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3.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715" r:id="rId6"/>
    <p:sldMasterId id="2147483727" r:id="rId7"/>
  </p:sldMasterIdLst>
  <p:notesMasterIdLst>
    <p:notesMasterId r:id="rId67"/>
  </p:notesMasterIdLst>
  <p:sldIdLst>
    <p:sldId id="256" r:id="rId8"/>
    <p:sldId id="685" r:id="rId9"/>
    <p:sldId id="257" r:id="rId10"/>
    <p:sldId id="258" r:id="rId11"/>
    <p:sldId id="336" r:id="rId12"/>
    <p:sldId id="337" r:id="rId13"/>
    <p:sldId id="339" r:id="rId14"/>
    <p:sldId id="340" r:id="rId15"/>
    <p:sldId id="341" r:id="rId16"/>
    <p:sldId id="342" r:id="rId17"/>
    <p:sldId id="343" r:id="rId18"/>
    <p:sldId id="344" r:id="rId19"/>
    <p:sldId id="345" r:id="rId20"/>
    <p:sldId id="346" r:id="rId21"/>
    <p:sldId id="347" r:id="rId22"/>
    <p:sldId id="348" r:id="rId23"/>
    <p:sldId id="349" r:id="rId24"/>
    <p:sldId id="338" r:id="rId25"/>
    <p:sldId id="259" r:id="rId26"/>
    <p:sldId id="260" r:id="rId27"/>
    <p:sldId id="291" r:id="rId28"/>
    <p:sldId id="653" r:id="rId29"/>
    <p:sldId id="287" r:id="rId30"/>
    <p:sldId id="286" r:id="rId31"/>
    <p:sldId id="300" r:id="rId32"/>
    <p:sldId id="311" r:id="rId33"/>
    <p:sldId id="669" r:id="rId34"/>
    <p:sldId id="655" r:id="rId35"/>
    <p:sldId id="670" r:id="rId36"/>
    <p:sldId id="294" r:id="rId37"/>
    <p:sldId id="660" r:id="rId38"/>
    <p:sldId id="658" r:id="rId39"/>
    <p:sldId id="651" r:id="rId40"/>
    <p:sldId id="296" r:id="rId41"/>
    <p:sldId id="289" r:id="rId42"/>
    <p:sldId id="261" r:id="rId43"/>
    <p:sldId id="262" r:id="rId44"/>
    <p:sldId id="263" r:id="rId45"/>
    <p:sldId id="264" r:id="rId46"/>
    <p:sldId id="265" r:id="rId47"/>
    <p:sldId id="686" r:id="rId48"/>
    <p:sldId id="687" r:id="rId49"/>
    <p:sldId id="688" r:id="rId50"/>
    <p:sldId id="689" r:id="rId51"/>
    <p:sldId id="690" r:id="rId52"/>
    <p:sldId id="691" r:id="rId53"/>
    <p:sldId id="692" r:id="rId54"/>
    <p:sldId id="693" r:id="rId55"/>
    <p:sldId id="694" r:id="rId56"/>
    <p:sldId id="695" r:id="rId57"/>
    <p:sldId id="696" r:id="rId58"/>
    <p:sldId id="697" r:id="rId59"/>
    <p:sldId id="698" r:id="rId60"/>
    <p:sldId id="699" r:id="rId61"/>
    <p:sldId id="266" r:id="rId62"/>
    <p:sldId id="267" r:id="rId63"/>
    <p:sldId id="268" r:id="rId64"/>
    <p:sldId id="269" r:id="rId65"/>
    <p:sldId id="270"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67D12E-1A9A-4DDF-B09A-1A9D698613D1}" v="37" dt="2024-06-26T08:41:47.5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64"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4.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as De Jong" userId="1cce090d-fc7c-4f39-a546-3660bb2f60f6" providerId="ADAL" clId="{4267D12E-1A9A-4DDF-B09A-1A9D698613D1}"/>
    <pc:docChg chg="undo custSel addSld delSld modSld delMainMaster">
      <pc:chgData name="Tomas De Jong" userId="1cce090d-fc7c-4f39-a546-3660bb2f60f6" providerId="ADAL" clId="{4267D12E-1A9A-4DDF-B09A-1A9D698613D1}" dt="2024-06-26T08:41:48.716" v="122" actId="962"/>
      <pc:docMkLst>
        <pc:docMk/>
      </pc:docMkLst>
      <pc:sldChg chg="addSp modSp new mod">
        <pc:chgData name="Tomas De Jong" userId="1cce090d-fc7c-4f39-a546-3660bb2f60f6" providerId="ADAL" clId="{4267D12E-1A9A-4DDF-B09A-1A9D698613D1}" dt="2024-06-25T07:36:10.565" v="2" actId="27614"/>
        <pc:sldMkLst>
          <pc:docMk/>
          <pc:sldMk cId="2866808929" sldId="256"/>
        </pc:sldMkLst>
        <pc:picChg chg="add mod">
          <ac:chgData name="Tomas De Jong" userId="1cce090d-fc7c-4f39-a546-3660bb2f60f6" providerId="ADAL" clId="{4267D12E-1A9A-4DDF-B09A-1A9D698613D1}" dt="2024-06-25T07:36:10.565" v="2" actId="27614"/>
          <ac:picMkLst>
            <pc:docMk/>
            <pc:sldMk cId="2866808929" sldId="256"/>
            <ac:picMk id="5" creationId="{B8444DB4-D6F5-743F-9578-91B0D3EEB3A8}"/>
          </ac:picMkLst>
        </pc:picChg>
      </pc:sldChg>
      <pc:sldChg chg="addSp delSp modSp new mod">
        <pc:chgData name="Tomas De Jong" userId="1cce090d-fc7c-4f39-a546-3660bb2f60f6" providerId="ADAL" clId="{4267D12E-1A9A-4DDF-B09A-1A9D698613D1}" dt="2024-06-26T08:41:35.140" v="118" actId="27614"/>
        <pc:sldMkLst>
          <pc:docMk/>
          <pc:sldMk cId="177390597" sldId="257"/>
        </pc:sldMkLst>
        <pc:spChg chg="del">
          <ac:chgData name="Tomas De Jong" userId="1cce090d-fc7c-4f39-a546-3660bb2f60f6" providerId="ADAL" clId="{4267D12E-1A9A-4DDF-B09A-1A9D698613D1}" dt="2024-06-25T07:36:56.004" v="9" actId="478"/>
          <ac:spMkLst>
            <pc:docMk/>
            <pc:sldMk cId="177390597" sldId="257"/>
            <ac:spMk id="2" creationId="{BAB7782E-7BC5-779A-B79A-FD349591C426}"/>
          </ac:spMkLst>
        </pc:spChg>
        <pc:spChg chg="add del">
          <ac:chgData name="Tomas De Jong" userId="1cce090d-fc7c-4f39-a546-3660bb2f60f6" providerId="ADAL" clId="{4267D12E-1A9A-4DDF-B09A-1A9D698613D1}" dt="2024-06-25T07:36:55.297" v="8" actId="478"/>
          <ac:spMkLst>
            <pc:docMk/>
            <pc:sldMk cId="177390597" sldId="257"/>
            <ac:spMk id="3" creationId="{FF99A488-4835-274A-E8A7-46FF2D04AF25}"/>
          </ac:spMkLst>
        </pc:spChg>
        <pc:picChg chg="add mod">
          <ac:chgData name="Tomas De Jong" userId="1cce090d-fc7c-4f39-a546-3660bb2f60f6" providerId="ADAL" clId="{4267D12E-1A9A-4DDF-B09A-1A9D698613D1}" dt="2024-06-26T08:41:35.140" v="118" actId="27614"/>
          <ac:picMkLst>
            <pc:docMk/>
            <pc:sldMk cId="177390597" sldId="257"/>
            <ac:picMk id="3" creationId="{F2F97C83-6C7E-46F2-06C8-5135911C836F}"/>
          </ac:picMkLst>
        </pc:picChg>
        <pc:picChg chg="add mod">
          <ac:chgData name="Tomas De Jong" userId="1cce090d-fc7c-4f39-a546-3660bb2f60f6" providerId="ADAL" clId="{4267D12E-1A9A-4DDF-B09A-1A9D698613D1}" dt="2024-06-25T07:36:48.790" v="5"/>
          <ac:picMkLst>
            <pc:docMk/>
            <pc:sldMk cId="177390597" sldId="257"/>
            <ac:picMk id="5" creationId="{ACA1D1A9-C1B6-1DFA-EB28-59EE1CFDC4C5}"/>
          </ac:picMkLst>
        </pc:picChg>
        <pc:picChg chg="add mod">
          <ac:chgData name="Tomas De Jong" userId="1cce090d-fc7c-4f39-a546-3660bb2f60f6" providerId="ADAL" clId="{4267D12E-1A9A-4DDF-B09A-1A9D698613D1}" dt="2024-06-25T07:36:52.693" v="7"/>
          <ac:picMkLst>
            <pc:docMk/>
            <pc:sldMk cId="177390597" sldId="257"/>
            <ac:picMk id="7" creationId="{9203A03A-92B8-A7F3-4F52-33984380AD8A}"/>
          </ac:picMkLst>
        </pc:picChg>
        <pc:picChg chg="add del mod">
          <ac:chgData name="Tomas De Jong" userId="1cce090d-fc7c-4f39-a546-3660bb2f60f6" providerId="ADAL" clId="{4267D12E-1A9A-4DDF-B09A-1A9D698613D1}" dt="2024-06-26T08:41:29.701" v="116" actId="478"/>
          <ac:picMkLst>
            <pc:docMk/>
            <pc:sldMk cId="177390597" sldId="257"/>
            <ac:picMk id="9" creationId="{B702CF9F-3D43-1675-12AE-9E30DB80A0FA}"/>
          </ac:picMkLst>
        </pc:picChg>
      </pc:sldChg>
      <pc:sldChg chg="addSp delSp modSp new mod">
        <pc:chgData name="Tomas De Jong" userId="1cce090d-fc7c-4f39-a546-3660bb2f60f6" providerId="ADAL" clId="{4267D12E-1A9A-4DDF-B09A-1A9D698613D1}" dt="2024-06-25T07:37:30.273" v="23" actId="962"/>
        <pc:sldMkLst>
          <pc:docMk/>
          <pc:sldMk cId="1573805386" sldId="258"/>
        </pc:sldMkLst>
        <pc:spChg chg="del">
          <ac:chgData name="Tomas De Jong" userId="1cce090d-fc7c-4f39-a546-3660bb2f60f6" providerId="ADAL" clId="{4267D12E-1A9A-4DDF-B09A-1A9D698613D1}" dt="2024-06-25T07:37:28.291" v="20" actId="478"/>
          <ac:spMkLst>
            <pc:docMk/>
            <pc:sldMk cId="1573805386" sldId="258"/>
            <ac:spMk id="2" creationId="{D5AA6DED-226F-095F-9B0B-DF69E821486F}"/>
          </ac:spMkLst>
        </pc:spChg>
        <pc:spChg chg="add del">
          <ac:chgData name="Tomas De Jong" userId="1cce090d-fc7c-4f39-a546-3660bb2f60f6" providerId="ADAL" clId="{4267D12E-1A9A-4DDF-B09A-1A9D698613D1}" dt="2024-06-25T07:37:27.505" v="19" actId="478"/>
          <ac:spMkLst>
            <pc:docMk/>
            <pc:sldMk cId="1573805386" sldId="258"/>
            <ac:spMk id="3" creationId="{E5137BDC-77B6-3362-011C-02155D5A4B5D}"/>
          </ac:spMkLst>
        </pc:spChg>
        <pc:picChg chg="add mod">
          <ac:chgData name="Tomas De Jong" userId="1cce090d-fc7c-4f39-a546-3660bb2f60f6" providerId="ADAL" clId="{4267D12E-1A9A-4DDF-B09A-1A9D698613D1}" dt="2024-06-25T07:37:25.971" v="18"/>
          <ac:picMkLst>
            <pc:docMk/>
            <pc:sldMk cId="1573805386" sldId="258"/>
            <ac:picMk id="5" creationId="{B331C217-7B5A-176B-EB3C-BF1D8F0F00B4}"/>
          </ac:picMkLst>
        </pc:picChg>
        <pc:picChg chg="add mod">
          <ac:chgData name="Tomas De Jong" userId="1cce090d-fc7c-4f39-a546-3660bb2f60f6" providerId="ADAL" clId="{4267D12E-1A9A-4DDF-B09A-1A9D698613D1}" dt="2024-06-25T07:37:30.273" v="23" actId="962"/>
          <ac:picMkLst>
            <pc:docMk/>
            <pc:sldMk cId="1573805386" sldId="258"/>
            <ac:picMk id="7" creationId="{71B4DA76-75B1-0894-2DF8-9767135779D4}"/>
          </ac:picMkLst>
        </pc:picChg>
      </pc:sldChg>
      <pc:sldChg chg="addSp delSp modSp new mod">
        <pc:chgData name="Tomas De Jong" userId="1cce090d-fc7c-4f39-a546-3660bb2f60f6" providerId="ADAL" clId="{4267D12E-1A9A-4DDF-B09A-1A9D698613D1}" dt="2024-06-25T07:37:52.575" v="29" actId="962"/>
        <pc:sldMkLst>
          <pc:docMk/>
          <pc:sldMk cId="94011482" sldId="259"/>
        </pc:sldMkLst>
        <pc:spChg chg="del">
          <ac:chgData name="Tomas De Jong" userId="1cce090d-fc7c-4f39-a546-3660bb2f60f6" providerId="ADAL" clId="{4267D12E-1A9A-4DDF-B09A-1A9D698613D1}" dt="2024-06-25T07:37:50.259" v="26" actId="478"/>
          <ac:spMkLst>
            <pc:docMk/>
            <pc:sldMk cId="94011482" sldId="259"/>
            <ac:spMk id="2" creationId="{1155EA3D-4C63-41ED-735F-4D47F791FFCC}"/>
          </ac:spMkLst>
        </pc:spChg>
        <pc:spChg chg="del">
          <ac:chgData name="Tomas De Jong" userId="1cce090d-fc7c-4f39-a546-3660bb2f60f6" providerId="ADAL" clId="{4267D12E-1A9A-4DDF-B09A-1A9D698613D1}" dt="2024-06-25T07:37:49.601" v="25" actId="478"/>
          <ac:spMkLst>
            <pc:docMk/>
            <pc:sldMk cId="94011482" sldId="259"/>
            <ac:spMk id="3" creationId="{98E33D59-46DD-F534-ADE4-E985A4015177}"/>
          </ac:spMkLst>
        </pc:spChg>
        <pc:picChg chg="add mod">
          <ac:chgData name="Tomas De Jong" userId="1cce090d-fc7c-4f39-a546-3660bb2f60f6" providerId="ADAL" clId="{4267D12E-1A9A-4DDF-B09A-1A9D698613D1}" dt="2024-06-25T07:37:52.575" v="29" actId="962"/>
          <ac:picMkLst>
            <pc:docMk/>
            <pc:sldMk cId="94011482" sldId="259"/>
            <ac:picMk id="5" creationId="{C3773DDF-AA1D-5D90-1F60-07A766E5147D}"/>
          </ac:picMkLst>
        </pc:picChg>
      </pc:sldChg>
      <pc:sldChg chg="addSp delSp modSp new mod">
        <pc:chgData name="Tomas De Jong" userId="1cce090d-fc7c-4f39-a546-3660bb2f60f6" providerId="ADAL" clId="{4267D12E-1A9A-4DDF-B09A-1A9D698613D1}" dt="2024-06-26T08:41:48.716" v="122" actId="962"/>
        <pc:sldMkLst>
          <pc:docMk/>
          <pc:sldMk cId="2843245810" sldId="260"/>
        </pc:sldMkLst>
        <pc:spChg chg="del">
          <ac:chgData name="Tomas De Jong" userId="1cce090d-fc7c-4f39-a546-3660bb2f60f6" providerId="ADAL" clId="{4267D12E-1A9A-4DDF-B09A-1A9D698613D1}" dt="2024-06-25T07:37:57.428" v="32" actId="478"/>
          <ac:spMkLst>
            <pc:docMk/>
            <pc:sldMk cId="2843245810" sldId="260"/>
            <ac:spMk id="2" creationId="{7EED84E1-0479-FE08-D945-39E96D48F039}"/>
          </ac:spMkLst>
        </pc:spChg>
        <pc:spChg chg="del">
          <ac:chgData name="Tomas De Jong" userId="1cce090d-fc7c-4f39-a546-3660bb2f60f6" providerId="ADAL" clId="{4267D12E-1A9A-4DDF-B09A-1A9D698613D1}" dt="2024-06-25T07:37:55.514" v="31" actId="478"/>
          <ac:spMkLst>
            <pc:docMk/>
            <pc:sldMk cId="2843245810" sldId="260"/>
            <ac:spMk id="3" creationId="{E541BB93-5BD7-77AE-CEF0-2897BD2F4174}"/>
          </ac:spMkLst>
        </pc:spChg>
        <pc:picChg chg="add mod">
          <ac:chgData name="Tomas De Jong" userId="1cce090d-fc7c-4f39-a546-3660bb2f60f6" providerId="ADAL" clId="{4267D12E-1A9A-4DDF-B09A-1A9D698613D1}" dt="2024-06-26T08:41:48.716" v="122" actId="962"/>
          <ac:picMkLst>
            <pc:docMk/>
            <pc:sldMk cId="2843245810" sldId="260"/>
            <ac:picMk id="3" creationId="{C420D865-8E80-BA81-4530-DE3D2ED0F72B}"/>
          </ac:picMkLst>
        </pc:picChg>
        <pc:picChg chg="add del mod">
          <ac:chgData name="Tomas De Jong" userId="1cce090d-fc7c-4f39-a546-3660bb2f60f6" providerId="ADAL" clId="{4267D12E-1A9A-4DDF-B09A-1A9D698613D1}" dt="2024-06-26T08:41:44.432" v="119" actId="478"/>
          <ac:picMkLst>
            <pc:docMk/>
            <pc:sldMk cId="2843245810" sldId="260"/>
            <ac:picMk id="5" creationId="{F317EA77-9F43-C756-EA58-0B7261872396}"/>
          </ac:picMkLst>
        </pc:picChg>
      </pc:sldChg>
      <pc:sldChg chg="addSp delSp modSp new mod">
        <pc:chgData name="Tomas De Jong" userId="1cce090d-fc7c-4f39-a546-3660bb2f60f6" providerId="ADAL" clId="{4267D12E-1A9A-4DDF-B09A-1A9D698613D1}" dt="2024-06-25T07:40:03.658" v="41" actId="962"/>
        <pc:sldMkLst>
          <pc:docMk/>
          <pc:sldMk cId="2811715371" sldId="261"/>
        </pc:sldMkLst>
        <pc:spChg chg="del">
          <ac:chgData name="Tomas De Jong" userId="1cce090d-fc7c-4f39-a546-3660bb2f60f6" providerId="ADAL" clId="{4267D12E-1A9A-4DDF-B09A-1A9D698613D1}" dt="2024-06-25T07:39:39.228" v="37" actId="478"/>
          <ac:spMkLst>
            <pc:docMk/>
            <pc:sldMk cId="2811715371" sldId="261"/>
            <ac:spMk id="2" creationId="{357DA26C-9B47-7A52-75F0-59D9092F543D}"/>
          </ac:spMkLst>
        </pc:spChg>
        <pc:spChg chg="del">
          <ac:chgData name="Tomas De Jong" userId="1cce090d-fc7c-4f39-a546-3660bb2f60f6" providerId="ADAL" clId="{4267D12E-1A9A-4DDF-B09A-1A9D698613D1}" dt="2024-06-25T07:39:40.081" v="38" actId="478"/>
          <ac:spMkLst>
            <pc:docMk/>
            <pc:sldMk cId="2811715371" sldId="261"/>
            <ac:spMk id="3" creationId="{4D6437F4-C11A-8B16-E5ED-F6008056A0D9}"/>
          </ac:spMkLst>
        </pc:spChg>
        <pc:picChg chg="add mod">
          <ac:chgData name="Tomas De Jong" userId="1cce090d-fc7c-4f39-a546-3660bb2f60f6" providerId="ADAL" clId="{4267D12E-1A9A-4DDF-B09A-1A9D698613D1}" dt="2024-06-25T07:40:03.658" v="41" actId="962"/>
          <ac:picMkLst>
            <pc:docMk/>
            <pc:sldMk cId="2811715371" sldId="261"/>
            <ac:picMk id="5" creationId="{E901B4C7-E69C-0ADB-8B2C-4061AE6AAE31}"/>
          </ac:picMkLst>
        </pc:picChg>
      </pc:sldChg>
      <pc:sldChg chg="addSp delSp modSp new mod">
        <pc:chgData name="Tomas De Jong" userId="1cce090d-fc7c-4f39-a546-3660bb2f60f6" providerId="ADAL" clId="{4267D12E-1A9A-4DDF-B09A-1A9D698613D1}" dt="2024-06-25T07:40:35.775" v="47" actId="962"/>
        <pc:sldMkLst>
          <pc:docMk/>
          <pc:sldMk cId="3371212649" sldId="262"/>
        </pc:sldMkLst>
        <pc:spChg chg="del">
          <ac:chgData name="Tomas De Jong" userId="1cce090d-fc7c-4f39-a546-3660bb2f60f6" providerId="ADAL" clId="{4267D12E-1A9A-4DDF-B09A-1A9D698613D1}" dt="2024-06-25T07:40:18.251" v="44" actId="478"/>
          <ac:spMkLst>
            <pc:docMk/>
            <pc:sldMk cId="3371212649" sldId="262"/>
            <ac:spMk id="2" creationId="{BE534D77-7F42-34E6-4163-1F5092F424FC}"/>
          </ac:spMkLst>
        </pc:spChg>
        <pc:spChg chg="del">
          <ac:chgData name="Tomas De Jong" userId="1cce090d-fc7c-4f39-a546-3660bb2f60f6" providerId="ADAL" clId="{4267D12E-1A9A-4DDF-B09A-1A9D698613D1}" dt="2024-06-25T07:40:17.281" v="43" actId="478"/>
          <ac:spMkLst>
            <pc:docMk/>
            <pc:sldMk cId="3371212649" sldId="262"/>
            <ac:spMk id="3" creationId="{7100CA22-5E64-FA5A-7AC1-A998CE0E6B6D}"/>
          </ac:spMkLst>
        </pc:spChg>
        <pc:picChg chg="add mod">
          <ac:chgData name="Tomas De Jong" userId="1cce090d-fc7c-4f39-a546-3660bb2f60f6" providerId="ADAL" clId="{4267D12E-1A9A-4DDF-B09A-1A9D698613D1}" dt="2024-06-25T07:40:35.775" v="47" actId="962"/>
          <ac:picMkLst>
            <pc:docMk/>
            <pc:sldMk cId="3371212649" sldId="262"/>
            <ac:picMk id="5" creationId="{5A129AED-D1B3-063D-7F24-4DB26AE6EC7B}"/>
          </ac:picMkLst>
        </pc:picChg>
      </pc:sldChg>
      <pc:sldChg chg="addSp delSp modSp new mod">
        <pc:chgData name="Tomas De Jong" userId="1cce090d-fc7c-4f39-a546-3660bb2f60f6" providerId="ADAL" clId="{4267D12E-1A9A-4DDF-B09A-1A9D698613D1}" dt="2024-06-25T07:41:16.746" v="53" actId="962"/>
        <pc:sldMkLst>
          <pc:docMk/>
          <pc:sldMk cId="1462184451" sldId="263"/>
        </pc:sldMkLst>
        <pc:spChg chg="del">
          <ac:chgData name="Tomas De Jong" userId="1cce090d-fc7c-4f39-a546-3660bb2f60f6" providerId="ADAL" clId="{4267D12E-1A9A-4DDF-B09A-1A9D698613D1}" dt="2024-06-25T07:41:14.941" v="50" actId="478"/>
          <ac:spMkLst>
            <pc:docMk/>
            <pc:sldMk cId="1462184451" sldId="263"/>
            <ac:spMk id="2" creationId="{C1519423-6D4C-352D-0B12-8C2D22BA0061}"/>
          </ac:spMkLst>
        </pc:spChg>
        <pc:spChg chg="del">
          <ac:chgData name="Tomas De Jong" userId="1cce090d-fc7c-4f39-a546-3660bb2f60f6" providerId="ADAL" clId="{4267D12E-1A9A-4DDF-B09A-1A9D698613D1}" dt="2024-06-25T07:41:14.066" v="49" actId="478"/>
          <ac:spMkLst>
            <pc:docMk/>
            <pc:sldMk cId="1462184451" sldId="263"/>
            <ac:spMk id="3" creationId="{0CEB6244-9C0F-7C94-21BF-2D8C10B5A391}"/>
          </ac:spMkLst>
        </pc:spChg>
        <pc:picChg chg="add mod">
          <ac:chgData name="Tomas De Jong" userId="1cce090d-fc7c-4f39-a546-3660bb2f60f6" providerId="ADAL" clId="{4267D12E-1A9A-4DDF-B09A-1A9D698613D1}" dt="2024-06-25T07:41:16.746" v="53" actId="962"/>
          <ac:picMkLst>
            <pc:docMk/>
            <pc:sldMk cId="1462184451" sldId="263"/>
            <ac:picMk id="5" creationId="{60006716-E1D9-A968-3D44-0D24EA1CC6C5}"/>
          </ac:picMkLst>
        </pc:picChg>
      </pc:sldChg>
      <pc:sldChg chg="addSp delSp modSp new mod">
        <pc:chgData name="Tomas De Jong" userId="1cce090d-fc7c-4f39-a546-3660bb2f60f6" providerId="ADAL" clId="{4267D12E-1A9A-4DDF-B09A-1A9D698613D1}" dt="2024-06-25T07:42:22.344" v="59" actId="962"/>
        <pc:sldMkLst>
          <pc:docMk/>
          <pc:sldMk cId="826916401" sldId="264"/>
        </pc:sldMkLst>
        <pc:spChg chg="del">
          <ac:chgData name="Tomas De Jong" userId="1cce090d-fc7c-4f39-a546-3660bb2f60f6" providerId="ADAL" clId="{4267D12E-1A9A-4DDF-B09A-1A9D698613D1}" dt="2024-06-25T07:41:56.266" v="56" actId="478"/>
          <ac:spMkLst>
            <pc:docMk/>
            <pc:sldMk cId="826916401" sldId="264"/>
            <ac:spMk id="2" creationId="{DF8795E9-C0E4-A4F5-5F17-C828FB758601}"/>
          </ac:spMkLst>
        </pc:spChg>
        <pc:spChg chg="del">
          <ac:chgData name="Tomas De Jong" userId="1cce090d-fc7c-4f39-a546-3660bb2f60f6" providerId="ADAL" clId="{4267D12E-1A9A-4DDF-B09A-1A9D698613D1}" dt="2024-06-25T07:41:55.640" v="55" actId="478"/>
          <ac:spMkLst>
            <pc:docMk/>
            <pc:sldMk cId="826916401" sldId="264"/>
            <ac:spMk id="3" creationId="{AAE17FD3-0BB7-8948-6221-CFEDB20470D1}"/>
          </ac:spMkLst>
        </pc:spChg>
        <pc:picChg chg="add mod">
          <ac:chgData name="Tomas De Jong" userId="1cce090d-fc7c-4f39-a546-3660bb2f60f6" providerId="ADAL" clId="{4267D12E-1A9A-4DDF-B09A-1A9D698613D1}" dt="2024-06-25T07:42:22.344" v="59" actId="962"/>
          <ac:picMkLst>
            <pc:docMk/>
            <pc:sldMk cId="826916401" sldId="264"/>
            <ac:picMk id="5" creationId="{6A6ACFC4-AB74-86AD-36C1-A5C1FBED31B0}"/>
          </ac:picMkLst>
        </pc:picChg>
      </pc:sldChg>
      <pc:sldChg chg="addSp delSp modSp new mod">
        <pc:chgData name="Tomas De Jong" userId="1cce090d-fc7c-4f39-a546-3660bb2f60f6" providerId="ADAL" clId="{4267D12E-1A9A-4DDF-B09A-1A9D698613D1}" dt="2024-06-25T07:42:43.076" v="65" actId="962"/>
        <pc:sldMkLst>
          <pc:docMk/>
          <pc:sldMk cId="2249436420" sldId="265"/>
        </pc:sldMkLst>
        <pc:spChg chg="del">
          <ac:chgData name="Tomas De Jong" userId="1cce090d-fc7c-4f39-a546-3660bb2f60f6" providerId="ADAL" clId="{4267D12E-1A9A-4DDF-B09A-1A9D698613D1}" dt="2024-06-25T07:42:40.866" v="62" actId="478"/>
          <ac:spMkLst>
            <pc:docMk/>
            <pc:sldMk cId="2249436420" sldId="265"/>
            <ac:spMk id="2" creationId="{B495D6DC-EDAB-9BFA-311D-689C5A828642}"/>
          </ac:spMkLst>
        </pc:spChg>
        <pc:spChg chg="del">
          <ac:chgData name="Tomas De Jong" userId="1cce090d-fc7c-4f39-a546-3660bb2f60f6" providerId="ADAL" clId="{4267D12E-1A9A-4DDF-B09A-1A9D698613D1}" dt="2024-06-25T07:42:39.979" v="61" actId="478"/>
          <ac:spMkLst>
            <pc:docMk/>
            <pc:sldMk cId="2249436420" sldId="265"/>
            <ac:spMk id="3" creationId="{11238147-5D22-B739-392B-C264CB37C671}"/>
          </ac:spMkLst>
        </pc:spChg>
        <pc:picChg chg="add mod">
          <ac:chgData name="Tomas De Jong" userId="1cce090d-fc7c-4f39-a546-3660bb2f60f6" providerId="ADAL" clId="{4267D12E-1A9A-4DDF-B09A-1A9D698613D1}" dt="2024-06-25T07:42:43.076" v="65" actId="962"/>
          <ac:picMkLst>
            <pc:docMk/>
            <pc:sldMk cId="2249436420" sldId="265"/>
            <ac:picMk id="5" creationId="{053EC65A-0AED-EB1B-08DE-E9A2CCA22008}"/>
          </ac:picMkLst>
        </pc:picChg>
      </pc:sldChg>
      <pc:sldChg chg="addSp delSp modSp new mod">
        <pc:chgData name="Tomas De Jong" userId="1cce090d-fc7c-4f39-a546-3660bb2f60f6" providerId="ADAL" clId="{4267D12E-1A9A-4DDF-B09A-1A9D698613D1}" dt="2024-06-25T07:43:09.660" v="71" actId="962"/>
        <pc:sldMkLst>
          <pc:docMk/>
          <pc:sldMk cId="3328104041" sldId="266"/>
        </pc:sldMkLst>
        <pc:spChg chg="del">
          <ac:chgData name="Tomas De Jong" userId="1cce090d-fc7c-4f39-a546-3660bb2f60f6" providerId="ADAL" clId="{4267D12E-1A9A-4DDF-B09A-1A9D698613D1}" dt="2024-06-25T07:43:08.071" v="68" actId="478"/>
          <ac:spMkLst>
            <pc:docMk/>
            <pc:sldMk cId="3328104041" sldId="266"/>
            <ac:spMk id="2" creationId="{E4C3E0C6-7FA2-22FD-E5EB-33CB9C50100E}"/>
          </ac:spMkLst>
        </pc:spChg>
        <pc:spChg chg="del">
          <ac:chgData name="Tomas De Jong" userId="1cce090d-fc7c-4f39-a546-3660bb2f60f6" providerId="ADAL" clId="{4267D12E-1A9A-4DDF-B09A-1A9D698613D1}" dt="2024-06-25T07:43:07.160" v="67" actId="478"/>
          <ac:spMkLst>
            <pc:docMk/>
            <pc:sldMk cId="3328104041" sldId="266"/>
            <ac:spMk id="3" creationId="{A9459E3D-95E8-5A8A-3517-9C4EC1AA7838}"/>
          </ac:spMkLst>
        </pc:spChg>
        <pc:picChg chg="add mod">
          <ac:chgData name="Tomas De Jong" userId="1cce090d-fc7c-4f39-a546-3660bb2f60f6" providerId="ADAL" clId="{4267D12E-1A9A-4DDF-B09A-1A9D698613D1}" dt="2024-06-25T07:43:09.660" v="71" actId="962"/>
          <ac:picMkLst>
            <pc:docMk/>
            <pc:sldMk cId="3328104041" sldId="266"/>
            <ac:picMk id="5" creationId="{B9AF6D45-FF02-3384-3068-218BCBFFF79A}"/>
          </ac:picMkLst>
        </pc:picChg>
      </pc:sldChg>
      <pc:sldChg chg="addSp delSp modSp new mod">
        <pc:chgData name="Tomas De Jong" userId="1cce090d-fc7c-4f39-a546-3660bb2f60f6" providerId="ADAL" clId="{4267D12E-1A9A-4DDF-B09A-1A9D698613D1}" dt="2024-06-25T07:43:59.622" v="77" actId="962"/>
        <pc:sldMkLst>
          <pc:docMk/>
          <pc:sldMk cId="335708525" sldId="267"/>
        </pc:sldMkLst>
        <pc:spChg chg="del">
          <ac:chgData name="Tomas De Jong" userId="1cce090d-fc7c-4f39-a546-3660bb2f60f6" providerId="ADAL" clId="{4267D12E-1A9A-4DDF-B09A-1A9D698613D1}" dt="2024-06-25T07:43:28.044" v="74" actId="478"/>
          <ac:spMkLst>
            <pc:docMk/>
            <pc:sldMk cId="335708525" sldId="267"/>
            <ac:spMk id="2" creationId="{D898AE90-857C-6AF0-E562-F0FED0A5A327}"/>
          </ac:spMkLst>
        </pc:spChg>
        <pc:spChg chg="del">
          <ac:chgData name="Tomas De Jong" userId="1cce090d-fc7c-4f39-a546-3660bb2f60f6" providerId="ADAL" clId="{4267D12E-1A9A-4DDF-B09A-1A9D698613D1}" dt="2024-06-25T07:43:27.162" v="73" actId="478"/>
          <ac:spMkLst>
            <pc:docMk/>
            <pc:sldMk cId="335708525" sldId="267"/>
            <ac:spMk id="3" creationId="{9013AD4E-8E59-4A94-0F93-C0272AFE12F3}"/>
          </ac:spMkLst>
        </pc:spChg>
        <pc:picChg chg="add mod">
          <ac:chgData name="Tomas De Jong" userId="1cce090d-fc7c-4f39-a546-3660bb2f60f6" providerId="ADAL" clId="{4267D12E-1A9A-4DDF-B09A-1A9D698613D1}" dt="2024-06-25T07:43:59.622" v="77" actId="962"/>
          <ac:picMkLst>
            <pc:docMk/>
            <pc:sldMk cId="335708525" sldId="267"/>
            <ac:picMk id="5" creationId="{E982D657-05F4-EDD9-9CF1-00ED9EC80AED}"/>
          </ac:picMkLst>
        </pc:picChg>
      </pc:sldChg>
      <pc:sldChg chg="addSp delSp modSp new mod">
        <pc:chgData name="Tomas De Jong" userId="1cce090d-fc7c-4f39-a546-3660bb2f60f6" providerId="ADAL" clId="{4267D12E-1A9A-4DDF-B09A-1A9D698613D1}" dt="2024-06-25T07:44:44.270" v="83" actId="962"/>
        <pc:sldMkLst>
          <pc:docMk/>
          <pc:sldMk cId="2305535862" sldId="268"/>
        </pc:sldMkLst>
        <pc:spChg chg="del">
          <ac:chgData name="Tomas De Jong" userId="1cce090d-fc7c-4f39-a546-3660bb2f60f6" providerId="ADAL" clId="{4267D12E-1A9A-4DDF-B09A-1A9D698613D1}" dt="2024-06-25T07:44:09.216" v="80" actId="478"/>
          <ac:spMkLst>
            <pc:docMk/>
            <pc:sldMk cId="2305535862" sldId="268"/>
            <ac:spMk id="2" creationId="{6672C0AB-06A5-BB7F-1A7E-0006C5181564}"/>
          </ac:spMkLst>
        </pc:spChg>
        <pc:spChg chg="del">
          <ac:chgData name="Tomas De Jong" userId="1cce090d-fc7c-4f39-a546-3660bb2f60f6" providerId="ADAL" clId="{4267D12E-1A9A-4DDF-B09A-1A9D698613D1}" dt="2024-06-25T07:44:08.232" v="79" actId="478"/>
          <ac:spMkLst>
            <pc:docMk/>
            <pc:sldMk cId="2305535862" sldId="268"/>
            <ac:spMk id="3" creationId="{B870352B-B6CA-A777-BFC1-4349A332B768}"/>
          </ac:spMkLst>
        </pc:spChg>
        <pc:picChg chg="add mod">
          <ac:chgData name="Tomas De Jong" userId="1cce090d-fc7c-4f39-a546-3660bb2f60f6" providerId="ADAL" clId="{4267D12E-1A9A-4DDF-B09A-1A9D698613D1}" dt="2024-06-25T07:44:44.270" v="83" actId="962"/>
          <ac:picMkLst>
            <pc:docMk/>
            <pc:sldMk cId="2305535862" sldId="268"/>
            <ac:picMk id="5" creationId="{65271BF7-F8E9-43A7-C399-B2E0A5DB65A6}"/>
          </ac:picMkLst>
        </pc:picChg>
      </pc:sldChg>
      <pc:sldChg chg="addSp delSp modSp new mod">
        <pc:chgData name="Tomas De Jong" userId="1cce090d-fc7c-4f39-a546-3660bb2f60f6" providerId="ADAL" clId="{4267D12E-1A9A-4DDF-B09A-1A9D698613D1}" dt="2024-06-25T07:45:12.827" v="89" actId="962"/>
        <pc:sldMkLst>
          <pc:docMk/>
          <pc:sldMk cId="1944880827" sldId="269"/>
        </pc:sldMkLst>
        <pc:spChg chg="del">
          <ac:chgData name="Tomas De Jong" userId="1cce090d-fc7c-4f39-a546-3660bb2f60f6" providerId="ADAL" clId="{4267D12E-1A9A-4DDF-B09A-1A9D698613D1}" dt="2024-06-25T07:45:11.135" v="86" actId="478"/>
          <ac:spMkLst>
            <pc:docMk/>
            <pc:sldMk cId="1944880827" sldId="269"/>
            <ac:spMk id="2" creationId="{4716C6D0-C533-CEAD-786D-47FA3AFD6956}"/>
          </ac:spMkLst>
        </pc:spChg>
        <pc:spChg chg="del">
          <ac:chgData name="Tomas De Jong" userId="1cce090d-fc7c-4f39-a546-3660bb2f60f6" providerId="ADAL" clId="{4267D12E-1A9A-4DDF-B09A-1A9D698613D1}" dt="2024-06-25T07:45:10.137" v="85" actId="478"/>
          <ac:spMkLst>
            <pc:docMk/>
            <pc:sldMk cId="1944880827" sldId="269"/>
            <ac:spMk id="3" creationId="{1B54FDB5-29E4-549E-EC79-8EE8AC897AB1}"/>
          </ac:spMkLst>
        </pc:spChg>
        <pc:picChg chg="add mod">
          <ac:chgData name="Tomas De Jong" userId="1cce090d-fc7c-4f39-a546-3660bb2f60f6" providerId="ADAL" clId="{4267D12E-1A9A-4DDF-B09A-1A9D698613D1}" dt="2024-06-25T07:45:12.827" v="89" actId="962"/>
          <ac:picMkLst>
            <pc:docMk/>
            <pc:sldMk cId="1944880827" sldId="269"/>
            <ac:picMk id="5" creationId="{2A62DAC3-6431-B494-AFA3-3298BB9FD034}"/>
          </ac:picMkLst>
        </pc:picChg>
      </pc:sldChg>
      <pc:sldChg chg="addSp delSp modSp new mod">
        <pc:chgData name="Tomas De Jong" userId="1cce090d-fc7c-4f39-a546-3660bb2f60f6" providerId="ADAL" clId="{4267D12E-1A9A-4DDF-B09A-1A9D698613D1}" dt="2024-06-25T07:45:36.382" v="95" actId="962"/>
        <pc:sldMkLst>
          <pc:docMk/>
          <pc:sldMk cId="1085780275" sldId="270"/>
        </pc:sldMkLst>
        <pc:spChg chg="del">
          <ac:chgData name="Tomas De Jong" userId="1cce090d-fc7c-4f39-a546-3660bb2f60f6" providerId="ADAL" clId="{4267D12E-1A9A-4DDF-B09A-1A9D698613D1}" dt="2024-06-25T07:45:32.784" v="91" actId="478"/>
          <ac:spMkLst>
            <pc:docMk/>
            <pc:sldMk cId="1085780275" sldId="270"/>
            <ac:spMk id="2" creationId="{2630E654-AAB9-42EB-98A5-EAA74E067397}"/>
          </ac:spMkLst>
        </pc:spChg>
        <pc:spChg chg="del">
          <ac:chgData name="Tomas De Jong" userId="1cce090d-fc7c-4f39-a546-3660bb2f60f6" providerId="ADAL" clId="{4267D12E-1A9A-4DDF-B09A-1A9D698613D1}" dt="2024-06-25T07:45:34.114" v="92" actId="478"/>
          <ac:spMkLst>
            <pc:docMk/>
            <pc:sldMk cId="1085780275" sldId="270"/>
            <ac:spMk id="3" creationId="{E223682B-7002-9357-236B-72847D08D612}"/>
          </ac:spMkLst>
        </pc:spChg>
        <pc:picChg chg="add mod">
          <ac:chgData name="Tomas De Jong" userId="1cce090d-fc7c-4f39-a546-3660bb2f60f6" providerId="ADAL" clId="{4267D12E-1A9A-4DDF-B09A-1A9D698613D1}" dt="2024-06-25T07:45:36.382" v="95" actId="962"/>
          <ac:picMkLst>
            <pc:docMk/>
            <pc:sldMk cId="1085780275" sldId="270"/>
            <ac:picMk id="5" creationId="{40F88314-728C-2D61-BDF5-535B82C6EEB9}"/>
          </ac:picMkLst>
        </pc:picChg>
      </pc:sldChg>
      <pc:sldChg chg="add del">
        <pc:chgData name="Tomas De Jong" userId="1cce090d-fc7c-4f39-a546-3660bb2f60f6" providerId="ADAL" clId="{4267D12E-1A9A-4DDF-B09A-1A9D698613D1}" dt="2024-06-25T15:53:56.804" v="97"/>
        <pc:sldMkLst>
          <pc:docMk/>
          <pc:sldMk cId="2571488369" sldId="286"/>
        </pc:sldMkLst>
      </pc:sldChg>
      <pc:sldChg chg="add del">
        <pc:chgData name="Tomas De Jong" userId="1cce090d-fc7c-4f39-a546-3660bb2f60f6" providerId="ADAL" clId="{4267D12E-1A9A-4DDF-B09A-1A9D698613D1}" dt="2024-06-25T15:53:56.804" v="97"/>
        <pc:sldMkLst>
          <pc:docMk/>
          <pc:sldMk cId="365431853" sldId="287"/>
        </pc:sldMkLst>
      </pc:sldChg>
      <pc:sldChg chg="modSp add del setBg">
        <pc:chgData name="Tomas De Jong" userId="1cce090d-fc7c-4f39-a546-3660bb2f60f6" providerId="ADAL" clId="{4267D12E-1A9A-4DDF-B09A-1A9D698613D1}" dt="2024-06-25T15:56:50.360" v="102" actId="1076"/>
        <pc:sldMkLst>
          <pc:docMk/>
          <pc:sldMk cId="3857428451" sldId="289"/>
        </pc:sldMkLst>
        <pc:picChg chg="mod">
          <ac:chgData name="Tomas De Jong" userId="1cce090d-fc7c-4f39-a546-3660bb2f60f6" providerId="ADAL" clId="{4267D12E-1A9A-4DDF-B09A-1A9D698613D1}" dt="2024-06-25T15:56:50.360" v="102" actId="1076"/>
          <ac:picMkLst>
            <pc:docMk/>
            <pc:sldMk cId="3857428451" sldId="289"/>
            <ac:picMk id="2050" creationId="{F69E74B4-C9BC-4320-A1A0-E2B01C874773}"/>
          </ac:picMkLst>
        </pc:picChg>
      </pc:sldChg>
      <pc:sldChg chg="add del">
        <pc:chgData name="Tomas De Jong" userId="1cce090d-fc7c-4f39-a546-3660bb2f60f6" providerId="ADAL" clId="{4267D12E-1A9A-4DDF-B09A-1A9D698613D1}" dt="2024-06-25T15:53:56.804" v="97"/>
        <pc:sldMkLst>
          <pc:docMk/>
          <pc:sldMk cId="44293118" sldId="291"/>
        </pc:sldMkLst>
      </pc:sldChg>
      <pc:sldChg chg="add del">
        <pc:chgData name="Tomas De Jong" userId="1cce090d-fc7c-4f39-a546-3660bb2f60f6" providerId="ADAL" clId="{4267D12E-1A9A-4DDF-B09A-1A9D698613D1}" dt="2024-06-25T15:53:56.804" v="97"/>
        <pc:sldMkLst>
          <pc:docMk/>
          <pc:sldMk cId="4068625303" sldId="294"/>
        </pc:sldMkLst>
      </pc:sldChg>
      <pc:sldChg chg="add del">
        <pc:chgData name="Tomas De Jong" userId="1cce090d-fc7c-4f39-a546-3660bb2f60f6" providerId="ADAL" clId="{4267D12E-1A9A-4DDF-B09A-1A9D698613D1}" dt="2024-06-25T15:53:56.804" v="97"/>
        <pc:sldMkLst>
          <pc:docMk/>
          <pc:sldMk cId="2886007164" sldId="296"/>
        </pc:sldMkLst>
      </pc:sldChg>
      <pc:sldChg chg="add del">
        <pc:chgData name="Tomas De Jong" userId="1cce090d-fc7c-4f39-a546-3660bb2f60f6" providerId="ADAL" clId="{4267D12E-1A9A-4DDF-B09A-1A9D698613D1}" dt="2024-06-25T15:53:56.804" v="97"/>
        <pc:sldMkLst>
          <pc:docMk/>
          <pc:sldMk cId="4274280617" sldId="300"/>
        </pc:sldMkLst>
      </pc:sldChg>
      <pc:sldChg chg="add del">
        <pc:chgData name="Tomas De Jong" userId="1cce090d-fc7c-4f39-a546-3660bb2f60f6" providerId="ADAL" clId="{4267D12E-1A9A-4DDF-B09A-1A9D698613D1}" dt="2024-06-25T15:53:56.804" v="97"/>
        <pc:sldMkLst>
          <pc:docMk/>
          <pc:sldMk cId="4164701207" sldId="311"/>
        </pc:sldMkLst>
      </pc:sldChg>
      <pc:sldChg chg="add del">
        <pc:chgData name="Tomas De Jong" userId="1cce090d-fc7c-4f39-a546-3660bb2f60f6" providerId="ADAL" clId="{4267D12E-1A9A-4DDF-B09A-1A9D698613D1}" dt="2024-06-25T15:53:56.804" v="97"/>
        <pc:sldMkLst>
          <pc:docMk/>
          <pc:sldMk cId="838043553" sldId="651"/>
        </pc:sldMkLst>
      </pc:sldChg>
      <pc:sldChg chg="add del">
        <pc:chgData name="Tomas De Jong" userId="1cce090d-fc7c-4f39-a546-3660bb2f60f6" providerId="ADAL" clId="{4267D12E-1A9A-4DDF-B09A-1A9D698613D1}" dt="2024-06-25T15:53:56.804" v="97"/>
        <pc:sldMkLst>
          <pc:docMk/>
          <pc:sldMk cId="499432318" sldId="653"/>
        </pc:sldMkLst>
      </pc:sldChg>
      <pc:sldChg chg="add del">
        <pc:chgData name="Tomas De Jong" userId="1cce090d-fc7c-4f39-a546-3660bb2f60f6" providerId="ADAL" clId="{4267D12E-1A9A-4DDF-B09A-1A9D698613D1}" dt="2024-06-25T15:53:56.804" v="97"/>
        <pc:sldMkLst>
          <pc:docMk/>
          <pc:sldMk cId="4307781" sldId="655"/>
        </pc:sldMkLst>
      </pc:sldChg>
      <pc:sldChg chg="add del">
        <pc:chgData name="Tomas De Jong" userId="1cce090d-fc7c-4f39-a546-3660bb2f60f6" providerId="ADAL" clId="{4267D12E-1A9A-4DDF-B09A-1A9D698613D1}" dt="2024-06-25T15:53:56.804" v="97"/>
        <pc:sldMkLst>
          <pc:docMk/>
          <pc:sldMk cId="3731856981" sldId="658"/>
        </pc:sldMkLst>
      </pc:sldChg>
      <pc:sldChg chg="add del">
        <pc:chgData name="Tomas De Jong" userId="1cce090d-fc7c-4f39-a546-3660bb2f60f6" providerId="ADAL" clId="{4267D12E-1A9A-4DDF-B09A-1A9D698613D1}" dt="2024-06-25T15:53:56.804" v="97"/>
        <pc:sldMkLst>
          <pc:docMk/>
          <pc:sldMk cId="3326193839" sldId="660"/>
        </pc:sldMkLst>
      </pc:sldChg>
      <pc:sldChg chg="add del">
        <pc:chgData name="Tomas De Jong" userId="1cce090d-fc7c-4f39-a546-3660bb2f60f6" providerId="ADAL" clId="{4267D12E-1A9A-4DDF-B09A-1A9D698613D1}" dt="2024-06-25T15:53:56.804" v="97"/>
        <pc:sldMkLst>
          <pc:docMk/>
          <pc:sldMk cId="1225093634" sldId="669"/>
        </pc:sldMkLst>
      </pc:sldChg>
      <pc:sldChg chg="add del">
        <pc:chgData name="Tomas De Jong" userId="1cce090d-fc7c-4f39-a546-3660bb2f60f6" providerId="ADAL" clId="{4267D12E-1A9A-4DDF-B09A-1A9D698613D1}" dt="2024-06-25T15:53:56.804" v="97"/>
        <pc:sldMkLst>
          <pc:docMk/>
          <pc:sldMk cId="285555082" sldId="670"/>
        </pc:sldMkLst>
      </pc:sldChg>
      <pc:sldChg chg="add del setBg">
        <pc:chgData name="Tomas De Jong" userId="1cce090d-fc7c-4f39-a546-3660bb2f60f6" providerId="ADAL" clId="{4267D12E-1A9A-4DDF-B09A-1A9D698613D1}" dt="2024-06-26T06:05:01.723" v="115" actId="47"/>
        <pc:sldMkLst>
          <pc:docMk/>
          <pc:sldMk cId="0" sldId="671"/>
        </pc:sldMkLst>
      </pc:sldChg>
      <pc:sldChg chg="add del setBg">
        <pc:chgData name="Tomas De Jong" userId="1cce090d-fc7c-4f39-a546-3660bb2f60f6" providerId="ADAL" clId="{4267D12E-1A9A-4DDF-B09A-1A9D698613D1}" dt="2024-06-26T06:05:01.723" v="115" actId="47"/>
        <pc:sldMkLst>
          <pc:docMk/>
          <pc:sldMk cId="0" sldId="672"/>
        </pc:sldMkLst>
      </pc:sldChg>
      <pc:sldChg chg="add del setBg">
        <pc:chgData name="Tomas De Jong" userId="1cce090d-fc7c-4f39-a546-3660bb2f60f6" providerId="ADAL" clId="{4267D12E-1A9A-4DDF-B09A-1A9D698613D1}" dt="2024-06-26T06:05:01.723" v="115" actId="47"/>
        <pc:sldMkLst>
          <pc:docMk/>
          <pc:sldMk cId="0" sldId="673"/>
        </pc:sldMkLst>
      </pc:sldChg>
      <pc:sldChg chg="add del setBg">
        <pc:chgData name="Tomas De Jong" userId="1cce090d-fc7c-4f39-a546-3660bb2f60f6" providerId="ADAL" clId="{4267D12E-1A9A-4DDF-B09A-1A9D698613D1}" dt="2024-06-26T06:05:01.723" v="115" actId="47"/>
        <pc:sldMkLst>
          <pc:docMk/>
          <pc:sldMk cId="0" sldId="674"/>
        </pc:sldMkLst>
      </pc:sldChg>
      <pc:sldChg chg="add del setBg">
        <pc:chgData name="Tomas De Jong" userId="1cce090d-fc7c-4f39-a546-3660bb2f60f6" providerId="ADAL" clId="{4267D12E-1A9A-4DDF-B09A-1A9D698613D1}" dt="2024-06-26T06:05:01.723" v="115" actId="47"/>
        <pc:sldMkLst>
          <pc:docMk/>
          <pc:sldMk cId="0" sldId="675"/>
        </pc:sldMkLst>
      </pc:sldChg>
      <pc:sldChg chg="add del setBg">
        <pc:chgData name="Tomas De Jong" userId="1cce090d-fc7c-4f39-a546-3660bb2f60f6" providerId="ADAL" clId="{4267D12E-1A9A-4DDF-B09A-1A9D698613D1}" dt="2024-06-26T06:05:01.723" v="115" actId="47"/>
        <pc:sldMkLst>
          <pc:docMk/>
          <pc:sldMk cId="0" sldId="676"/>
        </pc:sldMkLst>
      </pc:sldChg>
      <pc:sldChg chg="add del setBg">
        <pc:chgData name="Tomas De Jong" userId="1cce090d-fc7c-4f39-a546-3660bb2f60f6" providerId="ADAL" clId="{4267D12E-1A9A-4DDF-B09A-1A9D698613D1}" dt="2024-06-26T06:05:01.723" v="115" actId="47"/>
        <pc:sldMkLst>
          <pc:docMk/>
          <pc:sldMk cId="0" sldId="677"/>
        </pc:sldMkLst>
      </pc:sldChg>
      <pc:sldChg chg="add del setBg">
        <pc:chgData name="Tomas De Jong" userId="1cce090d-fc7c-4f39-a546-3660bb2f60f6" providerId="ADAL" clId="{4267D12E-1A9A-4DDF-B09A-1A9D698613D1}" dt="2024-06-26T06:05:01.723" v="115" actId="47"/>
        <pc:sldMkLst>
          <pc:docMk/>
          <pc:sldMk cId="0" sldId="678"/>
        </pc:sldMkLst>
      </pc:sldChg>
      <pc:sldChg chg="add del setBg">
        <pc:chgData name="Tomas De Jong" userId="1cce090d-fc7c-4f39-a546-3660bb2f60f6" providerId="ADAL" clId="{4267D12E-1A9A-4DDF-B09A-1A9D698613D1}" dt="2024-06-26T06:05:01.723" v="115" actId="47"/>
        <pc:sldMkLst>
          <pc:docMk/>
          <pc:sldMk cId="0" sldId="679"/>
        </pc:sldMkLst>
      </pc:sldChg>
      <pc:sldChg chg="add del setBg">
        <pc:chgData name="Tomas De Jong" userId="1cce090d-fc7c-4f39-a546-3660bb2f60f6" providerId="ADAL" clId="{4267D12E-1A9A-4DDF-B09A-1A9D698613D1}" dt="2024-06-26T06:05:01.723" v="115" actId="47"/>
        <pc:sldMkLst>
          <pc:docMk/>
          <pc:sldMk cId="0" sldId="680"/>
        </pc:sldMkLst>
      </pc:sldChg>
      <pc:sldChg chg="add del setBg">
        <pc:chgData name="Tomas De Jong" userId="1cce090d-fc7c-4f39-a546-3660bb2f60f6" providerId="ADAL" clId="{4267D12E-1A9A-4DDF-B09A-1A9D698613D1}" dt="2024-06-26T06:05:01.723" v="115" actId="47"/>
        <pc:sldMkLst>
          <pc:docMk/>
          <pc:sldMk cId="0" sldId="681"/>
        </pc:sldMkLst>
      </pc:sldChg>
      <pc:sldChg chg="add del setBg">
        <pc:chgData name="Tomas De Jong" userId="1cce090d-fc7c-4f39-a546-3660bb2f60f6" providerId="ADAL" clId="{4267D12E-1A9A-4DDF-B09A-1A9D698613D1}" dt="2024-06-26T06:05:01.723" v="115" actId="47"/>
        <pc:sldMkLst>
          <pc:docMk/>
          <pc:sldMk cId="0" sldId="682"/>
        </pc:sldMkLst>
      </pc:sldChg>
      <pc:sldChg chg="add del setBg">
        <pc:chgData name="Tomas De Jong" userId="1cce090d-fc7c-4f39-a546-3660bb2f60f6" providerId="ADAL" clId="{4267D12E-1A9A-4DDF-B09A-1A9D698613D1}" dt="2024-06-26T06:05:01.723" v="115" actId="47"/>
        <pc:sldMkLst>
          <pc:docMk/>
          <pc:sldMk cId="0" sldId="683"/>
        </pc:sldMkLst>
      </pc:sldChg>
      <pc:sldChg chg="add del setBg">
        <pc:chgData name="Tomas De Jong" userId="1cce090d-fc7c-4f39-a546-3660bb2f60f6" providerId="ADAL" clId="{4267D12E-1A9A-4DDF-B09A-1A9D698613D1}" dt="2024-06-26T06:05:01.723" v="115" actId="47"/>
        <pc:sldMkLst>
          <pc:docMk/>
          <pc:sldMk cId="0" sldId="684"/>
        </pc:sldMkLst>
      </pc:sldChg>
      <pc:sldChg chg="addSp delSp modSp new mod">
        <pc:chgData name="Tomas De Jong" userId="1cce090d-fc7c-4f39-a546-3660bb2f60f6" providerId="ADAL" clId="{4267D12E-1A9A-4DDF-B09A-1A9D698613D1}" dt="2024-06-26T06:00:31.348" v="114" actId="962"/>
        <pc:sldMkLst>
          <pc:docMk/>
          <pc:sldMk cId="2460875311" sldId="685"/>
        </pc:sldMkLst>
        <pc:spChg chg="del">
          <ac:chgData name="Tomas De Jong" userId="1cce090d-fc7c-4f39-a546-3660bb2f60f6" providerId="ADAL" clId="{4267D12E-1A9A-4DDF-B09A-1A9D698613D1}" dt="2024-06-26T06:00:22.798" v="106" actId="478"/>
          <ac:spMkLst>
            <pc:docMk/>
            <pc:sldMk cId="2460875311" sldId="685"/>
            <ac:spMk id="2" creationId="{E79BF9C1-90FF-5D18-D9DD-DC7B663419C7}"/>
          </ac:spMkLst>
        </pc:spChg>
        <pc:spChg chg="del">
          <ac:chgData name="Tomas De Jong" userId="1cce090d-fc7c-4f39-a546-3660bb2f60f6" providerId="ADAL" clId="{4267D12E-1A9A-4DDF-B09A-1A9D698613D1}" dt="2024-06-26T06:00:23.933" v="107" actId="478"/>
          <ac:spMkLst>
            <pc:docMk/>
            <pc:sldMk cId="2460875311" sldId="685"/>
            <ac:spMk id="3" creationId="{3B2A290D-7421-52D8-FC51-B5C00915C3FA}"/>
          </ac:spMkLst>
        </pc:spChg>
        <pc:spChg chg="add del">
          <ac:chgData name="Tomas De Jong" userId="1cce090d-fc7c-4f39-a546-3660bb2f60f6" providerId="ADAL" clId="{4267D12E-1A9A-4DDF-B09A-1A9D698613D1}" dt="2024-06-26T06:00:25.693" v="109" actId="22"/>
          <ac:spMkLst>
            <pc:docMk/>
            <pc:sldMk cId="2460875311" sldId="685"/>
            <ac:spMk id="5" creationId="{28378609-1485-3E17-616A-EDD0D8F63F77}"/>
          </ac:spMkLst>
        </pc:spChg>
        <pc:picChg chg="add mod">
          <ac:chgData name="Tomas De Jong" userId="1cce090d-fc7c-4f39-a546-3660bb2f60f6" providerId="ADAL" clId="{4267D12E-1A9A-4DDF-B09A-1A9D698613D1}" dt="2024-06-26T06:00:31.348" v="114" actId="962"/>
          <ac:picMkLst>
            <pc:docMk/>
            <pc:sldMk cId="2460875311" sldId="685"/>
            <ac:picMk id="7" creationId="{FF35A53A-ADDF-8B8E-CE13-BA323EACFD27}"/>
          </ac:picMkLst>
        </pc:picChg>
      </pc:sldChg>
      <pc:sldMasterChg chg="del delSldLayout">
        <pc:chgData name="Tomas De Jong" userId="1cce090d-fc7c-4f39-a546-3660bb2f60f6" providerId="ADAL" clId="{4267D12E-1A9A-4DDF-B09A-1A9D698613D1}" dt="2024-06-26T06:05:01.723" v="115" actId="47"/>
        <pc:sldMasterMkLst>
          <pc:docMk/>
          <pc:sldMasterMk cId="3027400591" sldId="2147483727"/>
        </pc:sldMasterMkLst>
        <pc:sldLayoutChg chg="del">
          <pc:chgData name="Tomas De Jong" userId="1cce090d-fc7c-4f39-a546-3660bb2f60f6" providerId="ADAL" clId="{4267D12E-1A9A-4DDF-B09A-1A9D698613D1}" dt="2024-06-26T06:05:01.723" v="115" actId="47"/>
          <pc:sldLayoutMkLst>
            <pc:docMk/>
            <pc:sldMasterMk cId="3027400591" sldId="2147483727"/>
            <pc:sldLayoutMk cId="2747947825" sldId="2147483728"/>
          </pc:sldLayoutMkLst>
        </pc:sldLayoutChg>
        <pc:sldLayoutChg chg="del">
          <pc:chgData name="Tomas De Jong" userId="1cce090d-fc7c-4f39-a546-3660bb2f60f6" providerId="ADAL" clId="{4267D12E-1A9A-4DDF-B09A-1A9D698613D1}" dt="2024-06-26T06:05:01.723" v="115" actId="47"/>
          <pc:sldLayoutMkLst>
            <pc:docMk/>
            <pc:sldMasterMk cId="3027400591" sldId="2147483727"/>
            <pc:sldLayoutMk cId="1319823398" sldId="2147483729"/>
          </pc:sldLayoutMkLst>
        </pc:sldLayoutChg>
        <pc:sldLayoutChg chg="del">
          <pc:chgData name="Tomas De Jong" userId="1cce090d-fc7c-4f39-a546-3660bb2f60f6" providerId="ADAL" clId="{4267D12E-1A9A-4DDF-B09A-1A9D698613D1}" dt="2024-06-26T06:05:01.723" v="115" actId="47"/>
          <pc:sldLayoutMkLst>
            <pc:docMk/>
            <pc:sldMasterMk cId="3027400591" sldId="2147483727"/>
            <pc:sldLayoutMk cId="3485992930" sldId="2147483730"/>
          </pc:sldLayoutMkLst>
        </pc:sldLayoutChg>
        <pc:sldLayoutChg chg="del">
          <pc:chgData name="Tomas De Jong" userId="1cce090d-fc7c-4f39-a546-3660bb2f60f6" providerId="ADAL" clId="{4267D12E-1A9A-4DDF-B09A-1A9D698613D1}" dt="2024-06-26T06:05:01.723" v="115" actId="47"/>
          <pc:sldLayoutMkLst>
            <pc:docMk/>
            <pc:sldMasterMk cId="3027400591" sldId="2147483727"/>
            <pc:sldLayoutMk cId="729528461" sldId="2147483731"/>
          </pc:sldLayoutMkLst>
        </pc:sldLayoutChg>
        <pc:sldLayoutChg chg="del">
          <pc:chgData name="Tomas De Jong" userId="1cce090d-fc7c-4f39-a546-3660bb2f60f6" providerId="ADAL" clId="{4267D12E-1A9A-4DDF-B09A-1A9D698613D1}" dt="2024-06-26T06:05:01.723" v="115" actId="47"/>
          <pc:sldLayoutMkLst>
            <pc:docMk/>
            <pc:sldMasterMk cId="3027400591" sldId="2147483727"/>
            <pc:sldLayoutMk cId="1578039048" sldId="2147483732"/>
          </pc:sldLayoutMkLst>
        </pc:sldLayoutChg>
        <pc:sldLayoutChg chg="del">
          <pc:chgData name="Tomas De Jong" userId="1cce090d-fc7c-4f39-a546-3660bb2f60f6" providerId="ADAL" clId="{4267D12E-1A9A-4DDF-B09A-1A9D698613D1}" dt="2024-06-26T06:05:01.723" v="115" actId="47"/>
          <pc:sldLayoutMkLst>
            <pc:docMk/>
            <pc:sldMasterMk cId="3027400591" sldId="2147483727"/>
            <pc:sldLayoutMk cId="2738068844" sldId="2147483733"/>
          </pc:sldLayoutMkLst>
        </pc:sldLayoutChg>
        <pc:sldLayoutChg chg="del">
          <pc:chgData name="Tomas De Jong" userId="1cce090d-fc7c-4f39-a546-3660bb2f60f6" providerId="ADAL" clId="{4267D12E-1A9A-4DDF-B09A-1A9D698613D1}" dt="2024-06-26T06:05:01.723" v="115" actId="47"/>
          <pc:sldLayoutMkLst>
            <pc:docMk/>
            <pc:sldMasterMk cId="3027400591" sldId="2147483727"/>
            <pc:sldLayoutMk cId="1021459836" sldId="2147483734"/>
          </pc:sldLayoutMkLst>
        </pc:sldLayoutChg>
        <pc:sldLayoutChg chg="del">
          <pc:chgData name="Tomas De Jong" userId="1cce090d-fc7c-4f39-a546-3660bb2f60f6" providerId="ADAL" clId="{4267D12E-1A9A-4DDF-B09A-1A9D698613D1}" dt="2024-06-26T06:05:01.723" v="115" actId="47"/>
          <pc:sldLayoutMkLst>
            <pc:docMk/>
            <pc:sldMasterMk cId="3027400591" sldId="2147483727"/>
            <pc:sldLayoutMk cId="3015768831" sldId="2147483735"/>
          </pc:sldLayoutMkLst>
        </pc:sldLayoutChg>
        <pc:sldLayoutChg chg="del">
          <pc:chgData name="Tomas De Jong" userId="1cce090d-fc7c-4f39-a546-3660bb2f60f6" providerId="ADAL" clId="{4267D12E-1A9A-4DDF-B09A-1A9D698613D1}" dt="2024-06-26T06:05:01.723" v="115" actId="47"/>
          <pc:sldLayoutMkLst>
            <pc:docMk/>
            <pc:sldMasterMk cId="3027400591" sldId="2147483727"/>
            <pc:sldLayoutMk cId="232368944" sldId="2147483736"/>
          </pc:sldLayoutMkLst>
        </pc:sldLayoutChg>
        <pc:sldLayoutChg chg="del">
          <pc:chgData name="Tomas De Jong" userId="1cce090d-fc7c-4f39-a546-3660bb2f60f6" providerId="ADAL" clId="{4267D12E-1A9A-4DDF-B09A-1A9D698613D1}" dt="2024-06-26T06:05:01.723" v="115" actId="47"/>
          <pc:sldLayoutMkLst>
            <pc:docMk/>
            <pc:sldMasterMk cId="3027400591" sldId="2147483727"/>
            <pc:sldLayoutMk cId="3590483846" sldId="2147483737"/>
          </pc:sldLayoutMkLst>
        </pc:sldLayoutChg>
        <pc:sldLayoutChg chg="del">
          <pc:chgData name="Tomas De Jong" userId="1cce090d-fc7c-4f39-a546-3660bb2f60f6" providerId="ADAL" clId="{4267D12E-1A9A-4DDF-B09A-1A9D698613D1}" dt="2024-06-26T06:05:01.723" v="115" actId="47"/>
          <pc:sldLayoutMkLst>
            <pc:docMk/>
            <pc:sldMasterMk cId="3027400591" sldId="2147483727"/>
            <pc:sldLayoutMk cId="625801588" sldId="214748373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47BCB4-B7A2-4FFA-B0B8-96F0D6821B3F}" type="datetimeFigureOut">
              <a:rPr lang="en-GB" smtClean="0"/>
              <a:t>26/06/2024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A75696-8B24-471D-BD2F-113580B81671}" type="slidenum">
              <a:rPr lang="en-GB" smtClean="0"/>
              <a:t>‹#›</a:t>
            </a:fld>
            <a:endParaRPr lang="en-GB"/>
          </a:p>
        </p:txBody>
      </p:sp>
    </p:spTree>
    <p:extLst>
      <p:ext uri="{BB962C8B-B14F-4D97-AF65-F5344CB8AC3E}">
        <p14:creationId xmlns:p14="http://schemas.microsoft.com/office/powerpoint/2010/main" val="1018558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VK: </a:t>
            </a:r>
          </a:p>
          <a:p>
            <a:r>
              <a:rPr lang="en-IE"/>
              <a:t>-who was consulted</a:t>
            </a:r>
          </a:p>
          <a:p>
            <a:r>
              <a:rPr lang="en-IE"/>
              <a:t>-Main results</a:t>
            </a:r>
          </a:p>
          <a:p>
            <a:r>
              <a:rPr lang="en-IE"/>
              <a:t>-attacks on Have-your-say</a:t>
            </a:r>
          </a:p>
          <a:p>
            <a:r>
              <a:rPr lang="en-IE"/>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95B9EE-AAA2-497C-814F-C1C69C3831C5}"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743213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VK: </a:t>
            </a:r>
          </a:p>
          <a:p>
            <a:r>
              <a:rPr lang="en-IE"/>
              <a:t>-who was consulted</a:t>
            </a:r>
          </a:p>
          <a:p>
            <a:r>
              <a:rPr lang="en-IE"/>
              <a:t>-Main results</a:t>
            </a:r>
          </a:p>
          <a:p>
            <a:r>
              <a:rPr lang="en-IE"/>
              <a:t>-attacks on Have-your-say</a:t>
            </a:r>
          </a:p>
          <a:p>
            <a:r>
              <a:rPr lang="en-IE"/>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95B9EE-AAA2-497C-814F-C1C69C3831C5}"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94511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VK: </a:t>
            </a:r>
          </a:p>
          <a:p>
            <a:r>
              <a:rPr lang="en-IE"/>
              <a:t>-who was consulted</a:t>
            </a:r>
          </a:p>
          <a:p>
            <a:r>
              <a:rPr lang="en-IE"/>
              <a:t>-Main results</a:t>
            </a:r>
          </a:p>
          <a:p>
            <a:r>
              <a:rPr lang="en-IE"/>
              <a:t>-attacks on Have-your-say</a:t>
            </a:r>
          </a:p>
          <a:p>
            <a:r>
              <a:rPr lang="en-IE"/>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95B9EE-AAA2-497C-814F-C1C69C3831C5}"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647514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Tanja: Open public consultation, MS consultation ,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95B9EE-AAA2-497C-814F-C1C69C3831C5}"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8637495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01649-886C-4324-AD4C-E61C88D4772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8901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b="0" i="0" u="none" strike="noStrike" baseline="0" dirty="0">
              <a:solidFill>
                <a:srgbClr val="000000"/>
              </a:solidFill>
              <a:latin typeface="Calibri" panose="020F0502020204030204" pitchFamily="34" charset="0"/>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01649-886C-4324-AD4C-E61C88D4772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6715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800" b="0" i="0" u="none" strike="noStrike" baseline="0" dirty="0">
              <a:solidFill>
                <a:srgbClr val="000000"/>
              </a:solidFill>
              <a:latin typeface="Calibri" panose="020F0502020204030204" pitchFamily="34" charset="0"/>
            </a:endParaRPr>
          </a:p>
          <a:p>
            <a:endParaRPr lang="nl-NL" sz="1800" b="0" i="0" u="none" strike="noStrike" baseline="0" dirty="0">
              <a:solidFill>
                <a:srgbClr val="000000"/>
              </a:solidFill>
              <a:latin typeface="Calibri" panose="020F0502020204030204" pitchFamily="34" charset="0"/>
            </a:endParaRPr>
          </a:p>
          <a:p>
            <a:endParaRPr lang="nl-NL" sz="1800" b="0" i="0" u="none" strike="noStrike" baseline="0" dirty="0">
              <a:solidFill>
                <a:srgbClr val="000000"/>
              </a:solidFill>
              <a:latin typeface="Calibri" panose="020F0502020204030204" pitchFamily="34" charset="0"/>
            </a:endParaRP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01649-886C-4324-AD4C-E61C88D4772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3439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01649-886C-4324-AD4C-E61C88D4772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22265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01649-886C-4324-AD4C-E61C88D4772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62316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01649-886C-4324-AD4C-E61C88D4772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52916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01649-886C-4324-AD4C-E61C88D4772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4926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VK: </a:t>
            </a:r>
          </a:p>
          <a:p>
            <a:r>
              <a:rPr lang="en-IE"/>
              <a:t>-who was consulted</a:t>
            </a:r>
          </a:p>
          <a:p>
            <a:r>
              <a:rPr lang="en-IE"/>
              <a:t>-Main results</a:t>
            </a:r>
          </a:p>
          <a:p>
            <a:r>
              <a:rPr lang="en-IE"/>
              <a:t>-attacks on Have-your-say</a:t>
            </a:r>
          </a:p>
          <a:p>
            <a:r>
              <a:rPr lang="en-IE"/>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95B9EE-AAA2-497C-814F-C1C69C3831C5}"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7155037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01649-886C-4324-AD4C-E61C88D4772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714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01649-886C-4324-AD4C-E61C88D4772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8410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VK: </a:t>
            </a:r>
          </a:p>
          <a:p>
            <a:r>
              <a:rPr lang="en-IE"/>
              <a:t>-who was consulted</a:t>
            </a:r>
          </a:p>
          <a:p>
            <a:r>
              <a:rPr lang="en-IE"/>
              <a:t>-Main results</a:t>
            </a:r>
          </a:p>
          <a:p>
            <a:r>
              <a:rPr lang="en-IE"/>
              <a:t>-attacks on Have-your-say</a:t>
            </a:r>
          </a:p>
          <a:p>
            <a:r>
              <a:rPr lang="en-IE"/>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95B9EE-AAA2-497C-814F-C1C69C3831C5}"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848234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VK: </a:t>
            </a:r>
          </a:p>
          <a:p>
            <a:r>
              <a:rPr lang="en-IE"/>
              <a:t>-who was consulted</a:t>
            </a:r>
          </a:p>
          <a:p>
            <a:r>
              <a:rPr lang="en-IE"/>
              <a:t>-Main results</a:t>
            </a:r>
          </a:p>
          <a:p>
            <a:r>
              <a:rPr lang="en-IE"/>
              <a:t>-attacks on Have-your-say</a:t>
            </a:r>
          </a:p>
          <a:p>
            <a:r>
              <a:rPr lang="en-IE"/>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95B9EE-AAA2-497C-814F-C1C69C3831C5}"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272641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VK: </a:t>
            </a:r>
          </a:p>
          <a:p>
            <a:r>
              <a:rPr lang="en-IE"/>
              <a:t>-who was consulted</a:t>
            </a:r>
          </a:p>
          <a:p>
            <a:r>
              <a:rPr lang="en-IE"/>
              <a:t>-Main results</a:t>
            </a:r>
          </a:p>
          <a:p>
            <a:r>
              <a:rPr lang="en-IE"/>
              <a:t>-attacks on Have-your-say</a:t>
            </a:r>
          </a:p>
          <a:p>
            <a:r>
              <a:rPr lang="en-IE"/>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95B9EE-AAA2-497C-814F-C1C69C3831C5}"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059322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VK: </a:t>
            </a:r>
          </a:p>
          <a:p>
            <a:r>
              <a:rPr lang="en-IE"/>
              <a:t>-who was consulted</a:t>
            </a:r>
          </a:p>
          <a:p>
            <a:r>
              <a:rPr lang="en-IE"/>
              <a:t>-Main results</a:t>
            </a:r>
          </a:p>
          <a:p>
            <a:r>
              <a:rPr lang="en-IE"/>
              <a:t>-attacks on Have-your-say</a:t>
            </a:r>
          </a:p>
          <a:p>
            <a:r>
              <a:rPr lang="en-IE"/>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95B9EE-AAA2-497C-814F-C1C69C3831C5}"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159543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VK: </a:t>
            </a:r>
          </a:p>
          <a:p>
            <a:r>
              <a:rPr lang="en-IE"/>
              <a:t>-who was consulted</a:t>
            </a:r>
          </a:p>
          <a:p>
            <a:r>
              <a:rPr lang="en-IE"/>
              <a:t>-Main results</a:t>
            </a:r>
          </a:p>
          <a:p>
            <a:r>
              <a:rPr lang="en-IE"/>
              <a:t>-attacks on Have-your-say</a:t>
            </a:r>
          </a:p>
          <a:p>
            <a:r>
              <a:rPr lang="en-IE"/>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95B9EE-AAA2-497C-814F-C1C69C3831C5}"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206911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VK: </a:t>
            </a:r>
          </a:p>
          <a:p>
            <a:r>
              <a:rPr lang="en-IE"/>
              <a:t>-who was consulted</a:t>
            </a:r>
          </a:p>
          <a:p>
            <a:r>
              <a:rPr lang="en-IE"/>
              <a:t>-Main results</a:t>
            </a:r>
          </a:p>
          <a:p>
            <a:r>
              <a:rPr lang="en-IE"/>
              <a:t>-attacks on Have-your-say</a:t>
            </a:r>
          </a:p>
          <a:p>
            <a:r>
              <a:rPr lang="en-IE"/>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95B9EE-AAA2-497C-814F-C1C69C3831C5}"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8173995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VK: </a:t>
            </a:r>
          </a:p>
          <a:p>
            <a:r>
              <a:rPr lang="en-IE"/>
              <a:t>-who was consulted</a:t>
            </a:r>
          </a:p>
          <a:p>
            <a:r>
              <a:rPr lang="en-IE"/>
              <a:t>-Main results</a:t>
            </a:r>
          </a:p>
          <a:p>
            <a:r>
              <a:rPr lang="en-IE"/>
              <a:t>-attacks on Have-your-say</a:t>
            </a:r>
          </a:p>
          <a:p>
            <a:r>
              <a:rPr lang="en-IE"/>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95B9EE-AAA2-497C-814F-C1C69C3831C5}"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7325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4F4B7-5745-010B-9443-0AA5BED5B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ECE8D32-2279-487E-9874-F1C7DB6288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0BC87F6-30E7-84DB-26D3-116B51370EC6}"/>
              </a:ext>
            </a:extLst>
          </p:cNvPr>
          <p:cNvSpPr>
            <a:spLocks noGrp="1"/>
          </p:cNvSpPr>
          <p:nvPr>
            <p:ph type="dt" sz="half" idx="10"/>
          </p:nvPr>
        </p:nvSpPr>
        <p:spPr/>
        <p:txBody>
          <a:bodyPr/>
          <a:lstStyle/>
          <a:p>
            <a:fld id="{CB70AB99-F2AE-42D7-BE70-AF640CF27C84}" type="datetimeFigureOut">
              <a:rPr lang="en-GB" smtClean="0"/>
              <a:t>26/06/2024</a:t>
            </a:fld>
            <a:endParaRPr lang="en-GB"/>
          </a:p>
        </p:txBody>
      </p:sp>
      <p:sp>
        <p:nvSpPr>
          <p:cNvPr id="5" name="Footer Placeholder 4">
            <a:extLst>
              <a:ext uri="{FF2B5EF4-FFF2-40B4-BE49-F238E27FC236}">
                <a16:creationId xmlns:a16="http://schemas.microsoft.com/office/drawing/2014/main" id="{2DBAAE85-D2C6-99E3-873A-6442BE4E74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0A3EBD3-57C6-45DC-7A30-39B48FBC2E38}"/>
              </a:ext>
            </a:extLst>
          </p:cNvPr>
          <p:cNvSpPr>
            <a:spLocks noGrp="1"/>
          </p:cNvSpPr>
          <p:nvPr>
            <p:ph type="sldNum" sz="quarter" idx="12"/>
          </p:nvPr>
        </p:nvSpPr>
        <p:spPr/>
        <p:txBody>
          <a:bodyPr/>
          <a:lstStyle/>
          <a:p>
            <a:fld id="{FAF16777-C08D-4F29-A373-E3EADDE18E07}" type="slidenum">
              <a:rPr lang="en-GB" smtClean="0"/>
              <a:t>‹#›</a:t>
            </a:fld>
            <a:endParaRPr lang="en-GB"/>
          </a:p>
        </p:txBody>
      </p:sp>
    </p:spTree>
    <p:extLst>
      <p:ext uri="{BB962C8B-B14F-4D97-AF65-F5344CB8AC3E}">
        <p14:creationId xmlns:p14="http://schemas.microsoft.com/office/powerpoint/2010/main" val="440515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68A03-DDB8-7EA7-AA1B-D60AD92DD83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3CE92FB-64A8-5467-36FA-7CD3A847FF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20A1616-D367-A5AE-2F9C-71DEE472E213}"/>
              </a:ext>
            </a:extLst>
          </p:cNvPr>
          <p:cNvSpPr>
            <a:spLocks noGrp="1"/>
          </p:cNvSpPr>
          <p:nvPr>
            <p:ph type="dt" sz="half" idx="10"/>
          </p:nvPr>
        </p:nvSpPr>
        <p:spPr/>
        <p:txBody>
          <a:bodyPr/>
          <a:lstStyle/>
          <a:p>
            <a:fld id="{CB70AB99-F2AE-42D7-BE70-AF640CF27C84}" type="datetimeFigureOut">
              <a:rPr lang="en-GB" smtClean="0"/>
              <a:t>26/06/2024</a:t>
            </a:fld>
            <a:endParaRPr lang="en-GB"/>
          </a:p>
        </p:txBody>
      </p:sp>
      <p:sp>
        <p:nvSpPr>
          <p:cNvPr id="5" name="Footer Placeholder 4">
            <a:extLst>
              <a:ext uri="{FF2B5EF4-FFF2-40B4-BE49-F238E27FC236}">
                <a16:creationId xmlns:a16="http://schemas.microsoft.com/office/drawing/2014/main" id="{8A35CEF1-E874-618C-29DF-9F5360C22B1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6C37AA-8DBE-CF22-F2F4-D5C3DD112EC8}"/>
              </a:ext>
            </a:extLst>
          </p:cNvPr>
          <p:cNvSpPr>
            <a:spLocks noGrp="1"/>
          </p:cNvSpPr>
          <p:nvPr>
            <p:ph type="sldNum" sz="quarter" idx="12"/>
          </p:nvPr>
        </p:nvSpPr>
        <p:spPr/>
        <p:txBody>
          <a:bodyPr/>
          <a:lstStyle/>
          <a:p>
            <a:fld id="{FAF16777-C08D-4F29-A373-E3EADDE18E07}" type="slidenum">
              <a:rPr lang="en-GB" smtClean="0"/>
              <a:t>‹#›</a:t>
            </a:fld>
            <a:endParaRPr lang="en-GB"/>
          </a:p>
        </p:txBody>
      </p:sp>
    </p:spTree>
    <p:extLst>
      <p:ext uri="{BB962C8B-B14F-4D97-AF65-F5344CB8AC3E}">
        <p14:creationId xmlns:p14="http://schemas.microsoft.com/office/powerpoint/2010/main" val="716671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36385C-E0B4-6F00-91C4-3B12C4CC6CD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E3AE4BA-96C1-E101-B010-F84DE59C90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9079A89-E44F-C644-17A3-3F21CBF6E784}"/>
              </a:ext>
            </a:extLst>
          </p:cNvPr>
          <p:cNvSpPr>
            <a:spLocks noGrp="1"/>
          </p:cNvSpPr>
          <p:nvPr>
            <p:ph type="dt" sz="half" idx="10"/>
          </p:nvPr>
        </p:nvSpPr>
        <p:spPr/>
        <p:txBody>
          <a:bodyPr/>
          <a:lstStyle/>
          <a:p>
            <a:fld id="{CB70AB99-F2AE-42D7-BE70-AF640CF27C84}" type="datetimeFigureOut">
              <a:rPr lang="en-GB" smtClean="0"/>
              <a:t>26/06/2024</a:t>
            </a:fld>
            <a:endParaRPr lang="en-GB"/>
          </a:p>
        </p:txBody>
      </p:sp>
      <p:sp>
        <p:nvSpPr>
          <p:cNvPr id="5" name="Footer Placeholder 4">
            <a:extLst>
              <a:ext uri="{FF2B5EF4-FFF2-40B4-BE49-F238E27FC236}">
                <a16:creationId xmlns:a16="http://schemas.microsoft.com/office/drawing/2014/main" id="{5E96C694-B156-ADE5-67B6-912A840ADC3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46BBB71-19AF-CEB2-DFAB-0A4DEB99B754}"/>
              </a:ext>
            </a:extLst>
          </p:cNvPr>
          <p:cNvSpPr>
            <a:spLocks noGrp="1"/>
          </p:cNvSpPr>
          <p:nvPr>
            <p:ph type="sldNum" sz="quarter" idx="12"/>
          </p:nvPr>
        </p:nvSpPr>
        <p:spPr/>
        <p:txBody>
          <a:bodyPr/>
          <a:lstStyle/>
          <a:p>
            <a:fld id="{FAF16777-C08D-4F29-A373-E3EADDE18E07}" type="slidenum">
              <a:rPr lang="en-GB" smtClean="0"/>
              <a:t>‹#›</a:t>
            </a:fld>
            <a:endParaRPr lang="en-GB"/>
          </a:p>
        </p:txBody>
      </p:sp>
    </p:spTree>
    <p:extLst>
      <p:ext uri="{BB962C8B-B14F-4D97-AF65-F5344CB8AC3E}">
        <p14:creationId xmlns:p14="http://schemas.microsoft.com/office/powerpoint/2010/main" val="3912760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over - Foto groot Diapositief">
    <p:bg>
      <p:bgPr>
        <a:solidFill>
          <a:schemeClr val="tx1"/>
        </a:solidFill>
        <a:effectLst/>
      </p:bgPr>
    </p:bg>
    <p:spTree>
      <p:nvGrpSpPr>
        <p:cNvPr id="1" name=""/>
        <p:cNvGrpSpPr/>
        <p:nvPr/>
      </p:nvGrpSpPr>
      <p:grpSpPr>
        <a:xfrm>
          <a:off x="0" y="0"/>
          <a:ext cx="0" cy="0"/>
          <a:chOff x="0" y="0"/>
          <a:chExt cx="0" cy="0"/>
        </a:xfrm>
      </p:grpSpPr>
      <p:sp>
        <p:nvSpPr>
          <p:cNvPr id="61" name="Vrije vorm 60">
            <a:extLst>
              <a:ext uri="{FF2B5EF4-FFF2-40B4-BE49-F238E27FC236}">
                <a16:creationId xmlns:a16="http://schemas.microsoft.com/office/drawing/2014/main" id="{5C434E8B-96A9-B244-B819-4A4BFADD70BB}"/>
              </a:ext>
            </a:extLst>
          </p:cNvPr>
          <p:cNvSpPr/>
          <p:nvPr userDrawn="1"/>
        </p:nvSpPr>
        <p:spPr>
          <a:xfrm>
            <a:off x="5638800" y="0"/>
            <a:ext cx="914400" cy="1410789"/>
          </a:xfrm>
          <a:custGeom>
            <a:avLst/>
            <a:gdLst>
              <a:gd name="connsiteX0" fmla="*/ 0 w 475238"/>
              <a:gd name="connsiteY0" fmla="*/ 0 h 944879"/>
              <a:gd name="connsiteX1" fmla="*/ 475239 w 475238"/>
              <a:gd name="connsiteY1" fmla="*/ 0 h 944879"/>
              <a:gd name="connsiteX2" fmla="*/ 475239 w 475238"/>
              <a:gd name="connsiteY2" fmla="*/ 944880 h 944879"/>
              <a:gd name="connsiteX3" fmla="*/ 0 w 475238"/>
              <a:gd name="connsiteY3" fmla="*/ 944880 h 944879"/>
            </a:gdLst>
            <a:ahLst/>
            <a:cxnLst>
              <a:cxn ang="0">
                <a:pos x="connsiteX0" y="connsiteY0"/>
              </a:cxn>
              <a:cxn ang="0">
                <a:pos x="connsiteX1" y="connsiteY1"/>
              </a:cxn>
              <a:cxn ang="0">
                <a:pos x="connsiteX2" y="connsiteY2"/>
              </a:cxn>
              <a:cxn ang="0">
                <a:pos x="connsiteX3" y="connsiteY3"/>
              </a:cxn>
            </a:cxnLst>
            <a:rect l="l" t="t" r="r" b="b"/>
            <a:pathLst>
              <a:path w="475238" h="944879">
                <a:moveTo>
                  <a:pt x="0" y="0"/>
                </a:moveTo>
                <a:lnTo>
                  <a:pt x="475239" y="0"/>
                </a:lnTo>
                <a:lnTo>
                  <a:pt x="475239" y="944880"/>
                </a:lnTo>
                <a:lnTo>
                  <a:pt x="0" y="944880"/>
                </a:lnTo>
                <a:close/>
              </a:path>
            </a:pathLst>
          </a:custGeom>
          <a:solidFill>
            <a:srgbClr val="154273"/>
          </a:solidFill>
          <a:ln w="9495" cap="flat">
            <a:noFill/>
            <a:prstDash val="solid"/>
            <a:miter/>
          </a:ln>
        </p:spPr>
        <p:txBody>
          <a:bodyPr rtlCol="0" anchor="ctr"/>
          <a:lstStyle/>
          <a:p>
            <a:endParaRPr lang="nl-NL"/>
          </a:p>
        </p:txBody>
      </p:sp>
      <p:sp>
        <p:nvSpPr>
          <p:cNvPr id="66" name="Tijdelijke aanduiding voor afbeelding 65">
            <a:extLst>
              <a:ext uri="{FF2B5EF4-FFF2-40B4-BE49-F238E27FC236}">
                <a16:creationId xmlns:a16="http://schemas.microsoft.com/office/drawing/2014/main" id="{83DB917B-4ECC-8941-9321-30805E205015}"/>
              </a:ext>
            </a:extLst>
          </p:cNvPr>
          <p:cNvSpPr>
            <a:spLocks noGrp="1"/>
          </p:cNvSpPr>
          <p:nvPr>
            <p:ph type="pic" sz="quarter" idx="11" hasCustomPrompt="1"/>
          </p:nvPr>
        </p:nvSpPr>
        <p:spPr>
          <a:xfrm>
            <a:off x="0" y="0"/>
            <a:ext cx="12192000" cy="6858000"/>
          </a:xfrm>
          <a:custGeom>
            <a:avLst/>
            <a:gdLst>
              <a:gd name="connsiteX0" fmla="*/ 0 w 12192000"/>
              <a:gd name="connsiteY0" fmla="*/ 0 h 6858000"/>
              <a:gd name="connsiteX1" fmla="*/ 5772150 w 12192000"/>
              <a:gd name="connsiteY1" fmla="*/ 0 h 6858000"/>
              <a:gd name="connsiteX2" fmla="*/ 5772150 w 12192000"/>
              <a:gd name="connsiteY2" fmla="*/ 1280161 h 6858000"/>
              <a:gd name="connsiteX3" fmla="*/ 6410327 w 12192000"/>
              <a:gd name="connsiteY3" fmla="*/ 1280161 h 6858000"/>
              <a:gd name="connsiteX4" fmla="*/ 6410327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5772150" y="0"/>
                </a:lnTo>
                <a:lnTo>
                  <a:pt x="5772150" y="1280161"/>
                </a:lnTo>
                <a:lnTo>
                  <a:pt x="6410327" y="1280161"/>
                </a:lnTo>
                <a:lnTo>
                  <a:pt x="6410327" y="0"/>
                </a:lnTo>
                <a:lnTo>
                  <a:pt x="12192000" y="0"/>
                </a:lnTo>
                <a:lnTo>
                  <a:pt x="12192000" y="6858000"/>
                </a:lnTo>
                <a:lnTo>
                  <a:pt x="0" y="6858000"/>
                </a:lnTo>
                <a:close/>
              </a:path>
            </a:pathLst>
          </a:custGeom>
          <a:solidFill>
            <a:schemeClr val="tx1">
              <a:lumMod val="85000"/>
            </a:schemeClr>
          </a:solidFill>
        </p:spPr>
        <p:txBody>
          <a:bodyPr wrap="square" bIns="2052000" anchor="ctr" anchorCtr="0">
            <a:noAutofit/>
          </a:bodyPr>
          <a:lstStyle>
            <a:lvl1pPr marL="315913" indent="-315913" algn="ctr">
              <a:buClr>
                <a:schemeClr val="bg1"/>
              </a:buClr>
              <a:buNone/>
              <a:tabLst/>
              <a:defRPr baseline="0">
                <a:solidFill>
                  <a:schemeClr val="bg1"/>
                </a:solidFill>
              </a:defRPr>
            </a:lvl1pPr>
          </a:lstStyle>
          <a:p>
            <a:r>
              <a:rPr lang="nl-NL" dirty="0"/>
              <a:t>Klik op het pictogram in het midden van de slide</a:t>
            </a:r>
            <a:br>
              <a:rPr lang="nl-NL" dirty="0"/>
            </a:br>
            <a:r>
              <a:rPr lang="nl-NL" dirty="0"/>
              <a:t>als u een afbeelding wilt toevoegen</a:t>
            </a:r>
          </a:p>
        </p:txBody>
      </p:sp>
      <p:sp>
        <p:nvSpPr>
          <p:cNvPr id="2" name="Titel 1"/>
          <p:cNvSpPr>
            <a:spLocks noGrp="1"/>
          </p:cNvSpPr>
          <p:nvPr>
            <p:ph type="ctrTitle"/>
          </p:nvPr>
        </p:nvSpPr>
        <p:spPr>
          <a:xfrm>
            <a:off x="635000" y="1699708"/>
            <a:ext cx="10923588" cy="1727706"/>
          </a:xfrm>
        </p:spPr>
        <p:txBody>
          <a:bodyPr tIns="90000" bIns="90000" anchor="b">
            <a:noAutofit/>
          </a:bodyPr>
          <a:lstStyle>
            <a:lvl1pPr algn="l">
              <a:lnSpc>
                <a:spcPct val="90000"/>
              </a:lnSpc>
              <a:defRPr sz="4400" b="1" i="0" baseline="0">
                <a:solidFill>
                  <a:schemeClr val="tx1"/>
                </a:solidFill>
              </a:defRPr>
            </a:lvl1pPr>
          </a:lstStyle>
          <a:p>
            <a:r>
              <a:rPr lang="nl-NL"/>
              <a:t>Klik om stijl te bewerken</a:t>
            </a:r>
            <a:endParaRPr lang="nl-NL" dirty="0"/>
          </a:p>
        </p:txBody>
      </p:sp>
      <p:sp>
        <p:nvSpPr>
          <p:cNvPr id="3" name="Ondertitel 2"/>
          <p:cNvSpPr>
            <a:spLocks noGrp="1"/>
          </p:cNvSpPr>
          <p:nvPr>
            <p:ph type="subTitle" idx="1"/>
          </p:nvPr>
        </p:nvSpPr>
        <p:spPr>
          <a:xfrm>
            <a:off x="635000" y="3427413"/>
            <a:ext cx="3461871" cy="2794000"/>
          </a:xfrm>
        </p:spPr>
        <p:txBody>
          <a:bodyPr lIns="104400" tIns="90000" rIns="90000" bIns="46800">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16" name="Tijdelijke aanduiding voor afbeelding 15">
            <a:extLst>
              <a:ext uri="{FF2B5EF4-FFF2-40B4-BE49-F238E27FC236}">
                <a16:creationId xmlns:a16="http://schemas.microsoft.com/office/drawing/2014/main" id="{67F1C47B-9FD9-2749-B25E-6777178FC5AF}"/>
              </a:ext>
            </a:extLst>
          </p:cNvPr>
          <p:cNvSpPr>
            <a:spLocks noGrp="1" noChangeAspect="1"/>
          </p:cNvSpPr>
          <p:nvPr>
            <p:ph type="pic" sz="quarter" idx="12"/>
          </p:nvPr>
        </p:nvSpPr>
        <p:spPr>
          <a:xfrm>
            <a:off x="4566948" y="3490887"/>
            <a:ext cx="3056420" cy="2090597"/>
          </a:xfrm>
          <a:custGeom>
            <a:avLst/>
            <a:gdLst>
              <a:gd name="connsiteX0" fmla="*/ 0 w 3056420"/>
              <a:gd name="connsiteY0" fmla="*/ 1388378 h 2090597"/>
              <a:gd name="connsiteX1" fmla="*/ 3056420 w 3056420"/>
              <a:gd name="connsiteY1" fmla="*/ 1388378 h 2090597"/>
              <a:gd name="connsiteX2" fmla="*/ 3056420 w 3056420"/>
              <a:gd name="connsiteY2" fmla="*/ 2090597 h 2090597"/>
              <a:gd name="connsiteX3" fmla="*/ 0 w 3056420"/>
              <a:gd name="connsiteY3" fmla="*/ 2090597 h 2090597"/>
              <a:gd name="connsiteX4" fmla="*/ 0 w 3056420"/>
              <a:gd name="connsiteY4" fmla="*/ 0 h 2090597"/>
              <a:gd name="connsiteX5" fmla="*/ 3056420 w 3056420"/>
              <a:gd name="connsiteY5" fmla="*/ 0 h 2090597"/>
              <a:gd name="connsiteX6" fmla="*/ 3056420 w 3056420"/>
              <a:gd name="connsiteY6" fmla="*/ 702219 h 2090597"/>
              <a:gd name="connsiteX7" fmla="*/ 0 w 3056420"/>
              <a:gd name="connsiteY7" fmla="*/ 702219 h 209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6420" h="2090597">
                <a:moveTo>
                  <a:pt x="0" y="1388378"/>
                </a:moveTo>
                <a:lnTo>
                  <a:pt x="3056420" y="1388378"/>
                </a:lnTo>
                <a:lnTo>
                  <a:pt x="3056420" y="2090597"/>
                </a:lnTo>
                <a:lnTo>
                  <a:pt x="0" y="2090597"/>
                </a:lnTo>
                <a:close/>
                <a:moveTo>
                  <a:pt x="0" y="0"/>
                </a:moveTo>
                <a:lnTo>
                  <a:pt x="3056420" y="0"/>
                </a:lnTo>
                <a:lnTo>
                  <a:pt x="3056420" y="702219"/>
                </a:lnTo>
                <a:lnTo>
                  <a:pt x="0" y="702219"/>
                </a:lnTo>
                <a:close/>
              </a:path>
            </a:pathLst>
          </a:custGeom>
          <a:solidFill>
            <a:schemeClr val="tx1">
              <a:alpha val="80000"/>
            </a:schemeClr>
          </a:solidFill>
        </p:spPr>
        <p:txBody>
          <a:bodyPr wrap="square" anchor="ctr">
            <a:noAutofit/>
          </a:bodyPr>
          <a:lstStyle>
            <a:lvl1pPr algn="ctr">
              <a:buNone/>
              <a:defRPr sz="100"/>
            </a:lvl1pPr>
          </a:lstStyle>
          <a:p>
            <a:r>
              <a:rPr lang="nl-NL"/>
              <a:t>Klik op het pictogram als u een afbeelding wilt toevoegen</a:t>
            </a:r>
            <a:endParaRPr lang="nl-NL" dirty="0"/>
          </a:p>
        </p:txBody>
      </p:sp>
      <p:grpSp>
        <p:nvGrpSpPr>
          <p:cNvPr id="17" name="Graphic 6">
            <a:extLst>
              <a:ext uri="{FF2B5EF4-FFF2-40B4-BE49-F238E27FC236}">
                <a16:creationId xmlns:a16="http://schemas.microsoft.com/office/drawing/2014/main" id="{078B370A-1B94-4B47-8763-12655E0C81AA}"/>
              </a:ext>
            </a:extLst>
          </p:cNvPr>
          <p:cNvGrpSpPr/>
          <p:nvPr/>
        </p:nvGrpSpPr>
        <p:grpSpPr>
          <a:xfrm>
            <a:off x="5772150" y="-1"/>
            <a:ext cx="4016648" cy="1589567"/>
            <a:chOff x="5772150" y="-1"/>
            <a:chExt cx="4016648" cy="1589567"/>
          </a:xfrm>
        </p:grpSpPr>
        <p:sp>
          <p:nvSpPr>
            <p:cNvPr id="18" name="Vrije vorm 17">
              <a:extLst>
                <a:ext uri="{FF2B5EF4-FFF2-40B4-BE49-F238E27FC236}">
                  <a16:creationId xmlns:a16="http://schemas.microsoft.com/office/drawing/2014/main" id="{6B79DA1A-0EA3-F440-AB0E-2447CCA614F1}"/>
                </a:ext>
              </a:extLst>
            </p:cNvPr>
            <p:cNvSpPr/>
            <p:nvPr/>
          </p:nvSpPr>
          <p:spPr>
            <a:xfrm>
              <a:off x="5772150" y="-1"/>
              <a:ext cx="4016648" cy="1589567"/>
            </a:xfrm>
            <a:custGeom>
              <a:avLst/>
              <a:gdLst>
                <a:gd name="connsiteX0" fmla="*/ 0 w 4016648"/>
                <a:gd name="connsiteY0" fmla="*/ 0 h 1589567"/>
                <a:gd name="connsiteX1" fmla="*/ 4016648 w 4016648"/>
                <a:gd name="connsiteY1" fmla="*/ 0 h 1589567"/>
                <a:gd name="connsiteX2" fmla="*/ 4016648 w 4016648"/>
                <a:gd name="connsiteY2" fmla="*/ 1589567 h 1589567"/>
                <a:gd name="connsiteX3" fmla="*/ 0 w 4016648"/>
                <a:gd name="connsiteY3" fmla="*/ 1589567 h 1589567"/>
              </a:gdLst>
              <a:ahLst/>
              <a:cxnLst>
                <a:cxn ang="0">
                  <a:pos x="connsiteX0" y="connsiteY0"/>
                </a:cxn>
                <a:cxn ang="0">
                  <a:pos x="connsiteX1" y="connsiteY1"/>
                </a:cxn>
                <a:cxn ang="0">
                  <a:pos x="connsiteX2" y="connsiteY2"/>
                </a:cxn>
                <a:cxn ang="0">
                  <a:pos x="connsiteX3" y="connsiteY3"/>
                </a:cxn>
              </a:cxnLst>
              <a:rect l="l" t="t" r="r" b="b"/>
              <a:pathLst>
                <a:path w="4016648" h="1589567">
                  <a:moveTo>
                    <a:pt x="0" y="0"/>
                  </a:moveTo>
                  <a:lnTo>
                    <a:pt x="4016648" y="0"/>
                  </a:lnTo>
                  <a:lnTo>
                    <a:pt x="4016648" y="1589567"/>
                  </a:lnTo>
                  <a:lnTo>
                    <a:pt x="0" y="1589567"/>
                  </a:lnTo>
                  <a:close/>
                </a:path>
              </a:pathLst>
            </a:custGeom>
            <a:noFill/>
            <a:ln w="12771" cap="flat">
              <a:noFill/>
              <a:prstDash val="solid"/>
              <a:miter/>
            </a:ln>
          </p:spPr>
          <p:txBody>
            <a:bodyPr rtlCol="0" anchor="ctr"/>
            <a:lstStyle/>
            <a:p>
              <a:endParaRPr lang="nl-NL"/>
            </a:p>
          </p:txBody>
        </p:sp>
        <p:sp>
          <p:nvSpPr>
            <p:cNvPr id="19" name="Vrije vorm 18">
              <a:extLst>
                <a:ext uri="{FF2B5EF4-FFF2-40B4-BE49-F238E27FC236}">
                  <a16:creationId xmlns:a16="http://schemas.microsoft.com/office/drawing/2014/main" id="{6D8454B7-1776-5C4C-A3A2-66AB659643AE}"/>
                </a:ext>
              </a:extLst>
            </p:cNvPr>
            <p:cNvSpPr/>
            <p:nvPr/>
          </p:nvSpPr>
          <p:spPr>
            <a:xfrm>
              <a:off x="5772150" y="-1"/>
              <a:ext cx="639593" cy="1271653"/>
            </a:xfrm>
            <a:custGeom>
              <a:avLst/>
              <a:gdLst>
                <a:gd name="connsiteX0" fmla="*/ 0 w 639593"/>
                <a:gd name="connsiteY0" fmla="*/ 0 h 1271653"/>
                <a:gd name="connsiteX1" fmla="*/ 639594 w 639593"/>
                <a:gd name="connsiteY1" fmla="*/ 0 h 1271653"/>
                <a:gd name="connsiteX2" fmla="*/ 639594 w 639593"/>
                <a:gd name="connsiteY2" fmla="*/ 1271654 h 1271653"/>
                <a:gd name="connsiteX3" fmla="*/ 0 w 639593"/>
                <a:gd name="connsiteY3" fmla="*/ 1271654 h 1271653"/>
              </a:gdLst>
              <a:ahLst/>
              <a:cxnLst>
                <a:cxn ang="0">
                  <a:pos x="connsiteX0" y="connsiteY0"/>
                </a:cxn>
                <a:cxn ang="0">
                  <a:pos x="connsiteX1" y="connsiteY1"/>
                </a:cxn>
                <a:cxn ang="0">
                  <a:pos x="connsiteX2" y="connsiteY2"/>
                </a:cxn>
                <a:cxn ang="0">
                  <a:pos x="connsiteX3" y="connsiteY3"/>
                </a:cxn>
              </a:cxnLst>
              <a:rect l="l" t="t" r="r" b="b"/>
              <a:pathLst>
                <a:path w="639593" h="1271653">
                  <a:moveTo>
                    <a:pt x="0" y="0"/>
                  </a:moveTo>
                  <a:lnTo>
                    <a:pt x="639594" y="0"/>
                  </a:lnTo>
                  <a:lnTo>
                    <a:pt x="639594" y="1271654"/>
                  </a:lnTo>
                  <a:lnTo>
                    <a:pt x="0" y="1271654"/>
                  </a:lnTo>
                  <a:close/>
                </a:path>
              </a:pathLst>
            </a:custGeom>
            <a:solidFill>
              <a:srgbClr val="154273"/>
            </a:solidFill>
            <a:ln w="12771" cap="flat">
              <a:noFill/>
              <a:prstDash val="solid"/>
              <a:miter/>
            </a:ln>
          </p:spPr>
          <p:txBody>
            <a:bodyPr rtlCol="0" anchor="ctr"/>
            <a:lstStyle/>
            <a:p>
              <a:endParaRPr lang="nl-NL"/>
            </a:p>
          </p:txBody>
        </p:sp>
      </p:grpSp>
      <p:sp>
        <p:nvSpPr>
          <p:cNvPr id="20" name="Vrije vorm 19">
            <a:extLst>
              <a:ext uri="{FF2B5EF4-FFF2-40B4-BE49-F238E27FC236}">
                <a16:creationId xmlns:a16="http://schemas.microsoft.com/office/drawing/2014/main" id="{CA9DD59B-5E00-9447-8D1D-C674AA3499A8}"/>
              </a:ext>
            </a:extLst>
          </p:cNvPr>
          <p:cNvSpPr/>
          <p:nvPr/>
        </p:nvSpPr>
        <p:spPr>
          <a:xfrm>
            <a:off x="5815189" y="633296"/>
            <a:ext cx="554362" cy="457399"/>
          </a:xfrm>
          <a:custGeom>
            <a:avLst/>
            <a:gdLst>
              <a:gd name="connsiteX0" fmla="*/ 288317 w 554362"/>
              <a:gd name="connsiteY0" fmla="*/ 350491 h 457399"/>
              <a:gd name="connsiteX1" fmla="*/ 277185 w 554362"/>
              <a:gd name="connsiteY1" fmla="*/ 350491 h 457399"/>
              <a:gd name="connsiteX2" fmla="*/ 277185 w 554362"/>
              <a:gd name="connsiteY2" fmla="*/ 319806 h 457399"/>
              <a:gd name="connsiteX3" fmla="*/ 288317 w 554362"/>
              <a:gd name="connsiteY3" fmla="*/ 319806 h 457399"/>
              <a:gd name="connsiteX4" fmla="*/ 288317 w 554362"/>
              <a:gd name="connsiteY4" fmla="*/ 350491 h 457399"/>
              <a:gd name="connsiteX5" fmla="*/ 338508 w 554362"/>
              <a:gd name="connsiteY5" fmla="*/ 215207 h 457399"/>
              <a:gd name="connsiteX6" fmla="*/ 327377 w 554362"/>
              <a:gd name="connsiteY6" fmla="*/ 215207 h 457399"/>
              <a:gd name="connsiteX7" fmla="*/ 327377 w 554362"/>
              <a:gd name="connsiteY7" fmla="*/ 184505 h 457399"/>
              <a:gd name="connsiteX8" fmla="*/ 338508 w 554362"/>
              <a:gd name="connsiteY8" fmla="*/ 184505 h 457399"/>
              <a:gd name="connsiteX9" fmla="*/ 338508 w 554362"/>
              <a:gd name="connsiteY9" fmla="*/ 215207 h 457399"/>
              <a:gd name="connsiteX10" fmla="*/ 132361 w 554362"/>
              <a:gd name="connsiteY10" fmla="*/ 162273 h 457399"/>
              <a:gd name="connsiteX11" fmla="*/ 125761 w 554362"/>
              <a:gd name="connsiteY11" fmla="*/ 163470 h 457399"/>
              <a:gd name="connsiteX12" fmla="*/ 132361 w 554362"/>
              <a:gd name="connsiteY12" fmla="*/ 164702 h 457399"/>
              <a:gd name="connsiteX13" fmla="*/ 151035 w 554362"/>
              <a:gd name="connsiteY13" fmla="*/ 170673 h 457399"/>
              <a:gd name="connsiteX14" fmla="*/ 160249 w 554362"/>
              <a:gd name="connsiteY14" fmla="*/ 158680 h 457399"/>
              <a:gd name="connsiteX15" fmla="*/ 158890 w 554362"/>
              <a:gd name="connsiteY15" fmla="*/ 158563 h 457399"/>
              <a:gd name="connsiteX16" fmla="*/ 148769 w 554362"/>
              <a:gd name="connsiteY16" fmla="*/ 164298 h 457399"/>
              <a:gd name="connsiteX17" fmla="*/ 132361 w 554362"/>
              <a:gd name="connsiteY17" fmla="*/ 162273 h 457399"/>
              <a:gd name="connsiteX18" fmla="*/ 71062 w 554362"/>
              <a:gd name="connsiteY18" fmla="*/ 192940 h 457399"/>
              <a:gd name="connsiteX19" fmla="*/ 66414 w 554362"/>
              <a:gd name="connsiteY19" fmla="*/ 213013 h 457399"/>
              <a:gd name="connsiteX20" fmla="*/ 66533 w 554362"/>
              <a:gd name="connsiteY20" fmla="*/ 214397 h 457399"/>
              <a:gd name="connsiteX21" fmla="*/ 84214 w 554362"/>
              <a:gd name="connsiteY21" fmla="*/ 210246 h 457399"/>
              <a:gd name="connsiteX22" fmla="*/ 81015 w 554362"/>
              <a:gd name="connsiteY22" fmla="*/ 231433 h 457399"/>
              <a:gd name="connsiteX23" fmla="*/ 96651 w 554362"/>
              <a:gd name="connsiteY23" fmla="*/ 239918 h 457399"/>
              <a:gd name="connsiteX24" fmla="*/ 106442 w 554362"/>
              <a:gd name="connsiteY24" fmla="*/ 229713 h 457399"/>
              <a:gd name="connsiteX25" fmla="*/ 106654 w 554362"/>
              <a:gd name="connsiteY25" fmla="*/ 241352 h 457399"/>
              <a:gd name="connsiteX26" fmla="*/ 158331 w 554362"/>
              <a:gd name="connsiteY26" fmla="*/ 227688 h 457399"/>
              <a:gd name="connsiteX27" fmla="*/ 159128 w 554362"/>
              <a:gd name="connsiteY27" fmla="*/ 226878 h 457399"/>
              <a:gd name="connsiteX28" fmla="*/ 128577 w 554362"/>
              <a:gd name="connsiteY28" fmla="*/ 188739 h 457399"/>
              <a:gd name="connsiteX29" fmla="*/ 111669 w 554362"/>
              <a:gd name="connsiteY29" fmla="*/ 174857 h 457399"/>
              <a:gd name="connsiteX30" fmla="*/ 127058 w 554362"/>
              <a:gd name="connsiteY30" fmla="*/ 178636 h 457399"/>
              <a:gd name="connsiteX31" fmla="*/ 126329 w 554362"/>
              <a:gd name="connsiteY31" fmla="*/ 172597 h 457399"/>
              <a:gd name="connsiteX32" fmla="*/ 127780 w 554362"/>
              <a:gd name="connsiteY32" fmla="*/ 167536 h 457399"/>
              <a:gd name="connsiteX33" fmla="*/ 113909 w 554362"/>
              <a:gd name="connsiteY33" fmla="*/ 165175 h 457399"/>
              <a:gd name="connsiteX34" fmla="*/ 133065 w 554362"/>
              <a:gd name="connsiteY34" fmla="*/ 159338 h 457399"/>
              <a:gd name="connsiteX35" fmla="*/ 136832 w 554362"/>
              <a:gd name="connsiteY35" fmla="*/ 150228 h 457399"/>
              <a:gd name="connsiteX36" fmla="*/ 138825 w 554362"/>
              <a:gd name="connsiteY36" fmla="*/ 146907 h 457399"/>
              <a:gd name="connsiteX37" fmla="*/ 122426 w 554362"/>
              <a:gd name="connsiteY37" fmla="*/ 136077 h 457399"/>
              <a:gd name="connsiteX38" fmla="*/ 101216 w 554362"/>
              <a:gd name="connsiteY38" fmla="*/ 128520 h 457399"/>
              <a:gd name="connsiteX39" fmla="*/ 91171 w 554362"/>
              <a:gd name="connsiteY39" fmla="*/ 123324 h 457399"/>
              <a:gd name="connsiteX40" fmla="*/ 89609 w 554362"/>
              <a:gd name="connsiteY40" fmla="*/ 123172 h 457399"/>
              <a:gd name="connsiteX41" fmla="*/ 91960 w 554362"/>
              <a:gd name="connsiteY41" fmla="*/ 132720 h 457399"/>
              <a:gd name="connsiteX42" fmla="*/ 99477 w 554362"/>
              <a:gd name="connsiteY42" fmla="*/ 144292 h 457399"/>
              <a:gd name="connsiteX43" fmla="*/ 97398 w 554362"/>
              <a:gd name="connsiteY43" fmla="*/ 144426 h 457399"/>
              <a:gd name="connsiteX44" fmla="*/ 68246 w 554362"/>
              <a:gd name="connsiteY44" fmla="*/ 136329 h 457399"/>
              <a:gd name="connsiteX45" fmla="*/ 79429 w 554362"/>
              <a:gd name="connsiteY45" fmla="*/ 146855 h 457399"/>
              <a:gd name="connsiteX46" fmla="*/ 84587 w 554362"/>
              <a:gd name="connsiteY46" fmla="*/ 141761 h 457399"/>
              <a:gd name="connsiteX47" fmla="*/ 85750 w 554362"/>
              <a:gd name="connsiteY47" fmla="*/ 141626 h 457399"/>
              <a:gd name="connsiteX48" fmla="*/ 71750 w 554362"/>
              <a:gd name="connsiteY48" fmla="*/ 149251 h 457399"/>
              <a:gd name="connsiteX49" fmla="*/ 67007 w 554362"/>
              <a:gd name="connsiteY49" fmla="*/ 174587 h 457399"/>
              <a:gd name="connsiteX50" fmla="*/ 57947 w 554362"/>
              <a:gd name="connsiteY50" fmla="*/ 186260 h 457399"/>
              <a:gd name="connsiteX51" fmla="*/ 57233 w 554362"/>
              <a:gd name="connsiteY51" fmla="*/ 186782 h 457399"/>
              <a:gd name="connsiteX52" fmla="*/ 71062 w 554362"/>
              <a:gd name="connsiteY52" fmla="*/ 192940 h 457399"/>
              <a:gd name="connsiteX53" fmla="*/ 123291 w 554362"/>
              <a:gd name="connsiteY53" fmla="*/ 145404 h 457399"/>
              <a:gd name="connsiteX54" fmla="*/ 109921 w 554362"/>
              <a:gd name="connsiteY54" fmla="*/ 141086 h 457399"/>
              <a:gd name="connsiteX55" fmla="*/ 123291 w 554362"/>
              <a:gd name="connsiteY55" fmla="*/ 145404 h 457399"/>
              <a:gd name="connsiteX56" fmla="*/ 405593 w 554362"/>
              <a:gd name="connsiteY56" fmla="*/ 164298 h 457399"/>
              <a:gd name="connsiteX57" fmla="*/ 395479 w 554362"/>
              <a:gd name="connsiteY57" fmla="*/ 158563 h 457399"/>
              <a:gd name="connsiteX58" fmla="*/ 394122 w 554362"/>
              <a:gd name="connsiteY58" fmla="*/ 158680 h 457399"/>
              <a:gd name="connsiteX59" fmla="*/ 403336 w 554362"/>
              <a:gd name="connsiteY59" fmla="*/ 170673 h 457399"/>
              <a:gd name="connsiteX60" fmla="*/ 422001 w 554362"/>
              <a:gd name="connsiteY60" fmla="*/ 164702 h 457399"/>
              <a:gd name="connsiteX61" fmla="*/ 428602 w 554362"/>
              <a:gd name="connsiteY61" fmla="*/ 163470 h 457399"/>
              <a:gd name="connsiteX62" fmla="*/ 422001 w 554362"/>
              <a:gd name="connsiteY62" fmla="*/ 162273 h 457399"/>
              <a:gd name="connsiteX63" fmla="*/ 405593 w 554362"/>
              <a:gd name="connsiteY63" fmla="*/ 164298 h 457399"/>
              <a:gd name="connsiteX64" fmla="*/ 497128 w 554362"/>
              <a:gd name="connsiteY64" fmla="*/ 186782 h 457399"/>
              <a:gd name="connsiteX65" fmla="*/ 496424 w 554362"/>
              <a:gd name="connsiteY65" fmla="*/ 186260 h 457399"/>
              <a:gd name="connsiteX66" fmla="*/ 487363 w 554362"/>
              <a:gd name="connsiteY66" fmla="*/ 174587 h 457399"/>
              <a:gd name="connsiteX67" fmla="*/ 482612 w 554362"/>
              <a:gd name="connsiteY67" fmla="*/ 149251 h 457399"/>
              <a:gd name="connsiteX68" fmla="*/ 468613 w 554362"/>
              <a:gd name="connsiteY68" fmla="*/ 141626 h 457399"/>
              <a:gd name="connsiteX69" fmla="*/ 469775 w 554362"/>
              <a:gd name="connsiteY69" fmla="*/ 141761 h 457399"/>
              <a:gd name="connsiteX70" fmla="*/ 474934 w 554362"/>
              <a:gd name="connsiteY70" fmla="*/ 146855 h 457399"/>
              <a:gd name="connsiteX71" fmla="*/ 486124 w 554362"/>
              <a:gd name="connsiteY71" fmla="*/ 136329 h 457399"/>
              <a:gd name="connsiteX72" fmla="*/ 456973 w 554362"/>
              <a:gd name="connsiteY72" fmla="*/ 144426 h 457399"/>
              <a:gd name="connsiteX73" fmla="*/ 454886 w 554362"/>
              <a:gd name="connsiteY73" fmla="*/ 144292 h 457399"/>
              <a:gd name="connsiteX74" fmla="*/ 462403 w 554362"/>
              <a:gd name="connsiteY74" fmla="*/ 132720 h 457399"/>
              <a:gd name="connsiteX75" fmla="*/ 464761 w 554362"/>
              <a:gd name="connsiteY75" fmla="*/ 123172 h 457399"/>
              <a:gd name="connsiteX76" fmla="*/ 463192 w 554362"/>
              <a:gd name="connsiteY76" fmla="*/ 123324 h 457399"/>
              <a:gd name="connsiteX77" fmla="*/ 453155 w 554362"/>
              <a:gd name="connsiteY77" fmla="*/ 128520 h 457399"/>
              <a:gd name="connsiteX78" fmla="*/ 431945 w 554362"/>
              <a:gd name="connsiteY78" fmla="*/ 136077 h 457399"/>
              <a:gd name="connsiteX79" fmla="*/ 415544 w 554362"/>
              <a:gd name="connsiteY79" fmla="*/ 146907 h 457399"/>
              <a:gd name="connsiteX80" fmla="*/ 417539 w 554362"/>
              <a:gd name="connsiteY80" fmla="*/ 150228 h 457399"/>
              <a:gd name="connsiteX81" fmla="*/ 421306 w 554362"/>
              <a:gd name="connsiteY81" fmla="*/ 159338 h 457399"/>
              <a:gd name="connsiteX82" fmla="*/ 440463 w 554362"/>
              <a:gd name="connsiteY82" fmla="*/ 165175 h 457399"/>
              <a:gd name="connsiteX83" fmla="*/ 426583 w 554362"/>
              <a:gd name="connsiteY83" fmla="*/ 167536 h 457399"/>
              <a:gd name="connsiteX84" fmla="*/ 428043 w 554362"/>
              <a:gd name="connsiteY84" fmla="*/ 172597 h 457399"/>
              <a:gd name="connsiteX85" fmla="*/ 427313 w 554362"/>
              <a:gd name="connsiteY85" fmla="*/ 178636 h 457399"/>
              <a:gd name="connsiteX86" fmla="*/ 442702 w 554362"/>
              <a:gd name="connsiteY86" fmla="*/ 174857 h 457399"/>
              <a:gd name="connsiteX87" fmla="*/ 425786 w 554362"/>
              <a:gd name="connsiteY87" fmla="*/ 188739 h 457399"/>
              <a:gd name="connsiteX88" fmla="*/ 395243 w 554362"/>
              <a:gd name="connsiteY88" fmla="*/ 226878 h 457399"/>
              <a:gd name="connsiteX89" fmla="*/ 396032 w 554362"/>
              <a:gd name="connsiteY89" fmla="*/ 227688 h 457399"/>
              <a:gd name="connsiteX90" fmla="*/ 447717 w 554362"/>
              <a:gd name="connsiteY90" fmla="*/ 241352 h 457399"/>
              <a:gd name="connsiteX91" fmla="*/ 447929 w 554362"/>
              <a:gd name="connsiteY91" fmla="*/ 229713 h 457399"/>
              <a:gd name="connsiteX92" fmla="*/ 457720 w 554362"/>
              <a:gd name="connsiteY92" fmla="*/ 239918 h 457399"/>
              <a:gd name="connsiteX93" fmla="*/ 473348 w 554362"/>
              <a:gd name="connsiteY93" fmla="*/ 231433 h 457399"/>
              <a:gd name="connsiteX94" fmla="*/ 470157 w 554362"/>
              <a:gd name="connsiteY94" fmla="*/ 210246 h 457399"/>
              <a:gd name="connsiteX95" fmla="*/ 487839 w 554362"/>
              <a:gd name="connsiteY95" fmla="*/ 214397 h 457399"/>
              <a:gd name="connsiteX96" fmla="*/ 487957 w 554362"/>
              <a:gd name="connsiteY96" fmla="*/ 213013 h 457399"/>
              <a:gd name="connsiteX97" fmla="*/ 483307 w 554362"/>
              <a:gd name="connsiteY97" fmla="*/ 192940 h 457399"/>
              <a:gd name="connsiteX98" fmla="*/ 497128 w 554362"/>
              <a:gd name="connsiteY98" fmla="*/ 186782 h 457399"/>
              <a:gd name="connsiteX99" fmla="*/ 444450 w 554362"/>
              <a:gd name="connsiteY99" fmla="*/ 141086 h 457399"/>
              <a:gd name="connsiteX100" fmla="*/ 431080 w 554362"/>
              <a:gd name="connsiteY100" fmla="*/ 145404 h 457399"/>
              <a:gd name="connsiteX101" fmla="*/ 444450 w 554362"/>
              <a:gd name="connsiteY101" fmla="*/ 141086 h 457399"/>
              <a:gd name="connsiteX102" fmla="*/ 272909 w 554362"/>
              <a:gd name="connsiteY102" fmla="*/ 5229 h 457399"/>
              <a:gd name="connsiteX103" fmla="*/ 274495 w 554362"/>
              <a:gd name="connsiteY103" fmla="*/ 10053 h 457399"/>
              <a:gd name="connsiteX104" fmla="*/ 275030 w 554362"/>
              <a:gd name="connsiteY104" fmla="*/ 13865 h 457399"/>
              <a:gd name="connsiteX105" fmla="*/ 271187 w 554362"/>
              <a:gd name="connsiteY105" fmla="*/ 13342 h 457399"/>
              <a:gd name="connsiteX106" fmla="*/ 266342 w 554362"/>
              <a:gd name="connsiteY106" fmla="*/ 11756 h 457399"/>
              <a:gd name="connsiteX107" fmla="*/ 261092 w 554362"/>
              <a:gd name="connsiteY107" fmla="*/ 16007 h 457399"/>
              <a:gd name="connsiteX108" fmla="*/ 266342 w 554362"/>
              <a:gd name="connsiteY108" fmla="*/ 20258 h 457399"/>
              <a:gd name="connsiteX109" fmla="*/ 271187 w 554362"/>
              <a:gd name="connsiteY109" fmla="*/ 18672 h 457399"/>
              <a:gd name="connsiteX110" fmla="*/ 275030 w 554362"/>
              <a:gd name="connsiteY110" fmla="*/ 18151 h 457399"/>
              <a:gd name="connsiteX111" fmla="*/ 273927 w 554362"/>
              <a:gd name="connsiteY111" fmla="*/ 31340 h 457399"/>
              <a:gd name="connsiteX112" fmla="*/ 265316 w 554362"/>
              <a:gd name="connsiteY112" fmla="*/ 39877 h 457399"/>
              <a:gd name="connsiteX113" fmla="*/ 277185 w 554362"/>
              <a:gd name="connsiteY113" fmla="*/ 53169 h 457399"/>
              <a:gd name="connsiteX114" fmla="*/ 289047 w 554362"/>
              <a:gd name="connsiteY114" fmla="*/ 39877 h 457399"/>
              <a:gd name="connsiteX115" fmla="*/ 280443 w 554362"/>
              <a:gd name="connsiteY115" fmla="*/ 31340 h 457399"/>
              <a:gd name="connsiteX116" fmla="*/ 279332 w 554362"/>
              <a:gd name="connsiteY116" fmla="*/ 18151 h 457399"/>
              <a:gd name="connsiteX117" fmla="*/ 283176 w 554362"/>
              <a:gd name="connsiteY117" fmla="*/ 18672 h 457399"/>
              <a:gd name="connsiteX118" fmla="*/ 288020 w 554362"/>
              <a:gd name="connsiteY118" fmla="*/ 20258 h 457399"/>
              <a:gd name="connsiteX119" fmla="*/ 293271 w 554362"/>
              <a:gd name="connsiteY119" fmla="*/ 16007 h 457399"/>
              <a:gd name="connsiteX120" fmla="*/ 288020 w 554362"/>
              <a:gd name="connsiteY120" fmla="*/ 11756 h 457399"/>
              <a:gd name="connsiteX121" fmla="*/ 283176 w 554362"/>
              <a:gd name="connsiteY121" fmla="*/ 13342 h 457399"/>
              <a:gd name="connsiteX122" fmla="*/ 279332 w 554362"/>
              <a:gd name="connsiteY122" fmla="*/ 13865 h 457399"/>
              <a:gd name="connsiteX123" fmla="*/ 279866 w 554362"/>
              <a:gd name="connsiteY123" fmla="*/ 10053 h 457399"/>
              <a:gd name="connsiteX124" fmla="*/ 281461 w 554362"/>
              <a:gd name="connsiteY124" fmla="*/ 5229 h 457399"/>
              <a:gd name="connsiteX125" fmla="*/ 277185 w 554362"/>
              <a:gd name="connsiteY125" fmla="*/ 0 h 457399"/>
              <a:gd name="connsiteX126" fmla="*/ 272909 w 554362"/>
              <a:gd name="connsiteY126" fmla="*/ 5229 h 457399"/>
              <a:gd name="connsiteX127" fmla="*/ 277185 w 554362"/>
              <a:gd name="connsiteY127" fmla="*/ 56863 h 457399"/>
              <a:gd name="connsiteX128" fmla="*/ 268659 w 554362"/>
              <a:gd name="connsiteY128" fmla="*/ 65331 h 457399"/>
              <a:gd name="connsiteX129" fmla="*/ 277185 w 554362"/>
              <a:gd name="connsiteY129" fmla="*/ 73798 h 457399"/>
              <a:gd name="connsiteX130" fmla="*/ 285704 w 554362"/>
              <a:gd name="connsiteY130" fmla="*/ 65331 h 457399"/>
              <a:gd name="connsiteX131" fmla="*/ 277185 w 554362"/>
              <a:gd name="connsiteY131" fmla="*/ 56863 h 457399"/>
              <a:gd name="connsiteX132" fmla="*/ 277185 w 554362"/>
              <a:gd name="connsiteY132" fmla="*/ 138388 h 457399"/>
              <a:gd name="connsiteX133" fmla="*/ 330576 w 554362"/>
              <a:gd name="connsiteY133" fmla="*/ 144865 h 457399"/>
              <a:gd name="connsiteX134" fmla="*/ 340536 w 554362"/>
              <a:gd name="connsiteY134" fmla="*/ 119596 h 457399"/>
              <a:gd name="connsiteX135" fmla="*/ 358421 w 554362"/>
              <a:gd name="connsiteY135" fmla="*/ 80766 h 457399"/>
              <a:gd name="connsiteX136" fmla="*/ 347027 w 554362"/>
              <a:gd name="connsiteY136" fmla="*/ 67001 h 457399"/>
              <a:gd name="connsiteX137" fmla="*/ 333935 w 554362"/>
              <a:gd name="connsiteY137" fmla="*/ 71993 h 457399"/>
              <a:gd name="connsiteX138" fmla="*/ 332272 w 554362"/>
              <a:gd name="connsiteY138" fmla="*/ 72382 h 457399"/>
              <a:gd name="connsiteX139" fmla="*/ 337142 w 554362"/>
              <a:gd name="connsiteY139" fmla="*/ 78236 h 457399"/>
              <a:gd name="connsiteX140" fmla="*/ 344261 w 554362"/>
              <a:gd name="connsiteY140" fmla="*/ 74220 h 457399"/>
              <a:gd name="connsiteX141" fmla="*/ 347425 w 554362"/>
              <a:gd name="connsiteY141" fmla="*/ 79382 h 457399"/>
              <a:gd name="connsiteX142" fmla="*/ 335956 w 554362"/>
              <a:gd name="connsiteY142" fmla="*/ 103066 h 457399"/>
              <a:gd name="connsiteX143" fmla="*/ 330262 w 554362"/>
              <a:gd name="connsiteY143" fmla="*/ 99894 h 457399"/>
              <a:gd name="connsiteX144" fmla="*/ 323364 w 554362"/>
              <a:gd name="connsiteY144" fmla="*/ 108412 h 457399"/>
              <a:gd name="connsiteX145" fmla="*/ 324281 w 554362"/>
              <a:gd name="connsiteY145" fmla="*/ 112882 h 457399"/>
              <a:gd name="connsiteX146" fmla="*/ 318987 w 554362"/>
              <a:gd name="connsiteY146" fmla="*/ 114687 h 457399"/>
              <a:gd name="connsiteX147" fmla="*/ 311962 w 554362"/>
              <a:gd name="connsiteY147" fmla="*/ 107451 h 457399"/>
              <a:gd name="connsiteX148" fmla="*/ 330305 w 554362"/>
              <a:gd name="connsiteY148" fmla="*/ 64640 h 457399"/>
              <a:gd name="connsiteX149" fmla="*/ 313218 w 554362"/>
              <a:gd name="connsiteY149" fmla="*/ 48210 h 457399"/>
              <a:gd name="connsiteX150" fmla="*/ 292406 w 554362"/>
              <a:gd name="connsiteY150" fmla="*/ 59461 h 457399"/>
              <a:gd name="connsiteX151" fmla="*/ 291523 w 554362"/>
              <a:gd name="connsiteY151" fmla="*/ 60050 h 457399"/>
              <a:gd name="connsiteX152" fmla="*/ 298930 w 554362"/>
              <a:gd name="connsiteY152" fmla="*/ 66984 h 457399"/>
              <a:gd name="connsiteX153" fmla="*/ 311792 w 554362"/>
              <a:gd name="connsiteY153" fmla="*/ 56779 h 457399"/>
              <a:gd name="connsiteX154" fmla="*/ 316697 w 554362"/>
              <a:gd name="connsiteY154" fmla="*/ 64842 h 457399"/>
              <a:gd name="connsiteX155" fmla="*/ 310164 w 554362"/>
              <a:gd name="connsiteY155" fmla="*/ 87244 h 457399"/>
              <a:gd name="connsiteX156" fmla="*/ 304758 w 554362"/>
              <a:gd name="connsiteY156" fmla="*/ 84848 h 457399"/>
              <a:gd name="connsiteX157" fmla="*/ 296861 w 554362"/>
              <a:gd name="connsiteY157" fmla="*/ 94547 h 457399"/>
              <a:gd name="connsiteX158" fmla="*/ 300466 w 554362"/>
              <a:gd name="connsiteY158" fmla="*/ 103233 h 457399"/>
              <a:gd name="connsiteX159" fmla="*/ 291243 w 554362"/>
              <a:gd name="connsiteY159" fmla="*/ 109476 h 457399"/>
              <a:gd name="connsiteX160" fmla="*/ 280563 w 554362"/>
              <a:gd name="connsiteY160" fmla="*/ 100737 h 457399"/>
              <a:gd name="connsiteX161" fmla="*/ 289607 w 554362"/>
              <a:gd name="connsiteY161" fmla="*/ 86331 h 457399"/>
              <a:gd name="connsiteX162" fmla="*/ 282894 w 554362"/>
              <a:gd name="connsiteY162" fmla="*/ 78151 h 457399"/>
              <a:gd name="connsiteX163" fmla="*/ 277185 w 554362"/>
              <a:gd name="connsiteY163" fmla="*/ 80479 h 457399"/>
              <a:gd name="connsiteX164" fmla="*/ 271466 w 554362"/>
              <a:gd name="connsiteY164" fmla="*/ 78151 h 457399"/>
              <a:gd name="connsiteX165" fmla="*/ 264756 w 554362"/>
              <a:gd name="connsiteY165" fmla="*/ 86331 h 457399"/>
              <a:gd name="connsiteX166" fmla="*/ 273800 w 554362"/>
              <a:gd name="connsiteY166" fmla="*/ 100737 h 457399"/>
              <a:gd name="connsiteX167" fmla="*/ 263128 w 554362"/>
              <a:gd name="connsiteY167" fmla="*/ 109476 h 457399"/>
              <a:gd name="connsiteX168" fmla="*/ 253896 w 554362"/>
              <a:gd name="connsiteY168" fmla="*/ 103233 h 457399"/>
              <a:gd name="connsiteX169" fmla="*/ 257502 w 554362"/>
              <a:gd name="connsiteY169" fmla="*/ 94547 h 457399"/>
              <a:gd name="connsiteX170" fmla="*/ 249603 w 554362"/>
              <a:gd name="connsiteY170" fmla="*/ 84848 h 457399"/>
              <a:gd name="connsiteX171" fmla="*/ 244199 w 554362"/>
              <a:gd name="connsiteY171" fmla="*/ 87244 h 457399"/>
              <a:gd name="connsiteX172" fmla="*/ 237675 w 554362"/>
              <a:gd name="connsiteY172" fmla="*/ 64842 h 457399"/>
              <a:gd name="connsiteX173" fmla="*/ 242578 w 554362"/>
              <a:gd name="connsiteY173" fmla="*/ 56779 h 457399"/>
              <a:gd name="connsiteX174" fmla="*/ 255441 w 554362"/>
              <a:gd name="connsiteY174" fmla="*/ 66984 h 457399"/>
              <a:gd name="connsiteX175" fmla="*/ 262846 w 554362"/>
              <a:gd name="connsiteY175" fmla="*/ 60050 h 457399"/>
              <a:gd name="connsiteX176" fmla="*/ 261957 w 554362"/>
              <a:gd name="connsiteY176" fmla="*/ 59461 h 457399"/>
              <a:gd name="connsiteX177" fmla="*/ 241153 w 554362"/>
              <a:gd name="connsiteY177" fmla="*/ 48210 h 457399"/>
              <a:gd name="connsiteX178" fmla="*/ 224066 w 554362"/>
              <a:gd name="connsiteY178" fmla="*/ 64640 h 457399"/>
              <a:gd name="connsiteX179" fmla="*/ 242409 w 554362"/>
              <a:gd name="connsiteY179" fmla="*/ 107451 h 457399"/>
              <a:gd name="connsiteX180" fmla="*/ 235384 w 554362"/>
              <a:gd name="connsiteY180" fmla="*/ 114687 h 457399"/>
              <a:gd name="connsiteX181" fmla="*/ 230081 w 554362"/>
              <a:gd name="connsiteY181" fmla="*/ 112882 h 457399"/>
              <a:gd name="connsiteX182" fmla="*/ 230997 w 554362"/>
              <a:gd name="connsiteY182" fmla="*/ 108412 h 457399"/>
              <a:gd name="connsiteX183" fmla="*/ 224101 w 554362"/>
              <a:gd name="connsiteY183" fmla="*/ 99894 h 457399"/>
              <a:gd name="connsiteX184" fmla="*/ 218416 w 554362"/>
              <a:gd name="connsiteY184" fmla="*/ 103066 h 457399"/>
              <a:gd name="connsiteX185" fmla="*/ 206946 w 554362"/>
              <a:gd name="connsiteY185" fmla="*/ 79382 h 457399"/>
              <a:gd name="connsiteX186" fmla="*/ 210101 w 554362"/>
              <a:gd name="connsiteY186" fmla="*/ 74220 h 457399"/>
              <a:gd name="connsiteX187" fmla="*/ 217227 w 554362"/>
              <a:gd name="connsiteY187" fmla="*/ 78236 h 457399"/>
              <a:gd name="connsiteX188" fmla="*/ 222089 w 554362"/>
              <a:gd name="connsiteY188" fmla="*/ 72382 h 457399"/>
              <a:gd name="connsiteX189" fmla="*/ 220435 w 554362"/>
              <a:gd name="connsiteY189" fmla="*/ 71993 h 457399"/>
              <a:gd name="connsiteX190" fmla="*/ 207344 w 554362"/>
              <a:gd name="connsiteY190" fmla="*/ 67001 h 457399"/>
              <a:gd name="connsiteX191" fmla="*/ 195949 w 554362"/>
              <a:gd name="connsiteY191" fmla="*/ 80766 h 457399"/>
              <a:gd name="connsiteX192" fmla="*/ 213834 w 554362"/>
              <a:gd name="connsiteY192" fmla="*/ 119596 h 457399"/>
              <a:gd name="connsiteX193" fmla="*/ 223786 w 554362"/>
              <a:gd name="connsiteY193" fmla="*/ 144865 h 457399"/>
              <a:gd name="connsiteX194" fmla="*/ 277185 w 554362"/>
              <a:gd name="connsiteY194" fmla="*/ 138388 h 457399"/>
              <a:gd name="connsiteX195" fmla="*/ 214598 w 554362"/>
              <a:gd name="connsiteY195" fmla="*/ 163707 h 457399"/>
              <a:gd name="connsiteX196" fmla="*/ 195654 w 554362"/>
              <a:gd name="connsiteY196" fmla="*/ 168548 h 457399"/>
              <a:gd name="connsiteX197" fmla="*/ 201023 w 554362"/>
              <a:gd name="connsiteY197" fmla="*/ 159844 h 457399"/>
              <a:gd name="connsiteX198" fmla="*/ 201176 w 554362"/>
              <a:gd name="connsiteY198" fmla="*/ 158815 h 457399"/>
              <a:gd name="connsiteX199" fmla="*/ 188332 w 554362"/>
              <a:gd name="connsiteY199" fmla="*/ 164163 h 457399"/>
              <a:gd name="connsiteX200" fmla="*/ 180924 w 554362"/>
              <a:gd name="connsiteY200" fmla="*/ 168801 h 457399"/>
              <a:gd name="connsiteX201" fmla="*/ 147506 w 554362"/>
              <a:gd name="connsiteY201" fmla="*/ 188098 h 457399"/>
              <a:gd name="connsiteX202" fmla="*/ 163201 w 554362"/>
              <a:gd name="connsiteY202" fmla="*/ 206232 h 457399"/>
              <a:gd name="connsiteX203" fmla="*/ 182723 w 554362"/>
              <a:gd name="connsiteY203" fmla="*/ 191185 h 457399"/>
              <a:gd name="connsiteX204" fmla="*/ 185845 w 554362"/>
              <a:gd name="connsiteY204" fmla="*/ 195436 h 457399"/>
              <a:gd name="connsiteX205" fmla="*/ 186719 w 554362"/>
              <a:gd name="connsiteY205" fmla="*/ 195673 h 457399"/>
              <a:gd name="connsiteX206" fmla="*/ 188568 w 554362"/>
              <a:gd name="connsiteY206" fmla="*/ 186176 h 457399"/>
              <a:gd name="connsiteX207" fmla="*/ 194863 w 554362"/>
              <a:gd name="connsiteY207" fmla="*/ 179900 h 457399"/>
              <a:gd name="connsiteX208" fmla="*/ 194863 w 554362"/>
              <a:gd name="connsiteY208" fmla="*/ 258592 h 457399"/>
              <a:gd name="connsiteX209" fmla="*/ 191708 w 554362"/>
              <a:gd name="connsiteY209" fmla="*/ 259216 h 457399"/>
              <a:gd name="connsiteX210" fmla="*/ 165432 w 554362"/>
              <a:gd name="connsiteY210" fmla="*/ 240576 h 457399"/>
              <a:gd name="connsiteX211" fmla="*/ 129943 w 554362"/>
              <a:gd name="connsiteY211" fmla="*/ 245046 h 457399"/>
              <a:gd name="connsiteX212" fmla="*/ 90168 w 554362"/>
              <a:gd name="connsiteY212" fmla="*/ 246041 h 457399"/>
              <a:gd name="connsiteX213" fmla="*/ 67313 w 554362"/>
              <a:gd name="connsiteY213" fmla="*/ 293171 h 457399"/>
              <a:gd name="connsiteX214" fmla="*/ 52950 w 554362"/>
              <a:gd name="connsiteY214" fmla="*/ 296140 h 457399"/>
              <a:gd name="connsiteX215" fmla="*/ 37541 w 554362"/>
              <a:gd name="connsiteY215" fmla="*/ 283624 h 457399"/>
              <a:gd name="connsiteX216" fmla="*/ 62698 w 554362"/>
              <a:gd name="connsiteY216" fmla="*/ 235397 h 457399"/>
              <a:gd name="connsiteX217" fmla="*/ 36311 w 554362"/>
              <a:gd name="connsiteY217" fmla="*/ 211191 h 457399"/>
              <a:gd name="connsiteX218" fmla="*/ 14677 w 554362"/>
              <a:gd name="connsiteY218" fmla="*/ 211158 h 457399"/>
              <a:gd name="connsiteX219" fmla="*/ 2104 w 554362"/>
              <a:gd name="connsiteY219" fmla="*/ 202200 h 457399"/>
              <a:gd name="connsiteX220" fmla="*/ 1044 w 554362"/>
              <a:gd name="connsiteY220" fmla="*/ 202554 h 457399"/>
              <a:gd name="connsiteX221" fmla="*/ 0 w 554362"/>
              <a:gd name="connsiteY221" fmla="*/ 211714 h 457399"/>
              <a:gd name="connsiteX222" fmla="*/ 13523 w 554362"/>
              <a:gd name="connsiteY222" fmla="*/ 224517 h 457399"/>
              <a:gd name="connsiteX223" fmla="*/ 22517 w 554362"/>
              <a:gd name="connsiteY223" fmla="*/ 222662 h 457399"/>
              <a:gd name="connsiteX224" fmla="*/ 23382 w 554362"/>
              <a:gd name="connsiteY224" fmla="*/ 223405 h 457399"/>
              <a:gd name="connsiteX225" fmla="*/ 20819 w 554362"/>
              <a:gd name="connsiteY225" fmla="*/ 238215 h 457399"/>
              <a:gd name="connsiteX226" fmla="*/ 21752 w 554362"/>
              <a:gd name="connsiteY226" fmla="*/ 238180 h 457399"/>
              <a:gd name="connsiteX227" fmla="*/ 42547 w 554362"/>
              <a:gd name="connsiteY227" fmla="*/ 221752 h 457399"/>
              <a:gd name="connsiteX228" fmla="*/ 55596 w 554362"/>
              <a:gd name="connsiteY228" fmla="*/ 235515 h 457399"/>
              <a:gd name="connsiteX229" fmla="*/ 27285 w 554362"/>
              <a:gd name="connsiteY229" fmla="*/ 285327 h 457399"/>
              <a:gd name="connsiteX230" fmla="*/ 64793 w 554362"/>
              <a:gd name="connsiteY230" fmla="*/ 308926 h 457399"/>
              <a:gd name="connsiteX231" fmla="*/ 37449 w 554362"/>
              <a:gd name="connsiteY231" fmla="*/ 322910 h 457399"/>
              <a:gd name="connsiteX232" fmla="*/ 36414 w 554362"/>
              <a:gd name="connsiteY232" fmla="*/ 322978 h 457399"/>
              <a:gd name="connsiteX233" fmla="*/ 44474 w 554362"/>
              <a:gd name="connsiteY233" fmla="*/ 340049 h 457399"/>
              <a:gd name="connsiteX234" fmla="*/ 44202 w 554362"/>
              <a:gd name="connsiteY234" fmla="*/ 341011 h 457399"/>
              <a:gd name="connsiteX235" fmla="*/ 40146 w 554362"/>
              <a:gd name="connsiteY235" fmla="*/ 379200 h 457399"/>
              <a:gd name="connsiteX236" fmla="*/ 29575 w 554362"/>
              <a:gd name="connsiteY236" fmla="*/ 388106 h 457399"/>
              <a:gd name="connsiteX237" fmla="*/ 29389 w 554362"/>
              <a:gd name="connsiteY237" fmla="*/ 388984 h 457399"/>
              <a:gd name="connsiteX238" fmla="*/ 45967 w 554362"/>
              <a:gd name="connsiteY238" fmla="*/ 389759 h 457399"/>
              <a:gd name="connsiteX239" fmla="*/ 43981 w 554362"/>
              <a:gd name="connsiteY239" fmla="*/ 400859 h 457399"/>
              <a:gd name="connsiteX240" fmla="*/ 44101 w 554362"/>
              <a:gd name="connsiteY240" fmla="*/ 401871 h 457399"/>
              <a:gd name="connsiteX241" fmla="*/ 57760 w 554362"/>
              <a:gd name="connsiteY241" fmla="*/ 394347 h 457399"/>
              <a:gd name="connsiteX242" fmla="*/ 70944 w 554362"/>
              <a:gd name="connsiteY242" fmla="*/ 397182 h 457399"/>
              <a:gd name="connsiteX243" fmla="*/ 84044 w 554362"/>
              <a:gd name="connsiteY243" fmla="*/ 403727 h 457399"/>
              <a:gd name="connsiteX244" fmla="*/ 84909 w 554362"/>
              <a:gd name="connsiteY244" fmla="*/ 403592 h 457399"/>
              <a:gd name="connsiteX245" fmla="*/ 79853 w 554362"/>
              <a:gd name="connsiteY245" fmla="*/ 387567 h 457399"/>
              <a:gd name="connsiteX246" fmla="*/ 91764 w 554362"/>
              <a:gd name="connsiteY246" fmla="*/ 388984 h 457399"/>
              <a:gd name="connsiteX247" fmla="*/ 92545 w 554362"/>
              <a:gd name="connsiteY247" fmla="*/ 388613 h 457399"/>
              <a:gd name="connsiteX248" fmla="*/ 76960 w 554362"/>
              <a:gd name="connsiteY248" fmla="*/ 380719 h 457399"/>
              <a:gd name="connsiteX249" fmla="*/ 84162 w 554362"/>
              <a:gd name="connsiteY249" fmla="*/ 372959 h 457399"/>
              <a:gd name="connsiteX250" fmla="*/ 84367 w 554362"/>
              <a:gd name="connsiteY250" fmla="*/ 372149 h 457399"/>
              <a:gd name="connsiteX251" fmla="*/ 69332 w 554362"/>
              <a:gd name="connsiteY251" fmla="*/ 373144 h 457399"/>
              <a:gd name="connsiteX252" fmla="*/ 56962 w 554362"/>
              <a:gd name="connsiteY252" fmla="*/ 375388 h 457399"/>
              <a:gd name="connsiteX253" fmla="*/ 101690 w 554362"/>
              <a:gd name="connsiteY253" fmla="*/ 328089 h 457399"/>
              <a:gd name="connsiteX254" fmla="*/ 102514 w 554362"/>
              <a:gd name="connsiteY254" fmla="*/ 327802 h 457399"/>
              <a:gd name="connsiteX255" fmla="*/ 118795 w 554362"/>
              <a:gd name="connsiteY255" fmla="*/ 323686 h 457399"/>
              <a:gd name="connsiteX256" fmla="*/ 118404 w 554362"/>
              <a:gd name="connsiteY256" fmla="*/ 323062 h 457399"/>
              <a:gd name="connsiteX257" fmla="*/ 116487 w 554362"/>
              <a:gd name="connsiteY257" fmla="*/ 273385 h 457399"/>
              <a:gd name="connsiteX258" fmla="*/ 179423 w 554362"/>
              <a:gd name="connsiteY258" fmla="*/ 270771 h 457399"/>
              <a:gd name="connsiteX259" fmla="*/ 176648 w 554362"/>
              <a:gd name="connsiteY259" fmla="*/ 275594 h 457399"/>
              <a:gd name="connsiteX260" fmla="*/ 176775 w 554362"/>
              <a:gd name="connsiteY260" fmla="*/ 276439 h 457399"/>
              <a:gd name="connsiteX261" fmla="*/ 185006 w 554362"/>
              <a:gd name="connsiteY261" fmla="*/ 274634 h 457399"/>
              <a:gd name="connsiteX262" fmla="*/ 183426 w 554362"/>
              <a:gd name="connsiteY262" fmla="*/ 285581 h 457399"/>
              <a:gd name="connsiteX263" fmla="*/ 183597 w 554362"/>
              <a:gd name="connsiteY263" fmla="*/ 286474 h 457399"/>
              <a:gd name="connsiteX264" fmla="*/ 193930 w 554362"/>
              <a:gd name="connsiteY264" fmla="*/ 278598 h 457399"/>
              <a:gd name="connsiteX265" fmla="*/ 194863 w 554362"/>
              <a:gd name="connsiteY265" fmla="*/ 279121 h 457399"/>
              <a:gd name="connsiteX266" fmla="*/ 194863 w 554362"/>
              <a:gd name="connsiteY266" fmla="*/ 302872 h 457399"/>
              <a:gd name="connsiteX267" fmla="*/ 277185 w 554362"/>
              <a:gd name="connsiteY267" fmla="*/ 370058 h 457399"/>
              <a:gd name="connsiteX268" fmla="*/ 359498 w 554362"/>
              <a:gd name="connsiteY268" fmla="*/ 302872 h 457399"/>
              <a:gd name="connsiteX269" fmla="*/ 359498 w 554362"/>
              <a:gd name="connsiteY269" fmla="*/ 279121 h 457399"/>
              <a:gd name="connsiteX270" fmla="*/ 360440 w 554362"/>
              <a:gd name="connsiteY270" fmla="*/ 278598 h 457399"/>
              <a:gd name="connsiteX271" fmla="*/ 370775 w 554362"/>
              <a:gd name="connsiteY271" fmla="*/ 286474 h 457399"/>
              <a:gd name="connsiteX272" fmla="*/ 370943 w 554362"/>
              <a:gd name="connsiteY272" fmla="*/ 285581 h 457399"/>
              <a:gd name="connsiteX273" fmla="*/ 369365 w 554362"/>
              <a:gd name="connsiteY273" fmla="*/ 274634 h 457399"/>
              <a:gd name="connsiteX274" fmla="*/ 377594 w 554362"/>
              <a:gd name="connsiteY274" fmla="*/ 276439 h 457399"/>
              <a:gd name="connsiteX275" fmla="*/ 377714 w 554362"/>
              <a:gd name="connsiteY275" fmla="*/ 275594 h 457399"/>
              <a:gd name="connsiteX276" fmla="*/ 374948 w 554362"/>
              <a:gd name="connsiteY276" fmla="*/ 270771 h 457399"/>
              <a:gd name="connsiteX277" fmla="*/ 437884 w 554362"/>
              <a:gd name="connsiteY277" fmla="*/ 273385 h 457399"/>
              <a:gd name="connsiteX278" fmla="*/ 435966 w 554362"/>
              <a:gd name="connsiteY278" fmla="*/ 323062 h 457399"/>
              <a:gd name="connsiteX279" fmla="*/ 435577 w 554362"/>
              <a:gd name="connsiteY279" fmla="*/ 323686 h 457399"/>
              <a:gd name="connsiteX280" fmla="*/ 451849 w 554362"/>
              <a:gd name="connsiteY280" fmla="*/ 327802 h 457399"/>
              <a:gd name="connsiteX281" fmla="*/ 452679 w 554362"/>
              <a:gd name="connsiteY281" fmla="*/ 328089 h 457399"/>
              <a:gd name="connsiteX282" fmla="*/ 497407 w 554362"/>
              <a:gd name="connsiteY282" fmla="*/ 375388 h 457399"/>
              <a:gd name="connsiteX283" fmla="*/ 485038 w 554362"/>
              <a:gd name="connsiteY283" fmla="*/ 373144 h 457399"/>
              <a:gd name="connsiteX284" fmla="*/ 470004 w 554362"/>
              <a:gd name="connsiteY284" fmla="*/ 372149 h 457399"/>
              <a:gd name="connsiteX285" fmla="*/ 470208 w 554362"/>
              <a:gd name="connsiteY285" fmla="*/ 372959 h 457399"/>
              <a:gd name="connsiteX286" fmla="*/ 477403 w 554362"/>
              <a:gd name="connsiteY286" fmla="*/ 380719 h 457399"/>
              <a:gd name="connsiteX287" fmla="*/ 461826 w 554362"/>
              <a:gd name="connsiteY287" fmla="*/ 388613 h 457399"/>
              <a:gd name="connsiteX288" fmla="*/ 462606 w 554362"/>
              <a:gd name="connsiteY288" fmla="*/ 388984 h 457399"/>
              <a:gd name="connsiteX289" fmla="*/ 474519 w 554362"/>
              <a:gd name="connsiteY289" fmla="*/ 387567 h 457399"/>
              <a:gd name="connsiteX290" fmla="*/ 469462 w 554362"/>
              <a:gd name="connsiteY290" fmla="*/ 403592 h 457399"/>
              <a:gd name="connsiteX291" fmla="*/ 470328 w 554362"/>
              <a:gd name="connsiteY291" fmla="*/ 403727 h 457399"/>
              <a:gd name="connsiteX292" fmla="*/ 483427 w 554362"/>
              <a:gd name="connsiteY292" fmla="*/ 397182 h 457399"/>
              <a:gd name="connsiteX293" fmla="*/ 496612 w 554362"/>
              <a:gd name="connsiteY293" fmla="*/ 394347 h 457399"/>
              <a:gd name="connsiteX294" fmla="*/ 510271 w 554362"/>
              <a:gd name="connsiteY294" fmla="*/ 401871 h 457399"/>
              <a:gd name="connsiteX295" fmla="*/ 510389 w 554362"/>
              <a:gd name="connsiteY295" fmla="*/ 400859 h 457399"/>
              <a:gd name="connsiteX296" fmla="*/ 508404 w 554362"/>
              <a:gd name="connsiteY296" fmla="*/ 389759 h 457399"/>
              <a:gd name="connsiteX297" fmla="*/ 524982 w 554362"/>
              <a:gd name="connsiteY297" fmla="*/ 388984 h 457399"/>
              <a:gd name="connsiteX298" fmla="*/ 524795 w 554362"/>
              <a:gd name="connsiteY298" fmla="*/ 388106 h 457399"/>
              <a:gd name="connsiteX299" fmla="*/ 514223 w 554362"/>
              <a:gd name="connsiteY299" fmla="*/ 379200 h 457399"/>
              <a:gd name="connsiteX300" fmla="*/ 510168 w 554362"/>
              <a:gd name="connsiteY300" fmla="*/ 341011 h 457399"/>
              <a:gd name="connsiteX301" fmla="*/ 509897 w 554362"/>
              <a:gd name="connsiteY301" fmla="*/ 340049 h 457399"/>
              <a:gd name="connsiteX302" fmla="*/ 517957 w 554362"/>
              <a:gd name="connsiteY302" fmla="*/ 322978 h 457399"/>
              <a:gd name="connsiteX303" fmla="*/ 516922 w 554362"/>
              <a:gd name="connsiteY303" fmla="*/ 322910 h 457399"/>
              <a:gd name="connsiteX304" fmla="*/ 489569 w 554362"/>
              <a:gd name="connsiteY304" fmla="*/ 308926 h 457399"/>
              <a:gd name="connsiteX305" fmla="*/ 527078 w 554362"/>
              <a:gd name="connsiteY305" fmla="*/ 285327 h 457399"/>
              <a:gd name="connsiteX306" fmla="*/ 498766 w 554362"/>
              <a:gd name="connsiteY306" fmla="*/ 235515 h 457399"/>
              <a:gd name="connsiteX307" fmla="*/ 511815 w 554362"/>
              <a:gd name="connsiteY307" fmla="*/ 221752 h 457399"/>
              <a:gd name="connsiteX308" fmla="*/ 532617 w 554362"/>
              <a:gd name="connsiteY308" fmla="*/ 238180 h 457399"/>
              <a:gd name="connsiteX309" fmla="*/ 533550 w 554362"/>
              <a:gd name="connsiteY309" fmla="*/ 238215 h 457399"/>
              <a:gd name="connsiteX310" fmla="*/ 530989 w 554362"/>
              <a:gd name="connsiteY310" fmla="*/ 223405 h 457399"/>
              <a:gd name="connsiteX311" fmla="*/ 531854 w 554362"/>
              <a:gd name="connsiteY311" fmla="*/ 222662 h 457399"/>
              <a:gd name="connsiteX312" fmla="*/ 540839 w 554362"/>
              <a:gd name="connsiteY312" fmla="*/ 224517 h 457399"/>
              <a:gd name="connsiteX313" fmla="*/ 554363 w 554362"/>
              <a:gd name="connsiteY313" fmla="*/ 211714 h 457399"/>
              <a:gd name="connsiteX314" fmla="*/ 553327 w 554362"/>
              <a:gd name="connsiteY314" fmla="*/ 202554 h 457399"/>
              <a:gd name="connsiteX315" fmla="*/ 552267 w 554362"/>
              <a:gd name="connsiteY315" fmla="*/ 202200 h 457399"/>
              <a:gd name="connsiteX316" fmla="*/ 539692 w 554362"/>
              <a:gd name="connsiteY316" fmla="*/ 211158 h 457399"/>
              <a:gd name="connsiteX317" fmla="*/ 518050 w 554362"/>
              <a:gd name="connsiteY317" fmla="*/ 211191 h 457399"/>
              <a:gd name="connsiteX318" fmla="*/ 491665 w 554362"/>
              <a:gd name="connsiteY318" fmla="*/ 235397 h 457399"/>
              <a:gd name="connsiteX319" fmla="*/ 516819 w 554362"/>
              <a:gd name="connsiteY319" fmla="*/ 283624 h 457399"/>
              <a:gd name="connsiteX320" fmla="*/ 501412 w 554362"/>
              <a:gd name="connsiteY320" fmla="*/ 296140 h 457399"/>
              <a:gd name="connsiteX321" fmla="*/ 487057 w 554362"/>
              <a:gd name="connsiteY321" fmla="*/ 293171 h 457399"/>
              <a:gd name="connsiteX322" fmla="*/ 464201 w 554362"/>
              <a:gd name="connsiteY322" fmla="*/ 246041 h 457399"/>
              <a:gd name="connsiteX323" fmla="*/ 424428 w 554362"/>
              <a:gd name="connsiteY323" fmla="*/ 245046 h 457399"/>
              <a:gd name="connsiteX324" fmla="*/ 388930 w 554362"/>
              <a:gd name="connsiteY324" fmla="*/ 240576 h 457399"/>
              <a:gd name="connsiteX325" fmla="*/ 362664 w 554362"/>
              <a:gd name="connsiteY325" fmla="*/ 259216 h 457399"/>
              <a:gd name="connsiteX326" fmla="*/ 359498 w 554362"/>
              <a:gd name="connsiteY326" fmla="*/ 258592 h 457399"/>
              <a:gd name="connsiteX327" fmla="*/ 359498 w 554362"/>
              <a:gd name="connsiteY327" fmla="*/ 179900 h 457399"/>
              <a:gd name="connsiteX328" fmla="*/ 365802 w 554362"/>
              <a:gd name="connsiteY328" fmla="*/ 186176 h 457399"/>
              <a:gd name="connsiteX329" fmla="*/ 367652 w 554362"/>
              <a:gd name="connsiteY329" fmla="*/ 195673 h 457399"/>
              <a:gd name="connsiteX330" fmla="*/ 368518 w 554362"/>
              <a:gd name="connsiteY330" fmla="*/ 195436 h 457399"/>
              <a:gd name="connsiteX331" fmla="*/ 371640 w 554362"/>
              <a:gd name="connsiteY331" fmla="*/ 191185 h 457399"/>
              <a:gd name="connsiteX332" fmla="*/ 391170 w 554362"/>
              <a:gd name="connsiteY332" fmla="*/ 206232 h 457399"/>
              <a:gd name="connsiteX333" fmla="*/ 406865 w 554362"/>
              <a:gd name="connsiteY333" fmla="*/ 188098 h 457399"/>
              <a:gd name="connsiteX334" fmla="*/ 373438 w 554362"/>
              <a:gd name="connsiteY334" fmla="*/ 168801 h 457399"/>
              <a:gd name="connsiteX335" fmla="*/ 366040 w 554362"/>
              <a:gd name="connsiteY335" fmla="*/ 164163 h 457399"/>
              <a:gd name="connsiteX336" fmla="*/ 353194 w 554362"/>
              <a:gd name="connsiteY336" fmla="*/ 158815 h 457399"/>
              <a:gd name="connsiteX337" fmla="*/ 353347 w 554362"/>
              <a:gd name="connsiteY337" fmla="*/ 159844 h 457399"/>
              <a:gd name="connsiteX338" fmla="*/ 358718 w 554362"/>
              <a:gd name="connsiteY338" fmla="*/ 168548 h 457399"/>
              <a:gd name="connsiteX339" fmla="*/ 277185 w 554362"/>
              <a:gd name="connsiteY339" fmla="*/ 156740 h 457399"/>
              <a:gd name="connsiteX340" fmla="*/ 225729 w 554362"/>
              <a:gd name="connsiteY340" fmla="*/ 161515 h 457399"/>
              <a:gd name="connsiteX341" fmla="*/ 225729 w 554362"/>
              <a:gd name="connsiteY341" fmla="*/ 188791 h 457399"/>
              <a:gd name="connsiteX342" fmla="*/ 214598 w 554362"/>
              <a:gd name="connsiteY342" fmla="*/ 188791 h 457399"/>
              <a:gd name="connsiteX343" fmla="*/ 214598 w 554362"/>
              <a:gd name="connsiteY343" fmla="*/ 163707 h 457399"/>
              <a:gd name="connsiteX344" fmla="*/ 214598 w 554362"/>
              <a:gd name="connsiteY344" fmla="*/ 163707 h 457399"/>
              <a:gd name="connsiteX345" fmla="*/ 140905 w 554362"/>
              <a:gd name="connsiteY345" fmla="*/ 443132 h 457399"/>
              <a:gd name="connsiteX346" fmla="*/ 136000 w 554362"/>
              <a:gd name="connsiteY346" fmla="*/ 436198 h 457399"/>
              <a:gd name="connsiteX347" fmla="*/ 136000 w 554362"/>
              <a:gd name="connsiteY347" fmla="*/ 419262 h 457399"/>
              <a:gd name="connsiteX348" fmla="*/ 91154 w 554362"/>
              <a:gd name="connsiteY348" fmla="*/ 412498 h 457399"/>
              <a:gd name="connsiteX349" fmla="*/ 61773 w 554362"/>
              <a:gd name="connsiteY349" fmla="*/ 419212 h 457399"/>
              <a:gd name="connsiteX350" fmla="*/ 55894 w 554362"/>
              <a:gd name="connsiteY350" fmla="*/ 451465 h 457399"/>
              <a:gd name="connsiteX351" fmla="*/ 96940 w 554362"/>
              <a:gd name="connsiteY351" fmla="*/ 445408 h 457399"/>
              <a:gd name="connsiteX352" fmla="*/ 175639 w 554362"/>
              <a:gd name="connsiteY352" fmla="*/ 446353 h 457399"/>
              <a:gd name="connsiteX353" fmla="*/ 175639 w 554362"/>
              <a:gd name="connsiteY353" fmla="*/ 432132 h 457399"/>
              <a:gd name="connsiteX354" fmla="*/ 140905 w 554362"/>
              <a:gd name="connsiteY354" fmla="*/ 443132 h 457399"/>
              <a:gd name="connsiteX355" fmla="*/ 378733 w 554362"/>
              <a:gd name="connsiteY355" fmla="*/ 432132 h 457399"/>
              <a:gd name="connsiteX356" fmla="*/ 378733 w 554362"/>
              <a:gd name="connsiteY356" fmla="*/ 446353 h 457399"/>
              <a:gd name="connsiteX357" fmla="*/ 457432 w 554362"/>
              <a:gd name="connsiteY357" fmla="*/ 445408 h 457399"/>
              <a:gd name="connsiteX358" fmla="*/ 498478 w 554362"/>
              <a:gd name="connsiteY358" fmla="*/ 451465 h 457399"/>
              <a:gd name="connsiteX359" fmla="*/ 492589 w 554362"/>
              <a:gd name="connsiteY359" fmla="*/ 419212 h 457399"/>
              <a:gd name="connsiteX360" fmla="*/ 463209 w 554362"/>
              <a:gd name="connsiteY360" fmla="*/ 412498 h 457399"/>
              <a:gd name="connsiteX361" fmla="*/ 418370 w 554362"/>
              <a:gd name="connsiteY361" fmla="*/ 419262 h 457399"/>
              <a:gd name="connsiteX362" fmla="*/ 418370 w 554362"/>
              <a:gd name="connsiteY362" fmla="*/ 436198 h 457399"/>
              <a:gd name="connsiteX363" fmla="*/ 413466 w 554362"/>
              <a:gd name="connsiteY363" fmla="*/ 443132 h 457399"/>
              <a:gd name="connsiteX364" fmla="*/ 378733 w 554362"/>
              <a:gd name="connsiteY364" fmla="*/ 432132 h 457399"/>
              <a:gd name="connsiteX365" fmla="*/ 277185 w 554362"/>
              <a:gd name="connsiteY365" fmla="*/ 417492 h 457399"/>
              <a:gd name="connsiteX366" fmla="*/ 410888 w 554362"/>
              <a:gd name="connsiteY366" fmla="*/ 430058 h 457399"/>
              <a:gd name="connsiteX367" fmla="*/ 411821 w 554362"/>
              <a:gd name="connsiteY367" fmla="*/ 429484 h 457399"/>
              <a:gd name="connsiteX368" fmla="*/ 411836 w 554362"/>
              <a:gd name="connsiteY368" fmla="*/ 396693 h 457399"/>
              <a:gd name="connsiteX369" fmla="*/ 277185 w 554362"/>
              <a:gd name="connsiteY369" fmla="*/ 381562 h 457399"/>
              <a:gd name="connsiteX370" fmla="*/ 142533 w 554362"/>
              <a:gd name="connsiteY370" fmla="*/ 396693 h 457399"/>
              <a:gd name="connsiteX371" fmla="*/ 142550 w 554362"/>
              <a:gd name="connsiteY371" fmla="*/ 429484 h 457399"/>
              <a:gd name="connsiteX372" fmla="*/ 143484 w 554362"/>
              <a:gd name="connsiteY372" fmla="*/ 430058 h 457399"/>
              <a:gd name="connsiteX373" fmla="*/ 277185 w 554362"/>
              <a:gd name="connsiteY373" fmla="*/ 417492 h 457399"/>
              <a:gd name="connsiteX374" fmla="*/ 221673 w 554362"/>
              <a:gd name="connsiteY374" fmla="*/ 262876 h 457399"/>
              <a:gd name="connsiteX375" fmla="*/ 215378 w 554362"/>
              <a:gd name="connsiteY375" fmla="*/ 261257 h 457399"/>
              <a:gd name="connsiteX376" fmla="*/ 214852 w 554362"/>
              <a:gd name="connsiteY376" fmla="*/ 262033 h 457399"/>
              <a:gd name="connsiteX377" fmla="*/ 207547 w 554362"/>
              <a:gd name="connsiteY377" fmla="*/ 258844 h 457399"/>
              <a:gd name="connsiteX378" fmla="*/ 214080 w 554362"/>
              <a:gd name="connsiteY378" fmla="*/ 258794 h 457399"/>
              <a:gd name="connsiteX379" fmla="*/ 214410 w 554362"/>
              <a:gd name="connsiteY379" fmla="*/ 258103 h 457399"/>
              <a:gd name="connsiteX380" fmla="*/ 208829 w 554362"/>
              <a:gd name="connsiteY380" fmla="*/ 252671 h 457399"/>
              <a:gd name="connsiteX381" fmla="*/ 216040 w 554362"/>
              <a:gd name="connsiteY381" fmla="*/ 255336 h 457399"/>
              <a:gd name="connsiteX382" fmla="*/ 216473 w 554362"/>
              <a:gd name="connsiteY382" fmla="*/ 254830 h 457399"/>
              <a:gd name="connsiteX383" fmla="*/ 211662 w 554362"/>
              <a:gd name="connsiteY383" fmla="*/ 247829 h 457399"/>
              <a:gd name="connsiteX384" fmla="*/ 218739 w 554362"/>
              <a:gd name="connsiteY384" fmla="*/ 252536 h 457399"/>
              <a:gd name="connsiteX385" fmla="*/ 219263 w 554362"/>
              <a:gd name="connsiteY385" fmla="*/ 252165 h 457399"/>
              <a:gd name="connsiteX386" fmla="*/ 215913 w 554362"/>
              <a:gd name="connsiteY386" fmla="*/ 243932 h 457399"/>
              <a:gd name="connsiteX387" fmla="*/ 222368 w 554362"/>
              <a:gd name="connsiteY387" fmla="*/ 249988 h 457399"/>
              <a:gd name="connsiteX388" fmla="*/ 222912 w 554362"/>
              <a:gd name="connsiteY388" fmla="*/ 249701 h 457399"/>
              <a:gd name="connsiteX389" fmla="*/ 221131 w 554362"/>
              <a:gd name="connsiteY389" fmla="*/ 241471 h 457399"/>
              <a:gd name="connsiteX390" fmla="*/ 225864 w 554362"/>
              <a:gd name="connsiteY390" fmla="*/ 248352 h 457399"/>
              <a:gd name="connsiteX391" fmla="*/ 226509 w 554362"/>
              <a:gd name="connsiteY391" fmla="*/ 248168 h 457399"/>
              <a:gd name="connsiteX392" fmla="*/ 226662 w 554362"/>
              <a:gd name="connsiteY392" fmla="*/ 240643 h 457399"/>
              <a:gd name="connsiteX393" fmla="*/ 229666 w 554362"/>
              <a:gd name="connsiteY393" fmla="*/ 247525 h 457399"/>
              <a:gd name="connsiteX394" fmla="*/ 230479 w 554362"/>
              <a:gd name="connsiteY394" fmla="*/ 247425 h 457399"/>
              <a:gd name="connsiteX395" fmla="*/ 232915 w 554362"/>
              <a:gd name="connsiteY395" fmla="*/ 241606 h 457399"/>
              <a:gd name="connsiteX396" fmla="*/ 233195 w 554362"/>
              <a:gd name="connsiteY396" fmla="*/ 249432 h 457399"/>
              <a:gd name="connsiteX397" fmla="*/ 232142 w 554362"/>
              <a:gd name="connsiteY397" fmla="*/ 249634 h 457399"/>
              <a:gd name="connsiteX398" fmla="*/ 230820 w 554362"/>
              <a:gd name="connsiteY398" fmla="*/ 259063 h 457399"/>
              <a:gd name="connsiteX399" fmla="*/ 260904 w 554362"/>
              <a:gd name="connsiteY399" fmla="*/ 240897 h 457399"/>
              <a:gd name="connsiteX400" fmla="*/ 295240 w 554362"/>
              <a:gd name="connsiteY400" fmla="*/ 247036 h 457399"/>
              <a:gd name="connsiteX401" fmla="*/ 303893 w 554362"/>
              <a:gd name="connsiteY401" fmla="*/ 269573 h 457399"/>
              <a:gd name="connsiteX402" fmla="*/ 322227 w 554362"/>
              <a:gd name="connsiteY402" fmla="*/ 266773 h 457399"/>
              <a:gd name="connsiteX403" fmla="*/ 311071 w 554362"/>
              <a:gd name="connsiteY403" fmla="*/ 244051 h 457399"/>
              <a:gd name="connsiteX404" fmla="*/ 323525 w 554362"/>
              <a:gd name="connsiteY404" fmla="*/ 232496 h 457399"/>
              <a:gd name="connsiteX405" fmla="*/ 339476 w 554362"/>
              <a:gd name="connsiteY405" fmla="*/ 234555 h 457399"/>
              <a:gd name="connsiteX406" fmla="*/ 345874 w 554362"/>
              <a:gd name="connsiteY406" fmla="*/ 229646 h 457399"/>
              <a:gd name="connsiteX407" fmla="*/ 347502 w 554362"/>
              <a:gd name="connsiteY407" fmla="*/ 229763 h 457399"/>
              <a:gd name="connsiteX408" fmla="*/ 348061 w 554362"/>
              <a:gd name="connsiteY408" fmla="*/ 234420 h 457399"/>
              <a:gd name="connsiteX409" fmla="*/ 337016 w 554362"/>
              <a:gd name="connsiteY409" fmla="*/ 241184 h 457399"/>
              <a:gd name="connsiteX410" fmla="*/ 336507 w 554362"/>
              <a:gd name="connsiteY410" fmla="*/ 241656 h 457399"/>
              <a:gd name="connsiteX411" fmla="*/ 335895 w 554362"/>
              <a:gd name="connsiteY411" fmla="*/ 249382 h 457399"/>
              <a:gd name="connsiteX412" fmla="*/ 335353 w 554362"/>
              <a:gd name="connsiteY412" fmla="*/ 249347 h 457399"/>
              <a:gd name="connsiteX413" fmla="*/ 323628 w 554362"/>
              <a:gd name="connsiteY413" fmla="*/ 238602 h 457399"/>
              <a:gd name="connsiteX414" fmla="*/ 318130 w 554362"/>
              <a:gd name="connsiteY414" fmla="*/ 243882 h 457399"/>
              <a:gd name="connsiteX415" fmla="*/ 330297 w 554362"/>
              <a:gd name="connsiteY415" fmla="*/ 267937 h 457399"/>
              <a:gd name="connsiteX416" fmla="*/ 304301 w 554362"/>
              <a:gd name="connsiteY416" fmla="*/ 280824 h 457399"/>
              <a:gd name="connsiteX417" fmla="*/ 323678 w 554362"/>
              <a:gd name="connsiteY417" fmla="*/ 291653 h 457399"/>
              <a:gd name="connsiteX418" fmla="*/ 324222 w 554362"/>
              <a:gd name="connsiteY418" fmla="*/ 291670 h 457399"/>
              <a:gd name="connsiteX419" fmla="*/ 322219 w 554362"/>
              <a:gd name="connsiteY419" fmla="*/ 299751 h 457399"/>
              <a:gd name="connsiteX420" fmla="*/ 326971 w 554362"/>
              <a:gd name="connsiteY420" fmla="*/ 311524 h 457399"/>
              <a:gd name="connsiteX421" fmla="*/ 334870 w 554362"/>
              <a:gd name="connsiteY421" fmla="*/ 313937 h 457399"/>
              <a:gd name="connsiteX422" fmla="*/ 335183 w 554362"/>
              <a:gd name="connsiteY422" fmla="*/ 314291 h 457399"/>
              <a:gd name="connsiteX423" fmla="*/ 326630 w 554362"/>
              <a:gd name="connsiteY423" fmla="*/ 318036 h 457399"/>
              <a:gd name="connsiteX424" fmla="*/ 330262 w 554362"/>
              <a:gd name="connsiteY424" fmla="*/ 323232 h 457399"/>
              <a:gd name="connsiteX425" fmla="*/ 330330 w 554362"/>
              <a:gd name="connsiteY425" fmla="*/ 323805 h 457399"/>
              <a:gd name="connsiteX426" fmla="*/ 321235 w 554362"/>
              <a:gd name="connsiteY426" fmla="*/ 322168 h 457399"/>
              <a:gd name="connsiteX427" fmla="*/ 314787 w 554362"/>
              <a:gd name="connsiteY427" fmla="*/ 326065 h 457399"/>
              <a:gd name="connsiteX428" fmla="*/ 311376 w 554362"/>
              <a:gd name="connsiteY428" fmla="*/ 331732 h 457399"/>
              <a:gd name="connsiteX429" fmla="*/ 311011 w 554362"/>
              <a:gd name="connsiteY429" fmla="*/ 331936 h 457399"/>
              <a:gd name="connsiteX430" fmla="*/ 310885 w 554362"/>
              <a:gd name="connsiteY430" fmla="*/ 322691 h 457399"/>
              <a:gd name="connsiteX431" fmla="*/ 304911 w 554362"/>
              <a:gd name="connsiteY431" fmla="*/ 325391 h 457399"/>
              <a:gd name="connsiteX432" fmla="*/ 304437 w 554362"/>
              <a:gd name="connsiteY432" fmla="*/ 325424 h 457399"/>
              <a:gd name="connsiteX433" fmla="*/ 311274 w 554362"/>
              <a:gd name="connsiteY433" fmla="*/ 318609 h 457399"/>
              <a:gd name="connsiteX434" fmla="*/ 303825 w 554362"/>
              <a:gd name="connsiteY434" fmla="*/ 315505 h 457399"/>
              <a:gd name="connsiteX435" fmla="*/ 303589 w 554362"/>
              <a:gd name="connsiteY435" fmla="*/ 315151 h 457399"/>
              <a:gd name="connsiteX436" fmla="*/ 311632 w 554362"/>
              <a:gd name="connsiteY436" fmla="*/ 313177 h 457399"/>
              <a:gd name="connsiteX437" fmla="*/ 318486 w 554362"/>
              <a:gd name="connsiteY437" fmla="*/ 312317 h 457399"/>
              <a:gd name="connsiteX438" fmla="*/ 290522 w 554362"/>
              <a:gd name="connsiteY438" fmla="*/ 296816 h 457399"/>
              <a:gd name="connsiteX439" fmla="*/ 289912 w 554362"/>
              <a:gd name="connsiteY439" fmla="*/ 297018 h 457399"/>
              <a:gd name="connsiteX440" fmla="*/ 280748 w 554362"/>
              <a:gd name="connsiteY440" fmla="*/ 294555 h 457399"/>
              <a:gd name="connsiteX441" fmla="*/ 281080 w 554362"/>
              <a:gd name="connsiteY441" fmla="*/ 294353 h 457399"/>
              <a:gd name="connsiteX442" fmla="*/ 287214 w 554362"/>
              <a:gd name="connsiteY442" fmla="*/ 292143 h 457399"/>
              <a:gd name="connsiteX443" fmla="*/ 289403 w 554362"/>
              <a:gd name="connsiteY443" fmla="*/ 283220 h 457399"/>
              <a:gd name="connsiteX444" fmla="*/ 263780 w 554362"/>
              <a:gd name="connsiteY444" fmla="*/ 256533 h 457399"/>
              <a:gd name="connsiteX445" fmla="*/ 235435 w 554362"/>
              <a:gd name="connsiteY445" fmla="*/ 266064 h 457399"/>
              <a:gd name="connsiteX446" fmla="*/ 242766 w 554362"/>
              <a:gd name="connsiteY446" fmla="*/ 267735 h 457399"/>
              <a:gd name="connsiteX447" fmla="*/ 228393 w 554362"/>
              <a:gd name="connsiteY447" fmla="*/ 277586 h 457399"/>
              <a:gd name="connsiteX448" fmla="*/ 229531 w 554362"/>
              <a:gd name="connsiteY448" fmla="*/ 269151 h 457399"/>
              <a:gd name="connsiteX449" fmla="*/ 223981 w 554362"/>
              <a:gd name="connsiteY449" fmla="*/ 272694 h 457399"/>
              <a:gd name="connsiteX450" fmla="*/ 223592 w 554362"/>
              <a:gd name="connsiteY450" fmla="*/ 272626 h 457399"/>
              <a:gd name="connsiteX451" fmla="*/ 227459 w 554362"/>
              <a:gd name="connsiteY451" fmla="*/ 264815 h 457399"/>
              <a:gd name="connsiteX452" fmla="*/ 227333 w 554362"/>
              <a:gd name="connsiteY452" fmla="*/ 264631 h 457399"/>
              <a:gd name="connsiteX453" fmla="*/ 221215 w 554362"/>
              <a:gd name="connsiteY453" fmla="*/ 267987 h 457399"/>
              <a:gd name="connsiteX454" fmla="*/ 220926 w 554362"/>
              <a:gd name="connsiteY454" fmla="*/ 267970 h 457399"/>
              <a:gd name="connsiteX455" fmla="*/ 221673 w 554362"/>
              <a:gd name="connsiteY455" fmla="*/ 262876 h 457399"/>
              <a:gd name="connsiteX456" fmla="*/ 243443 w 554362"/>
              <a:gd name="connsiteY456" fmla="*/ 319824 h 457399"/>
              <a:gd name="connsiteX457" fmla="*/ 234493 w 554362"/>
              <a:gd name="connsiteY457" fmla="*/ 319976 h 457399"/>
              <a:gd name="connsiteX458" fmla="*/ 230361 w 554362"/>
              <a:gd name="connsiteY458" fmla="*/ 324007 h 457399"/>
              <a:gd name="connsiteX459" fmla="*/ 230081 w 554362"/>
              <a:gd name="connsiteY459" fmla="*/ 324075 h 457399"/>
              <a:gd name="connsiteX460" fmla="*/ 233101 w 554362"/>
              <a:gd name="connsiteY460" fmla="*/ 315455 h 457399"/>
              <a:gd name="connsiteX461" fmla="*/ 226408 w 554362"/>
              <a:gd name="connsiteY461" fmla="*/ 316044 h 457399"/>
              <a:gd name="connsiteX462" fmla="*/ 225984 w 554362"/>
              <a:gd name="connsiteY462" fmla="*/ 315877 h 457399"/>
              <a:gd name="connsiteX463" fmla="*/ 234620 w 554362"/>
              <a:gd name="connsiteY463" fmla="*/ 311693 h 457399"/>
              <a:gd name="connsiteX464" fmla="*/ 230803 w 554362"/>
              <a:gd name="connsiteY464" fmla="*/ 307375 h 457399"/>
              <a:gd name="connsiteX465" fmla="*/ 230549 w 554362"/>
              <a:gd name="connsiteY465" fmla="*/ 307004 h 457399"/>
              <a:gd name="connsiteX466" fmla="*/ 234026 w 554362"/>
              <a:gd name="connsiteY466" fmla="*/ 305166 h 457399"/>
              <a:gd name="connsiteX467" fmla="*/ 240618 w 554362"/>
              <a:gd name="connsiteY467" fmla="*/ 309821 h 457399"/>
              <a:gd name="connsiteX468" fmla="*/ 249876 w 554362"/>
              <a:gd name="connsiteY468" fmla="*/ 304440 h 457399"/>
              <a:gd name="connsiteX469" fmla="*/ 246990 w 554362"/>
              <a:gd name="connsiteY469" fmla="*/ 289224 h 457399"/>
              <a:gd name="connsiteX470" fmla="*/ 246736 w 554362"/>
              <a:gd name="connsiteY470" fmla="*/ 289055 h 457399"/>
              <a:gd name="connsiteX471" fmla="*/ 240535 w 554362"/>
              <a:gd name="connsiteY471" fmla="*/ 284552 h 457399"/>
              <a:gd name="connsiteX472" fmla="*/ 240906 w 554362"/>
              <a:gd name="connsiteY472" fmla="*/ 284434 h 457399"/>
              <a:gd name="connsiteX473" fmla="*/ 247601 w 554362"/>
              <a:gd name="connsiteY473" fmla="*/ 282325 h 457399"/>
              <a:gd name="connsiteX474" fmla="*/ 270636 w 554362"/>
              <a:gd name="connsiteY474" fmla="*/ 267211 h 457399"/>
              <a:gd name="connsiteX475" fmla="*/ 279562 w 554362"/>
              <a:gd name="connsiteY475" fmla="*/ 270602 h 457399"/>
              <a:gd name="connsiteX476" fmla="*/ 282649 w 554362"/>
              <a:gd name="connsiteY476" fmla="*/ 279947 h 457399"/>
              <a:gd name="connsiteX477" fmla="*/ 282735 w 554362"/>
              <a:gd name="connsiteY477" fmla="*/ 280335 h 457399"/>
              <a:gd name="connsiteX478" fmla="*/ 259420 w 554362"/>
              <a:gd name="connsiteY478" fmla="*/ 302179 h 457399"/>
              <a:gd name="connsiteX479" fmla="*/ 265960 w 554362"/>
              <a:gd name="connsiteY479" fmla="*/ 312149 h 457399"/>
              <a:gd name="connsiteX480" fmla="*/ 266139 w 554362"/>
              <a:gd name="connsiteY480" fmla="*/ 312436 h 457399"/>
              <a:gd name="connsiteX481" fmla="*/ 261481 w 554362"/>
              <a:gd name="connsiteY481" fmla="*/ 314797 h 457399"/>
              <a:gd name="connsiteX482" fmla="*/ 255738 w 554362"/>
              <a:gd name="connsiteY482" fmla="*/ 312975 h 457399"/>
              <a:gd name="connsiteX483" fmla="*/ 247890 w 554362"/>
              <a:gd name="connsiteY483" fmla="*/ 319419 h 457399"/>
              <a:gd name="connsiteX484" fmla="*/ 250715 w 554362"/>
              <a:gd name="connsiteY484" fmla="*/ 323417 h 457399"/>
              <a:gd name="connsiteX485" fmla="*/ 250656 w 554362"/>
              <a:gd name="connsiteY485" fmla="*/ 323636 h 457399"/>
              <a:gd name="connsiteX486" fmla="*/ 243443 w 554362"/>
              <a:gd name="connsiteY486" fmla="*/ 319824 h 457399"/>
              <a:gd name="connsiteX487" fmla="*/ 285873 w 554362"/>
              <a:gd name="connsiteY487" fmla="*/ 189432 h 457399"/>
              <a:gd name="connsiteX488" fmla="*/ 277762 w 554362"/>
              <a:gd name="connsiteY488" fmla="*/ 191843 h 457399"/>
              <a:gd name="connsiteX489" fmla="*/ 285873 w 554362"/>
              <a:gd name="connsiteY489" fmla="*/ 189432 h 457399"/>
              <a:gd name="connsiteX490" fmla="*/ 267284 w 554362"/>
              <a:gd name="connsiteY490" fmla="*/ 201813 h 457399"/>
              <a:gd name="connsiteX491" fmla="*/ 275174 w 554362"/>
              <a:gd name="connsiteY491" fmla="*/ 201475 h 457399"/>
              <a:gd name="connsiteX492" fmla="*/ 275081 w 554362"/>
              <a:gd name="connsiteY492" fmla="*/ 202589 h 457399"/>
              <a:gd name="connsiteX493" fmla="*/ 262584 w 554362"/>
              <a:gd name="connsiteY493" fmla="*/ 206924 h 457399"/>
              <a:gd name="connsiteX494" fmla="*/ 257358 w 554362"/>
              <a:gd name="connsiteY494" fmla="*/ 199198 h 457399"/>
              <a:gd name="connsiteX495" fmla="*/ 258122 w 554362"/>
              <a:gd name="connsiteY495" fmla="*/ 199148 h 457399"/>
              <a:gd name="connsiteX496" fmla="*/ 267284 w 554362"/>
              <a:gd name="connsiteY496" fmla="*/ 201813 h 457399"/>
              <a:gd name="connsiteX497" fmla="*/ 170965 w 554362"/>
              <a:gd name="connsiteY497" fmla="*/ 365318 h 457399"/>
              <a:gd name="connsiteX498" fmla="*/ 187041 w 554362"/>
              <a:gd name="connsiteY498" fmla="*/ 365689 h 457399"/>
              <a:gd name="connsiteX499" fmla="*/ 194745 w 554362"/>
              <a:gd name="connsiteY499" fmla="*/ 373027 h 457399"/>
              <a:gd name="connsiteX500" fmla="*/ 195356 w 554362"/>
              <a:gd name="connsiteY500" fmla="*/ 373027 h 457399"/>
              <a:gd name="connsiteX501" fmla="*/ 189774 w 554362"/>
              <a:gd name="connsiteY501" fmla="*/ 357407 h 457399"/>
              <a:gd name="connsiteX502" fmla="*/ 201991 w 554362"/>
              <a:gd name="connsiteY502" fmla="*/ 358519 h 457399"/>
              <a:gd name="connsiteX503" fmla="*/ 202703 w 554362"/>
              <a:gd name="connsiteY503" fmla="*/ 358284 h 457399"/>
              <a:gd name="connsiteX504" fmla="*/ 187007 w 554362"/>
              <a:gd name="connsiteY504" fmla="*/ 350591 h 457399"/>
              <a:gd name="connsiteX505" fmla="*/ 193930 w 554362"/>
              <a:gd name="connsiteY505" fmla="*/ 342781 h 457399"/>
              <a:gd name="connsiteX506" fmla="*/ 194389 w 554362"/>
              <a:gd name="connsiteY506" fmla="*/ 342091 h 457399"/>
              <a:gd name="connsiteX507" fmla="*/ 178778 w 554362"/>
              <a:gd name="connsiteY507" fmla="*/ 346055 h 457399"/>
              <a:gd name="connsiteX508" fmla="*/ 159264 w 554362"/>
              <a:gd name="connsiteY508" fmla="*/ 337468 h 457399"/>
              <a:gd name="connsiteX509" fmla="*/ 169538 w 554362"/>
              <a:gd name="connsiteY509" fmla="*/ 316989 h 457399"/>
              <a:gd name="connsiteX510" fmla="*/ 169470 w 554362"/>
              <a:gd name="connsiteY510" fmla="*/ 315251 h 457399"/>
              <a:gd name="connsiteX511" fmla="*/ 169886 w 554362"/>
              <a:gd name="connsiteY511" fmla="*/ 314999 h 457399"/>
              <a:gd name="connsiteX512" fmla="*/ 173670 w 554362"/>
              <a:gd name="connsiteY512" fmla="*/ 315977 h 457399"/>
              <a:gd name="connsiteX513" fmla="*/ 180457 w 554362"/>
              <a:gd name="connsiteY513" fmla="*/ 306936 h 457399"/>
              <a:gd name="connsiteX514" fmla="*/ 179897 w 554362"/>
              <a:gd name="connsiteY514" fmla="*/ 306717 h 457399"/>
              <a:gd name="connsiteX515" fmla="*/ 176292 w 554362"/>
              <a:gd name="connsiteY515" fmla="*/ 308859 h 457399"/>
              <a:gd name="connsiteX516" fmla="*/ 130275 w 554362"/>
              <a:gd name="connsiteY516" fmla="*/ 281363 h 457399"/>
              <a:gd name="connsiteX517" fmla="*/ 109751 w 554362"/>
              <a:gd name="connsiteY517" fmla="*/ 290675 h 457399"/>
              <a:gd name="connsiteX518" fmla="*/ 112432 w 554362"/>
              <a:gd name="connsiteY518" fmla="*/ 297270 h 457399"/>
              <a:gd name="connsiteX519" fmla="*/ 106425 w 554362"/>
              <a:gd name="connsiteY519" fmla="*/ 303276 h 457399"/>
              <a:gd name="connsiteX520" fmla="*/ 106425 w 554362"/>
              <a:gd name="connsiteY520" fmla="*/ 303984 h 457399"/>
              <a:gd name="connsiteX521" fmla="*/ 139751 w 554362"/>
              <a:gd name="connsiteY521" fmla="*/ 318609 h 457399"/>
              <a:gd name="connsiteX522" fmla="*/ 140888 w 554362"/>
              <a:gd name="connsiteY522" fmla="*/ 342410 h 457399"/>
              <a:gd name="connsiteX523" fmla="*/ 129807 w 554362"/>
              <a:gd name="connsiteY523" fmla="*/ 351418 h 457399"/>
              <a:gd name="connsiteX524" fmla="*/ 129578 w 554362"/>
              <a:gd name="connsiteY524" fmla="*/ 351822 h 457399"/>
              <a:gd name="connsiteX525" fmla="*/ 138248 w 554362"/>
              <a:gd name="connsiteY525" fmla="*/ 356275 h 457399"/>
              <a:gd name="connsiteX526" fmla="*/ 148378 w 554362"/>
              <a:gd name="connsiteY526" fmla="*/ 352969 h 457399"/>
              <a:gd name="connsiteX527" fmla="*/ 162810 w 554362"/>
              <a:gd name="connsiteY527" fmla="*/ 364677 h 457399"/>
              <a:gd name="connsiteX528" fmla="*/ 157704 w 554362"/>
              <a:gd name="connsiteY528" fmla="*/ 371947 h 457399"/>
              <a:gd name="connsiteX529" fmla="*/ 157831 w 554362"/>
              <a:gd name="connsiteY529" fmla="*/ 372351 h 457399"/>
              <a:gd name="connsiteX530" fmla="*/ 170965 w 554362"/>
              <a:gd name="connsiteY530" fmla="*/ 365318 h 457399"/>
              <a:gd name="connsiteX531" fmla="*/ 396532 w 554362"/>
              <a:gd name="connsiteY531" fmla="*/ 372351 h 457399"/>
              <a:gd name="connsiteX532" fmla="*/ 396668 w 554362"/>
              <a:gd name="connsiteY532" fmla="*/ 371947 h 457399"/>
              <a:gd name="connsiteX533" fmla="*/ 391552 w 554362"/>
              <a:gd name="connsiteY533" fmla="*/ 364677 h 457399"/>
              <a:gd name="connsiteX534" fmla="*/ 405983 w 554362"/>
              <a:gd name="connsiteY534" fmla="*/ 352969 h 457399"/>
              <a:gd name="connsiteX535" fmla="*/ 416113 w 554362"/>
              <a:gd name="connsiteY535" fmla="*/ 356275 h 457399"/>
              <a:gd name="connsiteX536" fmla="*/ 424793 w 554362"/>
              <a:gd name="connsiteY536" fmla="*/ 351822 h 457399"/>
              <a:gd name="connsiteX537" fmla="*/ 424564 w 554362"/>
              <a:gd name="connsiteY537" fmla="*/ 351418 h 457399"/>
              <a:gd name="connsiteX538" fmla="*/ 413484 w 554362"/>
              <a:gd name="connsiteY538" fmla="*/ 342410 h 457399"/>
              <a:gd name="connsiteX539" fmla="*/ 414620 w 554362"/>
              <a:gd name="connsiteY539" fmla="*/ 318609 h 457399"/>
              <a:gd name="connsiteX540" fmla="*/ 447946 w 554362"/>
              <a:gd name="connsiteY540" fmla="*/ 303984 h 457399"/>
              <a:gd name="connsiteX541" fmla="*/ 447946 w 554362"/>
              <a:gd name="connsiteY541" fmla="*/ 303276 h 457399"/>
              <a:gd name="connsiteX542" fmla="*/ 441940 w 554362"/>
              <a:gd name="connsiteY542" fmla="*/ 297270 h 457399"/>
              <a:gd name="connsiteX543" fmla="*/ 444621 w 554362"/>
              <a:gd name="connsiteY543" fmla="*/ 290675 h 457399"/>
              <a:gd name="connsiteX544" fmla="*/ 424088 w 554362"/>
              <a:gd name="connsiteY544" fmla="*/ 281363 h 457399"/>
              <a:gd name="connsiteX545" fmla="*/ 378071 w 554362"/>
              <a:gd name="connsiteY545" fmla="*/ 308859 h 457399"/>
              <a:gd name="connsiteX546" fmla="*/ 374474 w 554362"/>
              <a:gd name="connsiteY546" fmla="*/ 306717 h 457399"/>
              <a:gd name="connsiteX547" fmla="*/ 373913 w 554362"/>
              <a:gd name="connsiteY547" fmla="*/ 306936 h 457399"/>
              <a:gd name="connsiteX548" fmla="*/ 380693 w 554362"/>
              <a:gd name="connsiteY548" fmla="*/ 315977 h 457399"/>
              <a:gd name="connsiteX549" fmla="*/ 384484 w 554362"/>
              <a:gd name="connsiteY549" fmla="*/ 314999 h 457399"/>
              <a:gd name="connsiteX550" fmla="*/ 384892 w 554362"/>
              <a:gd name="connsiteY550" fmla="*/ 315251 h 457399"/>
              <a:gd name="connsiteX551" fmla="*/ 384824 w 554362"/>
              <a:gd name="connsiteY551" fmla="*/ 316989 h 457399"/>
              <a:gd name="connsiteX552" fmla="*/ 395107 w 554362"/>
              <a:gd name="connsiteY552" fmla="*/ 337468 h 457399"/>
              <a:gd name="connsiteX553" fmla="*/ 375584 w 554362"/>
              <a:gd name="connsiteY553" fmla="*/ 346055 h 457399"/>
              <a:gd name="connsiteX554" fmla="*/ 359983 w 554362"/>
              <a:gd name="connsiteY554" fmla="*/ 342091 h 457399"/>
              <a:gd name="connsiteX555" fmla="*/ 360440 w 554362"/>
              <a:gd name="connsiteY555" fmla="*/ 342781 h 457399"/>
              <a:gd name="connsiteX556" fmla="*/ 367364 w 554362"/>
              <a:gd name="connsiteY556" fmla="*/ 350591 h 457399"/>
              <a:gd name="connsiteX557" fmla="*/ 351668 w 554362"/>
              <a:gd name="connsiteY557" fmla="*/ 358284 h 457399"/>
              <a:gd name="connsiteX558" fmla="*/ 352381 w 554362"/>
              <a:gd name="connsiteY558" fmla="*/ 358519 h 457399"/>
              <a:gd name="connsiteX559" fmla="*/ 364589 w 554362"/>
              <a:gd name="connsiteY559" fmla="*/ 357407 h 457399"/>
              <a:gd name="connsiteX560" fmla="*/ 359015 w 554362"/>
              <a:gd name="connsiteY560" fmla="*/ 373027 h 457399"/>
              <a:gd name="connsiteX561" fmla="*/ 359626 w 554362"/>
              <a:gd name="connsiteY561" fmla="*/ 373027 h 457399"/>
              <a:gd name="connsiteX562" fmla="*/ 367320 w 554362"/>
              <a:gd name="connsiteY562" fmla="*/ 365689 h 457399"/>
              <a:gd name="connsiteX563" fmla="*/ 383398 w 554362"/>
              <a:gd name="connsiteY563" fmla="*/ 365318 h 457399"/>
              <a:gd name="connsiteX564" fmla="*/ 396532 w 554362"/>
              <a:gd name="connsiteY564" fmla="*/ 372351 h 457399"/>
              <a:gd name="connsiteX565" fmla="*/ 231329 w 554362"/>
              <a:gd name="connsiteY565" fmla="*/ 213721 h 457399"/>
              <a:gd name="connsiteX566" fmla="*/ 227715 w 554362"/>
              <a:gd name="connsiteY566" fmla="*/ 213317 h 457399"/>
              <a:gd name="connsiteX567" fmla="*/ 227562 w 554362"/>
              <a:gd name="connsiteY567" fmla="*/ 213452 h 457399"/>
              <a:gd name="connsiteX568" fmla="*/ 233221 w 554362"/>
              <a:gd name="connsiteY568" fmla="*/ 218040 h 457399"/>
              <a:gd name="connsiteX569" fmla="*/ 237216 w 554362"/>
              <a:gd name="connsiteY569" fmla="*/ 216302 h 457399"/>
              <a:gd name="connsiteX570" fmla="*/ 255186 w 554362"/>
              <a:gd name="connsiteY570" fmla="*/ 221819 h 457399"/>
              <a:gd name="connsiteX571" fmla="*/ 251148 w 554362"/>
              <a:gd name="connsiteY571" fmla="*/ 232547 h 457399"/>
              <a:gd name="connsiteX572" fmla="*/ 227171 w 554362"/>
              <a:gd name="connsiteY572" fmla="*/ 219389 h 457399"/>
              <a:gd name="connsiteX573" fmla="*/ 221223 w 554362"/>
              <a:gd name="connsiteY573" fmla="*/ 227469 h 457399"/>
              <a:gd name="connsiteX574" fmla="*/ 216473 w 554362"/>
              <a:gd name="connsiteY574" fmla="*/ 224011 h 457399"/>
              <a:gd name="connsiteX575" fmla="*/ 221011 w 554362"/>
              <a:gd name="connsiteY575" fmla="*/ 217838 h 457399"/>
              <a:gd name="connsiteX576" fmla="*/ 214904 w 554362"/>
              <a:gd name="connsiteY576" fmla="*/ 217534 h 457399"/>
              <a:gd name="connsiteX577" fmla="*/ 214767 w 554362"/>
              <a:gd name="connsiteY577" fmla="*/ 217264 h 457399"/>
              <a:gd name="connsiteX578" fmla="*/ 223251 w 554362"/>
              <a:gd name="connsiteY578" fmla="*/ 213991 h 457399"/>
              <a:gd name="connsiteX579" fmla="*/ 216787 w 554362"/>
              <a:gd name="connsiteY579" fmla="*/ 212035 h 457399"/>
              <a:gd name="connsiteX580" fmla="*/ 216720 w 554362"/>
              <a:gd name="connsiteY580" fmla="*/ 211849 h 457399"/>
              <a:gd name="connsiteX581" fmla="*/ 226959 w 554362"/>
              <a:gd name="connsiteY581" fmla="*/ 209757 h 457399"/>
              <a:gd name="connsiteX582" fmla="*/ 228995 w 554362"/>
              <a:gd name="connsiteY582" fmla="*/ 206974 h 457399"/>
              <a:gd name="connsiteX583" fmla="*/ 224881 w 554362"/>
              <a:gd name="connsiteY583" fmla="*/ 202673 h 457399"/>
              <a:gd name="connsiteX584" fmla="*/ 227459 w 554362"/>
              <a:gd name="connsiteY584" fmla="*/ 199148 h 457399"/>
              <a:gd name="connsiteX585" fmla="*/ 230344 w 554362"/>
              <a:gd name="connsiteY585" fmla="*/ 203010 h 457399"/>
              <a:gd name="connsiteX586" fmla="*/ 252487 w 554362"/>
              <a:gd name="connsiteY586" fmla="*/ 172867 h 457399"/>
              <a:gd name="connsiteX587" fmla="*/ 259073 w 554362"/>
              <a:gd name="connsiteY587" fmla="*/ 170506 h 457399"/>
              <a:gd name="connsiteX588" fmla="*/ 258911 w 554362"/>
              <a:gd name="connsiteY588" fmla="*/ 177455 h 457399"/>
              <a:gd name="connsiteX589" fmla="*/ 237132 w 554362"/>
              <a:gd name="connsiteY589" fmla="*/ 207869 h 457399"/>
              <a:gd name="connsiteX590" fmla="*/ 241721 w 554362"/>
              <a:gd name="connsiteY590" fmla="*/ 209370 h 457399"/>
              <a:gd name="connsiteX591" fmla="*/ 239184 w 554362"/>
              <a:gd name="connsiteY591" fmla="*/ 212911 h 457399"/>
              <a:gd name="connsiteX592" fmla="*/ 233763 w 554362"/>
              <a:gd name="connsiteY592" fmla="*/ 210398 h 457399"/>
              <a:gd name="connsiteX593" fmla="*/ 231329 w 554362"/>
              <a:gd name="connsiteY593" fmla="*/ 213721 h 457399"/>
              <a:gd name="connsiteX594" fmla="*/ 308984 w 554362"/>
              <a:gd name="connsiteY594" fmla="*/ 208797 h 457399"/>
              <a:gd name="connsiteX595" fmla="*/ 314414 w 554362"/>
              <a:gd name="connsiteY595" fmla="*/ 214447 h 457399"/>
              <a:gd name="connsiteX596" fmla="*/ 314728 w 554362"/>
              <a:gd name="connsiteY596" fmla="*/ 214599 h 457399"/>
              <a:gd name="connsiteX597" fmla="*/ 306099 w 554362"/>
              <a:gd name="connsiteY597" fmla="*/ 216860 h 457399"/>
              <a:gd name="connsiteX598" fmla="*/ 309222 w 554362"/>
              <a:gd name="connsiteY598" fmla="*/ 228566 h 457399"/>
              <a:gd name="connsiteX599" fmla="*/ 309230 w 554362"/>
              <a:gd name="connsiteY599" fmla="*/ 229274 h 457399"/>
              <a:gd name="connsiteX600" fmla="*/ 299754 w 554362"/>
              <a:gd name="connsiteY600" fmla="*/ 226878 h 457399"/>
              <a:gd name="connsiteX601" fmla="*/ 298769 w 554362"/>
              <a:gd name="connsiteY601" fmla="*/ 238349 h 457399"/>
              <a:gd name="connsiteX602" fmla="*/ 277796 w 554362"/>
              <a:gd name="connsiteY602" fmla="*/ 240222 h 457399"/>
              <a:gd name="connsiteX603" fmla="*/ 257257 w 554362"/>
              <a:gd name="connsiteY603" fmla="*/ 233694 h 457399"/>
              <a:gd name="connsiteX604" fmla="*/ 275421 w 554362"/>
              <a:gd name="connsiteY604" fmla="*/ 216960 h 457399"/>
              <a:gd name="connsiteX605" fmla="*/ 284074 w 554362"/>
              <a:gd name="connsiteY605" fmla="*/ 208493 h 457399"/>
              <a:gd name="connsiteX606" fmla="*/ 275624 w 554362"/>
              <a:gd name="connsiteY606" fmla="*/ 210432 h 457399"/>
              <a:gd name="connsiteX607" fmla="*/ 276066 w 554362"/>
              <a:gd name="connsiteY607" fmla="*/ 207092 h 457399"/>
              <a:gd name="connsiteX608" fmla="*/ 275251 w 554362"/>
              <a:gd name="connsiteY608" fmla="*/ 204242 h 457399"/>
              <a:gd name="connsiteX609" fmla="*/ 282479 w 554362"/>
              <a:gd name="connsiteY609" fmla="*/ 202893 h 457399"/>
              <a:gd name="connsiteX610" fmla="*/ 272095 w 554362"/>
              <a:gd name="connsiteY610" fmla="*/ 199283 h 457399"/>
              <a:gd name="connsiteX611" fmla="*/ 270160 w 554362"/>
              <a:gd name="connsiteY611" fmla="*/ 194558 h 457399"/>
              <a:gd name="connsiteX612" fmla="*/ 269041 w 554362"/>
              <a:gd name="connsiteY612" fmla="*/ 192703 h 457399"/>
              <a:gd name="connsiteX613" fmla="*/ 278203 w 554362"/>
              <a:gd name="connsiteY613" fmla="*/ 186647 h 457399"/>
              <a:gd name="connsiteX614" fmla="*/ 289063 w 554362"/>
              <a:gd name="connsiteY614" fmla="*/ 182314 h 457399"/>
              <a:gd name="connsiteX615" fmla="*/ 287535 w 554362"/>
              <a:gd name="connsiteY615" fmla="*/ 170825 h 457399"/>
              <a:gd name="connsiteX616" fmla="*/ 288350 w 554362"/>
              <a:gd name="connsiteY616" fmla="*/ 170302 h 457399"/>
              <a:gd name="connsiteX617" fmla="*/ 295578 w 554362"/>
              <a:gd name="connsiteY617" fmla="*/ 178399 h 457399"/>
              <a:gd name="connsiteX618" fmla="*/ 304708 w 554362"/>
              <a:gd name="connsiteY618" fmla="*/ 174114 h 457399"/>
              <a:gd name="connsiteX619" fmla="*/ 306353 w 554362"/>
              <a:gd name="connsiteY619" fmla="*/ 184017 h 457399"/>
              <a:gd name="connsiteX620" fmla="*/ 317162 w 554362"/>
              <a:gd name="connsiteY620" fmla="*/ 185298 h 457399"/>
              <a:gd name="connsiteX621" fmla="*/ 317213 w 554362"/>
              <a:gd name="connsiteY621" fmla="*/ 186260 h 457399"/>
              <a:gd name="connsiteX622" fmla="*/ 306855 w 554362"/>
              <a:gd name="connsiteY622" fmla="*/ 191556 h 457399"/>
              <a:gd name="connsiteX623" fmla="*/ 308984 w 554362"/>
              <a:gd name="connsiteY623" fmla="*/ 208797 h 457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Lst>
            <a:rect l="l" t="t" r="r" b="b"/>
            <a:pathLst>
              <a:path w="554362" h="457399">
                <a:moveTo>
                  <a:pt x="288317" y="350491"/>
                </a:moveTo>
                <a:lnTo>
                  <a:pt x="277185" y="350491"/>
                </a:lnTo>
                <a:lnTo>
                  <a:pt x="277185" y="319806"/>
                </a:lnTo>
                <a:lnTo>
                  <a:pt x="288317" y="319806"/>
                </a:lnTo>
                <a:lnTo>
                  <a:pt x="288317" y="350491"/>
                </a:lnTo>
                <a:close/>
                <a:moveTo>
                  <a:pt x="338508" y="215207"/>
                </a:moveTo>
                <a:lnTo>
                  <a:pt x="327377" y="215207"/>
                </a:lnTo>
                <a:lnTo>
                  <a:pt x="327377" y="184505"/>
                </a:lnTo>
                <a:lnTo>
                  <a:pt x="338508" y="184505"/>
                </a:lnTo>
                <a:lnTo>
                  <a:pt x="338508" y="215207"/>
                </a:lnTo>
                <a:close/>
                <a:moveTo>
                  <a:pt x="132361" y="162273"/>
                </a:moveTo>
                <a:cubicBezTo>
                  <a:pt x="131520" y="162273"/>
                  <a:pt x="125761" y="162290"/>
                  <a:pt x="125761" y="163470"/>
                </a:cubicBezTo>
                <a:cubicBezTo>
                  <a:pt x="125761" y="164652"/>
                  <a:pt x="128442" y="164044"/>
                  <a:pt x="132361" y="164702"/>
                </a:cubicBezTo>
                <a:cubicBezTo>
                  <a:pt x="141270" y="166220"/>
                  <a:pt x="144782" y="170673"/>
                  <a:pt x="151035" y="170673"/>
                </a:cubicBezTo>
                <a:cubicBezTo>
                  <a:pt x="156710" y="170673"/>
                  <a:pt x="162505" y="166845"/>
                  <a:pt x="160249" y="158680"/>
                </a:cubicBezTo>
                <a:cubicBezTo>
                  <a:pt x="159876" y="157314"/>
                  <a:pt x="159078" y="157634"/>
                  <a:pt x="158890" y="158563"/>
                </a:cubicBezTo>
                <a:cubicBezTo>
                  <a:pt x="158025" y="162206"/>
                  <a:pt x="153520" y="164298"/>
                  <a:pt x="148769" y="164298"/>
                </a:cubicBezTo>
                <a:cubicBezTo>
                  <a:pt x="142889" y="164298"/>
                  <a:pt x="141626" y="162273"/>
                  <a:pt x="132361" y="162273"/>
                </a:cubicBezTo>
                <a:close/>
                <a:moveTo>
                  <a:pt x="71062" y="192940"/>
                </a:moveTo>
                <a:cubicBezTo>
                  <a:pt x="72039" y="194289"/>
                  <a:pt x="82542" y="207835"/>
                  <a:pt x="66414" y="213013"/>
                </a:cubicBezTo>
                <a:cubicBezTo>
                  <a:pt x="65700" y="213250"/>
                  <a:pt x="65455" y="213941"/>
                  <a:pt x="66533" y="214397"/>
                </a:cubicBezTo>
                <a:cubicBezTo>
                  <a:pt x="78443" y="219339"/>
                  <a:pt x="84214" y="210246"/>
                  <a:pt x="84214" y="210246"/>
                </a:cubicBezTo>
                <a:cubicBezTo>
                  <a:pt x="90203" y="223876"/>
                  <a:pt x="81015" y="231433"/>
                  <a:pt x="81015" y="231433"/>
                </a:cubicBezTo>
                <a:cubicBezTo>
                  <a:pt x="82313" y="233896"/>
                  <a:pt x="88005" y="237995"/>
                  <a:pt x="96651" y="239918"/>
                </a:cubicBezTo>
                <a:cubicBezTo>
                  <a:pt x="99918" y="238180"/>
                  <a:pt x="104524" y="234841"/>
                  <a:pt x="106442" y="229713"/>
                </a:cubicBezTo>
                <a:cubicBezTo>
                  <a:pt x="106442" y="229713"/>
                  <a:pt x="108776" y="235667"/>
                  <a:pt x="106654" y="241352"/>
                </a:cubicBezTo>
                <a:cubicBezTo>
                  <a:pt x="130987" y="243545"/>
                  <a:pt x="139590" y="224213"/>
                  <a:pt x="158331" y="227688"/>
                </a:cubicBezTo>
                <a:cubicBezTo>
                  <a:pt x="158875" y="227790"/>
                  <a:pt x="159128" y="227452"/>
                  <a:pt x="159128" y="226878"/>
                </a:cubicBezTo>
                <a:cubicBezTo>
                  <a:pt x="159128" y="214953"/>
                  <a:pt x="151780" y="193159"/>
                  <a:pt x="128577" y="188739"/>
                </a:cubicBezTo>
                <a:cubicBezTo>
                  <a:pt x="105442" y="184303"/>
                  <a:pt x="111669" y="174857"/>
                  <a:pt x="111669" y="174857"/>
                </a:cubicBezTo>
                <a:cubicBezTo>
                  <a:pt x="121425" y="174418"/>
                  <a:pt x="127058" y="178636"/>
                  <a:pt x="127058" y="178636"/>
                </a:cubicBezTo>
                <a:cubicBezTo>
                  <a:pt x="128840" y="175734"/>
                  <a:pt x="126329" y="172597"/>
                  <a:pt x="126329" y="172597"/>
                </a:cubicBezTo>
                <a:cubicBezTo>
                  <a:pt x="127262" y="171483"/>
                  <a:pt x="127780" y="167536"/>
                  <a:pt x="127780" y="167536"/>
                </a:cubicBezTo>
                <a:cubicBezTo>
                  <a:pt x="116793" y="167519"/>
                  <a:pt x="113909" y="165175"/>
                  <a:pt x="113909" y="165175"/>
                </a:cubicBezTo>
                <a:cubicBezTo>
                  <a:pt x="112220" y="158698"/>
                  <a:pt x="116750" y="149538"/>
                  <a:pt x="133065" y="159338"/>
                </a:cubicBezTo>
                <a:cubicBezTo>
                  <a:pt x="137138" y="155728"/>
                  <a:pt x="136832" y="150228"/>
                  <a:pt x="136832" y="150228"/>
                </a:cubicBezTo>
                <a:cubicBezTo>
                  <a:pt x="138062" y="149655"/>
                  <a:pt x="138825" y="147733"/>
                  <a:pt x="138825" y="146907"/>
                </a:cubicBezTo>
                <a:cubicBezTo>
                  <a:pt x="138825" y="144207"/>
                  <a:pt x="125778" y="136937"/>
                  <a:pt x="122426" y="136077"/>
                </a:cubicBezTo>
                <a:cubicBezTo>
                  <a:pt x="121611" y="132147"/>
                  <a:pt x="116555" y="126478"/>
                  <a:pt x="101216" y="128520"/>
                </a:cubicBezTo>
                <a:cubicBezTo>
                  <a:pt x="93962" y="129414"/>
                  <a:pt x="88726" y="127525"/>
                  <a:pt x="91171" y="123324"/>
                </a:cubicBezTo>
                <a:cubicBezTo>
                  <a:pt x="91586" y="122616"/>
                  <a:pt x="90288" y="122481"/>
                  <a:pt x="89609" y="123172"/>
                </a:cubicBezTo>
                <a:cubicBezTo>
                  <a:pt x="87929" y="124842"/>
                  <a:pt x="85613" y="129549"/>
                  <a:pt x="91960" y="132720"/>
                </a:cubicBezTo>
                <a:cubicBezTo>
                  <a:pt x="98994" y="136261"/>
                  <a:pt x="99426" y="143279"/>
                  <a:pt x="99477" y="144292"/>
                </a:cubicBezTo>
                <a:cubicBezTo>
                  <a:pt x="99595" y="145775"/>
                  <a:pt x="97796" y="145910"/>
                  <a:pt x="97398" y="144426"/>
                </a:cubicBezTo>
                <a:cubicBezTo>
                  <a:pt x="94156" y="132586"/>
                  <a:pt x="77884" y="130038"/>
                  <a:pt x="68246" y="136329"/>
                </a:cubicBezTo>
                <a:cubicBezTo>
                  <a:pt x="68814" y="142671"/>
                  <a:pt x="75670" y="146855"/>
                  <a:pt x="79429" y="146855"/>
                </a:cubicBezTo>
                <a:cubicBezTo>
                  <a:pt x="81592" y="146855"/>
                  <a:pt x="84587" y="144713"/>
                  <a:pt x="84587" y="141761"/>
                </a:cubicBezTo>
                <a:cubicBezTo>
                  <a:pt x="84587" y="140328"/>
                  <a:pt x="85324" y="140512"/>
                  <a:pt x="85750" y="141626"/>
                </a:cubicBezTo>
                <a:cubicBezTo>
                  <a:pt x="87345" y="145843"/>
                  <a:pt x="81074" y="154547"/>
                  <a:pt x="71750" y="149251"/>
                </a:cubicBezTo>
                <a:cubicBezTo>
                  <a:pt x="62274" y="158680"/>
                  <a:pt x="66058" y="170302"/>
                  <a:pt x="67007" y="174587"/>
                </a:cubicBezTo>
                <a:cubicBezTo>
                  <a:pt x="68704" y="182279"/>
                  <a:pt x="64920" y="189734"/>
                  <a:pt x="57947" y="186260"/>
                </a:cubicBezTo>
                <a:cubicBezTo>
                  <a:pt x="57589" y="186091"/>
                  <a:pt x="57233" y="185956"/>
                  <a:pt x="57233" y="186782"/>
                </a:cubicBezTo>
                <a:cubicBezTo>
                  <a:pt x="57233" y="191624"/>
                  <a:pt x="63580" y="197089"/>
                  <a:pt x="71062" y="192940"/>
                </a:cubicBezTo>
                <a:close/>
                <a:moveTo>
                  <a:pt x="123291" y="145404"/>
                </a:moveTo>
                <a:cubicBezTo>
                  <a:pt x="118862" y="150313"/>
                  <a:pt x="111652" y="149183"/>
                  <a:pt x="109921" y="141086"/>
                </a:cubicBezTo>
                <a:cubicBezTo>
                  <a:pt x="119015" y="140614"/>
                  <a:pt x="122927" y="141525"/>
                  <a:pt x="123291" y="145404"/>
                </a:cubicBezTo>
                <a:close/>
                <a:moveTo>
                  <a:pt x="405593" y="164298"/>
                </a:moveTo>
                <a:cubicBezTo>
                  <a:pt x="400841" y="164298"/>
                  <a:pt x="396344" y="162206"/>
                  <a:pt x="395479" y="158563"/>
                </a:cubicBezTo>
                <a:cubicBezTo>
                  <a:pt x="395284" y="157634"/>
                  <a:pt x="394487" y="157314"/>
                  <a:pt x="394122" y="158680"/>
                </a:cubicBezTo>
                <a:cubicBezTo>
                  <a:pt x="391865" y="166845"/>
                  <a:pt x="397660" y="170673"/>
                  <a:pt x="403336" y="170673"/>
                </a:cubicBezTo>
                <a:cubicBezTo>
                  <a:pt x="409590" y="170673"/>
                  <a:pt x="413101" y="166220"/>
                  <a:pt x="422001" y="164702"/>
                </a:cubicBezTo>
                <a:cubicBezTo>
                  <a:pt x="425921" y="164044"/>
                  <a:pt x="428602" y="164652"/>
                  <a:pt x="428602" y="163470"/>
                </a:cubicBezTo>
                <a:cubicBezTo>
                  <a:pt x="428602" y="162290"/>
                  <a:pt x="422840" y="162273"/>
                  <a:pt x="422001" y="162273"/>
                </a:cubicBezTo>
                <a:cubicBezTo>
                  <a:pt x="412736" y="162273"/>
                  <a:pt x="411472" y="164298"/>
                  <a:pt x="405593" y="164298"/>
                </a:cubicBezTo>
                <a:close/>
                <a:moveTo>
                  <a:pt x="497128" y="186782"/>
                </a:moveTo>
                <a:cubicBezTo>
                  <a:pt x="497128" y="185956"/>
                  <a:pt x="496771" y="186091"/>
                  <a:pt x="496424" y="186260"/>
                </a:cubicBezTo>
                <a:cubicBezTo>
                  <a:pt x="489449" y="189734"/>
                  <a:pt x="485667" y="182279"/>
                  <a:pt x="487363" y="174587"/>
                </a:cubicBezTo>
                <a:cubicBezTo>
                  <a:pt x="488313" y="170302"/>
                  <a:pt x="492097" y="158680"/>
                  <a:pt x="482612" y="149251"/>
                </a:cubicBezTo>
                <a:cubicBezTo>
                  <a:pt x="473288" y="154547"/>
                  <a:pt x="467018" y="145843"/>
                  <a:pt x="468613" y="141626"/>
                </a:cubicBezTo>
                <a:cubicBezTo>
                  <a:pt x="469045" y="140512"/>
                  <a:pt x="469775" y="140328"/>
                  <a:pt x="469775" y="141761"/>
                </a:cubicBezTo>
                <a:cubicBezTo>
                  <a:pt x="469775" y="144713"/>
                  <a:pt x="472771" y="146855"/>
                  <a:pt x="474934" y="146855"/>
                </a:cubicBezTo>
                <a:cubicBezTo>
                  <a:pt x="478692" y="146855"/>
                  <a:pt x="485547" y="142671"/>
                  <a:pt x="486124" y="136329"/>
                </a:cubicBezTo>
                <a:cubicBezTo>
                  <a:pt x="476486" y="130038"/>
                  <a:pt x="460213" y="132586"/>
                  <a:pt x="456973" y="144426"/>
                </a:cubicBezTo>
                <a:cubicBezTo>
                  <a:pt x="456566" y="145910"/>
                  <a:pt x="454766" y="145775"/>
                  <a:pt x="454886" y="144292"/>
                </a:cubicBezTo>
                <a:cubicBezTo>
                  <a:pt x="454945" y="143279"/>
                  <a:pt x="455369" y="136261"/>
                  <a:pt x="462403" y="132720"/>
                </a:cubicBezTo>
                <a:cubicBezTo>
                  <a:pt x="468748" y="129549"/>
                  <a:pt x="466441" y="124842"/>
                  <a:pt x="464761" y="123172"/>
                </a:cubicBezTo>
                <a:cubicBezTo>
                  <a:pt x="464074" y="122481"/>
                  <a:pt x="462776" y="122616"/>
                  <a:pt x="463192" y="123324"/>
                </a:cubicBezTo>
                <a:cubicBezTo>
                  <a:pt x="465643" y="127525"/>
                  <a:pt x="460410" y="129414"/>
                  <a:pt x="453155" y="128520"/>
                </a:cubicBezTo>
                <a:cubicBezTo>
                  <a:pt x="437816" y="126478"/>
                  <a:pt x="432758" y="132147"/>
                  <a:pt x="431945" y="136077"/>
                </a:cubicBezTo>
                <a:cubicBezTo>
                  <a:pt x="428585" y="136937"/>
                  <a:pt x="415544" y="144207"/>
                  <a:pt x="415544" y="146907"/>
                </a:cubicBezTo>
                <a:cubicBezTo>
                  <a:pt x="415544" y="147733"/>
                  <a:pt x="416309" y="149655"/>
                  <a:pt x="417539" y="150228"/>
                </a:cubicBezTo>
                <a:cubicBezTo>
                  <a:pt x="417539" y="150228"/>
                  <a:pt x="417233" y="155728"/>
                  <a:pt x="421306" y="159338"/>
                </a:cubicBezTo>
                <a:cubicBezTo>
                  <a:pt x="437611" y="149538"/>
                  <a:pt x="442143" y="158698"/>
                  <a:pt x="440463" y="165175"/>
                </a:cubicBezTo>
                <a:cubicBezTo>
                  <a:pt x="440463" y="165175"/>
                  <a:pt x="437578" y="167519"/>
                  <a:pt x="426583" y="167536"/>
                </a:cubicBezTo>
                <a:cubicBezTo>
                  <a:pt x="426583" y="167536"/>
                  <a:pt x="427110" y="171483"/>
                  <a:pt x="428043" y="172597"/>
                </a:cubicBezTo>
                <a:cubicBezTo>
                  <a:pt x="428043" y="172597"/>
                  <a:pt x="425530" y="175734"/>
                  <a:pt x="427313" y="178636"/>
                </a:cubicBezTo>
                <a:cubicBezTo>
                  <a:pt x="427313" y="178636"/>
                  <a:pt x="432946" y="174418"/>
                  <a:pt x="442702" y="174857"/>
                </a:cubicBezTo>
                <a:cubicBezTo>
                  <a:pt x="442702" y="174857"/>
                  <a:pt x="448930" y="184303"/>
                  <a:pt x="425786" y="188739"/>
                </a:cubicBezTo>
                <a:cubicBezTo>
                  <a:pt x="402589" y="193159"/>
                  <a:pt x="395243" y="214953"/>
                  <a:pt x="395243" y="226878"/>
                </a:cubicBezTo>
                <a:cubicBezTo>
                  <a:pt x="395243" y="227452"/>
                  <a:pt x="395488" y="227790"/>
                  <a:pt x="396032" y="227688"/>
                </a:cubicBezTo>
                <a:cubicBezTo>
                  <a:pt x="414782" y="224213"/>
                  <a:pt x="423376" y="243545"/>
                  <a:pt x="447717" y="241352"/>
                </a:cubicBezTo>
                <a:cubicBezTo>
                  <a:pt x="445595" y="235667"/>
                  <a:pt x="447929" y="229713"/>
                  <a:pt x="447929" y="229713"/>
                </a:cubicBezTo>
                <a:cubicBezTo>
                  <a:pt x="449845" y="234841"/>
                  <a:pt x="454445" y="238180"/>
                  <a:pt x="457720" y="239918"/>
                </a:cubicBezTo>
                <a:cubicBezTo>
                  <a:pt x="466356" y="237995"/>
                  <a:pt x="472050" y="233896"/>
                  <a:pt x="473348" y="231433"/>
                </a:cubicBezTo>
                <a:cubicBezTo>
                  <a:pt x="473348" y="231433"/>
                  <a:pt x="464168" y="223876"/>
                  <a:pt x="470157" y="210246"/>
                </a:cubicBezTo>
                <a:cubicBezTo>
                  <a:pt x="470157" y="210246"/>
                  <a:pt x="475926" y="219339"/>
                  <a:pt x="487839" y="214397"/>
                </a:cubicBezTo>
                <a:cubicBezTo>
                  <a:pt x="488907" y="213941"/>
                  <a:pt x="488661" y="213250"/>
                  <a:pt x="487957" y="213013"/>
                </a:cubicBezTo>
                <a:cubicBezTo>
                  <a:pt x="471820" y="207835"/>
                  <a:pt x="482324" y="194289"/>
                  <a:pt x="483307" y="192940"/>
                </a:cubicBezTo>
                <a:cubicBezTo>
                  <a:pt x="490791" y="197089"/>
                  <a:pt x="497128" y="191624"/>
                  <a:pt x="497128" y="186782"/>
                </a:cubicBezTo>
                <a:close/>
                <a:moveTo>
                  <a:pt x="444450" y="141086"/>
                </a:moveTo>
                <a:cubicBezTo>
                  <a:pt x="442711" y="149183"/>
                  <a:pt x="435500" y="150313"/>
                  <a:pt x="431080" y="145404"/>
                </a:cubicBezTo>
                <a:cubicBezTo>
                  <a:pt x="431445" y="141525"/>
                  <a:pt x="435356" y="140614"/>
                  <a:pt x="444450" y="141086"/>
                </a:cubicBezTo>
                <a:close/>
                <a:moveTo>
                  <a:pt x="272909" y="5229"/>
                </a:moveTo>
                <a:cubicBezTo>
                  <a:pt x="272909" y="7270"/>
                  <a:pt x="273791" y="9058"/>
                  <a:pt x="274495" y="10053"/>
                </a:cubicBezTo>
                <a:cubicBezTo>
                  <a:pt x="275930" y="12077"/>
                  <a:pt x="275710" y="13190"/>
                  <a:pt x="275030" y="13865"/>
                </a:cubicBezTo>
                <a:cubicBezTo>
                  <a:pt x="274360" y="14541"/>
                  <a:pt x="273232" y="14760"/>
                  <a:pt x="271187" y="13342"/>
                </a:cubicBezTo>
                <a:cubicBezTo>
                  <a:pt x="270186" y="12634"/>
                  <a:pt x="268396" y="11756"/>
                  <a:pt x="266342" y="11756"/>
                </a:cubicBezTo>
                <a:cubicBezTo>
                  <a:pt x="262831" y="11756"/>
                  <a:pt x="261092" y="14050"/>
                  <a:pt x="261092" y="16007"/>
                </a:cubicBezTo>
                <a:cubicBezTo>
                  <a:pt x="261092" y="17964"/>
                  <a:pt x="262831" y="20258"/>
                  <a:pt x="266342" y="20258"/>
                </a:cubicBezTo>
                <a:cubicBezTo>
                  <a:pt x="268396" y="20258"/>
                  <a:pt x="270186" y="19381"/>
                  <a:pt x="271187" y="18672"/>
                </a:cubicBezTo>
                <a:cubicBezTo>
                  <a:pt x="273232" y="17256"/>
                  <a:pt x="274360" y="17475"/>
                  <a:pt x="275030" y="18151"/>
                </a:cubicBezTo>
                <a:cubicBezTo>
                  <a:pt x="275710" y="18807"/>
                  <a:pt x="274716" y="25825"/>
                  <a:pt x="273927" y="31340"/>
                </a:cubicBezTo>
                <a:cubicBezTo>
                  <a:pt x="268116" y="32555"/>
                  <a:pt x="265316" y="37177"/>
                  <a:pt x="265316" y="39877"/>
                </a:cubicBezTo>
                <a:cubicBezTo>
                  <a:pt x="265316" y="46826"/>
                  <a:pt x="272791" y="50840"/>
                  <a:pt x="277185" y="53169"/>
                </a:cubicBezTo>
                <a:cubicBezTo>
                  <a:pt x="281572" y="50840"/>
                  <a:pt x="289047" y="46826"/>
                  <a:pt x="289047" y="39877"/>
                </a:cubicBezTo>
                <a:cubicBezTo>
                  <a:pt x="289047" y="37177"/>
                  <a:pt x="286246" y="32555"/>
                  <a:pt x="280443" y="31340"/>
                </a:cubicBezTo>
                <a:cubicBezTo>
                  <a:pt x="279645" y="25825"/>
                  <a:pt x="278662" y="18807"/>
                  <a:pt x="279332" y="18151"/>
                </a:cubicBezTo>
                <a:cubicBezTo>
                  <a:pt x="280001" y="17475"/>
                  <a:pt x="281131" y="17256"/>
                  <a:pt x="283176" y="18672"/>
                </a:cubicBezTo>
                <a:cubicBezTo>
                  <a:pt x="284177" y="19381"/>
                  <a:pt x="285966" y="20258"/>
                  <a:pt x="288020" y="20258"/>
                </a:cubicBezTo>
                <a:cubicBezTo>
                  <a:pt x="291532" y="20258"/>
                  <a:pt x="293271" y="17964"/>
                  <a:pt x="293271" y="16007"/>
                </a:cubicBezTo>
                <a:cubicBezTo>
                  <a:pt x="293271" y="14050"/>
                  <a:pt x="291532" y="11756"/>
                  <a:pt x="288020" y="11756"/>
                </a:cubicBezTo>
                <a:cubicBezTo>
                  <a:pt x="285966" y="11756"/>
                  <a:pt x="284177" y="12634"/>
                  <a:pt x="283176" y="13342"/>
                </a:cubicBezTo>
                <a:cubicBezTo>
                  <a:pt x="281131" y="14760"/>
                  <a:pt x="280001" y="14541"/>
                  <a:pt x="279332" y="13865"/>
                </a:cubicBezTo>
                <a:cubicBezTo>
                  <a:pt x="278662" y="13190"/>
                  <a:pt x="278432" y="12077"/>
                  <a:pt x="279866" y="10053"/>
                </a:cubicBezTo>
                <a:cubicBezTo>
                  <a:pt x="280571" y="9058"/>
                  <a:pt x="281461" y="7270"/>
                  <a:pt x="281461" y="5229"/>
                </a:cubicBezTo>
                <a:cubicBezTo>
                  <a:pt x="281461" y="1738"/>
                  <a:pt x="279153" y="0"/>
                  <a:pt x="277185" y="0"/>
                </a:cubicBezTo>
                <a:cubicBezTo>
                  <a:pt x="275209" y="0"/>
                  <a:pt x="272909" y="1738"/>
                  <a:pt x="272909" y="5229"/>
                </a:cubicBezTo>
                <a:close/>
                <a:moveTo>
                  <a:pt x="277185" y="56863"/>
                </a:moveTo>
                <a:cubicBezTo>
                  <a:pt x="272476" y="56863"/>
                  <a:pt x="268659" y="60641"/>
                  <a:pt x="268659" y="65331"/>
                </a:cubicBezTo>
                <a:cubicBezTo>
                  <a:pt x="268659" y="70003"/>
                  <a:pt x="272476" y="73798"/>
                  <a:pt x="277185" y="73798"/>
                </a:cubicBezTo>
                <a:cubicBezTo>
                  <a:pt x="281885" y="73798"/>
                  <a:pt x="285704" y="70003"/>
                  <a:pt x="285704" y="65331"/>
                </a:cubicBezTo>
                <a:cubicBezTo>
                  <a:pt x="285704" y="60641"/>
                  <a:pt x="281885" y="56863"/>
                  <a:pt x="277185" y="56863"/>
                </a:cubicBezTo>
                <a:close/>
                <a:moveTo>
                  <a:pt x="277185" y="138388"/>
                </a:moveTo>
                <a:cubicBezTo>
                  <a:pt x="311317" y="138388"/>
                  <a:pt x="330576" y="144865"/>
                  <a:pt x="330576" y="144865"/>
                </a:cubicBezTo>
                <a:cubicBezTo>
                  <a:pt x="330762" y="127727"/>
                  <a:pt x="330644" y="118163"/>
                  <a:pt x="340536" y="119596"/>
                </a:cubicBezTo>
                <a:cubicBezTo>
                  <a:pt x="335132" y="105190"/>
                  <a:pt x="358421" y="99540"/>
                  <a:pt x="358421" y="80766"/>
                </a:cubicBezTo>
                <a:cubicBezTo>
                  <a:pt x="358421" y="68400"/>
                  <a:pt x="349623" y="67001"/>
                  <a:pt x="347027" y="67001"/>
                </a:cubicBezTo>
                <a:cubicBezTo>
                  <a:pt x="339297" y="67001"/>
                  <a:pt x="340512" y="71993"/>
                  <a:pt x="333935" y="71993"/>
                </a:cubicBezTo>
                <a:cubicBezTo>
                  <a:pt x="333122" y="71993"/>
                  <a:pt x="332272" y="71791"/>
                  <a:pt x="332272" y="72382"/>
                </a:cubicBezTo>
                <a:cubicBezTo>
                  <a:pt x="332272" y="74541"/>
                  <a:pt x="334123" y="78236"/>
                  <a:pt x="337142" y="78236"/>
                </a:cubicBezTo>
                <a:cubicBezTo>
                  <a:pt x="341181" y="78236"/>
                  <a:pt x="341266" y="74220"/>
                  <a:pt x="344261" y="74220"/>
                </a:cubicBezTo>
                <a:cubicBezTo>
                  <a:pt x="345559" y="74220"/>
                  <a:pt x="347425" y="75266"/>
                  <a:pt x="347425" y="79382"/>
                </a:cubicBezTo>
                <a:cubicBezTo>
                  <a:pt x="347425" y="87361"/>
                  <a:pt x="342166" y="96217"/>
                  <a:pt x="335956" y="103066"/>
                </a:cubicBezTo>
                <a:cubicBezTo>
                  <a:pt x="334529" y="101109"/>
                  <a:pt x="332587" y="99894"/>
                  <a:pt x="330262" y="99894"/>
                </a:cubicBezTo>
                <a:cubicBezTo>
                  <a:pt x="326589" y="99894"/>
                  <a:pt x="323364" y="103707"/>
                  <a:pt x="323364" y="108412"/>
                </a:cubicBezTo>
                <a:cubicBezTo>
                  <a:pt x="323364" y="110150"/>
                  <a:pt x="323645" y="111416"/>
                  <a:pt x="324281" y="112882"/>
                </a:cubicBezTo>
                <a:cubicBezTo>
                  <a:pt x="322210" y="114029"/>
                  <a:pt x="320370" y="114687"/>
                  <a:pt x="318987" y="114687"/>
                </a:cubicBezTo>
                <a:cubicBezTo>
                  <a:pt x="316188" y="114687"/>
                  <a:pt x="311962" y="113558"/>
                  <a:pt x="311962" y="107451"/>
                </a:cubicBezTo>
                <a:cubicBezTo>
                  <a:pt x="311962" y="93856"/>
                  <a:pt x="330305" y="81878"/>
                  <a:pt x="330305" y="64640"/>
                </a:cubicBezTo>
                <a:cubicBezTo>
                  <a:pt x="330305" y="56407"/>
                  <a:pt x="324773" y="48210"/>
                  <a:pt x="313218" y="48210"/>
                </a:cubicBezTo>
                <a:cubicBezTo>
                  <a:pt x="300823" y="48210"/>
                  <a:pt x="303130" y="59461"/>
                  <a:pt x="292406" y="59461"/>
                </a:cubicBezTo>
                <a:cubicBezTo>
                  <a:pt x="291914" y="59461"/>
                  <a:pt x="291523" y="59612"/>
                  <a:pt x="291523" y="60050"/>
                </a:cubicBezTo>
                <a:cubicBezTo>
                  <a:pt x="291523" y="60758"/>
                  <a:pt x="293382" y="66984"/>
                  <a:pt x="298930" y="66984"/>
                </a:cubicBezTo>
                <a:cubicBezTo>
                  <a:pt x="304869" y="66984"/>
                  <a:pt x="306541" y="56779"/>
                  <a:pt x="311792" y="56779"/>
                </a:cubicBezTo>
                <a:cubicBezTo>
                  <a:pt x="313760" y="56779"/>
                  <a:pt x="316697" y="57926"/>
                  <a:pt x="316697" y="64842"/>
                </a:cubicBezTo>
                <a:cubicBezTo>
                  <a:pt x="316697" y="70223"/>
                  <a:pt x="314016" y="78909"/>
                  <a:pt x="310164" y="87244"/>
                </a:cubicBezTo>
                <a:cubicBezTo>
                  <a:pt x="308772" y="85860"/>
                  <a:pt x="306888" y="84848"/>
                  <a:pt x="304758" y="84848"/>
                </a:cubicBezTo>
                <a:cubicBezTo>
                  <a:pt x="300160" y="84848"/>
                  <a:pt x="296861" y="89266"/>
                  <a:pt x="296861" y="94547"/>
                </a:cubicBezTo>
                <a:cubicBezTo>
                  <a:pt x="296861" y="97887"/>
                  <a:pt x="298183" y="101109"/>
                  <a:pt x="300466" y="103233"/>
                </a:cubicBezTo>
                <a:cubicBezTo>
                  <a:pt x="297759" y="106676"/>
                  <a:pt x="294993" y="109476"/>
                  <a:pt x="291243" y="109476"/>
                </a:cubicBezTo>
                <a:cubicBezTo>
                  <a:pt x="283836" y="109476"/>
                  <a:pt x="280563" y="105292"/>
                  <a:pt x="280563" y="100737"/>
                </a:cubicBezTo>
                <a:cubicBezTo>
                  <a:pt x="280563" y="95811"/>
                  <a:pt x="289607" y="94023"/>
                  <a:pt x="289607" y="86331"/>
                </a:cubicBezTo>
                <a:cubicBezTo>
                  <a:pt x="289607" y="81103"/>
                  <a:pt x="286187" y="78151"/>
                  <a:pt x="282894" y="78151"/>
                </a:cubicBezTo>
                <a:cubicBezTo>
                  <a:pt x="279357" y="78151"/>
                  <a:pt x="277541" y="80479"/>
                  <a:pt x="277185" y="80479"/>
                </a:cubicBezTo>
                <a:cubicBezTo>
                  <a:pt x="276820" y="80479"/>
                  <a:pt x="275004" y="78151"/>
                  <a:pt x="271466" y="78151"/>
                </a:cubicBezTo>
                <a:cubicBezTo>
                  <a:pt x="268176" y="78151"/>
                  <a:pt x="264756" y="81103"/>
                  <a:pt x="264756" y="86331"/>
                </a:cubicBezTo>
                <a:cubicBezTo>
                  <a:pt x="264756" y="94023"/>
                  <a:pt x="273800" y="95811"/>
                  <a:pt x="273800" y="100737"/>
                </a:cubicBezTo>
                <a:cubicBezTo>
                  <a:pt x="273800" y="105292"/>
                  <a:pt x="270533" y="109476"/>
                  <a:pt x="263128" y="109476"/>
                </a:cubicBezTo>
                <a:cubicBezTo>
                  <a:pt x="259368" y="109476"/>
                  <a:pt x="256603" y="106676"/>
                  <a:pt x="253896" y="103233"/>
                </a:cubicBezTo>
                <a:cubicBezTo>
                  <a:pt x="256178" y="101109"/>
                  <a:pt x="257502" y="97887"/>
                  <a:pt x="257502" y="94547"/>
                </a:cubicBezTo>
                <a:cubicBezTo>
                  <a:pt x="257502" y="89266"/>
                  <a:pt x="254202" y="84848"/>
                  <a:pt x="249603" y="84848"/>
                </a:cubicBezTo>
                <a:cubicBezTo>
                  <a:pt x="247474" y="84848"/>
                  <a:pt x="245591" y="85860"/>
                  <a:pt x="244199" y="87244"/>
                </a:cubicBezTo>
                <a:cubicBezTo>
                  <a:pt x="240356" y="78909"/>
                  <a:pt x="237675" y="70223"/>
                  <a:pt x="237675" y="64842"/>
                </a:cubicBezTo>
                <a:cubicBezTo>
                  <a:pt x="237675" y="57926"/>
                  <a:pt x="240611" y="56779"/>
                  <a:pt x="242578" y="56779"/>
                </a:cubicBezTo>
                <a:cubicBezTo>
                  <a:pt x="247822" y="56779"/>
                  <a:pt x="249493" y="66984"/>
                  <a:pt x="255441" y="66984"/>
                </a:cubicBezTo>
                <a:cubicBezTo>
                  <a:pt x="260989" y="66984"/>
                  <a:pt x="262846" y="60758"/>
                  <a:pt x="262846" y="60050"/>
                </a:cubicBezTo>
                <a:cubicBezTo>
                  <a:pt x="262846" y="59612"/>
                  <a:pt x="262449" y="59461"/>
                  <a:pt x="261957" y="59461"/>
                </a:cubicBezTo>
                <a:cubicBezTo>
                  <a:pt x="251233" y="59461"/>
                  <a:pt x="253540" y="48210"/>
                  <a:pt x="241153" y="48210"/>
                </a:cubicBezTo>
                <a:cubicBezTo>
                  <a:pt x="229598" y="48210"/>
                  <a:pt x="224066" y="56407"/>
                  <a:pt x="224066" y="64640"/>
                </a:cubicBezTo>
                <a:cubicBezTo>
                  <a:pt x="224066" y="81878"/>
                  <a:pt x="242409" y="93856"/>
                  <a:pt x="242409" y="107451"/>
                </a:cubicBezTo>
                <a:cubicBezTo>
                  <a:pt x="242409" y="113558"/>
                  <a:pt x="238184" y="114687"/>
                  <a:pt x="235384" y="114687"/>
                </a:cubicBezTo>
                <a:cubicBezTo>
                  <a:pt x="233993" y="114687"/>
                  <a:pt x="232160" y="114029"/>
                  <a:pt x="230081" y="112882"/>
                </a:cubicBezTo>
                <a:cubicBezTo>
                  <a:pt x="230717" y="111416"/>
                  <a:pt x="230997" y="110150"/>
                  <a:pt x="230997" y="108412"/>
                </a:cubicBezTo>
                <a:cubicBezTo>
                  <a:pt x="230997" y="103707"/>
                  <a:pt x="227774" y="99894"/>
                  <a:pt x="224101" y="99894"/>
                </a:cubicBezTo>
                <a:cubicBezTo>
                  <a:pt x="221776" y="99894"/>
                  <a:pt x="219840" y="101109"/>
                  <a:pt x="218416" y="103066"/>
                </a:cubicBezTo>
                <a:cubicBezTo>
                  <a:pt x="212197" y="96217"/>
                  <a:pt x="206946" y="87361"/>
                  <a:pt x="206946" y="79382"/>
                </a:cubicBezTo>
                <a:cubicBezTo>
                  <a:pt x="206946" y="75266"/>
                  <a:pt x="208812" y="74220"/>
                  <a:pt x="210101" y="74220"/>
                </a:cubicBezTo>
                <a:cubicBezTo>
                  <a:pt x="213104" y="74220"/>
                  <a:pt x="213189" y="78236"/>
                  <a:pt x="217227" y="78236"/>
                </a:cubicBezTo>
                <a:cubicBezTo>
                  <a:pt x="220240" y="78236"/>
                  <a:pt x="222089" y="74541"/>
                  <a:pt x="222089" y="72382"/>
                </a:cubicBezTo>
                <a:cubicBezTo>
                  <a:pt x="222089" y="71791"/>
                  <a:pt x="221249" y="71993"/>
                  <a:pt x="220435" y="71993"/>
                </a:cubicBezTo>
                <a:cubicBezTo>
                  <a:pt x="213851" y="71993"/>
                  <a:pt x="215072" y="67001"/>
                  <a:pt x="207344" y="67001"/>
                </a:cubicBezTo>
                <a:cubicBezTo>
                  <a:pt x="204739" y="67001"/>
                  <a:pt x="195949" y="68400"/>
                  <a:pt x="195949" y="80766"/>
                </a:cubicBezTo>
                <a:cubicBezTo>
                  <a:pt x="195949" y="99540"/>
                  <a:pt x="219239" y="105190"/>
                  <a:pt x="213834" y="119596"/>
                </a:cubicBezTo>
                <a:cubicBezTo>
                  <a:pt x="223727" y="118163"/>
                  <a:pt x="223599" y="127727"/>
                  <a:pt x="223786" y="144865"/>
                </a:cubicBezTo>
                <a:cubicBezTo>
                  <a:pt x="223786" y="144865"/>
                  <a:pt x="243045" y="138388"/>
                  <a:pt x="277185" y="138388"/>
                </a:cubicBezTo>
                <a:close/>
                <a:moveTo>
                  <a:pt x="214598" y="163707"/>
                </a:moveTo>
                <a:cubicBezTo>
                  <a:pt x="205307" y="165731"/>
                  <a:pt x="198639" y="167636"/>
                  <a:pt x="195654" y="168548"/>
                </a:cubicBezTo>
                <a:cubicBezTo>
                  <a:pt x="195805" y="164467"/>
                  <a:pt x="197367" y="160687"/>
                  <a:pt x="201023" y="159844"/>
                </a:cubicBezTo>
                <a:cubicBezTo>
                  <a:pt x="201490" y="159725"/>
                  <a:pt x="201608" y="159102"/>
                  <a:pt x="201176" y="158815"/>
                </a:cubicBezTo>
                <a:cubicBezTo>
                  <a:pt x="192896" y="153350"/>
                  <a:pt x="188458" y="163824"/>
                  <a:pt x="188332" y="164163"/>
                </a:cubicBezTo>
                <a:cubicBezTo>
                  <a:pt x="185395" y="163943"/>
                  <a:pt x="180924" y="164854"/>
                  <a:pt x="180924" y="168801"/>
                </a:cubicBezTo>
                <a:cubicBezTo>
                  <a:pt x="180924" y="180591"/>
                  <a:pt x="153792" y="187138"/>
                  <a:pt x="147506" y="188098"/>
                </a:cubicBezTo>
                <a:cubicBezTo>
                  <a:pt x="158585" y="192349"/>
                  <a:pt x="163201" y="206232"/>
                  <a:pt x="163201" y="206232"/>
                </a:cubicBezTo>
                <a:cubicBezTo>
                  <a:pt x="171244" y="198236"/>
                  <a:pt x="180653" y="191185"/>
                  <a:pt x="182723" y="191185"/>
                </a:cubicBezTo>
                <a:cubicBezTo>
                  <a:pt x="184862" y="191185"/>
                  <a:pt x="185675" y="193850"/>
                  <a:pt x="185845" y="195436"/>
                </a:cubicBezTo>
                <a:cubicBezTo>
                  <a:pt x="185895" y="195959"/>
                  <a:pt x="186387" y="196129"/>
                  <a:pt x="186719" y="195673"/>
                </a:cubicBezTo>
                <a:cubicBezTo>
                  <a:pt x="190927" y="189432"/>
                  <a:pt x="188908" y="188014"/>
                  <a:pt x="188568" y="186176"/>
                </a:cubicBezTo>
                <a:cubicBezTo>
                  <a:pt x="188297" y="184725"/>
                  <a:pt x="188721" y="179260"/>
                  <a:pt x="194863" y="179900"/>
                </a:cubicBezTo>
                <a:lnTo>
                  <a:pt x="194863" y="258592"/>
                </a:lnTo>
                <a:lnTo>
                  <a:pt x="191708" y="259216"/>
                </a:lnTo>
                <a:cubicBezTo>
                  <a:pt x="190257" y="259469"/>
                  <a:pt x="178685" y="249684"/>
                  <a:pt x="165432" y="240576"/>
                </a:cubicBezTo>
                <a:cubicBezTo>
                  <a:pt x="152180" y="231468"/>
                  <a:pt x="145061" y="236916"/>
                  <a:pt x="129943" y="245046"/>
                </a:cubicBezTo>
                <a:cubicBezTo>
                  <a:pt x="110175" y="255690"/>
                  <a:pt x="90168" y="246041"/>
                  <a:pt x="90168" y="246041"/>
                </a:cubicBezTo>
                <a:cubicBezTo>
                  <a:pt x="73116" y="258153"/>
                  <a:pt x="67313" y="293171"/>
                  <a:pt x="67313" y="293171"/>
                </a:cubicBezTo>
                <a:cubicBezTo>
                  <a:pt x="63919" y="294622"/>
                  <a:pt x="58286" y="296140"/>
                  <a:pt x="52950" y="296140"/>
                </a:cubicBezTo>
                <a:cubicBezTo>
                  <a:pt x="39934" y="296140"/>
                  <a:pt x="37541" y="288314"/>
                  <a:pt x="37541" y="283624"/>
                </a:cubicBezTo>
                <a:cubicBezTo>
                  <a:pt x="37541" y="263651"/>
                  <a:pt x="62698" y="255082"/>
                  <a:pt x="62698" y="235397"/>
                </a:cubicBezTo>
                <a:cubicBezTo>
                  <a:pt x="62698" y="230623"/>
                  <a:pt x="60491" y="211191"/>
                  <a:pt x="36311" y="211191"/>
                </a:cubicBezTo>
                <a:cubicBezTo>
                  <a:pt x="33215" y="211191"/>
                  <a:pt x="14762" y="211158"/>
                  <a:pt x="14677" y="211158"/>
                </a:cubicBezTo>
                <a:cubicBezTo>
                  <a:pt x="5624" y="211158"/>
                  <a:pt x="3360" y="204681"/>
                  <a:pt x="2104" y="202200"/>
                </a:cubicBezTo>
                <a:cubicBezTo>
                  <a:pt x="1621" y="201240"/>
                  <a:pt x="695" y="201796"/>
                  <a:pt x="1044" y="202554"/>
                </a:cubicBezTo>
                <a:cubicBezTo>
                  <a:pt x="1739" y="204207"/>
                  <a:pt x="0" y="206721"/>
                  <a:pt x="0" y="211714"/>
                </a:cubicBezTo>
                <a:cubicBezTo>
                  <a:pt x="0" y="219710"/>
                  <a:pt x="4726" y="224517"/>
                  <a:pt x="13523" y="224517"/>
                </a:cubicBezTo>
                <a:cubicBezTo>
                  <a:pt x="17528" y="224517"/>
                  <a:pt x="21295" y="223387"/>
                  <a:pt x="22517" y="222662"/>
                </a:cubicBezTo>
                <a:cubicBezTo>
                  <a:pt x="23332" y="222190"/>
                  <a:pt x="23764" y="222966"/>
                  <a:pt x="23382" y="223405"/>
                </a:cubicBezTo>
                <a:cubicBezTo>
                  <a:pt x="19547" y="227858"/>
                  <a:pt x="19242" y="236190"/>
                  <a:pt x="20819" y="238215"/>
                </a:cubicBezTo>
                <a:cubicBezTo>
                  <a:pt x="21193" y="238704"/>
                  <a:pt x="21660" y="238569"/>
                  <a:pt x="21752" y="238180"/>
                </a:cubicBezTo>
                <a:cubicBezTo>
                  <a:pt x="23874" y="229730"/>
                  <a:pt x="31832" y="221752"/>
                  <a:pt x="42547" y="221752"/>
                </a:cubicBezTo>
                <a:cubicBezTo>
                  <a:pt x="55664" y="221752"/>
                  <a:pt x="55596" y="232834"/>
                  <a:pt x="55596" y="235515"/>
                </a:cubicBezTo>
                <a:cubicBezTo>
                  <a:pt x="55596" y="251541"/>
                  <a:pt x="27285" y="263297"/>
                  <a:pt x="27285" y="285327"/>
                </a:cubicBezTo>
                <a:cubicBezTo>
                  <a:pt x="27285" y="307679"/>
                  <a:pt x="51032" y="312469"/>
                  <a:pt x="64793" y="308926"/>
                </a:cubicBezTo>
                <a:cubicBezTo>
                  <a:pt x="63987" y="331295"/>
                  <a:pt x="38230" y="338919"/>
                  <a:pt x="37449" y="322910"/>
                </a:cubicBezTo>
                <a:cubicBezTo>
                  <a:pt x="37390" y="322152"/>
                  <a:pt x="36838" y="321966"/>
                  <a:pt x="36414" y="322978"/>
                </a:cubicBezTo>
                <a:cubicBezTo>
                  <a:pt x="33156" y="330889"/>
                  <a:pt x="34445" y="337840"/>
                  <a:pt x="44474" y="340049"/>
                </a:cubicBezTo>
                <a:cubicBezTo>
                  <a:pt x="45152" y="340218"/>
                  <a:pt x="44822" y="340588"/>
                  <a:pt x="44202" y="341011"/>
                </a:cubicBezTo>
                <a:cubicBezTo>
                  <a:pt x="34277" y="347285"/>
                  <a:pt x="39654" y="371947"/>
                  <a:pt x="40146" y="379200"/>
                </a:cubicBezTo>
                <a:cubicBezTo>
                  <a:pt x="40893" y="389659"/>
                  <a:pt x="30433" y="388410"/>
                  <a:pt x="29575" y="388106"/>
                </a:cubicBezTo>
                <a:cubicBezTo>
                  <a:pt x="29142" y="387939"/>
                  <a:pt x="28727" y="388158"/>
                  <a:pt x="29389" y="388984"/>
                </a:cubicBezTo>
                <a:cubicBezTo>
                  <a:pt x="36805" y="398025"/>
                  <a:pt x="45967" y="389759"/>
                  <a:pt x="45967" y="389759"/>
                </a:cubicBezTo>
                <a:cubicBezTo>
                  <a:pt x="52889" y="391919"/>
                  <a:pt x="48598" y="397790"/>
                  <a:pt x="43981" y="400859"/>
                </a:cubicBezTo>
                <a:cubicBezTo>
                  <a:pt x="43260" y="401348"/>
                  <a:pt x="43321" y="401821"/>
                  <a:pt x="44101" y="401871"/>
                </a:cubicBezTo>
                <a:cubicBezTo>
                  <a:pt x="45136" y="401939"/>
                  <a:pt x="55852" y="402834"/>
                  <a:pt x="57760" y="394347"/>
                </a:cubicBezTo>
                <a:cubicBezTo>
                  <a:pt x="62503" y="399982"/>
                  <a:pt x="69476" y="397924"/>
                  <a:pt x="70944" y="397182"/>
                </a:cubicBezTo>
                <a:cubicBezTo>
                  <a:pt x="73007" y="396137"/>
                  <a:pt x="83043" y="392509"/>
                  <a:pt x="84044" y="403727"/>
                </a:cubicBezTo>
                <a:cubicBezTo>
                  <a:pt x="84103" y="404537"/>
                  <a:pt x="84579" y="404013"/>
                  <a:pt x="84909" y="403592"/>
                </a:cubicBezTo>
                <a:cubicBezTo>
                  <a:pt x="92493" y="394112"/>
                  <a:pt x="84367" y="388258"/>
                  <a:pt x="79853" y="387567"/>
                </a:cubicBezTo>
                <a:cubicBezTo>
                  <a:pt x="80218" y="387044"/>
                  <a:pt x="86301" y="382035"/>
                  <a:pt x="91764" y="388984"/>
                </a:cubicBezTo>
                <a:cubicBezTo>
                  <a:pt x="92128" y="389455"/>
                  <a:pt x="92478" y="389557"/>
                  <a:pt x="92545" y="388613"/>
                </a:cubicBezTo>
                <a:cubicBezTo>
                  <a:pt x="93173" y="376585"/>
                  <a:pt x="83331" y="375490"/>
                  <a:pt x="76960" y="380719"/>
                </a:cubicBezTo>
                <a:cubicBezTo>
                  <a:pt x="76662" y="379487"/>
                  <a:pt x="74541" y="372723"/>
                  <a:pt x="84162" y="372959"/>
                </a:cubicBezTo>
                <a:cubicBezTo>
                  <a:pt x="84391" y="372959"/>
                  <a:pt x="84850" y="372621"/>
                  <a:pt x="84367" y="372149"/>
                </a:cubicBezTo>
                <a:cubicBezTo>
                  <a:pt x="76901" y="364306"/>
                  <a:pt x="70758" y="371441"/>
                  <a:pt x="69332" y="373144"/>
                </a:cubicBezTo>
                <a:cubicBezTo>
                  <a:pt x="66006" y="377041"/>
                  <a:pt x="57727" y="375490"/>
                  <a:pt x="56962" y="375388"/>
                </a:cubicBezTo>
                <a:cubicBezTo>
                  <a:pt x="59558" y="333589"/>
                  <a:pt x="96601" y="348399"/>
                  <a:pt x="101690" y="328089"/>
                </a:cubicBezTo>
                <a:cubicBezTo>
                  <a:pt x="101928" y="327009"/>
                  <a:pt x="102411" y="327414"/>
                  <a:pt x="102514" y="327802"/>
                </a:cubicBezTo>
                <a:cubicBezTo>
                  <a:pt x="103914" y="332761"/>
                  <a:pt x="116487" y="333454"/>
                  <a:pt x="118795" y="323686"/>
                </a:cubicBezTo>
                <a:cubicBezTo>
                  <a:pt x="118922" y="323080"/>
                  <a:pt x="118845" y="322606"/>
                  <a:pt x="118404" y="323062"/>
                </a:cubicBezTo>
                <a:cubicBezTo>
                  <a:pt x="107681" y="333706"/>
                  <a:pt x="83535" y="300424"/>
                  <a:pt x="116487" y="273385"/>
                </a:cubicBezTo>
                <a:cubicBezTo>
                  <a:pt x="144620" y="250327"/>
                  <a:pt x="169835" y="263180"/>
                  <a:pt x="179423" y="270771"/>
                </a:cubicBezTo>
                <a:cubicBezTo>
                  <a:pt x="179932" y="274110"/>
                  <a:pt x="177929" y="275190"/>
                  <a:pt x="176648" y="275594"/>
                </a:cubicBezTo>
                <a:cubicBezTo>
                  <a:pt x="176189" y="275730"/>
                  <a:pt x="176045" y="276152"/>
                  <a:pt x="176775" y="276439"/>
                </a:cubicBezTo>
                <a:cubicBezTo>
                  <a:pt x="179456" y="277451"/>
                  <a:pt x="183232" y="277130"/>
                  <a:pt x="185006" y="274634"/>
                </a:cubicBezTo>
                <a:cubicBezTo>
                  <a:pt x="191046" y="278833"/>
                  <a:pt x="185871" y="284113"/>
                  <a:pt x="183426" y="285581"/>
                </a:cubicBezTo>
                <a:cubicBezTo>
                  <a:pt x="182808" y="285968"/>
                  <a:pt x="183079" y="286374"/>
                  <a:pt x="183597" y="286474"/>
                </a:cubicBezTo>
                <a:cubicBezTo>
                  <a:pt x="189145" y="287469"/>
                  <a:pt x="193709" y="281836"/>
                  <a:pt x="193930" y="278598"/>
                </a:cubicBezTo>
                <a:lnTo>
                  <a:pt x="194863" y="279121"/>
                </a:lnTo>
                <a:lnTo>
                  <a:pt x="194863" y="302872"/>
                </a:lnTo>
                <a:cubicBezTo>
                  <a:pt x="194863" y="336693"/>
                  <a:pt x="234111" y="341381"/>
                  <a:pt x="277185" y="370058"/>
                </a:cubicBezTo>
                <a:cubicBezTo>
                  <a:pt x="320250" y="341381"/>
                  <a:pt x="359498" y="336693"/>
                  <a:pt x="359498" y="302872"/>
                </a:cubicBezTo>
                <a:lnTo>
                  <a:pt x="359498" y="279121"/>
                </a:lnTo>
                <a:lnTo>
                  <a:pt x="360440" y="278598"/>
                </a:lnTo>
                <a:cubicBezTo>
                  <a:pt x="360660" y="281836"/>
                  <a:pt x="365225" y="287469"/>
                  <a:pt x="370775" y="286474"/>
                </a:cubicBezTo>
                <a:cubicBezTo>
                  <a:pt x="371291" y="286374"/>
                  <a:pt x="371555" y="285968"/>
                  <a:pt x="370943" y="285581"/>
                </a:cubicBezTo>
                <a:cubicBezTo>
                  <a:pt x="368500" y="284113"/>
                  <a:pt x="363326" y="278833"/>
                  <a:pt x="369365" y="274634"/>
                </a:cubicBezTo>
                <a:cubicBezTo>
                  <a:pt x="371131" y="277130"/>
                  <a:pt x="374913" y="277451"/>
                  <a:pt x="377594" y="276439"/>
                </a:cubicBezTo>
                <a:cubicBezTo>
                  <a:pt x="378316" y="276152"/>
                  <a:pt x="378180" y="275730"/>
                  <a:pt x="377714" y="275594"/>
                </a:cubicBezTo>
                <a:cubicBezTo>
                  <a:pt x="376441" y="275190"/>
                  <a:pt x="374439" y="274110"/>
                  <a:pt x="374948" y="270771"/>
                </a:cubicBezTo>
                <a:cubicBezTo>
                  <a:pt x="384536" y="263180"/>
                  <a:pt x="409750" y="250327"/>
                  <a:pt x="437884" y="273385"/>
                </a:cubicBezTo>
                <a:cubicBezTo>
                  <a:pt x="470837" y="300424"/>
                  <a:pt x="446681" y="333706"/>
                  <a:pt x="435966" y="323062"/>
                </a:cubicBezTo>
                <a:cubicBezTo>
                  <a:pt x="435516" y="322606"/>
                  <a:pt x="435448" y="323080"/>
                  <a:pt x="435577" y="323686"/>
                </a:cubicBezTo>
                <a:cubicBezTo>
                  <a:pt x="437884" y="333454"/>
                  <a:pt x="450457" y="332761"/>
                  <a:pt x="451849" y="327802"/>
                </a:cubicBezTo>
                <a:cubicBezTo>
                  <a:pt x="451950" y="327414"/>
                  <a:pt x="452443" y="327009"/>
                  <a:pt x="452679" y="328089"/>
                </a:cubicBezTo>
                <a:cubicBezTo>
                  <a:pt x="457770" y="348399"/>
                  <a:pt x="494812" y="333589"/>
                  <a:pt x="497407" y="375388"/>
                </a:cubicBezTo>
                <a:cubicBezTo>
                  <a:pt x="496645" y="375490"/>
                  <a:pt x="488363" y="377041"/>
                  <a:pt x="485038" y="373144"/>
                </a:cubicBezTo>
                <a:cubicBezTo>
                  <a:pt x="483613" y="371441"/>
                  <a:pt x="477471" y="364306"/>
                  <a:pt x="470004" y="372149"/>
                </a:cubicBezTo>
                <a:cubicBezTo>
                  <a:pt x="469513" y="372621"/>
                  <a:pt x="469970" y="372959"/>
                  <a:pt x="470208" y="372959"/>
                </a:cubicBezTo>
                <a:cubicBezTo>
                  <a:pt x="479829" y="372723"/>
                  <a:pt x="477709" y="379487"/>
                  <a:pt x="477403" y="380719"/>
                </a:cubicBezTo>
                <a:cubicBezTo>
                  <a:pt x="471040" y="375490"/>
                  <a:pt x="461190" y="376585"/>
                  <a:pt x="461826" y="388613"/>
                </a:cubicBezTo>
                <a:cubicBezTo>
                  <a:pt x="461885" y="389557"/>
                  <a:pt x="462241" y="389455"/>
                  <a:pt x="462606" y="388984"/>
                </a:cubicBezTo>
                <a:cubicBezTo>
                  <a:pt x="468071" y="382035"/>
                  <a:pt x="474145" y="387044"/>
                  <a:pt x="474519" y="387567"/>
                </a:cubicBezTo>
                <a:cubicBezTo>
                  <a:pt x="470004" y="388258"/>
                  <a:pt x="461876" y="394112"/>
                  <a:pt x="469462" y="403592"/>
                </a:cubicBezTo>
                <a:cubicBezTo>
                  <a:pt x="469784" y="404013"/>
                  <a:pt x="470258" y="404537"/>
                  <a:pt x="470328" y="403727"/>
                </a:cubicBezTo>
                <a:cubicBezTo>
                  <a:pt x="471320" y="392509"/>
                  <a:pt x="481356" y="396137"/>
                  <a:pt x="483427" y="397182"/>
                </a:cubicBezTo>
                <a:cubicBezTo>
                  <a:pt x="484894" y="397924"/>
                  <a:pt x="491859" y="399982"/>
                  <a:pt x="496612" y="394347"/>
                </a:cubicBezTo>
                <a:cubicBezTo>
                  <a:pt x="498511" y="402834"/>
                  <a:pt x="509235" y="401939"/>
                  <a:pt x="510271" y="401871"/>
                </a:cubicBezTo>
                <a:cubicBezTo>
                  <a:pt x="511042" y="401821"/>
                  <a:pt x="511101" y="401348"/>
                  <a:pt x="510389" y="400859"/>
                </a:cubicBezTo>
                <a:cubicBezTo>
                  <a:pt x="505774" y="397790"/>
                  <a:pt x="501480" y="391919"/>
                  <a:pt x="508404" y="389759"/>
                </a:cubicBezTo>
                <a:cubicBezTo>
                  <a:pt x="508404" y="389759"/>
                  <a:pt x="517567" y="398025"/>
                  <a:pt x="524982" y="388984"/>
                </a:cubicBezTo>
                <a:cubicBezTo>
                  <a:pt x="525636" y="388158"/>
                  <a:pt x="525219" y="387939"/>
                  <a:pt x="524795" y="388106"/>
                </a:cubicBezTo>
                <a:cubicBezTo>
                  <a:pt x="523938" y="388410"/>
                  <a:pt x="513469" y="389659"/>
                  <a:pt x="514223" y="379200"/>
                </a:cubicBezTo>
                <a:cubicBezTo>
                  <a:pt x="514715" y="371947"/>
                  <a:pt x="520095" y="347285"/>
                  <a:pt x="510168" y="341011"/>
                </a:cubicBezTo>
                <a:cubicBezTo>
                  <a:pt x="509541" y="340588"/>
                  <a:pt x="509209" y="340218"/>
                  <a:pt x="509897" y="340049"/>
                </a:cubicBezTo>
                <a:cubicBezTo>
                  <a:pt x="519924" y="337840"/>
                  <a:pt x="521215" y="330889"/>
                  <a:pt x="517957" y="322978"/>
                </a:cubicBezTo>
                <a:cubicBezTo>
                  <a:pt x="517533" y="321966"/>
                  <a:pt x="516972" y="322152"/>
                  <a:pt x="516922" y="322910"/>
                </a:cubicBezTo>
                <a:cubicBezTo>
                  <a:pt x="516142" y="338919"/>
                  <a:pt x="490384" y="331295"/>
                  <a:pt x="489569" y="308926"/>
                </a:cubicBezTo>
                <a:cubicBezTo>
                  <a:pt x="503331" y="312469"/>
                  <a:pt x="527078" y="307679"/>
                  <a:pt x="527078" y="285327"/>
                </a:cubicBezTo>
                <a:cubicBezTo>
                  <a:pt x="527078" y="263297"/>
                  <a:pt x="498766" y="251541"/>
                  <a:pt x="498766" y="235515"/>
                </a:cubicBezTo>
                <a:cubicBezTo>
                  <a:pt x="498766" y="232834"/>
                  <a:pt x="498698" y="221752"/>
                  <a:pt x="511815" y="221752"/>
                </a:cubicBezTo>
                <a:cubicBezTo>
                  <a:pt x="522531" y="221752"/>
                  <a:pt x="530489" y="229730"/>
                  <a:pt x="532617" y="238180"/>
                </a:cubicBezTo>
                <a:cubicBezTo>
                  <a:pt x="532702" y="238569"/>
                  <a:pt x="533177" y="238704"/>
                  <a:pt x="533550" y="238215"/>
                </a:cubicBezTo>
                <a:cubicBezTo>
                  <a:pt x="535128" y="236190"/>
                  <a:pt x="534824" y="227858"/>
                  <a:pt x="530989" y="223405"/>
                </a:cubicBezTo>
                <a:cubicBezTo>
                  <a:pt x="530598" y="222966"/>
                  <a:pt x="531031" y="222190"/>
                  <a:pt x="531854" y="222662"/>
                </a:cubicBezTo>
                <a:cubicBezTo>
                  <a:pt x="533067" y="223387"/>
                  <a:pt x="536843" y="224517"/>
                  <a:pt x="540839" y="224517"/>
                </a:cubicBezTo>
                <a:cubicBezTo>
                  <a:pt x="549637" y="224517"/>
                  <a:pt x="554363" y="219710"/>
                  <a:pt x="554363" y="211714"/>
                </a:cubicBezTo>
                <a:cubicBezTo>
                  <a:pt x="554363" y="206721"/>
                  <a:pt x="552632" y="204207"/>
                  <a:pt x="553327" y="202554"/>
                </a:cubicBezTo>
                <a:cubicBezTo>
                  <a:pt x="553675" y="201796"/>
                  <a:pt x="552742" y="201240"/>
                  <a:pt x="552267" y="202200"/>
                </a:cubicBezTo>
                <a:cubicBezTo>
                  <a:pt x="551002" y="204681"/>
                  <a:pt x="548738" y="211158"/>
                  <a:pt x="539692" y="211158"/>
                </a:cubicBezTo>
                <a:cubicBezTo>
                  <a:pt x="539609" y="211158"/>
                  <a:pt x="521155" y="211191"/>
                  <a:pt x="518050" y="211191"/>
                </a:cubicBezTo>
                <a:cubicBezTo>
                  <a:pt x="493878" y="211191"/>
                  <a:pt x="491665" y="230623"/>
                  <a:pt x="491665" y="235397"/>
                </a:cubicBezTo>
                <a:cubicBezTo>
                  <a:pt x="491665" y="255082"/>
                  <a:pt x="516819" y="263651"/>
                  <a:pt x="516819" y="283624"/>
                </a:cubicBezTo>
                <a:cubicBezTo>
                  <a:pt x="516819" y="288314"/>
                  <a:pt x="514435" y="296140"/>
                  <a:pt x="501412" y="296140"/>
                </a:cubicBezTo>
                <a:cubicBezTo>
                  <a:pt x="496076" y="296140"/>
                  <a:pt x="490443" y="294622"/>
                  <a:pt x="487057" y="293171"/>
                </a:cubicBezTo>
                <a:cubicBezTo>
                  <a:pt x="487057" y="293171"/>
                  <a:pt x="481255" y="258153"/>
                  <a:pt x="464201" y="246041"/>
                </a:cubicBezTo>
                <a:cubicBezTo>
                  <a:pt x="464201" y="246041"/>
                  <a:pt x="444195" y="255690"/>
                  <a:pt x="424428" y="245046"/>
                </a:cubicBezTo>
                <a:cubicBezTo>
                  <a:pt x="409308" y="236916"/>
                  <a:pt x="402183" y="231468"/>
                  <a:pt x="388930" y="240576"/>
                </a:cubicBezTo>
                <a:cubicBezTo>
                  <a:pt x="375678" y="249684"/>
                  <a:pt x="364106" y="259469"/>
                  <a:pt x="362664" y="259216"/>
                </a:cubicBezTo>
                <a:lnTo>
                  <a:pt x="359498" y="258592"/>
                </a:lnTo>
                <a:lnTo>
                  <a:pt x="359498" y="179900"/>
                </a:lnTo>
                <a:cubicBezTo>
                  <a:pt x="365642" y="179260"/>
                  <a:pt x="366074" y="184725"/>
                  <a:pt x="365802" y="186176"/>
                </a:cubicBezTo>
                <a:cubicBezTo>
                  <a:pt x="365463" y="188014"/>
                  <a:pt x="363444" y="189432"/>
                  <a:pt x="367652" y="195673"/>
                </a:cubicBezTo>
                <a:cubicBezTo>
                  <a:pt x="367974" y="196129"/>
                  <a:pt x="368467" y="195959"/>
                  <a:pt x="368518" y="195436"/>
                </a:cubicBezTo>
                <a:cubicBezTo>
                  <a:pt x="368686" y="193850"/>
                  <a:pt x="369501" y="191185"/>
                  <a:pt x="371640" y="191185"/>
                </a:cubicBezTo>
                <a:cubicBezTo>
                  <a:pt x="373709" y="191185"/>
                  <a:pt x="383127" y="198236"/>
                  <a:pt x="391170" y="206232"/>
                </a:cubicBezTo>
                <a:cubicBezTo>
                  <a:pt x="391170" y="206232"/>
                  <a:pt x="395785" y="192349"/>
                  <a:pt x="406865" y="188098"/>
                </a:cubicBezTo>
                <a:cubicBezTo>
                  <a:pt x="400570" y="187138"/>
                  <a:pt x="373438" y="180591"/>
                  <a:pt x="373438" y="168801"/>
                </a:cubicBezTo>
                <a:cubicBezTo>
                  <a:pt x="373438" y="164854"/>
                  <a:pt x="368968" y="163943"/>
                  <a:pt x="366040" y="164163"/>
                </a:cubicBezTo>
                <a:cubicBezTo>
                  <a:pt x="365904" y="163824"/>
                  <a:pt x="361466" y="153350"/>
                  <a:pt x="353194" y="158815"/>
                </a:cubicBezTo>
                <a:cubicBezTo>
                  <a:pt x="352754" y="159102"/>
                  <a:pt x="352873" y="159725"/>
                  <a:pt x="353347" y="159844"/>
                </a:cubicBezTo>
                <a:cubicBezTo>
                  <a:pt x="357004" y="160687"/>
                  <a:pt x="358565" y="164467"/>
                  <a:pt x="358718" y="168548"/>
                </a:cubicBezTo>
                <a:cubicBezTo>
                  <a:pt x="350810" y="166135"/>
                  <a:pt x="317129" y="156740"/>
                  <a:pt x="277185" y="156740"/>
                </a:cubicBezTo>
                <a:cubicBezTo>
                  <a:pt x="257799" y="156740"/>
                  <a:pt x="239932" y="158967"/>
                  <a:pt x="225729" y="161515"/>
                </a:cubicBezTo>
                <a:lnTo>
                  <a:pt x="225729" y="188791"/>
                </a:lnTo>
                <a:lnTo>
                  <a:pt x="214598" y="188791"/>
                </a:lnTo>
                <a:lnTo>
                  <a:pt x="214598" y="163707"/>
                </a:lnTo>
                <a:lnTo>
                  <a:pt x="214598" y="163707"/>
                </a:lnTo>
                <a:moveTo>
                  <a:pt x="140905" y="443132"/>
                </a:moveTo>
                <a:cubicBezTo>
                  <a:pt x="137951" y="441950"/>
                  <a:pt x="136000" y="440061"/>
                  <a:pt x="136000" y="436198"/>
                </a:cubicBezTo>
                <a:lnTo>
                  <a:pt x="136000" y="419262"/>
                </a:lnTo>
                <a:cubicBezTo>
                  <a:pt x="131123" y="417559"/>
                  <a:pt x="117776" y="412498"/>
                  <a:pt x="91154" y="412498"/>
                </a:cubicBezTo>
                <a:cubicBezTo>
                  <a:pt x="69028" y="412498"/>
                  <a:pt x="62095" y="417457"/>
                  <a:pt x="61773" y="419212"/>
                </a:cubicBezTo>
                <a:lnTo>
                  <a:pt x="55894" y="451465"/>
                </a:lnTo>
                <a:cubicBezTo>
                  <a:pt x="55894" y="451465"/>
                  <a:pt x="64852" y="443317"/>
                  <a:pt x="96940" y="445408"/>
                </a:cubicBezTo>
                <a:cubicBezTo>
                  <a:pt x="135593" y="447854"/>
                  <a:pt x="175639" y="470525"/>
                  <a:pt x="175639" y="446353"/>
                </a:cubicBezTo>
                <a:lnTo>
                  <a:pt x="175639" y="432132"/>
                </a:lnTo>
                <a:cubicBezTo>
                  <a:pt x="145341" y="432132"/>
                  <a:pt x="140905" y="441714"/>
                  <a:pt x="140905" y="443132"/>
                </a:cubicBezTo>
                <a:close/>
                <a:moveTo>
                  <a:pt x="378733" y="432132"/>
                </a:moveTo>
                <a:lnTo>
                  <a:pt x="378733" y="446353"/>
                </a:lnTo>
                <a:cubicBezTo>
                  <a:pt x="378733" y="470525"/>
                  <a:pt x="418778" y="447854"/>
                  <a:pt x="457432" y="445408"/>
                </a:cubicBezTo>
                <a:cubicBezTo>
                  <a:pt x="489517" y="443317"/>
                  <a:pt x="498478" y="451465"/>
                  <a:pt x="498478" y="451465"/>
                </a:cubicBezTo>
                <a:lnTo>
                  <a:pt x="492589" y="419212"/>
                </a:lnTo>
                <a:cubicBezTo>
                  <a:pt x="492275" y="417457"/>
                  <a:pt x="485344" y="412498"/>
                  <a:pt x="463209" y="412498"/>
                </a:cubicBezTo>
                <a:cubicBezTo>
                  <a:pt x="436593" y="412498"/>
                  <a:pt x="423240" y="417559"/>
                  <a:pt x="418370" y="419262"/>
                </a:cubicBezTo>
                <a:lnTo>
                  <a:pt x="418370" y="436198"/>
                </a:lnTo>
                <a:cubicBezTo>
                  <a:pt x="418370" y="440061"/>
                  <a:pt x="416418" y="441950"/>
                  <a:pt x="413466" y="443132"/>
                </a:cubicBezTo>
                <a:cubicBezTo>
                  <a:pt x="413466" y="441714"/>
                  <a:pt x="409020" y="432132"/>
                  <a:pt x="378733" y="432132"/>
                </a:cubicBezTo>
                <a:close/>
                <a:moveTo>
                  <a:pt x="277185" y="417492"/>
                </a:moveTo>
                <a:cubicBezTo>
                  <a:pt x="339426" y="417492"/>
                  <a:pt x="402624" y="420730"/>
                  <a:pt x="410888" y="430058"/>
                </a:cubicBezTo>
                <a:cubicBezTo>
                  <a:pt x="411548" y="430801"/>
                  <a:pt x="411821" y="430042"/>
                  <a:pt x="411821" y="429484"/>
                </a:cubicBezTo>
                <a:lnTo>
                  <a:pt x="411836" y="396693"/>
                </a:lnTo>
                <a:cubicBezTo>
                  <a:pt x="411836" y="387129"/>
                  <a:pt x="346628" y="381562"/>
                  <a:pt x="277185" y="381562"/>
                </a:cubicBezTo>
                <a:cubicBezTo>
                  <a:pt x="207735" y="381562"/>
                  <a:pt x="142533" y="387129"/>
                  <a:pt x="142533" y="396693"/>
                </a:cubicBezTo>
                <a:lnTo>
                  <a:pt x="142550" y="429484"/>
                </a:lnTo>
                <a:cubicBezTo>
                  <a:pt x="142550" y="430042"/>
                  <a:pt x="142822" y="430801"/>
                  <a:pt x="143484" y="430058"/>
                </a:cubicBezTo>
                <a:cubicBezTo>
                  <a:pt x="151747" y="420730"/>
                  <a:pt x="214946" y="417492"/>
                  <a:pt x="277185" y="417492"/>
                </a:cubicBezTo>
                <a:close/>
                <a:moveTo>
                  <a:pt x="221673" y="262876"/>
                </a:moveTo>
                <a:lnTo>
                  <a:pt x="215378" y="261257"/>
                </a:lnTo>
                <a:lnTo>
                  <a:pt x="214852" y="262033"/>
                </a:lnTo>
                <a:lnTo>
                  <a:pt x="207547" y="258844"/>
                </a:lnTo>
                <a:cubicBezTo>
                  <a:pt x="207547" y="258844"/>
                  <a:pt x="212935" y="258811"/>
                  <a:pt x="214080" y="258794"/>
                </a:cubicBezTo>
                <a:cubicBezTo>
                  <a:pt x="214692" y="258794"/>
                  <a:pt x="214734" y="258405"/>
                  <a:pt x="214410" y="258103"/>
                </a:cubicBezTo>
                <a:cubicBezTo>
                  <a:pt x="211434" y="255201"/>
                  <a:pt x="208829" y="252671"/>
                  <a:pt x="208829" y="252671"/>
                </a:cubicBezTo>
                <a:cubicBezTo>
                  <a:pt x="208829" y="252671"/>
                  <a:pt x="211797" y="253767"/>
                  <a:pt x="216040" y="255336"/>
                </a:cubicBezTo>
                <a:cubicBezTo>
                  <a:pt x="216523" y="255505"/>
                  <a:pt x="216702" y="255151"/>
                  <a:pt x="216473" y="254830"/>
                </a:cubicBezTo>
                <a:cubicBezTo>
                  <a:pt x="214437" y="251843"/>
                  <a:pt x="211662" y="247829"/>
                  <a:pt x="211662" y="247829"/>
                </a:cubicBezTo>
                <a:cubicBezTo>
                  <a:pt x="211662" y="247829"/>
                  <a:pt x="217542" y="251743"/>
                  <a:pt x="218739" y="252536"/>
                </a:cubicBezTo>
                <a:cubicBezTo>
                  <a:pt x="219119" y="252805"/>
                  <a:pt x="219425" y="252553"/>
                  <a:pt x="219263" y="252165"/>
                </a:cubicBezTo>
                <a:cubicBezTo>
                  <a:pt x="217694" y="248302"/>
                  <a:pt x="215913" y="243932"/>
                  <a:pt x="215913" y="243932"/>
                </a:cubicBezTo>
                <a:lnTo>
                  <a:pt x="222368" y="249988"/>
                </a:lnTo>
                <a:cubicBezTo>
                  <a:pt x="222666" y="250259"/>
                  <a:pt x="222998" y="250107"/>
                  <a:pt x="222912" y="249701"/>
                </a:cubicBezTo>
                <a:cubicBezTo>
                  <a:pt x="222285" y="246817"/>
                  <a:pt x="221131" y="241471"/>
                  <a:pt x="221131" y="241471"/>
                </a:cubicBezTo>
                <a:lnTo>
                  <a:pt x="225864" y="248352"/>
                </a:lnTo>
                <a:cubicBezTo>
                  <a:pt x="226144" y="248757"/>
                  <a:pt x="226500" y="248639"/>
                  <a:pt x="226509" y="248168"/>
                </a:cubicBezTo>
                <a:cubicBezTo>
                  <a:pt x="226535" y="246817"/>
                  <a:pt x="226662" y="240643"/>
                  <a:pt x="226662" y="240643"/>
                </a:cubicBezTo>
                <a:cubicBezTo>
                  <a:pt x="226662" y="240643"/>
                  <a:pt x="228657" y="245198"/>
                  <a:pt x="229666" y="247525"/>
                </a:cubicBezTo>
                <a:cubicBezTo>
                  <a:pt x="229869" y="247998"/>
                  <a:pt x="230226" y="248031"/>
                  <a:pt x="230479" y="247425"/>
                </a:cubicBezTo>
                <a:cubicBezTo>
                  <a:pt x="230794" y="246682"/>
                  <a:pt x="232915" y="241606"/>
                  <a:pt x="232915" y="241606"/>
                </a:cubicBezTo>
                <a:lnTo>
                  <a:pt x="233195" y="249432"/>
                </a:lnTo>
                <a:lnTo>
                  <a:pt x="232142" y="249634"/>
                </a:lnTo>
                <a:lnTo>
                  <a:pt x="230820" y="259063"/>
                </a:lnTo>
                <a:cubicBezTo>
                  <a:pt x="240220" y="256872"/>
                  <a:pt x="251928" y="240897"/>
                  <a:pt x="260904" y="240897"/>
                </a:cubicBezTo>
                <a:cubicBezTo>
                  <a:pt x="271595" y="240897"/>
                  <a:pt x="275480" y="253346"/>
                  <a:pt x="295240" y="247036"/>
                </a:cubicBezTo>
                <a:cubicBezTo>
                  <a:pt x="300220" y="254374"/>
                  <a:pt x="301967" y="260751"/>
                  <a:pt x="303893" y="269573"/>
                </a:cubicBezTo>
                <a:cubicBezTo>
                  <a:pt x="311512" y="276708"/>
                  <a:pt x="322227" y="274330"/>
                  <a:pt x="322227" y="266773"/>
                </a:cubicBezTo>
                <a:cubicBezTo>
                  <a:pt x="322227" y="256600"/>
                  <a:pt x="311071" y="254661"/>
                  <a:pt x="311071" y="244051"/>
                </a:cubicBezTo>
                <a:cubicBezTo>
                  <a:pt x="311071" y="239312"/>
                  <a:pt x="314414" y="232496"/>
                  <a:pt x="323525" y="232496"/>
                </a:cubicBezTo>
                <a:cubicBezTo>
                  <a:pt x="328345" y="232496"/>
                  <a:pt x="335412" y="234555"/>
                  <a:pt x="339476" y="234555"/>
                </a:cubicBezTo>
                <a:cubicBezTo>
                  <a:pt x="344303" y="234555"/>
                  <a:pt x="345330" y="231079"/>
                  <a:pt x="345874" y="229646"/>
                </a:cubicBezTo>
                <a:cubicBezTo>
                  <a:pt x="346313" y="228566"/>
                  <a:pt x="347629" y="228920"/>
                  <a:pt x="347502" y="229763"/>
                </a:cubicBezTo>
                <a:cubicBezTo>
                  <a:pt x="347340" y="230758"/>
                  <a:pt x="348061" y="232141"/>
                  <a:pt x="348061" y="234420"/>
                </a:cubicBezTo>
                <a:cubicBezTo>
                  <a:pt x="348061" y="241132"/>
                  <a:pt x="338237" y="242010"/>
                  <a:pt x="337016" y="241184"/>
                </a:cubicBezTo>
                <a:cubicBezTo>
                  <a:pt x="336507" y="240830"/>
                  <a:pt x="336142" y="241369"/>
                  <a:pt x="336507" y="241656"/>
                </a:cubicBezTo>
                <a:cubicBezTo>
                  <a:pt x="337983" y="242837"/>
                  <a:pt x="337652" y="246834"/>
                  <a:pt x="335895" y="249382"/>
                </a:cubicBezTo>
                <a:cubicBezTo>
                  <a:pt x="335683" y="249669"/>
                  <a:pt x="335412" y="249617"/>
                  <a:pt x="335353" y="249347"/>
                </a:cubicBezTo>
                <a:cubicBezTo>
                  <a:pt x="334300" y="244540"/>
                  <a:pt x="328625" y="238602"/>
                  <a:pt x="323628" y="238602"/>
                </a:cubicBezTo>
                <a:cubicBezTo>
                  <a:pt x="321786" y="238602"/>
                  <a:pt x="318130" y="239666"/>
                  <a:pt x="318130" y="243882"/>
                </a:cubicBezTo>
                <a:cubicBezTo>
                  <a:pt x="318130" y="249921"/>
                  <a:pt x="330297" y="255421"/>
                  <a:pt x="330297" y="267937"/>
                </a:cubicBezTo>
                <a:cubicBezTo>
                  <a:pt x="330297" y="280942"/>
                  <a:pt x="317333" y="284063"/>
                  <a:pt x="304301" y="280824"/>
                </a:cubicBezTo>
                <a:cubicBezTo>
                  <a:pt x="304742" y="293138"/>
                  <a:pt x="323237" y="300459"/>
                  <a:pt x="323678" y="291653"/>
                </a:cubicBezTo>
                <a:cubicBezTo>
                  <a:pt x="323704" y="291047"/>
                  <a:pt x="324034" y="291418"/>
                  <a:pt x="324222" y="291670"/>
                </a:cubicBezTo>
                <a:cubicBezTo>
                  <a:pt x="326971" y="295432"/>
                  <a:pt x="325715" y="298300"/>
                  <a:pt x="322219" y="299751"/>
                </a:cubicBezTo>
                <a:cubicBezTo>
                  <a:pt x="325444" y="301201"/>
                  <a:pt x="326020" y="307662"/>
                  <a:pt x="326971" y="311524"/>
                </a:cubicBezTo>
                <a:cubicBezTo>
                  <a:pt x="328387" y="317310"/>
                  <a:pt x="334564" y="314105"/>
                  <a:pt x="334870" y="313937"/>
                </a:cubicBezTo>
                <a:cubicBezTo>
                  <a:pt x="335200" y="313735"/>
                  <a:pt x="335318" y="313920"/>
                  <a:pt x="335183" y="314291"/>
                </a:cubicBezTo>
                <a:cubicBezTo>
                  <a:pt x="332842" y="320313"/>
                  <a:pt x="326630" y="318036"/>
                  <a:pt x="326630" y="318036"/>
                </a:cubicBezTo>
                <a:cubicBezTo>
                  <a:pt x="323372" y="320313"/>
                  <a:pt x="327310" y="322354"/>
                  <a:pt x="330262" y="323232"/>
                </a:cubicBezTo>
                <a:cubicBezTo>
                  <a:pt x="330703" y="323349"/>
                  <a:pt x="330677" y="323670"/>
                  <a:pt x="330330" y="323805"/>
                </a:cubicBezTo>
                <a:cubicBezTo>
                  <a:pt x="328149" y="324598"/>
                  <a:pt x="323492" y="326047"/>
                  <a:pt x="321235" y="322168"/>
                </a:cubicBezTo>
                <a:cubicBezTo>
                  <a:pt x="319564" y="326184"/>
                  <a:pt x="316120" y="326065"/>
                  <a:pt x="314787" y="326065"/>
                </a:cubicBezTo>
                <a:cubicBezTo>
                  <a:pt x="312403" y="326065"/>
                  <a:pt x="310817" y="328493"/>
                  <a:pt x="311376" y="331732"/>
                </a:cubicBezTo>
                <a:cubicBezTo>
                  <a:pt x="311427" y="332020"/>
                  <a:pt x="311223" y="332103"/>
                  <a:pt x="311011" y="331936"/>
                </a:cubicBezTo>
                <a:cubicBezTo>
                  <a:pt x="305328" y="328191"/>
                  <a:pt x="308595" y="323788"/>
                  <a:pt x="310885" y="322691"/>
                </a:cubicBezTo>
                <a:cubicBezTo>
                  <a:pt x="310485" y="322454"/>
                  <a:pt x="306574" y="320836"/>
                  <a:pt x="304911" y="325391"/>
                </a:cubicBezTo>
                <a:cubicBezTo>
                  <a:pt x="304784" y="325745"/>
                  <a:pt x="304563" y="325760"/>
                  <a:pt x="304437" y="325424"/>
                </a:cubicBezTo>
                <a:cubicBezTo>
                  <a:pt x="301959" y="318862"/>
                  <a:pt x="307371" y="316956"/>
                  <a:pt x="311274" y="318609"/>
                </a:cubicBezTo>
                <a:cubicBezTo>
                  <a:pt x="311003" y="317682"/>
                  <a:pt x="308958" y="314476"/>
                  <a:pt x="303825" y="315505"/>
                </a:cubicBezTo>
                <a:cubicBezTo>
                  <a:pt x="303597" y="315573"/>
                  <a:pt x="303444" y="315471"/>
                  <a:pt x="303589" y="315151"/>
                </a:cubicBezTo>
                <a:cubicBezTo>
                  <a:pt x="304428" y="313144"/>
                  <a:pt x="306973" y="310175"/>
                  <a:pt x="311632" y="313177"/>
                </a:cubicBezTo>
                <a:cubicBezTo>
                  <a:pt x="314007" y="314645"/>
                  <a:pt x="318113" y="312503"/>
                  <a:pt x="318486" y="312317"/>
                </a:cubicBezTo>
                <a:cubicBezTo>
                  <a:pt x="310205" y="295938"/>
                  <a:pt x="294119" y="309651"/>
                  <a:pt x="290522" y="296816"/>
                </a:cubicBezTo>
                <a:cubicBezTo>
                  <a:pt x="290454" y="296545"/>
                  <a:pt x="290133" y="296310"/>
                  <a:pt x="289912" y="297018"/>
                </a:cubicBezTo>
                <a:cubicBezTo>
                  <a:pt x="289054" y="299751"/>
                  <a:pt x="282038" y="299935"/>
                  <a:pt x="280748" y="294555"/>
                </a:cubicBezTo>
                <a:cubicBezTo>
                  <a:pt x="280648" y="294133"/>
                  <a:pt x="280808" y="294083"/>
                  <a:pt x="281080" y="294353"/>
                </a:cubicBezTo>
                <a:cubicBezTo>
                  <a:pt x="282106" y="295382"/>
                  <a:pt x="284312" y="296310"/>
                  <a:pt x="287214" y="292143"/>
                </a:cubicBezTo>
                <a:cubicBezTo>
                  <a:pt x="289130" y="289394"/>
                  <a:pt x="289403" y="285716"/>
                  <a:pt x="289403" y="283220"/>
                </a:cubicBezTo>
                <a:cubicBezTo>
                  <a:pt x="289403" y="273250"/>
                  <a:pt x="279391" y="256533"/>
                  <a:pt x="263780" y="256533"/>
                </a:cubicBezTo>
                <a:cubicBezTo>
                  <a:pt x="253914" y="256533"/>
                  <a:pt x="243308" y="260362"/>
                  <a:pt x="235435" y="266064"/>
                </a:cubicBezTo>
                <a:lnTo>
                  <a:pt x="242766" y="267735"/>
                </a:lnTo>
                <a:cubicBezTo>
                  <a:pt x="242069" y="275105"/>
                  <a:pt x="234943" y="279391"/>
                  <a:pt x="228393" y="277586"/>
                </a:cubicBezTo>
                <a:lnTo>
                  <a:pt x="229531" y="269151"/>
                </a:lnTo>
                <a:cubicBezTo>
                  <a:pt x="228393" y="269505"/>
                  <a:pt x="225517" y="270517"/>
                  <a:pt x="223981" y="272694"/>
                </a:cubicBezTo>
                <a:cubicBezTo>
                  <a:pt x="223871" y="272861"/>
                  <a:pt x="223642" y="272811"/>
                  <a:pt x="223592" y="272626"/>
                </a:cubicBezTo>
                <a:cubicBezTo>
                  <a:pt x="222250" y="267852"/>
                  <a:pt x="226221" y="265441"/>
                  <a:pt x="227459" y="264815"/>
                </a:cubicBezTo>
                <a:cubicBezTo>
                  <a:pt x="227595" y="264731"/>
                  <a:pt x="227586" y="264631"/>
                  <a:pt x="227333" y="264631"/>
                </a:cubicBezTo>
                <a:cubicBezTo>
                  <a:pt x="223778" y="264496"/>
                  <a:pt x="221776" y="267094"/>
                  <a:pt x="221215" y="267987"/>
                </a:cubicBezTo>
                <a:cubicBezTo>
                  <a:pt x="221123" y="268122"/>
                  <a:pt x="220970" y="268089"/>
                  <a:pt x="220926" y="267970"/>
                </a:cubicBezTo>
                <a:cubicBezTo>
                  <a:pt x="220638" y="267094"/>
                  <a:pt x="220011" y="264631"/>
                  <a:pt x="221673" y="262876"/>
                </a:cubicBezTo>
                <a:close/>
                <a:moveTo>
                  <a:pt x="243443" y="319824"/>
                </a:moveTo>
                <a:cubicBezTo>
                  <a:pt x="240635" y="323232"/>
                  <a:pt x="238175" y="319976"/>
                  <a:pt x="234493" y="319976"/>
                </a:cubicBezTo>
                <a:cubicBezTo>
                  <a:pt x="231023" y="319976"/>
                  <a:pt x="230446" y="322860"/>
                  <a:pt x="230361" y="324007"/>
                </a:cubicBezTo>
                <a:cubicBezTo>
                  <a:pt x="230344" y="324209"/>
                  <a:pt x="230226" y="324294"/>
                  <a:pt x="230081" y="324075"/>
                </a:cubicBezTo>
                <a:cubicBezTo>
                  <a:pt x="226153" y="318744"/>
                  <a:pt x="230540" y="315842"/>
                  <a:pt x="233101" y="315455"/>
                </a:cubicBezTo>
                <a:cubicBezTo>
                  <a:pt x="232728" y="315084"/>
                  <a:pt x="228869" y="312503"/>
                  <a:pt x="226408" y="316044"/>
                </a:cubicBezTo>
                <a:cubicBezTo>
                  <a:pt x="226221" y="316298"/>
                  <a:pt x="225984" y="316181"/>
                  <a:pt x="225984" y="315877"/>
                </a:cubicBezTo>
                <a:cubicBezTo>
                  <a:pt x="225864" y="309265"/>
                  <a:pt x="231141" y="308791"/>
                  <a:pt x="234620" y="311693"/>
                </a:cubicBezTo>
                <a:cubicBezTo>
                  <a:pt x="235249" y="309197"/>
                  <a:pt x="233619" y="307510"/>
                  <a:pt x="230803" y="307375"/>
                </a:cubicBezTo>
                <a:cubicBezTo>
                  <a:pt x="230464" y="307375"/>
                  <a:pt x="230412" y="307156"/>
                  <a:pt x="230549" y="307004"/>
                </a:cubicBezTo>
                <a:cubicBezTo>
                  <a:pt x="231727" y="305739"/>
                  <a:pt x="232872" y="305166"/>
                  <a:pt x="234026" y="305166"/>
                </a:cubicBezTo>
                <a:cubicBezTo>
                  <a:pt x="237734" y="305166"/>
                  <a:pt x="238201" y="309821"/>
                  <a:pt x="240618" y="309821"/>
                </a:cubicBezTo>
                <a:cubicBezTo>
                  <a:pt x="244249" y="309821"/>
                  <a:pt x="249382" y="304962"/>
                  <a:pt x="249876" y="304440"/>
                </a:cubicBezTo>
                <a:cubicBezTo>
                  <a:pt x="249773" y="304169"/>
                  <a:pt x="246303" y="294824"/>
                  <a:pt x="246990" y="289224"/>
                </a:cubicBezTo>
                <a:cubicBezTo>
                  <a:pt x="247024" y="288988"/>
                  <a:pt x="246897" y="288955"/>
                  <a:pt x="246736" y="289055"/>
                </a:cubicBezTo>
                <a:cubicBezTo>
                  <a:pt x="244988" y="290034"/>
                  <a:pt x="240535" y="290000"/>
                  <a:pt x="240535" y="284552"/>
                </a:cubicBezTo>
                <a:cubicBezTo>
                  <a:pt x="240535" y="284113"/>
                  <a:pt x="240661" y="284080"/>
                  <a:pt x="240906" y="284434"/>
                </a:cubicBezTo>
                <a:cubicBezTo>
                  <a:pt x="242858" y="287115"/>
                  <a:pt x="246023" y="284096"/>
                  <a:pt x="247601" y="282325"/>
                </a:cubicBezTo>
                <a:cubicBezTo>
                  <a:pt x="249314" y="280436"/>
                  <a:pt x="258444" y="267211"/>
                  <a:pt x="270636" y="267211"/>
                </a:cubicBezTo>
                <a:cubicBezTo>
                  <a:pt x="273317" y="267229"/>
                  <a:pt x="276778" y="268679"/>
                  <a:pt x="279562" y="270602"/>
                </a:cubicBezTo>
                <a:cubicBezTo>
                  <a:pt x="275353" y="275696"/>
                  <a:pt x="279527" y="280570"/>
                  <a:pt x="282649" y="279947"/>
                </a:cubicBezTo>
                <a:cubicBezTo>
                  <a:pt x="283014" y="279879"/>
                  <a:pt x="283082" y="280216"/>
                  <a:pt x="282735" y="280335"/>
                </a:cubicBezTo>
                <a:cubicBezTo>
                  <a:pt x="266622" y="286357"/>
                  <a:pt x="259420" y="288768"/>
                  <a:pt x="259420" y="302179"/>
                </a:cubicBezTo>
                <a:cubicBezTo>
                  <a:pt x="259420" y="309180"/>
                  <a:pt x="261828" y="313059"/>
                  <a:pt x="265960" y="312149"/>
                </a:cubicBezTo>
                <a:cubicBezTo>
                  <a:pt x="266275" y="312065"/>
                  <a:pt x="266360" y="312199"/>
                  <a:pt x="266139" y="312436"/>
                </a:cubicBezTo>
                <a:cubicBezTo>
                  <a:pt x="264647" y="314206"/>
                  <a:pt x="262914" y="314797"/>
                  <a:pt x="261481" y="314797"/>
                </a:cubicBezTo>
                <a:cubicBezTo>
                  <a:pt x="258138" y="314797"/>
                  <a:pt x="257537" y="312975"/>
                  <a:pt x="255738" y="312975"/>
                </a:cubicBezTo>
                <a:cubicBezTo>
                  <a:pt x="253888" y="312975"/>
                  <a:pt x="247890" y="316483"/>
                  <a:pt x="247890" y="319419"/>
                </a:cubicBezTo>
                <a:cubicBezTo>
                  <a:pt x="247890" y="320532"/>
                  <a:pt x="248593" y="322033"/>
                  <a:pt x="250715" y="323417"/>
                </a:cubicBezTo>
                <a:cubicBezTo>
                  <a:pt x="250851" y="323501"/>
                  <a:pt x="250774" y="323619"/>
                  <a:pt x="250656" y="323636"/>
                </a:cubicBezTo>
                <a:cubicBezTo>
                  <a:pt x="249306" y="323888"/>
                  <a:pt x="244547" y="324294"/>
                  <a:pt x="243443" y="319824"/>
                </a:cubicBezTo>
                <a:close/>
                <a:moveTo>
                  <a:pt x="285873" y="189432"/>
                </a:moveTo>
                <a:cubicBezTo>
                  <a:pt x="280834" y="189128"/>
                  <a:pt x="277609" y="190240"/>
                  <a:pt x="277762" y="191843"/>
                </a:cubicBezTo>
                <a:cubicBezTo>
                  <a:pt x="280213" y="194408"/>
                  <a:pt x="283471" y="194121"/>
                  <a:pt x="285873" y="189432"/>
                </a:cubicBezTo>
                <a:close/>
                <a:moveTo>
                  <a:pt x="267284" y="201813"/>
                </a:moveTo>
                <a:cubicBezTo>
                  <a:pt x="270839" y="200918"/>
                  <a:pt x="274759" y="201340"/>
                  <a:pt x="275174" y="201475"/>
                </a:cubicBezTo>
                <a:cubicBezTo>
                  <a:pt x="275734" y="201661"/>
                  <a:pt x="275718" y="202504"/>
                  <a:pt x="275081" y="202589"/>
                </a:cubicBezTo>
                <a:cubicBezTo>
                  <a:pt x="267658" y="203534"/>
                  <a:pt x="267319" y="206924"/>
                  <a:pt x="262584" y="206924"/>
                </a:cubicBezTo>
                <a:cubicBezTo>
                  <a:pt x="259462" y="206924"/>
                  <a:pt x="256086" y="203803"/>
                  <a:pt x="257358" y="199198"/>
                </a:cubicBezTo>
                <a:cubicBezTo>
                  <a:pt x="257519" y="198607"/>
                  <a:pt x="257987" y="198590"/>
                  <a:pt x="258122" y="199148"/>
                </a:cubicBezTo>
                <a:cubicBezTo>
                  <a:pt x="258596" y="201138"/>
                  <a:pt x="261481" y="203297"/>
                  <a:pt x="267284" y="201813"/>
                </a:cubicBezTo>
                <a:close/>
                <a:moveTo>
                  <a:pt x="170965" y="365318"/>
                </a:moveTo>
                <a:cubicBezTo>
                  <a:pt x="175885" y="371576"/>
                  <a:pt x="180594" y="365689"/>
                  <a:pt x="187041" y="365689"/>
                </a:cubicBezTo>
                <a:cubicBezTo>
                  <a:pt x="190180" y="365689"/>
                  <a:pt x="194024" y="366752"/>
                  <a:pt x="194745" y="373027"/>
                </a:cubicBezTo>
                <a:cubicBezTo>
                  <a:pt x="194780" y="373346"/>
                  <a:pt x="195051" y="373448"/>
                  <a:pt x="195356" y="373027"/>
                </a:cubicBezTo>
                <a:cubicBezTo>
                  <a:pt x="202381" y="363478"/>
                  <a:pt x="194380" y="358098"/>
                  <a:pt x="189774" y="357407"/>
                </a:cubicBezTo>
                <a:cubicBezTo>
                  <a:pt x="190766" y="356512"/>
                  <a:pt x="197638" y="352313"/>
                  <a:pt x="201991" y="358519"/>
                </a:cubicBezTo>
                <a:cubicBezTo>
                  <a:pt x="202228" y="358858"/>
                  <a:pt x="202703" y="358756"/>
                  <a:pt x="202703" y="358284"/>
                </a:cubicBezTo>
                <a:cubicBezTo>
                  <a:pt x="202703" y="346205"/>
                  <a:pt x="193600" y="345362"/>
                  <a:pt x="187007" y="350591"/>
                </a:cubicBezTo>
                <a:cubicBezTo>
                  <a:pt x="185769" y="345886"/>
                  <a:pt x="189341" y="342781"/>
                  <a:pt x="193930" y="342781"/>
                </a:cubicBezTo>
                <a:cubicBezTo>
                  <a:pt x="194482" y="342781"/>
                  <a:pt x="194677" y="342410"/>
                  <a:pt x="194389" y="342091"/>
                </a:cubicBezTo>
                <a:cubicBezTo>
                  <a:pt x="186252" y="333419"/>
                  <a:pt x="180160" y="344317"/>
                  <a:pt x="178778" y="346055"/>
                </a:cubicBezTo>
                <a:cubicBezTo>
                  <a:pt x="175528" y="350356"/>
                  <a:pt x="163905" y="342275"/>
                  <a:pt x="159264" y="337468"/>
                </a:cubicBezTo>
                <a:cubicBezTo>
                  <a:pt x="159264" y="337468"/>
                  <a:pt x="169538" y="326773"/>
                  <a:pt x="169538" y="316989"/>
                </a:cubicBezTo>
                <a:cubicBezTo>
                  <a:pt x="169538" y="316416"/>
                  <a:pt x="169470" y="315590"/>
                  <a:pt x="169470" y="315251"/>
                </a:cubicBezTo>
                <a:cubicBezTo>
                  <a:pt x="169470" y="314949"/>
                  <a:pt x="169606" y="314830"/>
                  <a:pt x="169886" y="314999"/>
                </a:cubicBezTo>
                <a:cubicBezTo>
                  <a:pt x="170904" y="315573"/>
                  <a:pt x="172346" y="315994"/>
                  <a:pt x="173670" y="315977"/>
                </a:cubicBezTo>
                <a:cubicBezTo>
                  <a:pt x="176021" y="315977"/>
                  <a:pt x="180457" y="315236"/>
                  <a:pt x="180457" y="306936"/>
                </a:cubicBezTo>
                <a:cubicBezTo>
                  <a:pt x="180457" y="306313"/>
                  <a:pt x="180169" y="306345"/>
                  <a:pt x="179897" y="306717"/>
                </a:cubicBezTo>
                <a:cubicBezTo>
                  <a:pt x="178676" y="308472"/>
                  <a:pt x="177328" y="308859"/>
                  <a:pt x="176292" y="308859"/>
                </a:cubicBezTo>
                <a:cubicBezTo>
                  <a:pt x="168002" y="308859"/>
                  <a:pt x="150687" y="281363"/>
                  <a:pt x="130275" y="281363"/>
                </a:cubicBezTo>
                <a:cubicBezTo>
                  <a:pt x="124946" y="281363"/>
                  <a:pt x="114850" y="285193"/>
                  <a:pt x="109751" y="290675"/>
                </a:cubicBezTo>
                <a:cubicBezTo>
                  <a:pt x="112220" y="292126"/>
                  <a:pt x="112685" y="295095"/>
                  <a:pt x="112432" y="297270"/>
                </a:cubicBezTo>
                <a:cubicBezTo>
                  <a:pt x="112058" y="300763"/>
                  <a:pt x="109276" y="302483"/>
                  <a:pt x="106425" y="303276"/>
                </a:cubicBezTo>
                <a:cubicBezTo>
                  <a:pt x="105916" y="303393"/>
                  <a:pt x="105874" y="303765"/>
                  <a:pt x="106425" y="303984"/>
                </a:cubicBezTo>
                <a:cubicBezTo>
                  <a:pt x="116734" y="307898"/>
                  <a:pt x="135491" y="314965"/>
                  <a:pt x="139751" y="318609"/>
                </a:cubicBezTo>
                <a:cubicBezTo>
                  <a:pt x="144790" y="322928"/>
                  <a:pt x="143807" y="331126"/>
                  <a:pt x="140888" y="342410"/>
                </a:cubicBezTo>
                <a:cubicBezTo>
                  <a:pt x="138062" y="353256"/>
                  <a:pt x="132030" y="351772"/>
                  <a:pt x="129807" y="351418"/>
                </a:cubicBezTo>
                <a:cubicBezTo>
                  <a:pt x="129484" y="351368"/>
                  <a:pt x="129375" y="351570"/>
                  <a:pt x="129578" y="351822"/>
                </a:cubicBezTo>
                <a:cubicBezTo>
                  <a:pt x="132242" y="355163"/>
                  <a:pt x="135475" y="356275"/>
                  <a:pt x="138248" y="356275"/>
                </a:cubicBezTo>
                <a:cubicBezTo>
                  <a:pt x="143602" y="356275"/>
                  <a:pt x="145605" y="352969"/>
                  <a:pt x="148378" y="352969"/>
                </a:cubicBezTo>
                <a:cubicBezTo>
                  <a:pt x="153045" y="352969"/>
                  <a:pt x="162810" y="359616"/>
                  <a:pt x="162810" y="364677"/>
                </a:cubicBezTo>
                <a:cubicBezTo>
                  <a:pt x="162810" y="367510"/>
                  <a:pt x="160579" y="370092"/>
                  <a:pt x="157704" y="371947"/>
                </a:cubicBezTo>
                <a:cubicBezTo>
                  <a:pt x="157516" y="372082"/>
                  <a:pt x="157551" y="372301"/>
                  <a:pt x="157831" y="372351"/>
                </a:cubicBezTo>
                <a:cubicBezTo>
                  <a:pt x="160062" y="372723"/>
                  <a:pt x="169199" y="373498"/>
                  <a:pt x="170965" y="365318"/>
                </a:cubicBezTo>
                <a:close/>
                <a:moveTo>
                  <a:pt x="396532" y="372351"/>
                </a:moveTo>
                <a:cubicBezTo>
                  <a:pt x="396812" y="372301"/>
                  <a:pt x="396853" y="372082"/>
                  <a:pt x="396668" y="371947"/>
                </a:cubicBezTo>
                <a:cubicBezTo>
                  <a:pt x="393792" y="370092"/>
                  <a:pt x="391552" y="367510"/>
                  <a:pt x="391552" y="364677"/>
                </a:cubicBezTo>
                <a:cubicBezTo>
                  <a:pt x="391552" y="359616"/>
                  <a:pt x="401317" y="352969"/>
                  <a:pt x="405983" y="352969"/>
                </a:cubicBezTo>
                <a:cubicBezTo>
                  <a:pt x="408757" y="352969"/>
                  <a:pt x="410759" y="356275"/>
                  <a:pt x="416113" y="356275"/>
                </a:cubicBezTo>
                <a:cubicBezTo>
                  <a:pt x="418887" y="356275"/>
                  <a:pt x="422119" y="355163"/>
                  <a:pt x="424793" y="351822"/>
                </a:cubicBezTo>
                <a:cubicBezTo>
                  <a:pt x="424988" y="351570"/>
                  <a:pt x="424877" y="351368"/>
                  <a:pt x="424564" y="351418"/>
                </a:cubicBezTo>
                <a:cubicBezTo>
                  <a:pt x="422340" y="351772"/>
                  <a:pt x="416300" y="353256"/>
                  <a:pt x="413484" y="342410"/>
                </a:cubicBezTo>
                <a:cubicBezTo>
                  <a:pt x="410565" y="331126"/>
                  <a:pt x="409581" y="322928"/>
                  <a:pt x="414620" y="318609"/>
                </a:cubicBezTo>
                <a:cubicBezTo>
                  <a:pt x="418879" y="314965"/>
                  <a:pt x="437629" y="307898"/>
                  <a:pt x="447946" y="303984"/>
                </a:cubicBezTo>
                <a:cubicBezTo>
                  <a:pt x="448497" y="303765"/>
                  <a:pt x="448455" y="303393"/>
                  <a:pt x="447946" y="303276"/>
                </a:cubicBezTo>
                <a:cubicBezTo>
                  <a:pt x="445095" y="302483"/>
                  <a:pt x="442313" y="300763"/>
                  <a:pt x="441940" y="297270"/>
                </a:cubicBezTo>
                <a:cubicBezTo>
                  <a:pt x="441684" y="295095"/>
                  <a:pt x="442143" y="292126"/>
                  <a:pt x="444621" y="290675"/>
                </a:cubicBezTo>
                <a:cubicBezTo>
                  <a:pt x="439521" y="285193"/>
                  <a:pt x="429417" y="281363"/>
                  <a:pt x="424088" y="281363"/>
                </a:cubicBezTo>
                <a:cubicBezTo>
                  <a:pt x="403675" y="281363"/>
                  <a:pt x="386359" y="308859"/>
                  <a:pt x="378071" y="308859"/>
                </a:cubicBezTo>
                <a:cubicBezTo>
                  <a:pt x="377035" y="308859"/>
                  <a:pt x="375687" y="308472"/>
                  <a:pt x="374474" y="306717"/>
                </a:cubicBezTo>
                <a:cubicBezTo>
                  <a:pt x="374201" y="306345"/>
                  <a:pt x="373913" y="306313"/>
                  <a:pt x="373913" y="306936"/>
                </a:cubicBezTo>
                <a:cubicBezTo>
                  <a:pt x="373913" y="315236"/>
                  <a:pt x="378342" y="315977"/>
                  <a:pt x="380693" y="315977"/>
                </a:cubicBezTo>
                <a:cubicBezTo>
                  <a:pt x="382023" y="315994"/>
                  <a:pt x="383457" y="315573"/>
                  <a:pt x="384484" y="314999"/>
                </a:cubicBezTo>
                <a:cubicBezTo>
                  <a:pt x="384757" y="314830"/>
                  <a:pt x="384892" y="314949"/>
                  <a:pt x="384892" y="315251"/>
                </a:cubicBezTo>
                <a:cubicBezTo>
                  <a:pt x="384892" y="315590"/>
                  <a:pt x="384824" y="316416"/>
                  <a:pt x="384824" y="316989"/>
                </a:cubicBezTo>
                <a:cubicBezTo>
                  <a:pt x="384824" y="326773"/>
                  <a:pt x="395107" y="337468"/>
                  <a:pt x="395107" y="337468"/>
                </a:cubicBezTo>
                <a:cubicBezTo>
                  <a:pt x="390458" y="342275"/>
                  <a:pt x="378833" y="350356"/>
                  <a:pt x="375584" y="346055"/>
                </a:cubicBezTo>
                <a:cubicBezTo>
                  <a:pt x="374201" y="344317"/>
                  <a:pt x="368109" y="333419"/>
                  <a:pt x="359983" y="342091"/>
                </a:cubicBezTo>
                <a:cubicBezTo>
                  <a:pt x="359694" y="342410"/>
                  <a:pt x="359889" y="342781"/>
                  <a:pt x="360440" y="342781"/>
                </a:cubicBezTo>
                <a:cubicBezTo>
                  <a:pt x="365022" y="342781"/>
                  <a:pt x="368594" y="345886"/>
                  <a:pt x="367364" y="350591"/>
                </a:cubicBezTo>
                <a:cubicBezTo>
                  <a:pt x="360771" y="345362"/>
                  <a:pt x="351668" y="346205"/>
                  <a:pt x="351668" y="358284"/>
                </a:cubicBezTo>
                <a:cubicBezTo>
                  <a:pt x="351668" y="358756"/>
                  <a:pt x="352143" y="358858"/>
                  <a:pt x="352381" y="358519"/>
                </a:cubicBezTo>
                <a:cubicBezTo>
                  <a:pt x="356725" y="352313"/>
                  <a:pt x="363597" y="356512"/>
                  <a:pt x="364589" y="357407"/>
                </a:cubicBezTo>
                <a:cubicBezTo>
                  <a:pt x="359983" y="358098"/>
                  <a:pt x="351990" y="363478"/>
                  <a:pt x="359015" y="373027"/>
                </a:cubicBezTo>
                <a:cubicBezTo>
                  <a:pt x="359312" y="373448"/>
                  <a:pt x="359583" y="373346"/>
                  <a:pt x="359626" y="373027"/>
                </a:cubicBezTo>
                <a:cubicBezTo>
                  <a:pt x="360348" y="366752"/>
                  <a:pt x="364191" y="365689"/>
                  <a:pt x="367320" y="365689"/>
                </a:cubicBezTo>
                <a:cubicBezTo>
                  <a:pt x="373768" y="365689"/>
                  <a:pt x="378477" y="371576"/>
                  <a:pt x="383398" y="365318"/>
                </a:cubicBezTo>
                <a:cubicBezTo>
                  <a:pt x="385172" y="373498"/>
                  <a:pt x="394310" y="372723"/>
                  <a:pt x="396532" y="372351"/>
                </a:cubicBezTo>
                <a:close/>
                <a:moveTo>
                  <a:pt x="231329" y="213721"/>
                </a:moveTo>
                <a:cubicBezTo>
                  <a:pt x="230676" y="214616"/>
                  <a:pt x="228528" y="213689"/>
                  <a:pt x="227715" y="213317"/>
                </a:cubicBezTo>
                <a:cubicBezTo>
                  <a:pt x="227527" y="213232"/>
                  <a:pt x="227494" y="213317"/>
                  <a:pt x="227562" y="213452"/>
                </a:cubicBezTo>
                <a:cubicBezTo>
                  <a:pt x="228080" y="214599"/>
                  <a:pt x="230149" y="218040"/>
                  <a:pt x="233221" y="218040"/>
                </a:cubicBezTo>
                <a:cubicBezTo>
                  <a:pt x="234611" y="218040"/>
                  <a:pt x="236639" y="217230"/>
                  <a:pt x="237216" y="216302"/>
                </a:cubicBezTo>
                <a:cubicBezTo>
                  <a:pt x="237216" y="216302"/>
                  <a:pt x="249238" y="220181"/>
                  <a:pt x="255186" y="221819"/>
                </a:cubicBezTo>
                <a:cubicBezTo>
                  <a:pt x="252878" y="224871"/>
                  <a:pt x="251436" y="228549"/>
                  <a:pt x="251148" y="232547"/>
                </a:cubicBezTo>
                <a:cubicBezTo>
                  <a:pt x="246354" y="229611"/>
                  <a:pt x="227171" y="219389"/>
                  <a:pt x="227171" y="219389"/>
                </a:cubicBezTo>
                <a:lnTo>
                  <a:pt x="221223" y="227469"/>
                </a:lnTo>
                <a:cubicBezTo>
                  <a:pt x="220240" y="228803"/>
                  <a:pt x="215489" y="225360"/>
                  <a:pt x="216473" y="224011"/>
                </a:cubicBezTo>
                <a:lnTo>
                  <a:pt x="221011" y="217838"/>
                </a:lnTo>
                <a:cubicBezTo>
                  <a:pt x="219510" y="216252"/>
                  <a:pt x="215887" y="217247"/>
                  <a:pt x="214904" y="217534"/>
                </a:cubicBezTo>
                <a:cubicBezTo>
                  <a:pt x="214767" y="217568"/>
                  <a:pt x="214640" y="217501"/>
                  <a:pt x="214767" y="217264"/>
                </a:cubicBezTo>
                <a:cubicBezTo>
                  <a:pt x="215345" y="216050"/>
                  <a:pt x="217601" y="212305"/>
                  <a:pt x="223251" y="213991"/>
                </a:cubicBezTo>
                <a:cubicBezTo>
                  <a:pt x="223268" y="210567"/>
                  <a:pt x="218127" y="211664"/>
                  <a:pt x="216787" y="212035"/>
                </a:cubicBezTo>
                <a:cubicBezTo>
                  <a:pt x="216626" y="212068"/>
                  <a:pt x="216575" y="212001"/>
                  <a:pt x="216720" y="211849"/>
                </a:cubicBezTo>
                <a:cubicBezTo>
                  <a:pt x="218110" y="210365"/>
                  <a:pt x="222285" y="207007"/>
                  <a:pt x="226959" y="209757"/>
                </a:cubicBezTo>
                <a:lnTo>
                  <a:pt x="228995" y="206974"/>
                </a:lnTo>
                <a:lnTo>
                  <a:pt x="224881" y="202673"/>
                </a:lnTo>
                <a:lnTo>
                  <a:pt x="227459" y="199148"/>
                </a:lnTo>
                <a:lnTo>
                  <a:pt x="230344" y="203010"/>
                </a:lnTo>
                <a:lnTo>
                  <a:pt x="252487" y="172867"/>
                </a:lnTo>
                <a:cubicBezTo>
                  <a:pt x="253031" y="172124"/>
                  <a:pt x="257417" y="170860"/>
                  <a:pt x="259073" y="170506"/>
                </a:cubicBezTo>
                <a:cubicBezTo>
                  <a:pt x="259250" y="172191"/>
                  <a:pt x="259436" y="176712"/>
                  <a:pt x="258911" y="177455"/>
                </a:cubicBezTo>
                <a:lnTo>
                  <a:pt x="237132" y="207869"/>
                </a:lnTo>
                <a:lnTo>
                  <a:pt x="241721" y="209370"/>
                </a:lnTo>
                <a:lnTo>
                  <a:pt x="239184" y="212911"/>
                </a:lnTo>
                <a:lnTo>
                  <a:pt x="233763" y="210398"/>
                </a:lnTo>
                <a:lnTo>
                  <a:pt x="231329" y="213721"/>
                </a:lnTo>
                <a:close/>
                <a:moveTo>
                  <a:pt x="308984" y="208797"/>
                </a:moveTo>
                <a:cubicBezTo>
                  <a:pt x="308984" y="211562"/>
                  <a:pt x="310697" y="215611"/>
                  <a:pt x="314414" y="214447"/>
                </a:cubicBezTo>
                <a:cubicBezTo>
                  <a:pt x="314601" y="214362"/>
                  <a:pt x="314770" y="214414"/>
                  <a:pt x="314728" y="214599"/>
                </a:cubicBezTo>
                <a:cubicBezTo>
                  <a:pt x="314160" y="217686"/>
                  <a:pt x="308628" y="220503"/>
                  <a:pt x="306099" y="216860"/>
                </a:cubicBezTo>
                <a:cubicBezTo>
                  <a:pt x="303860" y="221565"/>
                  <a:pt x="304377" y="225968"/>
                  <a:pt x="309222" y="228566"/>
                </a:cubicBezTo>
                <a:cubicBezTo>
                  <a:pt x="309484" y="228718"/>
                  <a:pt x="309535" y="229055"/>
                  <a:pt x="309230" y="229274"/>
                </a:cubicBezTo>
                <a:cubicBezTo>
                  <a:pt x="306346" y="231366"/>
                  <a:pt x="301849" y="230894"/>
                  <a:pt x="299754" y="226878"/>
                </a:cubicBezTo>
                <a:cubicBezTo>
                  <a:pt x="295782" y="229848"/>
                  <a:pt x="296359" y="236190"/>
                  <a:pt x="298769" y="238349"/>
                </a:cubicBezTo>
                <a:cubicBezTo>
                  <a:pt x="298769" y="238384"/>
                  <a:pt x="287774" y="244844"/>
                  <a:pt x="277796" y="240222"/>
                </a:cubicBezTo>
                <a:cubicBezTo>
                  <a:pt x="271178" y="237068"/>
                  <a:pt x="265792" y="233036"/>
                  <a:pt x="257257" y="233694"/>
                </a:cubicBezTo>
                <a:cubicBezTo>
                  <a:pt x="258444" y="221802"/>
                  <a:pt x="264426" y="218665"/>
                  <a:pt x="275421" y="216960"/>
                </a:cubicBezTo>
                <a:cubicBezTo>
                  <a:pt x="284210" y="215544"/>
                  <a:pt x="285330" y="211529"/>
                  <a:pt x="284074" y="208493"/>
                </a:cubicBezTo>
                <a:cubicBezTo>
                  <a:pt x="281087" y="207700"/>
                  <a:pt x="275624" y="210432"/>
                  <a:pt x="275624" y="210432"/>
                </a:cubicBezTo>
                <a:cubicBezTo>
                  <a:pt x="274639" y="208797"/>
                  <a:pt x="276066" y="207092"/>
                  <a:pt x="276066" y="207092"/>
                </a:cubicBezTo>
                <a:cubicBezTo>
                  <a:pt x="275522" y="206434"/>
                  <a:pt x="275251" y="204242"/>
                  <a:pt x="275251" y="204242"/>
                </a:cubicBezTo>
                <a:cubicBezTo>
                  <a:pt x="281393" y="204242"/>
                  <a:pt x="282479" y="202893"/>
                  <a:pt x="282479" y="202893"/>
                </a:cubicBezTo>
                <a:cubicBezTo>
                  <a:pt x="283574" y="196533"/>
                  <a:pt x="277058" y="195857"/>
                  <a:pt x="272095" y="199283"/>
                </a:cubicBezTo>
                <a:cubicBezTo>
                  <a:pt x="269788" y="197258"/>
                  <a:pt x="270160" y="194558"/>
                  <a:pt x="270160" y="194558"/>
                </a:cubicBezTo>
                <a:cubicBezTo>
                  <a:pt x="269473" y="194222"/>
                  <a:pt x="269041" y="193159"/>
                  <a:pt x="269041" y="192703"/>
                </a:cubicBezTo>
                <a:cubicBezTo>
                  <a:pt x="269041" y="191202"/>
                  <a:pt x="276328" y="187121"/>
                  <a:pt x="278203" y="186647"/>
                </a:cubicBezTo>
                <a:cubicBezTo>
                  <a:pt x="278679" y="184540"/>
                  <a:pt x="281325" y="181621"/>
                  <a:pt x="289063" y="182314"/>
                </a:cubicBezTo>
                <a:cubicBezTo>
                  <a:pt x="289987" y="180272"/>
                  <a:pt x="288486" y="172832"/>
                  <a:pt x="287535" y="170825"/>
                </a:cubicBezTo>
                <a:cubicBezTo>
                  <a:pt x="287231" y="170219"/>
                  <a:pt x="287671" y="169880"/>
                  <a:pt x="288350" y="170302"/>
                </a:cubicBezTo>
                <a:cubicBezTo>
                  <a:pt x="291057" y="172007"/>
                  <a:pt x="293747" y="178282"/>
                  <a:pt x="295578" y="178399"/>
                </a:cubicBezTo>
                <a:cubicBezTo>
                  <a:pt x="295578" y="178399"/>
                  <a:pt x="304284" y="173862"/>
                  <a:pt x="304708" y="174114"/>
                </a:cubicBezTo>
                <a:cubicBezTo>
                  <a:pt x="305123" y="174351"/>
                  <a:pt x="306353" y="184017"/>
                  <a:pt x="306353" y="184017"/>
                </a:cubicBezTo>
                <a:cubicBezTo>
                  <a:pt x="307509" y="185433"/>
                  <a:pt x="314228" y="184049"/>
                  <a:pt x="317162" y="185298"/>
                </a:cubicBezTo>
                <a:cubicBezTo>
                  <a:pt x="317910" y="185620"/>
                  <a:pt x="317875" y="186158"/>
                  <a:pt x="317213" y="186260"/>
                </a:cubicBezTo>
                <a:cubicBezTo>
                  <a:pt x="315017" y="186632"/>
                  <a:pt x="308009" y="189634"/>
                  <a:pt x="306855" y="191556"/>
                </a:cubicBezTo>
                <a:cubicBezTo>
                  <a:pt x="310876" y="197545"/>
                  <a:pt x="308984" y="206366"/>
                  <a:pt x="308984" y="208797"/>
                </a:cubicBezTo>
                <a:close/>
              </a:path>
            </a:pathLst>
          </a:custGeom>
          <a:solidFill>
            <a:srgbClr val="FFFFFF"/>
          </a:solidFill>
          <a:ln w="12771" cap="flat">
            <a:noFill/>
            <a:prstDash val="solid"/>
            <a:miter/>
          </a:ln>
        </p:spPr>
        <p:txBody>
          <a:bodyPr rtlCol="0" anchor="ctr"/>
          <a:lstStyle/>
          <a:p>
            <a:endParaRPr lang="nl-NL"/>
          </a:p>
        </p:txBody>
      </p:sp>
      <p:sp>
        <p:nvSpPr>
          <p:cNvPr id="123" name="Vrije vorm 122">
            <a:extLst>
              <a:ext uri="{FF2B5EF4-FFF2-40B4-BE49-F238E27FC236}">
                <a16:creationId xmlns:a16="http://schemas.microsoft.com/office/drawing/2014/main" id="{BBFD8A58-841F-FB45-AEA5-5CEB8B70F381}"/>
              </a:ext>
            </a:extLst>
          </p:cNvPr>
          <p:cNvSpPr/>
          <p:nvPr/>
        </p:nvSpPr>
        <p:spPr>
          <a:xfrm>
            <a:off x="5772150" y="-1"/>
            <a:ext cx="4016648" cy="1589567"/>
          </a:xfrm>
          <a:custGeom>
            <a:avLst/>
            <a:gdLst>
              <a:gd name="connsiteX0" fmla="*/ 0 w 4016648"/>
              <a:gd name="connsiteY0" fmla="*/ 0 h 1589567"/>
              <a:gd name="connsiteX1" fmla="*/ 4016648 w 4016648"/>
              <a:gd name="connsiteY1" fmla="*/ 0 h 1589567"/>
              <a:gd name="connsiteX2" fmla="*/ 4016648 w 4016648"/>
              <a:gd name="connsiteY2" fmla="*/ 1589567 h 1589567"/>
              <a:gd name="connsiteX3" fmla="*/ 0 w 4016648"/>
              <a:gd name="connsiteY3" fmla="*/ 1589567 h 1589567"/>
            </a:gdLst>
            <a:ahLst/>
            <a:cxnLst>
              <a:cxn ang="0">
                <a:pos x="connsiteX0" y="connsiteY0"/>
              </a:cxn>
              <a:cxn ang="0">
                <a:pos x="connsiteX1" y="connsiteY1"/>
              </a:cxn>
              <a:cxn ang="0">
                <a:pos x="connsiteX2" y="connsiteY2"/>
              </a:cxn>
              <a:cxn ang="0">
                <a:pos x="connsiteX3" y="connsiteY3"/>
              </a:cxn>
            </a:cxnLst>
            <a:rect l="l" t="t" r="r" b="b"/>
            <a:pathLst>
              <a:path w="4016648" h="1589567">
                <a:moveTo>
                  <a:pt x="0" y="0"/>
                </a:moveTo>
                <a:lnTo>
                  <a:pt x="4016648" y="0"/>
                </a:lnTo>
                <a:lnTo>
                  <a:pt x="4016648" y="1589567"/>
                </a:lnTo>
                <a:lnTo>
                  <a:pt x="0" y="1589567"/>
                </a:lnTo>
                <a:close/>
              </a:path>
            </a:pathLst>
          </a:custGeom>
          <a:noFill/>
          <a:ln w="12771" cap="flat">
            <a:noFill/>
            <a:prstDash val="solid"/>
            <a:miter/>
          </a:ln>
        </p:spPr>
        <p:txBody>
          <a:bodyPr rtlCol="0" anchor="ctr"/>
          <a:lstStyle/>
          <a:p>
            <a:endParaRPr lang="nl-NL"/>
          </a:p>
        </p:txBody>
      </p:sp>
      <p:sp>
        <p:nvSpPr>
          <p:cNvPr id="127" name="Tijdelijke aanduiding voor afbeelding 126">
            <a:extLst>
              <a:ext uri="{FF2B5EF4-FFF2-40B4-BE49-F238E27FC236}">
                <a16:creationId xmlns:a16="http://schemas.microsoft.com/office/drawing/2014/main" id="{C44EEB9D-EBA7-4C40-AF92-2273AB857DCD}"/>
              </a:ext>
            </a:extLst>
          </p:cNvPr>
          <p:cNvSpPr>
            <a:spLocks noGrp="1"/>
          </p:cNvSpPr>
          <p:nvPr>
            <p:ph type="pic" sz="quarter" idx="13"/>
          </p:nvPr>
        </p:nvSpPr>
        <p:spPr>
          <a:xfrm>
            <a:off x="6554341" y="681953"/>
            <a:ext cx="2525033" cy="861688"/>
          </a:xfrm>
          <a:custGeom>
            <a:avLst/>
            <a:gdLst>
              <a:gd name="connsiteX0" fmla="*/ 994555 w 2525033"/>
              <a:gd name="connsiteY0" fmla="*/ 728028 h 861688"/>
              <a:gd name="connsiteX1" fmla="*/ 964812 w 2525033"/>
              <a:gd name="connsiteY1" fmla="*/ 778298 h 861688"/>
              <a:gd name="connsiteX2" fmla="*/ 974718 w 2525033"/>
              <a:gd name="connsiteY2" fmla="*/ 802154 h 861688"/>
              <a:gd name="connsiteX3" fmla="*/ 999315 w 2525033"/>
              <a:gd name="connsiteY3" fmla="*/ 761931 h 861688"/>
              <a:gd name="connsiteX4" fmla="*/ 1004874 w 2525033"/>
              <a:gd name="connsiteY4" fmla="*/ 729208 h 861688"/>
              <a:gd name="connsiteX5" fmla="*/ 994555 w 2525033"/>
              <a:gd name="connsiteY5" fmla="*/ 728028 h 861688"/>
              <a:gd name="connsiteX6" fmla="*/ 142922 w 2525033"/>
              <a:gd name="connsiteY6" fmla="*/ 727630 h 861688"/>
              <a:gd name="connsiteX7" fmla="*/ 119124 w 2525033"/>
              <a:gd name="connsiteY7" fmla="*/ 773566 h 861688"/>
              <a:gd name="connsiteX8" fmla="*/ 135383 w 2525033"/>
              <a:gd name="connsiteY8" fmla="*/ 804513 h 861688"/>
              <a:gd name="connsiteX9" fmla="*/ 158187 w 2525033"/>
              <a:gd name="connsiteY9" fmla="*/ 753064 h 861688"/>
              <a:gd name="connsiteX10" fmla="*/ 142922 w 2525033"/>
              <a:gd name="connsiteY10" fmla="*/ 727630 h 861688"/>
              <a:gd name="connsiteX11" fmla="*/ 1170757 w 2525033"/>
              <a:gd name="connsiteY11" fmla="*/ 727432 h 861688"/>
              <a:gd name="connsiteX12" fmla="*/ 1149533 w 2525033"/>
              <a:gd name="connsiteY12" fmla="*/ 765085 h 861688"/>
              <a:gd name="connsiteX13" fmla="*/ 1180276 w 2525033"/>
              <a:gd name="connsiteY13" fmla="*/ 740248 h 861688"/>
              <a:gd name="connsiteX14" fmla="*/ 1170757 w 2525033"/>
              <a:gd name="connsiteY14" fmla="*/ 727432 h 861688"/>
              <a:gd name="connsiteX15" fmla="*/ 874095 w 2525033"/>
              <a:gd name="connsiteY15" fmla="*/ 727432 h 861688"/>
              <a:gd name="connsiteX16" fmla="*/ 852871 w 2525033"/>
              <a:gd name="connsiteY16" fmla="*/ 765085 h 861688"/>
              <a:gd name="connsiteX17" fmla="*/ 883614 w 2525033"/>
              <a:gd name="connsiteY17" fmla="*/ 740248 h 861688"/>
              <a:gd name="connsiteX18" fmla="*/ 874095 w 2525033"/>
              <a:gd name="connsiteY18" fmla="*/ 727432 h 861688"/>
              <a:gd name="connsiteX19" fmla="*/ 1111182 w 2525033"/>
              <a:gd name="connsiteY19" fmla="*/ 717186 h 861688"/>
              <a:gd name="connsiteX20" fmla="*/ 1120101 w 2525033"/>
              <a:gd name="connsiteY20" fmla="*/ 718366 h 861688"/>
              <a:gd name="connsiteX21" fmla="*/ 1111182 w 2525033"/>
              <a:gd name="connsiteY21" fmla="*/ 776323 h 861688"/>
              <a:gd name="connsiteX22" fmla="*/ 1109595 w 2525033"/>
              <a:gd name="connsiteY22" fmla="*/ 797422 h 861688"/>
              <a:gd name="connsiteX23" fmla="*/ 1117528 w 2525033"/>
              <a:gd name="connsiteY23" fmla="*/ 808661 h 861688"/>
              <a:gd name="connsiteX24" fmla="*/ 1117528 w 2525033"/>
              <a:gd name="connsiteY24" fmla="*/ 812014 h 861688"/>
              <a:gd name="connsiteX25" fmla="*/ 1102662 w 2525033"/>
              <a:gd name="connsiteY25" fmla="*/ 814771 h 861688"/>
              <a:gd name="connsiteX26" fmla="*/ 1093143 w 2525033"/>
              <a:gd name="connsiteY26" fmla="*/ 805705 h 861688"/>
              <a:gd name="connsiteX27" fmla="*/ 1095917 w 2525033"/>
              <a:gd name="connsiteY27" fmla="*/ 779676 h 861688"/>
              <a:gd name="connsiteX28" fmla="*/ 1102263 w 2525033"/>
              <a:gd name="connsiteY28" fmla="*/ 739651 h 861688"/>
              <a:gd name="connsiteX29" fmla="*/ 1103249 w 2525033"/>
              <a:gd name="connsiteY29" fmla="*/ 728028 h 861688"/>
              <a:gd name="connsiteX30" fmla="*/ 1091357 w 2525033"/>
              <a:gd name="connsiteY30" fmla="*/ 724277 h 861688"/>
              <a:gd name="connsiteX31" fmla="*/ 1091357 w 2525033"/>
              <a:gd name="connsiteY31" fmla="*/ 720539 h 861688"/>
              <a:gd name="connsiteX32" fmla="*/ 1111182 w 2525033"/>
              <a:gd name="connsiteY32" fmla="*/ 717186 h 861688"/>
              <a:gd name="connsiteX33" fmla="*/ 799230 w 2525033"/>
              <a:gd name="connsiteY33" fmla="*/ 717186 h 861688"/>
              <a:gd name="connsiteX34" fmla="*/ 807562 w 2525033"/>
              <a:gd name="connsiteY34" fmla="*/ 718564 h 861688"/>
              <a:gd name="connsiteX35" fmla="*/ 801603 w 2525033"/>
              <a:gd name="connsiteY35" fmla="*/ 747152 h 861688"/>
              <a:gd name="connsiteX36" fmla="*/ 801803 w 2525033"/>
              <a:gd name="connsiteY36" fmla="*/ 747152 h 861688"/>
              <a:gd name="connsiteX37" fmla="*/ 812321 w 2525033"/>
              <a:gd name="connsiteY37" fmla="*/ 729803 h 861688"/>
              <a:gd name="connsiteX38" fmla="*/ 828973 w 2525033"/>
              <a:gd name="connsiteY38" fmla="*/ 717385 h 861688"/>
              <a:gd name="connsiteX39" fmla="*/ 835519 w 2525033"/>
              <a:gd name="connsiteY39" fmla="*/ 724674 h 861688"/>
              <a:gd name="connsiteX40" fmla="*/ 833333 w 2525033"/>
              <a:gd name="connsiteY40" fmla="*/ 734932 h 861688"/>
              <a:gd name="connsiteX41" fmla="*/ 827187 w 2525033"/>
              <a:gd name="connsiteY41" fmla="*/ 734137 h 861688"/>
              <a:gd name="connsiteX42" fmla="*/ 800417 w 2525033"/>
              <a:gd name="connsiteY42" fmla="*/ 784209 h 861688"/>
              <a:gd name="connsiteX43" fmla="*/ 798830 w 2525033"/>
              <a:gd name="connsiteY43" fmla="*/ 812995 h 861688"/>
              <a:gd name="connsiteX44" fmla="*/ 782378 w 2525033"/>
              <a:gd name="connsiteY44" fmla="*/ 812995 h 861688"/>
              <a:gd name="connsiteX45" fmla="*/ 792084 w 2525033"/>
              <a:gd name="connsiteY45" fmla="*/ 728027 h 861688"/>
              <a:gd name="connsiteX46" fmla="*/ 779992 w 2525033"/>
              <a:gd name="connsiteY46" fmla="*/ 724277 h 861688"/>
              <a:gd name="connsiteX47" fmla="*/ 779992 w 2525033"/>
              <a:gd name="connsiteY47" fmla="*/ 720539 h 861688"/>
              <a:gd name="connsiteX48" fmla="*/ 799230 w 2525033"/>
              <a:gd name="connsiteY48" fmla="*/ 717186 h 861688"/>
              <a:gd name="connsiteX49" fmla="*/ 609800 w 2525033"/>
              <a:gd name="connsiteY49" fmla="*/ 717186 h 861688"/>
              <a:gd name="connsiteX50" fmla="*/ 618732 w 2525033"/>
              <a:gd name="connsiteY50" fmla="*/ 718366 h 861688"/>
              <a:gd name="connsiteX51" fmla="*/ 606040 w 2525033"/>
              <a:gd name="connsiteY51" fmla="*/ 824817 h 861688"/>
              <a:gd name="connsiteX52" fmla="*/ 578470 w 2525033"/>
              <a:gd name="connsiteY52" fmla="*/ 861688 h 861688"/>
              <a:gd name="connsiteX53" fmla="*/ 564791 w 2525033"/>
              <a:gd name="connsiteY53" fmla="*/ 856360 h 861688"/>
              <a:gd name="connsiteX54" fmla="*/ 564791 w 2525033"/>
              <a:gd name="connsiteY54" fmla="*/ 852821 h 861688"/>
              <a:gd name="connsiteX55" fmla="*/ 590762 w 2525033"/>
              <a:gd name="connsiteY55" fmla="*/ 825612 h 861688"/>
              <a:gd name="connsiteX56" fmla="*/ 601668 w 2525033"/>
              <a:gd name="connsiteY56" fmla="*/ 739850 h 861688"/>
              <a:gd name="connsiteX57" fmla="*/ 602267 w 2525033"/>
              <a:gd name="connsiteY57" fmla="*/ 728028 h 861688"/>
              <a:gd name="connsiteX58" fmla="*/ 590175 w 2525033"/>
              <a:gd name="connsiteY58" fmla="*/ 724277 h 861688"/>
              <a:gd name="connsiteX59" fmla="*/ 590175 w 2525033"/>
              <a:gd name="connsiteY59" fmla="*/ 720539 h 861688"/>
              <a:gd name="connsiteX60" fmla="*/ 609800 w 2525033"/>
              <a:gd name="connsiteY60" fmla="*/ 717186 h 861688"/>
              <a:gd name="connsiteX61" fmla="*/ 568064 w 2525033"/>
              <a:gd name="connsiteY61" fmla="*/ 717186 h 861688"/>
              <a:gd name="connsiteX62" fmla="*/ 576996 w 2525033"/>
              <a:gd name="connsiteY62" fmla="*/ 718366 h 861688"/>
              <a:gd name="connsiteX63" fmla="*/ 568064 w 2525033"/>
              <a:gd name="connsiteY63" fmla="*/ 776323 h 861688"/>
              <a:gd name="connsiteX64" fmla="*/ 566477 w 2525033"/>
              <a:gd name="connsiteY64" fmla="*/ 797422 h 861688"/>
              <a:gd name="connsiteX65" fmla="*/ 574410 w 2525033"/>
              <a:gd name="connsiteY65" fmla="*/ 808661 h 861688"/>
              <a:gd name="connsiteX66" fmla="*/ 574410 w 2525033"/>
              <a:gd name="connsiteY66" fmla="*/ 812014 h 861688"/>
              <a:gd name="connsiteX67" fmla="*/ 559532 w 2525033"/>
              <a:gd name="connsiteY67" fmla="*/ 814771 h 861688"/>
              <a:gd name="connsiteX68" fmla="*/ 550013 w 2525033"/>
              <a:gd name="connsiteY68" fmla="*/ 805705 h 861688"/>
              <a:gd name="connsiteX69" fmla="*/ 552799 w 2525033"/>
              <a:gd name="connsiteY69" fmla="*/ 779676 h 861688"/>
              <a:gd name="connsiteX70" fmla="*/ 559145 w 2525033"/>
              <a:gd name="connsiteY70" fmla="*/ 739651 h 861688"/>
              <a:gd name="connsiteX71" fmla="*/ 560131 w 2525033"/>
              <a:gd name="connsiteY71" fmla="*/ 728028 h 861688"/>
              <a:gd name="connsiteX72" fmla="*/ 548239 w 2525033"/>
              <a:gd name="connsiteY72" fmla="*/ 724277 h 861688"/>
              <a:gd name="connsiteX73" fmla="*/ 548239 w 2525033"/>
              <a:gd name="connsiteY73" fmla="*/ 720539 h 861688"/>
              <a:gd name="connsiteX74" fmla="*/ 568064 w 2525033"/>
              <a:gd name="connsiteY74" fmla="*/ 717186 h 861688"/>
              <a:gd name="connsiteX75" fmla="*/ 504380 w 2525033"/>
              <a:gd name="connsiteY75" fmla="*/ 717186 h 861688"/>
              <a:gd name="connsiteX76" fmla="*/ 512712 w 2525033"/>
              <a:gd name="connsiteY76" fmla="*/ 718564 h 861688"/>
              <a:gd name="connsiteX77" fmla="*/ 506766 w 2525033"/>
              <a:gd name="connsiteY77" fmla="*/ 747152 h 861688"/>
              <a:gd name="connsiteX78" fmla="*/ 506953 w 2525033"/>
              <a:gd name="connsiteY78" fmla="*/ 747152 h 861688"/>
              <a:gd name="connsiteX79" fmla="*/ 517471 w 2525033"/>
              <a:gd name="connsiteY79" fmla="*/ 729803 h 861688"/>
              <a:gd name="connsiteX80" fmla="*/ 534123 w 2525033"/>
              <a:gd name="connsiteY80" fmla="*/ 717385 h 861688"/>
              <a:gd name="connsiteX81" fmla="*/ 540669 w 2525033"/>
              <a:gd name="connsiteY81" fmla="*/ 724674 h 861688"/>
              <a:gd name="connsiteX82" fmla="*/ 538496 w 2525033"/>
              <a:gd name="connsiteY82" fmla="*/ 734932 h 861688"/>
              <a:gd name="connsiteX83" fmla="*/ 532337 w 2525033"/>
              <a:gd name="connsiteY83" fmla="*/ 734137 h 861688"/>
              <a:gd name="connsiteX84" fmla="*/ 505567 w 2525033"/>
              <a:gd name="connsiteY84" fmla="*/ 784209 h 861688"/>
              <a:gd name="connsiteX85" fmla="*/ 503980 w 2525033"/>
              <a:gd name="connsiteY85" fmla="*/ 812995 h 861688"/>
              <a:gd name="connsiteX86" fmla="*/ 487528 w 2525033"/>
              <a:gd name="connsiteY86" fmla="*/ 812995 h 861688"/>
              <a:gd name="connsiteX87" fmla="*/ 497247 w 2525033"/>
              <a:gd name="connsiteY87" fmla="*/ 728027 h 861688"/>
              <a:gd name="connsiteX88" fmla="*/ 485142 w 2525033"/>
              <a:gd name="connsiteY88" fmla="*/ 724277 h 861688"/>
              <a:gd name="connsiteX89" fmla="*/ 485142 w 2525033"/>
              <a:gd name="connsiteY89" fmla="*/ 720539 h 861688"/>
              <a:gd name="connsiteX90" fmla="*/ 504380 w 2525033"/>
              <a:gd name="connsiteY90" fmla="*/ 717186 h 861688"/>
              <a:gd name="connsiteX91" fmla="*/ 296062 w 2525033"/>
              <a:gd name="connsiteY91" fmla="*/ 717186 h 861688"/>
              <a:gd name="connsiteX92" fmla="*/ 304994 w 2525033"/>
              <a:gd name="connsiteY92" fmla="*/ 718366 h 861688"/>
              <a:gd name="connsiteX93" fmla="*/ 296062 w 2525033"/>
              <a:gd name="connsiteY93" fmla="*/ 776323 h 861688"/>
              <a:gd name="connsiteX94" fmla="*/ 294475 w 2525033"/>
              <a:gd name="connsiteY94" fmla="*/ 797422 h 861688"/>
              <a:gd name="connsiteX95" fmla="*/ 302408 w 2525033"/>
              <a:gd name="connsiteY95" fmla="*/ 808661 h 861688"/>
              <a:gd name="connsiteX96" fmla="*/ 302408 w 2525033"/>
              <a:gd name="connsiteY96" fmla="*/ 812014 h 861688"/>
              <a:gd name="connsiteX97" fmla="*/ 287530 w 2525033"/>
              <a:gd name="connsiteY97" fmla="*/ 814771 h 861688"/>
              <a:gd name="connsiteX98" fmla="*/ 278011 w 2525033"/>
              <a:gd name="connsiteY98" fmla="*/ 805705 h 861688"/>
              <a:gd name="connsiteX99" fmla="*/ 280797 w 2525033"/>
              <a:gd name="connsiteY99" fmla="*/ 779676 h 861688"/>
              <a:gd name="connsiteX100" fmla="*/ 287143 w 2525033"/>
              <a:gd name="connsiteY100" fmla="*/ 739651 h 861688"/>
              <a:gd name="connsiteX101" fmla="*/ 288129 w 2525033"/>
              <a:gd name="connsiteY101" fmla="*/ 728028 h 861688"/>
              <a:gd name="connsiteX102" fmla="*/ 276237 w 2525033"/>
              <a:gd name="connsiteY102" fmla="*/ 724277 h 861688"/>
              <a:gd name="connsiteX103" fmla="*/ 276237 w 2525033"/>
              <a:gd name="connsiteY103" fmla="*/ 720539 h 861688"/>
              <a:gd name="connsiteX104" fmla="*/ 296062 w 2525033"/>
              <a:gd name="connsiteY104" fmla="*/ 717186 h 861688"/>
              <a:gd name="connsiteX105" fmla="*/ 999914 w 2525033"/>
              <a:gd name="connsiteY105" fmla="*/ 716988 h 861688"/>
              <a:gd name="connsiteX106" fmla="*/ 1021926 w 2525033"/>
              <a:gd name="connsiteY106" fmla="*/ 720142 h 861688"/>
              <a:gd name="connsiteX107" fmla="*/ 1014980 w 2525033"/>
              <a:gd name="connsiteY107" fmla="*/ 754641 h 861688"/>
              <a:gd name="connsiteX108" fmla="*/ 1010420 w 2525033"/>
              <a:gd name="connsiteY108" fmla="*/ 791710 h 861688"/>
              <a:gd name="connsiteX109" fmla="*/ 1019939 w 2525033"/>
              <a:gd name="connsiteY109" fmla="*/ 807668 h 861688"/>
              <a:gd name="connsiteX110" fmla="*/ 1019939 w 2525033"/>
              <a:gd name="connsiteY110" fmla="*/ 811816 h 861688"/>
              <a:gd name="connsiteX111" fmla="*/ 1002288 w 2525033"/>
              <a:gd name="connsiteY111" fmla="*/ 814771 h 861688"/>
              <a:gd name="connsiteX112" fmla="*/ 993956 w 2525033"/>
              <a:gd name="connsiteY112" fmla="*/ 813393 h 861688"/>
              <a:gd name="connsiteX113" fmla="*/ 998528 w 2525033"/>
              <a:gd name="connsiteY113" fmla="*/ 784011 h 861688"/>
              <a:gd name="connsiteX114" fmla="*/ 998328 w 2525033"/>
              <a:gd name="connsiteY114" fmla="*/ 784011 h 861688"/>
              <a:gd name="connsiteX115" fmla="*/ 967585 w 2525033"/>
              <a:gd name="connsiteY115" fmla="*/ 815752 h 861688"/>
              <a:gd name="connsiteX116" fmla="*/ 949534 w 2525033"/>
              <a:gd name="connsiteY116" fmla="*/ 781055 h 861688"/>
              <a:gd name="connsiteX117" fmla="*/ 999914 w 2525033"/>
              <a:gd name="connsiteY117" fmla="*/ 716988 h 861688"/>
              <a:gd name="connsiteX118" fmla="*/ 375974 w 2525033"/>
              <a:gd name="connsiteY118" fmla="*/ 716789 h 861688"/>
              <a:gd name="connsiteX119" fmla="*/ 391639 w 2525033"/>
              <a:gd name="connsiteY119" fmla="*/ 734932 h 861688"/>
              <a:gd name="connsiteX120" fmla="*/ 388666 w 2525033"/>
              <a:gd name="connsiteY120" fmla="*/ 759769 h 861688"/>
              <a:gd name="connsiteX121" fmla="*/ 385093 w 2525033"/>
              <a:gd name="connsiteY121" fmla="*/ 781055 h 861688"/>
              <a:gd name="connsiteX122" fmla="*/ 383506 w 2525033"/>
              <a:gd name="connsiteY122" fmla="*/ 797422 h 861688"/>
              <a:gd name="connsiteX123" fmla="*/ 392825 w 2525033"/>
              <a:gd name="connsiteY123" fmla="*/ 807668 h 861688"/>
              <a:gd name="connsiteX124" fmla="*/ 392825 w 2525033"/>
              <a:gd name="connsiteY124" fmla="*/ 811021 h 861688"/>
              <a:gd name="connsiteX125" fmla="*/ 376960 w 2525033"/>
              <a:gd name="connsiteY125" fmla="*/ 814771 h 861688"/>
              <a:gd name="connsiteX126" fmla="*/ 367242 w 2525033"/>
              <a:gd name="connsiteY126" fmla="*/ 805705 h 861688"/>
              <a:gd name="connsiteX127" fmla="*/ 369628 w 2525033"/>
              <a:gd name="connsiteY127" fmla="*/ 784805 h 861688"/>
              <a:gd name="connsiteX128" fmla="*/ 373400 w 2525033"/>
              <a:gd name="connsiteY128" fmla="*/ 762129 h 861688"/>
              <a:gd name="connsiteX129" fmla="*/ 375374 w 2525033"/>
              <a:gd name="connsiteY129" fmla="*/ 742222 h 861688"/>
              <a:gd name="connsiteX130" fmla="*/ 366655 w 2525033"/>
              <a:gd name="connsiteY130" fmla="*/ 730387 h 861688"/>
              <a:gd name="connsiteX131" fmla="*/ 338885 w 2525033"/>
              <a:gd name="connsiteY131" fmla="*/ 779676 h 861688"/>
              <a:gd name="connsiteX132" fmla="*/ 337698 w 2525033"/>
              <a:gd name="connsiteY132" fmla="*/ 812995 h 861688"/>
              <a:gd name="connsiteX133" fmla="*/ 320846 w 2525033"/>
              <a:gd name="connsiteY133" fmla="*/ 812995 h 861688"/>
              <a:gd name="connsiteX134" fmla="*/ 330752 w 2525033"/>
              <a:gd name="connsiteY134" fmla="*/ 728028 h 861688"/>
              <a:gd name="connsiteX135" fmla="*/ 318660 w 2525033"/>
              <a:gd name="connsiteY135" fmla="*/ 724277 h 861688"/>
              <a:gd name="connsiteX136" fmla="*/ 318660 w 2525033"/>
              <a:gd name="connsiteY136" fmla="*/ 720539 h 861688"/>
              <a:gd name="connsiteX137" fmla="*/ 338298 w 2525033"/>
              <a:gd name="connsiteY137" fmla="*/ 717186 h 861688"/>
              <a:gd name="connsiteX138" fmla="*/ 346417 w 2525033"/>
              <a:gd name="connsiteY138" fmla="*/ 718565 h 861688"/>
              <a:gd name="connsiteX139" fmla="*/ 340071 w 2525033"/>
              <a:gd name="connsiteY139" fmla="*/ 748729 h 861688"/>
              <a:gd name="connsiteX140" fmla="*/ 340271 w 2525033"/>
              <a:gd name="connsiteY140" fmla="*/ 748729 h 861688"/>
              <a:gd name="connsiteX141" fmla="*/ 375974 w 2525033"/>
              <a:gd name="connsiteY141" fmla="*/ 716789 h 861688"/>
              <a:gd name="connsiteX142" fmla="*/ 244183 w 2525033"/>
              <a:gd name="connsiteY142" fmla="*/ 716789 h 861688"/>
              <a:gd name="connsiteX143" fmla="*/ 259848 w 2525033"/>
              <a:gd name="connsiteY143" fmla="*/ 734932 h 861688"/>
              <a:gd name="connsiteX144" fmla="*/ 256875 w 2525033"/>
              <a:gd name="connsiteY144" fmla="*/ 759769 h 861688"/>
              <a:gd name="connsiteX145" fmla="*/ 253302 w 2525033"/>
              <a:gd name="connsiteY145" fmla="*/ 781055 h 861688"/>
              <a:gd name="connsiteX146" fmla="*/ 251715 w 2525033"/>
              <a:gd name="connsiteY146" fmla="*/ 797422 h 861688"/>
              <a:gd name="connsiteX147" fmla="*/ 261034 w 2525033"/>
              <a:gd name="connsiteY147" fmla="*/ 807668 h 861688"/>
              <a:gd name="connsiteX148" fmla="*/ 261034 w 2525033"/>
              <a:gd name="connsiteY148" fmla="*/ 811021 h 861688"/>
              <a:gd name="connsiteX149" fmla="*/ 245169 w 2525033"/>
              <a:gd name="connsiteY149" fmla="*/ 814771 h 861688"/>
              <a:gd name="connsiteX150" fmla="*/ 235451 w 2525033"/>
              <a:gd name="connsiteY150" fmla="*/ 805705 h 861688"/>
              <a:gd name="connsiteX151" fmla="*/ 237837 w 2525033"/>
              <a:gd name="connsiteY151" fmla="*/ 784805 h 861688"/>
              <a:gd name="connsiteX152" fmla="*/ 241609 w 2525033"/>
              <a:gd name="connsiteY152" fmla="*/ 762129 h 861688"/>
              <a:gd name="connsiteX153" fmla="*/ 243583 w 2525033"/>
              <a:gd name="connsiteY153" fmla="*/ 742222 h 861688"/>
              <a:gd name="connsiteX154" fmla="*/ 234864 w 2525033"/>
              <a:gd name="connsiteY154" fmla="*/ 730387 h 861688"/>
              <a:gd name="connsiteX155" fmla="*/ 207094 w 2525033"/>
              <a:gd name="connsiteY155" fmla="*/ 779676 h 861688"/>
              <a:gd name="connsiteX156" fmla="*/ 205907 w 2525033"/>
              <a:gd name="connsiteY156" fmla="*/ 812995 h 861688"/>
              <a:gd name="connsiteX157" fmla="*/ 189055 w 2525033"/>
              <a:gd name="connsiteY157" fmla="*/ 812995 h 861688"/>
              <a:gd name="connsiteX158" fmla="*/ 198961 w 2525033"/>
              <a:gd name="connsiteY158" fmla="*/ 728028 h 861688"/>
              <a:gd name="connsiteX159" fmla="*/ 186869 w 2525033"/>
              <a:gd name="connsiteY159" fmla="*/ 724277 h 861688"/>
              <a:gd name="connsiteX160" fmla="*/ 186869 w 2525033"/>
              <a:gd name="connsiteY160" fmla="*/ 720539 h 861688"/>
              <a:gd name="connsiteX161" fmla="*/ 206507 w 2525033"/>
              <a:gd name="connsiteY161" fmla="*/ 717186 h 861688"/>
              <a:gd name="connsiteX162" fmla="*/ 214626 w 2525033"/>
              <a:gd name="connsiteY162" fmla="*/ 718565 h 861688"/>
              <a:gd name="connsiteX163" fmla="*/ 208280 w 2525033"/>
              <a:gd name="connsiteY163" fmla="*/ 748729 h 861688"/>
              <a:gd name="connsiteX164" fmla="*/ 208480 w 2525033"/>
              <a:gd name="connsiteY164" fmla="*/ 748729 h 861688"/>
              <a:gd name="connsiteX165" fmla="*/ 244183 w 2525033"/>
              <a:gd name="connsiteY165" fmla="*/ 716789 h 861688"/>
              <a:gd name="connsiteX166" fmla="*/ 1239188 w 2525033"/>
              <a:gd name="connsiteY166" fmla="*/ 716590 h 861688"/>
              <a:gd name="connsiteX167" fmla="*/ 1260811 w 2525033"/>
              <a:gd name="connsiteY167" fmla="*/ 727233 h 861688"/>
              <a:gd name="connsiteX168" fmla="*/ 1257239 w 2525033"/>
              <a:gd name="connsiteY168" fmla="*/ 737490 h 861688"/>
              <a:gd name="connsiteX169" fmla="*/ 1235627 w 2525033"/>
              <a:gd name="connsiteY169" fmla="*/ 727829 h 861688"/>
              <a:gd name="connsiteX170" fmla="*/ 1222336 w 2525033"/>
              <a:gd name="connsiteY170" fmla="*/ 738869 h 861688"/>
              <a:gd name="connsiteX171" fmla="*/ 1234628 w 2525033"/>
              <a:gd name="connsiteY171" fmla="*/ 756813 h 861688"/>
              <a:gd name="connsiteX172" fmla="*/ 1242161 w 2525033"/>
              <a:gd name="connsiteY172" fmla="*/ 763507 h 861688"/>
              <a:gd name="connsiteX173" fmla="*/ 1254853 w 2525033"/>
              <a:gd name="connsiteY173" fmla="*/ 786382 h 861688"/>
              <a:gd name="connsiteX174" fmla="*/ 1218164 w 2525033"/>
              <a:gd name="connsiteY174" fmla="*/ 815553 h 861688"/>
              <a:gd name="connsiteX175" fmla="*/ 1200125 w 2525033"/>
              <a:gd name="connsiteY175" fmla="*/ 804327 h 861688"/>
              <a:gd name="connsiteX176" fmla="*/ 1203098 w 2525033"/>
              <a:gd name="connsiteY176" fmla="*/ 796044 h 861688"/>
              <a:gd name="connsiteX177" fmla="*/ 1222536 w 2525033"/>
              <a:gd name="connsiteY177" fmla="*/ 804327 h 861688"/>
              <a:gd name="connsiteX178" fmla="*/ 1239388 w 2525033"/>
              <a:gd name="connsiteY178" fmla="*/ 790716 h 861688"/>
              <a:gd name="connsiteX179" fmla="*/ 1227095 w 2525033"/>
              <a:gd name="connsiteY179" fmla="*/ 771194 h 861688"/>
              <a:gd name="connsiteX180" fmla="*/ 1220150 w 2525033"/>
              <a:gd name="connsiteY180" fmla="*/ 764886 h 861688"/>
              <a:gd name="connsiteX181" fmla="*/ 1208457 w 2525033"/>
              <a:gd name="connsiteY181" fmla="*/ 742619 h 861688"/>
              <a:gd name="connsiteX182" fmla="*/ 1239188 w 2525033"/>
              <a:gd name="connsiteY182" fmla="*/ 716590 h 861688"/>
              <a:gd name="connsiteX183" fmla="*/ 747463 w 2525033"/>
              <a:gd name="connsiteY183" fmla="*/ 716590 h 861688"/>
              <a:gd name="connsiteX184" fmla="*/ 769086 w 2525033"/>
              <a:gd name="connsiteY184" fmla="*/ 727233 h 861688"/>
              <a:gd name="connsiteX185" fmla="*/ 765514 w 2525033"/>
              <a:gd name="connsiteY185" fmla="*/ 737490 h 861688"/>
              <a:gd name="connsiteX186" fmla="*/ 743890 w 2525033"/>
              <a:gd name="connsiteY186" fmla="*/ 727829 h 861688"/>
              <a:gd name="connsiteX187" fmla="*/ 730611 w 2525033"/>
              <a:gd name="connsiteY187" fmla="*/ 738869 h 861688"/>
              <a:gd name="connsiteX188" fmla="*/ 742903 w 2525033"/>
              <a:gd name="connsiteY188" fmla="*/ 756813 h 861688"/>
              <a:gd name="connsiteX189" fmla="*/ 750436 w 2525033"/>
              <a:gd name="connsiteY189" fmla="*/ 763507 h 861688"/>
              <a:gd name="connsiteX190" fmla="*/ 763128 w 2525033"/>
              <a:gd name="connsiteY190" fmla="*/ 786382 h 861688"/>
              <a:gd name="connsiteX191" fmla="*/ 726451 w 2525033"/>
              <a:gd name="connsiteY191" fmla="*/ 815553 h 861688"/>
              <a:gd name="connsiteX192" fmla="*/ 708400 w 2525033"/>
              <a:gd name="connsiteY192" fmla="*/ 804327 h 861688"/>
              <a:gd name="connsiteX193" fmla="*/ 711373 w 2525033"/>
              <a:gd name="connsiteY193" fmla="*/ 796044 h 861688"/>
              <a:gd name="connsiteX194" fmla="*/ 730811 w 2525033"/>
              <a:gd name="connsiteY194" fmla="*/ 804327 h 861688"/>
              <a:gd name="connsiteX195" fmla="*/ 747663 w 2525033"/>
              <a:gd name="connsiteY195" fmla="*/ 790716 h 861688"/>
              <a:gd name="connsiteX196" fmla="*/ 735370 w 2525033"/>
              <a:gd name="connsiteY196" fmla="*/ 771194 h 861688"/>
              <a:gd name="connsiteX197" fmla="*/ 728425 w 2525033"/>
              <a:gd name="connsiteY197" fmla="*/ 764886 h 861688"/>
              <a:gd name="connsiteX198" fmla="*/ 716732 w 2525033"/>
              <a:gd name="connsiteY198" fmla="*/ 742619 h 861688"/>
              <a:gd name="connsiteX199" fmla="*/ 747463 w 2525033"/>
              <a:gd name="connsiteY199" fmla="*/ 716590 h 861688"/>
              <a:gd name="connsiteX200" fmla="*/ 1174917 w 2525033"/>
              <a:gd name="connsiteY200" fmla="*/ 716392 h 861688"/>
              <a:gd name="connsiteX201" fmla="*/ 1196141 w 2525033"/>
              <a:gd name="connsiteY201" fmla="*/ 736696 h 861688"/>
              <a:gd name="connsiteX202" fmla="*/ 1148733 w 2525033"/>
              <a:gd name="connsiteY202" fmla="*/ 774163 h 861688"/>
              <a:gd name="connsiteX203" fmla="*/ 1166584 w 2525033"/>
              <a:gd name="connsiteY203" fmla="*/ 803731 h 861688"/>
              <a:gd name="connsiteX204" fmla="*/ 1188208 w 2525033"/>
              <a:gd name="connsiteY204" fmla="*/ 793871 h 861688"/>
              <a:gd name="connsiteX205" fmla="*/ 1190182 w 2525033"/>
              <a:gd name="connsiteY205" fmla="*/ 798602 h 861688"/>
              <a:gd name="connsiteX206" fmla="*/ 1161425 w 2525033"/>
              <a:gd name="connsiteY206" fmla="*/ 815951 h 861688"/>
              <a:gd name="connsiteX207" fmla="*/ 1133268 w 2525033"/>
              <a:gd name="connsiteY207" fmla="*/ 781651 h 861688"/>
              <a:gd name="connsiteX208" fmla="*/ 1174917 w 2525033"/>
              <a:gd name="connsiteY208" fmla="*/ 716392 h 861688"/>
              <a:gd name="connsiteX209" fmla="*/ 878255 w 2525033"/>
              <a:gd name="connsiteY209" fmla="*/ 716392 h 861688"/>
              <a:gd name="connsiteX210" fmla="*/ 899479 w 2525033"/>
              <a:gd name="connsiteY210" fmla="*/ 736696 h 861688"/>
              <a:gd name="connsiteX211" fmla="*/ 852071 w 2525033"/>
              <a:gd name="connsiteY211" fmla="*/ 774163 h 861688"/>
              <a:gd name="connsiteX212" fmla="*/ 869922 w 2525033"/>
              <a:gd name="connsiteY212" fmla="*/ 803731 h 861688"/>
              <a:gd name="connsiteX213" fmla="*/ 891546 w 2525033"/>
              <a:gd name="connsiteY213" fmla="*/ 793871 h 861688"/>
              <a:gd name="connsiteX214" fmla="*/ 893520 w 2525033"/>
              <a:gd name="connsiteY214" fmla="*/ 798602 h 861688"/>
              <a:gd name="connsiteX215" fmla="*/ 864763 w 2525033"/>
              <a:gd name="connsiteY215" fmla="*/ 815951 h 861688"/>
              <a:gd name="connsiteX216" fmla="*/ 836606 w 2525033"/>
              <a:gd name="connsiteY216" fmla="*/ 781651 h 861688"/>
              <a:gd name="connsiteX217" fmla="*/ 878255 w 2525033"/>
              <a:gd name="connsiteY217" fmla="*/ 716392 h 861688"/>
              <a:gd name="connsiteX218" fmla="*/ 146882 w 2525033"/>
              <a:gd name="connsiteY218" fmla="*/ 716193 h 861688"/>
              <a:gd name="connsiteX219" fmla="*/ 174452 w 2525033"/>
              <a:gd name="connsiteY219" fmla="*/ 749114 h 861688"/>
              <a:gd name="connsiteX220" fmla="*/ 131816 w 2525033"/>
              <a:gd name="connsiteY220" fmla="*/ 815553 h 861688"/>
              <a:gd name="connsiteX221" fmla="*/ 103453 w 2525033"/>
              <a:gd name="connsiteY221" fmla="*/ 780471 h 861688"/>
              <a:gd name="connsiteX222" fmla="*/ 146882 w 2525033"/>
              <a:gd name="connsiteY222" fmla="*/ 716193 h 861688"/>
              <a:gd name="connsiteX223" fmla="*/ 1062275 w 2525033"/>
              <a:gd name="connsiteY223" fmla="*/ 703774 h 861688"/>
              <a:gd name="connsiteX224" fmla="*/ 1065261 w 2525033"/>
              <a:gd name="connsiteY224" fmla="*/ 703774 h 861688"/>
              <a:gd name="connsiteX225" fmla="*/ 1061888 w 2525033"/>
              <a:gd name="connsiteY225" fmla="*/ 719943 h 861688"/>
              <a:gd name="connsiteX226" fmla="*/ 1067635 w 2525033"/>
              <a:gd name="connsiteY226" fmla="*/ 719943 h 861688"/>
              <a:gd name="connsiteX227" fmla="*/ 1082900 w 2525033"/>
              <a:gd name="connsiteY227" fmla="*/ 718564 h 861688"/>
              <a:gd name="connsiteX228" fmla="*/ 1065648 w 2525033"/>
              <a:gd name="connsiteY228" fmla="*/ 730784 h 861688"/>
              <a:gd name="connsiteX229" fmla="*/ 1060102 w 2525033"/>
              <a:gd name="connsiteY229" fmla="*/ 730784 h 861688"/>
              <a:gd name="connsiteX230" fmla="*/ 1056729 w 2525033"/>
              <a:gd name="connsiteY230" fmla="*/ 751287 h 861688"/>
              <a:gd name="connsiteX231" fmla="*/ 1052757 w 2525033"/>
              <a:gd name="connsiteY231" fmla="*/ 785003 h 861688"/>
              <a:gd name="connsiteX232" fmla="*/ 1068034 w 2525033"/>
              <a:gd name="connsiteY232" fmla="*/ 803730 h 861688"/>
              <a:gd name="connsiteX233" fmla="*/ 1076167 w 2525033"/>
              <a:gd name="connsiteY233" fmla="*/ 802352 h 861688"/>
              <a:gd name="connsiteX234" fmla="*/ 1076167 w 2525033"/>
              <a:gd name="connsiteY234" fmla="*/ 805891 h 861688"/>
              <a:gd name="connsiteX235" fmla="*/ 1057916 w 2525033"/>
              <a:gd name="connsiteY235" fmla="*/ 815354 h 861688"/>
              <a:gd name="connsiteX236" fmla="*/ 1037891 w 2525033"/>
              <a:gd name="connsiteY236" fmla="*/ 791113 h 861688"/>
              <a:gd name="connsiteX237" fmla="*/ 1044037 w 2525033"/>
              <a:gd name="connsiteY237" fmla="*/ 743203 h 861688"/>
              <a:gd name="connsiteX238" fmla="*/ 1046610 w 2525033"/>
              <a:gd name="connsiteY238" fmla="*/ 730586 h 861688"/>
              <a:gd name="connsiteX239" fmla="*/ 1035505 w 2525033"/>
              <a:gd name="connsiteY239" fmla="*/ 730002 h 861688"/>
              <a:gd name="connsiteX240" fmla="*/ 1035505 w 2525033"/>
              <a:gd name="connsiteY240" fmla="*/ 727431 h 861688"/>
              <a:gd name="connsiteX241" fmla="*/ 1062275 w 2525033"/>
              <a:gd name="connsiteY241" fmla="*/ 703774 h 861688"/>
              <a:gd name="connsiteX242" fmla="*/ 31530 w 2525033"/>
              <a:gd name="connsiteY242" fmla="*/ 686426 h 861688"/>
              <a:gd name="connsiteX243" fmla="*/ 46996 w 2525033"/>
              <a:gd name="connsiteY243" fmla="*/ 688400 h 861688"/>
              <a:gd name="connsiteX244" fmla="*/ 46996 w 2525033"/>
              <a:gd name="connsiteY244" fmla="*/ 691753 h 861688"/>
              <a:gd name="connsiteX245" fmla="*/ 39663 w 2525033"/>
              <a:gd name="connsiteY245" fmla="*/ 700235 h 861688"/>
              <a:gd name="connsiteX246" fmla="*/ 27364 w 2525033"/>
              <a:gd name="connsiteY246" fmla="*/ 804513 h 861688"/>
              <a:gd name="connsiteX247" fmla="*/ 38470 w 2525033"/>
              <a:gd name="connsiteY247" fmla="*/ 807667 h 861688"/>
              <a:gd name="connsiteX248" fmla="*/ 38470 w 2525033"/>
              <a:gd name="connsiteY248" fmla="*/ 811616 h 861688"/>
              <a:gd name="connsiteX249" fmla="*/ 20425 w 2525033"/>
              <a:gd name="connsiteY249" fmla="*/ 814572 h 861688"/>
              <a:gd name="connsiteX250" fmla="*/ 4760 w 2525033"/>
              <a:gd name="connsiteY250" fmla="*/ 812598 h 861688"/>
              <a:gd name="connsiteX251" fmla="*/ 4760 w 2525033"/>
              <a:gd name="connsiteY251" fmla="*/ 809245 h 861688"/>
              <a:gd name="connsiteX252" fmla="*/ 12293 w 2525033"/>
              <a:gd name="connsiteY252" fmla="*/ 800576 h 861688"/>
              <a:gd name="connsiteX253" fmla="*/ 24391 w 2525033"/>
              <a:gd name="connsiteY253" fmla="*/ 696485 h 861688"/>
              <a:gd name="connsiteX254" fmla="*/ 13286 w 2525033"/>
              <a:gd name="connsiteY254" fmla="*/ 693330 h 861688"/>
              <a:gd name="connsiteX255" fmla="*/ 13286 w 2525033"/>
              <a:gd name="connsiteY255" fmla="*/ 689381 h 861688"/>
              <a:gd name="connsiteX256" fmla="*/ 31530 w 2525033"/>
              <a:gd name="connsiteY256" fmla="*/ 686426 h 861688"/>
              <a:gd name="connsiteX257" fmla="*/ 82892 w 2525033"/>
              <a:gd name="connsiteY257" fmla="*/ 685842 h 861688"/>
              <a:gd name="connsiteX258" fmla="*/ 92610 w 2525033"/>
              <a:gd name="connsiteY258" fmla="*/ 694510 h 861688"/>
              <a:gd name="connsiteX259" fmla="*/ 66433 w 2525033"/>
              <a:gd name="connsiteY259" fmla="*/ 734932 h 861688"/>
              <a:gd name="connsiteX260" fmla="*/ 51955 w 2525033"/>
              <a:gd name="connsiteY260" fmla="*/ 747152 h 861688"/>
              <a:gd name="connsiteX261" fmla="*/ 70993 w 2525033"/>
              <a:gd name="connsiteY261" fmla="*/ 781452 h 861688"/>
              <a:gd name="connsiteX262" fmla="*/ 96377 w 2525033"/>
              <a:gd name="connsiteY262" fmla="*/ 806686 h 861688"/>
              <a:gd name="connsiteX263" fmla="*/ 96377 w 2525033"/>
              <a:gd name="connsiteY263" fmla="*/ 810822 h 861688"/>
              <a:gd name="connsiteX264" fmla="*/ 81898 w 2525033"/>
              <a:gd name="connsiteY264" fmla="*/ 815168 h 861688"/>
              <a:gd name="connsiteX265" fmla="*/ 56914 w 2525033"/>
              <a:gd name="connsiteY265" fmla="*/ 789139 h 861688"/>
              <a:gd name="connsiteX266" fmla="*/ 36090 w 2525033"/>
              <a:gd name="connsiteY266" fmla="*/ 749313 h 861688"/>
              <a:gd name="connsiteX267" fmla="*/ 36290 w 2525033"/>
              <a:gd name="connsiteY267" fmla="*/ 748332 h 861688"/>
              <a:gd name="connsiteX268" fmla="*/ 54141 w 2525033"/>
              <a:gd name="connsiteY268" fmla="*/ 732560 h 861688"/>
              <a:gd name="connsiteX269" fmla="*/ 76352 w 2525033"/>
              <a:gd name="connsiteY269" fmla="*/ 699440 h 861688"/>
              <a:gd name="connsiteX270" fmla="*/ 69207 w 2525033"/>
              <a:gd name="connsiteY270" fmla="*/ 691753 h 861688"/>
              <a:gd name="connsiteX271" fmla="*/ 69207 w 2525033"/>
              <a:gd name="connsiteY271" fmla="*/ 688798 h 861688"/>
              <a:gd name="connsiteX272" fmla="*/ 82892 w 2525033"/>
              <a:gd name="connsiteY272" fmla="*/ 685842 h 861688"/>
              <a:gd name="connsiteX273" fmla="*/ 1116541 w 2525033"/>
              <a:gd name="connsiteY273" fmla="*/ 676379 h 861688"/>
              <a:gd name="connsiteX274" fmla="*/ 1125660 w 2525033"/>
              <a:gd name="connsiteY274" fmla="*/ 685842 h 861688"/>
              <a:gd name="connsiteX275" fmla="*/ 1114555 w 2525033"/>
              <a:gd name="connsiteY275" fmla="*/ 698062 h 861688"/>
              <a:gd name="connsiteX276" fmla="*/ 1105436 w 2525033"/>
              <a:gd name="connsiteY276" fmla="*/ 688599 h 861688"/>
              <a:gd name="connsiteX277" fmla="*/ 1116541 w 2525033"/>
              <a:gd name="connsiteY277" fmla="*/ 676379 h 861688"/>
              <a:gd name="connsiteX278" fmla="*/ 615159 w 2525033"/>
              <a:gd name="connsiteY278" fmla="*/ 676379 h 861688"/>
              <a:gd name="connsiteX279" fmla="*/ 624278 w 2525033"/>
              <a:gd name="connsiteY279" fmla="*/ 685842 h 861688"/>
              <a:gd name="connsiteX280" fmla="*/ 613173 w 2525033"/>
              <a:gd name="connsiteY280" fmla="*/ 698062 h 861688"/>
              <a:gd name="connsiteX281" fmla="*/ 604054 w 2525033"/>
              <a:gd name="connsiteY281" fmla="*/ 688599 h 861688"/>
              <a:gd name="connsiteX282" fmla="*/ 615159 w 2525033"/>
              <a:gd name="connsiteY282" fmla="*/ 676379 h 861688"/>
              <a:gd name="connsiteX283" fmla="*/ 573423 w 2525033"/>
              <a:gd name="connsiteY283" fmla="*/ 676379 h 861688"/>
              <a:gd name="connsiteX284" fmla="*/ 582542 w 2525033"/>
              <a:gd name="connsiteY284" fmla="*/ 685842 h 861688"/>
              <a:gd name="connsiteX285" fmla="*/ 571437 w 2525033"/>
              <a:gd name="connsiteY285" fmla="*/ 698062 h 861688"/>
              <a:gd name="connsiteX286" fmla="*/ 562318 w 2525033"/>
              <a:gd name="connsiteY286" fmla="*/ 688599 h 861688"/>
              <a:gd name="connsiteX287" fmla="*/ 573423 w 2525033"/>
              <a:gd name="connsiteY287" fmla="*/ 676379 h 861688"/>
              <a:gd name="connsiteX288" fmla="*/ 301421 w 2525033"/>
              <a:gd name="connsiteY288" fmla="*/ 676379 h 861688"/>
              <a:gd name="connsiteX289" fmla="*/ 310540 w 2525033"/>
              <a:gd name="connsiteY289" fmla="*/ 685842 h 861688"/>
              <a:gd name="connsiteX290" fmla="*/ 299435 w 2525033"/>
              <a:gd name="connsiteY290" fmla="*/ 698062 h 861688"/>
              <a:gd name="connsiteX291" fmla="*/ 290316 w 2525033"/>
              <a:gd name="connsiteY291" fmla="*/ 688599 h 861688"/>
              <a:gd name="connsiteX292" fmla="*/ 301421 w 2525033"/>
              <a:gd name="connsiteY292" fmla="*/ 676379 h 861688"/>
              <a:gd name="connsiteX293" fmla="*/ 933795 w 2525033"/>
              <a:gd name="connsiteY293" fmla="*/ 671250 h 861688"/>
              <a:gd name="connsiteX294" fmla="*/ 942926 w 2525033"/>
              <a:gd name="connsiteY294" fmla="*/ 672430 h 861688"/>
              <a:gd name="connsiteX295" fmla="*/ 928048 w 2525033"/>
              <a:gd name="connsiteY295" fmla="*/ 775739 h 861688"/>
              <a:gd name="connsiteX296" fmla="*/ 926462 w 2525033"/>
              <a:gd name="connsiteY296" fmla="*/ 797422 h 861688"/>
              <a:gd name="connsiteX297" fmla="*/ 935381 w 2525033"/>
              <a:gd name="connsiteY297" fmla="*/ 808661 h 861688"/>
              <a:gd name="connsiteX298" fmla="*/ 935381 w 2525033"/>
              <a:gd name="connsiteY298" fmla="*/ 812014 h 861688"/>
              <a:gd name="connsiteX299" fmla="*/ 920116 w 2525033"/>
              <a:gd name="connsiteY299" fmla="*/ 814771 h 861688"/>
              <a:gd name="connsiteX300" fmla="*/ 910197 w 2525033"/>
              <a:gd name="connsiteY300" fmla="*/ 805506 h 861688"/>
              <a:gd name="connsiteX301" fmla="*/ 912583 w 2525033"/>
              <a:gd name="connsiteY301" fmla="*/ 779676 h 861688"/>
              <a:gd name="connsiteX302" fmla="*/ 926462 w 2525033"/>
              <a:gd name="connsiteY302" fmla="*/ 681893 h 861688"/>
              <a:gd name="connsiteX303" fmla="*/ 913970 w 2525033"/>
              <a:gd name="connsiteY303" fmla="*/ 678155 h 861688"/>
              <a:gd name="connsiteX304" fmla="*/ 913970 w 2525033"/>
              <a:gd name="connsiteY304" fmla="*/ 674404 h 861688"/>
              <a:gd name="connsiteX305" fmla="*/ 933795 w 2525033"/>
              <a:gd name="connsiteY305" fmla="*/ 671250 h 861688"/>
              <a:gd name="connsiteX306" fmla="*/ 657395 w 2525033"/>
              <a:gd name="connsiteY306" fmla="*/ 671250 h 861688"/>
              <a:gd name="connsiteX307" fmla="*/ 666315 w 2525033"/>
              <a:gd name="connsiteY307" fmla="*/ 672430 h 861688"/>
              <a:gd name="connsiteX308" fmla="*/ 654809 w 2525033"/>
              <a:gd name="connsiteY308" fmla="*/ 758974 h 861688"/>
              <a:gd name="connsiteX309" fmla="*/ 655009 w 2525033"/>
              <a:gd name="connsiteY309" fmla="*/ 758974 h 861688"/>
              <a:gd name="connsiteX310" fmla="*/ 666115 w 2525033"/>
              <a:gd name="connsiteY310" fmla="*/ 750306 h 861688"/>
              <a:gd name="connsiteX311" fmla="*/ 687726 w 2525033"/>
              <a:gd name="connsiteY311" fmla="*/ 715808 h 861688"/>
              <a:gd name="connsiteX312" fmla="*/ 701018 w 2525033"/>
              <a:gd name="connsiteY312" fmla="*/ 722315 h 861688"/>
              <a:gd name="connsiteX313" fmla="*/ 673847 w 2525033"/>
              <a:gd name="connsiteY313" fmla="*/ 754243 h 861688"/>
              <a:gd name="connsiteX314" fmla="*/ 665328 w 2525033"/>
              <a:gd name="connsiteY314" fmla="*/ 760166 h 861688"/>
              <a:gd name="connsiteX315" fmla="*/ 690312 w 2525033"/>
              <a:gd name="connsiteY315" fmla="*/ 798204 h 861688"/>
              <a:gd name="connsiteX316" fmla="*/ 703204 w 2525033"/>
              <a:gd name="connsiteY316" fmla="*/ 808859 h 861688"/>
              <a:gd name="connsiteX317" fmla="*/ 703204 w 2525033"/>
              <a:gd name="connsiteY317" fmla="*/ 812200 h 861688"/>
              <a:gd name="connsiteX318" fmla="*/ 690899 w 2525033"/>
              <a:gd name="connsiteY318" fmla="*/ 815168 h 861688"/>
              <a:gd name="connsiteX319" fmla="*/ 674447 w 2525033"/>
              <a:gd name="connsiteY319" fmla="*/ 802737 h 861688"/>
              <a:gd name="connsiteX320" fmla="*/ 654022 w 2525033"/>
              <a:gd name="connsiteY320" fmla="*/ 765283 h 861688"/>
              <a:gd name="connsiteX321" fmla="*/ 653823 w 2525033"/>
              <a:gd name="connsiteY321" fmla="*/ 765283 h 861688"/>
              <a:gd name="connsiteX322" fmla="*/ 650450 w 2525033"/>
              <a:gd name="connsiteY322" fmla="*/ 812995 h 861688"/>
              <a:gd name="connsiteX323" fmla="*/ 633398 w 2525033"/>
              <a:gd name="connsiteY323" fmla="*/ 812995 h 861688"/>
              <a:gd name="connsiteX324" fmla="*/ 641330 w 2525033"/>
              <a:gd name="connsiteY324" fmla="*/ 761545 h 861688"/>
              <a:gd name="connsiteX325" fmla="*/ 649463 w 2525033"/>
              <a:gd name="connsiteY325" fmla="*/ 681893 h 861688"/>
              <a:gd name="connsiteX326" fmla="*/ 637158 w 2525033"/>
              <a:gd name="connsiteY326" fmla="*/ 678155 h 861688"/>
              <a:gd name="connsiteX327" fmla="*/ 637158 w 2525033"/>
              <a:gd name="connsiteY327" fmla="*/ 674404 h 861688"/>
              <a:gd name="connsiteX328" fmla="*/ 657395 w 2525033"/>
              <a:gd name="connsiteY328" fmla="*/ 671250 h 861688"/>
              <a:gd name="connsiteX329" fmla="*/ 431488 w 2525033"/>
              <a:gd name="connsiteY329" fmla="*/ 671250 h 861688"/>
              <a:gd name="connsiteX330" fmla="*/ 440408 w 2525033"/>
              <a:gd name="connsiteY330" fmla="*/ 672430 h 861688"/>
              <a:gd name="connsiteX331" fmla="*/ 428902 w 2525033"/>
              <a:gd name="connsiteY331" fmla="*/ 758974 h 861688"/>
              <a:gd name="connsiteX332" fmla="*/ 429102 w 2525033"/>
              <a:gd name="connsiteY332" fmla="*/ 758974 h 861688"/>
              <a:gd name="connsiteX333" fmla="*/ 440208 w 2525033"/>
              <a:gd name="connsiteY333" fmla="*/ 750306 h 861688"/>
              <a:gd name="connsiteX334" fmla="*/ 461819 w 2525033"/>
              <a:gd name="connsiteY334" fmla="*/ 715808 h 861688"/>
              <a:gd name="connsiteX335" fmla="*/ 475111 w 2525033"/>
              <a:gd name="connsiteY335" fmla="*/ 722315 h 861688"/>
              <a:gd name="connsiteX336" fmla="*/ 447940 w 2525033"/>
              <a:gd name="connsiteY336" fmla="*/ 754243 h 861688"/>
              <a:gd name="connsiteX337" fmla="*/ 439421 w 2525033"/>
              <a:gd name="connsiteY337" fmla="*/ 760166 h 861688"/>
              <a:gd name="connsiteX338" fmla="*/ 464405 w 2525033"/>
              <a:gd name="connsiteY338" fmla="*/ 798204 h 861688"/>
              <a:gd name="connsiteX339" fmla="*/ 477297 w 2525033"/>
              <a:gd name="connsiteY339" fmla="*/ 808859 h 861688"/>
              <a:gd name="connsiteX340" fmla="*/ 477297 w 2525033"/>
              <a:gd name="connsiteY340" fmla="*/ 812200 h 861688"/>
              <a:gd name="connsiteX341" fmla="*/ 464992 w 2525033"/>
              <a:gd name="connsiteY341" fmla="*/ 815168 h 861688"/>
              <a:gd name="connsiteX342" fmla="*/ 448540 w 2525033"/>
              <a:gd name="connsiteY342" fmla="*/ 802737 h 861688"/>
              <a:gd name="connsiteX343" fmla="*/ 428115 w 2525033"/>
              <a:gd name="connsiteY343" fmla="*/ 765283 h 861688"/>
              <a:gd name="connsiteX344" fmla="*/ 427916 w 2525033"/>
              <a:gd name="connsiteY344" fmla="*/ 765283 h 861688"/>
              <a:gd name="connsiteX345" fmla="*/ 424543 w 2525033"/>
              <a:gd name="connsiteY345" fmla="*/ 812995 h 861688"/>
              <a:gd name="connsiteX346" fmla="*/ 407491 w 2525033"/>
              <a:gd name="connsiteY346" fmla="*/ 812995 h 861688"/>
              <a:gd name="connsiteX347" fmla="*/ 415423 w 2525033"/>
              <a:gd name="connsiteY347" fmla="*/ 761545 h 861688"/>
              <a:gd name="connsiteX348" fmla="*/ 423556 w 2525033"/>
              <a:gd name="connsiteY348" fmla="*/ 681893 h 861688"/>
              <a:gd name="connsiteX349" fmla="*/ 411251 w 2525033"/>
              <a:gd name="connsiteY349" fmla="*/ 678155 h 861688"/>
              <a:gd name="connsiteX350" fmla="*/ 411251 w 2525033"/>
              <a:gd name="connsiteY350" fmla="*/ 674404 h 861688"/>
              <a:gd name="connsiteX351" fmla="*/ 431488 w 2525033"/>
              <a:gd name="connsiteY351" fmla="*/ 671250 h 861688"/>
              <a:gd name="connsiteX352" fmla="*/ 1018166 w 2525033"/>
              <a:gd name="connsiteY352" fmla="*/ 529643 h 861688"/>
              <a:gd name="connsiteX353" fmla="*/ 1011820 w 2525033"/>
              <a:gd name="connsiteY353" fmla="*/ 579515 h 861688"/>
              <a:gd name="connsiteX354" fmla="*/ 1024512 w 2525033"/>
              <a:gd name="connsiteY354" fmla="*/ 580310 h 861688"/>
              <a:gd name="connsiteX355" fmla="*/ 1055242 w 2525033"/>
              <a:gd name="connsiteY355" fmla="*/ 553101 h 861688"/>
              <a:gd name="connsiteX356" fmla="*/ 1018166 w 2525033"/>
              <a:gd name="connsiteY356" fmla="*/ 529643 h 861688"/>
              <a:gd name="connsiteX357" fmla="*/ 2068710 w 2525033"/>
              <a:gd name="connsiteY357" fmla="*/ 504209 h 861688"/>
              <a:gd name="connsiteX358" fmla="*/ 2038967 w 2525033"/>
              <a:gd name="connsiteY358" fmla="*/ 554479 h 861688"/>
              <a:gd name="connsiteX359" fmla="*/ 2048885 w 2525033"/>
              <a:gd name="connsiteY359" fmla="*/ 578335 h 861688"/>
              <a:gd name="connsiteX360" fmla="*/ 2073470 w 2525033"/>
              <a:gd name="connsiteY360" fmla="*/ 538112 h 861688"/>
              <a:gd name="connsiteX361" fmla="*/ 2079016 w 2525033"/>
              <a:gd name="connsiteY361" fmla="*/ 505389 h 861688"/>
              <a:gd name="connsiteX362" fmla="*/ 2068710 w 2525033"/>
              <a:gd name="connsiteY362" fmla="*/ 504209 h 861688"/>
              <a:gd name="connsiteX363" fmla="*/ 1731512 w 2525033"/>
              <a:gd name="connsiteY363" fmla="*/ 504209 h 861688"/>
              <a:gd name="connsiteX364" fmla="*/ 1700982 w 2525033"/>
              <a:gd name="connsiteY364" fmla="*/ 554479 h 861688"/>
              <a:gd name="connsiteX365" fmla="*/ 1710900 w 2525033"/>
              <a:gd name="connsiteY365" fmla="*/ 578335 h 861688"/>
              <a:gd name="connsiteX366" fmla="*/ 1735485 w 2525033"/>
              <a:gd name="connsiteY366" fmla="*/ 537926 h 861688"/>
              <a:gd name="connsiteX367" fmla="*/ 1741031 w 2525033"/>
              <a:gd name="connsiteY367" fmla="*/ 505190 h 861688"/>
              <a:gd name="connsiteX368" fmla="*/ 1731512 w 2525033"/>
              <a:gd name="connsiteY368" fmla="*/ 504209 h 861688"/>
              <a:gd name="connsiteX369" fmla="*/ 1557023 w 2525033"/>
              <a:gd name="connsiteY369" fmla="*/ 504209 h 861688"/>
              <a:gd name="connsiteX370" fmla="*/ 1527280 w 2525033"/>
              <a:gd name="connsiteY370" fmla="*/ 554479 h 861688"/>
              <a:gd name="connsiteX371" fmla="*/ 1537186 w 2525033"/>
              <a:gd name="connsiteY371" fmla="*/ 578335 h 861688"/>
              <a:gd name="connsiteX372" fmla="*/ 1561783 w 2525033"/>
              <a:gd name="connsiteY372" fmla="*/ 538112 h 861688"/>
              <a:gd name="connsiteX373" fmla="*/ 1567342 w 2525033"/>
              <a:gd name="connsiteY373" fmla="*/ 505389 h 861688"/>
              <a:gd name="connsiteX374" fmla="*/ 1557023 w 2525033"/>
              <a:gd name="connsiteY374" fmla="*/ 504209 h 861688"/>
              <a:gd name="connsiteX375" fmla="*/ 830085 w 2525033"/>
              <a:gd name="connsiteY375" fmla="*/ 504209 h 861688"/>
              <a:gd name="connsiteX376" fmla="*/ 800342 w 2525033"/>
              <a:gd name="connsiteY376" fmla="*/ 554479 h 861688"/>
              <a:gd name="connsiteX377" fmla="*/ 810248 w 2525033"/>
              <a:gd name="connsiteY377" fmla="*/ 578335 h 861688"/>
              <a:gd name="connsiteX378" fmla="*/ 834845 w 2525033"/>
              <a:gd name="connsiteY378" fmla="*/ 538112 h 861688"/>
              <a:gd name="connsiteX379" fmla="*/ 840404 w 2525033"/>
              <a:gd name="connsiteY379" fmla="*/ 505389 h 861688"/>
              <a:gd name="connsiteX380" fmla="*/ 830085 w 2525033"/>
              <a:gd name="connsiteY380" fmla="*/ 504209 h 861688"/>
              <a:gd name="connsiteX381" fmla="*/ 2415566 w 2525033"/>
              <a:gd name="connsiteY381" fmla="*/ 503613 h 861688"/>
              <a:gd name="connsiteX382" fmla="*/ 2394342 w 2525033"/>
              <a:gd name="connsiteY382" fmla="*/ 541266 h 861688"/>
              <a:gd name="connsiteX383" fmla="*/ 2425085 w 2525033"/>
              <a:gd name="connsiteY383" fmla="*/ 516429 h 861688"/>
              <a:gd name="connsiteX384" fmla="*/ 2415566 w 2525033"/>
              <a:gd name="connsiteY384" fmla="*/ 503613 h 861688"/>
              <a:gd name="connsiteX385" fmla="*/ 2221439 w 2525033"/>
              <a:gd name="connsiteY385" fmla="*/ 503613 h 861688"/>
              <a:gd name="connsiteX386" fmla="*/ 2200215 w 2525033"/>
              <a:gd name="connsiteY386" fmla="*/ 541266 h 861688"/>
              <a:gd name="connsiteX387" fmla="*/ 2230958 w 2525033"/>
              <a:gd name="connsiteY387" fmla="*/ 516429 h 861688"/>
              <a:gd name="connsiteX388" fmla="*/ 2221439 w 2525033"/>
              <a:gd name="connsiteY388" fmla="*/ 503613 h 861688"/>
              <a:gd name="connsiteX389" fmla="*/ 1872773 w 2525033"/>
              <a:gd name="connsiteY389" fmla="*/ 503613 h 861688"/>
              <a:gd name="connsiteX390" fmla="*/ 1851549 w 2525033"/>
              <a:gd name="connsiteY390" fmla="*/ 541266 h 861688"/>
              <a:gd name="connsiteX391" fmla="*/ 1882292 w 2525033"/>
              <a:gd name="connsiteY391" fmla="*/ 516429 h 861688"/>
              <a:gd name="connsiteX392" fmla="*/ 1872773 w 2525033"/>
              <a:gd name="connsiteY392" fmla="*/ 503613 h 861688"/>
              <a:gd name="connsiteX393" fmla="*/ 1346058 w 2525033"/>
              <a:gd name="connsiteY393" fmla="*/ 503613 h 861688"/>
              <a:gd name="connsiteX394" fmla="*/ 1324834 w 2525033"/>
              <a:gd name="connsiteY394" fmla="*/ 541266 h 861688"/>
              <a:gd name="connsiteX395" fmla="*/ 1355577 w 2525033"/>
              <a:gd name="connsiteY395" fmla="*/ 516429 h 861688"/>
              <a:gd name="connsiteX396" fmla="*/ 1346058 w 2525033"/>
              <a:gd name="connsiteY396" fmla="*/ 503613 h 861688"/>
              <a:gd name="connsiteX397" fmla="*/ 647476 w 2525033"/>
              <a:gd name="connsiteY397" fmla="*/ 503613 h 861688"/>
              <a:gd name="connsiteX398" fmla="*/ 626252 w 2525033"/>
              <a:gd name="connsiteY398" fmla="*/ 541266 h 861688"/>
              <a:gd name="connsiteX399" fmla="*/ 656995 w 2525033"/>
              <a:gd name="connsiteY399" fmla="*/ 516429 h 861688"/>
              <a:gd name="connsiteX400" fmla="*/ 647476 w 2525033"/>
              <a:gd name="connsiteY400" fmla="*/ 503613 h 861688"/>
              <a:gd name="connsiteX401" fmla="*/ 469789 w 2525033"/>
              <a:gd name="connsiteY401" fmla="*/ 503613 h 861688"/>
              <a:gd name="connsiteX402" fmla="*/ 448565 w 2525033"/>
              <a:gd name="connsiteY402" fmla="*/ 541266 h 861688"/>
              <a:gd name="connsiteX403" fmla="*/ 479308 w 2525033"/>
              <a:gd name="connsiteY403" fmla="*/ 516429 h 861688"/>
              <a:gd name="connsiteX404" fmla="*/ 469789 w 2525033"/>
              <a:gd name="connsiteY404" fmla="*/ 503613 h 861688"/>
              <a:gd name="connsiteX405" fmla="*/ 1108471 w 2525033"/>
              <a:gd name="connsiteY405" fmla="*/ 493368 h 861688"/>
              <a:gd name="connsiteX406" fmla="*/ 1117403 w 2525033"/>
              <a:gd name="connsiteY406" fmla="*/ 494548 h 861688"/>
              <a:gd name="connsiteX407" fmla="*/ 1108471 w 2525033"/>
              <a:gd name="connsiteY407" fmla="*/ 552505 h 861688"/>
              <a:gd name="connsiteX408" fmla="*/ 1106884 w 2525033"/>
              <a:gd name="connsiteY408" fmla="*/ 573604 h 861688"/>
              <a:gd name="connsiteX409" fmla="*/ 1114817 w 2525033"/>
              <a:gd name="connsiteY409" fmla="*/ 584843 h 861688"/>
              <a:gd name="connsiteX410" fmla="*/ 1114817 w 2525033"/>
              <a:gd name="connsiteY410" fmla="*/ 588196 h 861688"/>
              <a:gd name="connsiteX411" fmla="*/ 1099939 w 2525033"/>
              <a:gd name="connsiteY411" fmla="*/ 590953 h 861688"/>
              <a:gd name="connsiteX412" fmla="*/ 1090420 w 2525033"/>
              <a:gd name="connsiteY412" fmla="*/ 581887 h 861688"/>
              <a:gd name="connsiteX413" fmla="*/ 1093206 w 2525033"/>
              <a:gd name="connsiteY413" fmla="*/ 555858 h 861688"/>
              <a:gd name="connsiteX414" fmla="*/ 1099552 w 2525033"/>
              <a:gd name="connsiteY414" fmla="*/ 515846 h 861688"/>
              <a:gd name="connsiteX415" fmla="*/ 1100538 w 2525033"/>
              <a:gd name="connsiteY415" fmla="*/ 504210 h 861688"/>
              <a:gd name="connsiteX416" fmla="*/ 1088646 w 2525033"/>
              <a:gd name="connsiteY416" fmla="*/ 500459 h 861688"/>
              <a:gd name="connsiteX417" fmla="*/ 1088646 w 2525033"/>
              <a:gd name="connsiteY417" fmla="*/ 496721 h 861688"/>
              <a:gd name="connsiteX418" fmla="*/ 1108471 w 2525033"/>
              <a:gd name="connsiteY418" fmla="*/ 493368 h 861688"/>
              <a:gd name="connsiteX419" fmla="*/ 587914 w 2525033"/>
              <a:gd name="connsiteY419" fmla="*/ 493368 h 861688"/>
              <a:gd name="connsiteX420" fmla="*/ 596833 w 2525033"/>
              <a:gd name="connsiteY420" fmla="*/ 494548 h 861688"/>
              <a:gd name="connsiteX421" fmla="*/ 587914 w 2525033"/>
              <a:gd name="connsiteY421" fmla="*/ 552505 h 861688"/>
              <a:gd name="connsiteX422" fmla="*/ 586327 w 2525033"/>
              <a:gd name="connsiteY422" fmla="*/ 573604 h 861688"/>
              <a:gd name="connsiteX423" fmla="*/ 594260 w 2525033"/>
              <a:gd name="connsiteY423" fmla="*/ 584843 h 861688"/>
              <a:gd name="connsiteX424" fmla="*/ 594260 w 2525033"/>
              <a:gd name="connsiteY424" fmla="*/ 588196 h 861688"/>
              <a:gd name="connsiteX425" fmla="*/ 579394 w 2525033"/>
              <a:gd name="connsiteY425" fmla="*/ 590953 h 861688"/>
              <a:gd name="connsiteX426" fmla="*/ 569875 w 2525033"/>
              <a:gd name="connsiteY426" fmla="*/ 581887 h 861688"/>
              <a:gd name="connsiteX427" fmla="*/ 572649 w 2525033"/>
              <a:gd name="connsiteY427" fmla="*/ 555858 h 861688"/>
              <a:gd name="connsiteX428" fmla="*/ 578995 w 2525033"/>
              <a:gd name="connsiteY428" fmla="*/ 515846 h 861688"/>
              <a:gd name="connsiteX429" fmla="*/ 579981 w 2525033"/>
              <a:gd name="connsiteY429" fmla="*/ 504210 h 861688"/>
              <a:gd name="connsiteX430" fmla="*/ 568089 w 2525033"/>
              <a:gd name="connsiteY430" fmla="*/ 500459 h 861688"/>
              <a:gd name="connsiteX431" fmla="*/ 568089 w 2525033"/>
              <a:gd name="connsiteY431" fmla="*/ 496721 h 861688"/>
              <a:gd name="connsiteX432" fmla="*/ 587914 w 2525033"/>
              <a:gd name="connsiteY432" fmla="*/ 493368 h 861688"/>
              <a:gd name="connsiteX433" fmla="*/ 524230 w 2525033"/>
              <a:gd name="connsiteY433" fmla="*/ 493368 h 861688"/>
              <a:gd name="connsiteX434" fmla="*/ 532562 w 2525033"/>
              <a:gd name="connsiteY434" fmla="*/ 494746 h 861688"/>
              <a:gd name="connsiteX435" fmla="*/ 526603 w 2525033"/>
              <a:gd name="connsiteY435" fmla="*/ 523334 h 861688"/>
              <a:gd name="connsiteX436" fmla="*/ 526803 w 2525033"/>
              <a:gd name="connsiteY436" fmla="*/ 523334 h 861688"/>
              <a:gd name="connsiteX437" fmla="*/ 537321 w 2525033"/>
              <a:gd name="connsiteY437" fmla="*/ 505985 h 861688"/>
              <a:gd name="connsiteX438" fmla="*/ 553973 w 2525033"/>
              <a:gd name="connsiteY438" fmla="*/ 493567 h 861688"/>
              <a:gd name="connsiteX439" fmla="*/ 560519 w 2525033"/>
              <a:gd name="connsiteY439" fmla="*/ 500856 h 861688"/>
              <a:gd name="connsiteX440" fmla="*/ 558333 w 2525033"/>
              <a:gd name="connsiteY440" fmla="*/ 511102 h 861688"/>
              <a:gd name="connsiteX441" fmla="*/ 552187 w 2525033"/>
              <a:gd name="connsiteY441" fmla="*/ 510319 h 861688"/>
              <a:gd name="connsiteX442" fmla="*/ 525417 w 2525033"/>
              <a:gd name="connsiteY442" fmla="*/ 560391 h 861688"/>
              <a:gd name="connsiteX443" fmla="*/ 523830 w 2525033"/>
              <a:gd name="connsiteY443" fmla="*/ 589177 h 861688"/>
              <a:gd name="connsiteX444" fmla="*/ 507378 w 2525033"/>
              <a:gd name="connsiteY444" fmla="*/ 589177 h 861688"/>
              <a:gd name="connsiteX445" fmla="*/ 517084 w 2525033"/>
              <a:gd name="connsiteY445" fmla="*/ 504209 h 861688"/>
              <a:gd name="connsiteX446" fmla="*/ 504992 w 2525033"/>
              <a:gd name="connsiteY446" fmla="*/ 500459 h 861688"/>
              <a:gd name="connsiteX447" fmla="*/ 504992 w 2525033"/>
              <a:gd name="connsiteY447" fmla="*/ 496721 h 861688"/>
              <a:gd name="connsiteX448" fmla="*/ 524230 w 2525033"/>
              <a:gd name="connsiteY448" fmla="*/ 493368 h 861688"/>
              <a:gd name="connsiteX449" fmla="*/ 292077 w 2525033"/>
              <a:gd name="connsiteY449" fmla="*/ 493368 h 861688"/>
              <a:gd name="connsiteX450" fmla="*/ 300996 w 2525033"/>
              <a:gd name="connsiteY450" fmla="*/ 494548 h 861688"/>
              <a:gd name="connsiteX451" fmla="*/ 292077 w 2525033"/>
              <a:gd name="connsiteY451" fmla="*/ 552505 h 861688"/>
              <a:gd name="connsiteX452" fmla="*/ 290490 w 2525033"/>
              <a:gd name="connsiteY452" fmla="*/ 573604 h 861688"/>
              <a:gd name="connsiteX453" fmla="*/ 298423 w 2525033"/>
              <a:gd name="connsiteY453" fmla="*/ 584843 h 861688"/>
              <a:gd name="connsiteX454" fmla="*/ 298423 w 2525033"/>
              <a:gd name="connsiteY454" fmla="*/ 588196 h 861688"/>
              <a:gd name="connsiteX455" fmla="*/ 283557 w 2525033"/>
              <a:gd name="connsiteY455" fmla="*/ 590953 h 861688"/>
              <a:gd name="connsiteX456" fmla="*/ 274038 w 2525033"/>
              <a:gd name="connsiteY456" fmla="*/ 581887 h 861688"/>
              <a:gd name="connsiteX457" fmla="*/ 276812 w 2525033"/>
              <a:gd name="connsiteY457" fmla="*/ 555858 h 861688"/>
              <a:gd name="connsiteX458" fmla="*/ 283158 w 2525033"/>
              <a:gd name="connsiteY458" fmla="*/ 515846 h 861688"/>
              <a:gd name="connsiteX459" fmla="*/ 284144 w 2525033"/>
              <a:gd name="connsiteY459" fmla="*/ 504210 h 861688"/>
              <a:gd name="connsiteX460" fmla="*/ 272252 w 2525033"/>
              <a:gd name="connsiteY460" fmla="*/ 500459 h 861688"/>
              <a:gd name="connsiteX461" fmla="*/ 272252 w 2525033"/>
              <a:gd name="connsiteY461" fmla="*/ 496721 h 861688"/>
              <a:gd name="connsiteX462" fmla="*/ 292077 w 2525033"/>
              <a:gd name="connsiteY462" fmla="*/ 493368 h 861688"/>
              <a:gd name="connsiteX463" fmla="*/ 160267 w 2525033"/>
              <a:gd name="connsiteY463" fmla="*/ 493368 h 861688"/>
              <a:gd name="connsiteX464" fmla="*/ 169193 w 2525033"/>
              <a:gd name="connsiteY464" fmla="*/ 494548 h 861688"/>
              <a:gd name="connsiteX465" fmla="*/ 160267 w 2525033"/>
              <a:gd name="connsiteY465" fmla="*/ 552505 h 861688"/>
              <a:gd name="connsiteX466" fmla="*/ 158681 w 2525033"/>
              <a:gd name="connsiteY466" fmla="*/ 573604 h 861688"/>
              <a:gd name="connsiteX467" fmla="*/ 166619 w 2525033"/>
              <a:gd name="connsiteY467" fmla="*/ 584843 h 861688"/>
              <a:gd name="connsiteX468" fmla="*/ 166619 w 2525033"/>
              <a:gd name="connsiteY468" fmla="*/ 588196 h 861688"/>
              <a:gd name="connsiteX469" fmla="*/ 151741 w 2525033"/>
              <a:gd name="connsiteY469" fmla="*/ 590953 h 861688"/>
              <a:gd name="connsiteX470" fmla="*/ 142222 w 2525033"/>
              <a:gd name="connsiteY470" fmla="*/ 581887 h 861688"/>
              <a:gd name="connsiteX471" fmla="*/ 144996 w 2525033"/>
              <a:gd name="connsiteY471" fmla="*/ 555858 h 861688"/>
              <a:gd name="connsiteX472" fmla="*/ 151342 w 2525033"/>
              <a:gd name="connsiteY472" fmla="*/ 515846 h 861688"/>
              <a:gd name="connsiteX473" fmla="*/ 152335 w 2525033"/>
              <a:gd name="connsiteY473" fmla="*/ 504210 h 861688"/>
              <a:gd name="connsiteX474" fmla="*/ 140436 w 2525033"/>
              <a:gd name="connsiteY474" fmla="*/ 500459 h 861688"/>
              <a:gd name="connsiteX475" fmla="*/ 140436 w 2525033"/>
              <a:gd name="connsiteY475" fmla="*/ 496721 h 861688"/>
              <a:gd name="connsiteX476" fmla="*/ 160267 w 2525033"/>
              <a:gd name="connsiteY476" fmla="*/ 493368 h 861688"/>
              <a:gd name="connsiteX477" fmla="*/ 2074069 w 2525033"/>
              <a:gd name="connsiteY477" fmla="*/ 493169 h 861688"/>
              <a:gd name="connsiteX478" fmla="*/ 2096081 w 2525033"/>
              <a:gd name="connsiteY478" fmla="*/ 496323 h 861688"/>
              <a:gd name="connsiteX479" fmla="*/ 2089135 w 2525033"/>
              <a:gd name="connsiteY479" fmla="*/ 530822 h 861688"/>
              <a:gd name="connsiteX480" fmla="*/ 2084575 w 2525033"/>
              <a:gd name="connsiteY480" fmla="*/ 567879 h 861688"/>
              <a:gd name="connsiteX481" fmla="*/ 2094094 w 2525033"/>
              <a:gd name="connsiteY481" fmla="*/ 583849 h 861688"/>
              <a:gd name="connsiteX482" fmla="*/ 2094094 w 2525033"/>
              <a:gd name="connsiteY482" fmla="*/ 587997 h 861688"/>
              <a:gd name="connsiteX483" fmla="*/ 2076443 w 2525033"/>
              <a:gd name="connsiteY483" fmla="*/ 590952 h 861688"/>
              <a:gd name="connsiteX484" fmla="*/ 2068111 w 2525033"/>
              <a:gd name="connsiteY484" fmla="*/ 589574 h 861688"/>
              <a:gd name="connsiteX485" fmla="*/ 2072670 w 2525033"/>
              <a:gd name="connsiteY485" fmla="*/ 560192 h 861688"/>
              <a:gd name="connsiteX486" fmla="*/ 2072483 w 2525033"/>
              <a:gd name="connsiteY486" fmla="*/ 560192 h 861688"/>
              <a:gd name="connsiteX487" fmla="*/ 2041740 w 2525033"/>
              <a:gd name="connsiteY487" fmla="*/ 591933 h 861688"/>
              <a:gd name="connsiteX488" fmla="*/ 2023689 w 2525033"/>
              <a:gd name="connsiteY488" fmla="*/ 557236 h 861688"/>
              <a:gd name="connsiteX489" fmla="*/ 2074069 w 2525033"/>
              <a:gd name="connsiteY489" fmla="*/ 493169 h 861688"/>
              <a:gd name="connsiteX490" fmla="*/ 1562382 w 2525033"/>
              <a:gd name="connsiteY490" fmla="*/ 493169 h 861688"/>
              <a:gd name="connsiteX491" fmla="*/ 1584394 w 2525033"/>
              <a:gd name="connsiteY491" fmla="*/ 496323 h 861688"/>
              <a:gd name="connsiteX492" fmla="*/ 1577448 w 2525033"/>
              <a:gd name="connsiteY492" fmla="*/ 530822 h 861688"/>
              <a:gd name="connsiteX493" fmla="*/ 1572888 w 2525033"/>
              <a:gd name="connsiteY493" fmla="*/ 567879 h 861688"/>
              <a:gd name="connsiteX494" fmla="*/ 1582407 w 2525033"/>
              <a:gd name="connsiteY494" fmla="*/ 583849 h 861688"/>
              <a:gd name="connsiteX495" fmla="*/ 1582407 w 2525033"/>
              <a:gd name="connsiteY495" fmla="*/ 587997 h 861688"/>
              <a:gd name="connsiteX496" fmla="*/ 1564756 w 2525033"/>
              <a:gd name="connsiteY496" fmla="*/ 590952 h 861688"/>
              <a:gd name="connsiteX497" fmla="*/ 1556424 w 2525033"/>
              <a:gd name="connsiteY497" fmla="*/ 589574 h 861688"/>
              <a:gd name="connsiteX498" fmla="*/ 1560996 w 2525033"/>
              <a:gd name="connsiteY498" fmla="*/ 560192 h 861688"/>
              <a:gd name="connsiteX499" fmla="*/ 1560796 w 2525033"/>
              <a:gd name="connsiteY499" fmla="*/ 560192 h 861688"/>
              <a:gd name="connsiteX500" fmla="*/ 1530053 w 2525033"/>
              <a:gd name="connsiteY500" fmla="*/ 591933 h 861688"/>
              <a:gd name="connsiteX501" fmla="*/ 1512002 w 2525033"/>
              <a:gd name="connsiteY501" fmla="*/ 557236 h 861688"/>
              <a:gd name="connsiteX502" fmla="*/ 1562382 w 2525033"/>
              <a:gd name="connsiteY502" fmla="*/ 493169 h 861688"/>
              <a:gd name="connsiteX503" fmla="*/ 835444 w 2525033"/>
              <a:gd name="connsiteY503" fmla="*/ 493169 h 861688"/>
              <a:gd name="connsiteX504" fmla="*/ 857456 w 2525033"/>
              <a:gd name="connsiteY504" fmla="*/ 496323 h 861688"/>
              <a:gd name="connsiteX505" fmla="*/ 850510 w 2525033"/>
              <a:gd name="connsiteY505" fmla="*/ 530822 h 861688"/>
              <a:gd name="connsiteX506" fmla="*/ 845950 w 2525033"/>
              <a:gd name="connsiteY506" fmla="*/ 567879 h 861688"/>
              <a:gd name="connsiteX507" fmla="*/ 855469 w 2525033"/>
              <a:gd name="connsiteY507" fmla="*/ 583849 h 861688"/>
              <a:gd name="connsiteX508" fmla="*/ 855469 w 2525033"/>
              <a:gd name="connsiteY508" fmla="*/ 587997 h 861688"/>
              <a:gd name="connsiteX509" fmla="*/ 837818 w 2525033"/>
              <a:gd name="connsiteY509" fmla="*/ 590952 h 861688"/>
              <a:gd name="connsiteX510" fmla="*/ 829486 w 2525033"/>
              <a:gd name="connsiteY510" fmla="*/ 589574 h 861688"/>
              <a:gd name="connsiteX511" fmla="*/ 834058 w 2525033"/>
              <a:gd name="connsiteY511" fmla="*/ 560192 h 861688"/>
              <a:gd name="connsiteX512" fmla="*/ 833858 w 2525033"/>
              <a:gd name="connsiteY512" fmla="*/ 560192 h 861688"/>
              <a:gd name="connsiteX513" fmla="*/ 803115 w 2525033"/>
              <a:gd name="connsiteY513" fmla="*/ 591933 h 861688"/>
              <a:gd name="connsiteX514" fmla="*/ 785064 w 2525033"/>
              <a:gd name="connsiteY514" fmla="*/ 557236 h 861688"/>
              <a:gd name="connsiteX515" fmla="*/ 835444 w 2525033"/>
              <a:gd name="connsiteY515" fmla="*/ 493169 h 861688"/>
              <a:gd name="connsiteX516" fmla="*/ 767825 w 2525033"/>
              <a:gd name="connsiteY516" fmla="*/ 493169 h 861688"/>
              <a:gd name="connsiteX517" fmla="*/ 778543 w 2525033"/>
              <a:gd name="connsiteY517" fmla="*/ 504991 h 861688"/>
              <a:gd name="connsiteX518" fmla="*/ 740067 w 2525033"/>
              <a:gd name="connsiteY518" fmla="*/ 585240 h 861688"/>
              <a:gd name="connsiteX519" fmla="*/ 729561 w 2525033"/>
              <a:gd name="connsiteY519" fmla="*/ 592529 h 861688"/>
              <a:gd name="connsiteX520" fmla="*/ 725589 w 2525033"/>
              <a:gd name="connsiteY520" fmla="*/ 592529 h 861688"/>
              <a:gd name="connsiteX521" fmla="*/ 717457 w 2525033"/>
              <a:gd name="connsiteY521" fmla="*/ 503812 h 861688"/>
              <a:gd name="connsiteX522" fmla="*/ 708937 w 2525033"/>
              <a:gd name="connsiteY522" fmla="*/ 500459 h 861688"/>
              <a:gd name="connsiteX523" fmla="*/ 708937 w 2525033"/>
              <a:gd name="connsiteY523" fmla="*/ 496323 h 861688"/>
              <a:gd name="connsiteX524" fmla="*/ 725189 w 2525033"/>
              <a:gd name="connsiteY524" fmla="*/ 493368 h 861688"/>
              <a:gd name="connsiteX525" fmla="*/ 733322 w 2525033"/>
              <a:gd name="connsiteY525" fmla="*/ 494547 h 861688"/>
              <a:gd name="connsiteX526" fmla="*/ 737694 w 2525033"/>
              <a:gd name="connsiteY526" fmla="*/ 575181 h 861688"/>
              <a:gd name="connsiteX527" fmla="*/ 737881 w 2525033"/>
              <a:gd name="connsiteY527" fmla="*/ 575181 h 861688"/>
              <a:gd name="connsiteX528" fmla="*/ 762878 w 2525033"/>
              <a:gd name="connsiteY528" fmla="*/ 510120 h 861688"/>
              <a:gd name="connsiteX529" fmla="*/ 755532 w 2525033"/>
              <a:gd name="connsiteY529" fmla="*/ 499279 h 861688"/>
              <a:gd name="connsiteX530" fmla="*/ 755532 w 2525033"/>
              <a:gd name="connsiteY530" fmla="*/ 496125 h 861688"/>
              <a:gd name="connsiteX531" fmla="*/ 767825 w 2525033"/>
              <a:gd name="connsiteY531" fmla="*/ 493169 h 861688"/>
              <a:gd name="connsiteX532" fmla="*/ 2508182 w 2525033"/>
              <a:gd name="connsiteY532" fmla="*/ 492970 h 861688"/>
              <a:gd name="connsiteX533" fmla="*/ 2523847 w 2525033"/>
              <a:gd name="connsiteY533" fmla="*/ 511101 h 861688"/>
              <a:gd name="connsiteX534" fmla="*/ 2520874 w 2525033"/>
              <a:gd name="connsiteY534" fmla="*/ 535950 h 861688"/>
              <a:gd name="connsiteX535" fmla="*/ 2517301 w 2525033"/>
              <a:gd name="connsiteY535" fmla="*/ 557236 h 861688"/>
              <a:gd name="connsiteX536" fmla="*/ 2515714 w 2525033"/>
              <a:gd name="connsiteY536" fmla="*/ 573603 h 861688"/>
              <a:gd name="connsiteX537" fmla="*/ 2525033 w 2525033"/>
              <a:gd name="connsiteY537" fmla="*/ 583849 h 861688"/>
              <a:gd name="connsiteX538" fmla="*/ 2525033 w 2525033"/>
              <a:gd name="connsiteY538" fmla="*/ 587202 h 861688"/>
              <a:gd name="connsiteX539" fmla="*/ 2509168 w 2525033"/>
              <a:gd name="connsiteY539" fmla="*/ 590952 h 861688"/>
              <a:gd name="connsiteX540" fmla="*/ 2499450 w 2525033"/>
              <a:gd name="connsiteY540" fmla="*/ 581886 h 861688"/>
              <a:gd name="connsiteX541" fmla="*/ 2501836 w 2525033"/>
              <a:gd name="connsiteY541" fmla="*/ 560986 h 861688"/>
              <a:gd name="connsiteX542" fmla="*/ 2505596 w 2525033"/>
              <a:gd name="connsiteY542" fmla="*/ 538310 h 861688"/>
              <a:gd name="connsiteX543" fmla="*/ 2507582 w 2525033"/>
              <a:gd name="connsiteY543" fmla="*/ 518403 h 861688"/>
              <a:gd name="connsiteX544" fmla="*/ 2498863 w 2525033"/>
              <a:gd name="connsiteY544" fmla="*/ 506568 h 861688"/>
              <a:gd name="connsiteX545" fmla="*/ 2471093 w 2525033"/>
              <a:gd name="connsiteY545" fmla="*/ 555857 h 861688"/>
              <a:gd name="connsiteX546" fmla="*/ 2469906 w 2525033"/>
              <a:gd name="connsiteY546" fmla="*/ 589176 h 861688"/>
              <a:gd name="connsiteX547" fmla="*/ 2453054 w 2525033"/>
              <a:gd name="connsiteY547" fmla="*/ 589176 h 861688"/>
              <a:gd name="connsiteX548" fmla="*/ 2462960 w 2525033"/>
              <a:gd name="connsiteY548" fmla="*/ 504209 h 861688"/>
              <a:gd name="connsiteX549" fmla="*/ 2450868 w 2525033"/>
              <a:gd name="connsiteY549" fmla="*/ 500458 h 861688"/>
              <a:gd name="connsiteX550" fmla="*/ 2450868 w 2525033"/>
              <a:gd name="connsiteY550" fmla="*/ 496720 h 861688"/>
              <a:gd name="connsiteX551" fmla="*/ 2470506 w 2525033"/>
              <a:gd name="connsiteY551" fmla="*/ 493367 h 861688"/>
              <a:gd name="connsiteX552" fmla="*/ 2478638 w 2525033"/>
              <a:gd name="connsiteY552" fmla="*/ 494746 h 861688"/>
              <a:gd name="connsiteX553" fmla="*/ 2472292 w 2525033"/>
              <a:gd name="connsiteY553" fmla="*/ 524910 h 861688"/>
              <a:gd name="connsiteX554" fmla="*/ 2472479 w 2525033"/>
              <a:gd name="connsiteY554" fmla="*/ 524910 h 861688"/>
              <a:gd name="connsiteX555" fmla="*/ 2508182 w 2525033"/>
              <a:gd name="connsiteY555" fmla="*/ 492970 h 861688"/>
              <a:gd name="connsiteX556" fmla="*/ 2314055 w 2525033"/>
              <a:gd name="connsiteY556" fmla="*/ 492970 h 861688"/>
              <a:gd name="connsiteX557" fmla="*/ 2329720 w 2525033"/>
              <a:gd name="connsiteY557" fmla="*/ 511101 h 861688"/>
              <a:gd name="connsiteX558" fmla="*/ 2326747 w 2525033"/>
              <a:gd name="connsiteY558" fmla="*/ 535950 h 861688"/>
              <a:gd name="connsiteX559" fmla="*/ 2323174 w 2525033"/>
              <a:gd name="connsiteY559" fmla="*/ 557236 h 861688"/>
              <a:gd name="connsiteX560" fmla="*/ 2321587 w 2525033"/>
              <a:gd name="connsiteY560" fmla="*/ 573603 h 861688"/>
              <a:gd name="connsiteX561" fmla="*/ 2330906 w 2525033"/>
              <a:gd name="connsiteY561" fmla="*/ 583849 h 861688"/>
              <a:gd name="connsiteX562" fmla="*/ 2330906 w 2525033"/>
              <a:gd name="connsiteY562" fmla="*/ 587202 h 861688"/>
              <a:gd name="connsiteX563" fmla="*/ 2315041 w 2525033"/>
              <a:gd name="connsiteY563" fmla="*/ 590952 h 861688"/>
              <a:gd name="connsiteX564" fmla="*/ 2305323 w 2525033"/>
              <a:gd name="connsiteY564" fmla="*/ 581886 h 861688"/>
              <a:gd name="connsiteX565" fmla="*/ 2307709 w 2525033"/>
              <a:gd name="connsiteY565" fmla="*/ 560986 h 861688"/>
              <a:gd name="connsiteX566" fmla="*/ 2311469 w 2525033"/>
              <a:gd name="connsiteY566" fmla="*/ 538310 h 861688"/>
              <a:gd name="connsiteX567" fmla="*/ 2313455 w 2525033"/>
              <a:gd name="connsiteY567" fmla="*/ 518403 h 861688"/>
              <a:gd name="connsiteX568" fmla="*/ 2304736 w 2525033"/>
              <a:gd name="connsiteY568" fmla="*/ 506568 h 861688"/>
              <a:gd name="connsiteX569" fmla="*/ 2276966 w 2525033"/>
              <a:gd name="connsiteY569" fmla="*/ 555857 h 861688"/>
              <a:gd name="connsiteX570" fmla="*/ 2275779 w 2525033"/>
              <a:gd name="connsiteY570" fmla="*/ 589176 h 861688"/>
              <a:gd name="connsiteX571" fmla="*/ 2258927 w 2525033"/>
              <a:gd name="connsiteY571" fmla="*/ 589176 h 861688"/>
              <a:gd name="connsiteX572" fmla="*/ 2268833 w 2525033"/>
              <a:gd name="connsiteY572" fmla="*/ 504209 h 861688"/>
              <a:gd name="connsiteX573" fmla="*/ 2256741 w 2525033"/>
              <a:gd name="connsiteY573" fmla="*/ 500458 h 861688"/>
              <a:gd name="connsiteX574" fmla="*/ 2256741 w 2525033"/>
              <a:gd name="connsiteY574" fmla="*/ 496720 h 861688"/>
              <a:gd name="connsiteX575" fmla="*/ 2276379 w 2525033"/>
              <a:gd name="connsiteY575" fmla="*/ 493367 h 861688"/>
              <a:gd name="connsiteX576" fmla="*/ 2284511 w 2525033"/>
              <a:gd name="connsiteY576" fmla="*/ 494746 h 861688"/>
              <a:gd name="connsiteX577" fmla="*/ 2278165 w 2525033"/>
              <a:gd name="connsiteY577" fmla="*/ 524910 h 861688"/>
              <a:gd name="connsiteX578" fmla="*/ 2278352 w 2525033"/>
              <a:gd name="connsiteY578" fmla="*/ 524910 h 861688"/>
              <a:gd name="connsiteX579" fmla="*/ 2314055 w 2525033"/>
              <a:gd name="connsiteY579" fmla="*/ 492970 h 861688"/>
              <a:gd name="connsiteX580" fmla="*/ 1654687 w 2525033"/>
              <a:gd name="connsiteY580" fmla="*/ 492970 h 861688"/>
              <a:gd name="connsiteX581" fmla="*/ 1670352 w 2525033"/>
              <a:gd name="connsiteY581" fmla="*/ 511101 h 861688"/>
              <a:gd name="connsiteX582" fmla="*/ 1667379 w 2525033"/>
              <a:gd name="connsiteY582" fmla="*/ 535950 h 861688"/>
              <a:gd name="connsiteX583" fmla="*/ 1663806 w 2525033"/>
              <a:gd name="connsiteY583" fmla="*/ 557236 h 861688"/>
              <a:gd name="connsiteX584" fmla="*/ 1662219 w 2525033"/>
              <a:gd name="connsiteY584" fmla="*/ 573603 h 861688"/>
              <a:gd name="connsiteX585" fmla="*/ 1671538 w 2525033"/>
              <a:gd name="connsiteY585" fmla="*/ 583849 h 861688"/>
              <a:gd name="connsiteX586" fmla="*/ 1671538 w 2525033"/>
              <a:gd name="connsiteY586" fmla="*/ 587202 h 861688"/>
              <a:gd name="connsiteX587" fmla="*/ 1655673 w 2525033"/>
              <a:gd name="connsiteY587" fmla="*/ 590952 h 861688"/>
              <a:gd name="connsiteX588" fmla="*/ 1645955 w 2525033"/>
              <a:gd name="connsiteY588" fmla="*/ 581886 h 861688"/>
              <a:gd name="connsiteX589" fmla="*/ 1648341 w 2525033"/>
              <a:gd name="connsiteY589" fmla="*/ 560986 h 861688"/>
              <a:gd name="connsiteX590" fmla="*/ 1652113 w 2525033"/>
              <a:gd name="connsiteY590" fmla="*/ 538310 h 861688"/>
              <a:gd name="connsiteX591" fmla="*/ 1654087 w 2525033"/>
              <a:gd name="connsiteY591" fmla="*/ 518403 h 861688"/>
              <a:gd name="connsiteX592" fmla="*/ 1645368 w 2525033"/>
              <a:gd name="connsiteY592" fmla="*/ 506568 h 861688"/>
              <a:gd name="connsiteX593" fmla="*/ 1617598 w 2525033"/>
              <a:gd name="connsiteY593" fmla="*/ 555857 h 861688"/>
              <a:gd name="connsiteX594" fmla="*/ 1616411 w 2525033"/>
              <a:gd name="connsiteY594" fmla="*/ 589176 h 861688"/>
              <a:gd name="connsiteX595" fmla="*/ 1599559 w 2525033"/>
              <a:gd name="connsiteY595" fmla="*/ 589176 h 861688"/>
              <a:gd name="connsiteX596" fmla="*/ 1609465 w 2525033"/>
              <a:gd name="connsiteY596" fmla="*/ 504209 h 861688"/>
              <a:gd name="connsiteX597" fmla="*/ 1597373 w 2525033"/>
              <a:gd name="connsiteY597" fmla="*/ 500458 h 861688"/>
              <a:gd name="connsiteX598" fmla="*/ 1597373 w 2525033"/>
              <a:gd name="connsiteY598" fmla="*/ 496720 h 861688"/>
              <a:gd name="connsiteX599" fmla="*/ 1617011 w 2525033"/>
              <a:gd name="connsiteY599" fmla="*/ 493367 h 861688"/>
              <a:gd name="connsiteX600" fmla="*/ 1625130 w 2525033"/>
              <a:gd name="connsiteY600" fmla="*/ 494746 h 861688"/>
              <a:gd name="connsiteX601" fmla="*/ 1618784 w 2525033"/>
              <a:gd name="connsiteY601" fmla="*/ 524910 h 861688"/>
              <a:gd name="connsiteX602" fmla="*/ 1618984 w 2525033"/>
              <a:gd name="connsiteY602" fmla="*/ 524910 h 861688"/>
              <a:gd name="connsiteX603" fmla="*/ 1654687 w 2525033"/>
              <a:gd name="connsiteY603" fmla="*/ 492970 h 861688"/>
              <a:gd name="connsiteX604" fmla="*/ 1438674 w 2525033"/>
              <a:gd name="connsiteY604" fmla="*/ 492970 h 861688"/>
              <a:gd name="connsiteX605" fmla="*/ 1454339 w 2525033"/>
              <a:gd name="connsiteY605" fmla="*/ 511101 h 861688"/>
              <a:gd name="connsiteX606" fmla="*/ 1451366 w 2525033"/>
              <a:gd name="connsiteY606" fmla="*/ 535950 h 861688"/>
              <a:gd name="connsiteX607" fmla="*/ 1447793 w 2525033"/>
              <a:gd name="connsiteY607" fmla="*/ 557236 h 861688"/>
              <a:gd name="connsiteX608" fmla="*/ 1446206 w 2525033"/>
              <a:gd name="connsiteY608" fmla="*/ 573603 h 861688"/>
              <a:gd name="connsiteX609" fmla="*/ 1455525 w 2525033"/>
              <a:gd name="connsiteY609" fmla="*/ 583849 h 861688"/>
              <a:gd name="connsiteX610" fmla="*/ 1455525 w 2525033"/>
              <a:gd name="connsiteY610" fmla="*/ 587202 h 861688"/>
              <a:gd name="connsiteX611" fmla="*/ 1439660 w 2525033"/>
              <a:gd name="connsiteY611" fmla="*/ 590952 h 861688"/>
              <a:gd name="connsiteX612" fmla="*/ 1429942 w 2525033"/>
              <a:gd name="connsiteY612" fmla="*/ 581886 h 861688"/>
              <a:gd name="connsiteX613" fmla="*/ 1432328 w 2525033"/>
              <a:gd name="connsiteY613" fmla="*/ 560986 h 861688"/>
              <a:gd name="connsiteX614" fmla="*/ 1436100 w 2525033"/>
              <a:gd name="connsiteY614" fmla="*/ 538310 h 861688"/>
              <a:gd name="connsiteX615" fmla="*/ 1438074 w 2525033"/>
              <a:gd name="connsiteY615" fmla="*/ 518403 h 861688"/>
              <a:gd name="connsiteX616" fmla="*/ 1429355 w 2525033"/>
              <a:gd name="connsiteY616" fmla="*/ 506568 h 861688"/>
              <a:gd name="connsiteX617" fmla="*/ 1401585 w 2525033"/>
              <a:gd name="connsiteY617" fmla="*/ 555857 h 861688"/>
              <a:gd name="connsiteX618" fmla="*/ 1400398 w 2525033"/>
              <a:gd name="connsiteY618" fmla="*/ 589176 h 861688"/>
              <a:gd name="connsiteX619" fmla="*/ 1383546 w 2525033"/>
              <a:gd name="connsiteY619" fmla="*/ 589176 h 861688"/>
              <a:gd name="connsiteX620" fmla="*/ 1393452 w 2525033"/>
              <a:gd name="connsiteY620" fmla="*/ 504209 h 861688"/>
              <a:gd name="connsiteX621" fmla="*/ 1381360 w 2525033"/>
              <a:gd name="connsiteY621" fmla="*/ 500458 h 861688"/>
              <a:gd name="connsiteX622" fmla="*/ 1381360 w 2525033"/>
              <a:gd name="connsiteY622" fmla="*/ 496720 h 861688"/>
              <a:gd name="connsiteX623" fmla="*/ 1400998 w 2525033"/>
              <a:gd name="connsiteY623" fmla="*/ 493367 h 861688"/>
              <a:gd name="connsiteX624" fmla="*/ 1409117 w 2525033"/>
              <a:gd name="connsiteY624" fmla="*/ 494746 h 861688"/>
              <a:gd name="connsiteX625" fmla="*/ 1402771 w 2525033"/>
              <a:gd name="connsiteY625" fmla="*/ 524910 h 861688"/>
              <a:gd name="connsiteX626" fmla="*/ 1402971 w 2525033"/>
              <a:gd name="connsiteY626" fmla="*/ 524910 h 861688"/>
              <a:gd name="connsiteX627" fmla="*/ 1438674 w 2525033"/>
              <a:gd name="connsiteY627" fmla="*/ 492970 h 861688"/>
              <a:gd name="connsiteX628" fmla="*/ 1277002 w 2525033"/>
              <a:gd name="connsiteY628" fmla="*/ 492970 h 861688"/>
              <a:gd name="connsiteX629" fmla="*/ 1292667 w 2525033"/>
              <a:gd name="connsiteY629" fmla="*/ 511101 h 861688"/>
              <a:gd name="connsiteX630" fmla="*/ 1289694 w 2525033"/>
              <a:gd name="connsiteY630" fmla="*/ 535950 h 861688"/>
              <a:gd name="connsiteX631" fmla="*/ 1286121 w 2525033"/>
              <a:gd name="connsiteY631" fmla="*/ 557236 h 861688"/>
              <a:gd name="connsiteX632" fmla="*/ 1284534 w 2525033"/>
              <a:gd name="connsiteY632" fmla="*/ 573603 h 861688"/>
              <a:gd name="connsiteX633" fmla="*/ 1293853 w 2525033"/>
              <a:gd name="connsiteY633" fmla="*/ 583849 h 861688"/>
              <a:gd name="connsiteX634" fmla="*/ 1293853 w 2525033"/>
              <a:gd name="connsiteY634" fmla="*/ 587202 h 861688"/>
              <a:gd name="connsiteX635" fmla="*/ 1277988 w 2525033"/>
              <a:gd name="connsiteY635" fmla="*/ 590952 h 861688"/>
              <a:gd name="connsiteX636" fmla="*/ 1268270 w 2525033"/>
              <a:gd name="connsiteY636" fmla="*/ 581886 h 861688"/>
              <a:gd name="connsiteX637" fmla="*/ 1270656 w 2525033"/>
              <a:gd name="connsiteY637" fmla="*/ 560986 h 861688"/>
              <a:gd name="connsiteX638" fmla="*/ 1274428 w 2525033"/>
              <a:gd name="connsiteY638" fmla="*/ 538310 h 861688"/>
              <a:gd name="connsiteX639" fmla="*/ 1276402 w 2525033"/>
              <a:gd name="connsiteY639" fmla="*/ 518403 h 861688"/>
              <a:gd name="connsiteX640" fmla="*/ 1267683 w 2525033"/>
              <a:gd name="connsiteY640" fmla="*/ 506568 h 861688"/>
              <a:gd name="connsiteX641" fmla="*/ 1239913 w 2525033"/>
              <a:gd name="connsiteY641" fmla="*/ 555857 h 861688"/>
              <a:gd name="connsiteX642" fmla="*/ 1238726 w 2525033"/>
              <a:gd name="connsiteY642" fmla="*/ 589176 h 861688"/>
              <a:gd name="connsiteX643" fmla="*/ 1221874 w 2525033"/>
              <a:gd name="connsiteY643" fmla="*/ 589176 h 861688"/>
              <a:gd name="connsiteX644" fmla="*/ 1231780 w 2525033"/>
              <a:gd name="connsiteY644" fmla="*/ 504209 h 861688"/>
              <a:gd name="connsiteX645" fmla="*/ 1219688 w 2525033"/>
              <a:gd name="connsiteY645" fmla="*/ 500458 h 861688"/>
              <a:gd name="connsiteX646" fmla="*/ 1219688 w 2525033"/>
              <a:gd name="connsiteY646" fmla="*/ 496720 h 861688"/>
              <a:gd name="connsiteX647" fmla="*/ 1239326 w 2525033"/>
              <a:gd name="connsiteY647" fmla="*/ 493367 h 861688"/>
              <a:gd name="connsiteX648" fmla="*/ 1247445 w 2525033"/>
              <a:gd name="connsiteY648" fmla="*/ 494746 h 861688"/>
              <a:gd name="connsiteX649" fmla="*/ 1241099 w 2525033"/>
              <a:gd name="connsiteY649" fmla="*/ 524910 h 861688"/>
              <a:gd name="connsiteX650" fmla="*/ 1241299 w 2525033"/>
              <a:gd name="connsiteY650" fmla="*/ 524910 h 861688"/>
              <a:gd name="connsiteX651" fmla="*/ 1277002 w 2525033"/>
              <a:gd name="connsiteY651" fmla="*/ 492970 h 861688"/>
              <a:gd name="connsiteX652" fmla="*/ 1188383 w 2525033"/>
              <a:gd name="connsiteY652" fmla="*/ 492970 h 861688"/>
              <a:gd name="connsiteX653" fmla="*/ 1204048 w 2525033"/>
              <a:gd name="connsiteY653" fmla="*/ 511101 h 861688"/>
              <a:gd name="connsiteX654" fmla="*/ 1201075 w 2525033"/>
              <a:gd name="connsiteY654" fmla="*/ 535950 h 861688"/>
              <a:gd name="connsiteX655" fmla="*/ 1197502 w 2525033"/>
              <a:gd name="connsiteY655" fmla="*/ 557236 h 861688"/>
              <a:gd name="connsiteX656" fmla="*/ 1195915 w 2525033"/>
              <a:gd name="connsiteY656" fmla="*/ 573603 h 861688"/>
              <a:gd name="connsiteX657" fmla="*/ 1205234 w 2525033"/>
              <a:gd name="connsiteY657" fmla="*/ 583849 h 861688"/>
              <a:gd name="connsiteX658" fmla="*/ 1205234 w 2525033"/>
              <a:gd name="connsiteY658" fmla="*/ 587202 h 861688"/>
              <a:gd name="connsiteX659" fmla="*/ 1189369 w 2525033"/>
              <a:gd name="connsiteY659" fmla="*/ 590952 h 861688"/>
              <a:gd name="connsiteX660" fmla="*/ 1179651 w 2525033"/>
              <a:gd name="connsiteY660" fmla="*/ 581886 h 861688"/>
              <a:gd name="connsiteX661" fmla="*/ 1182037 w 2525033"/>
              <a:gd name="connsiteY661" fmla="*/ 560986 h 861688"/>
              <a:gd name="connsiteX662" fmla="*/ 1185809 w 2525033"/>
              <a:gd name="connsiteY662" fmla="*/ 538310 h 861688"/>
              <a:gd name="connsiteX663" fmla="*/ 1187783 w 2525033"/>
              <a:gd name="connsiteY663" fmla="*/ 518403 h 861688"/>
              <a:gd name="connsiteX664" fmla="*/ 1179064 w 2525033"/>
              <a:gd name="connsiteY664" fmla="*/ 506568 h 861688"/>
              <a:gd name="connsiteX665" fmla="*/ 1151294 w 2525033"/>
              <a:gd name="connsiteY665" fmla="*/ 555857 h 861688"/>
              <a:gd name="connsiteX666" fmla="*/ 1150107 w 2525033"/>
              <a:gd name="connsiteY666" fmla="*/ 589176 h 861688"/>
              <a:gd name="connsiteX667" fmla="*/ 1133255 w 2525033"/>
              <a:gd name="connsiteY667" fmla="*/ 589176 h 861688"/>
              <a:gd name="connsiteX668" fmla="*/ 1143161 w 2525033"/>
              <a:gd name="connsiteY668" fmla="*/ 504209 h 861688"/>
              <a:gd name="connsiteX669" fmla="*/ 1131069 w 2525033"/>
              <a:gd name="connsiteY669" fmla="*/ 500458 h 861688"/>
              <a:gd name="connsiteX670" fmla="*/ 1131069 w 2525033"/>
              <a:gd name="connsiteY670" fmla="*/ 496720 h 861688"/>
              <a:gd name="connsiteX671" fmla="*/ 1150707 w 2525033"/>
              <a:gd name="connsiteY671" fmla="*/ 493367 h 861688"/>
              <a:gd name="connsiteX672" fmla="*/ 1158826 w 2525033"/>
              <a:gd name="connsiteY672" fmla="*/ 494746 h 861688"/>
              <a:gd name="connsiteX673" fmla="*/ 1152480 w 2525033"/>
              <a:gd name="connsiteY673" fmla="*/ 524910 h 861688"/>
              <a:gd name="connsiteX674" fmla="*/ 1152680 w 2525033"/>
              <a:gd name="connsiteY674" fmla="*/ 524910 h 861688"/>
              <a:gd name="connsiteX675" fmla="*/ 1188383 w 2525033"/>
              <a:gd name="connsiteY675" fmla="*/ 492970 h 861688"/>
              <a:gd name="connsiteX676" fmla="*/ 927748 w 2525033"/>
              <a:gd name="connsiteY676" fmla="*/ 492970 h 861688"/>
              <a:gd name="connsiteX677" fmla="*/ 943413 w 2525033"/>
              <a:gd name="connsiteY677" fmla="*/ 511101 h 861688"/>
              <a:gd name="connsiteX678" fmla="*/ 940440 w 2525033"/>
              <a:gd name="connsiteY678" fmla="*/ 535950 h 861688"/>
              <a:gd name="connsiteX679" fmla="*/ 936867 w 2525033"/>
              <a:gd name="connsiteY679" fmla="*/ 557236 h 861688"/>
              <a:gd name="connsiteX680" fmla="*/ 935280 w 2525033"/>
              <a:gd name="connsiteY680" fmla="*/ 573603 h 861688"/>
              <a:gd name="connsiteX681" fmla="*/ 944599 w 2525033"/>
              <a:gd name="connsiteY681" fmla="*/ 583849 h 861688"/>
              <a:gd name="connsiteX682" fmla="*/ 944599 w 2525033"/>
              <a:gd name="connsiteY682" fmla="*/ 587202 h 861688"/>
              <a:gd name="connsiteX683" fmla="*/ 928734 w 2525033"/>
              <a:gd name="connsiteY683" fmla="*/ 590952 h 861688"/>
              <a:gd name="connsiteX684" fmla="*/ 919016 w 2525033"/>
              <a:gd name="connsiteY684" fmla="*/ 581886 h 861688"/>
              <a:gd name="connsiteX685" fmla="*/ 921402 w 2525033"/>
              <a:gd name="connsiteY685" fmla="*/ 560986 h 861688"/>
              <a:gd name="connsiteX686" fmla="*/ 925174 w 2525033"/>
              <a:gd name="connsiteY686" fmla="*/ 538310 h 861688"/>
              <a:gd name="connsiteX687" fmla="*/ 927148 w 2525033"/>
              <a:gd name="connsiteY687" fmla="*/ 518403 h 861688"/>
              <a:gd name="connsiteX688" fmla="*/ 918429 w 2525033"/>
              <a:gd name="connsiteY688" fmla="*/ 506568 h 861688"/>
              <a:gd name="connsiteX689" fmla="*/ 890659 w 2525033"/>
              <a:gd name="connsiteY689" fmla="*/ 555857 h 861688"/>
              <a:gd name="connsiteX690" fmla="*/ 889472 w 2525033"/>
              <a:gd name="connsiteY690" fmla="*/ 589176 h 861688"/>
              <a:gd name="connsiteX691" fmla="*/ 872620 w 2525033"/>
              <a:gd name="connsiteY691" fmla="*/ 589176 h 861688"/>
              <a:gd name="connsiteX692" fmla="*/ 882526 w 2525033"/>
              <a:gd name="connsiteY692" fmla="*/ 504209 h 861688"/>
              <a:gd name="connsiteX693" fmla="*/ 870434 w 2525033"/>
              <a:gd name="connsiteY693" fmla="*/ 500458 h 861688"/>
              <a:gd name="connsiteX694" fmla="*/ 870434 w 2525033"/>
              <a:gd name="connsiteY694" fmla="*/ 496720 h 861688"/>
              <a:gd name="connsiteX695" fmla="*/ 890072 w 2525033"/>
              <a:gd name="connsiteY695" fmla="*/ 493367 h 861688"/>
              <a:gd name="connsiteX696" fmla="*/ 898191 w 2525033"/>
              <a:gd name="connsiteY696" fmla="*/ 494746 h 861688"/>
              <a:gd name="connsiteX697" fmla="*/ 891845 w 2525033"/>
              <a:gd name="connsiteY697" fmla="*/ 524910 h 861688"/>
              <a:gd name="connsiteX698" fmla="*/ 892045 w 2525033"/>
              <a:gd name="connsiteY698" fmla="*/ 524910 h 861688"/>
              <a:gd name="connsiteX699" fmla="*/ 927748 w 2525033"/>
              <a:gd name="connsiteY699" fmla="*/ 492970 h 861688"/>
              <a:gd name="connsiteX700" fmla="*/ 240173 w 2525033"/>
              <a:gd name="connsiteY700" fmla="*/ 492970 h 861688"/>
              <a:gd name="connsiteX701" fmla="*/ 255838 w 2525033"/>
              <a:gd name="connsiteY701" fmla="*/ 511101 h 861688"/>
              <a:gd name="connsiteX702" fmla="*/ 252865 w 2525033"/>
              <a:gd name="connsiteY702" fmla="*/ 535950 h 861688"/>
              <a:gd name="connsiteX703" fmla="*/ 249292 w 2525033"/>
              <a:gd name="connsiteY703" fmla="*/ 557236 h 861688"/>
              <a:gd name="connsiteX704" fmla="*/ 247705 w 2525033"/>
              <a:gd name="connsiteY704" fmla="*/ 573603 h 861688"/>
              <a:gd name="connsiteX705" fmla="*/ 257024 w 2525033"/>
              <a:gd name="connsiteY705" fmla="*/ 583849 h 861688"/>
              <a:gd name="connsiteX706" fmla="*/ 257024 w 2525033"/>
              <a:gd name="connsiteY706" fmla="*/ 587202 h 861688"/>
              <a:gd name="connsiteX707" fmla="*/ 241159 w 2525033"/>
              <a:gd name="connsiteY707" fmla="*/ 590952 h 861688"/>
              <a:gd name="connsiteX708" fmla="*/ 231441 w 2525033"/>
              <a:gd name="connsiteY708" fmla="*/ 581886 h 861688"/>
              <a:gd name="connsiteX709" fmla="*/ 233827 w 2525033"/>
              <a:gd name="connsiteY709" fmla="*/ 560986 h 861688"/>
              <a:gd name="connsiteX710" fmla="*/ 237587 w 2525033"/>
              <a:gd name="connsiteY710" fmla="*/ 538310 h 861688"/>
              <a:gd name="connsiteX711" fmla="*/ 239573 w 2525033"/>
              <a:gd name="connsiteY711" fmla="*/ 518403 h 861688"/>
              <a:gd name="connsiteX712" fmla="*/ 230854 w 2525033"/>
              <a:gd name="connsiteY712" fmla="*/ 506568 h 861688"/>
              <a:gd name="connsiteX713" fmla="*/ 203084 w 2525033"/>
              <a:gd name="connsiteY713" fmla="*/ 555857 h 861688"/>
              <a:gd name="connsiteX714" fmla="*/ 201897 w 2525033"/>
              <a:gd name="connsiteY714" fmla="*/ 589176 h 861688"/>
              <a:gd name="connsiteX715" fmla="*/ 185045 w 2525033"/>
              <a:gd name="connsiteY715" fmla="*/ 589176 h 861688"/>
              <a:gd name="connsiteX716" fmla="*/ 194951 w 2525033"/>
              <a:gd name="connsiteY716" fmla="*/ 504209 h 861688"/>
              <a:gd name="connsiteX717" fmla="*/ 182859 w 2525033"/>
              <a:gd name="connsiteY717" fmla="*/ 500458 h 861688"/>
              <a:gd name="connsiteX718" fmla="*/ 182859 w 2525033"/>
              <a:gd name="connsiteY718" fmla="*/ 496720 h 861688"/>
              <a:gd name="connsiteX719" fmla="*/ 202497 w 2525033"/>
              <a:gd name="connsiteY719" fmla="*/ 493367 h 861688"/>
              <a:gd name="connsiteX720" fmla="*/ 210629 w 2525033"/>
              <a:gd name="connsiteY720" fmla="*/ 494746 h 861688"/>
              <a:gd name="connsiteX721" fmla="*/ 204283 w 2525033"/>
              <a:gd name="connsiteY721" fmla="*/ 524910 h 861688"/>
              <a:gd name="connsiteX722" fmla="*/ 204470 w 2525033"/>
              <a:gd name="connsiteY722" fmla="*/ 524910 h 861688"/>
              <a:gd name="connsiteX723" fmla="*/ 240173 w 2525033"/>
              <a:gd name="connsiteY723" fmla="*/ 492970 h 861688"/>
              <a:gd name="connsiteX724" fmla="*/ 1805403 w 2525033"/>
              <a:gd name="connsiteY724" fmla="*/ 492772 h 861688"/>
              <a:gd name="connsiteX725" fmla="*/ 1827026 w 2525033"/>
              <a:gd name="connsiteY725" fmla="*/ 503415 h 861688"/>
              <a:gd name="connsiteX726" fmla="*/ 1823454 w 2525033"/>
              <a:gd name="connsiteY726" fmla="*/ 513672 h 861688"/>
              <a:gd name="connsiteX727" fmla="*/ 1801842 w 2525033"/>
              <a:gd name="connsiteY727" fmla="*/ 504011 h 861688"/>
              <a:gd name="connsiteX728" fmla="*/ 1788551 w 2525033"/>
              <a:gd name="connsiteY728" fmla="*/ 515051 h 861688"/>
              <a:gd name="connsiteX729" fmla="*/ 1800843 w 2525033"/>
              <a:gd name="connsiteY729" fmla="*/ 532995 h 861688"/>
              <a:gd name="connsiteX730" fmla="*/ 1808376 w 2525033"/>
              <a:gd name="connsiteY730" fmla="*/ 539689 h 861688"/>
              <a:gd name="connsiteX731" fmla="*/ 1821068 w 2525033"/>
              <a:gd name="connsiteY731" fmla="*/ 562564 h 861688"/>
              <a:gd name="connsiteX732" fmla="*/ 1784379 w 2525033"/>
              <a:gd name="connsiteY732" fmla="*/ 591735 h 861688"/>
              <a:gd name="connsiteX733" fmla="*/ 1766340 w 2525033"/>
              <a:gd name="connsiteY733" fmla="*/ 580496 h 861688"/>
              <a:gd name="connsiteX734" fmla="*/ 1769313 w 2525033"/>
              <a:gd name="connsiteY734" fmla="*/ 572226 h 861688"/>
              <a:gd name="connsiteX735" fmla="*/ 1788751 w 2525033"/>
              <a:gd name="connsiteY735" fmla="*/ 580496 h 861688"/>
              <a:gd name="connsiteX736" fmla="*/ 1805603 w 2525033"/>
              <a:gd name="connsiteY736" fmla="*/ 566898 h 861688"/>
              <a:gd name="connsiteX737" fmla="*/ 1793310 w 2525033"/>
              <a:gd name="connsiteY737" fmla="*/ 547389 h 861688"/>
              <a:gd name="connsiteX738" fmla="*/ 1786365 w 2525033"/>
              <a:gd name="connsiteY738" fmla="*/ 541080 h 861688"/>
              <a:gd name="connsiteX739" fmla="*/ 1774672 w 2525033"/>
              <a:gd name="connsiteY739" fmla="*/ 518801 h 861688"/>
              <a:gd name="connsiteX740" fmla="*/ 1805403 w 2525033"/>
              <a:gd name="connsiteY740" fmla="*/ 492772 h 861688"/>
              <a:gd name="connsiteX741" fmla="*/ 348604 w 2525033"/>
              <a:gd name="connsiteY741" fmla="*/ 492772 h 861688"/>
              <a:gd name="connsiteX742" fmla="*/ 370227 w 2525033"/>
              <a:gd name="connsiteY742" fmla="*/ 503415 h 861688"/>
              <a:gd name="connsiteX743" fmla="*/ 366655 w 2525033"/>
              <a:gd name="connsiteY743" fmla="*/ 513672 h 861688"/>
              <a:gd name="connsiteX744" fmla="*/ 345043 w 2525033"/>
              <a:gd name="connsiteY744" fmla="*/ 504011 h 861688"/>
              <a:gd name="connsiteX745" fmla="*/ 331752 w 2525033"/>
              <a:gd name="connsiteY745" fmla="*/ 515051 h 861688"/>
              <a:gd name="connsiteX746" fmla="*/ 344044 w 2525033"/>
              <a:gd name="connsiteY746" fmla="*/ 532995 h 861688"/>
              <a:gd name="connsiteX747" fmla="*/ 351577 w 2525033"/>
              <a:gd name="connsiteY747" fmla="*/ 539689 h 861688"/>
              <a:gd name="connsiteX748" fmla="*/ 364269 w 2525033"/>
              <a:gd name="connsiteY748" fmla="*/ 562564 h 861688"/>
              <a:gd name="connsiteX749" fmla="*/ 327580 w 2525033"/>
              <a:gd name="connsiteY749" fmla="*/ 591735 h 861688"/>
              <a:gd name="connsiteX750" fmla="*/ 309541 w 2525033"/>
              <a:gd name="connsiteY750" fmla="*/ 580496 h 861688"/>
              <a:gd name="connsiteX751" fmla="*/ 312514 w 2525033"/>
              <a:gd name="connsiteY751" fmla="*/ 572226 h 861688"/>
              <a:gd name="connsiteX752" fmla="*/ 331952 w 2525033"/>
              <a:gd name="connsiteY752" fmla="*/ 580496 h 861688"/>
              <a:gd name="connsiteX753" fmla="*/ 348804 w 2525033"/>
              <a:gd name="connsiteY753" fmla="*/ 566898 h 861688"/>
              <a:gd name="connsiteX754" fmla="*/ 336511 w 2525033"/>
              <a:gd name="connsiteY754" fmla="*/ 547389 h 861688"/>
              <a:gd name="connsiteX755" fmla="*/ 329566 w 2525033"/>
              <a:gd name="connsiteY755" fmla="*/ 541080 h 861688"/>
              <a:gd name="connsiteX756" fmla="*/ 317873 w 2525033"/>
              <a:gd name="connsiteY756" fmla="*/ 518801 h 861688"/>
              <a:gd name="connsiteX757" fmla="*/ 348604 w 2525033"/>
              <a:gd name="connsiteY757" fmla="*/ 492772 h 861688"/>
              <a:gd name="connsiteX758" fmla="*/ 2419726 w 2525033"/>
              <a:gd name="connsiteY758" fmla="*/ 492573 h 861688"/>
              <a:gd name="connsiteX759" fmla="*/ 2440950 w 2525033"/>
              <a:gd name="connsiteY759" fmla="*/ 512877 h 861688"/>
              <a:gd name="connsiteX760" fmla="*/ 2393542 w 2525033"/>
              <a:gd name="connsiteY760" fmla="*/ 550344 h 861688"/>
              <a:gd name="connsiteX761" fmla="*/ 2411393 w 2525033"/>
              <a:gd name="connsiteY761" fmla="*/ 579912 h 861688"/>
              <a:gd name="connsiteX762" fmla="*/ 2433017 w 2525033"/>
              <a:gd name="connsiteY762" fmla="*/ 570052 h 861688"/>
              <a:gd name="connsiteX763" fmla="*/ 2434991 w 2525033"/>
              <a:gd name="connsiteY763" fmla="*/ 574783 h 861688"/>
              <a:gd name="connsiteX764" fmla="*/ 2406234 w 2525033"/>
              <a:gd name="connsiteY764" fmla="*/ 592132 h 861688"/>
              <a:gd name="connsiteX765" fmla="*/ 2378077 w 2525033"/>
              <a:gd name="connsiteY765" fmla="*/ 557832 h 861688"/>
              <a:gd name="connsiteX766" fmla="*/ 2419726 w 2525033"/>
              <a:gd name="connsiteY766" fmla="*/ 492573 h 861688"/>
              <a:gd name="connsiteX767" fmla="*/ 2225599 w 2525033"/>
              <a:gd name="connsiteY767" fmla="*/ 492573 h 861688"/>
              <a:gd name="connsiteX768" fmla="*/ 2246823 w 2525033"/>
              <a:gd name="connsiteY768" fmla="*/ 512877 h 861688"/>
              <a:gd name="connsiteX769" fmla="*/ 2199415 w 2525033"/>
              <a:gd name="connsiteY769" fmla="*/ 550344 h 861688"/>
              <a:gd name="connsiteX770" fmla="*/ 2217266 w 2525033"/>
              <a:gd name="connsiteY770" fmla="*/ 579912 h 861688"/>
              <a:gd name="connsiteX771" fmla="*/ 2238890 w 2525033"/>
              <a:gd name="connsiteY771" fmla="*/ 570052 h 861688"/>
              <a:gd name="connsiteX772" fmla="*/ 2240864 w 2525033"/>
              <a:gd name="connsiteY772" fmla="*/ 574783 h 861688"/>
              <a:gd name="connsiteX773" fmla="*/ 2212107 w 2525033"/>
              <a:gd name="connsiteY773" fmla="*/ 592132 h 861688"/>
              <a:gd name="connsiteX774" fmla="*/ 2183950 w 2525033"/>
              <a:gd name="connsiteY774" fmla="*/ 557832 h 861688"/>
              <a:gd name="connsiteX775" fmla="*/ 2225599 w 2525033"/>
              <a:gd name="connsiteY775" fmla="*/ 492573 h 861688"/>
              <a:gd name="connsiteX776" fmla="*/ 1876933 w 2525033"/>
              <a:gd name="connsiteY776" fmla="*/ 492573 h 861688"/>
              <a:gd name="connsiteX777" fmla="*/ 1898157 w 2525033"/>
              <a:gd name="connsiteY777" fmla="*/ 512877 h 861688"/>
              <a:gd name="connsiteX778" fmla="*/ 1850762 w 2525033"/>
              <a:gd name="connsiteY778" fmla="*/ 550344 h 861688"/>
              <a:gd name="connsiteX779" fmla="*/ 1868600 w 2525033"/>
              <a:gd name="connsiteY779" fmla="*/ 579912 h 861688"/>
              <a:gd name="connsiteX780" fmla="*/ 1890224 w 2525033"/>
              <a:gd name="connsiteY780" fmla="*/ 570052 h 861688"/>
              <a:gd name="connsiteX781" fmla="*/ 1892198 w 2525033"/>
              <a:gd name="connsiteY781" fmla="*/ 574783 h 861688"/>
              <a:gd name="connsiteX782" fmla="*/ 1863454 w 2525033"/>
              <a:gd name="connsiteY782" fmla="*/ 592132 h 861688"/>
              <a:gd name="connsiteX783" fmla="*/ 1835284 w 2525033"/>
              <a:gd name="connsiteY783" fmla="*/ 557832 h 861688"/>
              <a:gd name="connsiteX784" fmla="*/ 1876933 w 2525033"/>
              <a:gd name="connsiteY784" fmla="*/ 492573 h 861688"/>
              <a:gd name="connsiteX785" fmla="*/ 1350218 w 2525033"/>
              <a:gd name="connsiteY785" fmla="*/ 492573 h 861688"/>
              <a:gd name="connsiteX786" fmla="*/ 1371442 w 2525033"/>
              <a:gd name="connsiteY786" fmla="*/ 512877 h 861688"/>
              <a:gd name="connsiteX787" fmla="*/ 1324047 w 2525033"/>
              <a:gd name="connsiteY787" fmla="*/ 550344 h 861688"/>
              <a:gd name="connsiteX788" fmla="*/ 1341885 w 2525033"/>
              <a:gd name="connsiteY788" fmla="*/ 579912 h 861688"/>
              <a:gd name="connsiteX789" fmla="*/ 1363509 w 2525033"/>
              <a:gd name="connsiteY789" fmla="*/ 570052 h 861688"/>
              <a:gd name="connsiteX790" fmla="*/ 1365483 w 2525033"/>
              <a:gd name="connsiteY790" fmla="*/ 574783 h 861688"/>
              <a:gd name="connsiteX791" fmla="*/ 1336739 w 2525033"/>
              <a:gd name="connsiteY791" fmla="*/ 592132 h 861688"/>
              <a:gd name="connsiteX792" fmla="*/ 1308569 w 2525033"/>
              <a:gd name="connsiteY792" fmla="*/ 557832 h 861688"/>
              <a:gd name="connsiteX793" fmla="*/ 1350218 w 2525033"/>
              <a:gd name="connsiteY793" fmla="*/ 492573 h 861688"/>
              <a:gd name="connsiteX794" fmla="*/ 651636 w 2525033"/>
              <a:gd name="connsiteY794" fmla="*/ 492573 h 861688"/>
              <a:gd name="connsiteX795" fmla="*/ 672860 w 2525033"/>
              <a:gd name="connsiteY795" fmla="*/ 512877 h 861688"/>
              <a:gd name="connsiteX796" fmla="*/ 625465 w 2525033"/>
              <a:gd name="connsiteY796" fmla="*/ 550344 h 861688"/>
              <a:gd name="connsiteX797" fmla="*/ 643303 w 2525033"/>
              <a:gd name="connsiteY797" fmla="*/ 579912 h 861688"/>
              <a:gd name="connsiteX798" fmla="*/ 664927 w 2525033"/>
              <a:gd name="connsiteY798" fmla="*/ 570052 h 861688"/>
              <a:gd name="connsiteX799" fmla="*/ 666901 w 2525033"/>
              <a:gd name="connsiteY799" fmla="*/ 574783 h 861688"/>
              <a:gd name="connsiteX800" fmla="*/ 638157 w 2525033"/>
              <a:gd name="connsiteY800" fmla="*/ 592132 h 861688"/>
              <a:gd name="connsiteX801" fmla="*/ 609987 w 2525033"/>
              <a:gd name="connsiteY801" fmla="*/ 557832 h 861688"/>
              <a:gd name="connsiteX802" fmla="*/ 651636 w 2525033"/>
              <a:gd name="connsiteY802" fmla="*/ 492573 h 861688"/>
              <a:gd name="connsiteX803" fmla="*/ 473949 w 2525033"/>
              <a:gd name="connsiteY803" fmla="*/ 492573 h 861688"/>
              <a:gd name="connsiteX804" fmla="*/ 495173 w 2525033"/>
              <a:gd name="connsiteY804" fmla="*/ 512877 h 861688"/>
              <a:gd name="connsiteX805" fmla="*/ 447778 w 2525033"/>
              <a:gd name="connsiteY805" fmla="*/ 550344 h 861688"/>
              <a:gd name="connsiteX806" fmla="*/ 465616 w 2525033"/>
              <a:gd name="connsiteY806" fmla="*/ 579912 h 861688"/>
              <a:gd name="connsiteX807" fmla="*/ 487240 w 2525033"/>
              <a:gd name="connsiteY807" fmla="*/ 570052 h 861688"/>
              <a:gd name="connsiteX808" fmla="*/ 489214 w 2525033"/>
              <a:gd name="connsiteY808" fmla="*/ 574783 h 861688"/>
              <a:gd name="connsiteX809" fmla="*/ 460470 w 2525033"/>
              <a:gd name="connsiteY809" fmla="*/ 592132 h 861688"/>
              <a:gd name="connsiteX810" fmla="*/ 432300 w 2525033"/>
              <a:gd name="connsiteY810" fmla="*/ 557832 h 861688"/>
              <a:gd name="connsiteX811" fmla="*/ 473949 w 2525033"/>
              <a:gd name="connsiteY811" fmla="*/ 492573 h 861688"/>
              <a:gd name="connsiteX812" fmla="*/ 408602 w 2525033"/>
              <a:gd name="connsiteY812" fmla="*/ 479956 h 861688"/>
              <a:gd name="connsiteX813" fmla="*/ 411576 w 2525033"/>
              <a:gd name="connsiteY813" fmla="*/ 479956 h 861688"/>
              <a:gd name="connsiteX814" fmla="*/ 408215 w 2525033"/>
              <a:gd name="connsiteY814" fmla="*/ 496125 h 861688"/>
              <a:gd name="connsiteX815" fmla="*/ 413962 w 2525033"/>
              <a:gd name="connsiteY815" fmla="*/ 496125 h 861688"/>
              <a:gd name="connsiteX816" fmla="*/ 429227 w 2525033"/>
              <a:gd name="connsiteY816" fmla="*/ 494746 h 861688"/>
              <a:gd name="connsiteX817" fmla="*/ 411975 w 2525033"/>
              <a:gd name="connsiteY817" fmla="*/ 506966 h 861688"/>
              <a:gd name="connsiteX818" fmla="*/ 406429 w 2525033"/>
              <a:gd name="connsiteY818" fmla="*/ 506966 h 861688"/>
              <a:gd name="connsiteX819" fmla="*/ 403056 w 2525033"/>
              <a:gd name="connsiteY819" fmla="*/ 527469 h 861688"/>
              <a:gd name="connsiteX820" fmla="*/ 399084 w 2525033"/>
              <a:gd name="connsiteY820" fmla="*/ 561185 h 861688"/>
              <a:gd name="connsiteX821" fmla="*/ 414361 w 2525033"/>
              <a:gd name="connsiteY821" fmla="*/ 579912 h 861688"/>
              <a:gd name="connsiteX822" fmla="*/ 422494 w 2525033"/>
              <a:gd name="connsiteY822" fmla="*/ 578534 h 861688"/>
              <a:gd name="connsiteX823" fmla="*/ 422494 w 2525033"/>
              <a:gd name="connsiteY823" fmla="*/ 582086 h 861688"/>
              <a:gd name="connsiteX824" fmla="*/ 404243 w 2525033"/>
              <a:gd name="connsiteY824" fmla="*/ 591549 h 861688"/>
              <a:gd name="connsiteX825" fmla="*/ 384218 w 2525033"/>
              <a:gd name="connsiteY825" fmla="*/ 567295 h 861688"/>
              <a:gd name="connsiteX826" fmla="*/ 390364 w 2525033"/>
              <a:gd name="connsiteY826" fmla="*/ 519385 h 861688"/>
              <a:gd name="connsiteX827" fmla="*/ 392937 w 2525033"/>
              <a:gd name="connsiteY827" fmla="*/ 506768 h 861688"/>
              <a:gd name="connsiteX828" fmla="*/ 381832 w 2525033"/>
              <a:gd name="connsiteY828" fmla="*/ 506184 h 861688"/>
              <a:gd name="connsiteX829" fmla="*/ 381832 w 2525033"/>
              <a:gd name="connsiteY829" fmla="*/ 503613 h 861688"/>
              <a:gd name="connsiteX830" fmla="*/ 408602 w 2525033"/>
              <a:gd name="connsiteY830" fmla="*/ 479956 h 861688"/>
              <a:gd name="connsiteX831" fmla="*/ 1034230 w 2525033"/>
              <a:gd name="connsiteY831" fmla="*/ 472468 h 861688"/>
              <a:gd name="connsiteX832" fmla="*/ 1024711 w 2525033"/>
              <a:gd name="connsiteY832" fmla="*/ 472865 h 861688"/>
              <a:gd name="connsiteX833" fmla="*/ 1018953 w 2525033"/>
              <a:gd name="connsiteY833" fmla="*/ 520565 h 861688"/>
              <a:gd name="connsiteX834" fmla="*/ 1056629 w 2525033"/>
              <a:gd name="connsiteY834" fmla="*/ 490996 h 861688"/>
              <a:gd name="connsiteX835" fmla="*/ 1034230 w 2525033"/>
              <a:gd name="connsiteY835" fmla="*/ 472468 h 861688"/>
              <a:gd name="connsiteX836" fmla="*/ 1945914 w 2525033"/>
              <a:gd name="connsiteY836" fmla="*/ 463787 h 861688"/>
              <a:gd name="connsiteX837" fmla="*/ 2017506 w 2525033"/>
              <a:gd name="connsiteY837" fmla="*/ 463787 h 861688"/>
              <a:gd name="connsiteX838" fmla="*/ 2017506 w 2525033"/>
              <a:gd name="connsiteY838" fmla="*/ 467935 h 861688"/>
              <a:gd name="connsiteX839" fmla="*/ 1952260 w 2525033"/>
              <a:gd name="connsiteY839" fmla="*/ 578733 h 861688"/>
              <a:gd name="connsiteX840" fmla="*/ 1985576 w 2525033"/>
              <a:gd name="connsiteY840" fmla="*/ 578733 h 861688"/>
              <a:gd name="connsiteX841" fmla="*/ 2003628 w 2525033"/>
              <a:gd name="connsiteY841" fmla="*/ 565917 h 861688"/>
              <a:gd name="connsiteX842" fmla="*/ 2005214 w 2525033"/>
              <a:gd name="connsiteY842" fmla="*/ 562166 h 861688"/>
              <a:gd name="connsiteX843" fmla="*/ 2011960 w 2525033"/>
              <a:gd name="connsiteY843" fmla="*/ 562166 h 861688"/>
              <a:gd name="connsiteX844" fmla="*/ 2007388 w 2525033"/>
              <a:gd name="connsiteY844" fmla="*/ 589177 h 861688"/>
              <a:gd name="connsiteX845" fmla="*/ 1931236 w 2525033"/>
              <a:gd name="connsiteY845" fmla="*/ 589177 h 861688"/>
              <a:gd name="connsiteX846" fmla="*/ 1931236 w 2525033"/>
              <a:gd name="connsiteY846" fmla="*/ 585041 h 861688"/>
              <a:gd name="connsiteX847" fmla="*/ 1996882 w 2525033"/>
              <a:gd name="connsiteY847" fmla="*/ 474243 h 861688"/>
              <a:gd name="connsiteX848" fmla="*/ 1967738 w 2525033"/>
              <a:gd name="connsiteY848" fmla="*/ 474243 h 861688"/>
              <a:gd name="connsiteX849" fmla="*/ 1949287 w 2525033"/>
              <a:gd name="connsiteY849" fmla="*/ 487842 h 861688"/>
              <a:gd name="connsiteX850" fmla="*/ 1947900 w 2525033"/>
              <a:gd name="connsiteY850" fmla="*/ 490611 h 861688"/>
              <a:gd name="connsiteX851" fmla="*/ 1941754 w 2525033"/>
              <a:gd name="connsiteY851" fmla="*/ 490611 h 861688"/>
              <a:gd name="connsiteX852" fmla="*/ 41449 w 2525033"/>
              <a:gd name="connsiteY852" fmla="*/ 463005 h 861688"/>
              <a:gd name="connsiteX853" fmla="*/ 47988 w 2525033"/>
              <a:gd name="connsiteY853" fmla="*/ 463005 h 861688"/>
              <a:gd name="connsiteX854" fmla="*/ 65440 w 2525033"/>
              <a:gd name="connsiteY854" fmla="*/ 557038 h 861688"/>
              <a:gd name="connsiteX855" fmla="*/ 65640 w 2525033"/>
              <a:gd name="connsiteY855" fmla="*/ 557038 h 861688"/>
              <a:gd name="connsiteX856" fmla="*/ 98363 w 2525033"/>
              <a:gd name="connsiteY856" fmla="*/ 463005 h 861688"/>
              <a:gd name="connsiteX857" fmla="*/ 103322 w 2525033"/>
              <a:gd name="connsiteY857" fmla="*/ 463005 h 861688"/>
              <a:gd name="connsiteX858" fmla="*/ 122360 w 2525033"/>
              <a:gd name="connsiteY858" fmla="*/ 464582 h 861688"/>
              <a:gd name="connsiteX859" fmla="*/ 122360 w 2525033"/>
              <a:gd name="connsiteY859" fmla="*/ 469314 h 861688"/>
              <a:gd name="connsiteX860" fmla="*/ 113034 w 2525033"/>
              <a:gd name="connsiteY860" fmla="*/ 471686 h 861688"/>
              <a:gd name="connsiteX861" fmla="*/ 117600 w 2525033"/>
              <a:gd name="connsiteY861" fmla="*/ 580894 h 861688"/>
              <a:gd name="connsiteX862" fmla="*/ 128506 w 2525033"/>
              <a:gd name="connsiteY862" fmla="*/ 583849 h 861688"/>
              <a:gd name="connsiteX863" fmla="*/ 128506 w 2525033"/>
              <a:gd name="connsiteY863" fmla="*/ 587798 h 861688"/>
              <a:gd name="connsiteX864" fmla="*/ 112241 w 2525033"/>
              <a:gd name="connsiteY864" fmla="*/ 590754 h 861688"/>
              <a:gd name="connsiteX865" fmla="*/ 94790 w 2525033"/>
              <a:gd name="connsiteY865" fmla="*/ 588779 h 861688"/>
              <a:gd name="connsiteX866" fmla="*/ 94790 w 2525033"/>
              <a:gd name="connsiteY866" fmla="*/ 585426 h 861688"/>
              <a:gd name="connsiteX867" fmla="*/ 100936 w 2525033"/>
              <a:gd name="connsiteY867" fmla="*/ 575181 h 861688"/>
              <a:gd name="connsiteX868" fmla="*/ 99749 w 2525033"/>
              <a:gd name="connsiteY868" fmla="*/ 487842 h 861688"/>
              <a:gd name="connsiteX869" fmla="*/ 99549 w 2525033"/>
              <a:gd name="connsiteY869" fmla="*/ 487842 h 861688"/>
              <a:gd name="connsiteX870" fmla="*/ 63460 w 2525033"/>
              <a:gd name="connsiteY870" fmla="*/ 591350 h 861688"/>
              <a:gd name="connsiteX871" fmla="*/ 57507 w 2525033"/>
              <a:gd name="connsiteY871" fmla="*/ 590953 h 861688"/>
              <a:gd name="connsiteX872" fmla="*/ 38076 w 2525033"/>
              <a:gd name="connsiteY872" fmla="*/ 487842 h 861688"/>
              <a:gd name="connsiteX873" fmla="*/ 37876 w 2525033"/>
              <a:gd name="connsiteY873" fmla="*/ 487842 h 861688"/>
              <a:gd name="connsiteX874" fmla="*/ 18838 w 2525033"/>
              <a:gd name="connsiteY874" fmla="*/ 580695 h 861688"/>
              <a:gd name="connsiteX875" fmla="*/ 30143 w 2525033"/>
              <a:gd name="connsiteY875" fmla="*/ 583849 h 861688"/>
              <a:gd name="connsiteX876" fmla="*/ 30143 w 2525033"/>
              <a:gd name="connsiteY876" fmla="*/ 587798 h 861688"/>
              <a:gd name="connsiteX877" fmla="*/ 13679 w 2525033"/>
              <a:gd name="connsiteY877" fmla="*/ 590754 h 861688"/>
              <a:gd name="connsiteX878" fmla="*/ 0 w 2525033"/>
              <a:gd name="connsiteY878" fmla="*/ 588779 h 861688"/>
              <a:gd name="connsiteX879" fmla="*/ 0 w 2525033"/>
              <a:gd name="connsiteY879" fmla="*/ 585426 h 861688"/>
              <a:gd name="connsiteX880" fmla="*/ 6939 w 2525033"/>
              <a:gd name="connsiteY880" fmla="*/ 577938 h 861688"/>
              <a:gd name="connsiteX881" fmla="*/ 31730 w 2525033"/>
              <a:gd name="connsiteY881" fmla="*/ 472468 h 861688"/>
              <a:gd name="connsiteX882" fmla="*/ 21018 w 2525033"/>
              <a:gd name="connsiteY882" fmla="*/ 470096 h 861688"/>
              <a:gd name="connsiteX883" fmla="*/ 21018 w 2525033"/>
              <a:gd name="connsiteY883" fmla="*/ 465377 h 861688"/>
              <a:gd name="connsiteX884" fmla="*/ 41449 w 2525033"/>
              <a:gd name="connsiteY884" fmla="*/ 463005 h 861688"/>
              <a:gd name="connsiteX885" fmla="*/ 1037403 w 2525033"/>
              <a:gd name="connsiteY885" fmla="*/ 462409 h 861688"/>
              <a:gd name="connsiteX886" fmla="*/ 1074080 w 2525033"/>
              <a:gd name="connsiteY886" fmla="*/ 488836 h 861688"/>
              <a:gd name="connsiteX887" fmla="*/ 1043350 w 2525033"/>
              <a:gd name="connsiteY887" fmla="*/ 523719 h 861688"/>
              <a:gd name="connsiteX888" fmla="*/ 1043350 w 2525033"/>
              <a:gd name="connsiteY888" fmla="*/ 523918 h 861688"/>
              <a:gd name="connsiteX889" fmla="*/ 1072693 w 2525033"/>
              <a:gd name="connsiteY889" fmla="*/ 550146 h 861688"/>
              <a:gd name="connsiteX890" fmla="*/ 1018753 w 2525033"/>
              <a:gd name="connsiteY890" fmla="*/ 590953 h 861688"/>
              <a:gd name="connsiteX891" fmla="*/ 989209 w 2525033"/>
              <a:gd name="connsiteY891" fmla="*/ 588780 h 861688"/>
              <a:gd name="connsiteX892" fmla="*/ 989209 w 2525033"/>
              <a:gd name="connsiteY892" fmla="*/ 585427 h 861688"/>
              <a:gd name="connsiteX893" fmla="*/ 996942 w 2525033"/>
              <a:gd name="connsiteY893" fmla="*/ 574784 h 861688"/>
              <a:gd name="connsiteX894" fmla="*/ 1009034 w 2525033"/>
              <a:gd name="connsiteY894" fmla="*/ 473064 h 861688"/>
              <a:gd name="connsiteX895" fmla="*/ 998328 w 2525033"/>
              <a:gd name="connsiteY895" fmla="*/ 469910 h 861688"/>
              <a:gd name="connsiteX896" fmla="*/ 998328 w 2525033"/>
              <a:gd name="connsiteY896" fmla="*/ 465563 h 861688"/>
              <a:gd name="connsiteX897" fmla="*/ 1037403 w 2525033"/>
              <a:gd name="connsiteY897" fmla="*/ 462409 h 861688"/>
              <a:gd name="connsiteX898" fmla="*/ 1113830 w 2525033"/>
              <a:gd name="connsiteY898" fmla="*/ 452561 h 861688"/>
              <a:gd name="connsiteX899" fmla="*/ 1122949 w 2525033"/>
              <a:gd name="connsiteY899" fmla="*/ 462024 h 861688"/>
              <a:gd name="connsiteX900" fmla="*/ 1111844 w 2525033"/>
              <a:gd name="connsiteY900" fmla="*/ 474244 h 861688"/>
              <a:gd name="connsiteX901" fmla="*/ 1102725 w 2525033"/>
              <a:gd name="connsiteY901" fmla="*/ 464781 h 861688"/>
              <a:gd name="connsiteX902" fmla="*/ 1113830 w 2525033"/>
              <a:gd name="connsiteY902" fmla="*/ 452561 h 861688"/>
              <a:gd name="connsiteX903" fmla="*/ 593273 w 2525033"/>
              <a:gd name="connsiteY903" fmla="*/ 452561 h 861688"/>
              <a:gd name="connsiteX904" fmla="*/ 602392 w 2525033"/>
              <a:gd name="connsiteY904" fmla="*/ 462024 h 861688"/>
              <a:gd name="connsiteX905" fmla="*/ 591287 w 2525033"/>
              <a:gd name="connsiteY905" fmla="*/ 474244 h 861688"/>
              <a:gd name="connsiteX906" fmla="*/ 582168 w 2525033"/>
              <a:gd name="connsiteY906" fmla="*/ 464781 h 861688"/>
              <a:gd name="connsiteX907" fmla="*/ 593273 w 2525033"/>
              <a:gd name="connsiteY907" fmla="*/ 452561 h 861688"/>
              <a:gd name="connsiteX908" fmla="*/ 297436 w 2525033"/>
              <a:gd name="connsiteY908" fmla="*/ 452561 h 861688"/>
              <a:gd name="connsiteX909" fmla="*/ 306555 w 2525033"/>
              <a:gd name="connsiteY909" fmla="*/ 462024 h 861688"/>
              <a:gd name="connsiteX910" fmla="*/ 295450 w 2525033"/>
              <a:gd name="connsiteY910" fmla="*/ 474244 h 861688"/>
              <a:gd name="connsiteX911" fmla="*/ 286331 w 2525033"/>
              <a:gd name="connsiteY911" fmla="*/ 464781 h 861688"/>
              <a:gd name="connsiteX912" fmla="*/ 297436 w 2525033"/>
              <a:gd name="connsiteY912" fmla="*/ 452561 h 861688"/>
              <a:gd name="connsiteX913" fmla="*/ 165620 w 2525033"/>
              <a:gd name="connsiteY913" fmla="*/ 452561 h 861688"/>
              <a:gd name="connsiteX914" fmla="*/ 174752 w 2525033"/>
              <a:gd name="connsiteY914" fmla="*/ 462024 h 861688"/>
              <a:gd name="connsiteX915" fmla="*/ 163634 w 2525033"/>
              <a:gd name="connsiteY915" fmla="*/ 474244 h 861688"/>
              <a:gd name="connsiteX916" fmla="*/ 154515 w 2525033"/>
              <a:gd name="connsiteY916" fmla="*/ 464781 h 861688"/>
              <a:gd name="connsiteX917" fmla="*/ 165620 w 2525033"/>
              <a:gd name="connsiteY917" fmla="*/ 452561 h 861688"/>
              <a:gd name="connsiteX918" fmla="*/ 2132295 w 2525033"/>
              <a:gd name="connsiteY918" fmla="*/ 447432 h 861688"/>
              <a:gd name="connsiteX919" fmla="*/ 2141215 w 2525033"/>
              <a:gd name="connsiteY919" fmla="*/ 448612 h 861688"/>
              <a:gd name="connsiteX920" fmla="*/ 2129709 w 2525033"/>
              <a:gd name="connsiteY920" fmla="*/ 535156 h 861688"/>
              <a:gd name="connsiteX921" fmla="*/ 2129909 w 2525033"/>
              <a:gd name="connsiteY921" fmla="*/ 535156 h 861688"/>
              <a:gd name="connsiteX922" fmla="*/ 2141015 w 2525033"/>
              <a:gd name="connsiteY922" fmla="*/ 526488 h 861688"/>
              <a:gd name="connsiteX923" fmla="*/ 2162638 w 2525033"/>
              <a:gd name="connsiteY923" fmla="*/ 491990 h 861688"/>
              <a:gd name="connsiteX924" fmla="*/ 2175918 w 2525033"/>
              <a:gd name="connsiteY924" fmla="*/ 498484 h 861688"/>
              <a:gd name="connsiteX925" fmla="*/ 2148747 w 2525033"/>
              <a:gd name="connsiteY925" fmla="*/ 530425 h 861688"/>
              <a:gd name="connsiteX926" fmla="*/ 2140228 w 2525033"/>
              <a:gd name="connsiteY926" fmla="*/ 536336 h 861688"/>
              <a:gd name="connsiteX927" fmla="*/ 2165212 w 2525033"/>
              <a:gd name="connsiteY927" fmla="*/ 574386 h 861688"/>
              <a:gd name="connsiteX928" fmla="*/ 2178104 w 2525033"/>
              <a:gd name="connsiteY928" fmla="*/ 585041 h 861688"/>
              <a:gd name="connsiteX929" fmla="*/ 2178104 w 2525033"/>
              <a:gd name="connsiteY929" fmla="*/ 588394 h 861688"/>
              <a:gd name="connsiteX930" fmla="*/ 2165811 w 2525033"/>
              <a:gd name="connsiteY930" fmla="*/ 591350 h 861688"/>
              <a:gd name="connsiteX931" fmla="*/ 2149347 w 2525033"/>
              <a:gd name="connsiteY931" fmla="*/ 578931 h 861688"/>
              <a:gd name="connsiteX932" fmla="*/ 2128922 w 2525033"/>
              <a:gd name="connsiteY932" fmla="*/ 541465 h 861688"/>
              <a:gd name="connsiteX933" fmla="*/ 2128723 w 2525033"/>
              <a:gd name="connsiteY933" fmla="*/ 541465 h 861688"/>
              <a:gd name="connsiteX934" fmla="*/ 2125350 w 2525033"/>
              <a:gd name="connsiteY934" fmla="*/ 589177 h 861688"/>
              <a:gd name="connsiteX935" fmla="*/ 2108298 w 2525033"/>
              <a:gd name="connsiteY935" fmla="*/ 589177 h 861688"/>
              <a:gd name="connsiteX936" fmla="*/ 2116230 w 2525033"/>
              <a:gd name="connsiteY936" fmla="*/ 537727 h 861688"/>
              <a:gd name="connsiteX937" fmla="*/ 2124363 w 2525033"/>
              <a:gd name="connsiteY937" fmla="*/ 458075 h 861688"/>
              <a:gd name="connsiteX938" fmla="*/ 2112058 w 2525033"/>
              <a:gd name="connsiteY938" fmla="*/ 454324 h 861688"/>
              <a:gd name="connsiteX939" fmla="*/ 2112058 w 2525033"/>
              <a:gd name="connsiteY939" fmla="*/ 450586 h 861688"/>
              <a:gd name="connsiteX940" fmla="*/ 2132295 w 2525033"/>
              <a:gd name="connsiteY940" fmla="*/ 447432 h 861688"/>
              <a:gd name="connsiteX941" fmla="*/ 1756309 w 2525033"/>
              <a:gd name="connsiteY941" fmla="*/ 447432 h 861688"/>
              <a:gd name="connsiteX942" fmla="*/ 1765428 w 2525033"/>
              <a:gd name="connsiteY942" fmla="*/ 448612 h 861688"/>
              <a:gd name="connsiteX943" fmla="*/ 1750950 w 2525033"/>
              <a:gd name="connsiteY943" fmla="*/ 530226 h 861688"/>
              <a:gd name="connsiteX944" fmla="*/ 1746590 w 2525033"/>
              <a:gd name="connsiteY944" fmla="*/ 567879 h 861688"/>
              <a:gd name="connsiteX945" fmla="*/ 1756109 w 2525033"/>
              <a:gd name="connsiteY945" fmla="*/ 583849 h 861688"/>
              <a:gd name="connsiteX946" fmla="*/ 1756109 w 2525033"/>
              <a:gd name="connsiteY946" fmla="*/ 587997 h 861688"/>
              <a:gd name="connsiteX947" fmla="*/ 1738458 w 2525033"/>
              <a:gd name="connsiteY947" fmla="*/ 590953 h 861688"/>
              <a:gd name="connsiteX948" fmla="*/ 1730126 w 2525033"/>
              <a:gd name="connsiteY948" fmla="*/ 589574 h 861688"/>
              <a:gd name="connsiteX949" fmla="*/ 1735085 w 2525033"/>
              <a:gd name="connsiteY949" fmla="*/ 559807 h 861688"/>
              <a:gd name="connsiteX950" fmla="*/ 1734885 w 2525033"/>
              <a:gd name="connsiteY950" fmla="*/ 559807 h 861688"/>
              <a:gd name="connsiteX951" fmla="*/ 1703755 w 2525033"/>
              <a:gd name="connsiteY951" fmla="*/ 591934 h 861688"/>
              <a:gd name="connsiteX952" fmla="*/ 1685704 w 2525033"/>
              <a:gd name="connsiteY952" fmla="*/ 557236 h 861688"/>
              <a:gd name="connsiteX953" fmla="*/ 1735085 w 2525033"/>
              <a:gd name="connsiteY953" fmla="*/ 493169 h 861688"/>
              <a:gd name="connsiteX954" fmla="*/ 1742630 w 2525033"/>
              <a:gd name="connsiteY954" fmla="*/ 493567 h 861688"/>
              <a:gd name="connsiteX955" fmla="*/ 1748377 w 2525033"/>
              <a:gd name="connsiteY955" fmla="*/ 458075 h 861688"/>
              <a:gd name="connsiteX956" fmla="*/ 1735285 w 2525033"/>
              <a:gd name="connsiteY956" fmla="*/ 454324 h 861688"/>
              <a:gd name="connsiteX957" fmla="*/ 1735285 w 2525033"/>
              <a:gd name="connsiteY957" fmla="*/ 450586 h 861688"/>
              <a:gd name="connsiteX958" fmla="*/ 1756309 w 2525033"/>
              <a:gd name="connsiteY958" fmla="*/ 447432 h 861688"/>
              <a:gd name="connsiteX959" fmla="*/ 1496262 w 2525033"/>
              <a:gd name="connsiteY959" fmla="*/ 447432 h 861688"/>
              <a:gd name="connsiteX960" fmla="*/ 1505393 w 2525033"/>
              <a:gd name="connsiteY960" fmla="*/ 448612 h 861688"/>
              <a:gd name="connsiteX961" fmla="*/ 1490515 w 2525033"/>
              <a:gd name="connsiteY961" fmla="*/ 551921 h 861688"/>
              <a:gd name="connsiteX962" fmla="*/ 1488929 w 2525033"/>
              <a:gd name="connsiteY962" fmla="*/ 573604 h 861688"/>
              <a:gd name="connsiteX963" fmla="*/ 1497848 w 2525033"/>
              <a:gd name="connsiteY963" fmla="*/ 584843 h 861688"/>
              <a:gd name="connsiteX964" fmla="*/ 1497848 w 2525033"/>
              <a:gd name="connsiteY964" fmla="*/ 588196 h 861688"/>
              <a:gd name="connsiteX965" fmla="*/ 1482583 w 2525033"/>
              <a:gd name="connsiteY965" fmla="*/ 590953 h 861688"/>
              <a:gd name="connsiteX966" fmla="*/ 1472664 w 2525033"/>
              <a:gd name="connsiteY966" fmla="*/ 581688 h 861688"/>
              <a:gd name="connsiteX967" fmla="*/ 1475050 w 2525033"/>
              <a:gd name="connsiteY967" fmla="*/ 555858 h 861688"/>
              <a:gd name="connsiteX968" fmla="*/ 1488929 w 2525033"/>
              <a:gd name="connsiteY968" fmla="*/ 458075 h 861688"/>
              <a:gd name="connsiteX969" fmla="*/ 1476437 w 2525033"/>
              <a:gd name="connsiteY969" fmla="*/ 454324 h 861688"/>
              <a:gd name="connsiteX970" fmla="*/ 1476437 w 2525033"/>
              <a:gd name="connsiteY970" fmla="*/ 450586 h 861688"/>
              <a:gd name="connsiteX971" fmla="*/ 1496262 w 2525033"/>
              <a:gd name="connsiteY971" fmla="*/ 447432 h 861688"/>
              <a:gd name="connsiteX972" fmla="*/ 1524994 w 2525033"/>
              <a:gd name="connsiteY972" fmla="*/ 323582 h 861688"/>
              <a:gd name="connsiteX973" fmla="*/ 1490491 w 2525033"/>
              <a:gd name="connsiteY973" fmla="*/ 343489 h 861688"/>
              <a:gd name="connsiteX974" fmla="*/ 1505956 w 2525033"/>
              <a:gd name="connsiteY974" fmla="*/ 356503 h 861688"/>
              <a:gd name="connsiteX975" fmla="*/ 1524994 w 2525033"/>
              <a:gd name="connsiteY975" fmla="*/ 351176 h 861688"/>
              <a:gd name="connsiteX976" fmla="*/ 843977 w 2525033"/>
              <a:gd name="connsiteY976" fmla="*/ 323582 h 861688"/>
              <a:gd name="connsiteX977" fmla="*/ 809474 w 2525033"/>
              <a:gd name="connsiteY977" fmla="*/ 343489 h 861688"/>
              <a:gd name="connsiteX978" fmla="*/ 824939 w 2525033"/>
              <a:gd name="connsiteY978" fmla="*/ 356503 h 861688"/>
              <a:gd name="connsiteX979" fmla="*/ 843977 w 2525033"/>
              <a:gd name="connsiteY979" fmla="*/ 351176 h 861688"/>
              <a:gd name="connsiteX980" fmla="*/ 1971310 w 2525033"/>
              <a:gd name="connsiteY980" fmla="*/ 280800 h 861688"/>
              <a:gd name="connsiteX981" fmla="*/ 1948899 w 2525033"/>
              <a:gd name="connsiteY981" fmla="*/ 309375 h 861688"/>
              <a:gd name="connsiteX982" fmla="*/ 1991347 w 2525033"/>
              <a:gd name="connsiteY982" fmla="*/ 309375 h 861688"/>
              <a:gd name="connsiteX983" fmla="*/ 1971310 w 2525033"/>
              <a:gd name="connsiteY983" fmla="*/ 280800 h 861688"/>
              <a:gd name="connsiteX984" fmla="*/ 1165197 w 2525033"/>
              <a:gd name="connsiteY984" fmla="*/ 280800 h 861688"/>
              <a:gd name="connsiteX985" fmla="*/ 1142786 w 2525033"/>
              <a:gd name="connsiteY985" fmla="*/ 309375 h 861688"/>
              <a:gd name="connsiteX986" fmla="*/ 1185234 w 2525033"/>
              <a:gd name="connsiteY986" fmla="*/ 309375 h 861688"/>
              <a:gd name="connsiteX987" fmla="*/ 1165197 w 2525033"/>
              <a:gd name="connsiteY987" fmla="*/ 280800 h 861688"/>
              <a:gd name="connsiteX988" fmla="*/ 1036516 w 2525033"/>
              <a:gd name="connsiteY988" fmla="*/ 280800 h 861688"/>
              <a:gd name="connsiteX989" fmla="*/ 1014105 w 2525033"/>
              <a:gd name="connsiteY989" fmla="*/ 309375 h 861688"/>
              <a:gd name="connsiteX990" fmla="*/ 1056541 w 2525033"/>
              <a:gd name="connsiteY990" fmla="*/ 309375 h 861688"/>
              <a:gd name="connsiteX991" fmla="*/ 1036516 w 2525033"/>
              <a:gd name="connsiteY991" fmla="*/ 280800 h 861688"/>
              <a:gd name="connsiteX992" fmla="*/ 1666767 w 2525033"/>
              <a:gd name="connsiteY992" fmla="*/ 271524 h 861688"/>
              <a:gd name="connsiteX993" fmla="*/ 1673112 w 2525033"/>
              <a:gd name="connsiteY993" fmla="*/ 271524 h 861688"/>
              <a:gd name="connsiteX994" fmla="*/ 1672113 w 2525033"/>
              <a:gd name="connsiteY994" fmla="*/ 282179 h 861688"/>
              <a:gd name="connsiteX995" fmla="*/ 1672113 w 2525033"/>
              <a:gd name="connsiteY995" fmla="*/ 357087 h 861688"/>
              <a:gd name="connsiteX996" fmla="*/ 1683219 w 2525033"/>
              <a:gd name="connsiteY996" fmla="*/ 360043 h 861688"/>
              <a:gd name="connsiteX997" fmla="*/ 1683219 w 2525033"/>
              <a:gd name="connsiteY997" fmla="*/ 363793 h 861688"/>
              <a:gd name="connsiteX998" fmla="*/ 1660221 w 2525033"/>
              <a:gd name="connsiteY998" fmla="*/ 367146 h 861688"/>
              <a:gd name="connsiteX999" fmla="*/ 1645343 w 2525033"/>
              <a:gd name="connsiteY999" fmla="*/ 365370 h 861688"/>
              <a:gd name="connsiteX1000" fmla="*/ 1645343 w 2525033"/>
              <a:gd name="connsiteY1000" fmla="*/ 362017 h 861688"/>
              <a:gd name="connsiteX1001" fmla="*/ 1655861 w 2525033"/>
              <a:gd name="connsiteY1001" fmla="*/ 351375 h 861688"/>
              <a:gd name="connsiteX1002" fmla="*/ 1655861 w 2525033"/>
              <a:gd name="connsiteY1002" fmla="*/ 284737 h 861688"/>
              <a:gd name="connsiteX1003" fmla="*/ 1643169 w 2525033"/>
              <a:gd name="connsiteY1003" fmla="*/ 279422 h 861688"/>
              <a:gd name="connsiteX1004" fmla="*/ 1643169 w 2525033"/>
              <a:gd name="connsiteY1004" fmla="*/ 275274 h 861688"/>
              <a:gd name="connsiteX1005" fmla="*/ 1666767 w 2525033"/>
              <a:gd name="connsiteY1005" fmla="*/ 271524 h 861688"/>
              <a:gd name="connsiteX1006" fmla="*/ 968122 w 2525033"/>
              <a:gd name="connsiteY1006" fmla="*/ 271524 h 861688"/>
              <a:gd name="connsiteX1007" fmla="*/ 974468 w 2525033"/>
              <a:gd name="connsiteY1007" fmla="*/ 271524 h 861688"/>
              <a:gd name="connsiteX1008" fmla="*/ 973469 w 2525033"/>
              <a:gd name="connsiteY1008" fmla="*/ 282179 h 861688"/>
              <a:gd name="connsiteX1009" fmla="*/ 973469 w 2525033"/>
              <a:gd name="connsiteY1009" fmla="*/ 357087 h 861688"/>
              <a:gd name="connsiteX1010" fmla="*/ 984574 w 2525033"/>
              <a:gd name="connsiteY1010" fmla="*/ 360043 h 861688"/>
              <a:gd name="connsiteX1011" fmla="*/ 984574 w 2525033"/>
              <a:gd name="connsiteY1011" fmla="*/ 363793 h 861688"/>
              <a:gd name="connsiteX1012" fmla="*/ 961576 w 2525033"/>
              <a:gd name="connsiteY1012" fmla="*/ 367146 h 861688"/>
              <a:gd name="connsiteX1013" fmla="*/ 946698 w 2525033"/>
              <a:gd name="connsiteY1013" fmla="*/ 365370 h 861688"/>
              <a:gd name="connsiteX1014" fmla="*/ 946698 w 2525033"/>
              <a:gd name="connsiteY1014" fmla="*/ 362017 h 861688"/>
              <a:gd name="connsiteX1015" fmla="*/ 957204 w 2525033"/>
              <a:gd name="connsiteY1015" fmla="*/ 351375 h 861688"/>
              <a:gd name="connsiteX1016" fmla="*/ 957204 w 2525033"/>
              <a:gd name="connsiteY1016" fmla="*/ 284737 h 861688"/>
              <a:gd name="connsiteX1017" fmla="*/ 944512 w 2525033"/>
              <a:gd name="connsiteY1017" fmla="*/ 279422 h 861688"/>
              <a:gd name="connsiteX1018" fmla="*/ 944512 w 2525033"/>
              <a:gd name="connsiteY1018" fmla="*/ 275274 h 861688"/>
              <a:gd name="connsiteX1019" fmla="*/ 968122 w 2525033"/>
              <a:gd name="connsiteY1019" fmla="*/ 271524 h 861688"/>
              <a:gd name="connsiteX1020" fmla="*/ 654347 w 2525033"/>
              <a:gd name="connsiteY1020" fmla="*/ 271524 h 861688"/>
              <a:gd name="connsiteX1021" fmla="*/ 660693 w 2525033"/>
              <a:gd name="connsiteY1021" fmla="*/ 271524 h 861688"/>
              <a:gd name="connsiteX1022" fmla="*/ 659694 w 2525033"/>
              <a:gd name="connsiteY1022" fmla="*/ 282179 h 861688"/>
              <a:gd name="connsiteX1023" fmla="*/ 659694 w 2525033"/>
              <a:gd name="connsiteY1023" fmla="*/ 357087 h 861688"/>
              <a:gd name="connsiteX1024" fmla="*/ 670799 w 2525033"/>
              <a:gd name="connsiteY1024" fmla="*/ 360043 h 861688"/>
              <a:gd name="connsiteX1025" fmla="*/ 670799 w 2525033"/>
              <a:gd name="connsiteY1025" fmla="*/ 363793 h 861688"/>
              <a:gd name="connsiteX1026" fmla="*/ 647801 w 2525033"/>
              <a:gd name="connsiteY1026" fmla="*/ 367146 h 861688"/>
              <a:gd name="connsiteX1027" fmla="*/ 632923 w 2525033"/>
              <a:gd name="connsiteY1027" fmla="*/ 365370 h 861688"/>
              <a:gd name="connsiteX1028" fmla="*/ 632923 w 2525033"/>
              <a:gd name="connsiteY1028" fmla="*/ 362017 h 861688"/>
              <a:gd name="connsiteX1029" fmla="*/ 643429 w 2525033"/>
              <a:gd name="connsiteY1029" fmla="*/ 351375 h 861688"/>
              <a:gd name="connsiteX1030" fmla="*/ 643429 w 2525033"/>
              <a:gd name="connsiteY1030" fmla="*/ 284737 h 861688"/>
              <a:gd name="connsiteX1031" fmla="*/ 630737 w 2525033"/>
              <a:gd name="connsiteY1031" fmla="*/ 279422 h 861688"/>
              <a:gd name="connsiteX1032" fmla="*/ 630737 w 2525033"/>
              <a:gd name="connsiteY1032" fmla="*/ 275274 h 861688"/>
              <a:gd name="connsiteX1033" fmla="*/ 654347 w 2525033"/>
              <a:gd name="connsiteY1033" fmla="*/ 271524 h 861688"/>
              <a:gd name="connsiteX1034" fmla="*/ 439122 w 2525033"/>
              <a:gd name="connsiteY1034" fmla="*/ 271524 h 861688"/>
              <a:gd name="connsiteX1035" fmla="*/ 445467 w 2525033"/>
              <a:gd name="connsiteY1035" fmla="*/ 271524 h 861688"/>
              <a:gd name="connsiteX1036" fmla="*/ 444468 w 2525033"/>
              <a:gd name="connsiteY1036" fmla="*/ 282179 h 861688"/>
              <a:gd name="connsiteX1037" fmla="*/ 444468 w 2525033"/>
              <a:gd name="connsiteY1037" fmla="*/ 357087 h 861688"/>
              <a:gd name="connsiteX1038" fmla="*/ 455574 w 2525033"/>
              <a:gd name="connsiteY1038" fmla="*/ 360043 h 861688"/>
              <a:gd name="connsiteX1039" fmla="*/ 455574 w 2525033"/>
              <a:gd name="connsiteY1039" fmla="*/ 363793 h 861688"/>
              <a:gd name="connsiteX1040" fmla="*/ 432576 w 2525033"/>
              <a:gd name="connsiteY1040" fmla="*/ 367146 h 861688"/>
              <a:gd name="connsiteX1041" fmla="*/ 417698 w 2525033"/>
              <a:gd name="connsiteY1041" fmla="*/ 365370 h 861688"/>
              <a:gd name="connsiteX1042" fmla="*/ 417698 w 2525033"/>
              <a:gd name="connsiteY1042" fmla="*/ 362017 h 861688"/>
              <a:gd name="connsiteX1043" fmla="*/ 428216 w 2525033"/>
              <a:gd name="connsiteY1043" fmla="*/ 351375 h 861688"/>
              <a:gd name="connsiteX1044" fmla="*/ 428216 w 2525033"/>
              <a:gd name="connsiteY1044" fmla="*/ 284737 h 861688"/>
              <a:gd name="connsiteX1045" fmla="*/ 415524 w 2525033"/>
              <a:gd name="connsiteY1045" fmla="*/ 279422 h 861688"/>
              <a:gd name="connsiteX1046" fmla="*/ 415524 w 2525033"/>
              <a:gd name="connsiteY1046" fmla="*/ 275274 h 861688"/>
              <a:gd name="connsiteX1047" fmla="*/ 439122 w 2525033"/>
              <a:gd name="connsiteY1047" fmla="*/ 271524 h 861688"/>
              <a:gd name="connsiteX1048" fmla="*/ 156457 w 2525033"/>
              <a:gd name="connsiteY1048" fmla="*/ 271524 h 861688"/>
              <a:gd name="connsiteX1049" fmla="*/ 162809 w 2525033"/>
              <a:gd name="connsiteY1049" fmla="*/ 271524 h 861688"/>
              <a:gd name="connsiteX1050" fmla="*/ 161809 w 2525033"/>
              <a:gd name="connsiteY1050" fmla="*/ 282179 h 861688"/>
              <a:gd name="connsiteX1051" fmla="*/ 161809 w 2525033"/>
              <a:gd name="connsiteY1051" fmla="*/ 357087 h 861688"/>
              <a:gd name="connsiteX1052" fmla="*/ 172915 w 2525033"/>
              <a:gd name="connsiteY1052" fmla="*/ 360043 h 861688"/>
              <a:gd name="connsiteX1053" fmla="*/ 172915 w 2525033"/>
              <a:gd name="connsiteY1053" fmla="*/ 363793 h 861688"/>
              <a:gd name="connsiteX1054" fmla="*/ 149917 w 2525033"/>
              <a:gd name="connsiteY1054" fmla="*/ 367146 h 861688"/>
              <a:gd name="connsiteX1055" fmla="*/ 135039 w 2525033"/>
              <a:gd name="connsiteY1055" fmla="*/ 365370 h 861688"/>
              <a:gd name="connsiteX1056" fmla="*/ 135039 w 2525033"/>
              <a:gd name="connsiteY1056" fmla="*/ 362017 h 861688"/>
              <a:gd name="connsiteX1057" fmla="*/ 145551 w 2525033"/>
              <a:gd name="connsiteY1057" fmla="*/ 351375 h 861688"/>
              <a:gd name="connsiteX1058" fmla="*/ 145551 w 2525033"/>
              <a:gd name="connsiteY1058" fmla="*/ 284737 h 861688"/>
              <a:gd name="connsiteX1059" fmla="*/ 132859 w 2525033"/>
              <a:gd name="connsiteY1059" fmla="*/ 279422 h 861688"/>
              <a:gd name="connsiteX1060" fmla="*/ 132859 w 2525033"/>
              <a:gd name="connsiteY1060" fmla="*/ 275274 h 861688"/>
              <a:gd name="connsiteX1061" fmla="*/ 156457 w 2525033"/>
              <a:gd name="connsiteY1061" fmla="*/ 271524 h 861688"/>
              <a:gd name="connsiteX1062" fmla="*/ 1828438 w 2525033"/>
              <a:gd name="connsiteY1062" fmla="*/ 271139 h 861688"/>
              <a:gd name="connsiteX1063" fmla="*/ 1850849 w 2525033"/>
              <a:gd name="connsiteY1063" fmla="*/ 283160 h 861688"/>
              <a:gd name="connsiteX1064" fmla="*/ 1881392 w 2525033"/>
              <a:gd name="connsiteY1064" fmla="*/ 271139 h 861688"/>
              <a:gd name="connsiteX1065" fmla="*/ 1908949 w 2525033"/>
              <a:gd name="connsiteY1065" fmla="*/ 302483 h 861688"/>
              <a:gd name="connsiteX1066" fmla="*/ 1908949 w 2525033"/>
              <a:gd name="connsiteY1066" fmla="*/ 357087 h 861688"/>
              <a:gd name="connsiteX1067" fmla="*/ 1919268 w 2525033"/>
              <a:gd name="connsiteY1067" fmla="*/ 360043 h 861688"/>
              <a:gd name="connsiteX1068" fmla="*/ 1919268 w 2525033"/>
              <a:gd name="connsiteY1068" fmla="*/ 363793 h 861688"/>
              <a:gd name="connsiteX1069" fmla="*/ 1898243 w 2525033"/>
              <a:gd name="connsiteY1069" fmla="*/ 367146 h 861688"/>
              <a:gd name="connsiteX1070" fmla="*/ 1885552 w 2525033"/>
              <a:gd name="connsiteY1070" fmla="*/ 365371 h 861688"/>
              <a:gd name="connsiteX1071" fmla="*/ 1885552 w 2525033"/>
              <a:gd name="connsiteY1071" fmla="*/ 362018 h 861688"/>
              <a:gd name="connsiteX1072" fmla="*/ 1892697 w 2525033"/>
              <a:gd name="connsiteY1072" fmla="*/ 349003 h 861688"/>
              <a:gd name="connsiteX1073" fmla="*/ 1892697 w 2525033"/>
              <a:gd name="connsiteY1073" fmla="*/ 310568 h 861688"/>
              <a:gd name="connsiteX1074" fmla="*/ 1872472 w 2525033"/>
              <a:gd name="connsiteY1074" fmla="*/ 284737 h 861688"/>
              <a:gd name="connsiteX1075" fmla="*/ 1853434 w 2525033"/>
              <a:gd name="connsiteY1075" fmla="*/ 289270 h 861688"/>
              <a:gd name="connsiteX1076" fmla="*/ 1854621 w 2525033"/>
              <a:gd name="connsiteY1076" fmla="*/ 304060 h 861688"/>
              <a:gd name="connsiteX1077" fmla="*/ 1854621 w 2525033"/>
              <a:gd name="connsiteY1077" fmla="*/ 357087 h 861688"/>
              <a:gd name="connsiteX1078" fmla="*/ 1864927 w 2525033"/>
              <a:gd name="connsiteY1078" fmla="*/ 360043 h 861688"/>
              <a:gd name="connsiteX1079" fmla="*/ 1864927 w 2525033"/>
              <a:gd name="connsiteY1079" fmla="*/ 363793 h 861688"/>
              <a:gd name="connsiteX1080" fmla="*/ 1844103 w 2525033"/>
              <a:gd name="connsiteY1080" fmla="*/ 367146 h 861688"/>
              <a:gd name="connsiteX1081" fmla="*/ 1831224 w 2525033"/>
              <a:gd name="connsiteY1081" fmla="*/ 365371 h 861688"/>
              <a:gd name="connsiteX1082" fmla="*/ 1831224 w 2525033"/>
              <a:gd name="connsiteY1082" fmla="*/ 362018 h 861688"/>
              <a:gd name="connsiteX1083" fmla="*/ 1838357 w 2525033"/>
              <a:gd name="connsiteY1083" fmla="*/ 349003 h 861688"/>
              <a:gd name="connsiteX1084" fmla="*/ 1838357 w 2525033"/>
              <a:gd name="connsiteY1084" fmla="*/ 312729 h 861688"/>
              <a:gd name="connsiteX1085" fmla="*/ 1819519 w 2525033"/>
              <a:gd name="connsiteY1085" fmla="*/ 284737 h 861688"/>
              <a:gd name="connsiteX1086" fmla="*/ 1799881 w 2525033"/>
              <a:gd name="connsiteY1086" fmla="*/ 290847 h 861688"/>
              <a:gd name="connsiteX1087" fmla="*/ 1799881 w 2525033"/>
              <a:gd name="connsiteY1087" fmla="*/ 357087 h 861688"/>
              <a:gd name="connsiteX1088" fmla="*/ 1810986 w 2525033"/>
              <a:gd name="connsiteY1088" fmla="*/ 360043 h 861688"/>
              <a:gd name="connsiteX1089" fmla="*/ 1810986 w 2525033"/>
              <a:gd name="connsiteY1089" fmla="*/ 363793 h 861688"/>
              <a:gd name="connsiteX1090" fmla="*/ 1787989 w 2525033"/>
              <a:gd name="connsiteY1090" fmla="*/ 367146 h 861688"/>
              <a:gd name="connsiteX1091" fmla="*/ 1773110 w 2525033"/>
              <a:gd name="connsiteY1091" fmla="*/ 365371 h 861688"/>
              <a:gd name="connsiteX1092" fmla="*/ 1773110 w 2525033"/>
              <a:gd name="connsiteY1092" fmla="*/ 362018 h 861688"/>
              <a:gd name="connsiteX1093" fmla="*/ 1783629 w 2525033"/>
              <a:gd name="connsiteY1093" fmla="*/ 351375 h 861688"/>
              <a:gd name="connsiteX1094" fmla="*/ 1783629 w 2525033"/>
              <a:gd name="connsiteY1094" fmla="*/ 284737 h 861688"/>
              <a:gd name="connsiteX1095" fmla="*/ 1770737 w 2525033"/>
              <a:gd name="connsiteY1095" fmla="*/ 279422 h 861688"/>
              <a:gd name="connsiteX1096" fmla="*/ 1770737 w 2525033"/>
              <a:gd name="connsiteY1096" fmla="*/ 275076 h 861688"/>
              <a:gd name="connsiteX1097" fmla="*/ 1794534 w 2525033"/>
              <a:gd name="connsiteY1097" fmla="*/ 271524 h 861688"/>
              <a:gd name="connsiteX1098" fmla="*/ 1799294 w 2525033"/>
              <a:gd name="connsiteY1098" fmla="*/ 271524 h 861688"/>
              <a:gd name="connsiteX1099" fmla="*/ 1799294 w 2525033"/>
              <a:gd name="connsiteY1099" fmla="*/ 282179 h 861688"/>
              <a:gd name="connsiteX1100" fmla="*/ 1828438 w 2525033"/>
              <a:gd name="connsiteY1100" fmla="*/ 271139 h 861688"/>
              <a:gd name="connsiteX1101" fmla="*/ 1271355 w 2525033"/>
              <a:gd name="connsiteY1101" fmla="*/ 271139 h 861688"/>
              <a:gd name="connsiteX1102" fmla="*/ 1299125 w 2525033"/>
              <a:gd name="connsiteY1102" fmla="*/ 301887 h 861688"/>
              <a:gd name="connsiteX1103" fmla="*/ 1299125 w 2525033"/>
              <a:gd name="connsiteY1103" fmla="*/ 357087 h 861688"/>
              <a:gd name="connsiteX1104" fmla="*/ 1309431 w 2525033"/>
              <a:gd name="connsiteY1104" fmla="*/ 360043 h 861688"/>
              <a:gd name="connsiteX1105" fmla="*/ 1309431 w 2525033"/>
              <a:gd name="connsiteY1105" fmla="*/ 363793 h 861688"/>
              <a:gd name="connsiteX1106" fmla="*/ 1288606 w 2525033"/>
              <a:gd name="connsiteY1106" fmla="*/ 367146 h 861688"/>
              <a:gd name="connsiteX1107" fmla="*/ 1275714 w 2525033"/>
              <a:gd name="connsiteY1107" fmla="*/ 365371 h 861688"/>
              <a:gd name="connsiteX1108" fmla="*/ 1275714 w 2525033"/>
              <a:gd name="connsiteY1108" fmla="*/ 362018 h 861688"/>
              <a:gd name="connsiteX1109" fmla="*/ 1282860 w 2525033"/>
              <a:gd name="connsiteY1109" fmla="*/ 349003 h 861688"/>
              <a:gd name="connsiteX1110" fmla="*/ 1282860 w 2525033"/>
              <a:gd name="connsiteY1110" fmla="*/ 311350 h 861688"/>
              <a:gd name="connsiteX1111" fmla="*/ 1263023 w 2525033"/>
              <a:gd name="connsiteY1111" fmla="*/ 284737 h 861688"/>
              <a:gd name="connsiteX1112" fmla="*/ 1242598 w 2525033"/>
              <a:gd name="connsiteY1112" fmla="*/ 290847 h 861688"/>
              <a:gd name="connsiteX1113" fmla="*/ 1242598 w 2525033"/>
              <a:gd name="connsiteY1113" fmla="*/ 357087 h 861688"/>
              <a:gd name="connsiteX1114" fmla="*/ 1253703 w 2525033"/>
              <a:gd name="connsiteY1114" fmla="*/ 360043 h 861688"/>
              <a:gd name="connsiteX1115" fmla="*/ 1253703 w 2525033"/>
              <a:gd name="connsiteY1115" fmla="*/ 363793 h 861688"/>
              <a:gd name="connsiteX1116" fmla="*/ 1230706 w 2525033"/>
              <a:gd name="connsiteY1116" fmla="*/ 367146 h 861688"/>
              <a:gd name="connsiteX1117" fmla="*/ 1215827 w 2525033"/>
              <a:gd name="connsiteY1117" fmla="*/ 365371 h 861688"/>
              <a:gd name="connsiteX1118" fmla="*/ 1215827 w 2525033"/>
              <a:gd name="connsiteY1118" fmla="*/ 362018 h 861688"/>
              <a:gd name="connsiteX1119" fmla="*/ 1226333 w 2525033"/>
              <a:gd name="connsiteY1119" fmla="*/ 351375 h 861688"/>
              <a:gd name="connsiteX1120" fmla="*/ 1226333 w 2525033"/>
              <a:gd name="connsiteY1120" fmla="*/ 284737 h 861688"/>
              <a:gd name="connsiteX1121" fmla="*/ 1213454 w 2525033"/>
              <a:gd name="connsiteY1121" fmla="*/ 279422 h 861688"/>
              <a:gd name="connsiteX1122" fmla="*/ 1213454 w 2525033"/>
              <a:gd name="connsiteY1122" fmla="*/ 275076 h 861688"/>
              <a:gd name="connsiteX1123" fmla="*/ 1237251 w 2525033"/>
              <a:gd name="connsiteY1123" fmla="*/ 271524 h 861688"/>
              <a:gd name="connsiteX1124" fmla="*/ 1242011 w 2525033"/>
              <a:gd name="connsiteY1124" fmla="*/ 271524 h 861688"/>
              <a:gd name="connsiteX1125" fmla="*/ 1242011 w 2525033"/>
              <a:gd name="connsiteY1125" fmla="*/ 282179 h 861688"/>
              <a:gd name="connsiteX1126" fmla="*/ 1271355 w 2525033"/>
              <a:gd name="connsiteY1126" fmla="*/ 271139 h 861688"/>
              <a:gd name="connsiteX1127" fmla="*/ 741879 w 2525033"/>
              <a:gd name="connsiteY1127" fmla="*/ 271139 h 861688"/>
              <a:gd name="connsiteX1128" fmla="*/ 769649 w 2525033"/>
              <a:gd name="connsiteY1128" fmla="*/ 301887 h 861688"/>
              <a:gd name="connsiteX1129" fmla="*/ 769649 w 2525033"/>
              <a:gd name="connsiteY1129" fmla="*/ 357087 h 861688"/>
              <a:gd name="connsiteX1130" fmla="*/ 779955 w 2525033"/>
              <a:gd name="connsiteY1130" fmla="*/ 360043 h 861688"/>
              <a:gd name="connsiteX1131" fmla="*/ 779955 w 2525033"/>
              <a:gd name="connsiteY1131" fmla="*/ 363793 h 861688"/>
              <a:gd name="connsiteX1132" fmla="*/ 759130 w 2525033"/>
              <a:gd name="connsiteY1132" fmla="*/ 367146 h 861688"/>
              <a:gd name="connsiteX1133" fmla="*/ 746238 w 2525033"/>
              <a:gd name="connsiteY1133" fmla="*/ 365371 h 861688"/>
              <a:gd name="connsiteX1134" fmla="*/ 746238 w 2525033"/>
              <a:gd name="connsiteY1134" fmla="*/ 362018 h 861688"/>
              <a:gd name="connsiteX1135" fmla="*/ 753384 w 2525033"/>
              <a:gd name="connsiteY1135" fmla="*/ 349003 h 861688"/>
              <a:gd name="connsiteX1136" fmla="*/ 753384 w 2525033"/>
              <a:gd name="connsiteY1136" fmla="*/ 311350 h 861688"/>
              <a:gd name="connsiteX1137" fmla="*/ 733547 w 2525033"/>
              <a:gd name="connsiteY1137" fmla="*/ 284737 h 861688"/>
              <a:gd name="connsiteX1138" fmla="*/ 713122 w 2525033"/>
              <a:gd name="connsiteY1138" fmla="*/ 290847 h 861688"/>
              <a:gd name="connsiteX1139" fmla="*/ 713122 w 2525033"/>
              <a:gd name="connsiteY1139" fmla="*/ 357087 h 861688"/>
              <a:gd name="connsiteX1140" fmla="*/ 724227 w 2525033"/>
              <a:gd name="connsiteY1140" fmla="*/ 360043 h 861688"/>
              <a:gd name="connsiteX1141" fmla="*/ 724227 w 2525033"/>
              <a:gd name="connsiteY1141" fmla="*/ 363793 h 861688"/>
              <a:gd name="connsiteX1142" fmla="*/ 701230 w 2525033"/>
              <a:gd name="connsiteY1142" fmla="*/ 367146 h 861688"/>
              <a:gd name="connsiteX1143" fmla="*/ 686351 w 2525033"/>
              <a:gd name="connsiteY1143" fmla="*/ 365371 h 861688"/>
              <a:gd name="connsiteX1144" fmla="*/ 686351 w 2525033"/>
              <a:gd name="connsiteY1144" fmla="*/ 362018 h 861688"/>
              <a:gd name="connsiteX1145" fmla="*/ 696870 w 2525033"/>
              <a:gd name="connsiteY1145" fmla="*/ 351375 h 861688"/>
              <a:gd name="connsiteX1146" fmla="*/ 696870 w 2525033"/>
              <a:gd name="connsiteY1146" fmla="*/ 284737 h 861688"/>
              <a:gd name="connsiteX1147" fmla="*/ 683978 w 2525033"/>
              <a:gd name="connsiteY1147" fmla="*/ 279422 h 861688"/>
              <a:gd name="connsiteX1148" fmla="*/ 683978 w 2525033"/>
              <a:gd name="connsiteY1148" fmla="*/ 275076 h 861688"/>
              <a:gd name="connsiteX1149" fmla="*/ 707775 w 2525033"/>
              <a:gd name="connsiteY1149" fmla="*/ 271524 h 861688"/>
              <a:gd name="connsiteX1150" fmla="*/ 712535 w 2525033"/>
              <a:gd name="connsiteY1150" fmla="*/ 271524 h 861688"/>
              <a:gd name="connsiteX1151" fmla="*/ 712535 w 2525033"/>
              <a:gd name="connsiteY1151" fmla="*/ 282179 h 861688"/>
              <a:gd name="connsiteX1152" fmla="*/ 741879 w 2525033"/>
              <a:gd name="connsiteY1152" fmla="*/ 271139 h 861688"/>
              <a:gd name="connsiteX1153" fmla="*/ 526453 w 2525033"/>
              <a:gd name="connsiteY1153" fmla="*/ 271139 h 861688"/>
              <a:gd name="connsiteX1154" fmla="*/ 548864 w 2525033"/>
              <a:gd name="connsiteY1154" fmla="*/ 283160 h 861688"/>
              <a:gd name="connsiteX1155" fmla="*/ 579407 w 2525033"/>
              <a:gd name="connsiteY1155" fmla="*/ 271139 h 861688"/>
              <a:gd name="connsiteX1156" fmla="*/ 606977 w 2525033"/>
              <a:gd name="connsiteY1156" fmla="*/ 302483 h 861688"/>
              <a:gd name="connsiteX1157" fmla="*/ 606977 w 2525033"/>
              <a:gd name="connsiteY1157" fmla="*/ 357087 h 861688"/>
              <a:gd name="connsiteX1158" fmla="*/ 617283 w 2525033"/>
              <a:gd name="connsiteY1158" fmla="*/ 360043 h 861688"/>
              <a:gd name="connsiteX1159" fmla="*/ 617283 w 2525033"/>
              <a:gd name="connsiteY1159" fmla="*/ 363793 h 861688"/>
              <a:gd name="connsiteX1160" fmla="*/ 596258 w 2525033"/>
              <a:gd name="connsiteY1160" fmla="*/ 367146 h 861688"/>
              <a:gd name="connsiteX1161" fmla="*/ 583567 w 2525033"/>
              <a:gd name="connsiteY1161" fmla="*/ 365371 h 861688"/>
              <a:gd name="connsiteX1162" fmla="*/ 583567 w 2525033"/>
              <a:gd name="connsiteY1162" fmla="*/ 362018 h 861688"/>
              <a:gd name="connsiteX1163" fmla="*/ 590712 w 2525033"/>
              <a:gd name="connsiteY1163" fmla="*/ 349003 h 861688"/>
              <a:gd name="connsiteX1164" fmla="*/ 590712 w 2525033"/>
              <a:gd name="connsiteY1164" fmla="*/ 310568 h 861688"/>
              <a:gd name="connsiteX1165" fmla="*/ 570475 w 2525033"/>
              <a:gd name="connsiteY1165" fmla="*/ 284737 h 861688"/>
              <a:gd name="connsiteX1166" fmla="*/ 551437 w 2525033"/>
              <a:gd name="connsiteY1166" fmla="*/ 289270 h 861688"/>
              <a:gd name="connsiteX1167" fmla="*/ 552636 w 2525033"/>
              <a:gd name="connsiteY1167" fmla="*/ 304060 h 861688"/>
              <a:gd name="connsiteX1168" fmla="*/ 552636 w 2525033"/>
              <a:gd name="connsiteY1168" fmla="*/ 357087 h 861688"/>
              <a:gd name="connsiteX1169" fmla="*/ 562942 w 2525033"/>
              <a:gd name="connsiteY1169" fmla="*/ 360043 h 861688"/>
              <a:gd name="connsiteX1170" fmla="*/ 562942 w 2525033"/>
              <a:gd name="connsiteY1170" fmla="*/ 363793 h 861688"/>
              <a:gd name="connsiteX1171" fmla="*/ 542118 w 2525033"/>
              <a:gd name="connsiteY1171" fmla="*/ 367146 h 861688"/>
              <a:gd name="connsiteX1172" fmla="*/ 529226 w 2525033"/>
              <a:gd name="connsiteY1172" fmla="*/ 365371 h 861688"/>
              <a:gd name="connsiteX1173" fmla="*/ 529226 w 2525033"/>
              <a:gd name="connsiteY1173" fmla="*/ 362018 h 861688"/>
              <a:gd name="connsiteX1174" fmla="*/ 536372 w 2525033"/>
              <a:gd name="connsiteY1174" fmla="*/ 349003 h 861688"/>
              <a:gd name="connsiteX1175" fmla="*/ 536372 w 2525033"/>
              <a:gd name="connsiteY1175" fmla="*/ 312729 h 861688"/>
              <a:gd name="connsiteX1176" fmla="*/ 517534 w 2525033"/>
              <a:gd name="connsiteY1176" fmla="*/ 284737 h 861688"/>
              <a:gd name="connsiteX1177" fmla="*/ 497896 w 2525033"/>
              <a:gd name="connsiteY1177" fmla="*/ 290847 h 861688"/>
              <a:gd name="connsiteX1178" fmla="*/ 497896 w 2525033"/>
              <a:gd name="connsiteY1178" fmla="*/ 357087 h 861688"/>
              <a:gd name="connsiteX1179" fmla="*/ 509001 w 2525033"/>
              <a:gd name="connsiteY1179" fmla="*/ 360043 h 861688"/>
              <a:gd name="connsiteX1180" fmla="*/ 509001 w 2525033"/>
              <a:gd name="connsiteY1180" fmla="*/ 363793 h 861688"/>
              <a:gd name="connsiteX1181" fmla="*/ 486004 w 2525033"/>
              <a:gd name="connsiteY1181" fmla="*/ 367146 h 861688"/>
              <a:gd name="connsiteX1182" fmla="*/ 471125 w 2525033"/>
              <a:gd name="connsiteY1182" fmla="*/ 365371 h 861688"/>
              <a:gd name="connsiteX1183" fmla="*/ 471125 w 2525033"/>
              <a:gd name="connsiteY1183" fmla="*/ 362018 h 861688"/>
              <a:gd name="connsiteX1184" fmla="*/ 481631 w 2525033"/>
              <a:gd name="connsiteY1184" fmla="*/ 351375 h 861688"/>
              <a:gd name="connsiteX1185" fmla="*/ 481631 w 2525033"/>
              <a:gd name="connsiteY1185" fmla="*/ 284737 h 861688"/>
              <a:gd name="connsiteX1186" fmla="*/ 468752 w 2525033"/>
              <a:gd name="connsiteY1186" fmla="*/ 279422 h 861688"/>
              <a:gd name="connsiteX1187" fmla="*/ 468752 w 2525033"/>
              <a:gd name="connsiteY1187" fmla="*/ 275076 h 861688"/>
              <a:gd name="connsiteX1188" fmla="*/ 492549 w 2525033"/>
              <a:gd name="connsiteY1188" fmla="*/ 271524 h 861688"/>
              <a:gd name="connsiteX1189" fmla="*/ 497309 w 2525033"/>
              <a:gd name="connsiteY1189" fmla="*/ 271524 h 861688"/>
              <a:gd name="connsiteX1190" fmla="*/ 497309 w 2525033"/>
              <a:gd name="connsiteY1190" fmla="*/ 282179 h 861688"/>
              <a:gd name="connsiteX1191" fmla="*/ 526453 w 2525033"/>
              <a:gd name="connsiteY1191" fmla="*/ 271139 h 861688"/>
              <a:gd name="connsiteX1192" fmla="*/ 395187 w 2525033"/>
              <a:gd name="connsiteY1192" fmla="*/ 270543 h 861688"/>
              <a:gd name="connsiteX1193" fmla="*/ 405505 w 2525033"/>
              <a:gd name="connsiteY1193" fmla="*/ 279025 h 861688"/>
              <a:gd name="connsiteX1194" fmla="*/ 402332 w 2525033"/>
              <a:gd name="connsiteY1194" fmla="*/ 290847 h 861688"/>
              <a:gd name="connsiteX1195" fmla="*/ 390027 w 2525033"/>
              <a:gd name="connsiteY1195" fmla="*/ 286314 h 861688"/>
              <a:gd name="connsiteX1196" fmla="*/ 372576 w 2525033"/>
              <a:gd name="connsiteY1196" fmla="*/ 294399 h 861688"/>
              <a:gd name="connsiteX1197" fmla="*/ 372576 w 2525033"/>
              <a:gd name="connsiteY1197" fmla="*/ 357087 h 861688"/>
              <a:gd name="connsiteX1198" fmla="*/ 386267 w 2525033"/>
              <a:gd name="connsiteY1198" fmla="*/ 360043 h 861688"/>
              <a:gd name="connsiteX1199" fmla="*/ 386267 w 2525033"/>
              <a:gd name="connsiteY1199" fmla="*/ 363793 h 861688"/>
              <a:gd name="connsiteX1200" fmla="*/ 361670 w 2525033"/>
              <a:gd name="connsiteY1200" fmla="*/ 367146 h 861688"/>
              <a:gd name="connsiteX1201" fmla="*/ 345805 w 2525033"/>
              <a:gd name="connsiteY1201" fmla="*/ 365371 h 861688"/>
              <a:gd name="connsiteX1202" fmla="*/ 345805 w 2525033"/>
              <a:gd name="connsiteY1202" fmla="*/ 362018 h 861688"/>
              <a:gd name="connsiteX1203" fmla="*/ 356311 w 2525033"/>
              <a:gd name="connsiteY1203" fmla="*/ 351375 h 861688"/>
              <a:gd name="connsiteX1204" fmla="*/ 356311 w 2525033"/>
              <a:gd name="connsiteY1204" fmla="*/ 284737 h 861688"/>
              <a:gd name="connsiteX1205" fmla="*/ 343432 w 2525033"/>
              <a:gd name="connsiteY1205" fmla="*/ 279422 h 861688"/>
              <a:gd name="connsiteX1206" fmla="*/ 343432 w 2525033"/>
              <a:gd name="connsiteY1206" fmla="*/ 275076 h 861688"/>
              <a:gd name="connsiteX1207" fmla="*/ 367229 w 2525033"/>
              <a:gd name="connsiteY1207" fmla="*/ 271524 h 861688"/>
              <a:gd name="connsiteX1208" fmla="*/ 371989 w 2525033"/>
              <a:gd name="connsiteY1208" fmla="*/ 271524 h 861688"/>
              <a:gd name="connsiteX1209" fmla="*/ 371989 w 2525033"/>
              <a:gd name="connsiteY1209" fmla="*/ 285333 h 861688"/>
              <a:gd name="connsiteX1210" fmla="*/ 372176 w 2525033"/>
              <a:gd name="connsiteY1210" fmla="*/ 285333 h 861688"/>
              <a:gd name="connsiteX1211" fmla="*/ 377735 w 2525033"/>
              <a:gd name="connsiteY1211" fmla="*/ 279224 h 861688"/>
              <a:gd name="connsiteX1212" fmla="*/ 395187 w 2525033"/>
              <a:gd name="connsiteY1212" fmla="*/ 270543 h 861688"/>
              <a:gd name="connsiteX1213" fmla="*/ 1608378 w 2525033"/>
              <a:gd name="connsiteY1213" fmla="*/ 270344 h 861688"/>
              <a:gd name="connsiteX1214" fmla="*/ 1629789 w 2525033"/>
              <a:gd name="connsiteY1214" fmla="*/ 281980 h 861688"/>
              <a:gd name="connsiteX1215" fmla="*/ 1627416 w 2525033"/>
              <a:gd name="connsiteY1215" fmla="*/ 292225 h 861688"/>
              <a:gd name="connsiteX1216" fmla="*/ 1604405 w 2525033"/>
              <a:gd name="connsiteY1216" fmla="*/ 283160 h 861688"/>
              <a:gd name="connsiteX1217" fmla="*/ 1579022 w 2525033"/>
              <a:gd name="connsiteY1217" fmla="*/ 319434 h 861688"/>
              <a:gd name="connsiteX1218" fmla="*/ 1606991 w 2525033"/>
              <a:gd name="connsiteY1218" fmla="*/ 354728 h 861688"/>
              <a:gd name="connsiteX1219" fmla="*/ 1629602 w 2525033"/>
              <a:gd name="connsiteY1219" fmla="*/ 346842 h 861688"/>
              <a:gd name="connsiteX1220" fmla="*/ 1630589 w 2525033"/>
              <a:gd name="connsiteY1220" fmla="*/ 351772 h 861688"/>
              <a:gd name="connsiteX1221" fmla="*/ 1601632 w 2525033"/>
              <a:gd name="connsiteY1221" fmla="*/ 368326 h 861688"/>
              <a:gd name="connsiteX1222" fmla="*/ 1561770 w 2525033"/>
              <a:gd name="connsiteY1222" fmla="*/ 322986 h 861688"/>
              <a:gd name="connsiteX1223" fmla="*/ 1608378 w 2525033"/>
              <a:gd name="connsiteY1223" fmla="*/ 270344 h 861688"/>
              <a:gd name="connsiteX1224" fmla="*/ 308741 w 2525033"/>
              <a:gd name="connsiteY1224" fmla="*/ 270344 h 861688"/>
              <a:gd name="connsiteX1225" fmla="*/ 330152 w 2525033"/>
              <a:gd name="connsiteY1225" fmla="*/ 281980 h 861688"/>
              <a:gd name="connsiteX1226" fmla="*/ 327779 w 2525033"/>
              <a:gd name="connsiteY1226" fmla="*/ 292225 h 861688"/>
              <a:gd name="connsiteX1227" fmla="*/ 304768 w 2525033"/>
              <a:gd name="connsiteY1227" fmla="*/ 283160 h 861688"/>
              <a:gd name="connsiteX1228" fmla="*/ 279385 w 2525033"/>
              <a:gd name="connsiteY1228" fmla="*/ 319434 h 861688"/>
              <a:gd name="connsiteX1229" fmla="*/ 307354 w 2525033"/>
              <a:gd name="connsiteY1229" fmla="*/ 354728 h 861688"/>
              <a:gd name="connsiteX1230" fmla="*/ 329952 w 2525033"/>
              <a:gd name="connsiteY1230" fmla="*/ 346842 h 861688"/>
              <a:gd name="connsiteX1231" fmla="*/ 330952 w 2525033"/>
              <a:gd name="connsiteY1231" fmla="*/ 351772 h 861688"/>
              <a:gd name="connsiteX1232" fmla="*/ 301995 w 2525033"/>
              <a:gd name="connsiteY1232" fmla="*/ 368326 h 861688"/>
              <a:gd name="connsiteX1233" fmla="*/ 262133 w 2525033"/>
              <a:gd name="connsiteY1233" fmla="*/ 322986 h 861688"/>
              <a:gd name="connsiteX1234" fmla="*/ 308741 w 2525033"/>
              <a:gd name="connsiteY1234" fmla="*/ 270344 h 861688"/>
              <a:gd name="connsiteX1235" fmla="*/ 1972897 w 2525033"/>
              <a:gd name="connsiteY1235" fmla="*/ 270145 h 861688"/>
              <a:gd name="connsiteX1236" fmla="*/ 2007212 w 2525033"/>
              <a:gd name="connsiteY1236" fmla="*/ 307016 h 861688"/>
              <a:gd name="connsiteX1237" fmla="*/ 2007012 w 2525033"/>
              <a:gd name="connsiteY1237" fmla="*/ 319633 h 861688"/>
              <a:gd name="connsiteX1238" fmla="*/ 1948500 w 2525033"/>
              <a:gd name="connsiteY1238" fmla="*/ 319633 h 861688"/>
              <a:gd name="connsiteX1239" fmla="*/ 1977856 w 2525033"/>
              <a:gd name="connsiteY1239" fmla="*/ 354529 h 861688"/>
              <a:gd name="connsiteX1240" fmla="*/ 2005813 w 2525033"/>
              <a:gd name="connsiteY1240" fmla="*/ 346047 h 861688"/>
              <a:gd name="connsiteX1241" fmla="*/ 2006613 w 2525033"/>
              <a:gd name="connsiteY1241" fmla="*/ 351176 h 861688"/>
              <a:gd name="connsiteX1242" fmla="*/ 1972497 w 2525033"/>
              <a:gd name="connsiteY1242" fmla="*/ 368326 h 861688"/>
              <a:gd name="connsiteX1243" fmla="*/ 1931448 w 2525033"/>
              <a:gd name="connsiteY1243" fmla="*/ 323184 h 861688"/>
              <a:gd name="connsiteX1244" fmla="*/ 1972897 w 2525033"/>
              <a:gd name="connsiteY1244" fmla="*/ 270145 h 861688"/>
              <a:gd name="connsiteX1245" fmla="*/ 1509529 w 2525033"/>
              <a:gd name="connsiteY1245" fmla="*/ 270145 h 861688"/>
              <a:gd name="connsiteX1246" fmla="*/ 1541458 w 2525033"/>
              <a:gd name="connsiteY1246" fmla="*/ 296572 h 861688"/>
              <a:gd name="connsiteX1247" fmla="*/ 1540659 w 2525033"/>
              <a:gd name="connsiteY1247" fmla="*/ 316478 h 861688"/>
              <a:gd name="connsiteX1248" fmla="*/ 1540072 w 2525033"/>
              <a:gd name="connsiteY1248" fmla="*/ 348419 h 861688"/>
              <a:gd name="connsiteX1249" fmla="*/ 1548004 w 2525033"/>
              <a:gd name="connsiteY1249" fmla="*/ 358465 h 861688"/>
              <a:gd name="connsiteX1250" fmla="*/ 1534513 w 2525033"/>
              <a:gd name="connsiteY1250" fmla="*/ 368524 h 861688"/>
              <a:gd name="connsiteX1251" fmla="*/ 1525393 w 2525033"/>
              <a:gd name="connsiteY1251" fmla="*/ 358863 h 861688"/>
              <a:gd name="connsiteX1252" fmla="*/ 1498623 w 2525033"/>
              <a:gd name="connsiteY1252" fmla="*/ 368326 h 861688"/>
              <a:gd name="connsiteX1253" fmla="*/ 1473439 w 2525033"/>
              <a:gd name="connsiteY1253" fmla="*/ 346444 h 861688"/>
              <a:gd name="connsiteX1254" fmla="*/ 1524994 w 2525033"/>
              <a:gd name="connsiteY1254" fmla="*/ 314305 h 861688"/>
              <a:gd name="connsiteX1255" fmla="*/ 1524994 w 2525033"/>
              <a:gd name="connsiteY1255" fmla="*/ 308990 h 861688"/>
              <a:gd name="connsiteX1256" fmla="*/ 1507355 w 2525033"/>
              <a:gd name="connsiteY1256" fmla="*/ 283160 h 861688"/>
              <a:gd name="connsiteX1257" fmla="*/ 1477599 w 2525033"/>
              <a:gd name="connsiteY1257" fmla="*/ 295975 h 861688"/>
              <a:gd name="connsiteX1258" fmla="*/ 1477012 w 2525033"/>
              <a:gd name="connsiteY1258" fmla="*/ 290064 h 861688"/>
              <a:gd name="connsiteX1259" fmla="*/ 1509529 w 2525033"/>
              <a:gd name="connsiteY1259" fmla="*/ 270145 h 861688"/>
              <a:gd name="connsiteX1260" fmla="*/ 1166784 w 2525033"/>
              <a:gd name="connsiteY1260" fmla="*/ 270145 h 861688"/>
              <a:gd name="connsiteX1261" fmla="*/ 1201099 w 2525033"/>
              <a:gd name="connsiteY1261" fmla="*/ 307016 h 861688"/>
              <a:gd name="connsiteX1262" fmla="*/ 1200899 w 2525033"/>
              <a:gd name="connsiteY1262" fmla="*/ 319633 h 861688"/>
              <a:gd name="connsiteX1263" fmla="*/ 1142387 w 2525033"/>
              <a:gd name="connsiteY1263" fmla="*/ 319633 h 861688"/>
              <a:gd name="connsiteX1264" fmla="*/ 1171743 w 2525033"/>
              <a:gd name="connsiteY1264" fmla="*/ 354529 h 861688"/>
              <a:gd name="connsiteX1265" fmla="*/ 1199700 w 2525033"/>
              <a:gd name="connsiteY1265" fmla="*/ 346047 h 861688"/>
              <a:gd name="connsiteX1266" fmla="*/ 1200500 w 2525033"/>
              <a:gd name="connsiteY1266" fmla="*/ 351176 h 861688"/>
              <a:gd name="connsiteX1267" fmla="*/ 1166384 w 2525033"/>
              <a:gd name="connsiteY1267" fmla="*/ 368326 h 861688"/>
              <a:gd name="connsiteX1268" fmla="*/ 1125335 w 2525033"/>
              <a:gd name="connsiteY1268" fmla="*/ 323184 h 861688"/>
              <a:gd name="connsiteX1269" fmla="*/ 1166784 w 2525033"/>
              <a:gd name="connsiteY1269" fmla="*/ 270145 h 861688"/>
              <a:gd name="connsiteX1270" fmla="*/ 1038103 w 2525033"/>
              <a:gd name="connsiteY1270" fmla="*/ 270145 h 861688"/>
              <a:gd name="connsiteX1271" fmla="*/ 1072406 w 2525033"/>
              <a:gd name="connsiteY1271" fmla="*/ 307016 h 861688"/>
              <a:gd name="connsiteX1272" fmla="*/ 1072218 w 2525033"/>
              <a:gd name="connsiteY1272" fmla="*/ 319633 h 861688"/>
              <a:gd name="connsiteX1273" fmla="*/ 1013718 w 2525033"/>
              <a:gd name="connsiteY1273" fmla="*/ 319633 h 861688"/>
              <a:gd name="connsiteX1274" fmla="*/ 1043062 w 2525033"/>
              <a:gd name="connsiteY1274" fmla="*/ 354529 h 861688"/>
              <a:gd name="connsiteX1275" fmla="*/ 1071019 w 2525033"/>
              <a:gd name="connsiteY1275" fmla="*/ 346047 h 861688"/>
              <a:gd name="connsiteX1276" fmla="*/ 1071819 w 2525033"/>
              <a:gd name="connsiteY1276" fmla="*/ 351176 h 861688"/>
              <a:gd name="connsiteX1277" fmla="*/ 1037703 w 2525033"/>
              <a:gd name="connsiteY1277" fmla="*/ 368326 h 861688"/>
              <a:gd name="connsiteX1278" fmla="*/ 996654 w 2525033"/>
              <a:gd name="connsiteY1278" fmla="*/ 323184 h 861688"/>
              <a:gd name="connsiteX1279" fmla="*/ 1038103 w 2525033"/>
              <a:gd name="connsiteY1279" fmla="*/ 270145 h 861688"/>
              <a:gd name="connsiteX1280" fmla="*/ 828512 w 2525033"/>
              <a:gd name="connsiteY1280" fmla="*/ 270145 h 861688"/>
              <a:gd name="connsiteX1281" fmla="*/ 860441 w 2525033"/>
              <a:gd name="connsiteY1281" fmla="*/ 296572 h 861688"/>
              <a:gd name="connsiteX1282" fmla="*/ 859642 w 2525033"/>
              <a:gd name="connsiteY1282" fmla="*/ 316478 h 861688"/>
              <a:gd name="connsiteX1283" fmla="*/ 859055 w 2525033"/>
              <a:gd name="connsiteY1283" fmla="*/ 348419 h 861688"/>
              <a:gd name="connsiteX1284" fmla="*/ 866987 w 2525033"/>
              <a:gd name="connsiteY1284" fmla="*/ 358465 h 861688"/>
              <a:gd name="connsiteX1285" fmla="*/ 853496 w 2525033"/>
              <a:gd name="connsiteY1285" fmla="*/ 368524 h 861688"/>
              <a:gd name="connsiteX1286" fmla="*/ 844376 w 2525033"/>
              <a:gd name="connsiteY1286" fmla="*/ 358863 h 861688"/>
              <a:gd name="connsiteX1287" fmla="*/ 817606 w 2525033"/>
              <a:gd name="connsiteY1287" fmla="*/ 368326 h 861688"/>
              <a:gd name="connsiteX1288" fmla="*/ 792422 w 2525033"/>
              <a:gd name="connsiteY1288" fmla="*/ 346444 h 861688"/>
              <a:gd name="connsiteX1289" fmla="*/ 843977 w 2525033"/>
              <a:gd name="connsiteY1289" fmla="*/ 314305 h 861688"/>
              <a:gd name="connsiteX1290" fmla="*/ 843977 w 2525033"/>
              <a:gd name="connsiteY1290" fmla="*/ 308990 h 861688"/>
              <a:gd name="connsiteX1291" fmla="*/ 826338 w 2525033"/>
              <a:gd name="connsiteY1291" fmla="*/ 283160 h 861688"/>
              <a:gd name="connsiteX1292" fmla="*/ 796582 w 2525033"/>
              <a:gd name="connsiteY1292" fmla="*/ 295975 h 861688"/>
              <a:gd name="connsiteX1293" fmla="*/ 795995 w 2525033"/>
              <a:gd name="connsiteY1293" fmla="*/ 290064 h 861688"/>
              <a:gd name="connsiteX1294" fmla="*/ 828512 w 2525033"/>
              <a:gd name="connsiteY1294" fmla="*/ 270145 h 861688"/>
              <a:gd name="connsiteX1295" fmla="*/ 1733186 w 2525033"/>
              <a:gd name="connsiteY1295" fmla="*/ 269959 h 861688"/>
              <a:gd name="connsiteX1296" fmla="*/ 1755397 w 2525033"/>
              <a:gd name="connsiteY1296" fmla="*/ 282179 h 861688"/>
              <a:gd name="connsiteX1297" fmla="*/ 1754410 w 2525033"/>
              <a:gd name="connsiteY1297" fmla="*/ 290450 h 861688"/>
              <a:gd name="connsiteX1298" fmla="*/ 1731800 w 2525033"/>
              <a:gd name="connsiteY1298" fmla="*/ 282961 h 861688"/>
              <a:gd name="connsiteX1299" fmla="*/ 1713162 w 2525033"/>
              <a:gd name="connsiteY1299" fmla="*/ 295193 h 861688"/>
              <a:gd name="connsiteX1300" fmla="*/ 1728627 w 2525033"/>
              <a:gd name="connsiteY1300" fmla="*/ 310766 h 861688"/>
              <a:gd name="connsiteX1301" fmla="*/ 1739333 w 2525033"/>
              <a:gd name="connsiteY1301" fmla="*/ 314902 h 861688"/>
              <a:gd name="connsiteX1302" fmla="*/ 1758970 w 2525033"/>
              <a:gd name="connsiteY1302" fmla="*/ 339354 h 861688"/>
              <a:gd name="connsiteX1303" fmla="*/ 1722081 w 2525033"/>
              <a:gd name="connsiteY1303" fmla="*/ 368326 h 861688"/>
              <a:gd name="connsiteX1304" fmla="*/ 1696897 w 2525033"/>
              <a:gd name="connsiteY1304" fmla="*/ 352157 h 861688"/>
              <a:gd name="connsiteX1305" fmla="*/ 1698683 w 2525033"/>
              <a:gd name="connsiteY1305" fmla="*/ 344073 h 861688"/>
              <a:gd name="connsiteX1306" fmla="*/ 1726641 w 2525033"/>
              <a:gd name="connsiteY1306" fmla="*/ 356503 h 861688"/>
              <a:gd name="connsiteX1307" fmla="*/ 1743505 w 2525033"/>
              <a:gd name="connsiteY1307" fmla="*/ 344271 h 861688"/>
              <a:gd name="connsiteX1308" fmla="*/ 1726441 w 2525033"/>
              <a:gd name="connsiteY1308" fmla="*/ 327519 h 861688"/>
              <a:gd name="connsiteX1309" fmla="*/ 1716535 w 2525033"/>
              <a:gd name="connsiteY1309" fmla="*/ 323383 h 861688"/>
              <a:gd name="connsiteX1310" fmla="*/ 1698683 w 2525033"/>
              <a:gd name="connsiteY1310" fmla="*/ 298931 h 861688"/>
              <a:gd name="connsiteX1311" fmla="*/ 1733186 w 2525033"/>
              <a:gd name="connsiteY1311" fmla="*/ 269959 h 861688"/>
              <a:gd name="connsiteX1312" fmla="*/ 222883 w 2525033"/>
              <a:gd name="connsiteY1312" fmla="*/ 269959 h 861688"/>
              <a:gd name="connsiteX1313" fmla="*/ 245094 w 2525033"/>
              <a:gd name="connsiteY1313" fmla="*/ 282179 h 861688"/>
              <a:gd name="connsiteX1314" fmla="*/ 244107 w 2525033"/>
              <a:gd name="connsiteY1314" fmla="*/ 290450 h 861688"/>
              <a:gd name="connsiteX1315" fmla="*/ 221497 w 2525033"/>
              <a:gd name="connsiteY1315" fmla="*/ 282961 h 861688"/>
              <a:gd name="connsiteX1316" fmla="*/ 202859 w 2525033"/>
              <a:gd name="connsiteY1316" fmla="*/ 295193 h 861688"/>
              <a:gd name="connsiteX1317" fmla="*/ 218324 w 2525033"/>
              <a:gd name="connsiteY1317" fmla="*/ 310766 h 861688"/>
              <a:gd name="connsiteX1318" fmla="*/ 229030 w 2525033"/>
              <a:gd name="connsiteY1318" fmla="*/ 314902 h 861688"/>
              <a:gd name="connsiteX1319" fmla="*/ 248667 w 2525033"/>
              <a:gd name="connsiteY1319" fmla="*/ 339354 h 861688"/>
              <a:gd name="connsiteX1320" fmla="*/ 211778 w 2525033"/>
              <a:gd name="connsiteY1320" fmla="*/ 368326 h 861688"/>
              <a:gd name="connsiteX1321" fmla="*/ 186594 w 2525033"/>
              <a:gd name="connsiteY1321" fmla="*/ 352157 h 861688"/>
              <a:gd name="connsiteX1322" fmla="*/ 188380 w 2525033"/>
              <a:gd name="connsiteY1322" fmla="*/ 344073 h 861688"/>
              <a:gd name="connsiteX1323" fmla="*/ 216338 w 2525033"/>
              <a:gd name="connsiteY1323" fmla="*/ 356503 h 861688"/>
              <a:gd name="connsiteX1324" fmla="*/ 233202 w 2525033"/>
              <a:gd name="connsiteY1324" fmla="*/ 344271 h 861688"/>
              <a:gd name="connsiteX1325" fmla="*/ 216138 w 2525033"/>
              <a:gd name="connsiteY1325" fmla="*/ 327519 h 861688"/>
              <a:gd name="connsiteX1326" fmla="*/ 206232 w 2525033"/>
              <a:gd name="connsiteY1326" fmla="*/ 323383 h 861688"/>
              <a:gd name="connsiteX1327" fmla="*/ 188380 w 2525033"/>
              <a:gd name="connsiteY1327" fmla="*/ 298931 h 861688"/>
              <a:gd name="connsiteX1328" fmla="*/ 222883 w 2525033"/>
              <a:gd name="connsiteY1328" fmla="*/ 269959 h 861688"/>
              <a:gd name="connsiteX1329" fmla="*/ 907636 w 2525033"/>
              <a:gd name="connsiteY1329" fmla="*/ 256945 h 861688"/>
              <a:gd name="connsiteX1330" fmla="*/ 906836 w 2525033"/>
              <a:gd name="connsiteY1330" fmla="*/ 274679 h 861688"/>
              <a:gd name="connsiteX1331" fmla="*/ 933020 w 2525033"/>
              <a:gd name="connsiteY1331" fmla="*/ 274679 h 861688"/>
              <a:gd name="connsiteX1332" fmla="*/ 931620 w 2525033"/>
              <a:gd name="connsiteY1332" fmla="*/ 285334 h 861688"/>
              <a:gd name="connsiteX1333" fmla="*/ 906237 w 2525033"/>
              <a:gd name="connsiteY1333" fmla="*/ 285334 h 861688"/>
              <a:gd name="connsiteX1334" fmla="*/ 905849 w 2525033"/>
              <a:gd name="connsiteY1334" fmla="*/ 310171 h 861688"/>
              <a:gd name="connsiteX1335" fmla="*/ 905649 w 2525033"/>
              <a:gd name="connsiteY1335" fmla="*/ 333232 h 861688"/>
              <a:gd name="connsiteX1336" fmla="*/ 917742 w 2525033"/>
              <a:gd name="connsiteY1336" fmla="*/ 354728 h 861688"/>
              <a:gd name="connsiteX1337" fmla="*/ 932420 w 2525033"/>
              <a:gd name="connsiteY1337" fmla="*/ 349599 h 861688"/>
              <a:gd name="connsiteX1338" fmla="*/ 934406 w 2525033"/>
              <a:gd name="connsiteY1338" fmla="*/ 350382 h 861688"/>
              <a:gd name="connsiteX1339" fmla="*/ 912982 w 2525033"/>
              <a:gd name="connsiteY1339" fmla="*/ 367929 h 861688"/>
              <a:gd name="connsiteX1340" fmla="*/ 889385 w 2525033"/>
              <a:gd name="connsiteY1340" fmla="*/ 340534 h 861688"/>
              <a:gd name="connsiteX1341" fmla="*/ 889984 w 2525033"/>
              <a:gd name="connsiteY1341" fmla="*/ 311549 h 861688"/>
              <a:gd name="connsiteX1342" fmla="*/ 890572 w 2525033"/>
              <a:gd name="connsiteY1342" fmla="*/ 285334 h 861688"/>
              <a:gd name="connsiteX1343" fmla="*/ 879666 w 2525033"/>
              <a:gd name="connsiteY1343" fmla="*/ 285334 h 861688"/>
              <a:gd name="connsiteX1344" fmla="*/ 879666 w 2525033"/>
              <a:gd name="connsiteY1344" fmla="*/ 278826 h 861688"/>
              <a:gd name="connsiteX1345" fmla="*/ 901090 w 2525033"/>
              <a:gd name="connsiteY1345" fmla="*/ 257727 h 861688"/>
              <a:gd name="connsiteX1346" fmla="*/ 48188 w 2525033"/>
              <a:gd name="connsiteY1346" fmla="*/ 250238 h 861688"/>
              <a:gd name="connsiteX1347" fmla="*/ 37876 w 2525033"/>
              <a:gd name="connsiteY1347" fmla="*/ 250835 h 861688"/>
              <a:gd name="connsiteX1348" fmla="*/ 37876 w 2525033"/>
              <a:gd name="connsiteY1348" fmla="*/ 354926 h 861688"/>
              <a:gd name="connsiteX1349" fmla="*/ 47595 w 2525033"/>
              <a:gd name="connsiteY1349" fmla="*/ 355709 h 861688"/>
              <a:gd name="connsiteX1350" fmla="*/ 98562 w 2525033"/>
              <a:gd name="connsiteY1350" fmla="*/ 301105 h 861688"/>
              <a:gd name="connsiteX1351" fmla="*/ 48188 w 2525033"/>
              <a:gd name="connsiteY1351" fmla="*/ 250238 h 861688"/>
              <a:gd name="connsiteX1352" fmla="*/ 1401223 w 2525033"/>
              <a:gd name="connsiteY1352" fmla="*/ 249443 h 861688"/>
              <a:gd name="connsiteX1353" fmla="*/ 1392691 w 2525033"/>
              <a:gd name="connsiteY1353" fmla="*/ 250238 h 861688"/>
              <a:gd name="connsiteX1354" fmla="*/ 1392691 w 2525033"/>
              <a:gd name="connsiteY1354" fmla="*/ 305438 h 861688"/>
              <a:gd name="connsiteX1355" fmla="*/ 1400423 w 2525033"/>
              <a:gd name="connsiteY1355" fmla="*/ 305438 h 861688"/>
              <a:gd name="connsiteX1356" fmla="*/ 1428580 w 2525033"/>
              <a:gd name="connsiteY1356" fmla="*/ 274876 h 861688"/>
              <a:gd name="connsiteX1357" fmla="*/ 1401223 w 2525033"/>
              <a:gd name="connsiteY1357" fmla="*/ 249443 h 861688"/>
              <a:gd name="connsiteX1358" fmla="*/ 48582 w 2525033"/>
              <a:gd name="connsiteY1358" fmla="*/ 238801 h 861688"/>
              <a:gd name="connsiteX1359" fmla="*/ 117794 w 2525033"/>
              <a:gd name="connsiteY1359" fmla="*/ 297752 h 861688"/>
              <a:gd name="connsiteX1360" fmla="*/ 45609 w 2525033"/>
              <a:gd name="connsiteY1360" fmla="*/ 367345 h 861688"/>
              <a:gd name="connsiteX1361" fmla="*/ 9319 w 2525033"/>
              <a:gd name="connsiteY1361" fmla="*/ 365370 h 861688"/>
              <a:gd name="connsiteX1362" fmla="*/ 9319 w 2525033"/>
              <a:gd name="connsiteY1362" fmla="*/ 361620 h 861688"/>
              <a:gd name="connsiteX1363" fmla="*/ 20824 w 2525033"/>
              <a:gd name="connsiteY1363" fmla="*/ 346643 h 861688"/>
              <a:gd name="connsiteX1364" fmla="*/ 20824 w 2525033"/>
              <a:gd name="connsiteY1364" fmla="*/ 250040 h 861688"/>
              <a:gd name="connsiteX1365" fmla="*/ 8326 w 2525033"/>
              <a:gd name="connsiteY1365" fmla="*/ 245904 h 861688"/>
              <a:gd name="connsiteX1366" fmla="*/ 8326 w 2525033"/>
              <a:gd name="connsiteY1366" fmla="*/ 241570 h 861688"/>
              <a:gd name="connsiteX1367" fmla="*/ 48582 w 2525033"/>
              <a:gd name="connsiteY1367" fmla="*/ 238801 h 861688"/>
              <a:gd name="connsiteX1368" fmla="*/ 1402409 w 2525033"/>
              <a:gd name="connsiteY1368" fmla="*/ 238602 h 861688"/>
              <a:gd name="connsiteX1369" fmla="*/ 1446631 w 2525033"/>
              <a:gd name="connsiteY1369" fmla="*/ 271921 h 861688"/>
              <a:gd name="connsiteX1370" fmla="*/ 1418074 w 2525033"/>
              <a:gd name="connsiteY1370" fmla="*/ 309574 h 861688"/>
              <a:gd name="connsiteX1371" fmla="*/ 1446032 w 2525033"/>
              <a:gd name="connsiteY1371" fmla="*/ 346842 h 861688"/>
              <a:gd name="connsiteX1372" fmla="*/ 1464482 w 2525033"/>
              <a:gd name="connsiteY1372" fmla="*/ 360241 h 861688"/>
              <a:gd name="connsiteX1373" fmla="*/ 1464482 w 2525033"/>
              <a:gd name="connsiteY1373" fmla="*/ 363992 h 861688"/>
              <a:gd name="connsiteX1374" fmla="*/ 1449405 w 2525033"/>
              <a:gd name="connsiteY1374" fmla="*/ 368326 h 861688"/>
              <a:gd name="connsiteX1375" fmla="*/ 1428181 w 2525033"/>
              <a:gd name="connsiteY1375" fmla="*/ 354330 h 861688"/>
              <a:gd name="connsiteX1376" fmla="*/ 1402010 w 2525033"/>
              <a:gd name="connsiteY1376" fmla="*/ 314901 h 861688"/>
              <a:gd name="connsiteX1377" fmla="*/ 1392691 w 2525033"/>
              <a:gd name="connsiteY1377" fmla="*/ 314901 h 861688"/>
              <a:gd name="connsiteX1378" fmla="*/ 1392691 w 2525033"/>
              <a:gd name="connsiteY1378" fmla="*/ 356503 h 861688"/>
              <a:gd name="connsiteX1379" fmla="*/ 1405183 w 2525033"/>
              <a:gd name="connsiteY1379" fmla="*/ 359657 h 861688"/>
              <a:gd name="connsiteX1380" fmla="*/ 1405183 w 2525033"/>
              <a:gd name="connsiteY1380" fmla="*/ 363992 h 861688"/>
              <a:gd name="connsiteX1381" fmla="*/ 1382572 w 2525033"/>
              <a:gd name="connsiteY1381" fmla="*/ 367345 h 861688"/>
              <a:gd name="connsiteX1382" fmla="*/ 1363934 w 2525033"/>
              <a:gd name="connsiteY1382" fmla="*/ 365370 h 861688"/>
              <a:gd name="connsiteX1383" fmla="*/ 1363934 w 2525033"/>
              <a:gd name="connsiteY1383" fmla="*/ 361620 h 861688"/>
              <a:gd name="connsiteX1384" fmla="*/ 1375439 w 2525033"/>
              <a:gd name="connsiteY1384" fmla="*/ 346643 h 861688"/>
              <a:gd name="connsiteX1385" fmla="*/ 1375439 w 2525033"/>
              <a:gd name="connsiteY1385" fmla="*/ 249841 h 861688"/>
              <a:gd name="connsiteX1386" fmla="*/ 1362947 w 2525033"/>
              <a:gd name="connsiteY1386" fmla="*/ 245904 h 861688"/>
              <a:gd name="connsiteX1387" fmla="*/ 1362947 w 2525033"/>
              <a:gd name="connsiteY1387" fmla="*/ 241570 h 861688"/>
              <a:gd name="connsiteX1388" fmla="*/ 1402409 w 2525033"/>
              <a:gd name="connsiteY1388" fmla="*/ 238602 h 861688"/>
              <a:gd name="connsiteX1389" fmla="*/ 1664980 w 2525033"/>
              <a:gd name="connsiteY1389" fmla="*/ 230518 h 861688"/>
              <a:gd name="connsiteX1390" fmla="*/ 1675286 w 2525033"/>
              <a:gd name="connsiteY1390" fmla="*/ 241173 h 861688"/>
              <a:gd name="connsiteX1391" fmla="*/ 1664181 w 2525033"/>
              <a:gd name="connsiteY1391" fmla="*/ 253393 h 861688"/>
              <a:gd name="connsiteX1392" fmla="*/ 1653675 w 2525033"/>
              <a:gd name="connsiteY1392" fmla="*/ 242154 h 861688"/>
              <a:gd name="connsiteX1393" fmla="*/ 1664980 w 2525033"/>
              <a:gd name="connsiteY1393" fmla="*/ 230518 h 861688"/>
              <a:gd name="connsiteX1394" fmla="*/ 966336 w 2525033"/>
              <a:gd name="connsiteY1394" fmla="*/ 230518 h 861688"/>
              <a:gd name="connsiteX1395" fmla="*/ 976642 w 2525033"/>
              <a:gd name="connsiteY1395" fmla="*/ 241173 h 861688"/>
              <a:gd name="connsiteX1396" fmla="*/ 965536 w 2525033"/>
              <a:gd name="connsiteY1396" fmla="*/ 253393 h 861688"/>
              <a:gd name="connsiteX1397" fmla="*/ 955030 w 2525033"/>
              <a:gd name="connsiteY1397" fmla="*/ 242154 h 861688"/>
              <a:gd name="connsiteX1398" fmla="*/ 966336 w 2525033"/>
              <a:gd name="connsiteY1398" fmla="*/ 230518 h 861688"/>
              <a:gd name="connsiteX1399" fmla="*/ 652561 w 2525033"/>
              <a:gd name="connsiteY1399" fmla="*/ 230518 h 861688"/>
              <a:gd name="connsiteX1400" fmla="*/ 662867 w 2525033"/>
              <a:gd name="connsiteY1400" fmla="*/ 241173 h 861688"/>
              <a:gd name="connsiteX1401" fmla="*/ 651761 w 2525033"/>
              <a:gd name="connsiteY1401" fmla="*/ 253393 h 861688"/>
              <a:gd name="connsiteX1402" fmla="*/ 641255 w 2525033"/>
              <a:gd name="connsiteY1402" fmla="*/ 242154 h 861688"/>
              <a:gd name="connsiteX1403" fmla="*/ 652561 w 2525033"/>
              <a:gd name="connsiteY1403" fmla="*/ 230518 h 861688"/>
              <a:gd name="connsiteX1404" fmla="*/ 437335 w 2525033"/>
              <a:gd name="connsiteY1404" fmla="*/ 230518 h 861688"/>
              <a:gd name="connsiteX1405" fmla="*/ 447641 w 2525033"/>
              <a:gd name="connsiteY1405" fmla="*/ 241173 h 861688"/>
              <a:gd name="connsiteX1406" fmla="*/ 436536 w 2525033"/>
              <a:gd name="connsiteY1406" fmla="*/ 253393 h 861688"/>
              <a:gd name="connsiteX1407" fmla="*/ 426030 w 2525033"/>
              <a:gd name="connsiteY1407" fmla="*/ 242154 h 861688"/>
              <a:gd name="connsiteX1408" fmla="*/ 437335 w 2525033"/>
              <a:gd name="connsiteY1408" fmla="*/ 230518 h 861688"/>
              <a:gd name="connsiteX1409" fmla="*/ 154676 w 2525033"/>
              <a:gd name="connsiteY1409" fmla="*/ 230518 h 861688"/>
              <a:gd name="connsiteX1410" fmla="*/ 164982 w 2525033"/>
              <a:gd name="connsiteY1410" fmla="*/ 241173 h 861688"/>
              <a:gd name="connsiteX1411" fmla="*/ 153877 w 2525033"/>
              <a:gd name="connsiteY1411" fmla="*/ 253393 h 861688"/>
              <a:gd name="connsiteX1412" fmla="*/ 143371 w 2525033"/>
              <a:gd name="connsiteY1412" fmla="*/ 242154 h 861688"/>
              <a:gd name="connsiteX1413" fmla="*/ 154676 w 2525033"/>
              <a:gd name="connsiteY1413" fmla="*/ 230518 h 861688"/>
              <a:gd name="connsiteX1414" fmla="*/ 1988562 w 2525033"/>
              <a:gd name="connsiteY1414" fmla="*/ 148854 h 861688"/>
              <a:gd name="connsiteX1415" fmla="*/ 1978443 w 2525033"/>
              <a:gd name="connsiteY1415" fmla="*/ 164625 h 861688"/>
              <a:gd name="connsiteX1416" fmla="*/ 2003827 w 2525033"/>
              <a:gd name="connsiteY1416" fmla="*/ 179602 h 861688"/>
              <a:gd name="connsiteX1417" fmla="*/ 2035170 w 2525033"/>
              <a:gd name="connsiteY1417" fmla="*/ 160875 h 861688"/>
              <a:gd name="connsiteX1418" fmla="*/ 2020492 w 2525033"/>
              <a:gd name="connsiteY1418" fmla="*/ 148854 h 861688"/>
              <a:gd name="connsiteX1419" fmla="*/ 1505819 w 2525033"/>
              <a:gd name="connsiteY1419" fmla="*/ 99757 h 861688"/>
              <a:gd name="connsiteX1420" fmla="*/ 1471316 w 2525033"/>
              <a:gd name="connsiteY1420" fmla="*/ 119670 h 861688"/>
              <a:gd name="connsiteX1421" fmla="*/ 1486781 w 2525033"/>
              <a:gd name="connsiteY1421" fmla="*/ 132685 h 861688"/>
              <a:gd name="connsiteX1422" fmla="*/ 1505819 w 2525033"/>
              <a:gd name="connsiteY1422" fmla="*/ 127357 h 861688"/>
              <a:gd name="connsiteX1423" fmla="*/ 683291 w 2525033"/>
              <a:gd name="connsiteY1423" fmla="*/ 99757 h 861688"/>
              <a:gd name="connsiteX1424" fmla="*/ 648788 w 2525033"/>
              <a:gd name="connsiteY1424" fmla="*/ 119670 h 861688"/>
              <a:gd name="connsiteX1425" fmla="*/ 664253 w 2525033"/>
              <a:gd name="connsiteY1425" fmla="*/ 132685 h 861688"/>
              <a:gd name="connsiteX1426" fmla="*/ 683291 w 2525033"/>
              <a:gd name="connsiteY1426" fmla="*/ 127357 h 861688"/>
              <a:gd name="connsiteX1427" fmla="*/ 594960 w 2525033"/>
              <a:gd name="connsiteY1427" fmla="*/ 99757 h 861688"/>
              <a:gd name="connsiteX1428" fmla="*/ 560457 w 2525033"/>
              <a:gd name="connsiteY1428" fmla="*/ 119670 h 861688"/>
              <a:gd name="connsiteX1429" fmla="*/ 575922 w 2525033"/>
              <a:gd name="connsiteY1429" fmla="*/ 132685 h 861688"/>
              <a:gd name="connsiteX1430" fmla="*/ 594960 w 2525033"/>
              <a:gd name="connsiteY1430" fmla="*/ 127357 h 861688"/>
              <a:gd name="connsiteX1431" fmla="*/ 180773 w 2525033"/>
              <a:gd name="connsiteY1431" fmla="*/ 99757 h 861688"/>
              <a:gd name="connsiteX1432" fmla="*/ 146270 w 2525033"/>
              <a:gd name="connsiteY1432" fmla="*/ 119670 h 861688"/>
              <a:gd name="connsiteX1433" fmla="*/ 161735 w 2525033"/>
              <a:gd name="connsiteY1433" fmla="*/ 132685 h 861688"/>
              <a:gd name="connsiteX1434" fmla="*/ 180773 w 2525033"/>
              <a:gd name="connsiteY1434" fmla="*/ 127357 h 861688"/>
              <a:gd name="connsiteX1435" fmla="*/ 1240162 w 2525033"/>
              <a:gd name="connsiteY1435" fmla="*/ 57572 h 861688"/>
              <a:gd name="connsiteX1436" fmla="*/ 1210606 w 2525033"/>
              <a:gd name="connsiteY1436" fmla="*/ 98181 h 861688"/>
              <a:gd name="connsiteX1437" fmla="*/ 1234403 w 2525033"/>
              <a:gd name="connsiteY1437" fmla="*/ 131307 h 861688"/>
              <a:gd name="connsiteX1438" fmla="*/ 1254640 w 2525033"/>
              <a:gd name="connsiteY1438" fmla="*/ 124998 h 861688"/>
              <a:gd name="connsiteX1439" fmla="*/ 1254640 w 2525033"/>
              <a:gd name="connsiteY1439" fmla="*/ 59739 h 861688"/>
              <a:gd name="connsiteX1440" fmla="*/ 1240162 w 2525033"/>
              <a:gd name="connsiteY1440" fmla="*/ 57572 h 861688"/>
              <a:gd name="connsiteX1441" fmla="*/ 1069508 w 2525033"/>
              <a:gd name="connsiteY1441" fmla="*/ 57572 h 861688"/>
              <a:gd name="connsiteX1442" fmla="*/ 1042338 w 2525033"/>
              <a:gd name="connsiteY1442" fmla="*/ 97193 h 861688"/>
              <a:gd name="connsiteX1443" fmla="*/ 1068909 w 2525033"/>
              <a:gd name="connsiteY1443" fmla="*/ 133282 h 861688"/>
              <a:gd name="connsiteX1444" fmla="*/ 1096079 w 2525033"/>
              <a:gd name="connsiteY1444" fmla="*/ 93449 h 861688"/>
              <a:gd name="connsiteX1445" fmla="*/ 1069508 w 2525033"/>
              <a:gd name="connsiteY1445" fmla="*/ 57572 h 861688"/>
              <a:gd name="connsiteX1446" fmla="*/ 1649664 w 2525033"/>
              <a:gd name="connsiteY1446" fmla="*/ 57571 h 861688"/>
              <a:gd name="connsiteX1447" fmla="*/ 1622494 w 2525033"/>
              <a:gd name="connsiteY1447" fmla="*/ 97193 h 861688"/>
              <a:gd name="connsiteX1448" fmla="*/ 1649065 w 2525033"/>
              <a:gd name="connsiteY1448" fmla="*/ 133281 h 861688"/>
              <a:gd name="connsiteX1449" fmla="*/ 1676235 w 2525033"/>
              <a:gd name="connsiteY1449" fmla="*/ 93448 h 861688"/>
              <a:gd name="connsiteX1450" fmla="*/ 1649664 w 2525033"/>
              <a:gd name="connsiteY1450" fmla="*/ 57571 h 861688"/>
              <a:gd name="connsiteX1451" fmla="*/ 964050 w 2525033"/>
              <a:gd name="connsiteY1451" fmla="*/ 57571 h 861688"/>
              <a:gd name="connsiteX1452" fmla="*/ 936880 w 2525033"/>
              <a:gd name="connsiteY1452" fmla="*/ 97193 h 861688"/>
              <a:gd name="connsiteX1453" fmla="*/ 963451 w 2525033"/>
              <a:gd name="connsiteY1453" fmla="*/ 133281 h 861688"/>
              <a:gd name="connsiteX1454" fmla="*/ 990621 w 2525033"/>
              <a:gd name="connsiteY1454" fmla="*/ 93448 h 861688"/>
              <a:gd name="connsiteX1455" fmla="*/ 964050 w 2525033"/>
              <a:gd name="connsiteY1455" fmla="*/ 57571 h 861688"/>
              <a:gd name="connsiteX1456" fmla="*/ 378322 w 2525033"/>
              <a:gd name="connsiteY1456" fmla="*/ 57571 h 861688"/>
              <a:gd name="connsiteX1457" fmla="*/ 351152 w 2525033"/>
              <a:gd name="connsiteY1457" fmla="*/ 97193 h 861688"/>
              <a:gd name="connsiteX1458" fmla="*/ 377723 w 2525033"/>
              <a:gd name="connsiteY1458" fmla="*/ 133281 h 861688"/>
              <a:gd name="connsiteX1459" fmla="*/ 404893 w 2525033"/>
              <a:gd name="connsiteY1459" fmla="*/ 93448 h 861688"/>
              <a:gd name="connsiteX1460" fmla="*/ 378322 w 2525033"/>
              <a:gd name="connsiteY1460" fmla="*/ 57571 h 861688"/>
              <a:gd name="connsiteX1461" fmla="*/ 2098592 w 2525033"/>
              <a:gd name="connsiteY1461" fmla="*/ 56976 h 861688"/>
              <a:gd name="connsiteX1462" fmla="*/ 2076181 w 2525033"/>
              <a:gd name="connsiteY1462" fmla="*/ 85563 h 861688"/>
              <a:gd name="connsiteX1463" fmla="*/ 2118617 w 2525033"/>
              <a:gd name="connsiteY1463" fmla="*/ 85563 h 861688"/>
              <a:gd name="connsiteX1464" fmla="*/ 2098592 w 2525033"/>
              <a:gd name="connsiteY1464" fmla="*/ 56976 h 861688"/>
              <a:gd name="connsiteX1465" fmla="*/ 1914983 w 2525033"/>
              <a:gd name="connsiteY1465" fmla="*/ 56976 h 861688"/>
              <a:gd name="connsiteX1466" fmla="*/ 1892572 w 2525033"/>
              <a:gd name="connsiteY1466" fmla="*/ 85563 h 861688"/>
              <a:gd name="connsiteX1467" fmla="*/ 1935008 w 2525033"/>
              <a:gd name="connsiteY1467" fmla="*/ 85563 h 861688"/>
              <a:gd name="connsiteX1468" fmla="*/ 1914983 w 2525033"/>
              <a:gd name="connsiteY1468" fmla="*/ 56976 h 861688"/>
              <a:gd name="connsiteX1469" fmla="*/ 2004827 w 2525033"/>
              <a:gd name="connsiteY1469" fmla="*/ 56187 h 861688"/>
              <a:gd name="connsiteX1470" fmla="*/ 1984002 w 2525033"/>
              <a:gd name="connsiteY1470" fmla="*/ 83986 h 861688"/>
              <a:gd name="connsiteX1471" fmla="*/ 2003040 w 2525033"/>
              <a:gd name="connsiteY1471" fmla="*/ 108630 h 861688"/>
              <a:gd name="connsiteX1472" fmla="*/ 2024652 w 2525033"/>
              <a:gd name="connsiteY1472" fmla="*/ 80633 h 861688"/>
              <a:gd name="connsiteX1473" fmla="*/ 2004827 w 2525033"/>
              <a:gd name="connsiteY1473" fmla="*/ 56187 h 861688"/>
              <a:gd name="connsiteX1474" fmla="*/ 1316176 w 2525033"/>
              <a:gd name="connsiteY1474" fmla="*/ 47712 h 861688"/>
              <a:gd name="connsiteX1475" fmla="*/ 1322522 w 2525033"/>
              <a:gd name="connsiteY1475" fmla="*/ 47712 h 861688"/>
              <a:gd name="connsiteX1476" fmla="*/ 1321523 w 2525033"/>
              <a:gd name="connsiteY1476" fmla="*/ 58355 h 861688"/>
              <a:gd name="connsiteX1477" fmla="*/ 1321523 w 2525033"/>
              <a:gd name="connsiteY1477" fmla="*/ 133281 h 861688"/>
              <a:gd name="connsiteX1478" fmla="*/ 1332628 w 2525033"/>
              <a:gd name="connsiteY1478" fmla="*/ 136237 h 861688"/>
              <a:gd name="connsiteX1479" fmla="*/ 1332628 w 2525033"/>
              <a:gd name="connsiteY1479" fmla="*/ 139975 h 861688"/>
              <a:gd name="connsiteX1480" fmla="*/ 1309630 w 2525033"/>
              <a:gd name="connsiteY1480" fmla="*/ 143328 h 861688"/>
              <a:gd name="connsiteX1481" fmla="*/ 1294752 w 2525033"/>
              <a:gd name="connsiteY1481" fmla="*/ 141552 h 861688"/>
              <a:gd name="connsiteX1482" fmla="*/ 1294752 w 2525033"/>
              <a:gd name="connsiteY1482" fmla="*/ 138199 h 861688"/>
              <a:gd name="connsiteX1483" fmla="*/ 1305258 w 2525033"/>
              <a:gd name="connsiteY1483" fmla="*/ 127557 h 861688"/>
              <a:gd name="connsiteX1484" fmla="*/ 1305258 w 2525033"/>
              <a:gd name="connsiteY1484" fmla="*/ 60919 h 861688"/>
              <a:gd name="connsiteX1485" fmla="*/ 1292566 w 2525033"/>
              <a:gd name="connsiteY1485" fmla="*/ 55598 h 861688"/>
              <a:gd name="connsiteX1486" fmla="*/ 1292566 w 2525033"/>
              <a:gd name="connsiteY1486" fmla="*/ 51456 h 861688"/>
              <a:gd name="connsiteX1487" fmla="*/ 1316176 w 2525033"/>
              <a:gd name="connsiteY1487" fmla="*/ 47712 h 861688"/>
              <a:gd name="connsiteX1488" fmla="*/ 304919 w 2525033"/>
              <a:gd name="connsiteY1488" fmla="*/ 47712 h 861688"/>
              <a:gd name="connsiteX1489" fmla="*/ 311265 w 2525033"/>
              <a:gd name="connsiteY1489" fmla="*/ 47712 h 861688"/>
              <a:gd name="connsiteX1490" fmla="*/ 310266 w 2525033"/>
              <a:gd name="connsiteY1490" fmla="*/ 58355 h 861688"/>
              <a:gd name="connsiteX1491" fmla="*/ 310266 w 2525033"/>
              <a:gd name="connsiteY1491" fmla="*/ 133281 h 861688"/>
              <a:gd name="connsiteX1492" fmla="*/ 321371 w 2525033"/>
              <a:gd name="connsiteY1492" fmla="*/ 136237 h 861688"/>
              <a:gd name="connsiteX1493" fmla="*/ 321371 w 2525033"/>
              <a:gd name="connsiteY1493" fmla="*/ 139975 h 861688"/>
              <a:gd name="connsiteX1494" fmla="*/ 298373 w 2525033"/>
              <a:gd name="connsiteY1494" fmla="*/ 143328 h 861688"/>
              <a:gd name="connsiteX1495" fmla="*/ 283495 w 2525033"/>
              <a:gd name="connsiteY1495" fmla="*/ 141552 h 861688"/>
              <a:gd name="connsiteX1496" fmla="*/ 283495 w 2525033"/>
              <a:gd name="connsiteY1496" fmla="*/ 138199 h 861688"/>
              <a:gd name="connsiteX1497" fmla="*/ 294001 w 2525033"/>
              <a:gd name="connsiteY1497" fmla="*/ 127557 h 861688"/>
              <a:gd name="connsiteX1498" fmla="*/ 294001 w 2525033"/>
              <a:gd name="connsiteY1498" fmla="*/ 60919 h 861688"/>
              <a:gd name="connsiteX1499" fmla="*/ 281309 w 2525033"/>
              <a:gd name="connsiteY1499" fmla="*/ 55598 h 861688"/>
              <a:gd name="connsiteX1500" fmla="*/ 281309 w 2525033"/>
              <a:gd name="connsiteY1500" fmla="*/ 51456 h 861688"/>
              <a:gd name="connsiteX1501" fmla="*/ 304919 w 2525033"/>
              <a:gd name="connsiteY1501" fmla="*/ 47712 h 861688"/>
              <a:gd name="connsiteX1502" fmla="*/ 2204750 w 2525033"/>
              <a:gd name="connsiteY1502" fmla="*/ 47314 h 861688"/>
              <a:gd name="connsiteX1503" fmla="*/ 2232520 w 2525033"/>
              <a:gd name="connsiteY1503" fmla="*/ 78075 h 861688"/>
              <a:gd name="connsiteX1504" fmla="*/ 2232520 w 2525033"/>
              <a:gd name="connsiteY1504" fmla="*/ 133281 h 861688"/>
              <a:gd name="connsiteX1505" fmla="*/ 2242826 w 2525033"/>
              <a:gd name="connsiteY1505" fmla="*/ 136237 h 861688"/>
              <a:gd name="connsiteX1506" fmla="*/ 2242826 w 2525033"/>
              <a:gd name="connsiteY1506" fmla="*/ 139975 h 861688"/>
              <a:gd name="connsiteX1507" fmla="*/ 2222001 w 2525033"/>
              <a:gd name="connsiteY1507" fmla="*/ 143328 h 861688"/>
              <a:gd name="connsiteX1508" fmla="*/ 2209109 w 2525033"/>
              <a:gd name="connsiteY1508" fmla="*/ 141552 h 861688"/>
              <a:gd name="connsiteX1509" fmla="*/ 2209109 w 2525033"/>
              <a:gd name="connsiteY1509" fmla="*/ 138199 h 861688"/>
              <a:gd name="connsiteX1510" fmla="*/ 2216255 w 2525033"/>
              <a:gd name="connsiteY1510" fmla="*/ 125197 h 861688"/>
              <a:gd name="connsiteX1511" fmla="*/ 2216255 w 2525033"/>
              <a:gd name="connsiteY1511" fmla="*/ 87537 h 861688"/>
              <a:gd name="connsiteX1512" fmla="*/ 2196418 w 2525033"/>
              <a:gd name="connsiteY1512" fmla="*/ 60918 h 861688"/>
              <a:gd name="connsiteX1513" fmla="*/ 2175993 w 2525033"/>
              <a:gd name="connsiteY1513" fmla="*/ 67035 h 861688"/>
              <a:gd name="connsiteX1514" fmla="*/ 2175993 w 2525033"/>
              <a:gd name="connsiteY1514" fmla="*/ 133281 h 861688"/>
              <a:gd name="connsiteX1515" fmla="*/ 2187098 w 2525033"/>
              <a:gd name="connsiteY1515" fmla="*/ 136237 h 861688"/>
              <a:gd name="connsiteX1516" fmla="*/ 2187098 w 2525033"/>
              <a:gd name="connsiteY1516" fmla="*/ 139975 h 861688"/>
              <a:gd name="connsiteX1517" fmla="*/ 2164101 w 2525033"/>
              <a:gd name="connsiteY1517" fmla="*/ 143328 h 861688"/>
              <a:gd name="connsiteX1518" fmla="*/ 2149222 w 2525033"/>
              <a:gd name="connsiteY1518" fmla="*/ 141552 h 861688"/>
              <a:gd name="connsiteX1519" fmla="*/ 2149222 w 2525033"/>
              <a:gd name="connsiteY1519" fmla="*/ 138199 h 861688"/>
              <a:gd name="connsiteX1520" fmla="*/ 2159741 w 2525033"/>
              <a:gd name="connsiteY1520" fmla="*/ 127556 h 861688"/>
              <a:gd name="connsiteX1521" fmla="*/ 2159741 w 2525033"/>
              <a:gd name="connsiteY1521" fmla="*/ 60918 h 861688"/>
              <a:gd name="connsiteX1522" fmla="*/ 2146849 w 2525033"/>
              <a:gd name="connsiteY1522" fmla="*/ 55597 h 861688"/>
              <a:gd name="connsiteX1523" fmla="*/ 2146849 w 2525033"/>
              <a:gd name="connsiteY1523" fmla="*/ 51263 h 861688"/>
              <a:gd name="connsiteX1524" fmla="*/ 2170646 w 2525033"/>
              <a:gd name="connsiteY1524" fmla="*/ 47711 h 861688"/>
              <a:gd name="connsiteX1525" fmla="*/ 2175406 w 2525033"/>
              <a:gd name="connsiteY1525" fmla="*/ 47711 h 861688"/>
              <a:gd name="connsiteX1526" fmla="*/ 2175406 w 2525033"/>
              <a:gd name="connsiteY1526" fmla="*/ 58354 h 861688"/>
              <a:gd name="connsiteX1527" fmla="*/ 2204750 w 2525033"/>
              <a:gd name="connsiteY1527" fmla="*/ 47314 h 861688"/>
              <a:gd name="connsiteX1528" fmla="*/ 1403708 w 2525033"/>
              <a:gd name="connsiteY1528" fmla="*/ 47314 h 861688"/>
              <a:gd name="connsiteX1529" fmla="*/ 1431478 w 2525033"/>
              <a:gd name="connsiteY1529" fmla="*/ 78075 h 861688"/>
              <a:gd name="connsiteX1530" fmla="*/ 1431478 w 2525033"/>
              <a:gd name="connsiteY1530" fmla="*/ 133281 h 861688"/>
              <a:gd name="connsiteX1531" fmla="*/ 1441784 w 2525033"/>
              <a:gd name="connsiteY1531" fmla="*/ 136237 h 861688"/>
              <a:gd name="connsiteX1532" fmla="*/ 1441784 w 2525033"/>
              <a:gd name="connsiteY1532" fmla="*/ 139975 h 861688"/>
              <a:gd name="connsiteX1533" fmla="*/ 1420959 w 2525033"/>
              <a:gd name="connsiteY1533" fmla="*/ 143328 h 861688"/>
              <a:gd name="connsiteX1534" fmla="*/ 1408067 w 2525033"/>
              <a:gd name="connsiteY1534" fmla="*/ 141552 h 861688"/>
              <a:gd name="connsiteX1535" fmla="*/ 1408067 w 2525033"/>
              <a:gd name="connsiteY1535" fmla="*/ 138199 h 861688"/>
              <a:gd name="connsiteX1536" fmla="*/ 1415213 w 2525033"/>
              <a:gd name="connsiteY1536" fmla="*/ 125197 h 861688"/>
              <a:gd name="connsiteX1537" fmla="*/ 1415213 w 2525033"/>
              <a:gd name="connsiteY1537" fmla="*/ 87537 h 861688"/>
              <a:gd name="connsiteX1538" fmla="*/ 1395376 w 2525033"/>
              <a:gd name="connsiteY1538" fmla="*/ 60918 h 861688"/>
              <a:gd name="connsiteX1539" fmla="*/ 1374951 w 2525033"/>
              <a:gd name="connsiteY1539" fmla="*/ 67035 h 861688"/>
              <a:gd name="connsiteX1540" fmla="*/ 1374951 w 2525033"/>
              <a:gd name="connsiteY1540" fmla="*/ 133281 h 861688"/>
              <a:gd name="connsiteX1541" fmla="*/ 1386056 w 2525033"/>
              <a:gd name="connsiteY1541" fmla="*/ 136237 h 861688"/>
              <a:gd name="connsiteX1542" fmla="*/ 1386056 w 2525033"/>
              <a:gd name="connsiteY1542" fmla="*/ 139975 h 861688"/>
              <a:gd name="connsiteX1543" fmla="*/ 1363059 w 2525033"/>
              <a:gd name="connsiteY1543" fmla="*/ 143328 h 861688"/>
              <a:gd name="connsiteX1544" fmla="*/ 1348180 w 2525033"/>
              <a:gd name="connsiteY1544" fmla="*/ 141552 h 861688"/>
              <a:gd name="connsiteX1545" fmla="*/ 1348180 w 2525033"/>
              <a:gd name="connsiteY1545" fmla="*/ 138199 h 861688"/>
              <a:gd name="connsiteX1546" fmla="*/ 1358699 w 2525033"/>
              <a:gd name="connsiteY1546" fmla="*/ 127556 h 861688"/>
              <a:gd name="connsiteX1547" fmla="*/ 1358699 w 2525033"/>
              <a:gd name="connsiteY1547" fmla="*/ 60918 h 861688"/>
              <a:gd name="connsiteX1548" fmla="*/ 1345807 w 2525033"/>
              <a:gd name="connsiteY1548" fmla="*/ 55597 h 861688"/>
              <a:gd name="connsiteX1549" fmla="*/ 1345807 w 2525033"/>
              <a:gd name="connsiteY1549" fmla="*/ 51263 h 861688"/>
              <a:gd name="connsiteX1550" fmla="*/ 1369604 w 2525033"/>
              <a:gd name="connsiteY1550" fmla="*/ 47711 h 861688"/>
              <a:gd name="connsiteX1551" fmla="*/ 1374364 w 2525033"/>
              <a:gd name="connsiteY1551" fmla="*/ 47711 h 861688"/>
              <a:gd name="connsiteX1552" fmla="*/ 1374364 w 2525033"/>
              <a:gd name="connsiteY1552" fmla="*/ 58354 h 861688"/>
              <a:gd name="connsiteX1553" fmla="*/ 1403708 w 2525033"/>
              <a:gd name="connsiteY1553" fmla="*/ 47314 h 861688"/>
              <a:gd name="connsiteX1554" fmla="*/ 492850 w 2525033"/>
              <a:gd name="connsiteY1554" fmla="*/ 47314 h 861688"/>
              <a:gd name="connsiteX1555" fmla="*/ 520620 w 2525033"/>
              <a:gd name="connsiteY1555" fmla="*/ 78075 h 861688"/>
              <a:gd name="connsiteX1556" fmla="*/ 520620 w 2525033"/>
              <a:gd name="connsiteY1556" fmla="*/ 133281 h 861688"/>
              <a:gd name="connsiteX1557" fmla="*/ 530926 w 2525033"/>
              <a:gd name="connsiteY1557" fmla="*/ 136237 h 861688"/>
              <a:gd name="connsiteX1558" fmla="*/ 530926 w 2525033"/>
              <a:gd name="connsiteY1558" fmla="*/ 139975 h 861688"/>
              <a:gd name="connsiteX1559" fmla="*/ 510101 w 2525033"/>
              <a:gd name="connsiteY1559" fmla="*/ 143328 h 861688"/>
              <a:gd name="connsiteX1560" fmla="*/ 497209 w 2525033"/>
              <a:gd name="connsiteY1560" fmla="*/ 141552 h 861688"/>
              <a:gd name="connsiteX1561" fmla="*/ 497209 w 2525033"/>
              <a:gd name="connsiteY1561" fmla="*/ 138199 h 861688"/>
              <a:gd name="connsiteX1562" fmla="*/ 504355 w 2525033"/>
              <a:gd name="connsiteY1562" fmla="*/ 125197 h 861688"/>
              <a:gd name="connsiteX1563" fmla="*/ 504355 w 2525033"/>
              <a:gd name="connsiteY1563" fmla="*/ 87537 h 861688"/>
              <a:gd name="connsiteX1564" fmla="*/ 484518 w 2525033"/>
              <a:gd name="connsiteY1564" fmla="*/ 60918 h 861688"/>
              <a:gd name="connsiteX1565" fmla="*/ 464093 w 2525033"/>
              <a:gd name="connsiteY1565" fmla="*/ 67035 h 861688"/>
              <a:gd name="connsiteX1566" fmla="*/ 464093 w 2525033"/>
              <a:gd name="connsiteY1566" fmla="*/ 133281 h 861688"/>
              <a:gd name="connsiteX1567" fmla="*/ 475198 w 2525033"/>
              <a:gd name="connsiteY1567" fmla="*/ 136237 h 861688"/>
              <a:gd name="connsiteX1568" fmla="*/ 475198 w 2525033"/>
              <a:gd name="connsiteY1568" fmla="*/ 139975 h 861688"/>
              <a:gd name="connsiteX1569" fmla="*/ 452201 w 2525033"/>
              <a:gd name="connsiteY1569" fmla="*/ 143328 h 861688"/>
              <a:gd name="connsiteX1570" fmla="*/ 437322 w 2525033"/>
              <a:gd name="connsiteY1570" fmla="*/ 141552 h 861688"/>
              <a:gd name="connsiteX1571" fmla="*/ 437322 w 2525033"/>
              <a:gd name="connsiteY1571" fmla="*/ 138199 h 861688"/>
              <a:gd name="connsiteX1572" fmla="*/ 447828 w 2525033"/>
              <a:gd name="connsiteY1572" fmla="*/ 127556 h 861688"/>
              <a:gd name="connsiteX1573" fmla="*/ 447828 w 2525033"/>
              <a:gd name="connsiteY1573" fmla="*/ 60918 h 861688"/>
              <a:gd name="connsiteX1574" fmla="*/ 434949 w 2525033"/>
              <a:gd name="connsiteY1574" fmla="*/ 55597 h 861688"/>
              <a:gd name="connsiteX1575" fmla="*/ 434949 w 2525033"/>
              <a:gd name="connsiteY1575" fmla="*/ 51263 h 861688"/>
              <a:gd name="connsiteX1576" fmla="*/ 458746 w 2525033"/>
              <a:gd name="connsiteY1576" fmla="*/ 47711 h 861688"/>
              <a:gd name="connsiteX1577" fmla="*/ 463506 w 2525033"/>
              <a:gd name="connsiteY1577" fmla="*/ 47711 h 861688"/>
              <a:gd name="connsiteX1578" fmla="*/ 463506 w 2525033"/>
              <a:gd name="connsiteY1578" fmla="*/ 58354 h 861688"/>
              <a:gd name="connsiteX1579" fmla="*/ 492850 w 2525033"/>
              <a:gd name="connsiteY1579" fmla="*/ 47314 h 861688"/>
              <a:gd name="connsiteX1580" fmla="*/ 1758058 w 2525033"/>
              <a:gd name="connsiteY1580" fmla="*/ 46724 h 861688"/>
              <a:gd name="connsiteX1581" fmla="*/ 1768364 w 2525033"/>
              <a:gd name="connsiteY1581" fmla="*/ 55200 h 861688"/>
              <a:gd name="connsiteX1582" fmla="*/ 1765191 w 2525033"/>
              <a:gd name="connsiteY1582" fmla="*/ 67034 h 861688"/>
              <a:gd name="connsiteX1583" fmla="*/ 1752898 w 2525033"/>
              <a:gd name="connsiteY1583" fmla="*/ 62495 h 861688"/>
              <a:gd name="connsiteX1584" fmla="*/ 1735447 w 2525033"/>
              <a:gd name="connsiteY1584" fmla="*/ 70580 h 861688"/>
              <a:gd name="connsiteX1585" fmla="*/ 1735447 w 2525033"/>
              <a:gd name="connsiteY1585" fmla="*/ 133281 h 861688"/>
              <a:gd name="connsiteX1586" fmla="*/ 1749138 w 2525033"/>
              <a:gd name="connsiteY1586" fmla="*/ 136236 h 861688"/>
              <a:gd name="connsiteX1587" fmla="*/ 1749138 w 2525033"/>
              <a:gd name="connsiteY1587" fmla="*/ 139974 h 861688"/>
              <a:gd name="connsiteX1588" fmla="*/ 1724541 w 2525033"/>
              <a:gd name="connsiteY1588" fmla="*/ 143327 h 861688"/>
              <a:gd name="connsiteX1589" fmla="*/ 1708676 w 2525033"/>
              <a:gd name="connsiteY1589" fmla="*/ 141552 h 861688"/>
              <a:gd name="connsiteX1590" fmla="*/ 1708676 w 2525033"/>
              <a:gd name="connsiteY1590" fmla="*/ 138199 h 861688"/>
              <a:gd name="connsiteX1591" fmla="*/ 1719195 w 2525033"/>
              <a:gd name="connsiteY1591" fmla="*/ 127556 h 861688"/>
              <a:gd name="connsiteX1592" fmla="*/ 1719195 w 2525033"/>
              <a:gd name="connsiteY1592" fmla="*/ 60918 h 861688"/>
              <a:gd name="connsiteX1593" fmla="*/ 1706303 w 2525033"/>
              <a:gd name="connsiteY1593" fmla="*/ 55597 h 861688"/>
              <a:gd name="connsiteX1594" fmla="*/ 1706303 w 2525033"/>
              <a:gd name="connsiteY1594" fmla="*/ 51263 h 861688"/>
              <a:gd name="connsiteX1595" fmla="*/ 1730100 w 2525033"/>
              <a:gd name="connsiteY1595" fmla="*/ 47711 h 861688"/>
              <a:gd name="connsiteX1596" fmla="*/ 1734860 w 2525033"/>
              <a:gd name="connsiteY1596" fmla="*/ 47711 h 861688"/>
              <a:gd name="connsiteX1597" fmla="*/ 1734860 w 2525033"/>
              <a:gd name="connsiteY1597" fmla="*/ 61508 h 861688"/>
              <a:gd name="connsiteX1598" fmla="*/ 1735060 w 2525033"/>
              <a:gd name="connsiteY1598" fmla="*/ 61508 h 861688"/>
              <a:gd name="connsiteX1599" fmla="*/ 1740606 w 2525033"/>
              <a:gd name="connsiteY1599" fmla="*/ 55398 h 861688"/>
              <a:gd name="connsiteX1600" fmla="*/ 1758058 w 2525033"/>
              <a:gd name="connsiteY1600" fmla="*/ 46724 h 861688"/>
              <a:gd name="connsiteX1601" fmla="*/ 1177902 w 2525033"/>
              <a:gd name="connsiteY1601" fmla="*/ 46724 h 861688"/>
              <a:gd name="connsiteX1602" fmla="*/ 1188208 w 2525033"/>
              <a:gd name="connsiteY1602" fmla="*/ 55200 h 861688"/>
              <a:gd name="connsiteX1603" fmla="*/ 1185035 w 2525033"/>
              <a:gd name="connsiteY1603" fmla="*/ 67034 h 861688"/>
              <a:gd name="connsiteX1604" fmla="*/ 1172742 w 2525033"/>
              <a:gd name="connsiteY1604" fmla="*/ 62495 h 861688"/>
              <a:gd name="connsiteX1605" fmla="*/ 1155291 w 2525033"/>
              <a:gd name="connsiteY1605" fmla="*/ 70580 h 861688"/>
              <a:gd name="connsiteX1606" fmla="*/ 1155291 w 2525033"/>
              <a:gd name="connsiteY1606" fmla="*/ 133281 h 861688"/>
              <a:gd name="connsiteX1607" fmla="*/ 1168982 w 2525033"/>
              <a:gd name="connsiteY1607" fmla="*/ 136236 h 861688"/>
              <a:gd name="connsiteX1608" fmla="*/ 1168982 w 2525033"/>
              <a:gd name="connsiteY1608" fmla="*/ 139974 h 861688"/>
              <a:gd name="connsiteX1609" fmla="*/ 1144385 w 2525033"/>
              <a:gd name="connsiteY1609" fmla="*/ 143327 h 861688"/>
              <a:gd name="connsiteX1610" fmla="*/ 1128520 w 2525033"/>
              <a:gd name="connsiteY1610" fmla="*/ 141552 h 861688"/>
              <a:gd name="connsiteX1611" fmla="*/ 1128520 w 2525033"/>
              <a:gd name="connsiteY1611" fmla="*/ 138199 h 861688"/>
              <a:gd name="connsiteX1612" fmla="*/ 1139039 w 2525033"/>
              <a:gd name="connsiteY1612" fmla="*/ 127556 h 861688"/>
              <a:gd name="connsiteX1613" fmla="*/ 1139039 w 2525033"/>
              <a:gd name="connsiteY1613" fmla="*/ 60918 h 861688"/>
              <a:gd name="connsiteX1614" fmla="*/ 1126147 w 2525033"/>
              <a:gd name="connsiteY1614" fmla="*/ 55597 h 861688"/>
              <a:gd name="connsiteX1615" fmla="*/ 1126147 w 2525033"/>
              <a:gd name="connsiteY1615" fmla="*/ 51263 h 861688"/>
              <a:gd name="connsiteX1616" fmla="*/ 1149944 w 2525033"/>
              <a:gd name="connsiteY1616" fmla="*/ 47711 h 861688"/>
              <a:gd name="connsiteX1617" fmla="*/ 1154704 w 2525033"/>
              <a:gd name="connsiteY1617" fmla="*/ 47711 h 861688"/>
              <a:gd name="connsiteX1618" fmla="*/ 1154704 w 2525033"/>
              <a:gd name="connsiteY1618" fmla="*/ 61508 h 861688"/>
              <a:gd name="connsiteX1619" fmla="*/ 1154904 w 2525033"/>
              <a:gd name="connsiteY1619" fmla="*/ 61508 h 861688"/>
              <a:gd name="connsiteX1620" fmla="*/ 1160450 w 2525033"/>
              <a:gd name="connsiteY1620" fmla="*/ 55398 h 861688"/>
              <a:gd name="connsiteX1621" fmla="*/ 1177902 w 2525033"/>
              <a:gd name="connsiteY1621" fmla="*/ 46724 h 861688"/>
              <a:gd name="connsiteX1622" fmla="*/ 2100179 w 2525033"/>
              <a:gd name="connsiteY1622" fmla="*/ 46333 h 861688"/>
              <a:gd name="connsiteX1623" fmla="*/ 2134482 w 2525033"/>
              <a:gd name="connsiteY1623" fmla="*/ 83197 h 861688"/>
              <a:gd name="connsiteX1624" fmla="*/ 2134294 w 2525033"/>
              <a:gd name="connsiteY1624" fmla="*/ 95814 h 861688"/>
              <a:gd name="connsiteX1625" fmla="*/ 2075794 w 2525033"/>
              <a:gd name="connsiteY1625" fmla="*/ 95814 h 861688"/>
              <a:gd name="connsiteX1626" fmla="*/ 2105138 w 2525033"/>
              <a:gd name="connsiteY1626" fmla="*/ 130710 h 861688"/>
              <a:gd name="connsiteX1627" fmla="*/ 2133095 w 2525033"/>
              <a:gd name="connsiteY1627" fmla="*/ 122241 h 861688"/>
              <a:gd name="connsiteX1628" fmla="*/ 2133895 w 2525033"/>
              <a:gd name="connsiteY1628" fmla="*/ 127357 h 861688"/>
              <a:gd name="connsiteX1629" fmla="*/ 2099779 w 2525033"/>
              <a:gd name="connsiteY1629" fmla="*/ 144507 h 861688"/>
              <a:gd name="connsiteX1630" fmla="*/ 2058730 w 2525033"/>
              <a:gd name="connsiteY1630" fmla="*/ 99360 h 861688"/>
              <a:gd name="connsiteX1631" fmla="*/ 2100179 w 2525033"/>
              <a:gd name="connsiteY1631" fmla="*/ 46333 h 861688"/>
              <a:gd name="connsiteX1632" fmla="*/ 1916570 w 2525033"/>
              <a:gd name="connsiteY1632" fmla="*/ 46333 h 861688"/>
              <a:gd name="connsiteX1633" fmla="*/ 1950873 w 2525033"/>
              <a:gd name="connsiteY1633" fmla="*/ 83197 h 861688"/>
              <a:gd name="connsiteX1634" fmla="*/ 1950685 w 2525033"/>
              <a:gd name="connsiteY1634" fmla="*/ 95814 h 861688"/>
              <a:gd name="connsiteX1635" fmla="*/ 1892185 w 2525033"/>
              <a:gd name="connsiteY1635" fmla="*/ 95814 h 861688"/>
              <a:gd name="connsiteX1636" fmla="*/ 1921529 w 2525033"/>
              <a:gd name="connsiteY1636" fmla="*/ 130710 h 861688"/>
              <a:gd name="connsiteX1637" fmla="*/ 1949486 w 2525033"/>
              <a:gd name="connsiteY1637" fmla="*/ 122241 h 861688"/>
              <a:gd name="connsiteX1638" fmla="*/ 1950286 w 2525033"/>
              <a:gd name="connsiteY1638" fmla="*/ 127357 h 861688"/>
              <a:gd name="connsiteX1639" fmla="*/ 1916170 w 2525033"/>
              <a:gd name="connsiteY1639" fmla="*/ 144507 h 861688"/>
              <a:gd name="connsiteX1640" fmla="*/ 1875121 w 2525033"/>
              <a:gd name="connsiteY1640" fmla="*/ 99360 h 861688"/>
              <a:gd name="connsiteX1641" fmla="*/ 1916570 w 2525033"/>
              <a:gd name="connsiteY1641" fmla="*/ 46333 h 861688"/>
              <a:gd name="connsiteX1642" fmla="*/ 1490354 w 2525033"/>
              <a:gd name="connsiteY1642" fmla="*/ 46333 h 861688"/>
              <a:gd name="connsiteX1643" fmla="*/ 1522283 w 2525033"/>
              <a:gd name="connsiteY1643" fmla="*/ 72747 h 861688"/>
              <a:gd name="connsiteX1644" fmla="*/ 1521496 w 2525033"/>
              <a:gd name="connsiteY1644" fmla="*/ 92660 h 861688"/>
              <a:gd name="connsiteX1645" fmla="*/ 1520897 w 2525033"/>
              <a:gd name="connsiteY1645" fmla="*/ 124601 h 861688"/>
              <a:gd name="connsiteX1646" fmla="*/ 1528829 w 2525033"/>
              <a:gd name="connsiteY1646" fmla="*/ 134660 h 861688"/>
              <a:gd name="connsiteX1647" fmla="*/ 1515338 w 2525033"/>
              <a:gd name="connsiteY1647" fmla="*/ 144706 h 861688"/>
              <a:gd name="connsiteX1648" fmla="*/ 1506218 w 2525033"/>
              <a:gd name="connsiteY1648" fmla="*/ 135045 h 861688"/>
              <a:gd name="connsiteX1649" fmla="*/ 1479448 w 2525033"/>
              <a:gd name="connsiteY1649" fmla="*/ 144507 h 861688"/>
              <a:gd name="connsiteX1650" fmla="*/ 1454264 w 2525033"/>
              <a:gd name="connsiteY1650" fmla="*/ 122626 h 861688"/>
              <a:gd name="connsiteX1651" fmla="*/ 1505819 w 2525033"/>
              <a:gd name="connsiteY1651" fmla="*/ 90493 h 861688"/>
              <a:gd name="connsiteX1652" fmla="*/ 1505819 w 2525033"/>
              <a:gd name="connsiteY1652" fmla="*/ 85166 h 861688"/>
              <a:gd name="connsiteX1653" fmla="*/ 1488167 w 2525033"/>
              <a:gd name="connsiteY1653" fmla="*/ 59341 h 861688"/>
              <a:gd name="connsiteX1654" fmla="*/ 1458424 w 2525033"/>
              <a:gd name="connsiteY1654" fmla="*/ 72157 h 861688"/>
              <a:gd name="connsiteX1655" fmla="*/ 1457837 w 2525033"/>
              <a:gd name="connsiteY1655" fmla="*/ 66240 h 861688"/>
              <a:gd name="connsiteX1656" fmla="*/ 1490354 w 2525033"/>
              <a:gd name="connsiteY1656" fmla="*/ 46333 h 861688"/>
              <a:gd name="connsiteX1657" fmla="*/ 667826 w 2525033"/>
              <a:gd name="connsiteY1657" fmla="*/ 46333 h 861688"/>
              <a:gd name="connsiteX1658" fmla="*/ 699755 w 2525033"/>
              <a:gd name="connsiteY1658" fmla="*/ 72747 h 861688"/>
              <a:gd name="connsiteX1659" fmla="*/ 698968 w 2525033"/>
              <a:gd name="connsiteY1659" fmla="*/ 92660 h 861688"/>
              <a:gd name="connsiteX1660" fmla="*/ 698369 w 2525033"/>
              <a:gd name="connsiteY1660" fmla="*/ 124601 h 861688"/>
              <a:gd name="connsiteX1661" fmla="*/ 706301 w 2525033"/>
              <a:gd name="connsiteY1661" fmla="*/ 134660 h 861688"/>
              <a:gd name="connsiteX1662" fmla="*/ 692810 w 2525033"/>
              <a:gd name="connsiteY1662" fmla="*/ 144706 h 861688"/>
              <a:gd name="connsiteX1663" fmla="*/ 683690 w 2525033"/>
              <a:gd name="connsiteY1663" fmla="*/ 135045 h 861688"/>
              <a:gd name="connsiteX1664" fmla="*/ 656920 w 2525033"/>
              <a:gd name="connsiteY1664" fmla="*/ 144507 h 861688"/>
              <a:gd name="connsiteX1665" fmla="*/ 631736 w 2525033"/>
              <a:gd name="connsiteY1665" fmla="*/ 122626 h 861688"/>
              <a:gd name="connsiteX1666" fmla="*/ 683291 w 2525033"/>
              <a:gd name="connsiteY1666" fmla="*/ 90493 h 861688"/>
              <a:gd name="connsiteX1667" fmla="*/ 683291 w 2525033"/>
              <a:gd name="connsiteY1667" fmla="*/ 85166 h 861688"/>
              <a:gd name="connsiteX1668" fmla="*/ 665639 w 2525033"/>
              <a:gd name="connsiteY1668" fmla="*/ 59341 h 861688"/>
              <a:gd name="connsiteX1669" fmla="*/ 635896 w 2525033"/>
              <a:gd name="connsiteY1669" fmla="*/ 72157 h 861688"/>
              <a:gd name="connsiteX1670" fmla="*/ 635309 w 2525033"/>
              <a:gd name="connsiteY1670" fmla="*/ 66240 h 861688"/>
              <a:gd name="connsiteX1671" fmla="*/ 667826 w 2525033"/>
              <a:gd name="connsiteY1671" fmla="*/ 46333 h 861688"/>
              <a:gd name="connsiteX1672" fmla="*/ 579495 w 2525033"/>
              <a:gd name="connsiteY1672" fmla="*/ 46333 h 861688"/>
              <a:gd name="connsiteX1673" fmla="*/ 611424 w 2525033"/>
              <a:gd name="connsiteY1673" fmla="*/ 72747 h 861688"/>
              <a:gd name="connsiteX1674" fmla="*/ 610625 w 2525033"/>
              <a:gd name="connsiteY1674" fmla="*/ 92660 h 861688"/>
              <a:gd name="connsiteX1675" fmla="*/ 610038 w 2525033"/>
              <a:gd name="connsiteY1675" fmla="*/ 124601 h 861688"/>
              <a:gd name="connsiteX1676" fmla="*/ 617970 w 2525033"/>
              <a:gd name="connsiteY1676" fmla="*/ 134660 h 861688"/>
              <a:gd name="connsiteX1677" fmla="*/ 604479 w 2525033"/>
              <a:gd name="connsiteY1677" fmla="*/ 144706 h 861688"/>
              <a:gd name="connsiteX1678" fmla="*/ 595359 w 2525033"/>
              <a:gd name="connsiteY1678" fmla="*/ 135045 h 861688"/>
              <a:gd name="connsiteX1679" fmla="*/ 568589 w 2525033"/>
              <a:gd name="connsiteY1679" fmla="*/ 144507 h 861688"/>
              <a:gd name="connsiteX1680" fmla="*/ 543405 w 2525033"/>
              <a:gd name="connsiteY1680" fmla="*/ 122626 h 861688"/>
              <a:gd name="connsiteX1681" fmla="*/ 594960 w 2525033"/>
              <a:gd name="connsiteY1681" fmla="*/ 90493 h 861688"/>
              <a:gd name="connsiteX1682" fmla="*/ 594960 w 2525033"/>
              <a:gd name="connsiteY1682" fmla="*/ 85166 h 861688"/>
              <a:gd name="connsiteX1683" fmla="*/ 577321 w 2525033"/>
              <a:gd name="connsiteY1683" fmla="*/ 59341 h 861688"/>
              <a:gd name="connsiteX1684" fmla="*/ 547565 w 2525033"/>
              <a:gd name="connsiteY1684" fmla="*/ 72157 h 861688"/>
              <a:gd name="connsiteX1685" fmla="*/ 546978 w 2525033"/>
              <a:gd name="connsiteY1685" fmla="*/ 66240 h 861688"/>
              <a:gd name="connsiteX1686" fmla="*/ 579495 w 2525033"/>
              <a:gd name="connsiteY1686" fmla="*/ 46333 h 861688"/>
              <a:gd name="connsiteX1687" fmla="*/ 165308 w 2525033"/>
              <a:gd name="connsiteY1687" fmla="*/ 46333 h 861688"/>
              <a:gd name="connsiteX1688" fmla="*/ 197237 w 2525033"/>
              <a:gd name="connsiteY1688" fmla="*/ 72747 h 861688"/>
              <a:gd name="connsiteX1689" fmla="*/ 196438 w 2525033"/>
              <a:gd name="connsiteY1689" fmla="*/ 92660 h 861688"/>
              <a:gd name="connsiteX1690" fmla="*/ 195851 w 2525033"/>
              <a:gd name="connsiteY1690" fmla="*/ 124601 h 861688"/>
              <a:gd name="connsiteX1691" fmla="*/ 203783 w 2525033"/>
              <a:gd name="connsiteY1691" fmla="*/ 134660 h 861688"/>
              <a:gd name="connsiteX1692" fmla="*/ 190292 w 2525033"/>
              <a:gd name="connsiteY1692" fmla="*/ 144706 h 861688"/>
              <a:gd name="connsiteX1693" fmla="*/ 181172 w 2525033"/>
              <a:gd name="connsiteY1693" fmla="*/ 135045 h 861688"/>
              <a:gd name="connsiteX1694" fmla="*/ 154402 w 2525033"/>
              <a:gd name="connsiteY1694" fmla="*/ 144507 h 861688"/>
              <a:gd name="connsiteX1695" fmla="*/ 129218 w 2525033"/>
              <a:gd name="connsiteY1695" fmla="*/ 122626 h 861688"/>
              <a:gd name="connsiteX1696" fmla="*/ 180773 w 2525033"/>
              <a:gd name="connsiteY1696" fmla="*/ 90493 h 861688"/>
              <a:gd name="connsiteX1697" fmla="*/ 180773 w 2525033"/>
              <a:gd name="connsiteY1697" fmla="*/ 85166 h 861688"/>
              <a:gd name="connsiteX1698" fmla="*/ 163134 w 2525033"/>
              <a:gd name="connsiteY1698" fmla="*/ 59341 h 861688"/>
              <a:gd name="connsiteX1699" fmla="*/ 133378 w 2525033"/>
              <a:gd name="connsiteY1699" fmla="*/ 72157 h 861688"/>
              <a:gd name="connsiteX1700" fmla="*/ 132784 w 2525033"/>
              <a:gd name="connsiteY1700" fmla="*/ 66240 h 861688"/>
              <a:gd name="connsiteX1701" fmla="*/ 165308 w 2525033"/>
              <a:gd name="connsiteY1701" fmla="*/ 46333 h 861688"/>
              <a:gd name="connsiteX1702" fmla="*/ 1070895 w 2525033"/>
              <a:gd name="connsiteY1702" fmla="*/ 46135 h 861688"/>
              <a:gd name="connsiteX1703" fmla="*/ 1114117 w 2525033"/>
              <a:gd name="connsiteY1703" fmla="*/ 91673 h 861688"/>
              <a:gd name="connsiteX1704" fmla="*/ 1067722 w 2525033"/>
              <a:gd name="connsiteY1704" fmla="*/ 144707 h 861688"/>
              <a:gd name="connsiteX1705" fmla="*/ 1024287 w 2525033"/>
              <a:gd name="connsiteY1705" fmla="*/ 99168 h 861688"/>
              <a:gd name="connsiteX1706" fmla="*/ 1070895 w 2525033"/>
              <a:gd name="connsiteY1706" fmla="*/ 46135 h 861688"/>
              <a:gd name="connsiteX1707" fmla="*/ 2006013 w 2525033"/>
              <a:gd name="connsiteY1707" fmla="*/ 46134 h 861688"/>
              <a:gd name="connsiteX1708" fmla="*/ 2027425 w 2525033"/>
              <a:gd name="connsiteY1708" fmla="*/ 52641 h 861688"/>
              <a:gd name="connsiteX1709" fmla="*/ 2044876 w 2525033"/>
              <a:gd name="connsiteY1709" fmla="*/ 46333 h 861688"/>
              <a:gd name="connsiteX1710" fmla="*/ 2053408 w 2525033"/>
              <a:gd name="connsiteY1710" fmla="*/ 47512 h 861688"/>
              <a:gd name="connsiteX1711" fmla="*/ 2052022 w 2525033"/>
              <a:gd name="connsiteY1711" fmla="*/ 60527 h 861688"/>
              <a:gd name="connsiteX1712" fmla="*/ 2030798 w 2525033"/>
              <a:gd name="connsiteY1712" fmla="*/ 58354 h 861688"/>
              <a:gd name="connsiteX1713" fmla="*/ 2030798 w 2525033"/>
              <a:gd name="connsiteY1713" fmla="*/ 58552 h 861688"/>
              <a:gd name="connsiteX1714" fmla="*/ 2042103 w 2525033"/>
              <a:gd name="connsiteY1714" fmla="*/ 80043 h 861688"/>
              <a:gd name="connsiteX1715" fmla="*/ 2001841 w 2525033"/>
              <a:gd name="connsiteY1715" fmla="*/ 118484 h 861688"/>
              <a:gd name="connsiteX1716" fmla="*/ 1989549 w 2525033"/>
              <a:gd name="connsiteY1716" fmla="*/ 116118 h 861688"/>
              <a:gd name="connsiteX1717" fmla="*/ 1983203 w 2525033"/>
              <a:gd name="connsiteY1717" fmla="*/ 125581 h 861688"/>
              <a:gd name="connsiteX1718" fmla="*/ 1995895 w 2525033"/>
              <a:gd name="connsiteY1718" fmla="*/ 134659 h 861688"/>
              <a:gd name="connsiteX1719" fmla="*/ 2023665 w 2525033"/>
              <a:gd name="connsiteY1719" fmla="*/ 134461 h 861688"/>
              <a:gd name="connsiteX1720" fmla="*/ 2049636 w 2525033"/>
              <a:gd name="connsiteY1720" fmla="*/ 156541 h 861688"/>
              <a:gd name="connsiteX1721" fmla="*/ 2001254 w 2525033"/>
              <a:gd name="connsiteY1721" fmla="*/ 191039 h 861688"/>
              <a:gd name="connsiteX1722" fmla="*/ 1963378 w 2525033"/>
              <a:gd name="connsiteY1722" fmla="*/ 167978 h 861688"/>
              <a:gd name="connsiteX1723" fmla="*/ 1982216 w 2525033"/>
              <a:gd name="connsiteY1723" fmla="*/ 146084 h 861688"/>
              <a:gd name="connsiteX1724" fmla="*/ 1982216 w 2525033"/>
              <a:gd name="connsiteY1724" fmla="*/ 145898 h 861688"/>
              <a:gd name="connsiteX1725" fmla="*/ 1970511 w 2525033"/>
              <a:gd name="connsiteY1725" fmla="*/ 130511 h 861688"/>
              <a:gd name="connsiteX1726" fmla="*/ 1984402 w 2525033"/>
              <a:gd name="connsiteY1726" fmla="*/ 112772 h 861688"/>
              <a:gd name="connsiteX1727" fmla="*/ 1984402 w 2525033"/>
              <a:gd name="connsiteY1727" fmla="*/ 112573 h 861688"/>
              <a:gd name="connsiteX1728" fmla="*/ 1966551 w 2525033"/>
              <a:gd name="connsiteY1728" fmla="*/ 85165 h 861688"/>
              <a:gd name="connsiteX1729" fmla="*/ 2006013 w 2525033"/>
              <a:gd name="connsiteY1729" fmla="*/ 46134 h 861688"/>
              <a:gd name="connsiteX1730" fmla="*/ 1651051 w 2525033"/>
              <a:gd name="connsiteY1730" fmla="*/ 46134 h 861688"/>
              <a:gd name="connsiteX1731" fmla="*/ 1694273 w 2525033"/>
              <a:gd name="connsiteY1731" fmla="*/ 91673 h 861688"/>
              <a:gd name="connsiteX1732" fmla="*/ 1647878 w 2525033"/>
              <a:gd name="connsiteY1732" fmla="*/ 144706 h 861688"/>
              <a:gd name="connsiteX1733" fmla="*/ 1604443 w 2525033"/>
              <a:gd name="connsiteY1733" fmla="*/ 99167 h 861688"/>
              <a:gd name="connsiteX1734" fmla="*/ 1651051 w 2525033"/>
              <a:gd name="connsiteY1734" fmla="*/ 46134 h 861688"/>
              <a:gd name="connsiteX1735" fmla="*/ 965437 w 2525033"/>
              <a:gd name="connsiteY1735" fmla="*/ 46134 h 861688"/>
              <a:gd name="connsiteX1736" fmla="*/ 1008659 w 2525033"/>
              <a:gd name="connsiteY1736" fmla="*/ 91673 h 861688"/>
              <a:gd name="connsiteX1737" fmla="*/ 962264 w 2525033"/>
              <a:gd name="connsiteY1737" fmla="*/ 144706 h 861688"/>
              <a:gd name="connsiteX1738" fmla="*/ 918829 w 2525033"/>
              <a:gd name="connsiteY1738" fmla="*/ 99167 h 861688"/>
              <a:gd name="connsiteX1739" fmla="*/ 965437 w 2525033"/>
              <a:gd name="connsiteY1739" fmla="*/ 46134 h 861688"/>
              <a:gd name="connsiteX1740" fmla="*/ 379709 w 2525033"/>
              <a:gd name="connsiteY1740" fmla="*/ 46134 h 861688"/>
              <a:gd name="connsiteX1741" fmla="*/ 422931 w 2525033"/>
              <a:gd name="connsiteY1741" fmla="*/ 91673 h 861688"/>
              <a:gd name="connsiteX1742" fmla="*/ 376536 w 2525033"/>
              <a:gd name="connsiteY1742" fmla="*/ 144706 h 861688"/>
              <a:gd name="connsiteX1743" fmla="*/ 333101 w 2525033"/>
              <a:gd name="connsiteY1743" fmla="*/ 99167 h 861688"/>
              <a:gd name="connsiteX1744" fmla="*/ 379709 w 2525033"/>
              <a:gd name="connsiteY1744" fmla="*/ 46134 h 861688"/>
              <a:gd name="connsiteX1745" fmla="*/ 1840344 w 2525033"/>
              <a:gd name="connsiteY1745" fmla="*/ 33120 h 861688"/>
              <a:gd name="connsiteX1746" fmla="*/ 1839544 w 2525033"/>
              <a:gd name="connsiteY1746" fmla="*/ 50866 h 861688"/>
              <a:gd name="connsiteX1747" fmla="*/ 1865728 w 2525033"/>
              <a:gd name="connsiteY1747" fmla="*/ 50866 h 861688"/>
              <a:gd name="connsiteX1748" fmla="*/ 1864328 w 2525033"/>
              <a:gd name="connsiteY1748" fmla="*/ 61509 h 861688"/>
              <a:gd name="connsiteX1749" fmla="*/ 1838945 w 2525033"/>
              <a:gd name="connsiteY1749" fmla="*/ 61509 h 861688"/>
              <a:gd name="connsiteX1750" fmla="*/ 1838557 w 2525033"/>
              <a:gd name="connsiteY1750" fmla="*/ 86352 h 861688"/>
              <a:gd name="connsiteX1751" fmla="*/ 1838357 w 2525033"/>
              <a:gd name="connsiteY1751" fmla="*/ 109419 h 861688"/>
              <a:gd name="connsiteX1752" fmla="*/ 1850450 w 2525033"/>
              <a:gd name="connsiteY1752" fmla="*/ 130909 h 861688"/>
              <a:gd name="connsiteX1753" fmla="*/ 1865128 w 2525033"/>
              <a:gd name="connsiteY1753" fmla="*/ 125781 h 861688"/>
              <a:gd name="connsiteX1754" fmla="*/ 1867114 w 2525033"/>
              <a:gd name="connsiteY1754" fmla="*/ 126575 h 861688"/>
              <a:gd name="connsiteX1755" fmla="*/ 1845690 w 2525033"/>
              <a:gd name="connsiteY1755" fmla="*/ 144123 h 861688"/>
              <a:gd name="connsiteX1756" fmla="*/ 1822093 w 2525033"/>
              <a:gd name="connsiteY1756" fmla="*/ 116709 h 861688"/>
              <a:gd name="connsiteX1757" fmla="*/ 1822692 w 2525033"/>
              <a:gd name="connsiteY1757" fmla="*/ 87730 h 861688"/>
              <a:gd name="connsiteX1758" fmla="*/ 1823280 w 2525033"/>
              <a:gd name="connsiteY1758" fmla="*/ 61509 h 861688"/>
              <a:gd name="connsiteX1759" fmla="*/ 1812374 w 2525033"/>
              <a:gd name="connsiteY1759" fmla="*/ 61509 h 861688"/>
              <a:gd name="connsiteX1760" fmla="*/ 1812374 w 2525033"/>
              <a:gd name="connsiteY1760" fmla="*/ 55008 h 861688"/>
              <a:gd name="connsiteX1761" fmla="*/ 1833798 w 2525033"/>
              <a:gd name="connsiteY1761" fmla="*/ 33915 h 861688"/>
              <a:gd name="connsiteX1762" fmla="*/ 1569466 w 2525033"/>
              <a:gd name="connsiteY1762" fmla="*/ 33120 h 861688"/>
              <a:gd name="connsiteX1763" fmla="*/ 1568666 w 2525033"/>
              <a:gd name="connsiteY1763" fmla="*/ 50866 h 861688"/>
              <a:gd name="connsiteX1764" fmla="*/ 1594850 w 2525033"/>
              <a:gd name="connsiteY1764" fmla="*/ 50866 h 861688"/>
              <a:gd name="connsiteX1765" fmla="*/ 1593450 w 2525033"/>
              <a:gd name="connsiteY1765" fmla="*/ 61509 h 861688"/>
              <a:gd name="connsiteX1766" fmla="*/ 1568067 w 2525033"/>
              <a:gd name="connsiteY1766" fmla="*/ 61509 h 861688"/>
              <a:gd name="connsiteX1767" fmla="*/ 1567679 w 2525033"/>
              <a:gd name="connsiteY1767" fmla="*/ 86352 h 861688"/>
              <a:gd name="connsiteX1768" fmla="*/ 1567479 w 2525033"/>
              <a:gd name="connsiteY1768" fmla="*/ 109419 h 861688"/>
              <a:gd name="connsiteX1769" fmla="*/ 1579572 w 2525033"/>
              <a:gd name="connsiteY1769" fmla="*/ 130909 h 861688"/>
              <a:gd name="connsiteX1770" fmla="*/ 1594250 w 2525033"/>
              <a:gd name="connsiteY1770" fmla="*/ 125781 h 861688"/>
              <a:gd name="connsiteX1771" fmla="*/ 1596236 w 2525033"/>
              <a:gd name="connsiteY1771" fmla="*/ 126575 h 861688"/>
              <a:gd name="connsiteX1772" fmla="*/ 1574812 w 2525033"/>
              <a:gd name="connsiteY1772" fmla="*/ 144123 h 861688"/>
              <a:gd name="connsiteX1773" fmla="*/ 1551215 w 2525033"/>
              <a:gd name="connsiteY1773" fmla="*/ 116709 h 861688"/>
              <a:gd name="connsiteX1774" fmla="*/ 1551814 w 2525033"/>
              <a:gd name="connsiteY1774" fmla="*/ 87730 h 861688"/>
              <a:gd name="connsiteX1775" fmla="*/ 1552402 w 2525033"/>
              <a:gd name="connsiteY1775" fmla="*/ 61509 h 861688"/>
              <a:gd name="connsiteX1776" fmla="*/ 1541496 w 2525033"/>
              <a:gd name="connsiteY1776" fmla="*/ 61509 h 861688"/>
              <a:gd name="connsiteX1777" fmla="*/ 1541496 w 2525033"/>
              <a:gd name="connsiteY1777" fmla="*/ 55008 h 861688"/>
              <a:gd name="connsiteX1778" fmla="*/ 1562920 w 2525033"/>
              <a:gd name="connsiteY1778" fmla="*/ 33915 h 861688"/>
              <a:gd name="connsiteX1779" fmla="*/ 244420 w 2525033"/>
              <a:gd name="connsiteY1779" fmla="*/ 33120 h 861688"/>
              <a:gd name="connsiteX1780" fmla="*/ 243620 w 2525033"/>
              <a:gd name="connsiteY1780" fmla="*/ 50866 h 861688"/>
              <a:gd name="connsiteX1781" fmla="*/ 269804 w 2525033"/>
              <a:gd name="connsiteY1781" fmla="*/ 50866 h 861688"/>
              <a:gd name="connsiteX1782" fmla="*/ 268417 w 2525033"/>
              <a:gd name="connsiteY1782" fmla="*/ 61509 h 861688"/>
              <a:gd name="connsiteX1783" fmla="*/ 243033 w 2525033"/>
              <a:gd name="connsiteY1783" fmla="*/ 61509 h 861688"/>
              <a:gd name="connsiteX1784" fmla="*/ 242633 w 2525033"/>
              <a:gd name="connsiteY1784" fmla="*/ 86352 h 861688"/>
              <a:gd name="connsiteX1785" fmla="*/ 242433 w 2525033"/>
              <a:gd name="connsiteY1785" fmla="*/ 109419 h 861688"/>
              <a:gd name="connsiteX1786" fmla="*/ 254526 w 2525033"/>
              <a:gd name="connsiteY1786" fmla="*/ 130909 h 861688"/>
              <a:gd name="connsiteX1787" fmla="*/ 269204 w 2525033"/>
              <a:gd name="connsiteY1787" fmla="*/ 125781 h 861688"/>
              <a:gd name="connsiteX1788" fmla="*/ 271190 w 2525033"/>
              <a:gd name="connsiteY1788" fmla="*/ 126575 h 861688"/>
              <a:gd name="connsiteX1789" fmla="*/ 249766 w 2525033"/>
              <a:gd name="connsiteY1789" fmla="*/ 144123 h 861688"/>
              <a:gd name="connsiteX1790" fmla="*/ 226169 w 2525033"/>
              <a:gd name="connsiteY1790" fmla="*/ 116709 h 861688"/>
              <a:gd name="connsiteX1791" fmla="*/ 226768 w 2525033"/>
              <a:gd name="connsiteY1791" fmla="*/ 87730 h 861688"/>
              <a:gd name="connsiteX1792" fmla="*/ 227356 w 2525033"/>
              <a:gd name="connsiteY1792" fmla="*/ 61509 h 861688"/>
              <a:gd name="connsiteX1793" fmla="*/ 216450 w 2525033"/>
              <a:gd name="connsiteY1793" fmla="*/ 61509 h 861688"/>
              <a:gd name="connsiteX1794" fmla="*/ 216450 w 2525033"/>
              <a:gd name="connsiteY1794" fmla="*/ 55008 h 861688"/>
              <a:gd name="connsiteX1795" fmla="*/ 237874 w 2525033"/>
              <a:gd name="connsiteY1795" fmla="*/ 33915 h 861688"/>
              <a:gd name="connsiteX1796" fmla="*/ 100149 w 2525033"/>
              <a:gd name="connsiteY1796" fmla="*/ 14393 h 861688"/>
              <a:gd name="connsiteX1797" fmla="*/ 116801 w 2525033"/>
              <a:gd name="connsiteY1797" fmla="*/ 16566 h 861688"/>
              <a:gd name="connsiteX1798" fmla="*/ 116801 w 2525033"/>
              <a:gd name="connsiteY1798" fmla="*/ 20112 h 861688"/>
              <a:gd name="connsiteX1799" fmla="*/ 105502 w 2525033"/>
              <a:gd name="connsiteY1799" fmla="*/ 38646 h 861688"/>
              <a:gd name="connsiteX1800" fmla="*/ 105502 w 2525033"/>
              <a:gd name="connsiteY1800" fmla="*/ 141950 h 861688"/>
              <a:gd name="connsiteX1801" fmla="*/ 96176 w 2525033"/>
              <a:gd name="connsiteY1801" fmla="*/ 144123 h 861688"/>
              <a:gd name="connsiteX1802" fmla="*/ 33516 w 2525033"/>
              <a:gd name="connsiteY1802" fmla="*/ 41403 h 861688"/>
              <a:gd name="connsiteX1803" fmla="*/ 33316 w 2525033"/>
              <a:gd name="connsiteY1803" fmla="*/ 41602 h 861688"/>
              <a:gd name="connsiteX1804" fmla="*/ 33316 w 2525033"/>
              <a:gd name="connsiteY1804" fmla="*/ 132685 h 861688"/>
              <a:gd name="connsiteX1805" fmla="*/ 45409 w 2525033"/>
              <a:gd name="connsiteY1805" fmla="*/ 135840 h 861688"/>
              <a:gd name="connsiteX1806" fmla="*/ 45409 w 2525033"/>
              <a:gd name="connsiteY1806" fmla="*/ 140174 h 861688"/>
              <a:gd name="connsiteX1807" fmla="*/ 27364 w 2525033"/>
              <a:gd name="connsiteY1807" fmla="*/ 143527 h 861688"/>
              <a:gd name="connsiteX1808" fmla="*/ 9319 w 2525033"/>
              <a:gd name="connsiteY1808" fmla="*/ 141552 h 861688"/>
              <a:gd name="connsiteX1809" fmla="*/ 9319 w 2525033"/>
              <a:gd name="connsiteY1809" fmla="*/ 137814 h 861688"/>
              <a:gd name="connsiteX1810" fmla="*/ 20824 w 2525033"/>
              <a:gd name="connsiteY1810" fmla="*/ 120466 h 861688"/>
              <a:gd name="connsiteX1811" fmla="*/ 20824 w 2525033"/>
              <a:gd name="connsiteY1811" fmla="*/ 25632 h 861688"/>
              <a:gd name="connsiteX1812" fmla="*/ 8326 w 2525033"/>
              <a:gd name="connsiteY1812" fmla="*/ 22279 h 861688"/>
              <a:gd name="connsiteX1813" fmla="*/ 8326 w 2525033"/>
              <a:gd name="connsiteY1813" fmla="*/ 16566 h 861688"/>
              <a:gd name="connsiteX1814" fmla="*/ 30143 w 2525033"/>
              <a:gd name="connsiteY1814" fmla="*/ 15182 h 861688"/>
              <a:gd name="connsiteX1815" fmla="*/ 37476 w 2525033"/>
              <a:gd name="connsiteY1815" fmla="*/ 15182 h 861688"/>
              <a:gd name="connsiteX1816" fmla="*/ 92610 w 2525033"/>
              <a:gd name="connsiteY1816" fmla="*/ 105278 h 861688"/>
              <a:gd name="connsiteX1817" fmla="*/ 93003 w 2525033"/>
              <a:gd name="connsiteY1817" fmla="*/ 105079 h 861688"/>
              <a:gd name="connsiteX1818" fmla="*/ 93003 w 2525033"/>
              <a:gd name="connsiteY1818" fmla="*/ 25042 h 861688"/>
              <a:gd name="connsiteX1819" fmla="*/ 80312 w 2525033"/>
              <a:gd name="connsiteY1819" fmla="*/ 21888 h 861688"/>
              <a:gd name="connsiteX1820" fmla="*/ 80312 w 2525033"/>
              <a:gd name="connsiteY1820" fmla="*/ 17746 h 861688"/>
              <a:gd name="connsiteX1821" fmla="*/ 100149 w 2525033"/>
              <a:gd name="connsiteY1821" fmla="*/ 14393 h 861688"/>
              <a:gd name="connsiteX1822" fmla="*/ 872920 w 2525033"/>
              <a:gd name="connsiteY1822" fmla="*/ 14002 h 861688"/>
              <a:gd name="connsiteX1823" fmla="*/ 902264 w 2525033"/>
              <a:gd name="connsiteY1823" fmla="*/ 19323 h 861688"/>
              <a:gd name="connsiteX1824" fmla="*/ 900690 w 2525033"/>
              <a:gd name="connsiteY1824" fmla="*/ 46725 h 861688"/>
              <a:gd name="connsiteX1825" fmla="*/ 895331 w 2525033"/>
              <a:gd name="connsiteY1825" fmla="*/ 46725 h 861688"/>
              <a:gd name="connsiteX1826" fmla="*/ 894531 w 2525033"/>
              <a:gd name="connsiteY1826" fmla="*/ 43179 h 861688"/>
              <a:gd name="connsiteX1827" fmla="*/ 871334 w 2525033"/>
              <a:gd name="connsiteY1827" fmla="*/ 26029 h 861688"/>
              <a:gd name="connsiteX1828" fmla="*/ 832658 w 2525033"/>
              <a:gd name="connsiteY1828" fmla="*/ 80044 h 861688"/>
              <a:gd name="connsiteX1829" fmla="*/ 869547 w 2525033"/>
              <a:gd name="connsiteY1829" fmla="*/ 132686 h 861688"/>
              <a:gd name="connsiteX1830" fmla="*/ 895731 w 2525033"/>
              <a:gd name="connsiteY1830" fmla="*/ 117504 h 861688"/>
              <a:gd name="connsiteX1831" fmla="*/ 897704 w 2525033"/>
              <a:gd name="connsiteY1831" fmla="*/ 112772 h 861688"/>
              <a:gd name="connsiteX1832" fmla="*/ 903063 w 2525033"/>
              <a:gd name="connsiteY1832" fmla="*/ 112772 h 861688"/>
              <a:gd name="connsiteX1833" fmla="*/ 901077 w 2525033"/>
              <a:gd name="connsiteY1833" fmla="*/ 138795 h 861688"/>
              <a:gd name="connsiteX1834" fmla="*/ 866574 w 2525033"/>
              <a:gd name="connsiteY1834" fmla="*/ 144905 h 861688"/>
              <a:gd name="connsiteX1835" fmla="*/ 813233 w 2525033"/>
              <a:gd name="connsiteY1835" fmla="*/ 82608 h 861688"/>
              <a:gd name="connsiteX1836" fmla="*/ 872920 w 2525033"/>
              <a:gd name="connsiteY1836" fmla="*/ 14002 h 861688"/>
              <a:gd name="connsiteX1837" fmla="*/ 1086947 w 2525033"/>
              <a:gd name="connsiteY1837" fmla="*/ 10649 h 861688"/>
              <a:gd name="connsiteX1838" fmla="*/ 1096466 w 2525033"/>
              <a:gd name="connsiteY1838" fmla="*/ 20112 h 861688"/>
              <a:gd name="connsiteX1839" fmla="*/ 1086947 w 2525033"/>
              <a:gd name="connsiteY1839" fmla="*/ 29575 h 861688"/>
              <a:gd name="connsiteX1840" fmla="*/ 1077428 w 2525033"/>
              <a:gd name="connsiteY1840" fmla="*/ 20112 h 861688"/>
              <a:gd name="connsiteX1841" fmla="*/ 1086947 w 2525033"/>
              <a:gd name="connsiteY1841" fmla="*/ 10649 h 861688"/>
              <a:gd name="connsiteX1842" fmla="*/ 1056017 w 2525033"/>
              <a:gd name="connsiteY1842" fmla="*/ 10649 h 861688"/>
              <a:gd name="connsiteX1843" fmla="*/ 1065536 w 2525033"/>
              <a:gd name="connsiteY1843" fmla="*/ 20112 h 861688"/>
              <a:gd name="connsiteX1844" fmla="*/ 1056017 w 2525033"/>
              <a:gd name="connsiteY1844" fmla="*/ 29575 h 861688"/>
              <a:gd name="connsiteX1845" fmla="*/ 1046498 w 2525033"/>
              <a:gd name="connsiteY1845" fmla="*/ 20112 h 861688"/>
              <a:gd name="connsiteX1846" fmla="*/ 1056017 w 2525033"/>
              <a:gd name="connsiteY1846" fmla="*/ 10649 h 861688"/>
              <a:gd name="connsiteX1847" fmla="*/ 1314390 w 2525033"/>
              <a:gd name="connsiteY1847" fmla="*/ 6706 h 861688"/>
              <a:gd name="connsiteX1848" fmla="*/ 1324696 w 2525033"/>
              <a:gd name="connsiteY1848" fmla="*/ 17349 h 861688"/>
              <a:gd name="connsiteX1849" fmla="*/ 1313590 w 2525033"/>
              <a:gd name="connsiteY1849" fmla="*/ 29575 h 861688"/>
              <a:gd name="connsiteX1850" fmla="*/ 1303084 w 2525033"/>
              <a:gd name="connsiteY1850" fmla="*/ 18336 h 861688"/>
              <a:gd name="connsiteX1851" fmla="*/ 1314390 w 2525033"/>
              <a:gd name="connsiteY1851" fmla="*/ 6706 h 861688"/>
              <a:gd name="connsiteX1852" fmla="*/ 303133 w 2525033"/>
              <a:gd name="connsiteY1852" fmla="*/ 6706 h 861688"/>
              <a:gd name="connsiteX1853" fmla="*/ 313439 w 2525033"/>
              <a:gd name="connsiteY1853" fmla="*/ 17349 h 861688"/>
              <a:gd name="connsiteX1854" fmla="*/ 302333 w 2525033"/>
              <a:gd name="connsiteY1854" fmla="*/ 29575 h 861688"/>
              <a:gd name="connsiteX1855" fmla="*/ 291827 w 2525033"/>
              <a:gd name="connsiteY1855" fmla="*/ 18336 h 861688"/>
              <a:gd name="connsiteX1856" fmla="*/ 303133 w 2525033"/>
              <a:gd name="connsiteY1856" fmla="*/ 6706 h 861688"/>
              <a:gd name="connsiteX1857" fmla="*/ 1265546 w 2525033"/>
              <a:gd name="connsiteY1857" fmla="*/ 0 h 861688"/>
              <a:gd name="connsiteX1858" fmla="*/ 1271892 w 2525033"/>
              <a:gd name="connsiteY1858" fmla="*/ 0 h 861688"/>
              <a:gd name="connsiteX1859" fmla="*/ 1270705 w 2525033"/>
              <a:gd name="connsiteY1859" fmla="*/ 11040 h 861688"/>
              <a:gd name="connsiteX1860" fmla="*/ 1270705 w 2525033"/>
              <a:gd name="connsiteY1860" fmla="*/ 124005 h 861688"/>
              <a:gd name="connsiteX1861" fmla="*/ 1278238 w 2525033"/>
              <a:gd name="connsiteY1861" fmla="*/ 135442 h 861688"/>
              <a:gd name="connsiteX1862" fmla="*/ 1264359 w 2525033"/>
              <a:gd name="connsiteY1862" fmla="*/ 144706 h 861688"/>
              <a:gd name="connsiteX1863" fmla="*/ 1254840 w 2525033"/>
              <a:gd name="connsiteY1863" fmla="*/ 132884 h 861688"/>
              <a:gd name="connsiteX1864" fmla="*/ 1229456 w 2525033"/>
              <a:gd name="connsiteY1864" fmla="*/ 144123 h 861688"/>
              <a:gd name="connsiteX1865" fmla="*/ 1193354 w 2525033"/>
              <a:gd name="connsiteY1865" fmla="*/ 101335 h 861688"/>
              <a:gd name="connsiteX1866" fmla="*/ 1240749 w 2525033"/>
              <a:gd name="connsiteY1866" fmla="*/ 46532 h 861688"/>
              <a:gd name="connsiteX1867" fmla="*/ 1254440 w 2525033"/>
              <a:gd name="connsiteY1867" fmla="*/ 47911 h 861688"/>
              <a:gd name="connsiteX1868" fmla="*/ 1254440 w 2525033"/>
              <a:gd name="connsiteY1868" fmla="*/ 13213 h 861688"/>
              <a:gd name="connsiteX1869" fmla="*/ 1240949 w 2525033"/>
              <a:gd name="connsiteY1869" fmla="*/ 7886 h 861688"/>
              <a:gd name="connsiteX1870" fmla="*/ 1240949 w 2525033"/>
              <a:gd name="connsiteY1870" fmla="*/ 3552 h 861688"/>
              <a:gd name="connsiteX1871" fmla="*/ 1265546 w 2525033"/>
              <a:gd name="connsiteY1871" fmla="*/ 0 h 861688"/>
              <a:gd name="connsiteX1872" fmla="*/ 743452 w 2525033"/>
              <a:gd name="connsiteY1872" fmla="*/ 0 h 861688"/>
              <a:gd name="connsiteX1873" fmla="*/ 749798 w 2525033"/>
              <a:gd name="connsiteY1873" fmla="*/ 0 h 861688"/>
              <a:gd name="connsiteX1874" fmla="*/ 748799 w 2525033"/>
              <a:gd name="connsiteY1874" fmla="*/ 11040 h 861688"/>
              <a:gd name="connsiteX1875" fmla="*/ 748799 w 2525033"/>
              <a:gd name="connsiteY1875" fmla="*/ 133281 h 861688"/>
              <a:gd name="connsiteX1876" fmla="*/ 759904 w 2525033"/>
              <a:gd name="connsiteY1876" fmla="*/ 136237 h 861688"/>
              <a:gd name="connsiteX1877" fmla="*/ 759904 w 2525033"/>
              <a:gd name="connsiteY1877" fmla="*/ 139975 h 861688"/>
              <a:gd name="connsiteX1878" fmla="*/ 736907 w 2525033"/>
              <a:gd name="connsiteY1878" fmla="*/ 143328 h 861688"/>
              <a:gd name="connsiteX1879" fmla="*/ 722028 w 2525033"/>
              <a:gd name="connsiteY1879" fmla="*/ 141552 h 861688"/>
              <a:gd name="connsiteX1880" fmla="*/ 722028 w 2525033"/>
              <a:gd name="connsiteY1880" fmla="*/ 138199 h 861688"/>
              <a:gd name="connsiteX1881" fmla="*/ 732547 w 2525033"/>
              <a:gd name="connsiteY1881" fmla="*/ 127557 h 861688"/>
              <a:gd name="connsiteX1882" fmla="*/ 732547 w 2525033"/>
              <a:gd name="connsiteY1882" fmla="*/ 13213 h 861688"/>
              <a:gd name="connsiteX1883" fmla="*/ 719655 w 2525033"/>
              <a:gd name="connsiteY1883" fmla="*/ 7886 h 861688"/>
              <a:gd name="connsiteX1884" fmla="*/ 719655 w 2525033"/>
              <a:gd name="connsiteY1884" fmla="*/ 3552 h 861688"/>
              <a:gd name="connsiteX1885" fmla="*/ 743452 w 2525033"/>
              <a:gd name="connsiteY1885" fmla="*/ 0 h 86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Lst>
            <a:rect l="l" t="t" r="r" b="b"/>
            <a:pathLst>
              <a:path w="2525033" h="861688">
                <a:moveTo>
                  <a:pt x="994555" y="728028"/>
                </a:moveTo>
                <a:cubicBezTo>
                  <a:pt x="978491" y="728028"/>
                  <a:pt x="964812" y="744781"/>
                  <a:pt x="964812" y="778298"/>
                </a:cubicBezTo>
                <a:cubicBezTo>
                  <a:pt x="964812" y="795051"/>
                  <a:pt x="969971" y="802154"/>
                  <a:pt x="974718" y="802154"/>
                </a:cubicBezTo>
                <a:cubicBezTo>
                  <a:pt x="983250" y="802154"/>
                  <a:pt x="994755" y="788941"/>
                  <a:pt x="999315" y="761931"/>
                </a:cubicBezTo>
                <a:lnTo>
                  <a:pt x="1004874" y="729208"/>
                </a:lnTo>
                <a:cubicBezTo>
                  <a:pt x="1002088" y="728425"/>
                  <a:pt x="997529" y="728028"/>
                  <a:pt x="994555" y="728028"/>
                </a:cubicBezTo>
                <a:close/>
                <a:moveTo>
                  <a:pt x="142922" y="727630"/>
                </a:moveTo>
                <a:cubicBezTo>
                  <a:pt x="132210" y="727630"/>
                  <a:pt x="119124" y="745774"/>
                  <a:pt x="119124" y="773566"/>
                </a:cubicBezTo>
                <a:cubicBezTo>
                  <a:pt x="119124" y="796044"/>
                  <a:pt x="126657" y="804513"/>
                  <a:pt x="135383" y="804513"/>
                </a:cubicBezTo>
                <a:cubicBezTo>
                  <a:pt x="144902" y="804513"/>
                  <a:pt x="158187" y="788158"/>
                  <a:pt x="158187" y="753064"/>
                </a:cubicBezTo>
                <a:cubicBezTo>
                  <a:pt x="158187" y="735516"/>
                  <a:pt x="151641" y="727630"/>
                  <a:pt x="142922" y="727630"/>
                </a:cubicBezTo>
                <a:close/>
                <a:moveTo>
                  <a:pt x="1170757" y="727432"/>
                </a:moveTo>
                <a:cubicBezTo>
                  <a:pt x="1162025" y="727432"/>
                  <a:pt x="1149533" y="742421"/>
                  <a:pt x="1149533" y="765085"/>
                </a:cubicBezTo>
                <a:cubicBezTo>
                  <a:pt x="1167584" y="765085"/>
                  <a:pt x="1180276" y="755423"/>
                  <a:pt x="1180276" y="740248"/>
                </a:cubicBezTo>
                <a:cubicBezTo>
                  <a:pt x="1180276" y="730984"/>
                  <a:pt x="1176503" y="727432"/>
                  <a:pt x="1170757" y="727432"/>
                </a:cubicBezTo>
                <a:close/>
                <a:moveTo>
                  <a:pt x="874095" y="727432"/>
                </a:moveTo>
                <a:cubicBezTo>
                  <a:pt x="865363" y="727432"/>
                  <a:pt x="852871" y="742421"/>
                  <a:pt x="852871" y="765085"/>
                </a:cubicBezTo>
                <a:cubicBezTo>
                  <a:pt x="870922" y="765085"/>
                  <a:pt x="883614" y="755423"/>
                  <a:pt x="883614" y="740248"/>
                </a:cubicBezTo>
                <a:cubicBezTo>
                  <a:pt x="883614" y="730984"/>
                  <a:pt x="879841" y="727432"/>
                  <a:pt x="874095" y="727432"/>
                </a:cubicBezTo>
                <a:close/>
                <a:moveTo>
                  <a:pt x="1111182" y="717186"/>
                </a:moveTo>
                <a:cubicBezTo>
                  <a:pt x="1114755" y="717186"/>
                  <a:pt x="1117528" y="717385"/>
                  <a:pt x="1120101" y="718366"/>
                </a:cubicBezTo>
                <a:lnTo>
                  <a:pt x="1111182" y="776323"/>
                </a:lnTo>
                <a:cubicBezTo>
                  <a:pt x="1110395" y="782247"/>
                  <a:pt x="1109595" y="792293"/>
                  <a:pt x="1109595" y="797422"/>
                </a:cubicBezTo>
                <a:cubicBezTo>
                  <a:pt x="1109595" y="803929"/>
                  <a:pt x="1111981" y="806885"/>
                  <a:pt x="1117528" y="808661"/>
                </a:cubicBezTo>
                <a:lnTo>
                  <a:pt x="1117528" y="812014"/>
                </a:lnTo>
                <a:cubicBezTo>
                  <a:pt x="1113368" y="813790"/>
                  <a:pt x="1108609" y="814771"/>
                  <a:pt x="1102662" y="814771"/>
                </a:cubicBezTo>
                <a:cubicBezTo>
                  <a:pt x="1096316" y="814771"/>
                  <a:pt x="1093143" y="811418"/>
                  <a:pt x="1093143" y="805705"/>
                </a:cubicBezTo>
                <a:cubicBezTo>
                  <a:pt x="1093143" y="800179"/>
                  <a:pt x="1094917" y="787562"/>
                  <a:pt x="1095917" y="779676"/>
                </a:cubicBezTo>
                <a:lnTo>
                  <a:pt x="1102263" y="739651"/>
                </a:lnTo>
                <a:lnTo>
                  <a:pt x="1103249" y="728028"/>
                </a:lnTo>
                <a:lnTo>
                  <a:pt x="1091357" y="724277"/>
                </a:lnTo>
                <a:lnTo>
                  <a:pt x="1091357" y="720539"/>
                </a:lnTo>
                <a:cubicBezTo>
                  <a:pt x="1097703" y="718167"/>
                  <a:pt x="1104049" y="717186"/>
                  <a:pt x="1111182" y="717186"/>
                </a:cubicBezTo>
                <a:close/>
                <a:moveTo>
                  <a:pt x="799230" y="717186"/>
                </a:moveTo>
                <a:cubicBezTo>
                  <a:pt x="801803" y="717186"/>
                  <a:pt x="804976" y="717571"/>
                  <a:pt x="807562" y="718564"/>
                </a:cubicBezTo>
                <a:lnTo>
                  <a:pt x="801603" y="747152"/>
                </a:lnTo>
                <a:lnTo>
                  <a:pt x="801803" y="747152"/>
                </a:lnTo>
                <a:lnTo>
                  <a:pt x="812321" y="729803"/>
                </a:lnTo>
                <a:cubicBezTo>
                  <a:pt x="817468" y="721321"/>
                  <a:pt x="822827" y="717385"/>
                  <a:pt x="828973" y="717385"/>
                </a:cubicBezTo>
                <a:cubicBezTo>
                  <a:pt x="833333" y="717385"/>
                  <a:pt x="835519" y="720142"/>
                  <a:pt x="835519" y="724674"/>
                </a:cubicBezTo>
                <a:cubicBezTo>
                  <a:pt x="835519" y="727829"/>
                  <a:pt x="834732" y="731778"/>
                  <a:pt x="833333" y="734932"/>
                </a:cubicBezTo>
                <a:cubicBezTo>
                  <a:pt x="831359" y="734336"/>
                  <a:pt x="829373" y="734137"/>
                  <a:pt x="827187" y="734137"/>
                </a:cubicBezTo>
                <a:cubicBezTo>
                  <a:pt x="814695" y="734137"/>
                  <a:pt x="802203" y="747735"/>
                  <a:pt x="800417" y="784209"/>
                </a:cubicBezTo>
                <a:lnTo>
                  <a:pt x="798830" y="812995"/>
                </a:lnTo>
                <a:lnTo>
                  <a:pt x="782378" y="812995"/>
                </a:lnTo>
                <a:lnTo>
                  <a:pt x="792084" y="728027"/>
                </a:lnTo>
                <a:lnTo>
                  <a:pt x="779992" y="724277"/>
                </a:lnTo>
                <a:lnTo>
                  <a:pt x="779992" y="720539"/>
                </a:lnTo>
                <a:cubicBezTo>
                  <a:pt x="786338" y="718167"/>
                  <a:pt x="792284" y="717186"/>
                  <a:pt x="799230" y="717186"/>
                </a:cubicBezTo>
                <a:close/>
                <a:moveTo>
                  <a:pt x="609800" y="717186"/>
                </a:moveTo>
                <a:cubicBezTo>
                  <a:pt x="612973" y="717186"/>
                  <a:pt x="616146" y="717571"/>
                  <a:pt x="618732" y="718366"/>
                </a:cubicBezTo>
                <a:lnTo>
                  <a:pt x="606040" y="824817"/>
                </a:lnTo>
                <a:cubicBezTo>
                  <a:pt x="602667" y="851641"/>
                  <a:pt x="591561" y="861688"/>
                  <a:pt x="578470" y="861688"/>
                </a:cubicBezTo>
                <a:cubicBezTo>
                  <a:pt x="573311" y="861688"/>
                  <a:pt x="567364" y="859515"/>
                  <a:pt x="564791" y="856360"/>
                </a:cubicBezTo>
                <a:lnTo>
                  <a:pt x="564791" y="852821"/>
                </a:lnTo>
                <a:cubicBezTo>
                  <a:pt x="577870" y="852821"/>
                  <a:pt x="588389" y="845333"/>
                  <a:pt x="590762" y="825612"/>
                </a:cubicBezTo>
                <a:lnTo>
                  <a:pt x="601668" y="739850"/>
                </a:lnTo>
                <a:lnTo>
                  <a:pt x="602267" y="728028"/>
                </a:lnTo>
                <a:lnTo>
                  <a:pt x="590175" y="724277"/>
                </a:lnTo>
                <a:lnTo>
                  <a:pt x="590175" y="720539"/>
                </a:lnTo>
                <a:cubicBezTo>
                  <a:pt x="596521" y="718167"/>
                  <a:pt x="603054" y="717186"/>
                  <a:pt x="609800" y="717186"/>
                </a:cubicBezTo>
                <a:close/>
                <a:moveTo>
                  <a:pt x="568064" y="717186"/>
                </a:moveTo>
                <a:cubicBezTo>
                  <a:pt x="571637" y="717186"/>
                  <a:pt x="574410" y="717385"/>
                  <a:pt x="576996" y="718366"/>
                </a:cubicBezTo>
                <a:lnTo>
                  <a:pt x="568064" y="776323"/>
                </a:lnTo>
                <a:cubicBezTo>
                  <a:pt x="567277" y="782247"/>
                  <a:pt x="566477" y="792293"/>
                  <a:pt x="566477" y="797422"/>
                </a:cubicBezTo>
                <a:cubicBezTo>
                  <a:pt x="566477" y="803929"/>
                  <a:pt x="568863" y="806885"/>
                  <a:pt x="574410" y="808661"/>
                </a:cubicBezTo>
                <a:lnTo>
                  <a:pt x="574410" y="812014"/>
                </a:lnTo>
                <a:cubicBezTo>
                  <a:pt x="570250" y="813790"/>
                  <a:pt x="565491" y="814771"/>
                  <a:pt x="559532" y="814771"/>
                </a:cubicBezTo>
                <a:cubicBezTo>
                  <a:pt x="553186" y="814771"/>
                  <a:pt x="550013" y="811418"/>
                  <a:pt x="550013" y="805705"/>
                </a:cubicBezTo>
                <a:cubicBezTo>
                  <a:pt x="550013" y="800179"/>
                  <a:pt x="551799" y="787562"/>
                  <a:pt x="552799" y="779676"/>
                </a:cubicBezTo>
                <a:lnTo>
                  <a:pt x="559145" y="739651"/>
                </a:lnTo>
                <a:lnTo>
                  <a:pt x="560131" y="728028"/>
                </a:lnTo>
                <a:lnTo>
                  <a:pt x="548239" y="724277"/>
                </a:lnTo>
                <a:lnTo>
                  <a:pt x="548239" y="720539"/>
                </a:lnTo>
                <a:cubicBezTo>
                  <a:pt x="554585" y="718167"/>
                  <a:pt x="560931" y="717186"/>
                  <a:pt x="568064" y="717186"/>
                </a:cubicBezTo>
                <a:close/>
                <a:moveTo>
                  <a:pt x="504380" y="717186"/>
                </a:moveTo>
                <a:cubicBezTo>
                  <a:pt x="506953" y="717186"/>
                  <a:pt x="510126" y="717571"/>
                  <a:pt x="512712" y="718564"/>
                </a:cubicBezTo>
                <a:lnTo>
                  <a:pt x="506766" y="747152"/>
                </a:lnTo>
                <a:lnTo>
                  <a:pt x="506953" y="747152"/>
                </a:lnTo>
                <a:lnTo>
                  <a:pt x="517471" y="729803"/>
                </a:lnTo>
                <a:cubicBezTo>
                  <a:pt x="522631" y="721321"/>
                  <a:pt x="527977" y="717385"/>
                  <a:pt x="534123" y="717385"/>
                </a:cubicBezTo>
                <a:cubicBezTo>
                  <a:pt x="538496" y="717385"/>
                  <a:pt x="540669" y="720142"/>
                  <a:pt x="540669" y="724674"/>
                </a:cubicBezTo>
                <a:cubicBezTo>
                  <a:pt x="540669" y="727829"/>
                  <a:pt x="539882" y="731778"/>
                  <a:pt x="538496" y="734932"/>
                </a:cubicBezTo>
                <a:cubicBezTo>
                  <a:pt x="536509" y="734336"/>
                  <a:pt x="534523" y="734137"/>
                  <a:pt x="532337" y="734137"/>
                </a:cubicBezTo>
                <a:cubicBezTo>
                  <a:pt x="519845" y="734137"/>
                  <a:pt x="507353" y="747735"/>
                  <a:pt x="505567" y="784209"/>
                </a:cubicBezTo>
                <a:lnTo>
                  <a:pt x="503980" y="812995"/>
                </a:lnTo>
                <a:lnTo>
                  <a:pt x="487528" y="812995"/>
                </a:lnTo>
                <a:lnTo>
                  <a:pt x="497247" y="728027"/>
                </a:lnTo>
                <a:lnTo>
                  <a:pt x="485142" y="724277"/>
                </a:lnTo>
                <a:lnTo>
                  <a:pt x="485142" y="720539"/>
                </a:lnTo>
                <a:cubicBezTo>
                  <a:pt x="491488" y="718167"/>
                  <a:pt x="497434" y="717186"/>
                  <a:pt x="504380" y="717186"/>
                </a:cubicBezTo>
                <a:close/>
                <a:moveTo>
                  <a:pt x="296062" y="717186"/>
                </a:moveTo>
                <a:cubicBezTo>
                  <a:pt x="299635" y="717186"/>
                  <a:pt x="302408" y="717385"/>
                  <a:pt x="304994" y="718366"/>
                </a:cubicBezTo>
                <a:lnTo>
                  <a:pt x="296062" y="776323"/>
                </a:lnTo>
                <a:cubicBezTo>
                  <a:pt x="295275" y="782247"/>
                  <a:pt x="294475" y="792293"/>
                  <a:pt x="294475" y="797422"/>
                </a:cubicBezTo>
                <a:cubicBezTo>
                  <a:pt x="294475" y="803929"/>
                  <a:pt x="296861" y="806885"/>
                  <a:pt x="302408" y="808661"/>
                </a:cubicBezTo>
                <a:lnTo>
                  <a:pt x="302408" y="812014"/>
                </a:lnTo>
                <a:cubicBezTo>
                  <a:pt x="298248" y="813790"/>
                  <a:pt x="293489" y="814771"/>
                  <a:pt x="287530" y="814771"/>
                </a:cubicBezTo>
                <a:cubicBezTo>
                  <a:pt x="281184" y="814771"/>
                  <a:pt x="278011" y="811418"/>
                  <a:pt x="278011" y="805705"/>
                </a:cubicBezTo>
                <a:cubicBezTo>
                  <a:pt x="278011" y="800179"/>
                  <a:pt x="279797" y="787562"/>
                  <a:pt x="280797" y="779676"/>
                </a:cubicBezTo>
                <a:lnTo>
                  <a:pt x="287143" y="739651"/>
                </a:lnTo>
                <a:lnTo>
                  <a:pt x="288129" y="728028"/>
                </a:lnTo>
                <a:lnTo>
                  <a:pt x="276237" y="724277"/>
                </a:lnTo>
                <a:lnTo>
                  <a:pt x="276237" y="720539"/>
                </a:lnTo>
                <a:cubicBezTo>
                  <a:pt x="282583" y="718167"/>
                  <a:pt x="288929" y="717186"/>
                  <a:pt x="296062" y="717186"/>
                </a:cubicBezTo>
                <a:close/>
                <a:moveTo>
                  <a:pt x="999914" y="716988"/>
                </a:moveTo>
                <a:cubicBezTo>
                  <a:pt x="1006260" y="716988"/>
                  <a:pt x="1015380" y="718366"/>
                  <a:pt x="1021926" y="720142"/>
                </a:cubicBezTo>
                <a:lnTo>
                  <a:pt x="1014980" y="754641"/>
                </a:lnTo>
                <a:cubicBezTo>
                  <a:pt x="1012606" y="764886"/>
                  <a:pt x="1010620" y="783228"/>
                  <a:pt x="1010420" y="791710"/>
                </a:cubicBezTo>
                <a:cubicBezTo>
                  <a:pt x="1010420" y="804327"/>
                  <a:pt x="1012994" y="806687"/>
                  <a:pt x="1019939" y="807668"/>
                </a:cubicBezTo>
                <a:lnTo>
                  <a:pt x="1019939" y="811816"/>
                </a:lnTo>
                <a:cubicBezTo>
                  <a:pt x="1014780" y="813591"/>
                  <a:pt x="1008434" y="814771"/>
                  <a:pt x="1002288" y="814771"/>
                </a:cubicBezTo>
                <a:cubicBezTo>
                  <a:pt x="999115" y="814771"/>
                  <a:pt x="996542" y="814175"/>
                  <a:pt x="993956" y="813393"/>
                </a:cubicBezTo>
                <a:lnTo>
                  <a:pt x="998528" y="784011"/>
                </a:lnTo>
                <a:lnTo>
                  <a:pt x="998328" y="784011"/>
                </a:lnTo>
                <a:cubicBezTo>
                  <a:pt x="990583" y="803532"/>
                  <a:pt x="978091" y="815752"/>
                  <a:pt x="967585" y="815752"/>
                </a:cubicBezTo>
                <a:cubicBezTo>
                  <a:pt x="958266" y="815752"/>
                  <a:pt x="949534" y="803731"/>
                  <a:pt x="949534" y="781055"/>
                </a:cubicBezTo>
                <a:cubicBezTo>
                  <a:pt x="949534" y="740447"/>
                  <a:pt x="972944" y="716988"/>
                  <a:pt x="999914" y="716988"/>
                </a:cubicBezTo>
                <a:close/>
                <a:moveTo>
                  <a:pt x="375974" y="716789"/>
                </a:moveTo>
                <a:cubicBezTo>
                  <a:pt x="384693" y="716789"/>
                  <a:pt x="391639" y="722899"/>
                  <a:pt x="391639" y="734932"/>
                </a:cubicBezTo>
                <a:cubicBezTo>
                  <a:pt x="391639" y="741241"/>
                  <a:pt x="389852" y="751288"/>
                  <a:pt x="388666" y="759769"/>
                </a:cubicBezTo>
                <a:lnTo>
                  <a:pt x="385093" y="781055"/>
                </a:lnTo>
                <a:cubicBezTo>
                  <a:pt x="384493" y="785587"/>
                  <a:pt x="383506" y="793274"/>
                  <a:pt x="383506" y="797422"/>
                </a:cubicBezTo>
                <a:cubicBezTo>
                  <a:pt x="383506" y="803930"/>
                  <a:pt x="386679" y="806488"/>
                  <a:pt x="392825" y="807668"/>
                </a:cubicBezTo>
                <a:lnTo>
                  <a:pt x="392825" y="811021"/>
                </a:lnTo>
                <a:cubicBezTo>
                  <a:pt x="388266" y="813392"/>
                  <a:pt x="383107" y="814771"/>
                  <a:pt x="376960" y="814771"/>
                </a:cubicBezTo>
                <a:cubicBezTo>
                  <a:pt x="370814" y="814771"/>
                  <a:pt x="367242" y="811418"/>
                  <a:pt x="367242" y="805705"/>
                </a:cubicBezTo>
                <a:cubicBezTo>
                  <a:pt x="367242" y="800775"/>
                  <a:pt x="368628" y="791114"/>
                  <a:pt x="369628" y="784805"/>
                </a:cubicBezTo>
                <a:lnTo>
                  <a:pt x="373400" y="762129"/>
                </a:lnTo>
                <a:cubicBezTo>
                  <a:pt x="374387" y="756019"/>
                  <a:pt x="375374" y="747550"/>
                  <a:pt x="375374" y="742222"/>
                </a:cubicBezTo>
                <a:cubicBezTo>
                  <a:pt x="375374" y="733343"/>
                  <a:pt x="371414" y="730387"/>
                  <a:pt x="366655" y="730387"/>
                </a:cubicBezTo>
                <a:cubicBezTo>
                  <a:pt x="355549" y="730387"/>
                  <a:pt x="339684" y="751685"/>
                  <a:pt x="338885" y="779676"/>
                </a:cubicBezTo>
                <a:lnTo>
                  <a:pt x="337698" y="812995"/>
                </a:lnTo>
                <a:lnTo>
                  <a:pt x="320846" y="812995"/>
                </a:lnTo>
                <a:lnTo>
                  <a:pt x="330752" y="728028"/>
                </a:lnTo>
                <a:lnTo>
                  <a:pt x="318660" y="724277"/>
                </a:lnTo>
                <a:lnTo>
                  <a:pt x="318660" y="720539"/>
                </a:lnTo>
                <a:cubicBezTo>
                  <a:pt x="325006" y="718167"/>
                  <a:pt x="330952" y="717186"/>
                  <a:pt x="338298" y="717186"/>
                </a:cubicBezTo>
                <a:cubicBezTo>
                  <a:pt x="340871" y="717186"/>
                  <a:pt x="343644" y="717571"/>
                  <a:pt x="346417" y="718565"/>
                </a:cubicBezTo>
                <a:lnTo>
                  <a:pt x="340071" y="748729"/>
                </a:lnTo>
                <a:lnTo>
                  <a:pt x="340271" y="748729"/>
                </a:lnTo>
                <a:cubicBezTo>
                  <a:pt x="349403" y="728624"/>
                  <a:pt x="362482" y="716789"/>
                  <a:pt x="375974" y="716789"/>
                </a:cubicBezTo>
                <a:close/>
                <a:moveTo>
                  <a:pt x="244183" y="716789"/>
                </a:moveTo>
                <a:cubicBezTo>
                  <a:pt x="252902" y="716789"/>
                  <a:pt x="259848" y="722899"/>
                  <a:pt x="259848" y="734932"/>
                </a:cubicBezTo>
                <a:cubicBezTo>
                  <a:pt x="259848" y="741241"/>
                  <a:pt x="258061" y="751288"/>
                  <a:pt x="256875" y="759769"/>
                </a:cubicBezTo>
                <a:lnTo>
                  <a:pt x="253302" y="781055"/>
                </a:lnTo>
                <a:cubicBezTo>
                  <a:pt x="252702" y="785587"/>
                  <a:pt x="251715" y="793274"/>
                  <a:pt x="251715" y="797422"/>
                </a:cubicBezTo>
                <a:cubicBezTo>
                  <a:pt x="251715" y="803930"/>
                  <a:pt x="254888" y="806488"/>
                  <a:pt x="261034" y="807668"/>
                </a:cubicBezTo>
                <a:lnTo>
                  <a:pt x="261034" y="811021"/>
                </a:lnTo>
                <a:cubicBezTo>
                  <a:pt x="256475" y="813392"/>
                  <a:pt x="251316" y="814771"/>
                  <a:pt x="245169" y="814771"/>
                </a:cubicBezTo>
                <a:cubicBezTo>
                  <a:pt x="239023" y="814771"/>
                  <a:pt x="235451" y="811418"/>
                  <a:pt x="235451" y="805705"/>
                </a:cubicBezTo>
                <a:cubicBezTo>
                  <a:pt x="235451" y="800775"/>
                  <a:pt x="236837" y="791114"/>
                  <a:pt x="237837" y="784805"/>
                </a:cubicBezTo>
                <a:lnTo>
                  <a:pt x="241609" y="762129"/>
                </a:lnTo>
                <a:cubicBezTo>
                  <a:pt x="242596" y="756019"/>
                  <a:pt x="243583" y="747550"/>
                  <a:pt x="243583" y="742222"/>
                </a:cubicBezTo>
                <a:cubicBezTo>
                  <a:pt x="243583" y="733343"/>
                  <a:pt x="239623" y="730387"/>
                  <a:pt x="234864" y="730387"/>
                </a:cubicBezTo>
                <a:cubicBezTo>
                  <a:pt x="223758" y="730387"/>
                  <a:pt x="207893" y="751685"/>
                  <a:pt x="207094" y="779676"/>
                </a:cubicBezTo>
                <a:lnTo>
                  <a:pt x="205907" y="812995"/>
                </a:lnTo>
                <a:lnTo>
                  <a:pt x="189055" y="812995"/>
                </a:lnTo>
                <a:lnTo>
                  <a:pt x="198961" y="728028"/>
                </a:lnTo>
                <a:lnTo>
                  <a:pt x="186869" y="724277"/>
                </a:lnTo>
                <a:lnTo>
                  <a:pt x="186869" y="720539"/>
                </a:lnTo>
                <a:cubicBezTo>
                  <a:pt x="193215" y="718167"/>
                  <a:pt x="199161" y="717186"/>
                  <a:pt x="206507" y="717186"/>
                </a:cubicBezTo>
                <a:cubicBezTo>
                  <a:pt x="209080" y="717186"/>
                  <a:pt x="211853" y="717571"/>
                  <a:pt x="214626" y="718565"/>
                </a:cubicBezTo>
                <a:lnTo>
                  <a:pt x="208280" y="748729"/>
                </a:lnTo>
                <a:lnTo>
                  <a:pt x="208480" y="748729"/>
                </a:lnTo>
                <a:cubicBezTo>
                  <a:pt x="217612" y="728624"/>
                  <a:pt x="230691" y="716789"/>
                  <a:pt x="244183" y="716789"/>
                </a:cubicBezTo>
                <a:close/>
                <a:moveTo>
                  <a:pt x="1239188" y="716590"/>
                </a:moveTo>
                <a:cubicBezTo>
                  <a:pt x="1253666" y="716590"/>
                  <a:pt x="1260811" y="720924"/>
                  <a:pt x="1260811" y="727233"/>
                </a:cubicBezTo>
                <a:cubicBezTo>
                  <a:pt x="1260811" y="730784"/>
                  <a:pt x="1259412" y="734932"/>
                  <a:pt x="1257239" y="737490"/>
                </a:cubicBezTo>
                <a:cubicBezTo>
                  <a:pt x="1251492" y="731579"/>
                  <a:pt x="1243160" y="727829"/>
                  <a:pt x="1235627" y="727829"/>
                </a:cubicBezTo>
                <a:cubicBezTo>
                  <a:pt x="1226895" y="727829"/>
                  <a:pt x="1222336" y="732560"/>
                  <a:pt x="1222336" y="738869"/>
                </a:cubicBezTo>
                <a:cubicBezTo>
                  <a:pt x="1222336" y="744581"/>
                  <a:pt x="1224709" y="747934"/>
                  <a:pt x="1234628" y="756813"/>
                </a:cubicBezTo>
                <a:lnTo>
                  <a:pt x="1242161" y="763507"/>
                </a:lnTo>
                <a:cubicBezTo>
                  <a:pt x="1251680" y="771989"/>
                  <a:pt x="1254853" y="777701"/>
                  <a:pt x="1254853" y="786382"/>
                </a:cubicBezTo>
                <a:cubicBezTo>
                  <a:pt x="1254853" y="801955"/>
                  <a:pt x="1238988" y="815553"/>
                  <a:pt x="1218164" y="815553"/>
                </a:cubicBezTo>
                <a:cubicBezTo>
                  <a:pt x="1205671" y="815553"/>
                  <a:pt x="1200125" y="811616"/>
                  <a:pt x="1200125" y="804327"/>
                </a:cubicBezTo>
                <a:cubicBezTo>
                  <a:pt x="1200125" y="800775"/>
                  <a:pt x="1201312" y="798403"/>
                  <a:pt x="1203098" y="796044"/>
                </a:cubicBezTo>
                <a:cubicBezTo>
                  <a:pt x="1208645" y="801359"/>
                  <a:pt x="1215190" y="804327"/>
                  <a:pt x="1222536" y="804327"/>
                </a:cubicBezTo>
                <a:cubicBezTo>
                  <a:pt x="1231855" y="804327"/>
                  <a:pt x="1239388" y="798999"/>
                  <a:pt x="1239388" y="790716"/>
                </a:cubicBezTo>
                <a:cubicBezTo>
                  <a:pt x="1239388" y="784209"/>
                  <a:pt x="1236814" y="779875"/>
                  <a:pt x="1227095" y="771194"/>
                </a:cubicBezTo>
                <a:lnTo>
                  <a:pt x="1220150" y="764886"/>
                </a:lnTo>
                <a:cubicBezTo>
                  <a:pt x="1211031" y="756615"/>
                  <a:pt x="1208457" y="751287"/>
                  <a:pt x="1208457" y="742619"/>
                </a:cubicBezTo>
                <a:cubicBezTo>
                  <a:pt x="1208457" y="729605"/>
                  <a:pt x="1220949" y="716590"/>
                  <a:pt x="1239188" y="716590"/>
                </a:cubicBezTo>
                <a:close/>
                <a:moveTo>
                  <a:pt x="747463" y="716590"/>
                </a:moveTo>
                <a:cubicBezTo>
                  <a:pt x="761941" y="716590"/>
                  <a:pt x="769086" y="720924"/>
                  <a:pt x="769086" y="727233"/>
                </a:cubicBezTo>
                <a:cubicBezTo>
                  <a:pt x="769086" y="730784"/>
                  <a:pt x="767700" y="734932"/>
                  <a:pt x="765514" y="737490"/>
                </a:cubicBezTo>
                <a:cubicBezTo>
                  <a:pt x="759755" y="731579"/>
                  <a:pt x="751435" y="727829"/>
                  <a:pt x="743890" y="727829"/>
                </a:cubicBezTo>
                <a:cubicBezTo>
                  <a:pt x="735170" y="727829"/>
                  <a:pt x="730611" y="732560"/>
                  <a:pt x="730611" y="738869"/>
                </a:cubicBezTo>
                <a:cubicBezTo>
                  <a:pt x="730611" y="744581"/>
                  <a:pt x="732984" y="747934"/>
                  <a:pt x="742903" y="756813"/>
                </a:cubicBezTo>
                <a:lnTo>
                  <a:pt x="750436" y="763507"/>
                </a:lnTo>
                <a:cubicBezTo>
                  <a:pt x="759955" y="771989"/>
                  <a:pt x="763128" y="777701"/>
                  <a:pt x="763128" y="786382"/>
                </a:cubicBezTo>
                <a:cubicBezTo>
                  <a:pt x="763128" y="801955"/>
                  <a:pt x="747263" y="815553"/>
                  <a:pt x="726451" y="815553"/>
                </a:cubicBezTo>
                <a:cubicBezTo>
                  <a:pt x="713946" y="815553"/>
                  <a:pt x="708400" y="811616"/>
                  <a:pt x="708400" y="804327"/>
                </a:cubicBezTo>
                <a:cubicBezTo>
                  <a:pt x="708400" y="800775"/>
                  <a:pt x="709587" y="798403"/>
                  <a:pt x="711373" y="796044"/>
                </a:cubicBezTo>
                <a:cubicBezTo>
                  <a:pt x="716932" y="801359"/>
                  <a:pt x="723465" y="804327"/>
                  <a:pt x="730811" y="804327"/>
                </a:cubicBezTo>
                <a:cubicBezTo>
                  <a:pt x="740130" y="804327"/>
                  <a:pt x="747663" y="798999"/>
                  <a:pt x="747663" y="790716"/>
                </a:cubicBezTo>
                <a:cubicBezTo>
                  <a:pt x="747663" y="784209"/>
                  <a:pt x="745089" y="779875"/>
                  <a:pt x="735370" y="771194"/>
                </a:cubicBezTo>
                <a:lnTo>
                  <a:pt x="728425" y="764886"/>
                </a:lnTo>
                <a:cubicBezTo>
                  <a:pt x="719306" y="756615"/>
                  <a:pt x="716732" y="751287"/>
                  <a:pt x="716732" y="742619"/>
                </a:cubicBezTo>
                <a:cubicBezTo>
                  <a:pt x="716732" y="729605"/>
                  <a:pt x="729224" y="716590"/>
                  <a:pt x="747463" y="716590"/>
                </a:cubicBezTo>
                <a:close/>
                <a:moveTo>
                  <a:pt x="1174917" y="716392"/>
                </a:moveTo>
                <a:cubicBezTo>
                  <a:pt x="1188595" y="716392"/>
                  <a:pt x="1196141" y="723297"/>
                  <a:pt x="1196141" y="736696"/>
                </a:cubicBezTo>
                <a:cubicBezTo>
                  <a:pt x="1196141" y="759968"/>
                  <a:pt x="1172343" y="774163"/>
                  <a:pt x="1148733" y="774163"/>
                </a:cubicBezTo>
                <a:cubicBezTo>
                  <a:pt x="1148733" y="798019"/>
                  <a:pt x="1155079" y="803731"/>
                  <a:pt x="1166584" y="803731"/>
                </a:cubicBezTo>
                <a:cubicBezTo>
                  <a:pt x="1173730" y="803731"/>
                  <a:pt x="1184036" y="799583"/>
                  <a:pt x="1188208" y="793871"/>
                </a:cubicBezTo>
                <a:cubicBezTo>
                  <a:pt x="1188995" y="794666"/>
                  <a:pt x="1190182" y="796429"/>
                  <a:pt x="1190182" y="798602"/>
                </a:cubicBezTo>
                <a:cubicBezTo>
                  <a:pt x="1190182" y="808065"/>
                  <a:pt x="1177490" y="815951"/>
                  <a:pt x="1161425" y="815951"/>
                </a:cubicBezTo>
                <a:cubicBezTo>
                  <a:pt x="1144773" y="815951"/>
                  <a:pt x="1133268" y="805110"/>
                  <a:pt x="1133268" y="781651"/>
                </a:cubicBezTo>
                <a:cubicBezTo>
                  <a:pt x="1133268" y="737292"/>
                  <a:pt x="1155879" y="716392"/>
                  <a:pt x="1174917" y="716392"/>
                </a:cubicBezTo>
                <a:close/>
                <a:moveTo>
                  <a:pt x="878255" y="716392"/>
                </a:moveTo>
                <a:cubicBezTo>
                  <a:pt x="891933" y="716392"/>
                  <a:pt x="899479" y="723297"/>
                  <a:pt x="899479" y="736696"/>
                </a:cubicBezTo>
                <a:cubicBezTo>
                  <a:pt x="899479" y="759968"/>
                  <a:pt x="875681" y="774163"/>
                  <a:pt x="852071" y="774163"/>
                </a:cubicBezTo>
                <a:cubicBezTo>
                  <a:pt x="852071" y="798019"/>
                  <a:pt x="858417" y="803731"/>
                  <a:pt x="869922" y="803731"/>
                </a:cubicBezTo>
                <a:cubicBezTo>
                  <a:pt x="877068" y="803731"/>
                  <a:pt x="887374" y="799583"/>
                  <a:pt x="891546" y="793871"/>
                </a:cubicBezTo>
                <a:cubicBezTo>
                  <a:pt x="892333" y="794666"/>
                  <a:pt x="893520" y="796429"/>
                  <a:pt x="893520" y="798602"/>
                </a:cubicBezTo>
                <a:cubicBezTo>
                  <a:pt x="893520" y="808065"/>
                  <a:pt x="880828" y="815951"/>
                  <a:pt x="864763" y="815951"/>
                </a:cubicBezTo>
                <a:cubicBezTo>
                  <a:pt x="848111" y="815951"/>
                  <a:pt x="836606" y="805110"/>
                  <a:pt x="836606" y="781651"/>
                </a:cubicBezTo>
                <a:cubicBezTo>
                  <a:pt x="836606" y="737292"/>
                  <a:pt x="859217" y="716392"/>
                  <a:pt x="878255" y="716392"/>
                </a:cubicBezTo>
                <a:close/>
                <a:moveTo>
                  <a:pt x="146882" y="716193"/>
                </a:moveTo>
                <a:cubicBezTo>
                  <a:pt x="162946" y="716193"/>
                  <a:pt x="174452" y="726649"/>
                  <a:pt x="174452" y="749114"/>
                </a:cubicBezTo>
                <a:cubicBezTo>
                  <a:pt x="174452" y="790915"/>
                  <a:pt x="151448" y="815553"/>
                  <a:pt x="131816" y="815553"/>
                </a:cubicBezTo>
                <a:cubicBezTo>
                  <a:pt x="116345" y="815553"/>
                  <a:pt x="103453" y="803731"/>
                  <a:pt x="103453" y="780471"/>
                </a:cubicBezTo>
                <a:cubicBezTo>
                  <a:pt x="103453" y="738869"/>
                  <a:pt x="125071" y="716193"/>
                  <a:pt x="146882" y="716193"/>
                </a:cubicBezTo>
                <a:close/>
                <a:moveTo>
                  <a:pt x="1062275" y="703774"/>
                </a:moveTo>
                <a:lnTo>
                  <a:pt x="1065261" y="703774"/>
                </a:lnTo>
                <a:lnTo>
                  <a:pt x="1061888" y="719943"/>
                </a:lnTo>
                <a:lnTo>
                  <a:pt x="1067635" y="719943"/>
                </a:lnTo>
                <a:cubicBezTo>
                  <a:pt x="1073181" y="719943"/>
                  <a:pt x="1077553" y="719545"/>
                  <a:pt x="1082900" y="718564"/>
                </a:cubicBezTo>
                <a:cubicBezTo>
                  <a:pt x="1082900" y="727034"/>
                  <a:pt x="1078140" y="730784"/>
                  <a:pt x="1065648" y="730784"/>
                </a:cubicBezTo>
                <a:lnTo>
                  <a:pt x="1060102" y="730784"/>
                </a:lnTo>
                <a:lnTo>
                  <a:pt x="1056729" y="751287"/>
                </a:lnTo>
                <a:cubicBezTo>
                  <a:pt x="1055143" y="760750"/>
                  <a:pt x="1052757" y="777118"/>
                  <a:pt x="1052757" y="785003"/>
                </a:cubicBezTo>
                <a:cubicBezTo>
                  <a:pt x="1052757" y="798018"/>
                  <a:pt x="1059302" y="803730"/>
                  <a:pt x="1068034" y="803730"/>
                </a:cubicBezTo>
                <a:cubicBezTo>
                  <a:pt x="1071207" y="803730"/>
                  <a:pt x="1073181" y="803333"/>
                  <a:pt x="1076167" y="802352"/>
                </a:cubicBezTo>
                <a:lnTo>
                  <a:pt x="1076167" y="805891"/>
                </a:lnTo>
                <a:cubicBezTo>
                  <a:pt x="1074380" y="810635"/>
                  <a:pt x="1067235" y="815354"/>
                  <a:pt x="1057916" y="815354"/>
                </a:cubicBezTo>
                <a:cubicBezTo>
                  <a:pt x="1044824" y="815354"/>
                  <a:pt x="1037891" y="806686"/>
                  <a:pt x="1037891" y="791113"/>
                </a:cubicBezTo>
                <a:cubicBezTo>
                  <a:pt x="1037891" y="778893"/>
                  <a:pt x="1040864" y="758391"/>
                  <a:pt x="1044037" y="743203"/>
                </a:cubicBezTo>
                <a:lnTo>
                  <a:pt x="1046610" y="730586"/>
                </a:lnTo>
                <a:cubicBezTo>
                  <a:pt x="1042251" y="730586"/>
                  <a:pt x="1039677" y="730387"/>
                  <a:pt x="1035505" y="730002"/>
                </a:cubicBezTo>
                <a:lnTo>
                  <a:pt x="1035505" y="727431"/>
                </a:lnTo>
                <a:cubicBezTo>
                  <a:pt x="1041851" y="718564"/>
                  <a:pt x="1051770" y="709884"/>
                  <a:pt x="1062275" y="703774"/>
                </a:cubicBezTo>
                <a:close/>
                <a:moveTo>
                  <a:pt x="31530" y="686426"/>
                </a:moveTo>
                <a:cubicBezTo>
                  <a:pt x="37283" y="686426"/>
                  <a:pt x="42836" y="687022"/>
                  <a:pt x="46996" y="688400"/>
                </a:cubicBezTo>
                <a:lnTo>
                  <a:pt x="46996" y="691753"/>
                </a:lnTo>
                <a:cubicBezTo>
                  <a:pt x="43229" y="693132"/>
                  <a:pt x="40056" y="696087"/>
                  <a:pt x="39663" y="700235"/>
                </a:cubicBezTo>
                <a:lnTo>
                  <a:pt x="27364" y="804513"/>
                </a:lnTo>
                <a:lnTo>
                  <a:pt x="38470" y="807667"/>
                </a:lnTo>
                <a:lnTo>
                  <a:pt x="38470" y="811616"/>
                </a:lnTo>
                <a:cubicBezTo>
                  <a:pt x="32717" y="813591"/>
                  <a:pt x="27564" y="814572"/>
                  <a:pt x="20425" y="814572"/>
                </a:cubicBezTo>
                <a:cubicBezTo>
                  <a:pt x="14672" y="814572"/>
                  <a:pt x="8920" y="813790"/>
                  <a:pt x="4760" y="812598"/>
                </a:cubicBezTo>
                <a:lnTo>
                  <a:pt x="4760" y="809245"/>
                </a:lnTo>
                <a:cubicBezTo>
                  <a:pt x="8326" y="807866"/>
                  <a:pt x="11899" y="804712"/>
                  <a:pt x="12293" y="800576"/>
                </a:cubicBezTo>
                <a:lnTo>
                  <a:pt x="24391" y="696485"/>
                </a:lnTo>
                <a:lnTo>
                  <a:pt x="13286" y="693330"/>
                </a:lnTo>
                <a:lnTo>
                  <a:pt x="13286" y="689381"/>
                </a:lnTo>
                <a:cubicBezTo>
                  <a:pt x="19238" y="687220"/>
                  <a:pt x="24391" y="686426"/>
                  <a:pt x="31530" y="686426"/>
                </a:cubicBezTo>
                <a:close/>
                <a:moveTo>
                  <a:pt x="82892" y="685842"/>
                </a:moveTo>
                <a:cubicBezTo>
                  <a:pt x="88644" y="685842"/>
                  <a:pt x="92610" y="688996"/>
                  <a:pt x="92610" y="694510"/>
                </a:cubicBezTo>
                <a:cubicBezTo>
                  <a:pt x="92610" y="706146"/>
                  <a:pt x="84085" y="719943"/>
                  <a:pt x="66433" y="734932"/>
                </a:cubicBezTo>
                <a:lnTo>
                  <a:pt x="51955" y="747152"/>
                </a:lnTo>
                <a:lnTo>
                  <a:pt x="70993" y="781452"/>
                </a:lnTo>
                <a:cubicBezTo>
                  <a:pt x="80912" y="799198"/>
                  <a:pt x="89437" y="805705"/>
                  <a:pt x="96377" y="806686"/>
                </a:cubicBezTo>
                <a:lnTo>
                  <a:pt x="96377" y="810822"/>
                </a:lnTo>
                <a:cubicBezTo>
                  <a:pt x="91617" y="814175"/>
                  <a:pt x="88051" y="815168"/>
                  <a:pt x="81898" y="815168"/>
                </a:cubicBezTo>
                <a:cubicBezTo>
                  <a:pt x="74366" y="815168"/>
                  <a:pt x="68020" y="810635"/>
                  <a:pt x="56914" y="789139"/>
                </a:cubicBezTo>
                <a:lnTo>
                  <a:pt x="36090" y="749313"/>
                </a:lnTo>
                <a:lnTo>
                  <a:pt x="36290" y="748332"/>
                </a:lnTo>
                <a:lnTo>
                  <a:pt x="54141" y="732560"/>
                </a:lnTo>
                <a:cubicBezTo>
                  <a:pt x="69207" y="719161"/>
                  <a:pt x="76352" y="707326"/>
                  <a:pt x="76352" y="699440"/>
                </a:cubicBezTo>
                <a:cubicBezTo>
                  <a:pt x="76352" y="695491"/>
                  <a:pt x="74566" y="693330"/>
                  <a:pt x="69207" y="691753"/>
                </a:cubicBezTo>
                <a:lnTo>
                  <a:pt x="69207" y="688798"/>
                </a:lnTo>
                <a:cubicBezTo>
                  <a:pt x="73772" y="686823"/>
                  <a:pt x="77939" y="685842"/>
                  <a:pt x="82892" y="685842"/>
                </a:cubicBezTo>
                <a:close/>
                <a:moveTo>
                  <a:pt x="1116541" y="676379"/>
                </a:moveTo>
                <a:cubicBezTo>
                  <a:pt x="1121700" y="676379"/>
                  <a:pt x="1125660" y="680316"/>
                  <a:pt x="1125660" y="685842"/>
                </a:cubicBezTo>
                <a:cubicBezTo>
                  <a:pt x="1125660" y="692535"/>
                  <a:pt x="1120301" y="698062"/>
                  <a:pt x="1114555" y="698062"/>
                </a:cubicBezTo>
                <a:cubicBezTo>
                  <a:pt x="1109196" y="698062"/>
                  <a:pt x="1105436" y="694510"/>
                  <a:pt x="1105436" y="688599"/>
                </a:cubicBezTo>
                <a:cubicBezTo>
                  <a:pt x="1105436" y="682092"/>
                  <a:pt x="1110582" y="676379"/>
                  <a:pt x="1116541" y="676379"/>
                </a:cubicBezTo>
                <a:close/>
                <a:moveTo>
                  <a:pt x="615159" y="676379"/>
                </a:moveTo>
                <a:cubicBezTo>
                  <a:pt x="620118" y="676379"/>
                  <a:pt x="624278" y="680316"/>
                  <a:pt x="624278" y="685842"/>
                </a:cubicBezTo>
                <a:cubicBezTo>
                  <a:pt x="624278" y="692535"/>
                  <a:pt x="618919" y="698062"/>
                  <a:pt x="613173" y="698062"/>
                </a:cubicBezTo>
                <a:cubicBezTo>
                  <a:pt x="607826" y="698062"/>
                  <a:pt x="604054" y="694510"/>
                  <a:pt x="604054" y="688599"/>
                </a:cubicBezTo>
                <a:cubicBezTo>
                  <a:pt x="604054" y="682092"/>
                  <a:pt x="609213" y="676379"/>
                  <a:pt x="615159" y="676379"/>
                </a:cubicBezTo>
                <a:close/>
                <a:moveTo>
                  <a:pt x="573423" y="676379"/>
                </a:moveTo>
                <a:cubicBezTo>
                  <a:pt x="578570" y="676379"/>
                  <a:pt x="582542" y="680316"/>
                  <a:pt x="582542" y="685842"/>
                </a:cubicBezTo>
                <a:cubicBezTo>
                  <a:pt x="582542" y="692535"/>
                  <a:pt x="577183" y="698062"/>
                  <a:pt x="571437" y="698062"/>
                </a:cubicBezTo>
                <a:cubicBezTo>
                  <a:pt x="566078" y="698062"/>
                  <a:pt x="562318" y="694510"/>
                  <a:pt x="562318" y="688599"/>
                </a:cubicBezTo>
                <a:cubicBezTo>
                  <a:pt x="562318" y="682092"/>
                  <a:pt x="567477" y="676379"/>
                  <a:pt x="573423" y="676379"/>
                </a:cubicBezTo>
                <a:close/>
                <a:moveTo>
                  <a:pt x="301421" y="676379"/>
                </a:moveTo>
                <a:cubicBezTo>
                  <a:pt x="306568" y="676379"/>
                  <a:pt x="310540" y="680316"/>
                  <a:pt x="310540" y="685842"/>
                </a:cubicBezTo>
                <a:cubicBezTo>
                  <a:pt x="310540" y="692535"/>
                  <a:pt x="305181" y="698062"/>
                  <a:pt x="299435" y="698062"/>
                </a:cubicBezTo>
                <a:cubicBezTo>
                  <a:pt x="294076" y="698062"/>
                  <a:pt x="290316" y="694510"/>
                  <a:pt x="290316" y="688599"/>
                </a:cubicBezTo>
                <a:cubicBezTo>
                  <a:pt x="290316" y="682092"/>
                  <a:pt x="295475" y="676379"/>
                  <a:pt x="301421" y="676379"/>
                </a:cubicBezTo>
                <a:close/>
                <a:moveTo>
                  <a:pt x="933795" y="671250"/>
                </a:moveTo>
                <a:cubicBezTo>
                  <a:pt x="937167" y="671250"/>
                  <a:pt x="940540" y="671647"/>
                  <a:pt x="942926" y="672430"/>
                </a:cubicBezTo>
                <a:lnTo>
                  <a:pt x="928048" y="775739"/>
                </a:lnTo>
                <a:cubicBezTo>
                  <a:pt x="927061" y="782048"/>
                  <a:pt x="926462" y="791511"/>
                  <a:pt x="926462" y="797422"/>
                </a:cubicBezTo>
                <a:cubicBezTo>
                  <a:pt x="926462" y="803929"/>
                  <a:pt x="929635" y="806885"/>
                  <a:pt x="935381" y="808661"/>
                </a:cubicBezTo>
                <a:lnTo>
                  <a:pt x="935381" y="812014"/>
                </a:lnTo>
                <a:cubicBezTo>
                  <a:pt x="931221" y="813789"/>
                  <a:pt x="926062" y="814771"/>
                  <a:pt x="920116" y="814771"/>
                </a:cubicBezTo>
                <a:cubicBezTo>
                  <a:pt x="913570" y="814771"/>
                  <a:pt x="910197" y="811418"/>
                  <a:pt x="910197" y="805506"/>
                </a:cubicBezTo>
                <a:cubicBezTo>
                  <a:pt x="910197" y="799980"/>
                  <a:pt x="911584" y="787164"/>
                  <a:pt x="912583" y="779676"/>
                </a:cubicBezTo>
                <a:lnTo>
                  <a:pt x="926462" y="681893"/>
                </a:lnTo>
                <a:lnTo>
                  <a:pt x="913970" y="678155"/>
                </a:lnTo>
                <a:lnTo>
                  <a:pt x="913970" y="674404"/>
                </a:lnTo>
                <a:cubicBezTo>
                  <a:pt x="920316" y="672231"/>
                  <a:pt x="926262" y="671250"/>
                  <a:pt x="933795" y="671250"/>
                </a:cubicBezTo>
                <a:close/>
                <a:moveTo>
                  <a:pt x="657395" y="671250"/>
                </a:moveTo>
                <a:cubicBezTo>
                  <a:pt x="660568" y="671250"/>
                  <a:pt x="663741" y="671647"/>
                  <a:pt x="666315" y="672430"/>
                </a:cubicBezTo>
                <a:lnTo>
                  <a:pt x="654809" y="758974"/>
                </a:lnTo>
                <a:lnTo>
                  <a:pt x="655009" y="758974"/>
                </a:lnTo>
                <a:lnTo>
                  <a:pt x="666115" y="750306"/>
                </a:lnTo>
                <a:cubicBezTo>
                  <a:pt x="674447" y="743799"/>
                  <a:pt x="684753" y="728027"/>
                  <a:pt x="687726" y="715808"/>
                </a:cubicBezTo>
                <a:cubicBezTo>
                  <a:pt x="697445" y="715808"/>
                  <a:pt x="701018" y="718366"/>
                  <a:pt x="701018" y="722315"/>
                </a:cubicBezTo>
                <a:cubicBezTo>
                  <a:pt x="701018" y="729803"/>
                  <a:pt x="688525" y="744395"/>
                  <a:pt x="673847" y="754243"/>
                </a:cubicBezTo>
                <a:lnTo>
                  <a:pt x="665328" y="760166"/>
                </a:lnTo>
                <a:lnTo>
                  <a:pt x="690312" y="798204"/>
                </a:lnTo>
                <a:cubicBezTo>
                  <a:pt x="693685" y="803134"/>
                  <a:pt x="697445" y="806289"/>
                  <a:pt x="703204" y="808859"/>
                </a:cubicBezTo>
                <a:lnTo>
                  <a:pt x="703204" y="812200"/>
                </a:lnTo>
                <a:cubicBezTo>
                  <a:pt x="699431" y="814373"/>
                  <a:pt x="696258" y="815168"/>
                  <a:pt x="690899" y="815168"/>
                </a:cubicBezTo>
                <a:cubicBezTo>
                  <a:pt x="684953" y="815168"/>
                  <a:pt x="679606" y="812200"/>
                  <a:pt x="674447" y="802737"/>
                </a:cubicBezTo>
                <a:lnTo>
                  <a:pt x="654022" y="765283"/>
                </a:lnTo>
                <a:lnTo>
                  <a:pt x="653823" y="765283"/>
                </a:lnTo>
                <a:lnTo>
                  <a:pt x="650450" y="812995"/>
                </a:lnTo>
                <a:lnTo>
                  <a:pt x="633398" y="812995"/>
                </a:lnTo>
                <a:lnTo>
                  <a:pt x="641330" y="761545"/>
                </a:lnTo>
                <a:lnTo>
                  <a:pt x="649463" y="681893"/>
                </a:lnTo>
                <a:lnTo>
                  <a:pt x="637158" y="678155"/>
                </a:lnTo>
                <a:lnTo>
                  <a:pt x="637158" y="674404"/>
                </a:lnTo>
                <a:cubicBezTo>
                  <a:pt x="643304" y="672231"/>
                  <a:pt x="649263" y="671250"/>
                  <a:pt x="657395" y="671250"/>
                </a:cubicBezTo>
                <a:close/>
                <a:moveTo>
                  <a:pt x="431488" y="671250"/>
                </a:moveTo>
                <a:cubicBezTo>
                  <a:pt x="434661" y="671250"/>
                  <a:pt x="437834" y="671647"/>
                  <a:pt x="440408" y="672430"/>
                </a:cubicBezTo>
                <a:lnTo>
                  <a:pt x="428902" y="758974"/>
                </a:lnTo>
                <a:lnTo>
                  <a:pt x="429102" y="758974"/>
                </a:lnTo>
                <a:lnTo>
                  <a:pt x="440208" y="750306"/>
                </a:lnTo>
                <a:cubicBezTo>
                  <a:pt x="448540" y="743799"/>
                  <a:pt x="458846" y="728027"/>
                  <a:pt x="461819" y="715808"/>
                </a:cubicBezTo>
                <a:cubicBezTo>
                  <a:pt x="471538" y="715808"/>
                  <a:pt x="475111" y="718366"/>
                  <a:pt x="475111" y="722315"/>
                </a:cubicBezTo>
                <a:cubicBezTo>
                  <a:pt x="475111" y="729803"/>
                  <a:pt x="462618" y="744395"/>
                  <a:pt x="447940" y="754243"/>
                </a:cubicBezTo>
                <a:lnTo>
                  <a:pt x="439421" y="760166"/>
                </a:lnTo>
                <a:lnTo>
                  <a:pt x="464405" y="798204"/>
                </a:lnTo>
                <a:cubicBezTo>
                  <a:pt x="467778" y="803134"/>
                  <a:pt x="471538" y="806289"/>
                  <a:pt x="477297" y="808859"/>
                </a:cubicBezTo>
                <a:lnTo>
                  <a:pt x="477297" y="812200"/>
                </a:lnTo>
                <a:cubicBezTo>
                  <a:pt x="473524" y="814373"/>
                  <a:pt x="470351" y="815168"/>
                  <a:pt x="464992" y="815168"/>
                </a:cubicBezTo>
                <a:cubicBezTo>
                  <a:pt x="459046" y="815168"/>
                  <a:pt x="453699" y="812200"/>
                  <a:pt x="448540" y="802737"/>
                </a:cubicBezTo>
                <a:lnTo>
                  <a:pt x="428115" y="765283"/>
                </a:lnTo>
                <a:lnTo>
                  <a:pt x="427916" y="765283"/>
                </a:lnTo>
                <a:lnTo>
                  <a:pt x="424543" y="812995"/>
                </a:lnTo>
                <a:lnTo>
                  <a:pt x="407491" y="812995"/>
                </a:lnTo>
                <a:lnTo>
                  <a:pt x="415423" y="761545"/>
                </a:lnTo>
                <a:lnTo>
                  <a:pt x="423556" y="681893"/>
                </a:lnTo>
                <a:lnTo>
                  <a:pt x="411251" y="678155"/>
                </a:lnTo>
                <a:lnTo>
                  <a:pt x="411251" y="674404"/>
                </a:lnTo>
                <a:cubicBezTo>
                  <a:pt x="417397" y="672231"/>
                  <a:pt x="423356" y="671250"/>
                  <a:pt x="431488" y="671250"/>
                </a:cubicBezTo>
                <a:close/>
                <a:moveTo>
                  <a:pt x="1018166" y="529643"/>
                </a:moveTo>
                <a:lnTo>
                  <a:pt x="1011820" y="579515"/>
                </a:lnTo>
                <a:cubicBezTo>
                  <a:pt x="1015979" y="580111"/>
                  <a:pt x="1020339" y="580310"/>
                  <a:pt x="1024512" y="580310"/>
                </a:cubicBezTo>
                <a:cubicBezTo>
                  <a:pt x="1042150" y="580310"/>
                  <a:pt x="1055242" y="569270"/>
                  <a:pt x="1055242" y="553101"/>
                </a:cubicBezTo>
                <a:cubicBezTo>
                  <a:pt x="1055242" y="537926"/>
                  <a:pt x="1045323" y="529643"/>
                  <a:pt x="1018166" y="529643"/>
                </a:cubicBezTo>
                <a:close/>
                <a:moveTo>
                  <a:pt x="2068710" y="504209"/>
                </a:moveTo>
                <a:cubicBezTo>
                  <a:pt x="2052646" y="504209"/>
                  <a:pt x="2038967" y="520962"/>
                  <a:pt x="2038967" y="554479"/>
                </a:cubicBezTo>
                <a:cubicBezTo>
                  <a:pt x="2038967" y="571232"/>
                  <a:pt x="2044114" y="578335"/>
                  <a:pt x="2048885" y="578335"/>
                </a:cubicBezTo>
                <a:cubicBezTo>
                  <a:pt x="2057405" y="578335"/>
                  <a:pt x="2068910" y="565122"/>
                  <a:pt x="2073470" y="538112"/>
                </a:cubicBezTo>
                <a:lnTo>
                  <a:pt x="2079016" y="505389"/>
                </a:lnTo>
                <a:cubicBezTo>
                  <a:pt x="2076243" y="504606"/>
                  <a:pt x="2071684" y="504209"/>
                  <a:pt x="2068710" y="504209"/>
                </a:cubicBezTo>
                <a:close/>
                <a:moveTo>
                  <a:pt x="1731512" y="504209"/>
                </a:moveTo>
                <a:cubicBezTo>
                  <a:pt x="1715060" y="504209"/>
                  <a:pt x="1700982" y="519583"/>
                  <a:pt x="1700982" y="554479"/>
                </a:cubicBezTo>
                <a:cubicBezTo>
                  <a:pt x="1700982" y="570847"/>
                  <a:pt x="1705741" y="578335"/>
                  <a:pt x="1710900" y="578335"/>
                </a:cubicBezTo>
                <a:cubicBezTo>
                  <a:pt x="1718820" y="578335"/>
                  <a:pt x="1731325" y="565519"/>
                  <a:pt x="1735485" y="537926"/>
                </a:cubicBezTo>
                <a:lnTo>
                  <a:pt x="1741031" y="505190"/>
                </a:lnTo>
                <a:cubicBezTo>
                  <a:pt x="1738458" y="504607"/>
                  <a:pt x="1734685" y="504209"/>
                  <a:pt x="1731512" y="504209"/>
                </a:cubicBezTo>
                <a:close/>
                <a:moveTo>
                  <a:pt x="1557023" y="504209"/>
                </a:moveTo>
                <a:cubicBezTo>
                  <a:pt x="1540959" y="504209"/>
                  <a:pt x="1527280" y="520962"/>
                  <a:pt x="1527280" y="554479"/>
                </a:cubicBezTo>
                <a:cubicBezTo>
                  <a:pt x="1527280" y="571232"/>
                  <a:pt x="1532439" y="578335"/>
                  <a:pt x="1537186" y="578335"/>
                </a:cubicBezTo>
                <a:cubicBezTo>
                  <a:pt x="1545718" y="578335"/>
                  <a:pt x="1557223" y="565122"/>
                  <a:pt x="1561783" y="538112"/>
                </a:cubicBezTo>
                <a:lnTo>
                  <a:pt x="1567342" y="505389"/>
                </a:lnTo>
                <a:cubicBezTo>
                  <a:pt x="1564556" y="504606"/>
                  <a:pt x="1559997" y="504209"/>
                  <a:pt x="1557023" y="504209"/>
                </a:cubicBezTo>
                <a:close/>
                <a:moveTo>
                  <a:pt x="830085" y="504209"/>
                </a:moveTo>
                <a:cubicBezTo>
                  <a:pt x="814021" y="504209"/>
                  <a:pt x="800342" y="520962"/>
                  <a:pt x="800342" y="554479"/>
                </a:cubicBezTo>
                <a:cubicBezTo>
                  <a:pt x="800342" y="571232"/>
                  <a:pt x="805501" y="578335"/>
                  <a:pt x="810248" y="578335"/>
                </a:cubicBezTo>
                <a:cubicBezTo>
                  <a:pt x="818780" y="578335"/>
                  <a:pt x="830285" y="565122"/>
                  <a:pt x="834845" y="538112"/>
                </a:cubicBezTo>
                <a:lnTo>
                  <a:pt x="840404" y="505389"/>
                </a:lnTo>
                <a:cubicBezTo>
                  <a:pt x="837618" y="504606"/>
                  <a:pt x="833059" y="504209"/>
                  <a:pt x="830085" y="504209"/>
                </a:cubicBezTo>
                <a:close/>
                <a:moveTo>
                  <a:pt x="2415566" y="503613"/>
                </a:moveTo>
                <a:cubicBezTo>
                  <a:pt x="2406834" y="503613"/>
                  <a:pt x="2394342" y="518602"/>
                  <a:pt x="2394342" y="541266"/>
                </a:cubicBezTo>
                <a:cubicBezTo>
                  <a:pt x="2412393" y="541266"/>
                  <a:pt x="2425085" y="531617"/>
                  <a:pt x="2425085" y="516429"/>
                </a:cubicBezTo>
                <a:cubicBezTo>
                  <a:pt x="2425085" y="507165"/>
                  <a:pt x="2421312" y="503613"/>
                  <a:pt x="2415566" y="503613"/>
                </a:cubicBezTo>
                <a:close/>
                <a:moveTo>
                  <a:pt x="2221439" y="503613"/>
                </a:moveTo>
                <a:cubicBezTo>
                  <a:pt x="2212707" y="503613"/>
                  <a:pt x="2200215" y="518602"/>
                  <a:pt x="2200215" y="541266"/>
                </a:cubicBezTo>
                <a:cubicBezTo>
                  <a:pt x="2218266" y="541266"/>
                  <a:pt x="2230958" y="531617"/>
                  <a:pt x="2230958" y="516429"/>
                </a:cubicBezTo>
                <a:cubicBezTo>
                  <a:pt x="2230958" y="507165"/>
                  <a:pt x="2227185" y="503613"/>
                  <a:pt x="2221439" y="503613"/>
                </a:cubicBezTo>
                <a:close/>
                <a:moveTo>
                  <a:pt x="1872773" y="503613"/>
                </a:moveTo>
                <a:cubicBezTo>
                  <a:pt x="1864041" y="503613"/>
                  <a:pt x="1851549" y="518602"/>
                  <a:pt x="1851549" y="541266"/>
                </a:cubicBezTo>
                <a:cubicBezTo>
                  <a:pt x="1869600" y="541266"/>
                  <a:pt x="1882292" y="531617"/>
                  <a:pt x="1882292" y="516429"/>
                </a:cubicBezTo>
                <a:cubicBezTo>
                  <a:pt x="1882292" y="507165"/>
                  <a:pt x="1878519" y="503613"/>
                  <a:pt x="1872773" y="503613"/>
                </a:cubicBezTo>
                <a:close/>
                <a:moveTo>
                  <a:pt x="1346058" y="503613"/>
                </a:moveTo>
                <a:cubicBezTo>
                  <a:pt x="1337326" y="503613"/>
                  <a:pt x="1324834" y="518602"/>
                  <a:pt x="1324834" y="541266"/>
                </a:cubicBezTo>
                <a:cubicBezTo>
                  <a:pt x="1342885" y="541266"/>
                  <a:pt x="1355577" y="531617"/>
                  <a:pt x="1355577" y="516429"/>
                </a:cubicBezTo>
                <a:cubicBezTo>
                  <a:pt x="1355577" y="507165"/>
                  <a:pt x="1351804" y="503613"/>
                  <a:pt x="1346058" y="503613"/>
                </a:cubicBezTo>
                <a:close/>
                <a:moveTo>
                  <a:pt x="647476" y="503613"/>
                </a:moveTo>
                <a:cubicBezTo>
                  <a:pt x="638744" y="503613"/>
                  <a:pt x="626252" y="518602"/>
                  <a:pt x="626252" y="541266"/>
                </a:cubicBezTo>
                <a:cubicBezTo>
                  <a:pt x="644303" y="541266"/>
                  <a:pt x="656995" y="531617"/>
                  <a:pt x="656995" y="516429"/>
                </a:cubicBezTo>
                <a:cubicBezTo>
                  <a:pt x="656995" y="507165"/>
                  <a:pt x="653222" y="503613"/>
                  <a:pt x="647476" y="503613"/>
                </a:cubicBezTo>
                <a:close/>
                <a:moveTo>
                  <a:pt x="469789" y="503613"/>
                </a:moveTo>
                <a:cubicBezTo>
                  <a:pt x="461057" y="503613"/>
                  <a:pt x="448565" y="518602"/>
                  <a:pt x="448565" y="541266"/>
                </a:cubicBezTo>
                <a:cubicBezTo>
                  <a:pt x="466616" y="541266"/>
                  <a:pt x="479308" y="531617"/>
                  <a:pt x="479308" y="516429"/>
                </a:cubicBezTo>
                <a:cubicBezTo>
                  <a:pt x="479308" y="507165"/>
                  <a:pt x="475535" y="503613"/>
                  <a:pt x="469789" y="503613"/>
                </a:cubicBezTo>
                <a:close/>
                <a:moveTo>
                  <a:pt x="1108471" y="493368"/>
                </a:moveTo>
                <a:cubicBezTo>
                  <a:pt x="1112044" y="493368"/>
                  <a:pt x="1114817" y="493567"/>
                  <a:pt x="1117403" y="494548"/>
                </a:cubicBezTo>
                <a:lnTo>
                  <a:pt x="1108471" y="552505"/>
                </a:lnTo>
                <a:cubicBezTo>
                  <a:pt x="1107684" y="558416"/>
                  <a:pt x="1106884" y="568475"/>
                  <a:pt x="1106884" y="573604"/>
                </a:cubicBezTo>
                <a:cubicBezTo>
                  <a:pt x="1106884" y="580111"/>
                  <a:pt x="1109270" y="583067"/>
                  <a:pt x="1114817" y="584843"/>
                </a:cubicBezTo>
                <a:lnTo>
                  <a:pt x="1114817" y="588196"/>
                </a:lnTo>
                <a:cubicBezTo>
                  <a:pt x="1110657" y="589959"/>
                  <a:pt x="1105898" y="590953"/>
                  <a:pt x="1099939" y="590953"/>
                </a:cubicBezTo>
                <a:cubicBezTo>
                  <a:pt x="1093593" y="590953"/>
                  <a:pt x="1090420" y="587600"/>
                  <a:pt x="1090420" y="581887"/>
                </a:cubicBezTo>
                <a:cubicBezTo>
                  <a:pt x="1090420" y="576361"/>
                  <a:pt x="1092206" y="563744"/>
                  <a:pt x="1093206" y="555858"/>
                </a:cubicBezTo>
                <a:lnTo>
                  <a:pt x="1099552" y="515846"/>
                </a:lnTo>
                <a:lnTo>
                  <a:pt x="1100538" y="504210"/>
                </a:lnTo>
                <a:lnTo>
                  <a:pt x="1088646" y="500459"/>
                </a:lnTo>
                <a:lnTo>
                  <a:pt x="1088646" y="496721"/>
                </a:lnTo>
                <a:cubicBezTo>
                  <a:pt x="1094992" y="494349"/>
                  <a:pt x="1101338" y="493368"/>
                  <a:pt x="1108471" y="493368"/>
                </a:cubicBezTo>
                <a:close/>
                <a:moveTo>
                  <a:pt x="587914" y="493368"/>
                </a:moveTo>
                <a:cubicBezTo>
                  <a:pt x="591487" y="493368"/>
                  <a:pt x="594260" y="493567"/>
                  <a:pt x="596833" y="494548"/>
                </a:cubicBezTo>
                <a:lnTo>
                  <a:pt x="587914" y="552505"/>
                </a:lnTo>
                <a:cubicBezTo>
                  <a:pt x="587127" y="558416"/>
                  <a:pt x="586327" y="568475"/>
                  <a:pt x="586327" y="573604"/>
                </a:cubicBezTo>
                <a:cubicBezTo>
                  <a:pt x="586327" y="580111"/>
                  <a:pt x="588713" y="583067"/>
                  <a:pt x="594260" y="584843"/>
                </a:cubicBezTo>
                <a:lnTo>
                  <a:pt x="594260" y="588196"/>
                </a:lnTo>
                <a:cubicBezTo>
                  <a:pt x="590100" y="589959"/>
                  <a:pt x="585341" y="590953"/>
                  <a:pt x="579394" y="590953"/>
                </a:cubicBezTo>
                <a:cubicBezTo>
                  <a:pt x="573048" y="590953"/>
                  <a:pt x="569875" y="587600"/>
                  <a:pt x="569875" y="581887"/>
                </a:cubicBezTo>
                <a:cubicBezTo>
                  <a:pt x="569875" y="576361"/>
                  <a:pt x="571649" y="563744"/>
                  <a:pt x="572649" y="555858"/>
                </a:cubicBezTo>
                <a:lnTo>
                  <a:pt x="578995" y="515846"/>
                </a:lnTo>
                <a:lnTo>
                  <a:pt x="579981" y="504210"/>
                </a:lnTo>
                <a:lnTo>
                  <a:pt x="568089" y="500459"/>
                </a:lnTo>
                <a:lnTo>
                  <a:pt x="568089" y="496721"/>
                </a:lnTo>
                <a:cubicBezTo>
                  <a:pt x="574435" y="494349"/>
                  <a:pt x="580781" y="493368"/>
                  <a:pt x="587914" y="493368"/>
                </a:cubicBezTo>
                <a:close/>
                <a:moveTo>
                  <a:pt x="524230" y="493368"/>
                </a:moveTo>
                <a:cubicBezTo>
                  <a:pt x="526803" y="493368"/>
                  <a:pt x="529976" y="493765"/>
                  <a:pt x="532562" y="494746"/>
                </a:cubicBezTo>
                <a:lnTo>
                  <a:pt x="526603" y="523334"/>
                </a:lnTo>
                <a:lnTo>
                  <a:pt x="526803" y="523334"/>
                </a:lnTo>
                <a:lnTo>
                  <a:pt x="537321" y="505985"/>
                </a:lnTo>
                <a:cubicBezTo>
                  <a:pt x="542468" y="497503"/>
                  <a:pt x="547827" y="493567"/>
                  <a:pt x="553973" y="493567"/>
                </a:cubicBezTo>
                <a:cubicBezTo>
                  <a:pt x="558333" y="493567"/>
                  <a:pt x="560519" y="496324"/>
                  <a:pt x="560519" y="500856"/>
                </a:cubicBezTo>
                <a:cubicBezTo>
                  <a:pt x="560519" y="504011"/>
                  <a:pt x="559732" y="507947"/>
                  <a:pt x="558333" y="511102"/>
                </a:cubicBezTo>
                <a:cubicBezTo>
                  <a:pt x="556359" y="510518"/>
                  <a:pt x="554373" y="510319"/>
                  <a:pt x="552187" y="510319"/>
                </a:cubicBezTo>
                <a:cubicBezTo>
                  <a:pt x="539695" y="510319"/>
                  <a:pt x="527203" y="523917"/>
                  <a:pt x="525417" y="560391"/>
                </a:cubicBezTo>
                <a:lnTo>
                  <a:pt x="523830" y="589177"/>
                </a:lnTo>
                <a:lnTo>
                  <a:pt x="507378" y="589177"/>
                </a:lnTo>
                <a:lnTo>
                  <a:pt x="517084" y="504209"/>
                </a:lnTo>
                <a:lnTo>
                  <a:pt x="504992" y="500459"/>
                </a:lnTo>
                <a:lnTo>
                  <a:pt x="504992" y="496721"/>
                </a:lnTo>
                <a:cubicBezTo>
                  <a:pt x="511338" y="494349"/>
                  <a:pt x="517284" y="493368"/>
                  <a:pt x="524230" y="493368"/>
                </a:cubicBezTo>
                <a:close/>
                <a:moveTo>
                  <a:pt x="292077" y="493368"/>
                </a:moveTo>
                <a:cubicBezTo>
                  <a:pt x="295650" y="493368"/>
                  <a:pt x="298423" y="493567"/>
                  <a:pt x="300996" y="494548"/>
                </a:cubicBezTo>
                <a:lnTo>
                  <a:pt x="292077" y="552505"/>
                </a:lnTo>
                <a:cubicBezTo>
                  <a:pt x="291290" y="558416"/>
                  <a:pt x="290490" y="568475"/>
                  <a:pt x="290490" y="573604"/>
                </a:cubicBezTo>
                <a:cubicBezTo>
                  <a:pt x="290490" y="580111"/>
                  <a:pt x="292876" y="583067"/>
                  <a:pt x="298423" y="584843"/>
                </a:cubicBezTo>
                <a:lnTo>
                  <a:pt x="298423" y="588196"/>
                </a:lnTo>
                <a:cubicBezTo>
                  <a:pt x="294263" y="589959"/>
                  <a:pt x="289504" y="590953"/>
                  <a:pt x="283557" y="590953"/>
                </a:cubicBezTo>
                <a:cubicBezTo>
                  <a:pt x="277211" y="590953"/>
                  <a:pt x="274038" y="587600"/>
                  <a:pt x="274038" y="581887"/>
                </a:cubicBezTo>
                <a:cubicBezTo>
                  <a:pt x="274038" y="576361"/>
                  <a:pt x="275812" y="563744"/>
                  <a:pt x="276812" y="555858"/>
                </a:cubicBezTo>
                <a:lnTo>
                  <a:pt x="283158" y="515846"/>
                </a:lnTo>
                <a:lnTo>
                  <a:pt x="284144" y="504210"/>
                </a:lnTo>
                <a:lnTo>
                  <a:pt x="272252" y="500459"/>
                </a:lnTo>
                <a:lnTo>
                  <a:pt x="272252" y="496721"/>
                </a:lnTo>
                <a:cubicBezTo>
                  <a:pt x="278598" y="494349"/>
                  <a:pt x="284944" y="493368"/>
                  <a:pt x="292077" y="493368"/>
                </a:cubicBezTo>
                <a:close/>
                <a:moveTo>
                  <a:pt x="160267" y="493368"/>
                </a:moveTo>
                <a:cubicBezTo>
                  <a:pt x="163834" y="493368"/>
                  <a:pt x="166619" y="493567"/>
                  <a:pt x="169193" y="494548"/>
                </a:cubicBezTo>
                <a:lnTo>
                  <a:pt x="160267" y="552505"/>
                </a:lnTo>
                <a:cubicBezTo>
                  <a:pt x="159474" y="558416"/>
                  <a:pt x="158681" y="568475"/>
                  <a:pt x="158681" y="573604"/>
                </a:cubicBezTo>
                <a:cubicBezTo>
                  <a:pt x="158681" y="580111"/>
                  <a:pt x="161060" y="583067"/>
                  <a:pt x="166619" y="584843"/>
                </a:cubicBezTo>
                <a:lnTo>
                  <a:pt x="166619" y="588196"/>
                </a:lnTo>
                <a:cubicBezTo>
                  <a:pt x="162447" y="589959"/>
                  <a:pt x="157688" y="590953"/>
                  <a:pt x="151741" y="590953"/>
                </a:cubicBezTo>
                <a:cubicBezTo>
                  <a:pt x="145395" y="590953"/>
                  <a:pt x="142222" y="587600"/>
                  <a:pt x="142222" y="581887"/>
                </a:cubicBezTo>
                <a:cubicBezTo>
                  <a:pt x="142222" y="576361"/>
                  <a:pt x="144009" y="563744"/>
                  <a:pt x="144996" y="555858"/>
                </a:cubicBezTo>
                <a:lnTo>
                  <a:pt x="151342" y="515846"/>
                </a:lnTo>
                <a:lnTo>
                  <a:pt x="152335" y="504210"/>
                </a:lnTo>
                <a:lnTo>
                  <a:pt x="140436" y="500459"/>
                </a:lnTo>
                <a:lnTo>
                  <a:pt x="140436" y="496721"/>
                </a:lnTo>
                <a:cubicBezTo>
                  <a:pt x="146782" y="494349"/>
                  <a:pt x="153128" y="493368"/>
                  <a:pt x="160267" y="493368"/>
                </a:cubicBezTo>
                <a:close/>
                <a:moveTo>
                  <a:pt x="2074069" y="493169"/>
                </a:moveTo>
                <a:cubicBezTo>
                  <a:pt x="2080415" y="493169"/>
                  <a:pt x="2089535" y="494547"/>
                  <a:pt x="2096081" y="496323"/>
                </a:cubicBezTo>
                <a:lnTo>
                  <a:pt x="2089135" y="530822"/>
                </a:lnTo>
                <a:cubicBezTo>
                  <a:pt x="2086761" y="541080"/>
                  <a:pt x="2084775" y="559409"/>
                  <a:pt x="2084575" y="567879"/>
                </a:cubicBezTo>
                <a:cubicBezTo>
                  <a:pt x="2084575" y="580496"/>
                  <a:pt x="2087149" y="582868"/>
                  <a:pt x="2094094" y="583849"/>
                </a:cubicBezTo>
                <a:lnTo>
                  <a:pt x="2094094" y="587997"/>
                </a:lnTo>
                <a:cubicBezTo>
                  <a:pt x="2088935" y="589772"/>
                  <a:pt x="2082589" y="590952"/>
                  <a:pt x="2076443" y="590952"/>
                </a:cubicBezTo>
                <a:cubicBezTo>
                  <a:pt x="2073270" y="590952"/>
                  <a:pt x="2070697" y="590356"/>
                  <a:pt x="2068111" y="589574"/>
                </a:cubicBezTo>
                <a:lnTo>
                  <a:pt x="2072670" y="560192"/>
                </a:lnTo>
                <a:lnTo>
                  <a:pt x="2072483" y="560192"/>
                </a:lnTo>
                <a:cubicBezTo>
                  <a:pt x="2064750" y="579713"/>
                  <a:pt x="2052246" y="591933"/>
                  <a:pt x="2041740" y="591933"/>
                </a:cubicBezTo>
                <a:cubicBezTo>
                  <a:pt x="2032421" y="591933"/>
                  <a:pt x="2023689" y="579912"/>
                  <a:pt x="2023689" y="557236"/>
                </a:cubicBezTo>
                <a:cubicBezTo>
                  <a:pt x="2023689" y="516628"/>
                  <a:pt x="2047099" y="493169"/>
                  <a:pt x="2074069" y="493169"/>
                </a:cubicBezTo>
                <a:close/>
                <a:moveTo>
                  <a:pt x="1562382" y="493169"/>
                </a:moveTo>
                <a:cubicBezTo>
                  <a:pt x="1568728" y="493169"/>
                  <a:pt x="1577848" y="494547"/>
                  <a:pt x="1584394" y="496323"/>
                </a:cubicBezTo>
                <a:lnTo>
                  <a:pt x="1577448" y="530822"/>
                </a:lnTo>
                <a:cubicBezTo>
                  <a:pt x="1575074" y="541080"/>
                  <a:pt x="1573088" y="559409"/>
                  <a:pt x="1572888" y="567879"/>
                </a:cubicBezTo>
                <a:cubicBezTo>
                  <a:pt x="1572888" y="580496"/>
                  <a:pt x="1575462" y="582868"/>
                  <a:pt x="1582407" y="583849"/>
                </a:cubicBezTo>
                <a:lnTo>
                  <a:pt x="1582407" y="587997"/>
                </a:lnTo>
                <a:cubicBezTo>
                  <a:pt x="1577248" y="589772"/>
                  <a:pt x="1570902" y="590952"/>
                  <a:pt x="1564756" y="590952"/>
                </a:cubicBezTo>
                <a:cubicBezTo>
                  <a:pt x="1561583" y="590952"/>
                  <a:pt x="1559010" y="590356"/>
                  <a:pt x="1556424" y="589574"/>
                </a:cubicBezTo>
                <a:lnTo>
                  <a:pt x="1560996" y="560192"/>
                </a:lnTo>
                <a:lnTo>
                  <a:pt x="1560796" y="560192"/>
                </a:lnTo>
                <a:cubicBezTo>
                  <a:pt x="1553051" y="579713"/>
                  <a:pt x="1540559" y="591933"/>
                  <a:pt x="1530053" y="591933"/>
                </a:cubicBezTo>
                <a:cubicBezTo>
                  <a:pt x="1520734" y="591933"/>
                  <a:pt x="1512002" y="579912"/>
                  <a:pt x="1512002" y="557236"/>
                </a:cubicBezTo>
                <a:cubicBezTo>
                  <a:pt x="1512002" y="516628"/>
                  <a:pt x="1535412" y="493169"/>
                  <a:pt x="1562382" y="493169"/>
                </a:cubicBezTo>
                <a:close/>
                <a:moveTo>
                  <a:pt x="835444" y="493169"/>
                </a:moveTo>
                <a:cubicBezTo>
                  <a:pt x="841790" y="493169"/>
                  <a:pt x="850910" y="494547"/>
                  <a:pt x="857456" y="496323"/>
                </a:cubicBezTo>
                <a:lnTo>
                  <a:pt x="850510" y="530822"/>
                </a:lnTo>
                <a:cubicBezTo>
                  <a:pt x="848136" y="541080"/>
                  <a:pt x="846150" y="559409"/>
                  <a:pt x="845950" y="567879"/>
                </a:cubicBezTo>
                <a:cubicBezTo>
                  <a:pt x="845950" y="580496"/>
                  <a:pt x="848524" y="582868"/>
                  <a:pt x="855469" y="583849"/>
                </a:cubicBezTo>
                <a:lnTo>
                  <a:pt x="855469" y="587997"/>
                </a:lnTo>
                <a:cubicBezTo>
                  <a:pt x="850310" y="589772"/>
                  <a:pt x="843964" y="590952"/>
                  <a:pt x="837818" y="590952"/>
                </a:cubicBezTo>
                <a:cubicBezTo>
                  <a:pt x="834645" y="590952"/>
                  <a:pt x="832072" y="590356"/>
                  <a:pt x="829486" y="589574"/>
                </a:cubicBezTo>
                <a:lnTo>
                  <a:pt x="834058" y="560192"/>
                </a:lnTo>
                <a:lnTo>
                  <a:pt x="833858" y="560192"/>
                </a:lnTo>
                <a:cubicBezTo>
                  <a:pt x="826113" y="579713"/>
                  <a:pt x="813621" y="591933"/>
                  <a:pt x="803115" y="591933"/>
                </a:cubicBezTo>
                <a:cubicBezTo>
                  <a:pt x="793796" y="591933"/>
                  <a:pt x="785064" y="579912"/>
                  <a:pt x="785064" y="557236"/>
                </a:cubicBezTo>
                <a:cubicBezTo>
                  <a:pt x="785064" y="516628"/>
                  <a:pt x="808474" y="493169"/>
                  <a:pt x="835444" y="493169"/>
                </a:cubicBezTo>
                <a:close/>
                <a:moveTo>
                  <a:pt x="767825" y="493169"/>
                </a:moveTo>
                <a:cubicBezTo>
                  <a:pt x="774171" y="493169"/>
                  <a:pt x="778543" y="496522"/>
                  <a:pt x="778543" y="504991"/>
                </a:cubicBezTo>
                <a:cubicBezTo>
                  <a:pt x="778543" y="525308"/>
                  <a:pt x="759305" y="566898"/>
                  <a:pt x="740067" y="585240"/>
                </a:cubicBezTo>
                <a:cubicBezTo>
                  <a:pt x="736295" y="588580"/>
                  <a:pt x="733122" y="590754"/>
                  <a:pt x="729561" y="592529"/>
                </a:cubicBezTo>
                <a:lnTo>
                  <a:pt x="725589" y="592529"/>
                </a:lnTo>
                <a:lnTo>
                  <a:pt x="717457" y="503812"/>
                </a:lnTo>
                <a:lnTo>
                  <a:pt x="708937" y="500459"/>
                </a:lnTo>
                <a:lnTo>
                  <a:pt x="708937" y="496323"/>
                </a:lnTo>
                <a:cubicBezTo>
                  <a:pt x="715083" y="494150"/>
                  <a:pt x="719643" y="493368"/>
                  <a:pt x="725189" y="493368"/>
                </a:cubicBezTo>
                <a:cubicBezTo>
                  <a:pt x="727975" y="493368"/>
                  <a:pt x="730748" y="493765"/>
                  <a:pt x="733322" y="494547"/>
                </a:cubicBezTo>
                <a:lnTo>
                  <a:pt x="737694" y="575181"/>
                </a:lnTo>
                <a:lnTo>
                  <a:pt x="737881" y="575181"/>
                </a:lnTo>
                <a:cubicBezTo>
                  <a:pt x="752359" y="557435"/>
                  <a:pt x="762878" y="530424"/>
                  <a:pt x="762878" y="510120"/>
                </a:cubicBezTo>
                <a:cubicBezTo>
                  <a:pt x="762878" y="504793"/>
                  <a:pt x="760292" y="501638"/>
                  <a:pt x="755532" y="499279"/>
                </a:cubicBezTo>
                <a:lnTo>
                  <a:pt x="755532" y="496125"/>
                </a:lnTo>
                <a:cubicBezTo>
                  <a:pt x="758905" y="494349"/>
                  <a:pt x="762878" y="493169"/>
                  <a:pt x="767825" y="493169"/>
                </a:cubicBezTo>
                <a:close/>
                <a:moveTo>
                  <a:pt x="2508182" y="492970"/>
                </a:moveTo>
                <a:cubicBezTo>
                  <a:pt x="2516901" y="492970"/>
                  <a:pt x="2523847" y="499080"/>
                  <a:pt x="2523847" y="511101"/>
                </a:cubicBezTo>
                <a:cubicBezTo>
                  <a:pt x="2523847" y="517410"/>
                  <a:pt x="2522060" y="527469"/>
                  <a:pt x="2520874" y="535950"/>
                </a:cubicBezTo>
                <a:lnTo>
                  <a:pt x="2517301" y="557236"/>
                </a:lnTo>
                <a:cubicBezTo>
                  <a:pt x="2516714" y="561768"/>
                  <a:pt x="2515714" y="569468"/>
                  <a:pt x="2515714" y="573603"/>
                </a:cubicBezTo>
                <a:cubicBezTo>
                  <a:pt x="2515714" y="580111"/>
                  <a:pt x="2518887" y="582669"/>
                  <a:pt x="2525033" y="583849"/>
                </a:cubicBezTo>
                <a:lnTo>
                  <a:pt x="2525033" y="587202"/>
                </a:lnTo>
                <a:cubicBezTo>
                  <a:pt x="2520474" y="589573"/>
                  <a:pt x="2515315" y="590952"/>
                  <a:pt x="2509168" y="590952"/>
                </a:cubicBezTo>
                <a:cubicBezTo>
                  <a:pt x="2503022" y="590952"/>
                  <a:pt x="2499450" y="587599"/>
                  <a:pt x="2499450" y="581886"/>
                </a:cubicBezTo>
                <a:cubicBezTo>
                  <a:pt x="2499450" y="576956"/>
                  <a:pt x="2500849" y="567295"/>
                  <a:pt x="2501836" y="560986"/>
                </a:cubicBezTo>
                <a:lnTo>
                  <a:pt x="2505596" y="538310"/>
                </a:lnTo>
                <a:cubicBezTo>
                  <a:pt x="2506595" y="532200"/>
                  <a:pt x="2507582" y="523718"/>
                  <a:pt x="2507582" y="518403"/>
                </a:cubicBezTo>
                <a:cubicBezTo>
                  <a:pt x="2507582" y="509536"/>
                  <a:pt x="2503622" y="506568"/>
                  <a:pt x="2498863" y="506568"/>
                </a:cubicBezTo>
                <a:cubicBezTo>
                  <a:pt x="2487757" y="506568"/>
                  <a:pt x="2471892" y="527866"/>
                  <a:pt x="2471093" y="555857"/>
                </a:cubicBezTo>
                <a:lnTo>
                  <a:pt x="2469906" y="589176"/>
                </a:lnTo>
                <a:lnTo>
                  <a:pt x="2453054" y="589176"/>
                </a:lnTo>
                <a:lnTo>
                  <a:pt x="2462960" y="504209"/>
                </a:lnTo>
                <a:lnTo>
                  <a:pt x="2450868" y="500458"/>
                </a:lnTo>
                <a:lnTo>
                  <a:pt x="2450868" y="496720"/>
                </a:lnTo>
                <a:cubicBezTo>
                  <a:pt x="2457214" y="494348"/>
                  <a:pt x="2463160" y="493367"/>
                  <a:pt x="2470506" y="493367"/>
                </a:cubicBezTo>
                <a:cubicBezTo>
                  <a:pt x="2473079" y="493367"/>
                  <a:pt x="2475852" y="493765"/>
                  <a:pt x="2478638" y="494746"/>
                </a:cubicBezTo>
                <a:lnTo>
                  <a:pt x="2472292" y="524910"/>
                </a:lnTo>
                <a:lnTo>
                  <a:pt x="2472479" y="524910"/>
                </a:lnTo>
                <a:cubicBezTo>
                  <a:pt x="2481611" y="504792"/>
                  <a:pt x="2494690" y="492970"/>
                  <a:pt x="2508182" y="492970"/>
                </a:cubicBezTo>
                <a:close/>
                <a:moveTo>
                  <a:pt x="2314055" y="492970"/>
                </a:moveTo>
                <a:cubicBezTo>
                  <a:pt x="2322774" y="492970"/>
                  <a:pt x="2329720" y="499080"/>
                  <a:pt x="2329720" y="511101"/>
                </a:cubicBezTo>
                <a:cubicBezTo>
                  <a:pt x="2329720" y="517410"/>
                  <a:pt x="2327933" y="527469"/>
                  <a:pt x="2326747" y="535950"/>
                </a:cubicBezTo>
                <a:lnTo>
                  <a:pt x="2323174" y="557236"/>
                </a:lnTo>
                <a:cubicBezTo>
                  <a:pt x="2322587" y="561768"/>
                  <a:pt x="2321587" y="569468"/>
                  <a:pt x="2321587" y="573603"/>
                </a:cubicBezTo>
                <a:cubicBezTo>
                  <a:pt x="2321587" y="580111"/>
                  <a:pt x="2324760" y="582669"/>
                  <a:pt x="2330906" y="583849"/>
                </a:cubicBezTo>
                <a:lnTo>
                  <a:pt x="2330906" y="587202"/>
                </a:lnTo>
                <a:cubicBezTo>
                  <a:pt x="2326347" y="589573"/>
                  <a:pt x="2321188" y="590952"/>
                  <a:pt x="2315041" y="590952"/>
                </a:cubicBezTo>
                <a:cubicBezTo>
                  <a:pt x="2308895" y="590952"/>
                  <a:pt x="2305323" y="587599"/>
                  <a:pt x="2305323" y="581886"/>
                </a:cubicBezTo>
                <a:cubicBezTo>
                  <a:pt x="2305323" y="576956"/>
                  <a:pt x="2306722" y="567295"/>
                  <a:pt x="2307709" y="560986"/>
                </a:cubicBezTo>
                <a:lnTo>
                  <a:pt x="2311469" y="538310"/>
                </a:lnTo>
                <a:cubicBezTo>
                  <a:pt x="2312468" y="532200"/>
                  <a:pt x="2313455" y="523718"/>
                  <a:pt x="2313455" y="518403"/>
                </a:cubicBezTo>
                <a:cubicBezTo>
                  <a:pt x="2313455" y="509536"/>
                  <a:pt x="2309495" y="506568"/>
                  <a:pt x="2304736" y="506568"/>
                </a:cubicBezTo>
                <a:cubicBezTo>
                  <a:pt x="2293630" y="506568"/>
                  <a:pt x="2277765" y="527866"/>
                  <a:pt x="2276966" y="555857"/>
                </a:cubicBezTo>
                <a:lnTo>
                  <a:pt x="2275779" y="589176"/>
                </a:lnTo>
                <a:lnTo>
                  <a:pt x="2258927" y="589176"/>
                </a:lnTo>
                <a:lnTo>
                  <a:pt x="2268833" y="504209"/>
                </a:lnTo>
                <a:lnTo>
                  <a:pt x="2256741" y="500458"/>
                </a:lnTo>
                <a:lnTo>
                  <a:pt x="2256741" y="496720"/>
                </a:lnTo>
                <a:cubicBezTo>
                  <a:pt x="2263087" y="494348"/>
                  <a:pt x="2269033" y="493367"/>
                  <a:pt x="2276379" y="493367"/>
                </a:cubicBezTo>
                <a:cubicBezTo>
                  <a:pt x="2278952" y="493367"/>
                  <a:pt x="2281725" y="493765"/>
                  <a:pt x="2284511" y="494746"/>
                </a:cubicBezTo>
                <a:lnTo>
                  <a:pt x="2278165" y="524910"/>
                </a:lnTo>
                <a:lnTo>
                  <a:pt x="2278352" y="524910"/>
                </a:lnTo>
                <a:cubicBezTo>
                  <a:pt x="2287484" y="504792"/>
                  <a:pt x="2300563" y="492970"/>
                  <a:pt x="2314055" y="492970"/>
                </a:cubicBezTo>
                <a:close/>
                <a:moveTo>
                  <a:pt x="1654687" y="492970"/>
                </a:moveTo>
                <a:cubicBezTo>
                  <a:pt x="1663406" y="492970"/>
                  <a:pt x="1670352" y="499080"/>
                  <a:pt x="1670352" y="511101"/>
                </a:cubicBezTo>
                <a:cubicBezTo>
                  <a:pt x="1670352" y="517410"/>
                  <a:pt x="1668565" y="527469"/>
                  <a:pt x="1667379" y="535950"/>
                </a:cubicBezTo>
                <a:lnTo>
                  <a:pt x="1663806" y="557236"/>
                </a:lnTo>
                <a:cubicBezTo>
                  <a:pt x="1663206" y="561768"/>
                  <a:pt x="1662219" y="569468"/>
                  <a:pt x="1662219" y="573603"/>
                </a:cubicBezTo>
                <a:cubicBezTo>
                  <a:pt x="1662219" y="580111"/>
                  <a:pt x="1665392" y="582669"/>
                  <a:pt x="1671538" y="583849"/>
                </a:cubicBezTo>
                <a:lnTo>
                  <a:pt x="1671538" y="587202"/>
                </a:lnTo>
                <a:cubicBezTo>
                  <a:pt x="1666979" y="589573"/>
                  <a:pt x="1661820" y="590952"/>
                  <a:pt x="1655673" y="590952"/>
                </a:cubicBezTo>
                <a:cubicBezTo>
                  <a:pt x="1649527" y="590952"/>
                  <a:pt x="1645955" y="587599"/>
                  <a:pt x="1645955" y="581886"/>
                </a:cubicBezTo>
                <a:cubicBezTo>
                  <a:pt x="1645955" y="576956"/>
                  <a:pt x="1647341" y="567295"/>
                  <a:pt x="1648341" y="560986"/>
                </a:cubicBezTo>
                <a:lnTo>
                  <a:pt x="1652113" y="538310"/>
                </a:lnTo>
                <a:cubicBezTo>
                  <a:pt x="1653100" y="532200"/>
                  <a:pt x="1654087" y="523718"/>
                  <a:pt x="1654087" y="518403"/>
                </a:cubicBezTo>
                <a:cubicBezTo>
                  <a:pt x="1654087" y="509536"/>
                  <a:pt x="1650127" y="506568"/>
                  <a:pt x="1645368" y="506568"/>
                </a:cubicBezTo>
                <a:cubicBezTo>
                  <a:pt x="1634262" y="506568"/>
                  <a:pt x="1618397" y="527866"/>
                  <a:pt x="1617598" y="555857"/>
                </a:cubicBezTo>
                <a:lnTo>
                  <a:pt x="1616411" y="589176"/>
                </a:lnTo>
                <a:lnTo>
                  <a:pt x="1599559" y="589176"/>
                </a:lnTo>
                <a:lnTo>
                  <a:pt x="1609465" y="504209"/>
                </a:lnTo>
                <a:lnTo>
                  <a:pt x="1597373" y="500458"/>
                </a:lnTo>
                <a:lnTo>
                  <a:pt x="1597373" y="496720"/>
                </a:lnTo>
                <a:cubicBezTo>
                  <a:pt x="1603719" y="494348"/>
                  <a:pt x="1609665" y="493367"/>
                  <a:pt x="1617011" y="493367"/>
                </a:cubicBezTo>
                <a:cubicBezTo>
                  <a:pt x="1619584" y="493367"/>
                  <a:pt x="1622357" y="493765"/>
                  <a:pt x="1625130" y="494746"/>
                </a:cubicBezTo>
                <a:lnTo>
                  <a:pt x="1618784" y="524910"/>
                </a:lnTo>
                <a:lnTo>
                  <a:pt x="1618984" y="524910"/>
                </a:lnTo>
                <a:cubicBezTo>
                  <a:pt x="1628116" y="504792"/>
                  <a:pt x="1641195" y="492970"/>
                  <a:pt x="1654687" y="492970"/>
                </a:cubicBezTo>
                <a:close/>
                <a:moveTo>
                  <a:pt x="1438674" y="492970"/>
                </a:moveTo>
                <a:cubicBezTo>
                  <a:pt x="1447393" y="492970"/>
                  <a:pt x="1454339" y="499080"/>
                  <a:pt x="1454339" y="511101"/>
                </a:cubicBezTo>
                <a:cubicBezTo>
                  <a:pt x="1454339" y="517410"/>
                  <a:pt x="1452552" y="527469"/>
                  <a:pt x="1451366" y="535950"/>
                </a:cubicBezTo>
                <a:lnTo>
                  <a:pt x="1447793" y="557236"/>
                </a:lnTo>
                <a:cubicBezTo>
                  <a:pt x="1447193" y="561768"/>
                  <a:pt x="1446206" y="569468"/>
                  <a:pt x="1446206" y="573603"/>
                </a:cubicBezTo>
                <a:cubicBezTo>
                  <a:pt x="1446206" y="580111"/>
                  <a:pt x="1449379" y="582669"/>
                  <a:pt x="1455525" y="583849"/>
                </a:cubicBezTo>
                <a:lnTo>
                  <a:pt x="1455525" y="587202"/>
                </a:lnTo>
                <a:cubicBezTo>
                  <a:pt x="1450966" y="589573"/>
                  <a:pt x="1445807" y="590952"/>
                  <a:pt x="1439660" y="590952"/>
                </a:cubicBezTo>
                <a:cubicBezTo>
                  <a:pt x="1433514" y="590952"/>
                  <a:pt x="1429942" y="587599"/>
                  <a:pt x="1429942" y="581886"/>
                </a:cubicBezTo>
                <a:cubicBezTo>
                  <a:pt x="1429942" y="576956"/>
                  <a:pt x="1431328" y="567295"/>
                  <a:pt x="1432328" y="560986"/>
                </a:cubicBezTo>
                <a:lnTo>
                  <a:pt x="1436100" y="538310"/>
                </a:lnTo>
                <a:cubicBezTo>
                  <a:pt x="1437087" y="532200"/>
                  <a:pt x="1438074" y="523718"/>
                  <a:pt x="1438074" y="518403"/>
                </a:cubicBezTo>
                <a:cubicBezTo>
                  <a:pt x="1438074" y="509536"/>
                  <a:pt x="1434114" y="506568"/>
                  <a:pt x="1429355" y="506568"/>
                </a:cubicBezTo>
                <a:cubicBezTo>
                  <a:pt x="1418249" y="506568"/>
                  <a:pt x="1402384" y="527866"/>
                  <a:pt x="1401585" y="555857"/>
                </a:cubicBezTo>
                <a:lnTo>
                  <a:pt x="1400398" y="589176"/>
                </a:lnTo>
                <a:lnTo>
                  <a:pt x="1383546" y="589176"/>
                </a:lnTo>
                <a:lnTo>
                  <a:pt x="1393452" y="504209"/>
                </a:lnTo>
                <a:lnTo>
                  <a:pt x="1381360" y="500458"/>
                </a:lnTo>
                <a:lnTo>
                  <a:pt x="1381360" y="496720"/>
                </a:lnTo>
                <a:cubicBezTo>
                  <a:pt x="1387706" y="494348"/>
                  <a:pt x="1393652" y="493367"/>
                  <a:pt x="1400998" y="493367"/>
                </a:cubicBezTo>
                <a:cubicBezTo>
                  <a:pt x="1403571" y="493367"/>
                  <a:pt x="1406344" y="493765"/>
                  <a:pt x="1409117" y="494746"/>
                </a:cubicBezTo>
                <a:lnTo>
                  <a:pt x="1402771" y="524910"/>
                </a:lnTo>
                <a:lnTo>
                  <a:pt x="1402971" y="524910"/>
                </a:lnTo>
                <a:cubicBezTo>
                  <a:pt x="1412103" y="504792"/>
                  <a:pt x="1425182" y="492970"/>
                  <a:pt x="1438674" y="492970"/>
                </a:cubicBezTo>
                <a:close/>
                <a:moveTo>
                  <a:pt x="1277002" y="492970"/>
                </a:moveTo>
                <a:cubicBezTo>
                  <a:pt x="1285721" y="492970"/>
                  <a:pt x="1292667" y="499080"/>
                  <a:pt x="1292667" y="511101"/>
                </a:cubicBezTo>
                <a:cubicBezTo>
                  <a:pt x="1292667" y="517410"/>
                  <a:pt x="1290880" y="527469"/>
                  <a:pt x="1289694" y="535950"/>
                </a:cubicBezTo>
                <a:lnTo>
                  <a:pt x="1286121" y="557236"/>
                </a:lnTo>
                <a:cubicBezTo>
                  <a:pt x="1285521" y="561768"/>
                  <a:pt x="1284534" y="569468"/>
                  <a:pt x="1284534" y="573603"/>
                </a:cubicBezTo>
                <a:cubicBezTo>
                  <a:pt x="1284534" y="580111"/>
                  <a:pt x="1287707" y="582669"/>
                  <a:pt x="1293853" y="583849"/>
                </a:cubicBezTo>
                <a:lnTo>
                  <a:pt x="1293853" y="587202"/>
                </a:lnTo>
                <a:cubicBezTo>
                  <a:pt x="1289294" y="589573"/>
                  <a:pt x="1284135" y="590952"/>
                  <a:pt x="1277988" y="590952"/>
                </a:cubicBezTo>
                <a:cubicBezTo>
                  <a:pt x="1271842" y="590952"/>
                  <a:pt x="1268270" y="587599"/>
                  <a:pt x="1268270" y="581886"/>
                </a:cubicBezTo>
                <a:cubicBezTo>
                  <a:pt x="1268270" y="576956"/>
                  <a:pt x="1269656" y="567295"/>
                  <a:pt x="1270656" y="560986"/>
                </a:cubicBezTo>
                <a:lnTo>
                  <a:pt x="1274428" y="538310"/>
                </a:lnTo>
                <a:cubicBezTo>
                  <a:pt x="1275415" y="532200"/>
                  <a:pt x="1276402" y="523718"/>
                  <a:pt x="1276402" y="518403"/>
                </a:cubicBezTo>
                <a:cubicBezTo>
                  <a:pt x="1276402" y="509536"/>
                  <a:pt x="1272442" y="506568"/>
                  <a:pt x="1267683" y="506568"/>
                </a:cubicBezTo>
                <a:cubicBezTo>
                  <a:pt x="1256577" y="506568"/>
                  <a:pt x="1240712" y="527866"/>
                  <a:pt x="1239913" y="555857"/>
                </a:cubicBezTo>
                <a:lnTo>
                  <a:pt x="1238726" y="589176"/>
                </a:lnTo>
                <a:lnTo>
                  <a:pt x="1221874" y="589176"/>
                </a:lnTo>
                <a:lnTo>
                  <a:pt x="1231780" y="504209"/>
                </a:lnTo>
                <a:lnTo>
                  <a:pt x="1219688" y="500458"/>
                </a:lnTo>
                <a:lnTo>
                  <a:pt x="1219688" y="496720"/>
                </a:lnTo>
                <a:cubicBezTo>
                  <a:pt x="1226034" y="494348"/>
                  <a:pt x="1231980" y="493367"/>
                  <a:pt x="1239326" y="493367"/>
                </a:cubicBezTo>
                <a:cubicBezTo>
                  <a:pt x="1241899" y="493367"/>
                  <a:pt x="1244672" y="493765"/>
                  <a:pt x="1247445" y="494746"/>
                </a:cubicBezTo>
                <a:lnTo>
                  <a:pt x="1241099" y="524910"/>
                </a:lnTo>
                <a:lnTo>
                  <a:pt x="1241299" y="524910"/>
                </a:lnTo>
                <a:cubicBezTo>
                  <a:pt x="1250431" y="504792"/>
                  <a:pt x="1263510" y="492970"/>
                  <a:pt x="1277002" y="492970"/>
                </a:cubicBezTo>
                <a:close/>
                <a:moveTo>
                  <a:pt x="1188383" y="492970"/>
                </a:moveTo>
                <a:cubicBezTo>
                  <a:pt x="1197102" y="492970"/>
                  <a:pt x="1204048" y="499080"/>
                  <a:pt x="1204048" y="511101"/>
                </a:cubicBezTo>
                <a:cubicBezTo>
                  <a:pt x="1204048" y="517410"/>
                  <a:pt x="1202261" y="527469"/>
                  <a:pt x="1201075" y="535950"/>
                </a:cubicBezTo>
                <a:lnTo>
                  <a:pt x="1197502" y="557236"/>
                </a:lnTo>
                <a:cubicBezTo>
                  <a:pt x="1196902" y="561768"/>
                  <a:pt x="1195915" y="569468"/>
                  <a:pt x="1195915" y="573603"/>
                </a:cubicBezTo>
                <a:cubicBezTo>
                  <a:pt x="1195915" y="580111"/>
                  <a:pt x="1199088" y="582669"/>
                  <a:pt x="1205234" y="583849"/>
                </a:cubicBezTo>
                <a:lnTo>
                  <a:pt x="1205234" y="587202"/>
                </a:lnTo>
                <a:cubicBezTo>
                  <a:pt x="1200675" y="589573"/>
                  <a:pt x="1195516" y="590952"/>
                  <a:pt x="1189369" y="590952"/>
                </a:cubicBezTo>
                <a:cubicBezTo>
                  <a:pt x="1183223" y="590952"/>
                  <a:pt x="1179651" y="587599"/>
                  <a:pt x="1179651" y="581886"/>
                </a:cubicBezTo>
                <a:cubicBezTo>
                  <a:pt x="1179651" y="576956"/>
                  <a:pt x="1181037" y="567295"/>
                  <a:pt x="1182037" y="560986"/>
                </a:cubicBezTo>
                <a:lnTo>
                  <a:pt x="1185809" y="538310"/>
                </a:lnTo>
                <a:cubicBezTo>
                  <a:pt x="1186796" y="532200"/>
                  <a:pt x="1187783" y="523718"/>
                  <a:pt x="1187783" y="518403"/>
                </a:cubicBezTo>
                <a:cubicBezTo>
                  <a:pt x="1187783" y="509536"/>
                  <a:pt x="1183823" y="506568"/>
                  <a:pt x="1179064" y="506568"/>
                </a:cubicBezTo>
                <a:cubicBezTo>
                  <a:pt x="1167958" y="506568"/>
                  <a:pt x="1152093" y="527866"/>
                  <a:pt x="1151294" y="555857"/>
                </a:cubicBezTo>
                <a:lnTo>
                  <a:pt x="1150107" y="589176"/>
                </a:lnTo>
                <a:lnTo>
                  <a:pt x="1133255" y="589176"/>
                </a:lnTo>
                <a:lnTo>
                  <a:pt x="1143161" y="504209"/>
                </a:lnTo>
                <a:lnTo>
                  <a:pt x="1131069" y="500458"/>
                </a:lnTo>
                <a:lnTo>
                  <a:pt x="1131069" y="496720"/>
                </a:lnTo>
                <a:cubicBezTo>
                  <a:pt x="1137415" y="494348"/>
                  <a:pt x="1143361" y="493367"/>
                  <a:pt x="1150707" y="493367"/>
                </a:cubicBezTo>
                <a:cubicBezTo>
                  <a:pt x="1153280" y="493367"/>
                  <a:pt x="1156053" y="493765"/>
                  <a:pt x="1158826" y="494746"/>
                </a:cubicBezTo>
                <a:lnTo>
                  <a:pt x="1152480" y="524910"/>
                </a:lnTo>
                <a:lnTo>
                  <a:pt x="1152680" y="524910"/>
                </a:lnTo>
                <a:cubicBezTo>
                  <a:pt x="1161812" y="504792"/>
                  <a:pt x="1174891" y="492970"/>
                  <a:pt x="1188383" y="492970"/>
                </a:cubicBezTo>
                <a:close/>
                <a:moveTo>
                  <a:pt x="927748" y="492970"/>
                </a:moveTo>
                <a:cubicBezTo>
                  <a:pt x="936467" y="492970"/>
                  <a:pt x="943413" y="499080"/>
                  <a:pt x="943413" y="511101"/>
                </a:cubicBezTo>
                <a:cubicBezTo>
                  <a:pt x="943413" y="517410"/>
                  <a:pt x="941626" y="527469"/>
                  <a:pt x="940440" y="535950"/>
                </a:cubicBezTo>
                <a:lnTo>
                  <a:pt x="936867" y="557236"/>
                </a:lnTo>
                <a:cubicBezTo>
                  <a:pt x="936267" y="561768"/>
                  <a:pt x="935280" y="569468"/>
                  <a:pt x="935280" y="573603"/>
                </a:cubicBezTo>
                <a:cubicBezTo>
                  <a:pt x="935280" y="580111"/>
                  <a:pt x="938453" y="582669"/>
                  <a:pt x="944599" y="583849"/>
                </a:cubicBezTo>
                <a:lnTo>
                  <a:pt x="944599" y="587202"/>
                </a:lnTo>
                <a:cubicBezTo>
                  <a:pt x="940040" y="589573"/>
                  <a:pt x="934881" y="590952"/>
                  <a:pt x="928734" y="590952"/>
                </a:cubicBezTo>
                <a:cubicBezTo>
                  <a:pt x="922588" y="590952"/>
                  <a:pt x="919016" y="587599"/>
                  <a:pt x="919016" y="581886"/>
                </a:cubicBezTo>
                <a:cubicBezTo>
                  <a:pt x="919016" y="576956"/>
                  <a:pt x="920402" y="567295"/>
                  <a:pt x="921402" y="560986"/>
                </a:cubicBezTo>
                <a:lnTo>
                  <a:pt x="925174" y="538310"/>
                </a:lnTo>
                <a:cubicBezTo>
                  <a:pt x="926161" y="532200"/>
                  <a:pt x="927148" y="523718"/>
                  <a:pt x="927148" y="518403"/>
                </a:cubicBezTo>
                <a:cubicBezTo>
                  <a:pt x="927148" y="509536"/>
                  <a:pt x="923188" y="506568"/>
                  <a:pt x="918429" y="506568"/>
                </a:cubicBezTo>
                <a:cubicBezTo>
                  <a:pt x="907323" y="506568"/>
                  <a:pt x="891458" y="527866"/>
                  <a:pt x="890659" y="555857"/>
                </a:cubicBezTo>
                <a:lnTo>
                  <a:pt x="889472" y="589176"/>
                </a:lnTo>
                <a:lnTo>
                  <a:pt x="872620" y="589176"/>
                </a:lnTo>
                <a:lnTo>
                  <a:pt x="882526" y="504209"/>
                </a:lnTo>
                <a:lnTo>
                  <a:pt x="870434" y="500458"/>
                </a:lnTo>
                <a:lnTo>
                  <a:pt x="870434" y="496720"/>
                </a:lnTo>
                <a:cubicBezTo>
                  <a:pt x="876780" y="494348"/>
                  <a:pt x="882726" y="493367"/>
                  <a:pt x="890072" y="493367"/>
                </a:cubicBezTo>
                <a:cubicBezTo>
                  <a:pt x="892645" y="493367"/>
                  <a:pt x="895418" y="493765"/>
                  <a:pt x="898191" y="494746"/>
                </a:cubicBezTo>
                <a:lnTo>
                  <a:pt x="891845" y="524910"/>
                </a:lnTo>
                <a:lnTo>
                  <a:pt x="892045" y="524910"/>
                </a:lnTo>
                <a:cubicBezTo>
                  <a:pt x="901177" y="504792"/>
                  <a:pt x="914256" y="492970"/>
                  <a:pt x="927748" y="492970"/>
                </a:cubicBezTo>
                <a:close/>
                <a:moveTo>
                  <a:pt x="240173" y="492970"/>
                </a:moveTo>
                <a:cubicBezTo>
                  <a:pt x="248892" y="492970"/>
                  <a:pt x="255838" y="499080"/>
                  <a:pt x="255838" y="511101"/>
                </a:cubicBezTo>
                <a:cubicBezTo>
                  <a:pt x="255838" y="517410"/>
                  <a:pt x="254051" y="527469"/>
                  <a:pt x="252865" y="535950"/>
                </a:cubicBezTo>
                <a:lnTo>
                  <a:pt x="249292" y="557236"/>
                </a:lnTo>
                <a:cubicBezTo>
                  <a:pt x="248705" y="561768"/>
                  <a:pt x="247705" y="569468"/>
                  <a:pt x="247705" y="573603"/>
                </a:cubicBezTo>
                <a:cubicBezTo>
                  <a:pt x="247705" y="580111"/>
                  <a:pt x="250878" y="582669"/>
                  <a:pt x="257024" y="583849"/>
                </a:cubicBezTo>
                <a:lnTo>
                  <a:pt x="257024" y="587202"/>
                </a:lnTo>
                <a:cubicBezTo>
                  <a:pt x="252465" y="589573"/>
                  <a:pt x="247306" y="590952"/>
                  <a:pt x="241159" y="590952"/>
                </a:cubicBezTo>
                <a:cubicBezTo>
                  <a:pt x="235013" y="590952"/>
                  <a:pt x="231441" y="587599"/>
                  <a:pt x="231441" y="581886"/>
                </a:cubicBezTo>
                <a:cubicBezTo>
                  <a:pt x="231441" y="576956"/>
                  <a:pt x="232840" y="567295"/>
                  <a:pt x="233827" y="560986"/>
                </a:cubicBezTo>
                <a:lnTo>
                  <a:pt x="237587" y="538310"/>
                </a:lnTo>
                <a:cubicBezTo>
                  <a:pt x="238586" y="532200"/>
                  <a:pt x="239573" y="523718"/>
                  <a:pt x="239573" y="518403"/>
                </a:cubicBezTo>
                <a:cubicBezTo>
                  <a:pt x="239573" y="509536"/>
                  <a:pt x="235613" y="506568"/>
                  <a:pt x="230854" y="506568"/>
                </a:cubicBezTo>
                <a:cubicBezTo>
                  <a:pt x="219748" y="506568"/>
                  <a:pt x="203883" y="527866"/>
                  <a:pt x="203084" y="555857"/>
                </a:cubicBezTo>
                <a:lnTo>
                  <a:pt x="201897" y="589176"/>
                </a:lnTo>
                <a:lnTo>
                  <a:pt x="185045" y="589176"/>
                </a:lnTo>
                <a:lnTo>
                  <a:pt x="194951" y="504209"/>
                </a:lnTo>
                <a:lnTo>
                  <a:pt x="182859" y="500458"/>
                </a:lnTo>
                <a:lnTo>
                  <a:pt x="182859" y="496720"/>
                </a:lnTo>
                <a:cubicBezTo>
                  <a:pt x="189205" y="494348"/>
                  <a:pt x="195151" y="493367"/>
                  <a:pt x="202497" y="493367"/>
                </a:cubicBezTo>
                <a:cubicBezTo>
                  <a:pt x="205070" y="493367"/>
                  <a:pt x="207843" y="493765"/>
                  <a:pt x="210629" y="494746"/>
                </a:cubicBezTo>
                <a:lnTo>
                  <a:pt x="204283" y="524910"/>
                </a:lnTo>
                <a:lnTo>
                  <a:pt x="204470" y="524910"/>
                </a:lnTo>
                <a:cubicBezTo>
                  <a:pt x="213602" y="504792"/>
                  <a:pt x="226681" y="492970"/>
                  <a:pt x="240173" y="492970"/>
                </a:cubicBezTo>
                <a:close/>
                <a:moveTo>
                  <a:pt x="1805403" y="492772"/>
                </a:moveTo>
                <a:cubicBezTo>
                  <a:pt x="1819881" y="492772"/>
                  <a:pt x="1827026" y="497106"/>
                  <a:pt x="1827026" y="503415"/>
                </a:cubicBezTo>
                <a:cubicBezTo>
                  <a:pt x="1827026" y="506966"/>
                  <a:pt x="1825627" y="511102"/>
                  <a:pt x="1823454" y="513672"/>
                </a:cubicBezTo>
                <a:cubicBezTo>
                  <a:pt x="1817707" y="507761"/>
                  <a:pt x="1809375" y="504011"/>
                  <a:pt x="1801842" y="504011"/>
                </a:cubicBezTo>
                <a:cubicBezTo>
                  <a:pt x="1793110" y="504011"/>
                  <a:pt x="1788551" y="508742"/>
                  <a:pt x="1788551" y="515051"/>
                </a:cubicBezTo>
                <a:cubicBezTo>
                  <a:pt x="1788551" y="520763"/>
                  <a:pt x="1790924" y="524116"/>
                  <a:pt x="1800843" y="532995"/>
                </a:cubicBezTo>
                <a:lnTo>
                  <a:pt x="1808376" y="539689"/>
                </a:lnTo>
                <a:cubicBezTo>
                  <a:pt x="1817895" y="548171"/>
                  <a:pt x="1821068" y="553883"/>
                  <a:pt x="1821068" y="562564"/>
                </a:cubicBezTo>
                <a:cubicBezTo>
                  <a:pt x="1821068" y="578137"/>
                  <a:pt x="1805203" y="591735"/>
                  <a:pt x="1784379" y="591735"/>
                </a:cubicBezTo>
                <a:cubicBezTo>
                  <a:pt x="1771886" y="591735"/>
                  <a:pt x="1766340" y="587798"/>
                  <a:pt x="1766340" y="580496"/>
                </a:cubicBezTo>
                <a:cubicBezTo>
                  <a:pt x="1766340" y="576957"/>
                  <a:pt x="1767527" y="574585"/>
                  <a:pt x="1769313" y="572226"/>
                </a:cubicBezTo>
                <a:cubicBezTo>
                  <a:pt x="1774860" y="577541"/>
                  <a:pt x="1781405" y="580496"/>
                  <a:pt x="1788751" y="580496"/>
                </a:cubicBezTo>
                <a:cubicBezTo>
                  <a:pt x="1798070" y="580496"/>
                  <a:pt x="1805603" y="575181"/>
                  <a:pt x="1805603" y="566898"/>
                </a:cubicBezTo>
                <a:cubicBezTo>
                  <a:pt x="1805603" y="560391"/>
                  <a:pt x="1803029" y="556057"/>
                  <a:pt x="1793310" y="547389"/>
                </a:cubicBezTo>
                <a:lnTo>
                  <a:pt x="1786365" y="541080"/>
                </a:lnTo>
                <a:cubicBezTo>
                  <a:pt x="1777246" y="532797"/>
                  <a:pt x="1774672" y="527469"/>
                  <a:pt x="1774672" y="518801"/>
                </a:cubicBezTo>
                <a:cubicBezTo>
                  <a:pt x="1774672" y="505787"/>
                  <a:pt x="1787164" y="492772"/>
                  <a:pt x="1805403" y="492772"/>
                </a:cubicBezTo>
                <a:close/>
                <a:moveTo>
                  <a:pt x="348604" y="492772"/>
                </a:moveTo>
                <a:cubicBezTo>
                  <a:pt x="363082" y="492772"/>
                  <a:pt x="370227" y="497106"/>
                  <a:pt x="370227" y="503415"/>
                </a:cubicBezTo>
                <a:cubicBezTo>
                  <a:pt x="370227" y="506966"/>
                  <a:pt x="368828" y="511102"/>
                  <a:pt x="366655" y="513672"/>
                </a:cubicBezTo>
                <a:cubicBezTo>
                  <a:pt x="360908" y="507761"/>
                  <a:pt x="352576" y="504011"/>
                  <a:pt x="345043" y="504011"/>
                </a:cubicBezTo>
                <a:cubicBezTo>
                  <a:pt x="336311" y="504011"/>
                  <a:pt x="331752" y="508742"/>
                  <a:pt x="331752" y="515051"/>
                </a:cubicBezTo>
                <a:cubicBezTo>
                  <a:pt x="331752" y="520763"/>
                  <a:pt x="334125" y="524116"/>
                  <a:pt x="344044" y="532995"/>
                </a:cubicBezTo>
                <a:lnTo>
                  <a:pt x="351577" y="539689"/>
                </a:lnTo>
                <a:cubicBezTo>
                  <a:pt x="361096" y="548171"/>
                  <a:pt x="364269" y="553883"/>
                  <a:pt x="364269" y="562564"/>
                </a:cubicBezTo>
                <a:cubicBezTo>
                  <a:pt x="364269" y="578137"/>
                  <a:pt x="348404" y="591735"/>
                  <a:pt x="327580" y="591735"/>
                </a:cubicBezTo>
                <a:cubicBezTo>
                  <a:pt x="315087" y="591735"/>
                  <a:pt x="309541" y="587798"/>
                  <a:pt x="309541" y="580496"/>
                </a:cubicBezTo>
                <a:cubicBezTo>
                  <a:pt x="309541" y="576957"/>
                  <a:pt x="310728" y="574585"/>
                  <a:pt x="312514" y="572226"/>
                </a:cubicBezTo>
                <a:cubicBezTo>
                  <a:pt x="318061" y="577541"/>
                  <a:pt x="324606" y="580496"/>
                  <a:pt x="331952" y="580496"/>
                </a:cubicBezTo>
                <a:cubicBezTo>
                  <a:pt x="341271" y="580496"/>
                  <a:pt x="348804" y="575181"/>
                  <a:pt x="348804" y="566898"/>
                </a:cubicBezTo>
                <a:cubicBezTo>
                  <a:pt x="348804" y="560391"/>
                  <a:pt x="346230" y="556057"/>
                  <a:pt x="336511" y="547389"/>
                </a:cubicBezTo>
                <a:lnTo>
                  <a:pt x="329566" y="541080"/>
                </a:lnTo>
                <a:cubicBezTo>
                  <a:pt x="320447" y="532797"/>
                  <a:pt x="317873" y="527469"/>
                  <a:pt x="317873" y="518801"/>
                </a:cubicBezTo>
                <a:cubicBezTo>
                  <a:pt x="317873" y="505787"/>
                  <a:pt x="330365" y="492772"/>
                  <a:pt x="348604" y="492772"/>
                </a:cubicBezTo>
                <a:close/>
                <a:moveTo>
                  <a:pt x="2419726" y="492573"/>
                </a:moveTo>
                <a:cubicBezTo>
                  <a:pt x="2433404" y="492573"/>
                  <a:pt x="2440950" y="499478"/>
                  <a:pt x="2440950" y="512877"/>
                </a:cubicBezTo>
                <a:cubicBezTo>
                  <a:pt x="2440950" y="536149"/>
                  <a:pt x="2417152" y="550344"/>
                  <a:pt x="2393542" y="550344"/>
                </a:cubicBezTo>
                <a:cubicBezTo>
                  <a:pt x="2393542" y="574187"/>
                  <a:pt x="2399888" y="579912"/>
                  <a:pt x="2411393" y="579912"/>
                </a:cubicBezTo>
                <a:cubicBezTo>
                  <a:pt x="2418539" y="579912"/>
                  <a:pt x="2428845" y="575777"/>
                  <a:pt x="2433017" y="570052"/>
                </a:cubicBezTo>
                <a:cubicBezTo>
                  <a:pt x="2433804" y="570847"/>
                  <a:pt x="2434991" y="572623"/>
                  <a:pt x="2434991" y="574783"/>
                </a:cubicBezTo>
                <a:cubicBezTo>
                  <a:pt x="2434991" y="584246"/>
                  <a:pt x="2422299" y="592132"/>
                  <a:pt x="2406234" y="592132"/>
                </a:cubicBezTo>
                <a:cubicBezTo>
                  <a:pt x="2389582" y="592132"/>
                  <a:pt x="2378077" y="581291"/>
                  <a:pt x="2378077" y="557832"/>
                </a:cubicBezTo>
                <a:cubicBezTo>
                  <a:pt x="2378077" y="513473"/>
                  <a:pt x="2400688" y="492573"/>
                  <a:pt x="2419726" y="492573"/>
                </a:cubicBezTo>
                <a:close/>
                <a:moveTo>
                  <a:pt x="2225599" y="492573"/>
                </a:moveTo>
                <a:cubicBezTo>
                  <a:pt x="2239277" y="492573"/>
                  <a:pt x="2246823" y="499478"/>
                  <a:pt x="2246823" y="512877"/>
                </a:cubicBezTo>
                <a:cubicBezTo>
                  <a:pt x="2246823" y="536149"/>
                  <a:pt x="2223025" y="550344"/>
                  <a:pt x="2199415" y="550344"/>
                </a:cubicBezTo>
                <a:cubicBezTo>
                  <a:pt x="2199415" y="574187"/>
                  <a:pt x="2205761" y="579912"/>
                  <a:pt x="2217266" y="579912"/>
                </a:cubicBezTo>
                <a:cubicBezTo>
                  <a:pt x="2224412" y="579912"/>
                  <a:pt x="2234718" y="575777"/>
                  <a:pt x="2238890" y="570052"/>
                </a:cubicBezTo>
                <a:cubicBezTo>
                  <a:pt x="2239677" y="570847"/>
                  <a:pt x="2240864" y="572623"/>
                  <a:pt x="2240864" y="574783"/>
                </a:cubicBezTo>
                <a:cubicBezTo>
                  <a:pt x="2240864" y="584246"/>
                  <a:pt x="2228172" y="592132"/>
                  <a:pt x="2212107" y="592132"/>
                </a:cubicBezTo>
                <a:cubicBezTo>
                  <a:pt x="2195455" y="592132"/>
                  <a:pt x="2183950" y="581291"/>
                  <a:pt x="2183950" y="557832"/>
                </a:cubicBezTo>
                <a:cubicBezTo>
                  <a:pt x="2183950" y="513473"/>
                  <a:pt x="2206561" y="492573"/>
                  <a:pt x="2225599" y="492573"/>
                </a:cubicBezTo>
                <a:close/>
                <a:moveTo>
                  <a:pt x="1876933" y="492573"/>
                </a:moveTo>
                <a:cubicBezTo>
                  <a:pt x="1890611" y="492573"/>
                  <a:pt x="1898157" y="499478"/>
                  <a:pt x="1898157" y="512877"/>
                </a:cubicBezTo>
                <a:cubicBezTo>
                  <a:pt x="1898157" y="536149"/>
                  <a:pt x="1874359" y="550344"/>
                  <a:pt x="1850762" y="550344"/>
                </a:cubicBezTo>
                <a:cubicBezTo>
                  <a:pt x="1850762" y="574187"/>
                  <a:pt x="1857108" y="579912"/>
                  <a:pt x="1868600" y="579912"/>
                </a:cubicBezTo>
                <a:cubicBezTo>
                  <a:pt x="1875746" y="579912"/>
                  <a:pt x="1886052" y="575777"/>
                  <a:pt x="1890224" y="570052"/>
                </a:cubicBezTo>
                <a:cubicBezTo>
                  <a:pt x="1891011" y="570847"/>
                  <a:pt x="1892198" y="572623"/>
                  <a:pt x="1892198" y="574783"/>
                </a:cubicBezTo>
                <a:cubicBezTo>
                  <a:pt x="1892198" y="584246"/>
                  <a:pt x="1879506" y="592132"/>
                  <a:pt x="1863454" y="592132"/>
                </a:cubicBezTo>
                <a:cubicBezTo>
                  <a:pt x="1846789" y="592132"/>
                  <a:pt x="1835284" y="581291"/>
                  <a:pt x="1835284" y="557832"/>
                </a:cubicBezTo>
                <a:cubicBezTo>
                  <a:pt x="1835284" y="513473"/>
                  <a:pt x="1857895" y="492573"/>
                  <a:pt x="1876933" y="492573"/>
                </a:cubicBezTo>
                <a:close/>
                <a:moveTo>
                  <a:pt x="1350218" y="492573"/>
                </a:moveTo>
                <a:cubicBezTo>
                  <a:pt x="1363896" y="492573"/>
                  <a:pt x="1371442" y="499478"/>
                  <a:pt x="1371442" y="512877"/>
                </a:cubicBezTo>
                <a:cubicBezTo>
                  <a:pt x="1371442" y="536149"/>
                  <a:pt x="1347644" y="550344"/>
                  <a:pt x="1324047" y="550344"/>
                </a:cubicBezTo>
                <a:cubicBezTo>
                  <a:pt x="1324047" y="574187"/>
                  <a:pt x="1330393" y="579912"/>
                  <a:pt x="1341885" y="579912"/>
                </a:cubicBezTo>
                <a:cubicBezTo>
                  <a:pt x="1349031" y="579912"/>
                  <a:pt x="1359337" y="575777"/>
                  <a:pt x="1363509" y="570052"/>
                </a:cubicBezTo>
                <a:cubicBezTo>
                  <a:pt x="1364296" y="570847"/>
                  <a:pt x="1365483" y="572623"/>
                  <a:pt x="1365483" y="574783"/>
                </a:cubicBezTo>
                <a:cubicBezTo>
                  <a:pt x="1365483" y="584246"/>
                  <a:pt x="1352791" y="592132"/>
                  <a:pt x="1336739" y="592132"/>
                </a:cubicBezTo>
                <a:cubicBezTo>
                  <a:pt x="1320074" y="592132"/>
                  <a:pt x="1308569" y="581291"/>
                  <a:pt x="1308569" y="557832"/>
                </a:cubicBezTo>
                <a:cubicBezTo>
                  <a:pt x="1308569" y="513473"/>
                  <a:pt x="1331180" y="492573"/>
                  <a:pt x="1350218" y="492573"/>
                </a:cubicBezTo>
                <a:close/>
                <a:moveTo>
                  <a:pt x="651636" y="492573"/>
                </a:moveTo>
                <a:cubicBezTo>
                  <a:pt x="665314" y="492573"/>
                  <a:pt x="672860" y="499478"/>
                  <a:pt x="672860" y="512877"/>
                </a:cubicBezTo>
                <a:cubicBezTo>
                  <a:pt x="672860" y="536149"/>
                  <a:pt x="649062" y="550344"/>
                  <a:pt x="625465" y="550344"/>
                </a:cubicBezTo>
                <a:cubicBezTo>
                  <a:pt x="625465" y="574187"/>
                  <a:pt x="631811" y="579912"/>
                  <a:pt x="643303" y="579912"/>
                </a:cubicBezTo>
                <a:cubicBezTo>
                  <a:pt x="650449" y="579912"/>
                  <a:pt x="660755" y="575777"/>
                  <a:pt x="664927" y="570052"/>
                </a:cubicBezTo>
                <a:cubicBezTo>
                  <a:pt x="665714" y="570847"/>
                  <a:pt x="666901" y="572623"/>
                  <a:pt x="666901" y="574783"/>
                </a:cubicBezTo>
                <a:cubicBezTo>
                  <a:pt x="666901" y="584246"/>
                  <a:pt x="654209" y="592132"/>
                  <a:pt x="638157" y="592132"/>
                </a:cubicBezTo>
                <a:cubicBezTo>
                  <a:pt x="621492" y="592132"/>
                  <a:pt x="609987" y="581291"/>
                  <a:pt x="609987" y="557832"/>
                </a:cubicBezTo>
                <a:cubicBezTo>
                  <a:pt x="609987" y="513473"/>
                  <a:pt x="632598" y="492573"/>
                  <a:pt x="651636" y="492573"/>
                </a:cubicBezTo>
                <a:close/>
                <a:moveTo>
                  <a:pt x="473949" y="492573"/>
                </a:moveTo>
                <a:cubicBezTo>
                  <a:pt x="487627" y="492573"/>
                  <a:pt x="495173" y="499478"/>
                  <a:pt x="495173" y="512877"/>
                </a:cubicBezTo>
                <a:cubicBezTo>
                  <a:pt x="495173" y="536149"/>
                  <a:pt x="471375" y="550344"/>
                  <a:pt x="447778" y="550344"/>
                </a:cubicBezTo>
                <a:cubicBezTo>
                  <a:pt x="447778" y="574187"/>
                  <a:pt x="454124" y="579912"/>
                  <a:pt x="465616" y="579912"/>
                </a:cubicBezTo>
                <a:cubicBezTo>
                  <a:pt x="472762" y="579912"/>
                  <a:pt x="483068" y="575777"/>
                  <a:pt x="487240" y="570052"/>
                </a:cubicBezTo>
                <a:cubicBezTo>
                  <a:pt x="488027" y="570847"/>
                  <a:pt x="489214" y="572623"/>
                  <a:pt x="489214" y="574783"/>
                </a:cubicBezTo>
                <a:cubicBezTo>
                  <a:pt x="489214" y="584246"/>
                  <a:pt x="476522" y="592132"/>
                  <a:pt x="460470" y="592132"/>
                </a:cubicBezTo>
                <a:cubicBezTo>
                  <a:pt x="443805" y="592132"/>
                  <a:pt x="432300" y="581291"/>
                  <a:pt x="432300" y="557832"/>
                </a:cubicBezTo>
                <a:cubicBezTo>
                  <a:pt x="432300" y="513473"/>
                  <a:pt x="454911" y="492573"/>
                  <a:pt x="473949" y="492573"/>
                </a:cubicBezTo>
                <a:close/>
                <a:moveTo>
                  <a:pt x="408602" y="479956"/>
                </a:moveTo>
                <a:lnTo>
                  <a:pt x="411576" y="479956"/>
                </a:lnTo>
                <a:lnTo>
                  <a:pt x="408215" y="496125"/>
                </a:lnTo>
                <a:lnTo>
                  <a:pt x="413962" y="496125"/>
                </a:lnTo>
                <a:cubicBezTo>
                  <a:pt x="419521" y="496125"/>
                  <a:pt x="423880" y="495727"/>
                  <a:pt x="429227" y="494746"/>
                </a:cubicBezTo>
                <a:cubicBezTo>
                  <a:pt x="429227" y="503228"/>
                  <a:pt x="424467" y="506966"/>
                  <a:pt x="411975" y="506966"/>
                </a:cubicBezTo>
                <a:lnTo>
                  <a:pt x="406429" y="506966"/>
                </a:lnTo>
                <a:lnTo>
                  <a:pt x="403056" y="527469"/>
                </a:lnTo>
                <a:cubicBezTo>
                  <a:pt x="401470" y="536932"/>
                  <a:pt x="399084" y="553300"/>
                  <a:pt x="399084" y="561185"/>
                </a:cubicBezTo>
                <a:cubicBezTo>
                  <a:pt x="399084" y="574188"/>
                  <a:pt x="405629" y="579912"/>
                  <a:pt x="414361" y="579912"/>
                </a:cubicBezTo>
                <a:cubicBezTo>
                  <a:pt x="417534" y="579912"/>
                  <a:pt x="419521" y="579515"/>
                  <a:pt x="422494" y="578534"/>
                </a:cubicBezTo>
                <a:lnTo>
                  <a:pt x="422494" y="582086"/>
                </a:lnTo>
                <a:cubicBezTo>
                  <a:pt x="420707" y="586805"/>
                  <a:pt x="413562" y="591549"/>
                  <a:pt x="404243" y="591549"/>
                </a:cubicBezTo>
                <a:cubicBezTo>
                  <a:pt x="391151" y="591549"/>
                  <a:pt x="384218" y="582868"/>
                  <a:pt x="384218" y="567295"/>
                </a:cubicBezTo>
                <a:cubicBezTo>
                  <a:pt x="384218" y="555075"/>
                  <a:pt x="387191" y="534573"/>
                  <a:pt x="390364" y="519385"/>
                </a:cubicBezTo>
                <a:lnTo>
                  <a:pt x="392937" y="506768"/>
                </a:lnTo>
                <a:cubicBezTo>
                  <a:pt x="388578" y="506768"/>
                  <a:pt x="386004" y="506569"/>
                  <a:pt x="381832" y="506184"/>
                </a:cubicBezTo>
                <a:lnTo>
                  <a:pt x="381832" y="503613"/>
                </a:lnTo>
                <a:cubicBezTo>
                  <a:pt x="388178" y="494746"/>
                  <a:pt x="398097" y="486066"/>
                  <a:pt x="408602" y="479956"/>
                </a:cubicBezTo>
                <a:close/>
                <a:moveTo>
                  <a:pt x="1034230" y="472468"/>
                </a:moveTo>
                <a:cubicBezTo>
                  <a:pt x="1030658" y="472468"/>
                  <a:pt x="1028472" y="472468"/>
                  <a:pt x="1024711" y="472865"/>
                </a:cubicBezTo>
                <a:lnTo>
                  <a:pt x="1018953" y="520565"/>
                </a:lnTo>
                <a:cubicBezTo>
                  <a:pt x="1042150" y="520565"/>
                  <a:pt x="1056629" y="509140"/>
                  <a:pt x="1056629" y="490996"/>
                </a:cubicBezTo>
                <a:cubicBezTo>
                  <a:pt x="1056629" y="478975"/>
                  <a:pt x="1047310" y="472468"/>
                  <a:pt x="1034230" y="472468"/>
                </a:cubicBezTo>
                <a:close/>
                <a:moveTo>
                  <a:pt x="1945914" y="463787"/>
                </a:moveTo>
                <a:lnTo>
                  <a:pt x="2017506" y="463787"/>
                </a:lnTo>
                <a:lnTo>
                  <a:pt x="2017506" y="467935"/>
                </a:lnTo>
                <a:lnTo>
                  <a:pt x="1952260" y="578733"/>
                </a:lnTo>
                <a:lnTo>
                  <a:pt x="1985576" y="578733"/>
                </a:lnTo>
                <a:cubicBezTo>
                  <a:pt x="1995095" y="578733"/>
                  <a:pt x="1999855" y="574982"/>
                  <a:pt x="2003628" y="565917"/>
                </a:cubicBezTo>
                <a:lnTo>
                  <a:pt x="2005214" y="562166"/>
                </a:lnTo>
                <a:lnTo>
                  <a:pt x="2011960" y="562166"/>
                </a:lnTo>
                <a:lnTo>
                  <a:pt x="2007388" y="589177"/>
                </a:lnTo>
                <a:lnTo>
                  <a:pt x="1931236" y="589177"/>
                </a:lnTo>
                <a:lnTo>
                  <a:pt x="1931236" y="585041"/>
                </a:lnTo>
                <a:lnTo>
                  <a:pt x="1996882" y="474243"/>
                </a:lnTo>
                <a:lnTo>
                  <a:pt x="1967738" y="474243"/>
                </a:lnTo>
                <a:cubicBezTo>
                  <a:pt x="1959206" y="474243"/>
                  <a:pt x="1954446" y="477795"/>
                  <a:pt x="1949287" y="487842"/>
                </a:cubicBezTo>
                <a:lnTo>
                  <a:pt x="1947900" y="490611"/>
                </a:lnTo>
                <a:lnTo>
                  <a:pt x="1941754" y="490611"/>
                </a:lnTo>
                <a:close/>
                <a:moveTo>
                  <a:pt x="41449" y="463005"/>
                </a:moveTo>
                <a:lnTo>
                  <a:pt x="47988" y="463005"/>
                </a:lnTo>
                <a:lnTo>
                  <a:pt x="65440" y="557038"/>
                </a:lnTo>
                <a:lnTo>
                  <a:pt x="65640" y="557038"/>
                </a:lnTo>
                <a:lnTo>
                  <a:pt x="98363" y="463005"/>
                </a:lnTo>
                <a:lnTo>
                  <a:pt x="103322" y="463005"/>
                </a:lnTo>
                <a:cubicBezTo>
                  <a:pt x="108275" y="463005"/>
                  <a:pt x="116607" y="463402"/>
                  <a:pt x="122360" y="464582"/>
                </a:cubicBezTo>
                <a:lnTo>
                  <a:pt x="122360" y="469314"/>
                </a:lnTo>
                <a:lnTo>
                  <a:pt x="113034" y="471686"/>
                </a:lnTo>
                <a:lnTo>
                  <a:pt x="117600" y="580894"/>
                </a:lnTo>
                <a:lnTo>
                  <a:pt x="128506" y="583849"/>
                </a:lnTo>
                <a:lnTo>
                  <a:pt x="128506" y="587798"/>
                </a:lnTo>
                <a:cubicBezTo>
                  <a:pt x="122553" y="589773"/>
                  <a:pt x="117994" y="590754"/>
                  <a:pt x="112241" y="590754"/>
                </a:cubicBezTo>
                <a:cubicBezTo>
                  <a:pt x="104109" y="590754"/>
                  <a:pt x="99349" y="590158"/>
                  <a:pt x="94790" y="588779"/>
                </a:cubicBezTo>
                <a:lnTo>
                  <a:pt x="94790" y="585426"/>
                </a:lnTo>
                <a:cubicBezTo>
                  <a:pt x="98562" y="583651"/>
                  <a:pt x="100936" y="581291"/>
                  <a:pt x="100936" y="575181"/>
                </a:cubicBezTo>
                <a:lnTo>
                  <a:pt x="99749" y="487842"/>
                </a:lnTo>
                <a:lnTo>
                  <a:pt x="99549" y="487842"/>
                </a:lnTo>
                <a:lnTo>
                  <a:pt x="63460" y="591350"/>
                </a:lnTo>
                <a:lnTo>
                  <a:pt x="57507" y="590953"/>
                </a:lnTo>
                <a:lnTo>
                  <a:pt x="38076" y="487842"/>
                </a:lnTo>
                <a:lnTo>
                  <a:pt x="37876" y="487842"/>
                </a:lnTo>
                <a:lnTo>
                  <a:pt x="18838" y="580695"/>
                </a:lnTo>
                <a:lnTo>
                  <a:pt x="30143" y="583849"/>
                </a:lnTo>
                <a:lnTo>
                  <a:pt x="30143" y="587798"/>
                </a:lnTo>
                <a:cubicBezTo>
                  <a:pt x="24591" y="589959"/>
                  <a:pt x="19831" y="590754"/>
                  <a:pt x="13679" y="590754"/>
                </a:cubicBezTo>
                <a:cubicBezTo>
                  <a:pt x="8919" y="590754"/>
                  <a:pt x="3966" y="589959"/>
                  <a:pt x="0" y="588779"/>
                </a:cubicBezTo>
                <a:lnTo>
                  <a:pt x="0" y="585426"/>
                </a:lnTo>
                <a:cubicBezTo>
                  <a:pt x="3373" y="583849"/>
                  <a:pt x="5946" y="581689"/>
                  <a:pt x="6939" y="577938"/>
                </a:cubicBezTo>
                <a:lnTo>
                  <a:pt x="31730" y="472468"/>
                </a:lnTo>
                <a:lnTo>
                  <a:pt x="21018" y="470096"/>
                </a:lnTo>
                <a:lnTo>
                  <a:pt x="21018" y="465377"/>
                </a:lnTo>
                <a:cubicBezTo>
                  <a:pt x="26177" y="463986"/>
                  <a:pt x="35496" y="463005"/>
                  <a:pt x="41449" y="463005"/>
                </a:cubicBezTo>
                <a:close/>
                <a:moveTo>
                  <a:pt x="1037403" y="462409"/>
                </a:moveTo>
                <a:cubicBezTo>
                  <a:pt x="1061001" y="462409"/>
                  <a:pt x="1074080" y="472468"/>
                  <a:pt x="1074080" y="488836"/>
                </a:cubicBezTo>
                <a:cubicBezTo>
                  <a:pt x="1074080" y="505985"/>
                  <a:pt x="1061588" y="519782"/>
                  <a:pt x="1043350" y="523719"/>
                </a:cubicBezTo>
                <a:lnTo>
                  <a:pt x="1043350" y="523918"/>
                </a:lnTo>
                <a:cubicBezTo>
                  <a:pt x="1059802" y="523918"/>
                  <a:pt x="1072693" y="535157"/>
                  <a:pt x="1072693" y="550146"/>
                </a:cubicBezTo>
                <a:cubicBezTo>
                  <a:pt x="1072693" y="574983"/>
                  <a:pt x="1050483" y="590953"/>
                  <a:pt x="1018753" y="590953"/>
                </a:cubicBezTo>
                <a:cubicBezTo>
                  <a:pt x="1005674" y="590953"/>
                  <a:pt x="997341" y="590555"/>
                  <a:pt x="989209" y="588780"/>
                </a:cubicBezTo>
                <a:lnTo>
                  <a:pt x="989209" y="585427"/>
                </a:lnTo>
                <a:cubicBezTo>
                  <a:pt x="992982" y="583651"/>
                  <a:pt x="996342" y="580310"/>
                  <a:pt x="996942" y="574784"/>
                </a:cubicBezTo>
                <a:lnTo>
                  <a:pt x="1009034" y="473064"/>
                </a:lnTo>
                <a:lnTo>
                  <a:pt x="998328" y="469910"/>
                </a:lnTo>
                <a:lnTo>
                  <a:pt x="998328" y="465563"/>
                </a:lnTo>
                <a:cubicBezTo>
                  <a:pt x="1009833" y="463601"/>
                  <a:pt x="1023712" y="462409"/>
                  <a:pt x="1037403" y="462409"/>
                </a:cubicBezTo>
                <a:close/>
                <a:moveTo>
                  <a:pt x="1113830" y="452561"/>
                </a:moveTo>
                <a:cubicBezTo>
                  <a:pt x="1118977" y="452561"/>
                  <a:pt x="1122949" y="456498"/>
                  <a:pt x="1122949" y="462024"/>
                </a:cubicBezTo>
                <a:cubicBezTo>
                  <a:pt x="1122949" y="468717"/>
                  <a:pt x="1117590" y="474244"/>
                  <a:pt x="1111844" y="474244"/>
                </a:cubicBezTo>
                <a:cubicBezTo>
                  <a:pt x="1106485" y="474244"/>
                  <a:pt x="1102725" y="470692"/>
                  <a:pt x="1102725" y="464781"/>
                </a:cubicBezTo>
                <a:cubicBezTo>
                  <a:pt x="1102725" y="458274"/>
                  <a:pt x="1107884" y="452561"/>
                  <a:pt x="1113830" y="452561"/>
                </a:cubicBezTo>
                <a:close/>
                <a:moveTo>
                  <a:pt x="593273" y="452561"/>
                </a:moveTo>
                <a:cubicBezTo>
                  <a:pt x="598432" y="452561"/>
                  <a:pt x="602392" y="456498"/>
                  <a:pt x="602392" y="462024"/>
                </a:cubicBezTo>
                <a:cubicBezTo>
                  <a:pt x="602392" y="468717"/>
                  <a:pt x="597033" y="474244"/>
                  <a:pt x="591287" y="474244"/>
                </a:cubicBezTo>
                <a:cubicBezTo>
                  <a:pt x="585928" y="474244"/>
                  <a:pt x="582168" y="470692"/>
                  <a:pt x="582168" y="464781"/>
                </a:cubicBezTo>
                <a:cubicBezTo>
                  <a:pt x="582168" y="458274"/>
                  <a:pt x="587314" y="452561"/>
                  <a:pt x="593273" y="452561"/>
                </a:cubicBezTo>
                <a:close/>
                <a:moveTo>
                  <a:pt x="297436" y="452561"/>
                </a:moveTo>
                <a:cubicBezTo>
                  <a:pt x="302595" y="452561"/>
                  <a:pt x="306555" y="456498"/>
                  <a:pt x="306555" y="462024"/>
                </a:cubicBezTo>
                <a:cubicBezTo>
                  <a:pt x="306555" y="468717"/>
                  <a:pt x="301196" y="474244"/>
                  <a:pt x="295450" y="474244"/>
                </a:cubicBezTo>
                <a:cubicBezTo>
                  <a:pt x="290091" y="474244"/>
                  <a:pt x="286331" y="470692"/>
                  <a:pt x="286331" y="464781"/>
                </a:cubicBezTo>
                <a:cubicBezTo>
                  <a:pt x="286331" y="458274"/>
                  <a:pt x="291477" y="452561"/>
                  <a:pt x="297436" y="452561"/>
                </a:cubicBezTo>
                <a:close/>
                <a:moveTo>
                  <a:pt x="165620" y="452561"/>
                </a:moveTo>
                <a:cubicBezTo>
                  <a:pt x="170779" y="452561"/>
                  <a:pt x="174752" y="456498"/>
                  <a:pt x="174752" y="462024"/>
                </a:cubicBezTo>
                <a:cubicBezTo>
                  <a:pt x="174752" y="468717"/>
                  <a:pt x="169393" y="474244"/>
                  <a:pt x="163634" y="474244"/>
                </a:cubicBezTo>
                <a:cubicBezTo>
                  <a:pt x="158287" y="474244"/>
                  <a:pt x="154515" y="470692"/>
                  <a:pt x="154515" y="464781"/>
                </a:cubicBezTo>
                <a:cubicBezTo>
                  <a:pt x="154515" y="458274"/>
                  <a:pt x="159674" y="452561"/>
                  <a:pt x="165620" y="452561"/>
                </a:cubicBezTo>
                <a:close/>
                <a:moveTo>
                  <a:pt x="2132295" y="447432"/>
                </a:moveTo>
                <a:cubicBezTo>
                  <a:pt x="2135468" y="447432"/>
                  <a:pt x="2138641" y="447829"/>
                  <a:pt x="2141215" y="448612"/>
                </a:cubicBezTo>
                <a:lnTo>
                  <a:pt x="2129709" y="535156"/>
                </a:lnTo>
                <a:lnTo>
                  <a:pt x="2129909" y="535156"/>
                </a:lnTo>
                <a:lnTo>
                  <a:pt x="2141015" y="526488"/>
                </a:lnTo>
                <a:cubicBezTo>
                  <a:pt x="2149347" y="519981"/>
                  <a:pt x="2159653" y="504209"/>
                  <a:pt x="2162638" y="491990"/>
                </a:cubicBezTo>
                <a:cubicBezTo>
                  <a:pt x="2172345" y="491990"/>
                  <a:pt x="2175918" y="494548"/>
                  <a:pt x="2175918" y="498484"/>
                </a:cubicBezTo>
                <a:cubicBezTo>
                  <a:pt x="2175918" y="505985"/>
                  <a:pt x="2163425" y="520565"/>
                  <a:pt x="2148747" y="530425"/>
                </a:cubicBezTo>
                <a:lnTo>
                  <a:pt x="2140228" y="536336"/>
                </a:lnTo>
                <a:lnTo>
                  <a:pt x="2165212" y="574386"/>
                </a:lnTo>
                <a:cubicBezTo>
                  <a:pt x="2168585" y="579316"/>
                  <a:pt x="2172345" y="582471"/>
                  <a:pt x="2178104" y="585041"/>
                </a:cubicBezTo>
                <a:lnTo>
                  <a:pt x="2178104" y="588394"/>
                </a:lnTo>
                <a:cubicBezTo>
                  <a:pt x="2174331" y="590555"/>
                  <a:pt x="2171158" y="591350"/>
                  <a:pt x="2165811" y="591350"/>
                </a:cubicBezTo>
                <a:cubicBezTo>
                  <a:pt x="2159853" y="591350"/>
                  <a:pt x="2154506" y="588394"/>
                  <a:pt x="2149347" y="578931"/>
                </a:cubicBezTo>
                <a:lnTo>
                  <a:pt x="2128922" y="541465"/>
                </a:lnTo>
                <a:lnTo>
                  <a:pt x="2128723" y="541465"/>
                </a:lnTo>
                <a:lnTo>
                  <a:pt x="2125350" y="589177"/>
                </a:lnTo>
                <a:lnTo>
                  <a:pt x="2108298" y="589177"/>
                </a:lnTo>
                <a:lnTo>
                  <a:pt x="2116230" y="537727"/>
                </a:lnTo>
                <a:lnTo>
                  <a:pt x="2124363" y="458075"/>
                </a:lnTo>
                <a:lnTo>
                  <a:pt x="2112058" y="454324"/>
                </a:lnTo>
                <a:lnTo>
                  <a:pt x="2112058" y="450586"/>
                </a:lnTo>
                <a:cubicBezTo>
                  <a:pt x="2118217" y="448413"/>
                  <a:pt x="2124163" y="447432"/>
                  <a:pt x="2132295" y="447432"/>
                </a:cubicBezTo>
                <a:close/>
                <a:moveTo>
                  <a:pt x="1756309" y="447432"/>
                </a:moveTo>
                <a:cubicBezTo>
                  <a:pt x="1759682" y="447432"/>
                  <a:pt x="1762855" y="447829"/>
                  <a:pt x="1765428" y="448612"/>
                </a:cubicBezTo>
                <a:lnTo>
                  <a:pt x="1750950" y="530226"/>
                </a:lnTo>
                <a:cubicBezTo>
                  <a:pt x="1749563" y="538509"/>
                  <a:pt x="1746590" y="560391"/>
                  <a:pt x="1746590" y="567879"/>
                </a:cubicBezTo>
                <a:cubicBezTo>
                  <a:pt x="1746590" y="580695"/>
                  <a:pt x="1749364" y="582868"/>
                  <a:pt x="1756109" y="583849"/>
                </a:cubicBezTo>
                <a:lnTo>
                  <a:pt x="1756109" y="587997"/>
                </a:lnTo>
                <a:cubicBezTo>
                  <a:pt x="1749963" y="589959"/>
                  <a:pt x="1745004" y="590953"/>
                  <a:pt x="1738458" y="590953"/>
                </a:cubicBezTo>
                <a:cubicBezTo>
                  <a:pt x="1735085" y="590953"/>
                  <a:pt x="1732512" y="590356"/>
                  <a:pt x="1730126" y="589574"/>
                </a:cubicBezTo>
                <a:lnTo>
                  <a:pt x="1735085" y="559807"/>
                </a:lnTo>
                <a:lnTo>
                  <a:pt x="1734885" y="559807"/>
                </a:lnTo>
                <a:cubicBezTo>
                  <a:pt x="1727552" y="578137"/>
                  <a:pt x="1715060" y="591934"/>
                  <a:pt x="1703755" y="591934"/>
                </a:cubicBezTo>
                <a:cubicBezTo>
                  <a:pt x="1694836" y="591934"/>
                  <a:pt x="1685704" y="580310"/>
                  <a:pt x="1685704" y="557236"/>
                </a:cubicBezTo>
                <a:cubicBezTo>
                  <a:pt x="1685704" y="517609"/>
                  <a:pt x="1708515" y="493169"/>
                  <a:pt x="1735085" y="493169"/>
                </a:cubicBezTo>
                <a:cubicBezTo>
                  <a:pt x="1737471" y="493169"/>
                  <a:pt x="1740444" y="493368"/>
                  <a:pt x="1742630" y="493567"/>
                </a:cubicBezTo>
                <a:lnTo>
                  <a:pt x="1748377" y="458075"/>
                </a:lnTo>
                <a:lnTo>
                  <a:pt x="1735285" y="454324"/>
                </a:lnTo>
                <a:lnTo>
                  <a:pt x="1735285" y="450586"/>
                </a:lnTo>
                <a:cubicBezTo>
                  <a:pt x="1741431" y="448413"/>
                  <a:pt x="1747777" y="447432"/>
                  <a:pt x="1756309" y="447432"/>
                </a:cubicBezTo>
                <a:close/>
                <a:moveTo>
                  <a:pt x="1496262" y="447432"/>
                </a:moveTo>
                <a:cubicBezTo>
                  <a:pt x="1499634" y="447432"/>
                  <a:pt x="1503007" y="447829"/>
                  <a:pt x="1505393" y="448612"/>
                </a:cubicBezTo>
                <a:lnTo>
                  <a:pt x="1490515" y="551921"/>
                </a:lnTo>
                <a:cubicBezTo>
                  <a:pt x="1489528" y="558230"/>
                  <a:pt x="1488929" y="567693"/>
                  <a:pt x="1488929" y="573604"/>
                </a:cubicBezTo>
                <a:cubicBezTo>
                  <a:pt x="1488929" y="580111"/>
                  <a:pt x="1492102" y="583067"/>
                  <a:pt x="1497848" y="584843"/>
                </a:cubicBezTo>
                <a:lnTo>
                  <a:pt x="1497848" y="588196"/>
                </a:lnTo>
                <a:cubicBezTo>
                  <a:pt x="1493688" y="589959"/>
                  <a:pt x="1488529" y="590953"/>
                  <a:pt x="1482583" y="590953"/>
                </a:cubicBezTo>
                <a:cubicBezTo>
                  <a:pt x="1476037" y="590953"/>
                  <a:pt x="1472664" y="587600"/>
                  <a:pt x="1472664" y="581688"/>
                </a:cubicBezTo>
                <a:cubicBezTo>
                  <a:pt x="1472664" y="576162"/>
                  <a:pt x="1474051" y="563346"/>
                  <a:pt x="1475050" y="555858"/>
                </a:cubicBezTo>
                <a:lnTo>
                  <a:pt x="1488929" y="458075"/>
                </a:lnTo>
                <a:lnTo>
                  <a:pt x="1476437" y="454324"/>
                </a:lnTo>
                <a:lnTo>
                  <a:pt x="1476437" y="450586"/>
                </a:lnTo>
                <a:cubicBezTo>
                  <a:pt x="1482783" y="448413"/>
                  <a:pt x="1488729" y="447432"/>
                  <a:pt x="1496262" y="447432"/>
                </a:cubicBezTo>
                <a:close/>
                <a:moveTo>
                  <a:pt x="1524994" y="323582"/>
                </a:moveTo>
                <a:cubicBezTo>
                  <a:pt x="1502583" y="323582"/>
                  <a:pt x="1490491" y="332846"/>
                  <a:pt x="1490491" y="343489"/>
                </a:cubicBezTo>
                <a:cubicBezTo>
                  <a:pt x="1490491" y="351374"/>
                  <a:pt x="1495850" y="356503"/>
                  <a:pt x="1505956" y="356503"/>
                </a:cubicBezTo>
                <a:cubicBezTo>
                  <a:pt x="1512102" y="356503"/>
                  <a:pt x="1520047" y="354131"/>
                  <a:pt x="1524994" y="351176"/>
                </a:cubicBezTo>
                <a:close/>
                <a:moveTo>
                  <a:pt x="843977" y="323582"/>
                </a:moveTo>
                <a:cubicBezTo>
                  <a:pt x="821566" y="323582"/>
                  <a:pt x="809474" y="332846"/>
                  <a:pt x="809474" y="343489"/>
                </a:cubicBezTo>
                <a:cubicBezTo>
                  <a:pt x="809474" y="351374"/>
                  <a:pt x="814833" y="356503"/>
                  <a:pt x="824939" y="356503"/>
                </a:cubicBezTo>
                <a:cubicBezTo>
                  <a:pt x="831085" y="356503"/>
                  <a:pt x="839030" y="354131"/>
                  <a:pt x="843977" y="351176"/>
                </a:cubicBezTo>
                <a:close/>
                <a:moveTo>
                  <a:pt x="1971310" y="280800"/>
                </a:moveTo>
                <a:cubicBezTo>
                  <a:pt x="1960405" y="280800"/>
                  <a:pt x="1948899" y="293802"/>
                  <a:pt x="1948899" y="309375"/>
                </a:cubicBezTo>
                <a:lnTo>
                  <a:pt x="1991347" y="309375"/>
                </a:lnTo>
                <a:cubicBezTo>
                  <a:pt x="1991347" y="290064"/>
                  <a:pt x="1983015" y="280800"/>
                  <a:pt x="1971310" y="280800"/>
                </a:cubicBezTo>
                <a:close/>
                <a:moveTo>
                  <a:pt x="1165197" y="280800"/>
                </a:moveTo>
                <a:cubicBezTo>
                  <a:pt x="1154292" y="280800"/>
                  <a:pt x="1142786" y="293802"/>
                  <a:pt x="1142786" y="309375"/>
                </a:cubicBezTo>
                <a:lnTo>
                  <a:pt x="1185234" y="309375"/>
                </a:lnTo>
                <a:cubicBezTo>
                  <a:pt x="1185234" y="290064"/>
                  <a:pt x="1176902" y="280800"/>
                  <a:pt x="1165197" y="280800"/>
                </a:cubicBezTo>
                <a:close/>
                <a:moveTo>
                  <a:pt x="1036516" y="280800"/>
                </a:moveTo>
                <a:cubicBezTo>
                  <a:pt x="1025611" y="280800"/>
                  <a:pt x="1014105" y="293802"/>
                  <a:pt x="1014105" y="309375"/>
                </a:cubicBezTo>
                <a:lnTo>
                  <a:pt x="1056541" y="309375"/>
                </a:lnTo>
                <a:cubicBezTo>
                  <a:pt x="1056541" y="290064"/>
                  <a:pt x="1048221" y="280800"/>
                  <a:pt x="1036516" y="280800"/>
                </a:cubicBezTo>
                <a:close/>
                <a:moveTo>
                  <a:pt x="1666767" y="271524"/>
                </a:moveTo>
                <a:lnTo>
                  <a:pt x="1673112" y="271524"/>
                </a:lnTo>
                <a:lnTo>
                  <a:pt x="1672113" y="282179"/>
                </a:lnTo>
                <a:lnTo>
                  <a:pt x="1672113" y="357087"/>
                </a:lnTo>
                <a:lnTo>
                  <a:pt x="1683219" y="360043"/>
                </a:lnTo>
                <a:lnTo>
                  <a:pt x="1683219" y="363793"/>
                </a:lnTo>
                <a:cubicBezTo>
                  <a:pt x="1676473" y="366153"/>
                  <a:pt x="1670327" y="367146"/>
                  <a:pt x="1660221" y="367146"/>
                </a:cubicBezTo>
                <a:cubicBezTo>
                  <a:pt x="1655661" y="367146"/>
                  <a:pt x="1649902" y="366749"/>
                  <a:pt x="1645343" y="365370"/>
                </a:cubicBezTo>
                <a:lnTo>
                  <a:pt x="1645343" y="362017"/>
                </a:lnTo>
                <a:cubicBezTo>
                  <a:pt x="1650702" y="360043"/>
                  <a:pt x="1655861" y="356106"/>
                  <a:pt x="1655861" y="351375"/>
                </a:cubicBezTo>
                <a:lnTo>
                  <a:pt x="1655861" y="284737"/>
                </a:lnTo>
                <a:lnTo>
                  <a:pt x="1643169" y="279422"/>
                </a:lnTo>
                <a:lnTo>
                  <a:pt x="1643169" y="275274"/>
                </a:lnTo>
                <a:cubicBezTo>
                  <a:pt x="1652088" y="272716"/>
                  <a:pt x="1661208" y="271524"/>
                  <a:pt x="1666767" y="271524"/>
                </a:cubicBezTo>
                <a:close/>
                <a:moveTo>
                  <a:pt x="968122" y="271524"/>
                </a:moveTo>
                <a:lnTo>
                  <a:pt x="974468" y="271524"/>
                </a:lnTo>
                <a:lnTo>
                  <a:pt x="973469" y="282179"/>
                </a:lnTo>
                <a:lnTo>
                  <a:pt x="973469" y="357087"/>
                </a:lnTo>
                <a:lnTo>
                  <a:pt x="984574" y="360043"/>
                </a:lnTo>
                <a:lnTo>
                  <a:pt x="984574" y="363793"/>
                </a:lnTo>
                <a:cubicBezTo>
                  <a:pt x="977841" y="366153"/>
                  <a:pt x="971682" y="367146"/>
                  <a:pt x="961576" y="367146"/>
                </a:cubicBezTo>
                <a:cubicBezTo>
                  <a:pt x="957017" y="367146"/>
                  <a:pt x="951258" y="366749"/>
                  <a:pt x="946698" y="365370"/>
                </a:cubicBezTo>
                <a:lnTo>
                  <a:pt x="946698" y="362017"/>
                </a:lnTo>
                <a:cubicBezTo>
                  <a:pt x="952057" y="360043"/>
                  <a:pt x="957204" y="356106"/>
                  <a:pt x="957204" y="351375"/>
                </a:cubicBezTo>
                <a:lnTo>
                  <a:pt x="957204" y="284737"/>
                </a:lnTo>
                <a:lnTo>
                  <a:pt x="944512" y="279422"/>
                </a:lnTo>
                <a:lnTo>
                  <a:pt x="944512" y="275274"/>
                </a:lnTo>
                <a:cubicBezTo>
                  <a:pt x="953444" y="272716"/>
                  <a:pt x="962563" y="271524"/>
                  <a:pt x="968122" y="271524"/>
                </a:cubicBezTo>
                <a:close/>
                <a:moveTo>
                  <a:pt x="654347" y="271524"/>
                </a:moveTo>
                <a:lnTo>
                  <a:pt x="660693" y="271524"/>
                </a:lnTo>
                <a:lnTo>
                  <a:pt x="659694" y="282179"/>
                </a:lnTo>
                <a:lnTo>
                  <a:pt x="659694" y="357087"/>
                </a:lnTo>
                <a:lnTo>
                  <a:pt x="670799" y="360043"/>
                </a:lnTo>
                <a:lnTo>
                  <a:pt x="670799" y="363793"/>
                </a:lnTo>
                <a:cubicBezTo>
                  <a:pt x="664066" y="366153"/>
                  <a:pt x="657907" y="367146"/>
                  <a:pt x="647801" y="367146"/>
                </a:cubicBezTo>
                <a:cubicBezTo>
                  <a:pt x="643242" y="367146"/>
                  <a:pt x="637483" y="366749"/>
                  <a:pt x="632923" y="365370"/>
                </a:cubicBezTo>
                <a:lnTo>
                  <a:pt x="632923" y="362017"/>
                </a:lnTo>
                <a:cubicBezTo>
                  <a:pt x="638282" y="360043"/>
                  <a:pt x="643429" y="356106"/>
                  <a:pt x="643429" y="351375"/>
                </a:cubicBezTo>
                <a:lnTo>
                  <a:pt x="643429" y="284737"/>
                </a:lnTo>
                <a:lnTo>
                  <a:pt x="630737" y="279422"/>
                </a:lnTo>
                <a:lnTo>
                  <a:pt x="630737" y="275274"/>
                </a:lnTo>
                <a:cubicBezTo>
                  <a:pt x="639669" y="272716"/>
                  <a:pt x="648788" y="271524"/>
                  <a:pt x="654347" y="271524"/>
                </a:cubicBezTo>
                <a:close/>
                <a:moveTo>
                  <a:pt x="439122" y="271524"/>
                </a:moveTo>
                <a:lnTo>
                  <a:pt x="445467" y="271524"/>
                </a:lnTo>
                <a:lnTo>
                  <a:pt x="444468" y="282179"/>
                </a:lnTo>
                <a:lnTo>
                  <a:pt x="444468" y="357087"/>
                </a:lnTo>
                <a:lnTo>
                  <a:pt x="455574" y="360043"/>
                </a:lnTo>
                <a:lnTo>
                  <a:pt x="455574" y="363793"/>
                </a:lnTo>
                <a:cubicBezTo>
                  <a:pt x="448828" y="366153"/>
                  <a:pt x="442682" y="367146"/>
                  <a:pt x="432576" y="367146"/>
                </a:cubicBezTo>
                <a:cubicBezTo>
                  <a:pt x="428016" y="367146"/>
                  <a:pt x="422257" y="366749"/>
                  <a:pt x="417698" y="365370"/>
                </a:cubicBezTo>
                <a:lnTo>
                  <a:pt x="417698" y="362017"/>
                </a:lnTo>
                <a:cubicBezTo>
                  <a:pt x="423057" y="360043"/>
                  <a:pt x="428216" y="356106"/>
                  <a:pt x="428216" y="351375"/>
                </a:cubicBezTo>
                <a:lnTo>
                  <a:pt x="428216" y="284737"/>
                </a:lnTo>
                <a:lnTo>
                  <a:pt x="415524" y="279422"/>
                </a:lnTo>
                <a:lnTo>
                  <a:pt x="415524" y="275274"/>
                </a:lnTo>
                <a:cubicBezTo>
                  <a:pt x="424443" y="272716"/>
                  <a:pt x="433563" y="271524"/>
                  <a:pt x="439122" y="271524"/>
                </a:cubicBezTo>
                <a:close/>
                <a:moveTo>
                  <a:pt x="156457" y="271524"/>
                </a:moveTo>
                <a:lnTo>
                  <a:pt x="162809" y="271524"/>
                </a:lnTo>
                <a:lnTo>
                  <a:pt x="161809" y="282179"/>
                </a:lnTo>
                <a:lnTo>
                  <a:pt x="161809" y="357087"/>
                </a:lnTo>
                <a:lnTo>
                  <a:pt x="172915" y="360043"/>
                </a:lnTo>
                <a:lnTo>
                  <a:pt x="172915" y="363793"/>
                </a:lnTo>
                <a:cubicBezTo>
                  <a:pt x="166182" y="366153"/>
                  <a:pt x="160029" y="367146"/>
                  <a:pt x="149917" y="367146"/>
                </a:cubicBezTo>
                <a:cubicBezTo>
                  <a:pt x="145351" y="367146"/>
                  <a:pt x="139598" y="366749"/>
                  <a:pt x="135039" y="365370"/>
                </a:cubicBezTo>
                <a:lnTo>
                  <a:pt x="135039" y="362017"/>
                </a:lnTo>
                <a:cubicBezTo>
                  <a:pt x="140398" y="360043"/>
                  <a:pt x="145551" y="356106"/>
                  <a:pt x="145551" y="351375"/>
                </a:cubicBezTo>
                <a:lnTo>
                  <a:pt x="145551" y="284737"/>
                </a:lnTo>
                <a:lnTo>
                  <a:pt x="132859" y="279422"/>
                </a:lnTo>
                <a:lnTo>
                  <a:pt x="132859" y="275274"/>
                </a:lnTo>
                <a:cubicBezTo>
                  <a:pt x="141785" y="272716"/>
                  <a:pt x="150904" y="271524"/>
                  <a:pt x="156457" y="271524"/>
                </a:cubicBezTo>
                <a:close/>
                <a:moveTo>
                  <a:pt x="1828438" y="271139"/>
                </a:moveTo>
                <a:cubicBezTo>
                  <a:pt x="1837757" y="271139"/>
                  <a:pt x="1846889" y="276069"/>
                  <a:pt x="1850849" y="283160"/>
                </a:cubicBezTo>
                <a:cubicBezTo>
                  <a:pt x="1856995" y="277050"/>
                  <a:pt x="1870286" y="271139"/>
                  <a:pt x="1881392" y="271139"/>
                </a:cubicBezTo>
                <a:cubicBezTo>
                  <a:pt x="1898044" y="271139"/>
                  <a:pt x="1908949" y="281186"/>
                  <a:pt x="1908949" y="302483"/>
                </a:cubicBezTo>
                <a:lnTo>
                  <a:pt x="1908949" y="357087"/>
                </a:lnTo>
                <a:lnTo>
                  <a:pt x="1919268" y="360043"/>
                </a:lnTo>
                <a:lnTo>
                  <a:pt x="1919268" y="363793"/>
                </a:lnTo>
                <a:cubicBezTo>
                  <a:pt x="1913721" y="365967"/>
                  <a:pt x="1906776" y="367146"/>
                  <a:pt x="1898243" y="367146"/>
                </a:cubicBezTo>
                <a:cubicBezTo>
                  <a:pt x="1894284" y="367146"/>
                  <a:pt x="1889324" y="366749"/>
                  <a:pt x="1885552" y="365371"/>
                </a:cubicBezTo>
                <a:lnTo>
                  <a:pt x="1885552" y="362018"/>
                </a:lnTo>
                <a:cubicBezTo>
                  <a:pt x="1890511" y="359844"/>
                  <a:pt x="1892697" y="356106"/>
                  <a:pt x="1892697" y="349003"/>
                </a:cubicBezTo>
                <a:lnTo>
                  <a:pt x="1892697" y="310568"/>
                </a:lnTo>
                <a:cubicBezTo>
                  <a:pt x="1892697" y="292623"/>
                  <a:pt x="1884765" y="284737"/>
                  <a:pt x="1872472" y="284737"/>
                </a:cubicBezTo>
                <a:cubicBezTo>
                  <a:pt x="1865327" y="284737"/>
                  <a:pt x="1858581" y="286513"/>
                  <a:pt x="1853434" y="289270"/>
                </a:cubicBezTo>
                <a:cubicBezTo>
                  <a:pt x="1854221" y="293418"/>
                  <a:pt x="1854621" y="298932"/>
                  <a:pt x="1854621" y="304060"/>
                </a:cubicBezTo>
                <a:lnTo>
                  <a:pt x="1854621" y="357087"/>
                </a:lnTo>
                <a:lnTo>
                  <a:pt x="1864927" y="360043"/>
                </a:lnTo>
                <a:lnTo>
                  <a:pt x="1864927" y="363793"/>
                </a:lnTo>
                <a:cubicBezTo>
                  <a:pt x="1859381" y="365967"/>
                  <a:pt x="1852635" y="367146"/>
                  <a:pt x="1844103" y="367146"/>
                </a:cubicBezTo>
                <a:cubicBezTo>
                  <a:pt x="1839943" y="367146"/>
                  <a:pt x="1835184" y="366749"/>
                  <a:pt x="1831224" y="365371"/>
                </a:cubicBezTo>
                <a:lnTo>
                  <a:pt x="1831224" y="362018"/>
                </a:lnTo>
                <a:cubicBezTo>
                  <a:pt x="1836170" y="359844"/>
                  <a:pt x="1838357" y="356106"/>
                  <a:pt x="1838357" y="349003"/>
                </a:cubicBezTo>
                <a:lnTo>
                  <a:pt x="1838357" y="312729"/>
                </a:lnTo>
                <a:cubicBezTo>
                  <a:pt x="1838357" y="290847"/>
                  <a:pt x="1831811" y="284737"/>
                  <a:pt x="1819519" y="284737"/>
                </a:cubicBezTo>
                <a:cubicBezTo>
                  <a:pt x="1811586" y="284737"/>
                  <a:pt x="1804053" y="287494"/>
                  <a:pt x="1799881" y="290847"/>
                </a:cubicBezTo>
                <a:lnTo>
                  <a:pt x="1799881" y="357087"/>
                </a:lnTo>
                <a:lnTo>
                  <a:pt x="1810986" y="360043"/>
                </a:lnTo>
                <a:lnTo>
                  <a:pt x="1810986" y="363793"/>
                </a:lnTo>
                <a:cubicBezTo>
                  <a:pt x="1804053" y="366153"/>
                  <a:pt x="1797895" y="367146"/>
                  <a:pt x="1787989" y="367146"/>
                </a:cubicBezTo>
                <a:cubicBezTo>
                  <a:pt x="1783229" y="367146"/>
                  <a:pt x="1777670" y="366749"/>
                  <a:pt x="1773110" y="365371"/>
                </a:cubicBezTo>
                <a:lnTo>
                  <a:pt x="1773110" y="362018"/>
                </a:lnTo>
                <a:cubicBezTo>
                  <a:pt x="1778270" y="360043"/>
                  <a:pt x="1783629" y="356106"/>
                  <a:pt x="1783629" y="351375"/>
                </a:cubicBezTo>
                <a:lnTo>
                  <a:pt x="1783629" y="284737"/>
                </a:lnTo>
                <a:lnTo>
                  <a:pt x="1770737" y="279422"/>
                </a:lnTo>
                <a:lnTo>
                  <a:pt x="1770737" y="275076"/>
                </a:lnTo>
                <a:cubicBezTo>
                  <a:pt x="1779856" y="272517"/>
                  <a:pt x="1788776" y="271524"/>
                  <a:pt x="1794534" y="271524"/>
                </a:cubicBezTo>
                <a:lnTo>
                  <a:pt x="1799294" y="271524"/>
                </a:lnTo>
                <a:lnTo>
                  <a:pt x="1799294" y="282179"/>
                </a:lnTo>
                <a:cubicBezTo>
                  <a:pt x="1806227" y="275473"/>
                  <a:pt x="1816745" y="271139"/>
                  <a:pt x="1828438" y="271139"/>
                </a:cubicBezTo>
                <a:close/>
                <a:moveTo>
                  <a:pt x="1271355" y="271139"/>
                </a:moveTo>
                <a:cubicBezTo>
                  <a:pt x="1287819" y="271139"/>
                  <a:pt x="1299125" y="281583"/>
                  <a:pt x="1299125" y="301887"/>
                </a:cubicBezTo>
                <a:lnTo>
                  <a:pt x="1299125" y="357087"/>
                </a:lnTo>
                <a:lnTo>
                  <a:pt x="1309431" y="360043"/>
                </a:lnTo>
                <a:lnTo>
                  <a:pt x="1309431" y="363793"/>
                </a:lnTo>
                <a:cubicBezTo>
                  <a:pt x="1304084" y="365967"/>
                  <a:pt x="1297138" y="367146"/>
                  <a:pt x="1288606" y="367146"/>
                </a:cubicBezTo>
                <a:cubicBezTo>
                  <a:pt x="1284446" y="367146"/>
                  <a:pt x="1279687" y="366749"/>
                  <a:pt x="1275714" y="365371"/>
                </a:cubicBezTo>
                <a:lnTo>
                  <a:pt x="1275714" y="362018"/>
                </a:lnTo>
                <a:cubicBezTo>
                  <a:pt x="1280674" y="359844"/>
                  <a:pt x="1282860" y="356106"/>
                  <a:pt x="1282860" y="349003"/>
                </a:cubicBezTo>
                <a:lnTo>
                  <a:pt x="1282860" y="311350"/>
                </a:lnTo>
                <a:cubicBezTo>
                  <a:pt x="1282860" y="292039"/>
                  <a:pt x="1274728" y="284737"/>
                  <a:pt x="1263023" y="284737"/>
                </a:cubicBezTo>
                <a:cubicBezTo>
                  <a:pt x="1254890" y="284737"/>
                  <a:pt x="1246970" y="287494"/>
                  <a:pt x="1242598" y="290847"/>
                </a:cubicBezTo>
                <a:lnTo>
                  <a:pt x="1242598" y="357087"/>
                </a:lnTo>
                <a:lnTo>
                  <a:pt x="1253703" y="360043"/>
                </a:lnTo>
                <a:lnTo>
                  <a:pt x="1253703" y="363793"/>
                </a:lnTo>
                <a:cubicBezTo>
                  <a:pt x="1246970" y="366153"/>
                  <a:pt x="1240624" y="367146"/>
                  <a:pt x="1230706" y="367146"/>
                </a:cubicBezTo>
                <a:cubicBezTo>
                  <a:pt x="1225946" y="367146"/>
                  <a:pt x="1220387" y="366749"/>
                  <a:pt x="1215827" y="365371"/>
                </a:cubicBezTo>
                <a:lnTo>
                  <a:pt x="1215827" y="362018"/>
                </a:lnTo>
                <a:cubicBezTo>
                  <a:pt x="1220987" y="360043"/>
                  <a:pt x="1226333" y="356106"/>
                  <a:pt x="1226333" y="351375"/>
                </a:cubicBezTo>
                <a:lnTo>
                  <a:pt x="1226333" y="284737"/>
                </a:lnTo>
                <a:lnTo>
                  <a:pt x="1213454" y="279422"/>
                </a:lnTo>
                <a:lnTo>
                  <a:pt x="1213454" y="275076"/>
                </a:lnTo>
                <a:cubicBezTo>
                  <a:pt x="1222573" y="272517"/>
                  <a:pt x="1231493" y="271524"/>
                  <a:pt x="1237251" y="271524"/>
                </a:cubicBezTo>
                <a:lnTo>
                  <a:pt x="1242011" y="271524"/>
                </a:lnTo>
                <a:lnTo>
                  <a:pt x="1242011" y="282179"/>
                </a:lnTo>
                <a:cubicBezTo>
                  <a:pt x="1248744" y="275473"/>
                  <a:pt x="1259850" y="271139"/>
                  <a:pt x="1271355" y="271139"/>
                </a:cubicBezTo>
                <a:close/>
                <a:moveTo>
                  <a:pt x="741879" y="271139"/>
                </a:moveTo>
                <a:cubicBezTo>
                  <a:pt x="758343" y="271139"/>
                  <a:pt x="769649" y="281583"/>
                  <a:pt x="769649" y="301887"/>
                </a:cubicBezTo>
                <a:lnTo>
                  <a:pt x="769649" y="357087"/>
                </a:lnTo>
                <a:lnTo>
                  <a:pt x="779955" y="360043"/>
                </a:lnTo>
                <a:lnTo>
                  <a:pt x="779955" y="363793"/>
                </a:lnTo>
                <a:cubicBezTo>
                  <a:pt x="774595" y="365967"/>
                  <a:pt x="767662" y="367146"/>
                  <a:pt x="759130" y="367146"/>
                </a:cubicBezTo>
                <a:cubicBezTo>
                  <a:pt x="754970" y="367146"/>
                  <a:pt x="750211" y="366749"/>
                  <a:pt x="746238" y="365371"/>
                </a:cubicBezTo>
                <a:lnTo>
                  <a:pt x="746238" y="362018"/>
                </a:lnTo>
                <a:cubicBezTo>
                  <a:pt x="751198" y="359844"/>
                  <a:pt x="753384" y="356106"/>
                  <a:pt x="753384" y="349003"/>
                </a:cubicBezTo>
                <a:lnTo>
                  <a:pt x="753384" y="311350"/>
                </a:lnTo>
                <a:cubicBezTo>
                  <a:pt x="753384" y="292039"/>
                  <a:pt x="745252" y="284737"/>
                  <a:pt x="733547" y="284737"/>
                </a:cubicBezTo>
                <a:cubicBezTo>
                  <a:pt x="725427" y="284737"/>
                  <a:pt x="717482" y="287494"/>
                  <a:pt x="713122" y="290847"/>
                </a:cubicBezTo>
                <a:lnTo>
                  <a:pt x="713122" y="357087"/>
                </a:lnTo>
                <a:lnTo>
                  <a:pt x="724227" y="360043"/>
                </a:lnTo>
                <a:lnTo>
                  <a:pt x="724227" y="363793"/>
                </a:lnTo>
                <a:cubicBezTo>
                  <a:pt x="717482" y="366153"/>
                  <a:pt x="711136" y="367146"/>
                  <a:pt x="701230" y="367146"/>
                </a:cubicBezTo>
                <a:cubicBezTo>
                  <a:pt x="696470" y="367146"/>
                  <a:pt x="690911" y="366749"/>
                  <a:pt x="686351" y="365371"/>
                </a:cubicBezTo>
                <a:lnTo>
                  <a:pt x="686351" y="362018"/>
                </a:lnTo>
                <a:cubicBezTo>
                  <a:pt x="691511" y="360043"/>
                  <a:pt x="696870" y="356106"/>
                  <a:pt x="696870" y="351375"/>
                </a:cubicBezTo>
                <a:lnTo>
                  <a:pt x="696870" y="284737"/>
                </a:lnTo>
                <a:lnTo>
                  <a:pt x="683978" y="279422"/>
                </a:lnTo>
                <a:lnTo>
                  <a:pt x="683978" y="275076"/>
                </a:lnTo>
                <a:cubicBezTo>
                  <a:pt x="693097" y="272517"/>
                  <a:pt x="702017" y="271524"/>
                  <a:pt x="707775" y="271524"/>
                </a:cubicBezTo>
                <a:lnTo>
                  <a:pt x="712535" y="271524"/>
                </a:lnTo>
                <a:lnTo>
                  <a:pt x="712535" y="282179"/>
                </a:lnTo>
                <a:cubicBezTo>
                  <a:pt x="719268" y="275473"/>
                  <a:pt x="730374" y="271139"/>
                  <a:pt x="741879" y="271139"/>
                </a:cubicBezTo>
                <a:close/>
                <a:moveTo>
                  <a:pt x="526453" y="271139"/>
                </a:moveTo>
                <a:cubicBezTo>
                  <a:pt x="535772" y="271139"/>
                  <a:pt x="544904" y="276069"/>
                  <a:pt x="548864" y="283160"/>
                </a:cubicBezTo>
                <a:cubicBezTo>
                  <a:pt x="555010" y="277050"/>
                  <a:pt x="568301" y="271139"/>
                  <a:pt x="579407" y="271139"/>
                </a:cubicBezTo>
                <a:cubicBezTo>
                  <a:pt x="596059" y="271139"/>
                  <a:pt x="606977" y="281186"/>
                  <a:pt x="606977" y="302483"/>
                </a:cubicBezTo>
                <a:lnTo>
                  <a:pt x="606977" y="357087"/>
                </a:lnTo>
                <a:lnTo>
                  <a:pt x="617283" y="360043"/>
                </a:lnTo>
                <a:lnTo>
                  <a:pt x="617283" y="363793"/>
                </a:lnTo>
                <a:cubicBezTo>
                  <a:pt x="611724" y="365967"/>
                  <a:pt x="604791" y="367146"/>
                  <a:pt x="596258" y="367146"/>
                </a:cubicBezTo>
                <a:cubicBezTo>
                  <a:pt x="592299" y="367146"/>
                  <a:pt x="587339" y="366749"/>
                  <a:pt x="583567" y="365371"/>
                </a:cubicBezTo>
                <a:lnTo>
                  <a:pt x="583567" y="362018"/>
                </a:lnTo>
                <a:cubicBezTo>
                  <a:pt x="588526" y="359844"/>
                  <a:pt x="590712" y="356106"/>
                  <a:pt x="590712" y="349003"/>
                </a:cubicBezTo>
                <a:lnTo>
                  <a:pt x="590712" y="310568"/>
                </a:lnTo>
                <a:cubicBezTo>
                  <a:pt x="590712" y="292623"/>
                  <a:pt x="582780" y="284737"/>
                  <a:pt x="570475" y="284737"/>
                </a:cubicBezTo>
                <a:cubicBezTo>
                  <a:pt x="563342" y="284737"/>
                  <a:pt x="556596" y="286513"/>
                  <a:pt x="551437" y="289270"/>
                </a:cubicBezTo>
                <a:cubicBezTo>
                  <a:pt x="552236" y="293418"/>
                  <a:pt x="552636" y="298932"/>
                  <a:pt x="552636" y="304060"/>
                </a:cubicBezTo>
                <a:lnTo>
                  <a:pt x="552636" y="357087"/>
                </a:lnTo>
                <a:lnTo>
                  <a:pt x="562942" y="360043"/>
                </a:lnTo>
                <a:lnTo>
                  <a:pt x="562942" y="363793"/>
                </a:lnTo>
                <a:cubicBezTo>
                  <a:pt x="557396" y="365967"/>
                  <a:pt x="550650" y="367146"/>
                  <a:pt x="542118" y="367146"/>
                </a:cubicBezTo>
                <a:cubicBezTo>
                  <a:pt x="537958" y="367146"/>
                  <a:pt x="533199" y="366749"/>
                  <a:pt x="529226" y="365371"/>
                </a:cubicBezTo>
                <a:lnTo>
                  <a:pt x="529226" y="362018"/>
                </a:lnTo>
                <a:cubicBezTo>
                  <a:pt x="534185" y="359844"/>
                  <a:pt x="536372" y="356106"/>
                  <a:pt x="536372" y="349003"/>
                </a:cubicBezTo>
                <a:lnTo>
                  <a:pt x="536372" y="312729"/>
                </a:lnTo>
                <a:cubicBezTo>
                  <a:pt x="536372" y="290847"/>
                  <a:pt x="529826" y="284737"/>
                  <a:pt x="517534" y="284737"/>
                </a:cubicBezTo>
                <a:cubicBezTo>
                  <a:pt x="509601" y="284737"/>
                  <a:pt x="502068" y="287494"/>
                  <a:pt x="497896" y="290847"/>
                </a:cubicBezTo>
                <a:lnTo>
                  <a:pt x="497896" y="357087"/>
                </a:lnTo>
                <a:lnTo>
                  <a:pt x="509001" y="360043"/>
                </a:lnTo>
                <a:lnTo>
                  <a:pt x="509001" y="363793"/>
                </a:lnTo>
                <a:cubicBezTo>
                  <a:pt x="502068" y="366153"/>
                  <a:pt x="495922" y="367146"/>
                  <a:pt x="486004" y="367146"/>
                </a:cubicBezTo>
                <a:cubicBezTo>
                  <a:pt x="481244" y="367146"/>
                  <a:pt x="475685" y="366749"/>
                  <a:pt x="471125" y="365371"/>
                </a:cubicBezTo>
                <a:lnTo>
                  <a:pt x="471125" y="362018"/>
                </a:lnTo>
                <a:cubicBezTo>
                  <a:pt x="476285" y="360043"/>
                  <a:pt x="481631" y="356106"/>
                  <a:pt x="481631" y="351375"/>
                </a:cubicBezTo>
                <a:lnTo>
                  <a:pt x="481631" y="284737"/>
                </a:lnTo>
                <a:lnTo>
                  <a:pt x="468752" y="279422"/>
                </a:lnTo>
                <a:lnTo>
                  <a:pt x="468752" y="275076"/>
                </a:lnTo>
                <a:cubicBezTo>
                  <a:pt x="477871" y="272517"/>
                  <a:pt x="486791" y="271524"/>
                  <a:pt x="492549" y="271524"/>
                </a:cubicBezTo>
                <a:lnTo>
                  <a:pt x="497309" y="271524"/>
                </a:lnTo>
                <a:lnTo>
                  <a:pt x="497309" y="282179"/>
                </a:lnTo>
                <a:cubicBezTo>
                  <a:pt x="504242" y="275473"/>
                  <a:pt x="514760" y="271139"/>
                  <a:pt x="526453" y="271139"/>
                </a:cubicBezTo>
                <a:close/>
                <a:moveTo>
                  <a:pt x="395187" y="270543"/>
                </a:moveTo>
                <a:cubicBezTo>
                  <a:pt x="402132" y="270543"/>
                  <a:pt x="405505" y="273499"/>
                  <a:pt x="405505" y="279025"/>
                </a:cubicBezTo>
                <a:cubicBezTo>
                  <a:pt x="405505" y="282763"/>
                  <a:pt x="404306" y="287109"/>
                  <a:pt x="402332" y="290847"/>
                </a:cubicBezTo>
                <a:cubicBezTo>
                  <a:pt x="398559" y="287892"/>
                  <a:pt x="394200" y="286314"/>
                  <a:pt x="390027" y="286314"/>
                </a:cubicBezTo>
                <a:cubicBezTo>
                  <a:pt x="383881" y="286314"/>
                  <a:pt x="378135" y="289071"/>
                  <a:pt x="372576" y="294399"/>
                </a:cubicBezTo>
                <a:lnTo>
                  <a:pt x="372576" y="357087"/>
                </a:lnTo>
                <a:lnTo>
                  <a:pt x="386267" y="360043"/>
                </a:lnTo>
                <a:lnTo>
                  <a:pt x="386267" y="363793"/>
                </a:lnTo>
                <a:cubicBezTo>
                  <a:pt x="379522" y="366153"/>
                  <a:pt x="372976" y="367146"/>
                  <a:pt x="361670" y="367146"/>
                </a:cubicBezTo>
                <a:cubicBezTo>
                  <a:pt x="355924" y="367146"/>
                  <a:pt x="350365" y="366749"/>
                  <a:pt x="345805" y="365371"/>
                </a:cubicBezTo>
                <a:lnTo>
                  <a:pt x="345805" y="362018"/>
                </a:lnTo>
                <a:cubicBezTo>
                  <a:pt x="350965" y="360043"/>
                  <a:pt x="356311" y="356106"/>
                  <a:pt x="356311" y="351375"/>
                </a:cubicBezTo>
                <a:lnTo>
                  <a:pt x="356311" y="284737"/>
                </a:lnTo>
                <a:lnTo>
                  <a:pt x="343432" y="279422"/>
                </a:lnTo>
                <a:lnTo>
                  <a:pt x="343432" y="275076"/>
                </a:lnTo>
                <a:cubicBezTo>
                  <a:pt x="352551" y="272518"/>
                  <a:pt x="361471" y="271524"/>
                  <a:pt x="367229" y="271524"/>
                </a:cubicBezTo>
                <a:lnTo>
                  <a:pt x="371989" y="271524"/>
                </a:lnTo>
                <a:lnTo>
                  <a:pt x="371989" y="285333"/>
                </a:lnTo>
                <a:lnTo>
                  <a:pt x="372176" y="285333"/>
                </a:lnTo>
                <a:lnTo>
                  <a:pt x="377735" y="279224"/>
                </a:lnTo>
                <a:cubicBezTo>
                  <a:pt x="383094" y="273499"/>
                  <a:pt x="388441" y="270543"/>
                  <a:pt x="395187" y="270543"/>
                </a:cubicBezTo>
                <a:close/>
                <a:moveTo>
                  <a:pt x="1608378" y="270344"/>
                </a:moveTo>
                <a:cubicBezTo>
                  <a:pt x="1624443" y="270344"/>
                  <a:pt x="1629789" y="275473"/>
                  <a:pt x="1629789" y="281980"/>
                </a:cubicBezTo>
                <a:cubicBezTo>
                  <a:pt x="1629789" y="285731"/>
                  <a:pt x="1628802" y="289071"/>
                  <a:pt x="1627416" y="292225"/>
                </a:cubicBezTo>
                <a:cubicBezTo>
                  <a:pt x="1619883" y="286314"/>
                  <a:pt x="1612738" y="283160"/>
                  <a:pt x="1604405" y="283160"/>
                </a:cubicBezTo>
                <a:cubicBezTo>
                  <a:pt x="1590727" y="283160"/>
                  <a:pt x="1579022" y="296572"/>
                  <a:pt x="1579022" y="319434"/>
                </a:cubicBezTo>
                <a:cubicBezTo>
                  <a:pt x="1579022" y="342893"/>
                  <a:pt x="1591526" y="354728"/>
                  <a:pt x="1606991" y="354728"/>
                </a:cubicBezTo>
                <a:cubicBezTo>
                  <a:pt x="1614724" y="354728"/>
                  <a:pt x="1623443" y="351375"/>
                  <a:pt x="1629602" y="346842"/>
                </a:cubicBezTo>
                <a:cubicBezTo>
                  <a:pt x="1630189" y="348022"/>
                  <a:pt x="1630589" y="349996"/>
                  <a:pt x="1630589" y="351772"/>
                </a:cubicBezTo>
                <a:cubicBezTo>
                  <a:pt x="1630589" y="361036"/>
                  <a:pt x="1620470" y="368326"/>
                  <a:pt x="1601632" y="368326"/>
                </a:cubicBezTo>
                <a:cubicBezTo>
                  <a:pt x="1580021" y="368326"/>
                  <a:pt x="1561770" y="350381"/>
                  <a:pt x="1561770" y="322986"/>
                </a:cubicBezTo>
                <a:cubicBezTo>
                  <a:pt x="1561770" y="290648"/>
                  <a:pt x="1582195" y="270344"/>
                  <a:pt x="1608378" y="270344"/>
                </a:cubicBezTo>
                <a:close/>
                <a:moveTo>
                  <a:pt x="308741" y="270344"/>
                </a:moveTo>
                <a:cubicBezTo>
                  <a:pt x="324806" y="270344"/>
                  <a:pt x="330152" y="275473"/>
                  <a:pt x="330152" y="281980"/>
                </a:cubicBezTo>
                <a:cubicBezTo>
                  <a:pt x="330152" y="285731"/>
                  <a:pt x="329165" y="289071"/>
                  <a:pt x="327779" y="292225"/>
                </a:cubicBezTo>
                <a:cubicBezTo>
                  <a:pt x="320246" y="286314"/>
                  <a:pt x="313101" y="283160"/>
                  <a:pt x="304768" y="283160"/>
                </a:cubicBezTo>
                <a:cubicBezTo>
                  <a:pt x="291090" y="283160"/>
                  <a:pt x="279385" y="296572"/>
                  <a:pt x="279385" y="319434"/>
                </a:cubicBezTo>
                <a:cubicBezTo>
                  <a:pt x="279385" y="342893"/>
                  <a:pt x="291877" y="354728"/>
                  <a:pt x="307354" y="354728"/>
                </a:cubicBezTo>
                <a:cubicBezTo>
                  <a:pt x="315087" y="354728"/>
                  <a:pt x="323806" y="351375"/>
                  <a:pt x="329952" y="346842"/>
                </a:cubicBezTo>
                <a:cubicBezTo>
                  <a:pt x="330552" y="348022"/>
                  <a:pt x="330952" y="349996"/>
                  <a:pt x="330952" y="351772"/>
                </a:cubicBezTo>
                <a:cubicBezTo>
                  <a:pt x="330952" y="361036"/>
                  <a:pt x="320833" y="368326"/>
                  <a:pt x="301995" y="368326"/>
                </a:cubicBezTo>
                <a:cubicBezTo>
                  <a:pt x="280384" y="368326"/>
                  <a:pt x="262133" y="350381"/>
                  <a:pt x="262133" y="322986"/>
                </a:cubicBezTo>
                <a:cubicBezTo>
                  <a:pt x="262133" y="290648"/>
                  <a:pt x="282558" y="270344"/>
                  <a:pt x="308741" y="270344"/>
                </a:cubicBezTo>
                <a:close/>
                <a:moveTo>
                  <a:pt x="1972897" y="270145"/>
                </a:moveTo>
                <a:cubicBezTo>
                  <a:pt x="1994321" y="270145"/>
                  <a:pt x="2007212" y="284339"/>
                  <a:pt x="2007212" y="307016"/>
                </a:cubicBezTo>
                <a:cubicBezTo>
                  <a:pt x="2007212" y="310766"/>
                  <a:pt x="2007212" y="314703"/>
                  <a:pt x="2007012" y="319633"/>
                </a:cubicBezTo>
                <a:lnTo>
                  <a:pt x="1948500" y="319633"/>
                </a:lnTo>
                <a:cubicBezTo>
                  <a:pt x="1948500" y="341713"/>
                  <a:pt x="1961391" y="354529"/>
                  <a:pt x="1977856" y="354529"/>
                </a:cubicBezTo>
                <a:cubicBezTo>
                  <a:pt x="1987575" y="354529"/>
                  <a:pt x="1998281" y="351176"/>
                  <a:pt x="2005813" y="346047"/>
                </a:cubicBezTo>
                <a:cubicBezTo>
                  <a:pt x="2006213" y="347040"/>
                  <a:pt x="2006613" y="349201"/>
                  <a:pt x="2006613" y="351176"/>
                </a:cubicBezTo>
                <a:cubicBezTo>
                  <a:pt x="2006613" y="360042"/>
                  <a:pt x="1993521" y="368326"/>
                  <a:pt x="1972497" y="368326"/>
                </a:cubicBezTo>
                <a:cubicBezTo>
                  <a:pt x="1949899" y="368326"/>
                  <a:pt x="1931448" y="350778"/>
                  <a:pt x="1931448" y="323184"/>
                </a:cubicBezTo>
                <a:cubicBezTo>
                  <a:pt x="1931448" y="288885"/>
                  <a:pt x="1952272" y="270145"/>
                  <a:pt x="1972897" y="270145"/>
                </a:cubicBezTo>
                <a:close/>
                <a:moveTo>
                  <a:pt x="1509529" y="270145"/>
                </a:moveTo>
                <a:cubicBezTo>
                  <a:pt x="1529566" y="270145"/>
                  <a:pt x="1541458" y="280204"/>
                  <a:pt x="1541458" y="296572"/>
                </a:cubicBezTo>
                <a:cubicBezTo>
                  <a:pt x="1541458" y="300906"/>
                  <a:pt x="1540859" y="310766"/>
                  <a:pt x="1540659" y="316478"/>
                </a:cubicBezTo>
                <a:lnTo>
                  <a:pt x="1540072" y="348419"/>
                </a:lnTo>
                <a:cubicBezTo>
                  <a:pt x="1541458" y="351970"/>
                  <a:pt x="1544431" y="355708"/>
                  <a:pt x="1548004" y="358465"/>
                </a:cubicBezTo>
                <a:cubicBezTo>
                  <a:pt x="1545031" y="362017"/>
                  <a:pt x="1539672" y="365966"/>
                  <a:pt x="1534513" y="368524"/>
                </a:cubicBezTo>
                <a:cubicBezTo>
                  <a:pt x="1530753" y="366152"/>
                  <a:pt x="1527779" y="362998"/>
                  <a:pt x="1525393" y="358863"/>
                </a:cubicBezTo>
                <a:cubicBezTo>
                  <a:pt x="1519847" y="364190"/>
                  <a:pt x="1509129" y="368326"/>
                  <a:pt x="1498623" y="368326"/>
                </a:cubicBezTo>
                <a:cubicBezTo>
                  <a:pt x="1483745" y="368326"/>
                  <a:pt x="1473439" y="359061"/>
                  <a:pt x="1473439" y="346444"/>
                </a:cubicBezTo>
                <a:cubicBezTo>
                  <a:pt x="1473439" y="329096"/>
                  <a:pt x="1492477" y="314305"/>
                  <a:pt x="1524994" y="314305"/>
                </a:cubicBezTo>
                <a:lnTo>
                  <a:pt x="1524994" y="308990"/>
                </a:lnTo>
                <a:cubicBezTo>
                  <a:pt x="1524994" y="287692"/>
                  <a:pt x="1519847" y="283160"/>
                  <a:pt x="1507355" y="283160"/>
                </a:cubicBezTo>
                <a:cubicBezTo>
                  <a:pt x="1496437" y="283160"/>
                  <a:pt x="1485931" y="287692"/>
                  <a:pt x="1477599" y="295975"/>
                </a:cubicBezTo>
                <a:cubicBezTo>
                  <a:pt x="1477199" y="294001"/>
                  <a:pt x="1477012" y="292225"/>
                  <a:pt x="1477012" y="290064"/>
                </a:cubicBezTo>
                <a:cubicBezTo>
                  <a:pt x="1477012" y="277447"/>
                  <a:pt x="1486331" y="270145"/>
                  <a:pt x="1509529" y="270145"/>
                </a:cubicBezTo>
                <a:close/>
                <a:moveTo>
                  <a:pt x="1166784" y="270145"/>
                </a:moveTo>
                <a:cubicBezTo>
                  <a:pt x="1188208" y="270145"/>
                  <a:pt x="1201099" y="284339"/>
                  <a:pt x="1201099" y="307016"/>
                </a:cubicBezTo>
                <a:cubicBezTo>
                  <a:pt x="1201099" y="310766"/>
                  <a:pt x="1201099" y="314703"/>
                  <a:pt x="1200899" y="319633"/>
                </a:cubicBezTo>
                <a:lnTo>
                  <a:pt x="1142387" y="319633"/>
                </a:lnTo>
                <a:cubicBezTo>
                  <a:pt x="1142387" y="341713"/>
                  <a:pt x="1155278" y="354529"/>
                  <a:pt x="1171743" y="354529"/>
                </a:cubicBezTo>
                <a:cubicBezTo>
                  <a:pt x="1181462" y="354529"/>
                  <a:pt x="1192168" y="351176"/>
                  <a:pt x="1199700" y="346047"/>
                </a:cubicBezTo>
                <a:cubicBezTo>
                  <a:pt x="1200100" y="347040"/>
                  <a:pt x="1200500" y="349201"/>
                  <a:pt x="1200500" y="351176"/>
                </a:cubicBezTo>
                <a:cubicBezTo>
                  <a:pt x="1200500" y="360042"/>
                  <a:pt x="1187408" y="368326"/>
                  <a:pt x="1166384" y="368326"/>
                </a:cubicBezTo>
                <a:cubicBezTo>
                  <a:pt x="1143786" y="368326"/>
                  <a:pt x="1125335" y="350778"/>
                  <a:pt x="1125335" y="323184"/>
                </a:cubicBezTo>
                <a:cubicBezTo>
                  <a:pt x="1125335" y="288885"/>
                  <a:pt x="1146159" y="270145"/>
                  <a:pt x="1166784" y="270145"/>
                </a:cubicBezTo>
                <a:close/>
                <a:moveTo>
                  <a:pt x="1038103" y="270145"/>
                </a:moveTo>
                <a:cubicBezTo>
                  <a:pt x="1059527" y="270145"/>
                  <a:pt x="1072406" y="284339"/>
                  <a:pt x="1072406" y="307016"/>
                </a:cubicBezTo>
                <a:cubicBezTo>
                  <a:pt x="1072406" y="310766"/>
                  <a:pt x="1072406" y="314703"/>
                  <a:pt x="1072218" y="319633"/>
                </a:cubicBezTo>
                <a:lnTo>
                  <a:pt x="1013718" y="319633"/>
                </a:lnTo>
                <a:cubicBezTo>
                  <a:pt x="1013718" y="341713"/>
                  <a:pt x="1026597" y="354529"/>
                  <a:pt x="1043062" y="354529"/>
                </a:cubicBezTo>
                <a:cubicBezTo>
                  <a:pt x="1052781" y="354529"/>
                  <a:pt x="1063487" y="351176"/>
                  <a:pt x="1071019" y="346047"/>
                </a:cubicBezTo>
                <a:cubicBezTo>
                  <a:pt x="1071419" y="347040"/>
                  <a:pt x="1071819" y="349201"/>
                  <a:pt x="1071819" y="351176"/>
                </a:cubicBezTo>
                <a:cubicBezTo>
                  <a:pt x="1071819" y="360042"/>
                  <a:pt x="1058727" y="368326"/>
                  <a:pt x="1037703" y="368326"/>
                </a:cubicBezTo>
                <a:cubicBezTo>
                  <a:pt x="1015105" y="368326"/>
                  <a:pt x="996654" y="350778"/>
                  <a:pt x="996654" y="323184"/>
                </a:cubicBezTo>
                <a:cubicBezTo>
                  <a:pt x="996654" y="288885"/>
                  <a:pt x="1017478" y="270145"/>
                  <a:pt x="1038103" y="270145"/>
                </a:cubicBezTo>
                <a:close/>
                <a:moveTo>
                  <a:pt x="828512" y="270145"/>
                </a:moveTo>
                <a:cubicBezTo>
                  <a:pt x="848549" y="270145"/>
                  <a:pt x="860441" y="280204"/>
                  <a:pt x="860441" y="296572"/>
                </a:cubicBezTo>
                <a:cubicBezTo>
                  <a:pt x="860441" y="300906"/>
                  <a:pt x="859842" y="310766"/>
                  <a:pt x="859642" y="316478"/>
                </a:cubicBezTo>
                <a:lnTo>
                  <a:pt x="859055" y="348419"/>
                </a:lnTo>
                <a:cubicBezTo>
                  <a:pt x="860441" y="351970"/>
                  <a:pt x="863414" y="355708"/>
                  <a:pt x="866987" y="358465"/>
                </a:cubicBezTo>
                <a:cubicBezTo>
                  <a:pt x="864014" y="362017"/>
                  <a:pt x="858655" y="365966"/>
                  <a:pt x="853496" y="368524"/>
                </a:cubicBezTo>
                <a:cubicBezTo>
                  <a:pt x="849736" y="366152"/>
                  <a:pt x="846762" y="362998"/>
                  <a:pt x="844376" y="358863"/>
                </a:cubicBezTo>
                <a:cubicBezTo>
                  <a:pt x="838830" y="364190"/>
                  <a:pt x="828112" y="368326"/>
                  <a:pt x="817606" y="368326"/>
                </a:cubicBezTo>
                <a:cubicBezTo>
                  <a:pt x="802728" y="368326"/>
                  <a:pt x="792422" y="359061"/>
                  <a:pt x="792422" y="346444"/>
                </a:cubicBezTo>
                <a:cubicBezTo>
                  <a:pt x="792422" y="329096"/>
                  <a:pt x="811460" y="314305"/>
                  <a:pt x="843977" y="314305"/>
                </a:cubicBezTo>
                <a:lnTo>
                  <a:pt x="843977" y="308990"/>
                </a:lnTo>
                <a:cubicBezTo>
                  <a:pt x="843977" y="287692"/>
                  <a:pt x="838830" y="283160"/>
                  <a:pt x="826338" y="283160"/>
                </a:cubicBezTo>
                <a:cubicBezTo>
                  <a:pt x="815420" y="283160"/>
                  <a:pt x="804914" y="287692"/>
                  <a:pt x="796582" y="295975"/>
                </a:cubicBezTo>
                <a:cubicBezTo>
                  <a:pt x="796182" y="294001"/>
                  <a:pt x="795995" y="292225"/>
                  <a:pt x="795995" y="290064"/>
                </a:cubicBezTo>
                <a:cubicBezTo>
                  <a:pt x="795995" y="277447"/>
                  <a:pt x="805314" y="270145"/>
                  <a:pt x="828512" y="270145"/>
                </a:cubicBezTo>
                <a:close/>
                <a:moveTo>
                  <a:pt x="1733186" y="269959"/>
                </a:moveTo>
                <a:cubicBezTo>
                  <a:pt x="1749051" y="269959"/>
                  <a:pt x="1755397" y="274678"/>
                  <a:pt x="1755397" y="282179"/>
                </a:cubicBezTo>
                <a:cubicBezTo>
                  <a:pt x="1755397" y="285134"/>
                  <a:pt x="1754998" y="287693"/>
                  <a:pt x="1754410" y="290450"/>
                </a:cubicBezTo>
                <a:cubicBezTo>
                  <a:pt x="1748064" y="286115"/>
                  <a:pt x="1739333" y="282961"/>
                  <a:pt x="1731800" y="282961"/>
                </a:cubicBezTo>
                <a:cubicBezTo>
                  <a:pt x="1719108" y="282961"/>
                  <a:pt x="1713162" y="288487"/>
                  <a:pt x="1713162" y="295193"/>
                </a:cubicBezTo>
                <a:cubicBezTo>
                  <a:pt x="1713162" y="302284"/>
                  <a:pt x="1716722" y="306221"/>
                  <a:pt x="1728627" y="310766"/>
                </a:cubicBezTo>
                <a:lnTo>
                  <a:pt x="1739333" y="314902"/>
                </a:lnTo>
                <a:cubicBezTo>
                  <a:pt x="1753611" y="320428"/>
                  <a:pt x="1758970" y="327717"/>
                  <a:pt x="1758970" y="339354"/>
                </a:cubicBezTo>
                <a:cubicBezTo>
                  <a:pt x="1758970" y="354529"/>
                  <a:pt x="1744292" y="368326"/>
                  <a:pt x="1722081" y="368326"/>
                </a:cubicBezTo>
                <a:cubicBezTo>
                  <a:pt x="1704630" y="368326"/>
                  <a:pt x="1696897" y="362812"/>
                  <a:pt x="1696897" y="352157"/>
                </a:cubicBezTo>
                <a:cubicBezTo>
                  <a:pt x="1696897" y="349400"/>
                  <a:pt x="1697497" y="346246"/>
                  <a:pt x="1698683" y="344073"/>
                </a:cubicBezTo>
                <a:cubicBezTo>
                  <a:pt x="1707603" y="352356"/>
                  <a:pt x="1716135" y="356503"/>
                  <a:pt x="1726641" y="356503"/>
                </a:cubicBezTo>
                <a:cubicBezTo>
                  <a:pt x="1737746" y="356503"/>
                  <a:pt x="1743505" y="351176"/>
                  <a:pt x="1743505" y="344271"/>
                </a:cubicBezTo>
                <a:cubicBezTo>
                  <a:pt x="1743505" y="337379"/>
                  <a:pt x="1739532" y="333045"/>
                  <a:pt x="1726441" y="327519"/>
                </a:cubicBezTo>
                <a:lnTo>
                  <a:pt x="1716535" y="323383"/>
                </a:lnTo>
                <a:cubicBezTo>
                  <a:pt x="1705029" y="318453"/>
                  <a:pt x="1698683" y="310170"/>
                  <a:pt x="1698683" y="298931"/>
                </a:cubicBezTo>
                <a:cubicBezTo>
                  <a:pt x="1698683" y="283359"/>
                  <a:pt x="1712562" y="269959"/>
                  <a:pt x="1733186" y="269959"/>
                </a:cubicBezTo>
                <a:close/>
                <a:moveTo>
                  <a:pt x="222883" y="269959"/>
                </a:moveTo>
                <a:cubicBezTo>
                  <a:pt x="238748" y="269959"/>
                  <a:pt x="245094" y="274678"/>
                  <a:pt x="245094" y="282179"/>
                </a:cubicBezTo>
                <a:cubicBezTo>
                  <a:pt x="245094" y="285134"/>
                  <a:pt x="244695" y="287693"/>
                  <a:pt x="244107" y="290450"/>
                </a:cubicBezTo>
                <a:cubicBezTo>
                  <a:pt x="237761" y="286115"/>
                  <a:pt x="229030" y="282961"/>
                  <a:pt x="221497" y="282961"/>
                </a:cubicBezTo>
                <a:cubicBezTo>
                  <a:pt x="208805" y="282961"/>
                  <a:pt x="202859" y="288487"/>
                  <a:pt x="202859" y="295193"/>
                </a:cubicBezTo>
                <a:cubicBezTo>
                  <a:pt x="202859" y="302284"/>
                  <a:pt x="206431" y="306221"/>
                  <a:pt x="218324" y="310766"/>
                </a:cubicBezTo>
                <a:lnTo>
                  <a:pt x="229030" y="314902"/>
                </a:lnTo>
                <a:cubicBezTo>
                  <a:pt x="243308" y="320428"/>
                  <a:pt x="248667" y="327717"/>
                  <a:pt x="248667" y="339354"/>
                </a:cubicBezTo>
                <a:cubicBezTo>
                  <a:pt x="248667" y="354529"/>
                  <a:pt x="233989" y="368326"/>
                  <a:pt x="211778" y="368326"/>
                </a:cubicBezTo>
                <a:cubicBezTo>
                  <a:pt x="194327" y="368326"/>
                  <a:pt x="186594" y="362812"/>
                  <a:pt x="186594" y="352157"/>
                </a:cubicBezTo>
                <a:cubicBezTo>
                  <a:pt x="186594" y="349400"/>
                  <a:pt x="187194" y="346246"/>
                  <a:pt x="188380" y="344073"/>
                </a:cubicBezTo>
                <a:cubicBezTo>
                  <a:pt x="197300" y="352356"/>
                  <a:pt x="205832" y="356503"/>
                  <a:pt x="216338" y="356503"/>
                </a:cubicBezTo>
                <a:cubicBezTo>
                  <a:pt x="227443" y="356503"/>
                  <a:pt x="233202" y="351176"/>
                  <a:pt x="233202" y="344271"/>
                </a:cubicBezTo>
                <a:cubicBezTo>
                  <a:pt x="233202" y="337379"/>
                  <a:pt x="229229" y="333045"/>
                  <a:pt x="216138" y="327519"/>
                </a:cubicBezTo>
                <a:lnTo>
                  <a:pt x="206232" y="323383"/>
                </a:lnTo>
                <a:cubicBezTo>
                  <a:pt x="194726" y="318453"/>
                  <a:pt x="188380" y="310170"/>
                  <a:pt x="188380" y="298931"/>
                </a:cubicBezTo>
                <a:cubicBezTo>
                  <a:pt x="188380" y="283359"/>
                  <a:pt x="202259" y="269959"/>
                  <a:pt x="222883" y="269959"/>
                </a:cubicBezTo>
                <a:close/>
                <a:moveTo>
                  <a:pt x="907636" y="256945"/>
                </a:moveTo>
                <a:lnTo>
                  <a:pt x="906836" y="274679"/>
                </a:lnTo>
                <a:lnTo>
                  <a:pt x="933020" y="274679"/>
                </a:lnTo>
                <a:lnTo>
                  <a:pt x="931620" y="285334"/>
                </a:lnTo>
                <a:lnTo>
                  <a:pt x="906237" y="285334"/>
                </a:lnTo>
                <a:lnTo>
                  <a:pt x="905849" y="310171"/>
                </a:lnTo>
                <a:cubicBezTo>
                  <a:pt x="905649" y="318454"/>
                  <a:pt x="905649" y="325942"/>
                  <a:pt x="905649" y="333232"/>
                </a:cubicBezTo>
                <a:cubicBezTo>
                  <a:pt x="905649" y="349202"/>
                  <a:pt x="910409" y="354728"/>
                  <a:pt x="917742" y="354728"/>
                </a:cubicBezTo>
                <a:cubicBezTo>
                  <a:pt x="923501" y="354728"/>
                  <a:pt x="928448" y="352754"/>
                  <a:pt x="932420" y="349599"/>
                </a:cubicBezTo>
                <a:lnTo>
                  <a:pt x="934406" y="350382"/>
                </a:lnTo>
                <a:cubicBezTo>
                  <a:pt x="933607" y="362018"/>
                  <a:pt x="926674" y="367929"/>
                  <a:pt x="912982" y="367929"/>
                </a:cubicBezTo>
                <a:cubicBezTo>
                  <a:pt x="897117" y="367929"/>
                  <a:pt x="889385" y="359658"/>
                  <a:pt x="889385" y="340534"/>
                </a:cubicBezTo>
                <a:cubicBezTo>
                  <a:pt x="889385" y="331071"/>
                  <a:pt x="889785" y="320615"/>
                  <a:pt x="889984" y="311549"/>
                </a:cubicBezTo>
                <a:lnTo>
                  <a:pt x="890572" y="285334"/>
                </a:lnTo>
                <a:lnTo>
                  <a:pt x="879666" y="285334"/>
                </a:lnTo>
                <a:lnTo>
                  <a:pt x="879666" y="278826"/>
                </a:lnTo>
                <a:lnTo>
                  <a:pt x="901090" y="257727"/>
                </a:lnTo>
                <a:close/>
                <a:moveTo>
                  <a:pt x="48188" y="250238"/>
                </a:moveTo>
                <a:cubicBezTo>
                  <a:pt x="45015" y="250238"/>
                  <a:pt x="41449" y="250437"/>
                  <a:pt x="37876" y="250835"/>
                </a:cubicBezTo>
                <a:lnTo>
                  <a:pt x="37876" y="354926"/>
                </a:lnTo>
                <a:cubicBezTo>
                  <a:pt x="41449" y="355311"/>
                  <a:pt x="44222" y="355709"/>
                  <a:pt x="47595" y="355709"/>
                </a:cubicBezTo>
                <a:cubicBezTo>
                  <a:pt x="75552" y="355709"/>
                  <a:pt x="98562" y="336199"/>
                  <a:pt x="98562" y="301105"/>
                </a:cubicBezTo>
                <a:cubicBezTo>
                  <a:pt x="98562" y="268369"/>
                  <a:pt x="76545" y="250238"/>
                  <a:pt x="48188" y="250238"/>
                </a:cubicBezTo>
                <a:close/>
                <a:moveTo>
                  <a:pt x="1401223" y="249443"/>
                </a:moveTo>
                <a:cubicBezTo>
                  <a:pt x="1398637" y="249443"/>
                  <a:pt x="1395264" y="249841"/>
                  <a:pt x="1392691" y="250238"/>
                </a:cubicBezTo>
                <a:lnTo>
                  <a:pt x="1392691" y="305438"/>
                </a:lnTo>
                <a:lnTo>
                  <a:pt x="1400423" y="305438"/>
                </a:lnTo>
                <a:cubicBezTo>
                  <a:pt x="1415888" y="305438"/>
                  <a:pt x="1428580" y="295379"/>
                  <a:pt x="1428580" y="274876"/>
                </a:cubicBezTo>
                <a:cubicBezTo>
                  <a:pt x="1428580" y="258720"/>
                  <a:pt x="1418274" y="249443"/>
                  <a:pt x="1401223" y="249443"/>
                </a:cubicBezTo>
                <a:close/>
                <a:moveTo>
                  <a:pt x="48582" y="238801"/>
                </a:moveTo>
                <a:cubicBezTo>
                  <a:pt x="90230" y="238801"/>
                  <a:pt x="117794" y="259900"/>
                  <a:pt x="117794" y="297752"/>
                </a:cubicBezTo>
                <a:cubicBezTo>
                  <a:pt x="117794" y="341117"/>
                  <a:pt x="84478" y="367345"/>
                  <a:pt x="45609" y="367345"/>
                </a:cubicBezTo>
                <a:cubicBezTo>
                  <a:pt x="29944" y="367345"/>
                  <a:pt x="21811" y="367146"/>
                  <a:pt x="9319" y="365370"/>
                </a:cubicBezTo>
                <a:lnTo>
                  <a:pt x="9319" y="361620"/>
                </a:lnTo>
                <a:cubicBezTo>
                  <a:pt x="16458" y="359459"/>
                  <a:pt x="20824" y="355709"/>
                  <a:pt x="20824" y="346643"/>
                </a:cubicBezTo>
                <a:lnTo>
                  <a:pt x="20824" y="250040"/>
                </a:lnTo>
                <a:lnTo>
                  <a:pt x="8326" y="245904"/>
                </a:lnTo>
                <a:lnTo>
                  <a:pt x="8326" y="241570"/>
                </a:lnTo>
                <a:cubicBezTo>
                  <a:pt x="21218" y="239397"/>
                  <a:pt x="32323" y="238801"/>
                  <a:pt x="48582" y="238801"/>
                </a:cubicBezTo>
                <a:close/>
                <a:moveTo>
                  <a:pt x="1402409" y="238602"/>
                </a:moveTo>
                <a:cubicBezTo>
                  <a:pt x="1432353" y="238602"/>
                  <a:pt x="1446631" y="250238"/>
                  <a:pt x="1446631" y="271921"/>
                </a:cubicBezTo>
                <a:cubicBezTo>
                  <a:pt x="1446631" y="291443"/>
                  <a:pt x="1435726" y="304259"/>
                  <a:pt x="1418074" y="309574"/>
                </a:cubicBezTo>
                <a:lnTo>
                  <a:pt x="1446032" y="346842"/>
                </a:lnTo>
                <a:cubicBezTo>
                  <a:pt x="1450791" y="353150"/>
                  <a:pt x="1457337" y="357882"/>
                  <a:pt x="1464482" y="360241"/>
                </a:cubicBezTo>
                <a:lnTo>
                  <a:pt x="1464482" y="363992"/>
                </a:lnTo>
                <a:cubicBezTo>
                  <a:pt x="1460710" y="366550"/>
                  <a:pt x="1455751" y="368326"/>
                  <a:pt x="1449405" y="368326"/>
                </a:cubicBezTo>
                <a:cubicBezTo>
                  <a:pt x="1440872" y="368326"/>
                  <a:pt x="1435326" y="364973"/>
                  <a:pt x="1428181" y="354330"/>
                </a:cubicBezTo>
                <a:lnTo>
                  <a:pt x="1402010" y="314901"/>
                </a:lnTo>
                <a:lnTo>
                  <a:pt x="1392691" y="314901"/>
                </a:lnTo>
                <a:lnTo>
                  <a:pt x="1392691" y="356503"/>
                </a:lnTo>
                <a:lnTo>
                  <a:pt x="1405183" y="359657"/>
                </a:lnTo>
                <a:lnTo>
                  <a:pt x="1405183" y="363992"/>
                </a:lnTo>
                <a:cubicBezTo>
                  <a:pt x="1398637" y="365966"/>
                  <a:pt x="1391304" y="367345"/>
                  <a:pt x="1382572" y="367345"/>
                </a:cubicBezTo>
                <a:cubicBezTo>
                  <a:pt x="1375639" y="367345"/>
                  <a:pt x="1369680" y="366748"/>
                  <a:pt x="1363934" y="365370"/>
                </a:cubicBezTo>
                <a:lnTo>
                  <a:pt x="1363934" y="361620"/>
                </a:lnTo>
                <a:cubicBezTo>
                  <a:pt x="1371666" y="359459"/>
                  <a:pt x="1375439" y="355510"/>
                  <a:pt x="1375439" y="346643"/>
                </a:cubicBezTo>
                <a:lnTo>
                  <a:pt x="1375439" y="249841"/>
                </a:lnTo>
                <a:lnTo>
                  <a:pt x="1362947" y="245904"/>
                </a:lnTo>
                <a:lnTo>
                  <a:pt x="1362947" y="241570"/>
                </a:lnTo>
                <a:cubicBezTo>
                  <a:pt x="1375439" y="239397"/>
                  <a:pt x="1386744" y="238602"/>
                  <a:pt x="1402409" y="238602"/>
                </a:cubicBezTo>
                <a:close/>
                <a:moveTo>
                  <a:pt x="1664980" y="230518"/>
                </a:moveTo>
                <a:cubicBezTo>
                  <a:pt x="1670527" y="230518"/>
                  <a:pt x="1675286" y="234666"/>
                  <a:pt x="1675286" y="241173"/>
                </a:cubicBezTo>
                <a:cubicBezTo>
                  <a:pt x="1675286" y="248065"/>
                  <a:pt x="1670527" y="253393"/>
                  <a:pt x="1664181" y="253393"/>
                </a:cubicBezTo>
                <a:cubicBezTo>
                  <a:pt x="1658234" y="253393"/>
                  <a:pt x="1653675" y="248661"/>
                  <a:pt x="1653675" y="242154"/>
                </a:cubicBezTo>
                <a:cubicBezTo>
                  <a:pt x="1653675" y="236044"/>
                  <a:pt x="1658035" y="230518"/>
                  <a:pt x="1664980" y="230518"/>
                </a:cubicBezTo>
                <a:close/>
                <a:moveTo>
                  <a:pt x="966336" y="230518"/>
                </a:moveTo>
                <a:cubicBezTo>
                  <a:pt x="971882" y="230518"/>
                  <a:pt x="976642" y="234666"/>
                  <a:pt x="976642" y="241173"/>
                </a:cubicBezTo>
                <a:cubicBezTo>
                  <a:pt x="976642" y="248065"/>
                  <a:pt x="971882" y="253393"/>
                  <a:pt x="965536" y="253393"/>
                </a:cubicBezTo>
                <a:cubicBezTo>
                  <a:pt x="959590" y="253393"/>
                  <a:pt x="955030" y="248661"/>
                  <a:pt x="955030" y="242154"/>
                </a:cubicBezTo>
                <a:cubicBezTo>
                  <a:pt x="955030" y="236044"/>
                  <a:pt x="959390" y="230518"/>
                  <a:pt x="966336" y="230518"/>
                </a:cubicBezTo>
                <a:close/>
                <a:moveTo>
                  <a:pt x="652561" y="230518"/>
                </a:moveTo>
                <a:cubicBezTo>
                  <a:pt x="658107" y="230518"/>
                  <a:pt x="662867" y="234666"/>
                  <a:pt x="662867" y="241173"/>
                </a:cubicBezTo>
                <a:cubicBezTo>
                  <a:pt x="662867" y="248065"/>
                  <a:pt x="658107" y="253393"/>
                  <a:pt x="651761" y="253393"/>
                </a:cubicBezTo>
                <a:cubicBezTo>
                  <a:pt x="645815" y="253393"/>
                  <a:pt x="641255" y="248661"/>
                  <a:pt x="641255" y="242154"/>
                </a:cubicBezTo>
                <a:cubicBezTo>
                  <a:pt x="641255" y="236044"/>
                  <a:pt x="645615" y="230518"/>
                  <a:pt x="652561" y="230518"/>
                </a:cubicBezTo>
                <a:close/>
                <a:moveTo>
                  <a:pt x="437335" y="230518"/>
                </a:moveTo>
                <a:cubicBezTo>
                  <a:pt x="442882" y="230518"/>
                  <a:pt x="447641" y="234666"/>
                  <a:pt x="447641" y="241173"/>
                </a:cubicBezTo>
                <a:cubicBezTo>
                  <a:pt x="447641" y="248065"/>
                  <a:pt x="442882" y="253393"/>
                  <a:pt x="436536" y="253393"/>
                </a:cubicBezTo>
                <a:cubicBezTo>
                  <a:pt x="430589" y="253393"/>
                  <a:pt x="426030" y="248661"/>
                  <a:pt x="426030" y="242154"/>
                </a:cubicBezTo>
                <a:cubicBezTo>
                  <a:pt x="426030" y="236044"/>
                  <a:pt x="430390" y="230518"/>
                  <a:pt x="437335" y="230518"/>
                </a:cubicBezTo>
                <a:close/>
                <a:moveTo>
                  <a:pt x="154676" y="230518"/>
                </a:moveTo>
                <a:cubicBezTo>
                  <a:pt x="160223" y="230518"/>
                  <a:pt x="164982" y="234666"/>
                  <a:pt x="164982" y="241173"/>
                </a:cubicBezTo>
                <a:cubicBezTo>
                  <a:pt x="164982" y="248065"/>
                  <a:pt x="160223" y="253393"/>
                  <a:pt x="153877" y="253393"/>
                </a:cubicBezTo>
                <a:cubicBezTo>
                  <a:pt x="147931" y="253393"/>
                  <a:pt x="143371" y="248661"/>
                  <a:pt x="143371" y="242154"/>
                </a:cubicBezTo>
                <a:cubicBezTo>
                  <a:pt x="143371" y="236044"/>
                  <a:pt x="147731" y="230518"/>
                  <a:pt x="154676" y="230518"/>
                </a:cubicBezTo>
                <a:close/>
                <a:moveTo>
                  <a:pt x="1988562" y="148854"/>
                </a:moveTo>
                <a:cubicBezTo>
                  <a:pt x="1982803" y="151412"/>
                  <a:pt x="1978443" y="157919"/>
                  <a:pt x="1978443" y="164625"/>
                </a:cubicBezTo>
                <a:cubicBezTo>
                  <a:pt x="1978443" y="172709"/>
                  <a:pt x="1987175" y="179602"/>
                  <a:pt x="2003827" y="179602"/>
                </a:cubicBezTo>
                <a:cubicBezTo>
                  <a:pt x="2022665" y="179602"/>
                  <a:pt x="2035170" y="170338"/>
                  <a:pt x="2035170" y="160875"/>
                </a:cubicBezTo>
                <a:cubicBezTo>
                  <a:pt x="2035170" y="153188"/>
                  <a:pt x="2030011" y="148854"/>
                  <a:pt x="2020492" y="148854"/>
                </a:cubicBezTo>
                <a:close/>
                <a:moveTo>
                  <a:pt x="1505819" y="99757"/>
                </a:moveTo>
                <a:cubicBezTo>
                  <a:pt x="1483420" y="99757"/>
                  <a:pt x="1471316" y="109022"/>
                  <a:pt x="1471316" y="119670"/>
                </a:cubicBezTo>
                <a:cubicBezTo>
                  <a:pt x="1471316" y="127556"/>
                  <a:pt x="1476675" y="132685"/>
                  <a:pt x="1486781" y="132685"/>
                </a:cubicBezTo>
                <a:cubicBezTo>
                  <a:pt x="1492939" y="132685"/>
                  <a:pt x="1500859" y="130313"/>
                  <a:pt x="1505819" y="127357"/>
                </a:cubicBezTo>
                <a:close/>
                <a:moveTo>
                  <a:pt x="683291" y="99757"/>
                </a:moveTo>
                <a:cubicBezTo>
                  <a:pt x="660892" y="99757"/>
                  <a:pt x="648788" y="109022"/>
                  <a:pt x="648788" y="119670"/>
                </a:cubicBezTo>
                <a:cubicBezTo>
                  <a:pt x="648788" y="127556"/>
                  <a:pt x="654147" y="132685"/>
                  <a:pt x="664253" y="132685"/>
                </a:cubicBezTo>
                <a:cubicBezTo>
                  <a:pt x="670411" y="132685"/>
                  <a:pt x="678331" y="130313"/>
                  <a:pt x="683291" y="127357"/>
                </a:cubicBezTo>
                <a:close/>
                <a:moveTo>
                  <a:pt x="594960" y="99757"/>
                </a:moveTo>
                <a:cubicBezTo>
                  <a:pt x="572549" y="99757"/>
                  <a:pt x="560457" y="109022"/>
                  <a:pt x="560457" y="119670"/>
                </a:cubicBezTo>
                <a:cubicBezTo>
                  <a:pt x="560457" y="127556"/>
                  <a:pt x="565816" y="132685"/>
                  <a:pt x="575922" y="132685"/>
                </a:cubicBezTo>
                <a:cubicBezTo>
                  <a:pt x="582068" y="132685"/>
                  <a:pt x="590013" y="130313"/>
                  <a:pt x="594960" y="127357"/>
                </a:cubicBezTo>
                <a:close/>
                <a:moveTo>
                  <a:pt x="180773" y="99757"/>
                </a:moveTo>
                <a:cubicBezTo>
                  <a:pt x="158368" y="99757"/>
                  <a:pt x="146270" y="109022"/>
                  <a:pt x="146270" y="119670"/>
                </a:cubicBezTo>
                <a:cubicBezTo>
                  <a:pt x="146270" y="127556"/>
                  <a:pt x="151629" y="132685"/>
                  <a:pt x="161735" y="132685"/>
                </a:cubicBezTo>
                <a:cubicBezTo>
                  <a:pt x="167881" y="132685"/>
                  <a:pt x="175826" y="130313"/>
                  <a:pt x="180773" y="127357"/>
                </a:cubicBezTo>
                <a:close/>
                <a:moveTo>
                  <a:pt x="1240162" y="57572"/>
                </a:moveTo>
                <a:cubicBezTo>
                  <a:pt x="1223297" y="57572"/>
                  <a:pt x="1210606" y="70779"/>
                  <a:pt x="1210606" y="98181"/>
                </a:cubicBezTo>
                <a:cubicBezTo>
                  <a:pt x="1210606" y="119671"/>
                  <a:pt x="1221911" y="131307"/>
                  <a:pt x="1234403" y="131307"/>
                </a:cubicBezTo>
                <a:cubicBezTo>
                  <a:pt x="1241948" y="131307"/>
                  <a:pt x="1250068" y="128736"/>
                  <a:pt x="1254640" y="124998"/>
                </a:cubicBezTo>
                <a:lnTo>
                  <a:pt x="1254640" y="59739"/>
                </a:lnTo>
                <a:cubicBezTo>
                  <a:pt x="1251267" y="58553"/>
                  <a:pt x="1245508" y="57572"/>
                  <a:pt x="1240162" y="57572"/>
                </a:cubicBezTo>
                <a:close/>
                <a:moveTo>
                  <a:pt x="1069508" y="57572"/>
                </a:moveTo>
                <a:cubicBezTo>
                  <a:pt x="1055817" y="57572"/>
                  <a:pt x="1042338" y="71171"/>
                  <a:pt x="1042338" y="97193"/>
                </a:cubicBezTo>
                <a:cubicBezTo>
                  <a:pt x="1042338" y="121049"/>
                  <a:pt x="1054830" y="133282"/>
                  <a:pt x="1068909" y="133282"/>
                </a:cubicBezTo>
                <a:cubicBezTo>
                  <a:pt x="1082200" y="133282"/>
                  <a:pt x="1096079" y="120466"/>
                  <a:pt x="1096079" y="93449"/>
                </a:cubicBezTo>
                <a:cubicBezTo>
                  <a:pt x="1096079" y="70382"/>
                  <a:pt x="1083587" y="57572"/>
                  <a:pt x="1069508" y="57572"/>
                </a:cubicBezTo>
                <a:close/>
                <a:moveTo>
                  <a:pt x="1649664" y="57571"/>
                </a:moveTo>
                <a:cubicBezTo>
                  <a:pt x="1635973" y="57571"/>
                  <a:pt x="1622494" y="71170"/>
                  <a:pt x="1622494" y="97193"/>
                </a:cubicBezTo>
                <a:cubicBezTo>
                  <a:pt x="1622494" y="121049"/>
                  <a:pt x="1634986" y="133281"/>
                  <a:pt x="1649065" y="133281"/>
                </a:cubicBezTo>
                <a:cubicBezTo>
                  <a:pt x="1662356" y="133281"/>
                  <a:pt x="1676235" y="120465"/>
                  <a:pt x="1676235" y="93448"/>
                </a:cubicBezTo>
                <a:cubicBezTo>
                  <a:pt x="1676235" y="70381"/>
                  <a:pt x="1663743" y="57571"/>
                  <a:pt x="1649664" y="57571"/>
                </a:cubicBezTo>
                <a:close/>
                <a:moveTo>
                  <a:pt x="964050" y="57571"/>
                </a:moveTo>
                <a:cubicBezTo>
                  <a:pt x="950359" y="57571"/>
                  <a:pt x="936880" y="71170"/>
                  <a:pt x="936880" y="97193"/>
                </a:cubicBezTo>
                <a:cubicBezTo>
                  <a:pt x="936880" y="121049"/>
                  <a:pt x="949372" y="133281"/>
                  <a:pt x="963451" y="133281"/>
                </a:cubicBezTo>
                <a:cubicBezTo>
                  <a:pt x="976742" y="133281"/>
                  <a:pt x="990621" y="120465"/>
                  <a:pt x="990621" y="93448"/>
                </a:cubicBezTo>
                <a:cubicBezTo>
                  <a:pt x="990621" y="70381"/>
                  <a:pt x="978129" y="57571"/>
                  <a:pt x="964050" y="57571"/>
                </a:cubicBezTo>
                <a:close/>
                <a:moveTo>
                  <a:pt x="378322" y="57571"/>
                </a:moveTo>
                <a:cubicBezTo>
                  <a:pt x="364631" y="57571"/>
                  <a:pt x="351152" y="71170"/>
                  <a:pt x="351152" y="97193"/>
                </a:cubicBezTo>
                <a:cubicBezTo>
                  <a:pt x="351152" y="121049"/>
                  <a:pt x="363644" y="133281"/>
                  <a:pt x="377723" y="133281"/>
                </a:cubicBezTo>
                <a:cubicBezTo>
                  <a:pt x="391014" y="133281"/>
                  <a:pt x="404893" y="120465"/>
                  <a:pt x="404893" y="93448"/>
                </a:cubicBezTo>
                <a:cubicBezTo>
                  <a:pt x="404893" y="70381"/>
                  <a:pt x="392401" y="57571"/>
                  <a:pt x="378322" y="57571"/>
                </a:cubicBezTo>
                <a:close/>
                <a:moveTo>
                  <a:pt x="2098592" y="56976"/>
                </a:moveTo>
                <a:cubicBezTo>
                  <a:pt x="2087687" y="56976"/>
                  <a:pt x="2076181" y="69990"/>
                  <a:pt x="2076181" y="85563"/>
                </a:cubicBezTo>
                <a:lnTo>
                  <a:pt x="2118617" y="85563"/>
                </a:lnTo>
                <a:cubicBezTo>
                  <a:pt x="2118617" y="66240"/>
                  <a:pt x="2110297" y="56976"/>
                  <a:pt x="2098592" y="56976"/>
                </a:cubicBezTo>
                <a:close/>
                <a:moveTo>
                  <a:pt x="1914983" y="56976"/>
                </a:moveTo>
                <a:cubicBezTo>
                  <a:pt x="1904078" y="56976"/>
                  <a:pt x="1892572" y="69990"/>
                  <a:pt x="1892572" y="85563"/>
                </a:cubicBezTo>
                <a:lnTo>
                  <a:pt x="1935008" y="85563"/>
                </a:lnTo>
                <a:cubicBezTo>
                  <a:pt x="1935008" y="66240"/>
                  <a:pt x="1926688" y="56976"/>
                  <a:pt x="1914983" y="56976"/>
                </a:cubicBezTo>
                <a:close/>
                <a:moveTo>
                  <a:pt x="2004827" y="56187"/>
                </a:moveTo>
                <a:cubicBezTo>
                  <a:pt x="1993521" y="56187"/>
                  <a:pt x="1984002" y="66836"/>
                  <a:pt x="1984002" y="83986"/>
                </a:cubicBezTo>
                <a:cubicBezTo>
                  <a:pt x="1984002" y="100546"/>
                  <a:pt x="1993321" y="108630"/>
                  <a:pt x="2003040" y="108630"/>
                </a:cubicBezTo>
                <a:cubicBezTo>
                  <a:pt x="2015133" y="108630"/>
                  <a:pt x="2024652" y="99956"/>
                  <a:pt x="2024652" y="80633"/>
                </a:cubicBezTo>
                <a:cubicBezTo>
                  <a:pt x="2024652" y="64073"/>
                  <a:pt x="2015332" y="56187"/>
                  <a:pt x="2004827" y="56187"/>
                </a:cubicBezTo>
                <a:close/>
                <a:moveTo>
                  <a:pt x="1316176" y="47712"/>
                </a:moveTo>
                <a:lnTo>
                  <a:pt x="1322522" y="47712"/>
                </a:lnTo>
                <a:lnTo>
                  <a:pt x="1321523" y="58355"/>
                </a:lnTo>
                <a:lnTo>
                  <a:pt x="1321523" y="133281"/>
                </a:lnTo>
                <a:lnTo>
                  <a:pt x="1332628" y="136237"/>
                </a:lnTo>
                <a:lnTo>
                  <a:pt x="1332628" y="139975"/>
                </a:lnTo>
                <a:cubicBezTo>
                  <a:pt x="1325895" y="142347"/>
                  <a:pt x="1319736" y="143328"/>
                  <a:pt x="1309630" y="143328"/>
                </a:cubicBezTo>
                <a:cubicBezTo>
                  <a:pt x="1305071" y="143328"/>
                  <a:pt x="1299312" y="142931"/>
                  <a:pt x="1294752" y="141552"/>
                </a:cubicBezTo>
                <a:lnTo>
                  <a:pt x="1294752" y="138199"/>
                </a:lnTo>
                <a:cubicBezTo>
                  <a:pt x="1300111" y="136237"/>
                  <a:pt x="1305258" y="132288"/>
                  <a:pt x="1305258" y="127557"/>
                </a:cubicBezTo>
                <a:lnTo>
                  <a:pt x="1305258" y="60919"/>
                </a:lnTo>
                <a:lnTo>
                  <a:pt x="1292566" y="55598"/>
                </a:lnTo>
                <a:lnTo>
                  <a:pt x="1292566" y="51456"/>
                </a:lnTo>
                <a:cubicBezTo>
                  <a:pt x="1301498" y="48892"/>
                  <a:pt x="1310617" y="47712"/>
                  <a:pt x="1316176" y="47712"/>
                </a:cubicBezTo>
                <a:close/>
                <a:moveTo>
                  <a:pt x="304919" y="47712"/>
                </a:moveTo>
                <a:lnTo>
                  <a:pt x="311265" y="47712"/>
                </a:lnTo>
                <a:lnTo>
                  <a:pt x="310266" y="58355"/>
                </a:lnTo>
                <a:lnTo>
                  <a:pt x="310266" y="133281"/>
                </a:lnTo>
                <a:lnTo>
                  <a:pt x="321371" y="136237"/>
                </a:lnTo>
                <a:lnTo>
                  <a:pt x="321371" y="139975"/>
                </a:lnTo>
                <a:cubicBezTo>
                  <a:pt x="314638" y="142347"/>
                  <a:pt x="308479" y="143328"/>
                  <a:pt x="298373" y="143328"/>
                </a:cubicBezTo>
                <a:cubicBezTo>
                  <a:pt x="293814" y="143328"/>
                  <a:pt x="288055" y="142931"/>
                  <a:pt x="283495" y="141552"/>
                </a:cubicBezTo>
                <a:lnTo>
                  <a:pt x="283495" y="138199"/>
                </a:lnTo>
                <a:cubicBezTo>
                  <a:pt x="288854" y="136237"/>
                  <a:pt x="294001" y="132288"/>
                  <a:pt x="294001" y="127557"/>
                </a:cubicBezTo>
                <a:lnTo>
                  <a:pt x="294001" y="60919"/>
                </a:lnTo>
                <a:lnTo>
                  <a:pt x="281309" y="55598"/>
                </a:lnTo>
                <a:lnTo>
                  <a:pt x="281309" y="51456"/>
                </a:lnTo>
                <a:cubicBezTo>
                  <a:pt x="290241" y="48892"/>
                  <a:pt x="299360" y="47712"/>
                  <a:pt x="304919" y="47712"/>
                </a:cubicBezTo>
                <a:close/>
                <a:moveTo>
                  <a:pt x="2204750" y="47314"/>
                </a:moveTo>
                <a:cubicBezTo>
                  <a:pt x="2221214" y="47314"/>
                  <a:pt x="2232520" y="57764"/>
                  <a:pt x="2232520" y="78075"/>
                </a:cubicBezTo>
                <a:lnTo>
                  <a:pt x="2232520" y="133281"/>
                </a:lnTo>
                <a:lnTo>
                  <a:pt x="2242826" y="136237"/>
                </a:lnTo>
                <a:lnTo>
                  <a:pt x="2242826" y="139975"/>
                </a:lnTo>
                <a:cubicBezTo>
                  <a:pt x="2237466" y="142148"/>
                  <a:pt x="2230533" y="143328"/>
                  <a:pt x="2222001" y="143328"/>
                </a:cubicBezTo>
                <a:cubicBezTo>
                  <a:pt x="2217841" y="143328"/>
                  <a:pt x="2213082" y="142930"/>
                  <a:pt x="2209109" y="141552"/>
                </a:cubicBezTo>
                <a:lnTo>
                  <a:pt x="2209109" y="138199"/>
                </a:lnTo>
                <a:cubicBezTo>
                  <a:pt x="2214069" y="136038"/>
                  <a:pt x="2216255" y="132288"/>
                  <a:pt x="2216255" y="125197"/>
                </a:cubicBezTo>
                <a:lnTo>
                  <a:pt x="2216255" y="87537"/>
                </a:lnTo>
                <a:cubicBezTo>
                  <a:pt x="2216255" y="68214"/>
                  <a:pt x="2208123" y="60918"/>
                  <a:pt x="2196418" y="60918"/>
                </a:cubicBezTo>
                <a:cubicBezTo>
                  <a:pt x="2188298" y="60918"/>
                  <a:pt x="2180353" y="63682"/>
                  <a:pt x="2175993" y="67035"/>
                </a:cubicBezTo>
                <a:lnTo>
                  <a:pt x="2175993" y="133281"/>
                </a:lnTo>
                <a:lnTo>
                  <a:pt x="2187098" y="136237"/>
                </a:lnTo>
                <a:lnTo>
                  <a:pt x="2187098" y="139975"/>
                </a:lnTo>
                <a:cubicBezTo>
                  <a:pt x="2180353" y="142347"/>
                  <a:pt x="2174007" y="143328"/>
                  <a:pt x="2164101" y="143328"/>
                </a:cubicBezTo>
                <a:cubicBezTo>
                  <a:pt x="2159341" y="143328"/>
                  <a:pt x="2153782" y="142930"/>
                  <a:pt x="2149222" y="141552"/>
                </a:cubicBezTo>
                <a:lnTo>
                  <a:pt x="2149222" y="138199"/>
                </a:lnTo>
                <a:cubicBezTo>
                  <a:pt x="2154382" y="136237"/>
                  <a:pt x="2159741" y="132288"/>
                  <a:pt x="2159741" y="127556"/>
                </a:cubicBezTo>
                <a:lnTo>
                  <a:pt x="2159741" y="60918"/>
                </a:lnTo>
                <a:lnTo>
                  <a:pt x="2146849" y="55597"/>
                </a:lnTo>
                <a:lnTo>
                  <a:pt x="2146849" y="51263"/>
                </a:lnTo>
                <a:cubicBezTo>
                  <a:pt x="2155968" y="48699"/>
                  <a:pt x="2164888" y="47711"/>
                  <a:pt x="2170646" y="47711"/>
                </a:cubicBezTo>
                <a:lnTo>
                  <a:pt x="2175406" y="47711"/>
                </a:lnTo>
                <a:lnTo>
                  <a:pt x="2175406" y="58354"/>
                </a:lnTo>
                <a:cubicBezTo>
                  <a:pt x="2182139" y="51654"/>
                  <a:pt x="2193245" y="47314"/>
                  <a:pt x="2204750" y="47314"/>
                </a:cubicBezTo>
                <a:close/>
                <a:moveTo>
                  <a:pt x="1403708" y="47314"/>
                </a:moveTo>
                <a:cubicBezTo>
                  <a:pt x="1420172" y="47314"/>
                  <a:pt x="1431478" y="57764"/>
                  <a:pt x="1431478" y="78075"/>
                </a:cubicBezTo>
                <a:lnTo>
                  <a:pt x="1431478" y="133281"/>
                </a:lnTo>
                <a:lnTo>
                  <a:pt x="1441784" y="136237"/>
                </a:lnTo>
                <a:lnTo>
                  <a:pt x="1441784" y="139975"/>
                </a:lnTo>
                <a:cubicBezTo>
                  <a:pt x="1436424" y="142148"/>
                  <a:pt x="1429491" y="143328"/>
                  <a:pt x="1420959" y="143328"/>
                </a:cubicBezTo>
                <a:cubicBezTo>
                  <a:pt x="1416799" y="143328"/>
                  <a:pt x="1412040" y="142930"/>
                  <a:pt x="1408067" y="141552"/>
                </a:cubicBezTo>
                <a:lnTo>
                  <a:pt x="1408067" y="138199"/>
                </a:lnTo>
                <a:cubicBezTo>
                  <a:pt x="1413027" y="136038"/>
                  <a:pt x="1415213" y="132288"/>
                  <a:pt x="1415213" y="125197"/>
                </a:cubicBezTo>
                <a:lnTo>
                  <a:pt x="1415213" y="87537"/>
                </a:lnTo>
                <a:cubicBezTo>
                  <a:pt x="1415213" y="68214"/>
                  <a:pt x="1407081" y="60918"/>
                  <a:pt x="1395376" y="60918"/>
                </a:cubicBezTo>
                <a:cubicBezTo>
                  <a:pt x="1387256" y="60918"/>
                  <a:pt x="1379311" y="63682"/>
                  <a:pt x="1374951" y="67035"/>
                </a:cubicBezTo>
                <a:lnTo>
                  <a:pt x="1374951" y="133281"/>
                </a:lnTo>
                <a:lnTo>
                  <a:pt x="1386056" y="136237"/>
                </a:lnTo>
                <a:lnTo>
                  <a:pt x="1386056" y="139975"/>
                </a:lnTo>
                <a:cubicBezTo>
                  <a:pt x="1379311" y="142347"/>
                  <a:pt x="1372965" y="143328"/>
                  <a:pt x="1363059" y="143328"/>
                </a:cubicBezTo>
                <a:cubicBezTo>
                  <a:pt x="1358299" y="143328"/>
                  <a:pt x="1352740" y="142930"/>
                  <a:pt x="1348180" y="141552"/>
                </a:cubicBezTo>
                <a:lnTo>
                  <a:pt x="1348180" y="138199"/>
                </a:lnTo>
                <a:cubicBezTo>
                  <a:pt x="1353340" y="136237"/>
                  <a:pt x="1358699" y="132288"/>
                  <a:pt x="1358699" y="127556"/>
                </a:cubicBezTo>
                <a:lnTo>
                  <a:pt x="1358699" y="60918"/>
                </a:lnTo>
                <a:lnTo>
                  <a:pt x="1345807" y="55597"/>
                </a:lnTo>
                <a:lnTo>
                  <a:pt x="1345807" y="51263"/>
                </a:lnTo>
                <a:cubicBezTo>
                  <a:pt x="1354926" y="48699"/>
                  <a:pt x="1363846" y="47711"/>
                  <a:pt x="1369604" y="47711"/>
                </a:cubicBezTo>
                <a:lnTo>
                  <a:pt x="1374364" y="47711"/>
                </a:lnTo>
                <a:lnTo>
                  <a:pt x="1374364" y="58354"/>
                </a:lnTo>
                <a:cubicBezTo>
                  <a:pt x="1381097" y="51654"/>
                  <a:pt x="1392203" y="47314"/>
                  <a:pt x="1403708" y="47314"/>
                </a:cubicBezTo>
                <a:close/>
                <a:moveTo>
                  <a:pt x="492850" y="47314"/>
                </a:moveTo>
                <a:cubicBezTo>
                  <a:pt x="509314" y="47314"/>
                  <a:pt x="520620" y="57764"/>
                  <a:pt x="520620" y="78075"/>
                </a:cubicBezTo>
                <a:lnTo>
                  <a:pt x="520620" y="133281"/>
                </a:lnTo>
                <a:lnTo>
                  <a:pt x="530926" y="136237"/>
                </a:lnTo>
                <a:lnTo>
                  <a:pt x="530926" y="139975"/>
                </a:lnTo>
                <a:cubicBezTo>
                  <a:pt x="525579" y="142148"/>
                  <a:pt x="518633" y="143328"/>
                  <a:pt x="510101" y="143328"/>
                </a:cubicBezTo>
                <a:cubicBezTo>
                  <a:pt x="505941" y="143328"/>
                  <a:pt x="501182" y="142930"/>
                  <a:pt x="497209" y="141552"/>
                </a:cubicBezTo>
                <a:lnTo>
                  <a:pt x="497209" y="138199"/>
                </a:lnTo>
                <a:cubicBezTo>
                  <a:pt x="502169" y="136038"/>
                  <a:pt x="504355" y="132288"/>
                  <a:pt x="504355" y="125197"/>
                </a:cubicBezTo>
                <a:lnTo>
                  <a:pt x="504355" y="87537"/>
                </a:lnTo>
                <a:cubicBezTo>
                  <a:pt x="504355" y="68214"/>
                  <a:pt x="496223" y="60918"/>
                  <a:pt x="484518" y="60918"/>
                </a:cubicBezTo>
                <a:cubicBezTo>
                  <a:pt x="476385" y="60918"/>
                  <a:pt x="468465" y="63682"/>
                  <a:pt x="464093" y="67035"/>
                </a:cubicBezTo>
                <a:lnTo>
                  <a:pt x="464093" y="133281"/>
                </a:lnTo>
                <a:lnTo>
                  <a:pt x="475198" y="136237"/>
                </a:lnTo>
                <a:lnTo>
                  <a:pt x="475198" y="139975"/>
                </a:lnTo>
                <a:cubicBezTo>
                  <a:pt x="468465" y="142347"/>
                  <a:pt x="462119" y="143328"/>
                  <a:pt x="452201" y="143328"/>
                </a:cubicBezTo>
                <a:cubicBezTo>
                  <a:pt x="447441" y="143328"/>
                  <a:pt x="441882" y="142930"/>
                  <a:pt x="437322" y="141552"/>
                </a:cubicBezTo>
                <a:lnTo>
                  <a:pt x="437322" y="138199"/>
                </a:lnTo>
                <a:cubicBezTo>
                  <a:pt x="442482" y="136237"/>
                  <a:pt x="447828" y="132288"/>
                  <a:pt x="447828" y="127556"/>
                </a:cubicBezTo>
                <a:lnTo>
                  <a:pt x="447828" y="60918"/>
                </a:lnTo>
                <a:lnTo>
                  <a:pt x="434949" y="55597"/>
                </a:lnTo>
                <a:lnTo>
                  <a:pt x="434949" y="51263"/>
                </a:lnTo>
                <a:cubicBezTo>
                  <a:pt x="444068" y="48699"/>
                  <a:pt x="452988" y="47711"/>
                  <a:pt x="458746" y="47711"/>
                </a:cubicBezTo>
                <a:lnTo>
                  <a:pt x="463506" y="47711"/>
                </a:lnTo>
                <a:lnTo>
                  <a:pt x="463506" y="58354"/>
                </a:lnTo>
                <a:cubicBezTo>
                  <a:pt x="470239" y="51654"/>
                  <a:pt x="481345" y="47314"/>
                  <a:pt x="492850" y="47314"/>
                </a:cubicBezTo>
                <a:close/>
                <a:moveTo>
                  <a:pt x="1758058" y="46724"/>
                </a:moveTo>
                <a:cubicBezTo>
                  <a:pt x="1765003" y="46724"/>
                  <a:pt x="1768364" y="49686"/>
                  <a:pt x="1768364" y="55200"/>
                </a:cubicBezTo>
                <a:cubicBezTo>
                  <a:pt x="1768364" y="58950"/>
                  <a:pt x="1767177" y="63284"/>
                  <a:pt x="1765191" y="67034"/>
                </a:cubicBezTo>
                <a:cubicBezTo>
                  <a:pt x="1761430" y="64073"/>
                  <a:pt x="1757071" y="62495"/>
                  <a:pt x="1752898" y="62495"/>
                </a:cubicBezTo>
                <a:cubicBezTo>
                  <a:pt x="1746752" y="62495"/>
                  <a:pt x="1741006" y="65259"/>
                  <a:pt x="1735447" y="70580"/>
                </a:cubicBezTo>
                <a:lnTo>
                  <a:pt x="1735447" y="133281"/>
                </a:lnTo>
                <a:lnTo>
                  <a:pt x="1749138" y="136236"/>
                </a:lnTo>
                <a:lnTo>
                  <a:pt x="1749138" y="139974"/>
                </a:lnTo>
                <a:cubicBezTo>
                  <a:pt x="1742393" y="142346"/>
                  <a:pt x="1735847" y="143327"/>
                  <a:pt x="1724541" y="143327"/>
                </a:cubicBezTo>
                <a:cubicBezTo>
                  <a:pt x="1718795" y="143327"/>
                  <a:pt x="1713236" y="142930"/>
                  <a:pt x="1708676" y="141552"/>
                </a:cubicBezTo>
                <a:lnTo>
                  <a:pt x="1708676" y="138199"/>
                </a:lnTo>
                <a:cubicBezTo>
                  <a:pt x="1713836" y="136236"/>
                  <a:pt x="1719195" y="132287"/>
                  <a:pt x="1719195" y="127556"/>
                </a:cubicBezTo>
                <a:lnTo>
                  <a:pt x="1719195" y="60918"/>
                </a:lnTo>
                <a:lnTo>
                  <a:pt x="1706303" y="55597"/>
                </a:lnTo>
                <a:lnTo>
                  <a:pt x="1706303" y="51263"/>
                </a:lnTo>
                <a:cubicBezTo>
                  <a:pt x="1715422" y="48699"/>
                  <a:pt x="1724342" y="47711"/>
                  <a:pt x="1730100" y="47711"/>
                </a:cubicBezTo>
                <a:lnTo>
                  <a:pt x="1734860" y="47711"/>
                </a:lnTo>
                <a:lnTo>
                  <a:pt x="1734860" y="61508"/>
                </a:lnTo>
                <a:lnTo>
                  <a:pt x="1735060" y="61508"/>
                </a:lnTo>
                <a:lnTo>
                  <a:pt x="1740606" y="55398"/>
                </a:lnTo>
                <a:cubicBezTo>
                  <a:pt x="1745965" y="49686"/>
                  <a:pt x="1751312" y="46724"/>
                  <a:pt x="1758058" y="46724"/>
                </a:cubicBezTo>
                <a:close/>
                <a:moveTo>
                  <a:pt x="1177902" y="46724"/>
                </a:moveTo>
                <a:cubicBezTo>
                  <a:pt x="1184847" y="46724"/>
                  <a:pt x="1188208" y="49686"/>
                  <a:pt x="1188208" y="55200"/>
                </a:cubicBezTo>
                <a:cubicBezTo>
                  <a:pt x="1188208" y="58950"/>
                  <a:pt x="1187021" y="63284"/>
                  <a:pt x="1185035" y="67034"/>
                </a:cubicBezTo>
                <a:cubicBezTo>
                  <a:pt x="1181274" y="64073"/>
                  <a:pt x="1176915" y="62495"/>
                  <a:pt x="1172742" y="62495"/>
                </a:cubicBezTo>
                <a:cubicBezTo>
                  <a:pt x="1166596" y="62495"/>
                  <a:pt x="1160850" y="65259"/>
                  <a:pt x="1155291" y="70580"/>
                </a:cubicBezTo>
                <a:lnTo>
                  <a:pt x="1155291" y="133281"/>
                </a:lnTo>
                <a:lnTo>
                  <a:pt x="1168982" y="136236"/>
                </a:lnTo>
                <a:lnTo>
                  <a:pt x="1168982" y="139974"/>
                </a:lnTo>
                <a:cubicBezTo>
                  <a:pt x="1162237" y="142346"/>
                  <a:pt x="1155691" y="143327"/>
                  <a:pt x="1144385" y="143327"/>
                </a:cubicBezTo>
                <a:cubicBezTo>
                  <a:pt x="1138639" y="143327"/>
                  <a:pt x="1133080" y="142930"/>
                  <a:pt x="1128520" y="141552"/>
                </a:cubicBezTo>
                <a:lnTo>
                  <a:pt x="1128520" y="138199"/>
                </a:lnTo>
                <a:cubicBezTo>
                  <a:pt x="1133680" y="136236"/>
                  <a:pt x="1139039" y="132287"/>
                  <a:pt x="1139039" y="127556"/>
                </a:cubicBezTo>
                <a:lnTo>
                  <a:pt x="1139039" y="60918"/>
                </a:lnTo>
                <a:lnTo>
                  <a:pt x="1126147" y="55597"/>
                </a:lnTo>
                <a:lnTo>
                  <a:pt x="1126147" y="51263"/>
                </a:lnTo>
                <a:cubicBezTo>
                  <a:pt x="1135266" y="48699"/>
                  <a:pt x="1144186" y="47711"/>
                  <a:pt x="1149944" y="47711"/>
                </a:cubicBezTo>
                <a:lnTo>
                  <a:pt x="1154704" y="47711"/>
                </a:lnTo>
                <a:lnTo>
                  <a:pt x="1154704" y="61508"/>
                </a:lnTo>
                <a:lnTo>
                  <a:pt x="1154904" y="61508"/>
                </a:lnTo>
                <a:lnTo>
                  <a:pt x="1160450" y="55398"/>
                </a:lnTo>
                <a:cubicBezTo>
                  <a:pt x="1165809" y="49686"/>
                  <a:pt x="1171156" y="46724"/>
                  <a:pt x="1177902" y="46724"/>
                </a:cubicBezTo>
                <a:close/>
                <a:moveTo>
                  <a:pt x="2100179" y="46333"/>
                </a:moveTo>
                <a:cubicBezTo>
                  <a:pt x="2121603" y="46333"/>
                  <a:pt x="2134482" y="60527"/>
                  <a:pt x="2134482" y="83197"/>
                </a:cubicBezTo>
                <a:cubicBezTo>
                  <a:pt x="2134482" y="86941"/>
                  <a:pt x="2134482" y="90884"/>
                  <a:pt x="2134294" y="95814"/>
                </a:cubicBezTo>
                <a:lnTo>
                  <a:pt x="2075794" y="95814"/>
                </a:lnTo>
                <a:cubicBezTo>
                  <a:pt x="2075794" y="117895"/>
                  <a:pt x="2088673" y="130710"/>
                  <a:pt x="2105138" y="130710"/>
                </a:cubicBezTo>
                <a:cubicBezTo>
                  <a:pt x="2114857" y="130710"/>
                  <a:pt x="2125563" y="127357"/>
                  <a:pt x="2133095" y="122241"/>
                </a:cubicBezTo>
                <a:cubicBezTo>
                  <a:pt x="2133495" y="123222"/>
                  <a:pt x="2133895" y="125395"/>
                  <a:pt x="2133895" y="127357"/>
                </a:cubicBezTo>
                <a:cubicBezTo>
                  <a:pt x="2133895" y="136237"/>
                  <a:pt x="2120803" y="144507"/>
                  <a:pt x="2099779" y="144507"/>
                </a:cubicBezTo>
                <a:cubicBezTo>
                  <a:pt x="2077181" y="144507"/>
                  <a:pt x="2058730" y="126972"/>
                  <a:pt x="2058730" y="99360"/>
                </a:cubicBezTo>
                <a:cubicBezTo>
                  <a:pt x="2058730" y="65060"/>
                  <a:pt x="2079554" y="46333"/>
                  <a:pt x="2100179" y="46333"/>
                </a:cubicBezTo>
                <a:close/>
                <a:moveTo>
                  <a:pt x="1916570" y="46333"/>
                </a:moveTo>
                <a:cubicBezTo>
                  <a:pt x="1937994" y="46333"/>
                  <a:pt x="1950873" y="60527"/>
                  <a:pt x="1950873" y="83197"/>
                </a:cubicBezTo>
                <a:cubicBezTo>
                  <a:pt x="1950873" y="86941"/>
                  <a:pt x="1950873" y="90884"/>
                  <a:pt x="1950685" y="95814"/>
                </a:cubicBezTo>
                <a:lnTo>
                  <a:pt x="1892185" y="95814"/>
                </a:lnTo>
                <a:cubicBezTo>
                  <a:pt x="1892185" y="117895"/>
                  <a:pt x="1905064" y="130710"/>
                  <a:pt x="1921529" y="130710"/>
                </a:cubicBezTo>
                <a:cubicBezTo>
                  <a:pt x="1931248" y="130710"/>
                  <a:pt x="1941954" y="127357"/>
                  <a:pt x="1949486" y="122241"/>
                </a:cubicBezTo>
                <a:cubicBezTo>
                  <a:pt x="1949886" y="123222"/>
                  <a:pt x="1950286" y="125395"/>
                  <a:pt x="1950286" y="127357"/>
                </a:cubicBezTo>
                <a:cubicBezTo>
                  <a:pt x="1950286" y="136237"/>
                  <a:pt x="1937194" y="144507"/>
                  <a:pt x="1916170" y="144507"/>
                </a:cubicBezTo>
                <a:cubicBezTo>
                  <a:pt x="1893572" y="144507"/>
                  <a:pt x="1875121" y="126972"/>
                  <a:pt x="1875121" y="99360"/>
                </a:cubicBezTo>
                <a:cubicBezTo>
                  <a:pt x="1875121" y="65060"/>
                  <a:pt x="1895945" y="46333"/>
                  <a:pt x="1916570" y="46333"/>
                </a:cubicBezTo>
                <a:close/>
                <a:moveTo>
                  <a:pt x="1490354" y="46333"/>
                </a:moveTo>
                <a:cubicBezTo>
                  <a:pt x="1510378" y="46333"/>
                  <a:pt x="1522283" y="56386"/>
                  <a:pt x="1522283" y="72747"/>
                </a:cubicBezTo>
                <a:cubicBezTo>
                  <a:pt x="1522283" y="77087"/>
                  <a:pt x="1521684" y="86941"/>
                  <a:pt x="1521496" y="92660"/>
                </a:cubicBezTo>
                <a:lnTo>
                  <a:pt x="1520897" y="124601"/>
                </a:lnTo>
                <a:cubicBezTo>
                  <a:pt x="1522283" y="128152"/>
                  <a:pt x="1525256" y="131890"/>
                  <a:pt x="1528829" y="134660"/>
                </a:cubicBezTo>
                <a:cubicBezTo>
                  <a:pt x="1525856" y="138199"/>
                  <a:pt x="1520497" y="142148"/>
                  <a:pt x="1515338" y="144706"/>
                </a:cubicBezTo>
                <a:cubicBezTo>
                  <a:pt x="1511578" y="142347"/>
                  <a:pt x="1508604" y="139192"/>
                  <a:pt x="1506218" y="135045"/>
                </a:cubicBezTo>
                <a:cubicBezTo>
                  <a:pt x="1500672" y="140372"/>
                  <a:pt x="1489954" y="144507"/>
                  <a:pt x="1479448" y="144507"/>
                </a:cubicBezTo>
                <a:cubicBezTo>
                  <a:pt x="1464570" y="144507"/>
                  <a:pt x="1454264" y="135243"/>
                  <a:pt x="1454264" y="122626"/>
                </a:cubicBezTo>
                <a:cubicBezTo>
                  <a:pt x="1454264" y="105277"/>
                  <a:pt x="1473302" y="90493"/>
                  <a:pt x="1505819" y="90493"/>
                </a:cubicBezTo>
                <a:lnTo>
                  <a:pt x="1505819" y="85166"/>
                </a:lnTo>
                <a:cubicBezTo>
                  <a:pt x="1505819" y="63880"/>
                  <a:pt x="1500672" y="59341"/>
                  <a:pt x="1488167" y="59341"/>
                </a:cubicBezTo>
                <a:cubicBezTo>
                  <a:pt x="1477262" y="59341"/>
                  <a:pt x="1466756" y="63880"/>
                  <a:pt x="1458424" y="72157"/>
                </a:cubicBezTo>
                <a:cubicBezTo>
                  <a:pt x="1458037" y="70189"/>
                  <a:pt x="1457837" y="68413"/>
                  <a:pt x="1457837" y="66240"/>
                </a:cubicBezTo>
                <a:cubicBezTo>
                  <a:pt x="1457837" y="53623"/>
                  <a:pt x="1467156" y="46333"/>
                  <a:pt x="1490354" y="46333"/>
                </a:cubicBezTo>
                <a:close/>
                <a:moveTo>
                  <a:pt x="667826" y="46333"/>
                </a:moveTo>
                <a:cubicBezTo>
                  <a:pt x="687850" y="46333"/>
                  <a:pt x="699755" y="56386"/>
                  <a:pt x="699755" y="72747"/>
                </a:cubicBezTo>
                <a:cubicBezTo>
                  <a:pt x="699755" y="77087"/>
                  <a:pt x="699156" y="86941"/>
                  <a:pt x="698968" y="92660"/>
                </a:cubicBezTo>
                <a:lnTo>
                  <a:pt x="698369" y="124601"/>
                </a:lnTo>
                <a:cubicBezTo>
                  <a:pt x="699755" y="128152"/>
                  <a:pt x="702728" y="131890"/>
                  <a:pt x="706301" y="134660"/>
                </a:cubicBezTo>
                <a:cubicBezTo>
                  <a:pt x="703328" y="138199"/>
                  <a:pt x="697969" y="142148"/>
                  <a:pt x="692810" y="144706"/>
                </a:cubicBezTo>
                <a:cubicBezTo>
                  <a:pt x="689050" y="142347"/>
                  <a:pt x="686076" y="139192"/>
                  <a:pt x="683690" y="135045"/>
                </a:cubicBezTo>
                <a:cubicBezTo>
                  <a:pt x="678144" y="140372"/>
                  <a:pt x="667426" y="144507"/>
                  <a:pt x="656920" y="144507"/>
                </a:cubicBezTo>
                <a:cubicBezTo>
                  <a:pt x="642042" y="144507"/>
                  <a:pt x="631736" y="135243"/>
                  <a:pt x="631736" y="122626"/>
                </a:cubicBezTo>
                <a:cubicBezTo>
                  <a:pt x="631736" y="105277"/>
                  <a:pt x="650774" y="90493"/>
                  <a:pt x="683291" y="90493"/>
                </a:cubicBezTo>
                <a:lnTo>
                  <a:pt x="683291" y="85166"/>
                </a:lnTo>
                <a:cubicBezTo>
                  <a:pt x="683291" y="63880"/>
                  <a:pt x="678144" y="59341"/>
                  <a:pt x="665639" y="59341"/>
                </a:cubicBezTo>
                <a:cubicBezTo>
                  <a:pt x="654734" y="59341"/>
                  <a:pt x="644228" y="63880"/>
                  <a:pt x="635896" y="72157"/>
                </a:cubicBezTo>
                <a:cubicBezTo>
                  <a:pt x="635509" y="70189"/>
                  <a:pt x="635309" y="68413"/>
                  <a:pt x="635309" y="66240"/>
                </a:cubicBezTo>
                <a:cubicBezTo>
                  <a:pt x="635309" y="53623"/>
                  <a:pt x="644628" y="46333"/>
                  <a:pt x="667826" y="46333"/>
                </a:cubicBezTo>
                <a:close/>
                <a:moveTo>
                  <a:pt x="579495" y="46333"/>
                </a:moveTo>
                <a:cubicBezTo>
                  <a:pt x="599532" y="46333"/>
                  <a:pt x="611424" y="56386"/>
                  <a:pt x="611424" y="72747"/>
                </a:cubicBezTo>
                <a:cubicBezTo>
                  <a:pt x="611424" y="77087"/>
                  <a:pt x="610825" y="86941"/>
                  <a:pt x="610625" y="92660"/>
                </a:cubicBezTo>
                <a:lnTo>
                  <a:pt x="610038" y="124601"/>
                </a:lnTo>
                <a:cubicBezTo>
                  <a:pt x="611424" y="128152"/>
                  <a:pt x="614397" y="131890"/>
                  <a:pt x="617970" y="134660"/>
                </a:cubicBezTo>
                <a:cubicBezTo>
                  <a:pt x="614997" y="138199"/>
                  <a:pt x="609638" y="142148"/>
                  <a:pt x="604479" y="144706"/>
                </a:cubicBezTo>
                <a:cubicBezTo>
                  <a:pt x="600719" y="142347"/>
                  <a:pt x="597745" y="139192"/>
                  <a:pt x="595359" y="135045"/>
                </a:cubicBezTo>
                <a:cubicBezTo>
                  <a:pt x="589813" y="140372"/>
                  <a:pt x="579095" y="144507"/>
                  <a:pt x="568589" y="144507"/>
                </a:cubicBezTo>
                <a:cubicBezTo>
                  <a:pt x="553711" y="144507"/>
                  <a:pt x="543405" y="135243"/>
                  <a:pt x="543405" y="122626"/>
                </a:cubicBezTo>
                <a:cubicBezTo>
                  <a:pt x="543405" y="105277"/>
                  <a:pt x="562443" y="90493"/>
                  <a:pt x="594960" y="90493"/>
                </a:cubicBezTo>
                <a:lnTo>
                  <a:pt x="594960" y="85166"/>
                </a:lnTo>
                <a:cubicBezTo>
                  <a:pt x="594960" y="63880"/>
                  <a:pt x="589813" y="59341"/>
                  <a:pt x="577321" y="59341"/>
                </a:cubicBezTo>
                <a:cubicBezTo>
                  <a:pt x="566403" y="59341"/>
                  <a:pt x="555897" y="63880"/>
                  <a:pt x="547565" y="72157"/>
                </a:cubicBezTo>
                <a:cubicBezTo>
                  <a:pt x="547165" y="70189"/>
                  <a:pt x="546978" y="68413"/>
                  <a:pt x="546978" y="66240"/>
                </a:cubicBezTo>
                <a:cubicBezTo>
                  <a:pt x="546978" y="53623"/>
                  <a:pt x="556297" y="46333"/>
                  <a:pt x="579495" y="46333"/>
                </a:cubicBezTo>
                <a:close/>
                <a:moveTo>
                  <a:pt x="165308" y="46333"/>
                </a:moveTo>
                <a:cubicBezTo>
                  <a:pt x="185345" y="46333"/>
                  <a:pt x="197237" y="56386"/>
                  <a:pt x="197237" y="72747"/>
                </a:cubicBezTo>
                <a:cubicBezTo>
                  <a:pt x="197237" y="77087"/>
                  <a:pt x="196638" y="86941"/>
                  <a:pt x="196438" y="92660"/>
                </a:cubicBezTo>
                <a:lnTo>
                  <a:pt x="195851" y="124601"/>
                </a:lnTo>
                <a:cubicBezTo>
                  <a:pt x="197237" y="128152"/>
                  <a:pt x="200210" y="131890"/>
                  <a:pt x="203783" y="134660"/>
                </a:cubicBezTo>
                <a:cubicBezTo>
                  <a:pt x="200810" y="138199"/>
                  <a:pt x="195451" y="142148"/>
                  <a:pt x="190292" y="144706"/>
                </a:cubicBezTo>
                <a:cubicBezTo>
                  <a:pt x="186532" y="142347"/>
                  <a:pt x="183558" y="139192"/>
                  <a:pt x="181172" y="135045"/>
                </a:cubicBezTo>
                <a:cubicBezTo>
                  <a:pt x="175626" y="140372"/>
                  <a:pt x="164908" y="144507"/>
                  <a:pt x="154402" y="144507"/>
                </a:cubicBezTo>
                <a:cubicBezTo>
                  <a:pt x="139530" y="144507"/>
                  <a:pt x="129218" y="135243"/>
                  <a:pt x="129218" y="122626"/>
                </a:cubicBezTo>
                <a:cubicBezTo>
                  <a:pt x="129218" y="105277"/>
                  <a:pt x="148256" y="90493"/>
                  <a:pt x="180773" y="90493"/>
                </a:cubicBezTo>
                <a:lnTo>
                  <a:pt x="180773" y="85166"/>
                </a:lnTo>
                <a:cubicBezTo>
                  <a:pt x="180773" y="63880"/>
                  <a:pt x="175626" y="59341"/>
                  <a:pt x="163134" y="59341"/>
                </a:cubicBezTo>
                <a:cubicBezTo>
                  <a:pt x="152222" y="59341"/>
                  <a:pt x="141710" y="63880"/>
                  <a:pt x="133378" y="72157"/>
                </a:cubicBezTo>
                <a:cubicBezTo>
                  <a:pt x="132984" y="70189"/>
                  <a:pt x="132784" y="68413"/>
                  <a:pt x="132784" y="66240"/>
                </a:cubicBezTo>
                <a:cubicBezTo>
                  <a:pt x="132784" y="53623"/>
                  <a:pt x="142110" y="46333"/>
                  <a:pt x="165308" y="46333"/>
                </a:cubicBezTo>
                <a:close/>
                <a:moveTo>
                  <a:pt x="1070895" y="46135"/>
                </a:moveTo>
                <a:cubicBezTo>
                  <a:pt x="1095279" y="46135"/>
                  <a:pt x="1114117" y="64272"/>
                  <a:pt x="1114117" y="91673"/>
                </a:cubicBezTo>
                <a:cubicBezTo>
                  <a:pt x="1114117" y="124204"/>
                  <a:pt x="1091319" y="144707"/>
                  <a:pt x="1067722" y="144707"/>
                </a:cubicBezTo>
                <a:cubicBezTo>
                  <a:pt x="1043725" y="144707"/>
                  <a:pt x="1024287" y="127954"/>
                  <a:pt x="1024287" y="99168"/>
                </a:cubicBezTo>
                <a:cubicBezTo>
                  <a:pt x="1024287" y="66836"/>
                  <a:pt x="1046498" y="46135"/>
                  <a:pt x="1070895" y="46135"/>
                </a:cubicBezTo>
                <a:close/>
                <a:moveTo>
                  <a:pt x="2006013" y="46134"/>
                </a:moveTo>
                <a:cubicBezTo>
                  <a:pt x="2014146" y="46134"/>
                  <a:pt x="2024052" y="49487"/>
                  <a:pt x="2027425" y="52641"/>
                </a:cubicBezTo>
                <a:cubicBezTo>
                  <a:pt x="2030998" y="49288"/>
                  <a:pt x="2038530" y="46333"/>
                  <a:pt x="2044876" y="46333"/>
                </a:cubicBezTo>
                <a:cubicBezTo>
                  <a:pt x="2048249" y="46333"/>
                  <a:pt x="2051422" y="46923"/>
                  <a:pt x="2053408" y="47512"/>
                </a:cubicBezTo>
                <a:lnTo>
                  <a:pt x="2052022" y="60527"/>
                </a:lnTo>
                <a:cubicBezTo>
                  <a:pt x="2045676" y="59149"/>
                  <a:pt x="2038530" y="58354"/>
                  <a:pt x="2030798" y="58354"/>
                </a:cubicBezTo>
                <a:lnTo>
                  <a:pt x="2030798" y="58552"/>
                </a:lnTo>
                <a:cubicBezTo>
                  <a:pt x="2037344" y="63483"/>
                  <a:pt x="2042103" y="71958"/>
                  <a:pt x="2042103" y="80043"/>
                </a:cubicBezTo>
                <a:cubicBezTo>
                  <a:pt x="2042103" y="102911"/>
                  <a:pt x="2023265" y="118484"/>
                  <a:pt x="2001841" y="118484"/>
                </a:cubicBezTo>
                <a:cubicBezTo>
                  <a:pt x="1997481" y="118484"/>
                  <a:pt x="1992922" y="117503"/>
                  <a:pt x="1989549" y="116118"/>
                </a:cubicBezTo>
                <a:cubicBezTo>
                  <a:pt x="1986576" y="117894"/>
                  <a:pt x="1983203" y="122042"/>
                  <a:pt x="1983203" y="125581"/>
                </a:cubicBezTo>
                <a:cubicBezTo>
                  <a:pt x="1983203" y="131505"/>
                  <a:pt x="1988162" y="134659"/>
                  <a:pt x="1995895" y="134659"/>
                </a:cubicBezTo>
                <a:lnTo>
                  <a:pt x="2023665" y="134461"/>
                </a:lnTo>
                <a:cubicBezTo>
                  <a:pt x="2040317" y="134262"/>
                  <a:pt x="2049636" y="141949"/>
                  <a:pt x="2049636" y="156541"/>
                </a:cubicBezTo>
                <a:cubicBezTo>
                  <a:pt x="2049636" y="175268"/>
                  <a:pt x="2028824" y="191039"/>
                  <a:pt x="2001254" y="191039"/>
                </a:cubicBezTo>
                <a:cubicBezTo>
                  <a:pt x="1976270" y="191039"/>
                  <a:pt x="1963378" y="180993"/>
                  <a:pt x="1963378" y="167978"/>
                </a:cubicBezTo>
                <a:cubicBezTo>
                  <a:pt x="1963378" y="157522"/>
                  <a:pt x="1971510" y="149052"/>
                  <a:pt x="1982216" y="146084"/>
                </a:cubicBezTo>
                <a:lnTo>
                  <a:pt x="1982216" y="145898"/>
                </a:lnTo>
                <a:cubicBezTo>
                  <a:pt x="1974883" y="143327"/>
                  <a:pt x="1970511" y="138012"/>
                  <a:pt x="1970511" y="130511"/>
                </a:cubicBezTo>
                <a:cubicBezTo>
                  <a:pt x="1970511" y="123023"/>
                  <a:pt x="1976857" y="115330"/>
                  <a:pt x="1984402" y="112772"/>
                </a:cubicBezTo>
                <a:lnTo>
                  <a:pt x="1984402" y="112573"/>
                </a:lnTo>
                <a:cubicBezTo>
                  <a:pt x="1975470" y="109021"/>
                  <a:pt x="1966551" y="98770"/>
                  <a:pt x="1966551" y="85165"/>
                </a:cubicBezTo>
                <a:cubicBezTo>
                  <a:pt x="1966551" y="63085"/>
                  <a:pt x="1984402" y="46134"/>
                  <a:pt x="2006013" y="46134"/>
                </a:cubicBezTo>
                <a:close/>
                <a:moveTo>
                  <a:pt x="1651051" y="46134"/>
                </a:moveTo>
                <a:cubicBezTo>
                  <a:pt x="1675435" y="46134"/>
                  <a:pt x="1694273" y="64271"/>
                  <a:pt x="1694273" y="91673"/>
                </a:cubicBezTo>
                <a:cubicBezTo>
                  <a:pt x="1694273" y="124203"/>
                  <a:pt x="1671475" y="144706"/>
                  <a:pt x="1647878" y="144706"/>
                </a:cubicBezTo>
                <a:cubicBezTo>
                  <a:pt x="1623881" y="144706"/>
                  <a:pt x="1604443" y="127953"/>
                  <a:pt x="1604443" y="99167"/>
                </a:cubicBezTo>
                <a:cubicBezTo>
                  <a:pt x="1604443" y="66836"/>
                  <a:pt x="1626654" y="46134"/>
                  <a:pt x="1651051" y="46134"/>
                </a:cubicBezTo>
                <a:close/>
                <a:moveTo>
                  <a:pt x="965437" y="46134"/>
                </a:moveTo>
                <a:cubicBezTo>
                  <a:pt x="989821" y="46134"/>
                  <a:pt x="1008659" y="64271"/>
                  <a:pt x="1008659" y="91673"/>
                </a:cubicBezTo>
                <a:cubicBezTo>
                  <a:pt x="1008659" y="124203"/>
                  <a:pt x="985861" y="144706"/>
                  <a:pt x="962264" y="144706"/>
                </a:cubicBezTo>
                <a:cubicBezTo>
                  <a:pt x="938267" y="144706"/>
                  <a:pt x="918829" y="127953"/>
                  <a:pt x="918829" y="99167"/>
                </a:cubicBezTo>
                <a:cubicBezTo>
                  <a:pt x="918829" y="66836"/>
                  <a:pt x="941040" y="46134"/>
                  <a:pt x="965437" y="46134"/>
                </a:cubicBezTo>
                <a:close/>
                <a:moveTo>
                  <a:pt x="379709" y="46134"/>
                </a:moveTo>
                <a:cubicBezTo>
                  <a:pt x="404093" y="46134"/>
                  <a:pt x="422931" y="64271"/>
                  <a:pt x="422931" y="91673"/>
                </a:cubicBezTo>
                <a:cubicBezTo>
                  <a:pt x="422931" y="124203"/>
                  <a:pt x="400133" y="144706"/>
                  <a:pt x="376536" y="144706"/>
                </a:cubicBezTo>
                <a:cubicBezTo>
                  <a:pt x="352539" y="144706"/>
                  <a:pt x="333101" y="127953"/>
                  <a:pt x="333101" y="99167"/>
                </a:cubicBezTo>
                <a:cubicBezTo>
                  <a:pt x="333101" y="66836"/>
                  <a:pt x="355312" y="46134"/>
                  <a:pt x="379709" y="46134"/>
                </a:cubicBezTo>
                <a:close/>
                <a:moveTo>
                  <a:pt x="1840344" y="33120"/>
                </a:moveTo>
                <a:lnTo>
                  <a:pt x="1839544" y="50866"/>
                </a:lnTo>
                <a:lnTo>
                  <a:pt x="1865728" y="50866"/>
                </a:lnTo>
                <a:lnTo>
                  <a:pt x="1864328" y="61509"/>
                </a:lnTo>
                <a:lnTo>
                  <a:pt x="1838945" y="61509"/>
                </a:lnTo>
                <a:lnTo>
                  <a:pt x="1838557" y="86352"/>
                </a:lnTo>
                <a:cubicBezTo>
                  <a:pt x="1838357" y="94629"/>
                  <a:pt x="1838357" y="102123"/>
                  <a:pt x="1838357" y="109419"/>
                </a:cubicBezTo>
                <a:cubicBezTo>
                  <a:pt x="1838357" y="125396"/>
                  <a:pt x="1843117" y="130909"/>
                  <a:pt x="1850450" y="130909"/>
                </a:cubicBezTo>
                <a:cubicBezTo>
                  <a:pt x="1856209" y="130909"/>
                  <a:pt x="1861156" y="128935"/>
                  <a:pt x="1865128" y="125781"/>
                </a:cubicBezTo>
                <a:lnTo>
                  <a:pt x="1867114" y="126575"/>
                </a:lnTo>
                <a:cubicBezTo>
                  <a:pt x="1866315" y="138199"/>
                  <a:pt x="1859382" y="144123"/>
                  <a:pt x="1845690" y="144123"/>
                </a:cubicBezTo>
                <a:cubicBezTo>
                  <a:pt x="1829825" y="144123"/>
                  <a:pt x="1822093" y="135840"/>
                  <a:pt x="1822093" y="116709"/>
                </a:cubicBezTo>
                <a:cubicBezTo>
                  <a:pt x="1822093" y="107246"/>
                  <a:pt x="1822493" y="96802"/>
                  <a:pt x="1822692" y="87730"/>
                </a:cubicBezTo>
                <a:lnTo>
                  <a:pt x="1823280" y="61509"/>
                </a:lnTo>
                <a:lnTo>
                  <a:pt x="1812374" y="61509"/>
                </a:lnTo>
                <a:lnTo>
                  <a:pt x="1812374" y="55008"/>
                </a:lnTo>
                <a:lnTo>
                  <a:pt x="1833798" y="33915"/>
                </a:lnTo>
                <a:close/>
                <a:moveTo>
                  <a:pt x="1569466" y="33120"/>
                </a:moveTo>
                <a:lnTo>
                  <a:pt x="1568666" y="50866"/>
                </a:lnTo>
                <a:lnTo>
                  <a:pt x="1594850" y="50866"/>
                </a:lnTo>
                <a:lnTo>
                  <a:pt x="1593450" y="61509"/>
                </a:lnTo>
                <a:lnTo>
                  <a:pt x="1568067" y="61509"/>
                </a:lnTo>
                <a:lnTo>
                  <a:pt x="1567679" y="86352"/>
                </a:lnTo>
                <a:cubicBezTo>
                  <a:pt x="1567479" y="94629"/>
                  <a:pt x="1567479" y="102123"/>
                  <a:pt x="1567479" y="109419"/>
                </a:cubicBezTo>
                <a:cubicBezTo>
                  <a:pt x="1567479" y="125396"/>
                  <a:pt x="1572239" y="130909"/>
                  <a:pt x="1579572" y="130909"/>
                </a:cubicBezTo>
                <a:cubicBezTo>
                  <a:pt x="1585331" y="130909"/>
                  <a:pt x="1590278" y="128935"/>
                  <a:pt x="1594250" y="125781"/>
                </a:cubicBezTo>
                <a:lnTo>
                  <a:pt x="1596236" y="126575"/>
                </a:lnTo>
                <a:cubicBezTo>
                  <a:pt x="1595437" y="138199"/>
                  <a:pt x="1588504" y="144123"/>
                  <a:pt x="1574812" y="144123"/>
                </a:cubicBezTo>
                <a:cubicBezTo>
                  <a:pt x="1558947" y="144123"/>
                  <a:pt x="1551215" y="135840"/>
                  <a:pt x="1551215" y="116709"/>
                </a:cubicBezTo>
                <a:cubicBezTo>
                  <a:pt x="1551215" y="107246"/>
                  <a:pt x="1551615" y="96802"/>
                  <a:pt x="1551814" y="87730"/>
                </a:cubicBezTo>
                <a:lnTo>
                  <a:pt x="1552402" y="61509"/>
                </a:lnTo>
                <a:lnTo>
                  <a:pt x="1541496" y="61509"/>
                </a:lnTo>
                <a:lnTo>
                  <a:pt x="1541496" y="55008"/>
                </a:lnTo>
                <a:lnTo>
                  <a:pt x="1562920" y="33915"/>
                </a:lnTo>
                <a:close/>
                <a:moveTo>
                  <a:pt x="244420" y="33120"/>
                </a:moveTo>
                <a:lnTo>
                  <a:pt x="243620" y="50866"/>
                </a:lnTo>
                <a:lnTo>
                  <a:pt x="269804" y="50866"/>
                </a:lnTo>
                <a:lnTo>
                  <a:pt x="268417" y="61509"/>
                </a:lnTo>
                <a:lnTo>
                  <a:pt x="243033" y="61509"/>
                </a:lnTo>
                <a:lnTo>
                  <a:pt x="242633" y="86352"/>
                </a:lnTo>
                <a:cubicBezTo>
                  <a:pt x="242433" y="94629"/>
                  <a:pt x="242433" y="102123"/>
                  <a:pt x="242433" y="109419"/>
                </a:cubicBezTo>
                <a:cubicBezTo>
                  <a:pt x="242433" y="125396"/>
                  <a:pt x="247193" y="130909"/>
                  <a:pt x="254526" y="130909"/>
                </a:cubicBezTo>
                <a:cubicBezTo>
                  <a:pt x="260285" y="130909"/>
                  <a:pt x="265244" y="128935"/>
                  <a:pt x="269204" y="125781"/>
                </a:cubicBezTo>
                <a:lnTo>
                  <a:pt x="271190" y="126575"/>
                </a:lnTo>
                <a:cubicBezTo>
                  <a:pt x="270391" y="138199"/>
                  <a:pt x="263458" y="144123"/>
                  <a:pt x="249766" y="144123"/>
                </a:cubicBezTo>
                <a:cubicBezTo>
                  <a:pt x="233901" y="144123"/>
                  <a:pt x="226169" y="135840"/>
                  <a:pt x="226169" y="116709"/>
                </a:cubicBezTo>
                <a:cubicBezTo>
                  <a:pt x="226169" y="107246"/>
                  <a:pt x="226569" y="96802"/>
                  <a:pt x="226768" y="87730"/>
                </a:cubicBezTo>
                <a:lnTo>
                  <a:pt x="227356" y="61509"/>
                </a:lnTo>
                <a:lnTo>
                  <a:pt x="216450" y="61509"/>
                </a:lnTo>
                <a:lnTo>
                  <a:pt x="216450" y="55008"/>
                </a:lnTo>
                <a:lnTo>
                  <a:pt x="237874" y="33915"/>
                </a:lnTo>
                <a:close/>
                <a:moveTo>
                  <a:pt x="100149" y="14393"/>
                </a:moveTo>
                <a:cubicBezTo>
                  <a:pt x="108081" y="14393"/>
                  <a:pt x="111648" y="14989"/>
                  <a:pt x="116801" y="16566"/>
                </a:cubicBezTo>
                <a:lnTo>
                  <a:pt x="116801" y="20112"/>
                </a:lnTo>
                <a:cubicBezTo>
                  <a:pt x="108081" y="22875"/>
                  <a:pt x="105502" y="26420"/>
                  <a:pt x="105502" y="38646"/>
                </a:cubicBezTo>
                <a:lnTo>
                  <a:pt x="105502" y="141950"/>
                </a:lnTo>
                <a:lnTo>
                  <a:pt x="96176" y="144123"/>
                </a:lnTo>
                <a:lnTo>
                  <a:pt x="33516" y="41403"/>
                </a:lnTo>
                <a:lnTo>
                  <a:pt x="33316" y="41602"/>
                </a:lnTo>
                <a:lnTo>
                  <a:pt x="33316" y="132685"/>
                </a:lnTo>
                <a:lnTo>
                  <a:pt x="45409" y="135840"/>
                </a:lnTo>
                <a:lnTo>
                  <a:pt x="45409" y="140174"/>
                </a:lnTo>
                <a:cubicBezTo>
                  <a:pt x="39662" y="142347"/>
                  <a:pt x="33910" y="143527"/>
                  <a:pt x="27364" y="143527"/>
                </a:cubicBezTo>
                <a:cubicBezTo>
                  <a:pt x="19431" y="143527"/>
                  <a:pt x="14079" y="142931"/>
                  <a:pt x="9319" y="141552"/>
                </a:cubicBezTo>
                <a:lnTo>
                  <a:pt x="9319" y="137814"/>
                </a:lnTo>
                <a:cubicBezTo>
                  <a:pt x="18045" y="135442"/>
                  <a:pt x="20824" y="131108"/>
                  <a:pt x="20824" y="120466"/>
                </a:cubicBezTo>
                <a:lnTo>
                  <a:pt x="20824" y="25632"/>
                </a:lnTo>
                <a:lnTo>
                  <a:pt x="8326" y="22279"/>
                </a:lnTo>
                <a:lnTo>
                  <a:pt x="8326" y="16566"/>
                </a:lnTo>
                <a:cubicBezTo>
                  <a:pt x="15865" y="15579"/>
                  <a:pt x="23797" y="15182"/>
                  <a:pt x="30143" y="15182"/>
                </a:cubicBezTo>
                <a:lnTo>
                  <a:pt x="37476" y="15182"/>
                </a:lnTo>
                <a:lnTo>
                  <a:pt x="92610" y="105278"/>
                </a:lnTo>
                <a:lnTo>
                  <a:pt x="93003" y="105079"/>
                </a:lnTo>
                <a:lnTo>
                  <a:pt x="93003" y="25042"/>
                </a:lnTo>
                <a:lnTo>
                  <a:pt x="80312" y="21888"/>
                </a:lnTo>
                <a:lnTo>
                  <a:pt x="80312" y="17746"/>
                </a:lnTo>
                <a:cubicBezTo>
                  <a:pt x="86857" y="15771"/>
                  <a:pt x="93403" y="14393"/>
                  <a:pt x="100149" y="14393"/>
                </a:cubicBezTo>
                <a:close/>
                <a:moveTo>
                  <a:pt x="872920" y="14002"/>
                </a:moveTo>
                <a:cubicBezTo>
                  <a:pt x="886399" y="14002"/>
                  <a:pt x="895331" y="15772"/>
                  <a:pt x="902264" y="19323"/>
                </a:cubicBezTo>
                <a:lnTo>
                  <a:pt x="900690" y="46725"/>
                </a:lnTo>
                <a:lnTo>
                  <a:pt x="895331" y="46725"/>
                </a:lnTo>
                <a:lnTo>
                  <a:pt x="894531" y="43179"/>
                </a:lnTo>
                <a:cubicBezTo>
                  <a:pt x="891358" y="30953"/>
                  <a:pt x="885612" y="26029"/>
                  <a:pt x="871334" y="26029"/>
                </a:cubicBezTo>
                <a:cubicBezTo>
                  <a:pt x="851696" y="26029"/>
                  <a:pt x="832658" y="45737"/>
                  <a:pt x="832658" y="80044"/>
                </a:cubicBezTo>
                <a:cubicBezTo>
                  <a:pt x="832658" y="116517"/>
                  <a:pt x="851109" y="132686"/>
                  <a:pt x="869547" y="132686"/>
                </a:cubicBezTo>
                <a:cubicBezTo>
                  <a:pt x="884225" y="132686"/>
                  <a:pt x="891558" y="127954"/>
                  <a:pt x="895731" y="117504"/>
                </a:cubicBezTo>
                <a:lnTo>
                  <a:pt x="897704" y="112772"/>
                </a:lnTo>
                <a:lnTo>
                  <a:pt x="903063" y="112772"/>
                </a:lnTo>
                <a:lnTo>
                  <a:pt x="901077" y="138795"/>
                </a:lnTo>
                <a:cubicBezTo>
                  <a:pt x="893744" y="142546"/>
                  <a:pt x="881652" y="144905"/>
                  <a:pt x="866574" y="144905"/>
                </a:cubicBezTo>
                <a:cubicBezTo>
                  <a:pt x="837817" y="144905"/>
                  <a:pt x="813233" y="123620"/>
                  <a:pt x="813233" y="82608"/>
                </a:cubicBezTo>
                <a:cubicBezTo>
                  <a:pt x="813233" y="41205"/>
                  <a:pt x="841590" y="14002"/>
                  <a:pt x="872920" y="14002"/>
                </a:cubicBezTo>
                <a:close/>
                <a:moveTo>
                  <a:pt x="1086947" y="10649"/>
                </a:moveTo>
                <a:cubicBezTo>
                  <a:pt x="1092306" y="10649"/>
                  <a:pt x="1096466" y="14791"/>
                  <a:pt x="1096466" y="20112"/>
                </a:cubicBezTo>
                <a:cubicBezTo>
                  <a:pt x="1096466" y="25433"/>
                  <a:pt x="1092306" y="29575"/>
                  <a:pt x="1086947" y="29575"/>
                </a:cubicBezTo>
                <a:cubicBezTo>
                  <a:pt x="1081601" y="29575"/>
                  <a:pt x="1077428" y="25433"/>
                  <a:pt x="1077428" y="20112"/>
                </a:cubicBezTo>
                <a:cubicBezTo>
                  <a:pt x="1077428" y="14791"/>
                  <a:pt x="1081601" y="10649"/>
                  <a:pt x="1086947" y="10649"/>
                </a:cubicBezTo>
                <a:close/>
                <a:moveTo>
                  <a:pt x="1056017" y="10649"/>
                </a:moveTo>
                <a:cubicBezTo>
                  <a:pt x="1061376" y="10649"/>
                  <a:pt x="1065536" y="14791"/>
                  <a:pt x="1065536" y="20112"/>
                </a:cubicBezTo>
                <a:cubicBezTo>
                  <a:pt x="1065536" y="25433"/>
                  <a:pt x="1061376" y="29575"/>
                  <a:pt x="1056017" y="29575"/>
                </a:cubicBezTo>
                <a:cubicBezTo>
                  <a:pt x="1050658" y="29575"/>
                  <a:pt x="1046498" y="25433"/>
                  <a:pt x="1046498" y="20112"/>
                </a:cubicBezTo>
                <a:cubicBezTo>
                  <a:pt x="1046498" y="14791"/>
                  <a:pt x="1050658" y="10649"/>
                  <a:pt x="1056017" y="10649"/>
                </a:cubicBezTo>
                <a:close/>
                <a:moveTo>
                  <a:pt x="1314390" y="6706"/>
                </a:moveTo>
                <a:cubicBezTo>
                  <a:pt x="1319936" y="6706"/>
                  <a:pt x="1324696" y="10848"/>
                  <a:pt x="1324696" y="17349"/>
                </a:cubicBezTo>
                <a:cubicBezTo>
                  <a:pt x="1324696" y="24253"/>
                  <a:pt x="1319936" y="29575"/>
                  <a:pt x="1313590" y="29575"/>
                </a:cubicBezTo>
                <a:cubicBezTo>
                  <a:pt x="1307644" y="29575"/>
                  <a:pt x="1303084" y="24843"/>
                  <a:pt x="1303084" y="18336"/>
                </a:cubicBezTo>
                <a:cubicBezTo>
                  <a:pt x="1303084" y="12226"/>
                  <a:pt x="1307444" y="6706"/>
                  <a:pt x="1314390" y="6706"/>
                </a:cubicBezTo>
                <a:close/>
                <a:moveTo>
                  <a:pt x="303133" y="6706"/>
                </a:moveTo>
                <a:cubicBezTo>
                  <a:pt x="308679" y="6706"/>
                  <a:pt x="313439" y="10848"/>
                  <a:pt x="313439" y="17349"/>
                </a:cubicBezTo>
                <a:cubicBezTo>
                  <a:pt x="313439" y="24253"/>
                  <a:pt x="308679" y="29575"/>
                  <a:pt x="302333" y="29575"/>
                </a:cubicBezTo>
                <a:cubicBezTo>
                  <a:pt x="296387" y="29575"/>
                  <a:pt x="291827" y="24843"/>
                  <a:pt x="291827" y="18336"/>
                </a:cubicBezTo>
                <a:cubicBezTo>
                  <a:pt x="291827" y="12226"/>
                  <a:pt x="296187" y="6706"/>
                  <a:pt x="303133" y="6706"/>
                </a:cubicBezTo>
                <a:close/>
                <a:moveTo>
                  <a:pt x="1265546" y="0"/>
                </a:moveTo>
                <a:lnTo>
                  <a:pt x="1271892" y="0"/>
                </a:lnTo>
                <a:lnTo>
                  <a:pt x="1270705" y="11040"/>
                </a:lnTo>
                <a:lnTo>
                  <a:pt x="1270705" y="124005"/>
                </a:lnTo>
                <a:cubicBezTo>
                  <a:pt x="1272091" y="127954"/>
                  <a:pt x="1274465" y="132089"/>
                  <a:pt x="1278238" y="135442"/>
                </a:cubicBezTo>
                <a:cubicBezTo>
                  <a:pt x="1274265" y="138994"/>
                  <a:pt x="1269905" y="141751"/>
                  <a:pt x="1264359" y="144706"/>
                </a:cubicBezTo>
                <a:cubicBezTo>
                  <a:pt x="1260386" y="141552"/>
                  <a:pt x="1256814" y="137019"/>
                  <a:pt x="1254840" y="132884"/>
                </a:cubicBezTo>
                <a:cubicBezTo>
                  <a:pt x="1248494" y="139391"/>
                  <a:pt x="1237576" y="144123"/>
                  <a:pt x="1229456" y="144123"/>
                </a:cubicBezTo>
                <a:cubicBezTo>
                  <a:pt x="1209419" y="144123"/>
                  <a:pt x="1193354" y="127557"/>
                  <a:pt x="1193354" y="101335"/>
                </a:cubicBezTo>
                <a:cubicBezTo>
                  <a:pt x="1193354" y="65849"/>
                  <a:pt x="1214978" y="46532"/>
                  <a:pt x="1240749" y="46532"/>
                </a:cubicBezTo>
                <a:cubicBezTo>
                  <a:pt x="1245508" y="46532"/>
                  <a:pt x="1251267" y="47122"/>
                  <a:pt x="1254440" y="47911"/>
                </a:cubicBezTo>
                <a:lnTo>
                  <a:pt x="1254440" y="13213"/>
                </a:lnTo>
                <a:lnTo>
                  <a:pt x="1240949" y="7886"/>
                </a:lnTo>
                <a:lnTo>
                  <a:pt x="1240949" y="3552"/>
                </a:lnTo>
                <a:cubicBezTo>
                  <a:pt x="1250068" y="987"/>
                  <a:pt x="1259787" y="0"/>
                  <a:pt x="1265546" y="0"/>
                </a:cubicBezTo>
                <a:close/>
                <a:moveTo>
                  <a:pt x="743452" y="0"/>
                </a:moveTo>
                <a:lnTo>
                  <a:pt x="749798" y="0"/>
                </a:lnTo>
                <a:lnTo>
                  <a:pt x="748799" y="11040"/>
                </a:lnTo>
                <a:lnTo>
                  <a:pt x="748799" y="133281"/>
                </a:lnTo>
                <a:lnTo>
                  <a:pt x="759904" y="136237"/>
                </a:lnTo>
                <a:lnTo>
                  <a:pt x="759904" y="139975"/>
                </a:lnTo>
                <a:cubicBezTo>
                  <a:pt x="753159" y="142347"/>
                  <a:pt x="746813" y="143328"/>
                  <a:pt x="736907" y="143328"/>
                </a:cubicBezTo>
                <a:cubicBezTo>
                  <a:pt x="732147" y="143328"/>
                  <a:pt x="726588" y="142931"/>
                  <a:pt x="722028" y="141552"/>
                </a:cubicBezTo>
                <a:lnTo>
                  <a:pt x="722028" y="138199"/>
                </a:lnTo>
                <a:cubicBezTo>
                  <a:pt x="727188" y="136237"/>
                  <a:pt x="732547" y="132288"/>
                  <a:pt x="732547" y="127557"/>
                </a:cubicBezTo>
                <a:lnTo>
                  <a:pt x="732547" y="13213"/>
                </a:lnTo>
                <a:lnTo>
                  <a:pt x="719655" y="7886"/>
                </a:lnTo>
                <a:lnTo>
                  <a:pt x="719655" y="3552"/>
                </a:lnTo>
                <a:cubicBezTo>
                  <a:pt x="728574" y="987"/>
                  <a:pt x="737893" y="0"/>
                  <a:pt x="743452" y="0"/>
                </a:cubicBezTo>
                <a:close/>
              </a:path>
            </a:pathLst>
          </a:custGeom>
          <a:solidFill>
            <a:schemeClr val="tx1"/>
          </a:solidFill>
        </p:spPr>
        <p:txBody>
          <a:bodyPr wrap="square">
            <a:noAutofit/>
          </a:bodyPr>
          <a:lstStyle>
            <a:lvl1pPr>
              <a:buNone/>
              <a:defRPr sz="100" b="0"/>
            </a:lvl1pPr>
          </a:lstStyle>
          <a:p>
            <a:r>
              <a:rPr lang="nl-NL"/>
              <a:t>Klik op het pictogram als u een afbeelding wilt toevoegen</a:t>
            </a:r>
            <a:endParaRPr lang="nl-NL" dirty="0"/>
          </a:p>
        </p:txBody>
      </p:sp>
    </p:spTree>
    <p:extLst>
      <p:ext uri="{BB962C8B-B14F-4D97-AF65-F5344CB8AC3E}">
        <p14:creationId xmlns:p14="http://schemas.microsoft.com/office/powerpoint/2010/main" val="74168864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6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Cover - Foto groot Diapositief">
    <p:bg>
      <p:bgPr>
        <a:solidFill>
          <a:schemeClr val="tx1"/>
        </a:solidFill>
        <a:effectLst/>
      </p:bgPr>
    </p:bg>
    <p:spTree>
      <p:nvGrpSpPr>
        <p:cNvPr id="1" name=""/>
        <p:cNvGrpSpPr/>
        <p:nvPr/>
      </p:nvGrpSpPr>
      <p:grpSpPr>
        <a:xfrm>
          <a:off x="0" y="0"/>
          <a:ext cx="0" cy="0"/>
          <a:chOff x="0" y="0"/>
          <a:chExt cx="0" cy="0"/>
        </a:xfrm>
      </p:grpSpPr>
      <p:sp>
        <p:nvSpPr>
          <p:cNvPr id="61" name="Vrije vorm 60">
            <a:extLst>
              <a:ext uri="{FF2B5EF4-FFF2-40B4-BE49-F238E27FC236}">
                <a16:creationId xmlns:a16="http://schemas.microsoft.com/office/drawing/2014/main" id="{5C434E8B-96A9-B244-B819-4A4BFADD70BB}"/>
              </a:ext>
            </a:extLst>
          </p:cNvPr>
          <p:cNvSpPr/>
          <p:nvPr userDrawn="1"/>
        </p:nvSpPr>
        <p:spPr>
          <a:xfrm>
            <a:off x="5638800" y="0"/>
            <a:ext cx="914400" cy="1410789"/>
          </a:xfrm>
          <a:custGeom>
            <a:avLst/>
            <a:gdLst>
              <a:gd name="connsiteX0" fmla="*/ 0 w 475238"/>
              <a:gd name="connsiteY0" fmla="*/ 0 h 944879"/>
              <a:gd name="connsiteX1" fmla="*/ 475239 w 475238"/>
              <a:gd name="connsiteY1" fmla="*/ 0 h 944879"/>
              <a:gd name="connsiteX2" fmla="*/ 475239 w 475238"/>
              <a:gd name="connsiteY2" fmla="*/ 944880 h 944879"/>
              <a:gd name="connsiteX3" fmla="*/ 0 w 475238"/>
              <a:gd name="connsiteY3" fmla="*/ 944880 h 944879"/>
            </a:gdLst>
            <a:ahLst/>
            <a:cxnLst>
              <a:cxn ang="0">
                <a:pos x="connsiteX0" y="connsiteY0"/>
              </a:cxn>
              <a:cxn ang="0">
                <a:pos x="connsiteX1" y="connsiteY1"/>
              </a:cxn>
              <a:cxn ang="0">
                <a:pos x="connsiteX2" y="connsiteY2"/>
              </a:cxn>
              <a:cxn ang="0">
                <a:pos x="connsiteX3" y="connsiteY3"/>
              </a:cxn>
            </a:cxnLst>
            <a:rect l="l" t="t" r="r" b="b"/>
            <a:pathLst>
              <a:path w="475238" h="944879">
                <a:moveTo>
                  <a:pt x="0" y="0"/>
                </a:moveTo>
                <a:lnTo>
                  <a:pt x="475239" y="0"/>
                </a:lnTo>
                <a:lnTo>
                  <a:pt x="475239" y="944880"/>
                </a:lnTo>
                <a:lnTo>
                  <a:pt x="0" y="944880"/>
                </a:lnTo>
                <a:close/>
              </a:path>
            </a:pathLst>
          </a:custGeom>
          <a:solidFill>
            <a:srgbClr val="154273"/>
          </a:solidFill>
          <a:ln w="9495" cap="flat">
            <a:noFill/>
            <a:prstDash val="solid"/>
            <a:miter/>
          </a:ln>
        </p:spPr>
        <p:txBody>
          <a:bodyPr rtlCol="0" anchor="ctr"/>
          <a:lstStyle/>
          <a:p>
            <a:endParaRPr lang="nl-NL"/>
          </a:p>
        </p:txBody>
      </p:sp>
      <p:sp>
        <p:nvSpPr>
          <p:cNvPr id="66" name="Tijdelijke aanduiding voor afbeelding 65">
            <a:extLst>
              <a:ext uri="{FF2B5EF4-FFF2-40B4-BE49-F238E27FC236}">
                <a16:creationId xmlns:a16="http://schemas.microsoft.com/office/drawing/2014/main" id="{83DB917B-4ECC-8941-9321-30805E205015}"/>
              </a:ext>
            </a:extLst>
          </p:cNvPr>
          <p:cNvSpPr>
            <a:spLocks noGrp="1"/>
          </p:cNvSpPr>
          <p:nvPr>
            <p:ph type="pic" sz="quarter" idx="11" hasCustomPrompt="1"/>
          </p:nvPr>
        </p:nvSpPr>
        <p:spPr>
          <a:xfrm>
            <a:off x="0" y="0"/>
            <a:ext cx="12192000" cy="6858000"/>
          </a:xfrm>
          <a:custGeom>
            <a:avLst/>
            <a:gdLst>
              <a:gd name="connsiteX0" fmla="*/ 0 w 12192000"/>
              <a:gd name="connsiteY0" fmla="*/ 0 h 6858000"/>
              <a:gd name="connsiteX1" fmla="*/ 5772150 w 12192000"/>
              <a:gd name="connsiteY1" fmla="*/ 0 h 6858000"/>
              <a:gd name="connsiteX2" fmla="*/ 5772150 w 12192000"/>
              <a:gd name="connsiteY2" fmla="*/ 1280161 h 6858000"/>
              <a:gd name="connsiteX3" fmla="*/ 6410327 w 12192000"/>
              <a:gd name="connsiteY3" fmla="*/ 1280161 h 6858000"/>
              <a:gd name="connsiteX4" fmla="*/ 6410327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5772150" y="0"/>
                </a:lnTo>
                <a:lnTo>
                  <a:pt x="5772150" y="1280161"/>
                </a:lnTo>
                <a:lnTo>
                  <a:pt x="6410327" y="1280161"/>
                </a:lnTo>
                <a:lnTo>
                  <a:pt x="6410327" y="0"/>
                </a:lnTo>
                <a:lnTo>
                  <a:pt x="12192000" y="0"/>
                </a:lnTo>
                <a:lnTo>
                  <a:pt x="12192000" y="6858000"/>
                </a:lnTo>
                <a:lnTo>
                  <a:pt x="0" y="6858000"/>
                </a:lnTo>
                <a:close/>
              </a:path>
            </a:pathLst>
          </a:custGeom>
          <a:solidFill>
            <a:schemeClr val="tx1">
              <a:lumMod val="85000"/>
            </a:schemeClr>
          </a:solidFill>
        </p:spPr>
        <p:txBody>
          <a:bodyPr wrap="square" bIns="2052000" anchor="ctr" anchorCtr="0">
            <a:noAutofit/>
          </a:bodyPr>
          <a:lstStyle>
            <a:lvl1pPr marL="315913" indent="-315913" algn="ctr">
              <a:buClr>
                <a:schemeClr val="bg1"/>
              </a:buClr>
              <a:buNone/>
              <a:tabLst/>
              <a:defRPr baseline="0">
                <a:solidFill>
                  <a:schemeClr val="bg1"/>
                </a:solidFill>
              </a:defRPr>
            </a:lvl1pPr>
          </a:lstStyle>
          <a:p>
            <a:r>
              <a:rPr lang="nl-NL" dirty="0"/>
              <a:t>Klik op het pictogram in het midden van de slide</a:t>
            </a:r>
            <a:br>
              <a:rPr lang="nl-NL" dirty="0"/>
            </a:br>
            <a:r>
              <a:rPr lang="nl-NL" dirty="0"/>
              <a:t>als u een afbeelding wilt toevoegen</a:t>
            </a:r>
          </a:p>
        </p:txBody>
      </p:sp>
      <p:sp>
        <p:nvSpPr>
          <p:cNvPr id="2" name="Titel 1"/>
          <p:cNvSpPr>
            <a:spLocks noGrp="1"/>
          </p:cNvSpPr>
          <p:nvPr>
            <p:ph type="ctrTitle"/>
          </p:nvPr>
        </p:nvSpPr>
        <p:spPr>
          <a:xfrm>
            <a:off x="635000" y="1699708"/>
            <a:ext cx="9279965" cy="1727706"/>
          </a:xfrm>
        </p:spPr>
        <p:txBody>
          <a:bodyPr tIns="90000" bIns="90000" anchor="b">
            <a:noAutofit/>
          </a:bodyPr>
          <a:lstStyle>
            <a:lvl1pPr algn="l">
              <a:lnSpc>
                <a:spcPct val="90000"/>
              </a:lnSpc>
              <a:defRPr sz="4400" b="1" i="0" baseline="0">
                <a:solidFill>
                  <a:schemeClr val="tx1"/>
                </a:solidFill>
              </a:defRPr>
            </a:lvl1pPr>
          </a:lstStyle>
          <a:p>
            <a:r>
              <a:rPr lang="nl-NL"/>
              <a:t>Klik om stijl te bewerken</a:t>
            </a:r>
            <a:endParaRPr lang="nl-NL" dirty="0"/>
          </a:p>
        </p:txBody>
      </p:sp>
      <p:sp>
        <p:nvSpPr>
          <p:cNvPr id="3" name="Ondertitel 2"/>
          <p:cNvSpPr>
            <a:spLocks noGrp="1"/>
          </p:cNvSpPr>
          <p:nvPr>
            <p:ph type="subTitle" idx="1"/>
          </p:nvPr>
        </p:nvSpPr>
        <p:spPr>
          <a:xfrm>
            <a:off x="635000" y="3427413"/>
            <a:ext cx="3461871" cy="2794000"/>
          </a:xfrm>
        </p:spPr>
        <p:txBody>
          <a:bodyPr lIns="104400" tIns="90000" rIns="90000" bIns="46800">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grpSp>
        <p:nvGrpSpPr>
          <p:cNvPr id="17" name="Graphic 6">
            <a:extLst>
              <a:ext uri="{FF2B5EF4-FFF2-40B4-BE49-F238E27FC236}">
                <a16:creationId xmlns:a16="http://schemas.microsoft.com/office/drawing/2014/main" id="{078B370A-1B94-4B47-8763-12655E0C81AA}"/>
              </a:ext>
            </a:extLst>
          </p:cNvPr>
          <p:cNvGrpSpPr/>
          <p:nvPr/>
        </p:nvGrpSpPr>
        <p:grpSpPr>
          <a:xfrm>
            <a:off x="5772150" y="-1"/>
            <a:ext cx="4016648" cy="1589567"/>
            <a:chOff x="5772150" y="-1"/>
            <a:chExt cx="4016648" cy="1589567"/>
          </a:xfrm>
        </p:grpSpPr>
        <p:sp>
          <p:nvSpPr>
            <p:cNvPr id="18" name="Vrije vorm 17">
              <a:extLst>
                <a:ext uri="{FF2B5EF4-FFF2-40B4-BE49-F238E27FC236}">
                  <a16:creationId xmlns:a16="http://schemas.microsoft.com/office/drawing/2014/main" id="{6B79DA1A-0EA3-F440-AB0E-2447CCA614F1}"/>
                </a:ext>
              </a:extLst>
            </p:cNvPr>
            <p:cNvSpPr/>
            <p:nvPr/>
          </p:nvSpPr>
          <p:spPr>
            <a:xfrm>
              <a:off x="5772150" y="-1"/>
              <a:ext cx="4016648" cy="1589567"/>
            </a:xfrm>
            <a:custGeom>
              <a:avLst/>
              <a:gdLst>
                <a:gd name="connsiteX0" fmla="*/ 0 w 4016648"/>
                <a:gd name="connsiteY0" fmla="*/ 0 h 1589567"/>
                <a:gd name="connsiteX1" fmla="*/ 4016648 w 4016648"/>
                <a:gd name="connsiteY1" fmla="*/ 0 h 1589567"/>
                <a:gd name="connsiteX2" fmla="*/ 4016648 w 4016648"/>
                <a:gd name="connsiteY2" fmla="*/ 1589567 h 1589567"/>
                <a:gd name="connsiteX3" fmla="*/ 0 w 4016648"/>
                <a:gd name="connsiteY3" fmla="*/ 1589567 h 1589567"/>
              </a:gdLst>
              <a:ahLst/>
              <a:cxnLst>
                <a:cxn ang="0">
                  <a:pos x="connsiteX0" y="connsiteY0"/>
                </a:cxn>
                <a:cxn ang="0">
                  <a:pos x="connsiteX1" y="connsiteY1"/>
                </a:cxn>
                <a:cxn ang="0">
                  <a:pos x="connsiteX2" y="connsiteY2"/>
                </a:cxn>
                <a:cxn ang="0">
                  <a:pos x="connsiteX3" y="connsiteY3"/>
                </a:cxn>
              </a:cxnLst>
              <a:rect l="l" t="t" r="r" b="b"/>
              <a:pathLst>
                <a:path w="4016648" h="1589567">
                  <a:moveTo>
                    <a:pt x="0" y="0"/>
                  </a:moveTo>
                  <a:lnTo>
                    <a:pt x="4016648" y="0"/>
                  </a:lnTo>
                  <a:lnTo>
                    <a:pt x="4016648" y="1589567"/>
                  </a:lnTo>
                  <a:lnTo>
                    <a:pt x="0" y="1589567"/>
                  </a:lnTo>
                  <a:close/>
                </a:path>
              </a:pathLst>
            </a:custGeom>
            <a:noFill/>
            <a:ln w="12771" cap="flat">
              <a:noFill/>
              <a:prstDash val="solid"/>
              <a:miter/>
            </a:ln>
          </p:spPr>
          <p:txBody>
            <a:bodyPr rtlCol="0" anchor="ctr"/>
            <a:lstStyle/>
            <a:p>
              <a:endParaRPr lang="nl-NL"/>
            </a:p>
          </p:txBody>
        </p:sp>
        <p:sp>
          <p:nvSpPr>
            <p:cNvPr id="19" name="Vrije vorm 18">
              <a:extLst>
                <a:ext uri="{FF2B5EF4-FFF2-40B4-BE49-F238E27FC236}">
                  <a16:creationId xmlns:a16="http://schemas.microsoft.com/office/drawing/2014/main" id="{6D8454B7-1776-5C4C-A3A2-66AB659643AE}"/>
                </a:ext>
              </a:extLst>
            </p:cNvPr>
            <p:cNvSpPr/>
            <p:nvPr/>
          </p:nvSpPr>
          <p:spPr>
            <a:xfrm>
              <a:off x="5772150" y="-1"/>
              <a:ext cx="639593" cy="1271653"/>
            </a:xfrm>
            <a:custGeom>
              <a:avLst/>
              <a:gdLst>
                <a:gd name="connsiteX0" fmla="*/ 0 w 639593"/>
                <a:gd name="connsiteY0" fmla="*/ 0 h 1271653"/>
                <a:gd name="connsiteX1" fmla="*/ 639594 w 639593"/>
                <a:gd name="connsiteY1" fmla="*/ 0 h 1271653"/>
                <a:gd name="connsiteX2" fmla="*/ 639594 w 639593"/>
                <a:gd name="connsiteY2" fmla="*/ 1271654 h 1271653"/>
                <a:gd name="connsiteX3" fmla="*/ 0 w 639593"/>
                <a:gd name="connsiteY3" fmla="*/ 1271654 h 1271653"/>
              </a:gdLst>
              <a:ahLst/>
              <a:cxnLst>
                <a:cxn ang="0">
                  <a:pos x="connsiteX0" y="connsiteY0"/>
                </a:cxn>
                <a:cxn ang="0">
                  <a:pos x="connsiteX1" y="connsiteY1"/>
                </a:cxn>
                <a:cxn ang="0">
                  <a:pos x="connsiteX2" y="connsiteY2"/>
                </a:cxn>
                <a:cxn ang="0">
                  <a:pos x="connsiteX3" y="connsiteY3"/>
                </a:cxn>
              </a:cxnLst>
              <a:rect l="l" t="t" r="r" b="b"/>
              <a:pathLst>
                <a:path w="639593" h="1271653">
                  <a:moveTo>
                    <a:pt x="0" y="0"/>
                  </a:moveTo>
                  <a:lnTo>
                    <a:pt x="639594" y="0"/>
                  </a:lnTo>
                  <a:lnTo>
                    <a:pt x="639594" y="1271654"/>
                  </a:lnTo>
                  <a:lnTo>
                    <a:pt x="0" y="1271654"/>
                  </a:lnTo>
                  <a:close/>
                </a:path>
              </a:pathLst>
            </a:custGeom>
            <a:solidFill>
              <a:srgbClr val="154273"/>
            </a:solidFill>
            <a:ln w="12771" cap="flat">
              <a:noFill/>
              <a:prstDash val="solid"/>
              <a:miter/>
            </a:ln>
          </p:spPr>
          <p:txBody>
            <a:bodyPr rtlCol="0" anchor="ctr"/>
            <a:lstStyle/>
            <a:p>
              <a:endParaRPr lang="nl-NL"/>
            </a:p>
          </p:txBody>
        </p:sp>
      </p:grpSp>
      <p:sp>
        <p:nvSpPr>
          <p:cNvPr id="20" name="Vrije vorm 19">
            <a:extLst>
              <a:ext uri="{FF2B5EF4-FFF2-40B4-BE49-F238E27FC236}">
                <a16:creationId xmlns:a16="http://schemas.microsoft.com/office/drawing/2014/main" id="{CA9DD59B-5E00-9447-8D1D-C674AA3499A8}"/>
              </a:ext>
            </a:extLst>
          </p:cNvPr>
          <p:cNvSpPr/>
          <p:nvPr/>
        </p:nvSpPr>
        <p:spPr>
          <a:xfrm>
            <a:off x="5815189" y="633296"/>
            <a:ext cx="554362" cy="457399"/>
          </a:xfrm>
          <a:custGeom>
            <a:avLst/>
            <a:gdLst>
              <a:gd name="connsiteX0" fmla="*/ 288317 w 554362"/>
              <a:gd name="connsiteY0" fmla="*/ 350491 h 457399"/>
              <a:gd name="connsiteX1" fmla="*/ 277185 w 554362"/>
              <a:gd name="connsiteY1" fmla="*/ 350491 h 457399"/>
              <a:gd name="connsiteX2" fmla="*/ 277185 w 554362"/>
              <a:gd name="connsiteY2" fmla="*/ 319806 h 457399"/>
              <a:gd name="connsiteX3" fmla="*/ 288317 w 554362"/>
              <a:gd name="connsiteY3" fmla="*/ 319806 h 457399"/>
              <a:gd name="connsiteX4" fmla="*/ 288317 w 554362"/>
              <a:gd name="connsiteY4" fmla="*/ 350491 h 457399"/>
              <a:gd name="connsiteX5" fmla="*/ 338508 w 554362"/>
              <a:gd name="connsiteY5" fmla="*/ 215207 h 457399"/>
              <a:gd name="connsiteX6" fmla="*/ 327377 w 554362"/>
              <a:gd name="connsiteY6" fmla="*/ 215207 h 457399"/>
              <a:gd name="connsiteX7" fmla="*/ 327377 w 554362"/>
              <a:gd name="connsiteY7" fmla="*/ 184505 h 457399"/>
              <a:gd name="connsiteX8" fmla="*/ 338508 w 554362"/>
              <a:gd name="connsiteY8" fmla="*/ 184505 h 457399"/>
              <a:gd name="connsiteX9" fmla="*/ 338508 w 554362"/>
              <a:gd name="connsiteY9" fmla="*/ 215207 h 457399"/>
              <a:gd name="connsiteX10" fmla="*/ 132361 w 554362"/>
              <a:gd name="connsiteY10" fmla="*/ 162273 h 457399"/>
              <a:gd name="connsiteX11" fmla="*/ 125761 w 554362"/>
              <a:gd name="connsiteY11" fmla="*/ 163470 h 457399"/>
              <a:gd name="connsiteX12" fmla="*/ 132361 w 554362"/>
              <a:gd name="connsiteY12" fmla="*/ 164702 h 457399"/>
              <a:gd name="connsiteX13" fmla="*/ 151035 w 554362"/>
              <a:gd name="connsiteY13" fmla="*/ 170673 h 457399"/>
              <a:gd name="connsiteX14" fmla="*/ 160249 w 554362"/>
              <a:gd name="connsiteY14" fmla="*/ 158680 h 457399"/>
              <a:gd name="connsiteX15" fmla="*/ 158890 w 554362"/>
              <a:gd name="connsiteY15" fmla="*/ 158563 h 457399"/>
              <a:gd name="connsiteX16" fmla="*/ 148769 w 554362"/>
              <a:gd name="connsiteY16" fmla="*/ 164298 h 457399"/>
              <a:gd name="connsiteX17" fmla="*/ 132361 w 554362"/>
              <a:gd name="connsiteY17" fmla="*/ 162273 h 457399"/>
              <a:gd name="connsiteX18" fmla="*/ 71062 w 554362"/>
              <a:gd name="connsiteY18" fmla="*/ 192940 h 457399"/>
              <a:gd name="connsiteX19" fmla="*/ 66414 w 554362"/>
              <a:gd name="connsiteY19" fmla="*/ 213013 h 457399"/>
              <a:gd name="connsiteX20" fmla="*/ 66533 w 554362"/>
              <a:gd name="connsiteY20" fmla="*/ 214397 h 457399"/>
              <a:gd name="connsiteX21" fmla="*/ 84214 w 554362"/>
              <a:gd name="connsiteY21" fmla="*/ 210246 h 457399"/>
              <a:gd name="connsiteX22" fmla="*/ 81015 w 554362"/>
              <a:gd name="connsiteY22" fmla="*/ 231433 h 457399"/>
              <a:gd name="connsiteX23" fmla="*/ 96651 w 554362"/>
              <a:gd name="connsiteY23" fmla="*/ 239918 h 457399"/>
              <a:gd name="connsiteX24" fmla="*/ 106442 w 554362"/>
              <a:gd name="connsiteY24" fmla="*/ 229713 h 457399"/>
              <a:gd name="connsiteX25" fmla="*/ 106654 w 554362"/>
              <a:gd name="connsiteY25" fmla="*/ 241352 h 457399"/>
              <a:gd name="connsiteX26" fmla="*/ 158331 w 554362"/>
              <a:gd name="connsiteY26" fmla="*/ 227688 h 457399"/>
              <a:gd name="connsiteX27" fmla="*/ 159128 w 554362"/>
              <a:gd name="connsiteY27" fmla="*/ 226878 h 457399"/>
              <a:gd name="connsiteX28" fmla="*/ 128577 w 554362"/>
              <a:gd name="connsiteY28" fmla="*/ 188739 h 457399"/>
              <a:gd name="connsiteX29" fmla="*/ 111669 w 554362"/>
              <a:gd name="connsiteY29" fmla="*/ 174857 h 457399"/>
              <a:gd name="connsiteX30" fmla="*/ 127058 w 554362"/>
              <a:gd name="connsiteY30" fmla="*/ 178636 h 457399"/>
              <a:gd name="connsiteX31" fmla="*/ 126329 w 554362"/>
              <a:gd name="connsiteY31" fmla="*/ 172597 h 457399"/>
              <a:gd name="connsiteX32" fmla="*/ 127780 w 554362"/>
              <a:gd name="connsiteY32" fmla="*/ 167536 h 457399"/>
              <a:gd name="connsiteX33" fmla="*/ 113909 w 554362"/>
              <a:gd name="connsiteY33" fmla="*/ 165175 h 457399"/>
              <a:gd name="connsiteX34" fmla="*/ 133065 w 554362"/>
              <a:gd name="connsiteY34" fmla="*/ 159338 h 457399"/>
              <a:gd name="connsiteX35" fmla="*/ 136832 w 554362"/>
              <a:gd name="connsiteY35" fmla="*/ 150228 h 457399"/>
              <a:gd name="connsiteX36" fmla="*/ 138825 w 554362"/>
              <a:gd name="connsiteY36" fmla="*/ 146907 h 457399"/>
              <a:gd name="connsiteX37" fmla="*/ 122426 w 554362"/>
              <a:gd name="connsiteY37" fmla="*/ 136077 h 457399"/>
              <a:gd name="connsiteX38" fmla="*/ 101216 w 554362"/>
              <a:gd name="connsiteY38" fmla="*/ 128520 h 457399"/>
              <a:gd name="connsiteX39" fmla="*/ 91171 w 554362"/>
              <a:gd name="connsiteY39" fmla="*/ 123324 h 457399"/>
              <a:gd name="connsiteX40" fmla="*/ 89609 w 554362"/>
              <a:gd name="connsiteY40" fmla="*/ 123172 h 457399"/>
              <a:gd name="connsiteX41" fmla="*/ 91960 w 554362"/>
              <a:gd name="connsiteY41" fmla="*/ 132720 h 457399"/>
              <a:gd name="connsiteX42" fmla="*/ 99477 w 554362"/>
              <a:gd name="connsiteY42" fmla="*/ 144292 h 457399"/>
              <a:gd name="connsiteX43" fmla="*/ 97398 w 554362"/>
              <a:gd name="connsiteY43" fmla="*/ 144426 h 457399"/>
              <a:gd name="connsiteX44" fmla="*/ 68246 w 554362"/>
              <a:gd name="connsiteY44" fmla="*/ 136329 h 457399"/>
              <a:gd name="connsiteX45" fmla="*/ 79429 w 554362"/>
              <a:gd name="connsiteY45" fmla="*/ 146855 h 457399"/>
              <a:gd name="connsiteX46" fmla="*/ 84587 w 554362"/>
              <a:gd name="connsiteY46" fmla="*/ 141761 h 457399"/>
              <a:gd name="connsiteX47" fmla="*/ 85750 w 554362"/>
              <a:gd name="connsiteY47" fmla="*/ 141626 h 457399"/>
              <a:gd name="connsiteX48" fmla="*/ 71750 w 554362"/>
              <a:gd name="connsiteY48" fmla="*/ 149251 h 457399"/>
              <a:gd name="connsiteX49" fmla="*/ 67007 w 554362"/>
              <a:gd name="connsiteY49" fmla="*/ 174587 h 457399"/>
              <a:gd name="connsiteX50" fmla="*/ 57947 w 554362"/>
              <a:gd name="connsiteY50" fmla="*/ 186260 h 457399"/>
              <a:gd name="connsiteX51" fmla="*/ 57233 w 554362"/>
              <a:gd name="connsiteY51" fmla="*/ 186782 h 457399"/>
              <a:gd name="connsiteX52" fmla="*/ 71062 w 554362"/>
              <a:gd name="connsiteY52" fmla="*/ 192940 h 457399"/>
              <a:gd name="connsiteX53" fmla="*/ 123291 w 554362"/>
              <a:gd name="connsiteY53" fmla="*/ 145404 h 457399"/>
              <a:gd name="connsiteX54" fmla="*/ 109921 w 554362"/>
              <a:gd name="connsiteY54" fmla="*/ 141086 h 457399"/>
              <a:gd name="connsiteX55" fmla="*/ 123291 w 554362"/>
              <a:gd name="connsiteY55" fmla="*/ 145404 h 457399"/>
              <a:gd name="connsiteX56" fmla="*/ 405593 w 554362"/>
              <a:gd name="connsiteY56" fmla="*/ 164298 h 457399"/>
              <a:gd name="connsiteX57" fmla="*/ 395479 w 554362"/>
              <a:gd name="connsiteY57" fmla="*/ 158563 h 457399"/>
              <a:gd name="connsiteX58" fmla="*/ 394122 w 554362"/>
              <a:gd name="connsiteY58" fmla="*/ 158680 h 457399"/>
              <a:gd name="connsiteX59" fmla="*/ 403336 w 554362"/>
              <a:gd name="connsiteY59" fmla="*/ 170673 h 457399"/>
              <a:gd name="connsiteX60" fmla="*/ 422001 w 554362"/>
              <a:gd name="connsiteY60" fmla="*/ 164702 h 457399"/>
              <a:gd name="connsiteX61" fmla="*/ 428602 w 554362"/>
              <a:gd name="connsiteY61" fmla="*/ 163470 h 457399"/>
              <a:gd name="connsiteX62" fmla="*/ 422001 w 554362"/>
              <a:gd name="connsiteY62" fmla="*/ 162273 h 457399"/>
              <a:gd name="connsiteX63" fmla="*/ 405593 w 554362"/>
              <a:gd name="connsiteY63" fmla="*/ 164298 h 457399"/>
              <a:gd name="connsiteX64" fmla="*/ 497128 w 554362"/>
              <a:gd name="connsiteY64" fmla="*/ 186782 h 457399"/>
              <a:gd name="connsiteX65" fmla="*/ 496424 w 554362"/>
              <a:gd name="connsiteY65" fmla="*/ 186260 h 457399"/>
              <a:gd name="connsiteX66" fmla="*/ 487363 w 554362"/>
              <a:gd name="connsiteY66" fmla="*/ 174587 h 457399"/>
              <a:gd name="connsiteX67" fmla="*/ 482612 w 554362"/>
              <a:gd name="connsiteY67" fmla="*/ 149251 h 457399"/>
              <a:gd name="connsiteX68" fmla="*/ 468613 w 554362"/>
              <a:gd name="connsiteY68" fmla="*/ 141626 h 457399"/>
              <a:gd name="connsiteX69" fmla="*/ 469775 w 554362"/>
              <a:gd name="connsiteY69" fmla="*/ 141761 h 457399"/>
              <a:gd name="connsiteX70" fmla="*/ 474934 w 554362"/>
              <a:gd name="connsiteY70" fmla="*/ 146855 h 457399"/>
              <a:gd name="connsiteX71" fmla="*/ 486124 w 554362"/>
              <a:gd name="connsiteY71" fmla="*/ 136329 h 457399"/>
              <a:gd name="connsiteX72" fmla="*/ 456973 w 554362"/>
              <a:gd name="connsiteY72" fmla="*/ 144426 h 457399"/>
              <a:gd name="connsiteX73" fmla="*/ 454886 w 554362"/>
              <a:gd name="connsiteY73" fmla="*/ 144292 h 457399"/>
              <a:gd name="connsiteX74" fmla="*/ 462403 w 554362"/>
              <a:gd name="connsiteY74" fmla="*/ 132720 h 457399"/>
              <a:gd name="connsiteX75" fmla="*/ 464761 w 554362"/>
              <a:gd name="connsiteY75" fmla="*/ 123172 h 457399"/>
              <a:gd name="connsiteX76" fmla="*/ 463192 w 554362"/>
              <a:gd name="connsiteY76" fmla="*/ 123324 h 457399"/>
              <a:gd name="connsiteX77" fmla="*/ 453155 w 554362"/>
              <a:gd name="connsiteY77" fmla="*/ 128520 h 457399"/>
              <a:gd name="connsiteX78" fmla="*/ 431945 w 554362"/>
              <a:gd name="connsiteY78" fmla="*/ 136077 h 457399"/>
              <a:gd name="connsiteX79" fmla="*/ 415544 w 554362"/>
              <a:gd name="connsiteY79" fmla="*/ 146907 h 457399"/>
              <a:gd name="connsiteX80" fmla="*/ 417539 w 554362"/>
              <a:gd name="connsiteY80" fmla="*/ 150228 h 457399"/>
              <a:gd name="connsiteX81" fmla="*/ 421306 w 554362"/>
              <a:gd name="connsiteY81" fmla="*/ 159338 h 457399"/>
              <a:gd name="connsiteX82" fmla="*/ 440463 w 554362"/>
              <a:gd name="connsiteY82" fmla="*/ 165175 h 457399"/>
              <a:gd name="connsiteX83" fmla="*/ 426583 w 554362"/>
              <a:gd name="connsiteY83" fmla="*/ 167536 h 457399"/>
              <a:gd name="connsiteX84" fmla="*/ 428043 w 554362"/>
              <a:gd name="connsiteY84" fmla="*/ 172597 h 457399"/>
              <a:gd name="connsiteX85" fmla="*/ 427313 w 554362"/>
              <a:gd name="connsiteY85" fmla="*/ 178636 h 457399"/>
              <a:gd name="connsiteX86" fmla="*/ 442702 w 554362"/>
              <a:gd name="connsiteY86" fmla="*/ 174857 h 457399"/>
              <a:gd name="connsiteX87" fmla="*/ 425786 w 554362"/>
              <a:gd name="connsiteY87" fmla="*/ 188739 h 457399"/>
              <a:gd name="connsiteX88" fmla="*/ 395243 w 554362"/>
              <a:gd name="connsiteY88" fmla="*/ 226878 h 457399"/>
              <a:gd name="connsiteX89" fmla="*/ 396032 w 554362"/>
              <a:gd name="connsiteY89" fmla="*/ 227688 h 457399"/>
              <a:gd name="connsiteX90" fmla="*/ 447717 w 554362"/>
              <a:gd name="connsiteY90" fmla="*/ 241352 h 457399"/>
              <a:gd name="connsiteX91" fmla="*/ 447929 w 554362"/>
              <a:gd name="connsiteY91" fmla="*/ 229713 h 457399"/>
              <a:gd name="connsiteX92" fmla="*/ 457720 w 554362"/>
              <a:gd name="connsiteY92" fmla="*/ 239918 h 457399"/>
              <a:gd name="connsiteX93" fmla="*/ 473348 w 554362"/>
              <a:gd name="connsiteY93" fmla="*/ 231433 h 457399"/>
              <a:gd name="connsiteX94" fmla="*/ 470157 w 554362"/>
              <a:gd name="connsiteY94" fmla="*/ 210246 h 457399"/>
              <a:gd name="connsiteX95" fmla="*/ 487839 w 554362"/>
              <a:gd name="connsiteY95" fmla="*/ 214397 h 457399"/>
              <a:gd name="connsiteX96" fmla="*/ 487957 w 554362"/>
              <a:gd name="connsiteY96" fmla="*/ 213013 h 457399"/>
              <a:gd name="connsiteX97" fmla="*/ 483307 w 554362"/>
              <a:gd name="connsiteY97" fmla="*/ 192940 h 457399"/>
              <a:gd name="connsiteX98" fmla="*/ 497128 w 554362"/>
              <a:gd name="connsiteY98" fmla="*/ 186782 h 457399"/>
              <a:gd name="connsiteX99" fmla="*/ 444450 w 554362"/>
              <a:gd name="connsiteY99" fmla="*/ 141086 h 457399"/>
              <a:gd name="connsiteX100" fmla="*/ 431080 w 554362"/>
              <a:gd name="connsiteY100" fmla="*/ 145404 h 457399"/>
              <a:gd name="connsiteX101" fmla="*/ 444450 w 554362"/>
              <a:gd name="connsiteY101" fmla="*/ 141086 h 457399"/>
              <a:gd name="connsiteX102" fmla="*/ 272909 w 554362"/>
              <a:gd name="connsiteY102" fmla="*/ 5229 h 457399"/>
              <a:gd name="connsiteX103" fmla="*/ 274495 w 554362"/>
              <a:gd name="connsiteY103" fmla="*/ 10053 h 457399"/>
              <a:gd name="connsiteX104" fmla="*/ 275030 w 554362"/>
              <a:gd name="connsiteY104" fmla="*/ 13865 h 457399"/>
              <a:gd name="connsiteX105" fmla="*/ 271187 w 554362"/>
              <a:gd name="connsiteY105" fmla="*/ 13342 h 457399"/>
              <a:gd name="connsiteX106" fmla="*/ 266342 w 554362"/>
              <a:gd name="connsiteY106" fmla="*/ 11756 h 457399"/>
              <a:gd name="connsiteX107" fmla="*/ 261092 w 554362"/>
              <a:gd name="connsiteY107" fmla="*/ 16007 h 457399"/>
              <a:gd name="connsiteX108" fmla="*/ 266342 w 554362"/>
              <a:gd name="connsiteY108" fmla="*/ 20258 h 457399"/>
              <a:gd name="connsiteX109" fmla="*/ 271187 w 554362"/>
              <a:gd name="connsiteY109" fmla="*/ 18672 h 457399"/>
              <a:gd name="connsiteX110" fmla="*/ 275030 w 554362"/>
              <a:gd name="connsiteY110" fmla="*/ 18151 h 457399"/>
              <a:gd name="connsiteX111" fmla="*/ 273927 w 554362"/>
              <a:gd name="connsiteY111" fmla="*/ 31340 h 457399"/>
              <a:gd name="connsiteX112" fmla="*/ 265316 w 554362"/>
              <a:gd name="connsiteY112" fmla="*/ 39877 h 457399"/>
              <a:gd name="connsiteX113" fmla="*/ 277185 w 554362"/>
              <a:gd name="connsiteY113" fmla="*/ 53169 h 457399"/>
              <a:gd name="connsiteX114" fmla="*/ 289047 w 554362"/>
              <a:gd name="connsiteY114" fmla="*/ 39877 h 457399"/>
              <a:gd name="connsiteX115" fmla="*/ 280443 w 554362"/>
              <a:gd name="connsiteY115" fmla="*/ 31340 h 457399"/>
              <a:gd name="connsiteX116" fmla="*/ 279332 w 554362"/>
              <a:gd name="connsiteY116" fmla="*/ 18151 h 457399"/>
              <a:gd name="connsiteX117" fmla="*/ 283176 w 554362"/>
              <a:gd name="connsiteY117" fmla="*/ 18672 h 457399"/>
              <a:gd name="connsiteX118" fmla="*/ 288020 w 554362"/>
              <a:gd name="connsiteY118" fmla="*/ 20258 h 457399"/>
              <a:gd name="connsiteX119" fmla="*/ 293271 w 554362"/>
              <a:gd name="connsiteY119" fmla="*/ 16007 h 457399"/>
              <a:gd name="connsiteX120" fmla="*/ 288020 w 554362"/>
              <a:gd name="connsiteY120" fmla="*/ 11756 h 457399"/>
              <a:gd name="connsiteX121" fmla="*/ 283176 w 554362"/>
              <a:gd name="connsiteY121" fmla="*/ 13342 h 457399"/>
              <a:gd name="connsiteX122" fmla="*/ 279332 w 554362"/>
              <a:gd name="connsiteY122" fmla="*/ 13865 h 457399"/>
              <a:gd name="connsiteX123" fmla="*/ 279866 w 554362"/>
              <a:gd name="connsiteY123" fmla="*/ 10053 h 457399"/>
              <a:gd name="connsiteX124" fmla="*/ 281461 w 554362"/>
              <a:gd name="connsiteY124" fmla="*/ 5229 h 457399"/>
              <a:gd name="connsiteX125" fmla="*/ 277185 w 554362"/>
              <a:gd name="connsiteY125" fmla="*/ 0 h 457399"/>
              <a:gd name="connsiteX126" fmla="*/ 272909 w 554362"/>
              <a:gd name="connsiteY126" fmla="*/ 5229 h 457399"/>
              <a:gd name="connsiteX127" fmla="*/ 277185 w 554362"/>
              <a:gd name="connsiteY127" fmla="*/ 56863 h 457399"/>
              <a:gd name="connsiteX128" fmla="*/ 268659 w 554362"/>
              <a:gd name="connsiteY128" fmla="*/ 65331 h 457399"/>
              <a:gd name="connsiteX129" fmla="*/ 277185 w 554362"/>
              <a:gd name="connsiteY129" fmla="*/ 73798 h 457399"/>
              <a:gd name="connsiteX130" fmla="*/ 285704 w 554362"/>
              <a:gd name="connsiteY130" fmla="*/ 65331 h 457399"/>
              <a:gd name="connsiteX131" fmla="*/ 277185 w 554362"/>
              <a:gd name="connsiteY131" fmla="*/ 56863 h 457399"/>
              <a:gd name="connsiteX132" fmla="*/ 277185 w 554362"/>
              <a:gd name="connsiteY132" fmla="*/ 138388 h 457399"/>
              <a:gd name="connsiteX133" fmla="*/ 330576 w 554362"/>
              <a:gd name="connsiteY133" fmla="*/ 144865 h 457399"/>
              <a:gd name="connsiteX134" fmla="*/ 340536 w 554362"/>
              <a:gd name="connsiteY134" fmla="*/ 119596 h 457399"/>
              <a:gd name="connsiteX135" fmla="*/ 358421 w 554362"/>
              <a:gd name="connsiteY135" fmla="*/ 80766 h 457399"/>
              <a:gd name="connsiteX136" fmla="*/ 347027 w 554362"/>
              <a:gd name="connsiteY136" fmla="*/ 67001 h 457399"/>
              <a:gd name="connsiteX137" fmla="*/ 333935 w 554362"/>
              <a:gd name="connsiteY137" fmla="*/ 71993 h 457399"/>
              <a:gd name="connsiteX138" fmla="*/ 332272 w 554362"/>
              <a:gd name="connsiteY138" fmla="*/ 72382 h 457399"/>
              <a:gd name="connsiteX139" fmla="*/ 337142 w 554362"/>
              <a:gd name="connsiteY139" fmla="*/ 78236 h 457399"/>
              <a:gd name="connsiteX140" fmla="*/ 344261 w 554362"/>
              <a:gd name="connsiteY140" fmla="*/ 74220 h 457399"/>
              <a:gd name="connsiteX141" fmla="*/ 347425 w 554362"/>
              <a:gd name="connsiteY141" fmla="*/ 79382 h 457399"/>
              <a:gd name="connsiteX142" fmla="*/ 335956 w 554362"/>
              <a:gd name="connsiteY142" fmla="*/ 103066 h 457399"/>
              <a:gd name="connsiteX143" fmla="*/ 330262 w 554362"/>
              <a:gd name="connsiteY143" fmla="*/ 99894 h 457399"/>
              <a:gd name="connsiteX144" fmla="*/ 323364 w 554362"/>
              <a:gd name="connsiteY144" fmla="*/ 108412 h 457399"/>
              <a:gd name="connsiteX145" fmla="*/ 324281 w 554362"/>
              <a:gd name="connsiteY145" fmla="*/ 112882 h 457399"/>
              <a:gd name="connsiteX146" fmla="*/ 318987 w 554362"/>
              <a:gd name="connsiteY146" fmla="*/ 114687 h 457399"/>
              <a:gd name="connsiteX147" fmla="*/ 311962 w 554362"/>
              <a:gd name="connsiteY147" fmla="*/ 107451 h 457399"/>
              <a:gd name="connsiteX148" fmla="*/ 330305 w 554362"/>
              <a:gd name="connsiteY148" fmla="*/ 64640 h 457399"/>
              <a:gd name="connsiteX149" fmla="*/ 313218 w 554362"/>
              <a:gd name="connsiteY149" fmla="*/ 48210 h 457399"/>
              <a:gd name="connsiteX150" fmla="*/ 292406 w 554362"/>
              <a:gd name="connsiteY150" fmla="*/ 59461 h 457399"/>
              <a:gd name="connsiteX151" fmla="*/ 291523 w 554362"/>
              <a:gd name="connsiteY151" fmla="*/ 60050 h 457399"/>
              <a:gd name="connsiteX152" fmla="*/ 298930 w 554362"/>
              <a:gd name="connsiteY152" fmla="*/ 66984 h 457399"/>
              <a:gd name="connsiteX153" fmla="*/ 311792 w 554362"/>
              <a:gd name="connsiteY153" fmla="*/ 56779 h 457399"/>
              <a:gd name="connsiteX154" fmla="*/ 316697 w 554362"/>
              <a:gd name="connsiteY154" fmla="*/ 64842 h 457399"/>
              <a:gd name="connsiteX155" fmla="*/ 310164 w 554362"/>
              <a:gd name="connsiteY155" fmla="*/ 87244 h 457399"/>
              <a:gd name="connsiteX156" fmla="*/ 304758 w 554362"/>
              <a:gd name="connsiteY156" fmla="*/ 84848 h 457399"/>
              <a:gd name="connsiteX157" fmla="*/ 296861 w 554362"/>
              <a:gd name="connsiteY157" fmla="*/ 94547 h 457399"/>
              <a:gd name="connsiteX158" fmla="*/ 300466 w 554362"/>
              <a:gd name="connsiteY158" fmla="*/ 103233 h 457399"/>
              <a:gd name="connsiteX159" fmla="*/ 291243 w 554362"/>
              <a:gd name="connsiteY159" fmla="*/ 109476 h 457399"/>
              <a:gd name="connsiteX160" fmla="*/ 280563 w 554362"/>
              <a:gd name="connsiteY160" fmla="*/ 100737 h 457399"/>
              <a:gd name="connsiteX161" fmla="*/ 289607 w 554362"/>
              <a:gd name="connsiteY161" fmla="*/ 86331 h 457399"/>
              <a:gd name="connsiteX162" fmla="*/ 282894 w 554362"/>
              <a:gd name="connsiteY162" fmla="*/ 78151 h 457399"/>
              <a:gd name="connsiteX163" fmla="*/ 277185 w 554362"/>
              <a:gd name="connsiteY163" fmla="*/ 80479 h 457399"/>
              <a:gd name="connsiteX164" fmla="*/ 271466 w 554362"/>
              <a:gd name="connsiteY164" fmla="*/ 78151 h 457399"/>
              <a:gd name="connsiteX165" fmla="*/ 264756 w 554362"/>
              <a:gd name="connsiteY165" fmla="*/ 86331 h 457399"/>
              <a:gd name="connsiteX166" fmla="*/ 273800 w 554362"/>
              <a:gd name="connsiteY166" fmla="*/ 100737 h 457399"/>
              <a:gd name="connsiteX167" fmla="*/ 263128 w 554362"/>
              <a:gd name="connsiteY167" fmla="*/ 109476 h 457399"/>
              <a:gd name="connsiteX168" fmla="*/ 253896 w 554362"/>
              <a:gd name="connsiteY168" fmla="*/ 103233 h 457399"/>
              <a:gd name="connsiteX169" fmla="*/ 257502 w 554362"/>
              <a:gd name="connsiteY169" fmla="*/ 94547 h 457399"/>
              <a:gd name="connsiteX170" fmla="*/ 249603 w 554362"/>
              <a:gd name="connsiteY170" fmla="*/ 84848 h 457399"/>
              <a:gd name="connsiteX171" fmla="*/ 244199 w 554362"/>
              <a:gd name="connsiteY171" fmla="*/ 87244 h 457399"/>
              <a:gd name="connsiteX172" fmla="*/ 237675 w 554362"/>
              <a:gd name="connsiteY172" fmla="*/ 64842 h 457399"/>
              <a:gd name="connsiteX173" fmla="*/ 242578 w 554362"/>
              <a:gd name="connsiteY173" fmla="*/ 56779 h 457399"/>
              <a:gd name="connsiteX174" fmla="*/ 255441 w 554362"/>
              <a:gd name="connsiteY174" fmla="*/ 66984 h 457399"/>
              <a:gd name="connsiteX175" fmla="*/ 262846 w 554362"/>
              <a:gd name="connsiteY175" fmla="*/ 60050 h 457399"/>
              <a:gd name="connsiteX176" fmla="*/ 261957 w 554362"/>
              <a:gd name="connsiteY176" fmla="*/ 59461 h 457399"/>
              <a:gd name="connsiteX177" fmla="*/ 241153 w 554362"/>
              <a:gd name="connsiteY177" fmla="*/ 48210 h 457399"/>
              <a:gd name="connsiteX178" fmla="*/ 224066 w 554362"/>
              <a:gd name="connsiteY178" fmla="*/ 64640 h 457399"/>
              <a:gd name="connsiteX179" fmla="*/ 242409 w 554362"/>
              <a:gd name="connsiteY179" fmla="*/ 107451 h 457399"/>
              <a:gd name="connsiteX180" fmla="*/ 235384 w 554362"/>
              <a:gd name="connsiteY180" fmla="*/ 114687 h 457399"/>
              <a:gd name="connsiteX181" fmla="*/ 230081 w 554362"/>
              <a:gd name="connsiteY181" fmla="*/ 112882 h 457399"/>
              <a:gd name="connsiteX182" fmla="*/ 230997 w 554362"/>
              <a:gd name="connsiteY182" fmla="*/ 108412 h 457399"/>
              <a:gd name="connsiteX183" fmla="*/ 224101 w 554362"/>
              <a:gd name="connsiteY183" fmla="*/ 99894 h 457399"/>
              <a:gd name="connsiteX184" fmla="*/ 218416 w 554362"/>
              <a:gd name="connsiteY184" fmla="*/ 103066 h 457399"/>
              <a:gd name="connsiteX185" fmla="*/ 206946 w 554362"/>
              <a:gd name="connsiteY185" fmla="*/ 79382 h 457399"/>
              <a:gd name="connsiteX186" fmla="*/ 210101 w 554362"/>
              <a:gd name="connsiteY186" fmla="*/ 74220 h 457399"/>
              <a:gd name="connsiteX187" fmla="*/ 217227 w 554362"/>
              <a:gd name="connsiteY187" fmla="*/ 78236 h 457399"/>
              <a:gd name="connsiteX188" fmla="*/ 222089 w 554362"/>
              <a:gd name="connsiteY188" fmla="*/ 72382 h 457399"/>
              <a:gd name="connsiteX189" fmla="*/ 220435 w 554362"/>
              <a:gd name="connsiteY189" fmla="*/ 71993 h 457399"/>
              <a:gd name="connsiteX190" fmla="*/ 207344 w 554362"/>
              <a:gd name="connsiteY190" fmla="*/ 67001 h 457399"/>
              <a:gd name="connsiteX191" fmla="*/ 195949 w 554362"/>
              <a:gd name="connsiteY191" fmla="*/ 80766 h 457399"/>
              <a:gd name="connsiteX192" fmla="*/ 213834 w 554362"/>
              <a:gd name="connsiteY192" fmla="*/ 119596 h 457399"/>
              <a:gd name="connsiteX193" fmla="*/ 223786 w 554362"/>
              <a:gd name="connsiteY193" fmla="*/ 144865 h 457399"/>
              <a:gd name="connsiteX194" fmla="*/ 277185 w 554362"/>
              <a:gd name="connsiteY194" fmla="*/ 138388 h 457399"/>
              <a:gd name="connsiteX195" fmla="*/ 214598 w 554362"/>
              <a:gd name="connsiteY195" fmla="*/ 163707 h 457399"/>
              <a:gd name="connsiteX196" fmla="*/ 195654 w 554362"/>
              <a:gd name="connsiteY196" fmla="*/ 168548 h 457399"/>
              <a:gd name="connsiteX197" fmla="*/ 201023 w 554362"/>
              <a:gd name="connsiteY197" fmla="*/ 159844 h 457399"/>
              <a:gd name="connsiteX198" fmla="*/ 201176 w 554362"/>
              <a:gd name="connsiteY198" fmla="*/ 158815 h 457399"/>
              <a:gd name="connsiteX199" fmla="*/ 188332 w 554362"/>
              <a:gd name="connsiteY199" fmla="*/ 164163 h 457399"/>
              <a:gd name="connsiteX200" fmla="*/ 180924 w 554362"/>
              <a:gd name="connsiteY200" fmla="*/ 168801 h 457399"/>
              <a:gd name="connsiteX201" fmla="*/ 147506 w 554362"/>
              <a:gd name="connsiteY201" fmla="*/ 188098 h 457399"/>
              <a:gd name="connsiteX202" fmla="*/ 163201 w 554362"/>
              <a:gd name="connsiteY202" fmla="*/ 206232 h 457399"/>
              <a:gd name="connsiteX203" fmla="*/ 182723 w 554362"/>
              <a:gd name="connsiteY203" fmla="*/ 191185 h 457399"/>
              <a:gd name="connsiteX204" fmla="*/ 185845 w 554362"/>
              <a:gd name="connsiteY204" fmla="*/ 195436 h 457399"/>
              <a:gd name="connsiteX205" fmla="*/ 186719 w 554362"/>
              <a:gd name="connsiteY205" fmla="*/ 195673 h 457399"/>
              <a:gd name="connsiteX206" fmla="*/ 188568 w 554362"/>
              <a:gd name="connsiteY206" fmla="*/ 186176 h 457399"/>
              <a:gd name="connsiteX207" fmla="*/ 194863 w 554362"/>
              <a:gd name="connsiteY207" fmla="*/ 179900 h 457399"/>
              <a:gd name="connsiteX208" fmla="*/ 194863 w 554362"/>
              <a:gd name="connsiteY208" fmla="*/ 258592 h 457399"/>
              <a:gd name="connsiteX209" fmla="*/ 191708 w 554362"/>
              <a:gd name="connsiteY209" fmla="*/ 259216 h 457399"/>
              <a:gd name="connsiteX210" fmla="*/ 165432 w 554362"/>
              <a:gd name="connsiteY210" fmla="*/ 240576 h 457399"/>
              <a:gd name="connsiteX211" fmla="*/ 129943 w 554362"/>
              <a:gd name="connsiteY211" fmla="*/ 245046 h 457399"/>
              <a:gd name="connsiteX212" fmla="*/ 90168 w 554362"/>
              <a:gd name="connsiteY212" fmla="*/ 246041 h 457399"/>
              <a:gd name="connsiteX213" fmla="*/ 67313 w 554362"/>
              <a:gd name="connsiteY213" fmla="*/ 293171 h 457399"/>
              <a:gd name="connsiteX214" fmla="*/ 52950 w 554362"/>
              <a:gd name="connsiteY214" fmla="*/ 296140 h 457399"/>
              <a:gd name="connsiteX215" fmla="*/ 37541 w 554362"/>
              <a:gd name="connsiteY215" fmla="*/ 283624 h 457399"/>
              <a:gd name="connsiteX216" fmla="*/ 62698 w 554362"/>
              <a:gd name="connsiteY216" fmla="*/ 235397 h 457399"/>
              <a:gd name="connsiteX217" fmla="*/ 36311 w 554362"/>
              <a:gd name="connsiteY217" fmla="*/ 211191 h 457399"/>
              <a:gd name="connsiteX218" fmla="*/ 14677 w 554362"/>
              <a:gd name="connsiteY218" fmla="*/ 211158 h 457399"/>
              <a:gd name="connsiteX219" fmla="*/ 2104 w 554362"/>
              <a:gd name="connsiteY219" fmla="*/ 202200 h 457399"/>
              <a:gd name="connsiteX220" fmla="*/ 1044 w 554362"/>
              <a:gd name="connsiteY220" fmla="*/ 202554 h 457399"/>
              <a:gd name="connsiteX221" fmla="*/ 0 w 554362"/>
              <a:gd name="connsiteY221" fmla="*/ 211714 h 457399"/>
              <a:gd name="connsiteX222" fmla="*/ 13523 w 554362"/>
              <a:gd name="connsiteY222" fmla="*/ 224517 h 457399"/>
              <a:gd name="connsiteX223" fmla="*/ 22517 w 554362"/>
              <a:gd name="connsiteY223" fmla="*/ 222662 h 457399"/>
              <a:gd name="connsiteX224" fmla="*/ 23382 w 554362"/>
              <a:gd name="connsiteY224" fmla="*/ 223405 h 457399"/>
              <a:gd name="connsiteX225" fmla="*/ 20819 w 554362"/>
              <a:gd name="connsiteY225" fmla="*/ 238215 h 457399"/>
              <a:gd name="connsiteX226" fmla="*/ 21752 w 554362"/>
              <a:gd name="connsiteY226" fmla="*/ 238180 h 457399"/>
              <a:gd name="connsiteX227" fmla="*/ 42547 w 554362"/>
              <a:gd name="connsiteY227" fmla="*/ 221752 h 457399"/>
              <a:gd name="connsiteX228" fmla="*/ 55596 w 554362"/>
              <a:gd name="connsiteY228" fmla="*/ 235515 h 457399"/>
              <a:gd name="connsiteX229" fmla="*/ 27285 w 554362"/>
              <a:gd name="connsiteY229" fmla="*/ 285327 h 457399"/>
              <a:gd name="connsiteX230" fmla="*/ 64793 w 554362"/>
              <a:gd name="connsiteY230" fmla="*/ 308926 h 457399"/>
              <a:gd name="connsiteX231" fmla="*/ 37449 w 554362"/>
              <a:gd name="connsiteY231" fmla="*/ 322910 h 457399"/>
              <a:gd name="connsiteX232" fmla="*/ 36414 w 554362"/>
              <a:gd name="connsiteY232" fmla="*/ 322978 h 457399"/>
              <a:gd name="connsiteX233" fmla="*/ 44474 w 554362"/>
              <a:gd name="connsiteY233" fmla="*/ 340049 h 457399"/>
              <a:gd name="connsiteX234" fmla="*/ 44202 w 554362"/>
              <a:gd name="connsiteY234" fmla="*/ 341011 h 457399"/>
              <a:gd name="connsiteX235" fmla="*/ 40146 w 554362"/>
              <a:gd name="connsiteY235" fmla="*/ 379200 h 457399"/>
              <a:gd name="connsiteX236" fmla="*/ 29575 w 554362"/>
              <a:gd name="connsiteY236" fmla="*/ 388106 h 457399"/>
              <a:gd name="connsiteX237" fmla="*/ 29389 w 554362"/>
              <a:gd name="connsiteY237" fmla="*/ 388984 h 457399"/>
              <a:gd name="connsiteX238" fmla="*/ 45967 w 554362"/>
              <a:gd name="connsiteY238" fmla="*/ 389759 h 457399"/>
              <a:gd name="connsiteX239" fmla="*/ 43981 w 554362"/>
              <a:gd name="connsiteY239" fmla="*/ 400859 h 457399"/>
              <a:gd name="connsiteX240" fmla="*/ 44101 w 554362"/>
              <a:gd name="connsiteY240" fmla="*/ 401871 h 457399"/>
              <a:gd name="connsiteX241" fmla="*/ 57760 w 554362"/>
              <a:gd name="connsiteY241" fmla="*/ 394347 h 457399"/>
              <a:gd name="connsiteX242" fmla="*/ 70944 w 554362"/>
              <a:gd name="connsiteY242" fmla="*/ 397182 h 457399"/>
              <a:gd name="connsiteX243" fmla="*/ 84044 w 554362"/>
              <a:gd name="connsiteY243" fmla="*/ 403727 h 457399"/>
              <a:gd name="connsiteX244" fmla="*/ 84909 w 554362"/>
              <a:gd name="connsiteY244" fmla="*/ 403592 h 457399"/>
              <a:gd name="connsiteX245" fmla="*/ 79853 w 554362"/>
              <a:gd name="connsiteY245" fmla="*/ 387567 h 457399"/>
              <a:gd name="connsiteX246" fmla="*/ 91764 w 554362"/>
              <a:gd name="connsiteY246" fmla="*/ 388984 h 457399"/>
              <a:gd name="connsiteX247" fmla="*/ 92545 w 554362"/>
              <a:gd name="connsiteY247" fmla="*/ 388613 h 457399"/>
              <a:gd name="connsiteX248" fmla="*/ 76960 w 554362"/>
              <a:gd name="connsiteY248" fmla="*/ 380719 h 457399"/>
              <a:gd name="connsiteX249" fmla="*/ 84162 w 554362"/>
              <a:gd name="connsiteY249" fmla="*/ 372959 h 457399"/>
              <a:gd name="connsiteX250" fmla="*/ 84367 w 554362"/>
              <a:gd name="connsiteY250" fmla="*/ 372149 h 457399"/>
              <a:gd name="connsiteX251" fmla="*/ 69332 w 554362"/>
              <a:gd name="connsiteY251" fmla="*/ 373144 h 457399"/>
              <a:gd name="connsiteX252" fmla="*/ 56962 w 554362"/>
              <a:gd name="connsiteY252" fmla="*/ 375388 h 457399"/>
              <a:gd name="connsiteX253" fmla="*/ 101690 w 554362"/>
              <a:gd name="connsiteY253" fmla="*/ 328089 h 457399"/>
              <a:gd name="connsiteX254" fmla="*/ 102514 w 554362"/>
              <a:gd name="connsiteY254" fmla="*/ 327802 h 457399"/>
              <a:gd name="connsiteX255" fmla="*/ 118795 w 554362"/>
              <a:gd name="connsiteY255" fmla="*/ 323686 h 457399"/>
              <a:gd name="connsiteX256" fmla="*/ 118404 w 554362"/>
              <a:gd name="connsiteY256" fmla="*/ 323062 h 457399"/>
              <a:gd name="connsiteX257" fmla="*/ 116487 w 554362"/>
              <a:gd name="connsiteY257" fmla="*/ 273385 h 457399"/>
              <a:gd name="connsiteX258" fmla="*/ 179423 w 554362"/>
              <a:gd name="connsiteY258" fmla="*/ 270771 h 457399"/>
              <a:gd name="connsiteX259" fmla="*/ 176648 w 554362"/>
              <a:gd name="connsiteY259" fmla="*/ 275594 h 457399"/>
              <a:gd name="connsiteX260" fmla="*/ 176775 w 554362"/>
              <a:gd name="connsiteY260" fmla="*/ 276439 h 457399"/>
              <a:gd name="connsiteX261" fmla="*/ 185006 w 554362"/>
              <a:gd name="connsiteY261" fmla="*/ 274634 h 457399"/>
              <a:gd name="connsiteX262" fmla="*/ 183426 w 554362"/>
              <a:gd name="connsiteY262" fmla="*/ 285581 h 457399"/>
              <a:gd name="connsiteX263" fmla="*/ 183597 w 554362"/>
              <a:gd name="connsiteY263" fmla="*/ 286474 h 457399"/>
              <a:gd name="connsiteX264" fmla="*/ 193930 w 554362"/>
              <a:gd name="connsiteY264" fmla="*/ 278598 h 457399"/>
              <a:gd name="connsiteX265" fmla="*/ 194863 w 554362"/>
              <a:gd name="connsiteY265" fmla="*/ 279121 h 457399"/>
              <a:gd name="connsiteX266" fmla="*/ 194863 w 554362"/>
              <a:gd name="connsiteY266" fmla="*/ 302872 h 457399"/>
              <a:gd name="connsiteX267" fmla="*/ 277185 w 554362"/>
              <a:gd name="connsiteY267" fmla="*/ 370058 h 457399"/>
              <a:gd name="connsiteX268" fmla="*/ 359498 w 554362"/>
              <a:gd name="connsiteY268" fmla="*/ 302872 h 457399"/>
              <a:gd name="connsiteX269" fmla="*/ 359498 w 554362"/>
              <a:gd name="connsiteY269" fmla="*/ 279121 h 457399"/>
              <a:gd name="connsiteX270" fmla="*/ 360440 w 554362"/>
              <a:gd name="connsiteY270" fmla="*/ 278598 h 457399"/>
              <a:gd name="connsiteX271" fmla="*/ 370775 w 554362"/>
              <a:gd name="connsiteY271" fmla="*/ 286474 h 457399"/>
              <a:gd name="connsiteX272" fmla="*/ 370943 w 554362"/>
              <a:gd name="connsiteY272" fmla="*/ 285581 h 457399"/>
              <a:gd name="connsiteX273" fmla="*/ 369365 w 554362"/>
              <a:gd name="connsiteY273" fmla="*/ 274634 h 457399"/>
              <a:gd name="connsiteX274" fmla="*/ 377594 w 554362"/>
              <a:gd name="connsiteY274" fmla="*/ 276439 h 457399"/>
              <a:gd name="connsiteX275" fmla="*/ 377714 w 554362"/>
              <a:gd name="connsiteY275" fmla="*/ 275594 h 457399"/>
              <a:gd name="connsiteX276" fmla="*/ 374948 w 554362"/>
              <a:gd name="connsiteY276" fmla="*/ 270771 h 457399"/>
              <a:gd name="connsiteX277" fmla="*/ 437884 w 554362"/>
              <a:gd name="connsiteY277" fmla="*/ 273385 h 457399"/>
              <a:gd name="connsiteX278" fmla="*/ 435966 w 554362"/>
              <a:gd name="connsiteY278" fmla="*/ 323062 h 457399"/>
              <a:gd name="connsiteX279" fmla="*/ 435577 w 554362"/>
              <a:gd name="connsiteY279" fmla="*/ 323686 h 457399"/>
              <a:gd name="connsiteX280" fmla="*/ 451849 w 554362"/>
              <a:gd name="connsiteY280" fmla="*/ 327802 h 457399"/>
              <a:gd name="connsiteX281" fmla="*/ 452679 w 554362"/>
              <a:gd name="connsiteY281" fmla="*/ 328089 h 457399"/>
              <a:gd name="connsiteX282" fmla="*/ 497407 w 554362"/>
              <a:gd name="connsiteY282" fmla="*/ 375388 h 457399"/>
              <a:gd name="connsiteX283" fmla="*/ 485038 w 554362"/>
              <a:gd name="connsiteY283" fmla="*/ 373144 h 457399"/>
              <a:gd name="connsiteX284" fmla="*/ 470004 w 554362"/>
              <a:gd name="connsiteY284" fmla="*/ 372149 h 457399"/>
              <a:gd name="connsiteX285" fmla="*/ 470208 w 554362"/>
              <a:gd name="connsiteY285" fmla="*/ 372959 h 457399"/>
              <a:gd name="connsiteX286" fmla="*/ 477403 w 554362"/>
              <a:gd name="connsiteY286" fmla="*/ 380719 h 457399"/>
              <a:gd name="connsiteX287" fmla="*/ 461826 w 554362"/>
              <a:gd name="connsiteY287" fmla="*/ 388613 h 457399"/>
              <a:gd name="connsiteX288" fmla="*/ 462606 w 554362"/>
              <a:gd name="connsiteY288" fmla="*/ 388984 h 457399"/>
              <a:gd name="connsiteX289" fmla="*/ 474519 w 554362"/>
              <a:gd name="connsiteY289" fmla="*/ 387567 h 457399"/>
              <a:gd name="connsiteX290" fmla="*/ 469462 w 554362"/>
              <a:gd name="connsiteY290" fmla="*/ 403592 h 457399"/>
              <a:gd name="connsiteX291" fmla="*/ 470328 w 554362"/>
              <a:gd name="connsiteY291" fmla="*/ 403727 h 457399"/>
              <a:gd name="connsiteX292" fmla="*/ 483427 w 554362"/>
              <a:gd name="connsiteY292" fmla="*/ 397182 h 457399"/>
              <a:gd name="connsiteX293" fmla="*/ 496612 w 554362"/>
              <a:gd name="connsiteY293" fmla="*/ 394347 h 457399"/>
              <a:gd name="connsiteX294" fmla="*/ 510271 w 554362"/>
              <a:gd name="connsiteY294" fmla="*/ 401871 h 457399"/>
              <a:gd name="connsiteX295" fmla="*/ 510389 w 554362"/>
              <a:gd name="connsiteY295" fmla="*/ 400859 h 457399"/>
              <a:gd name="connsiteX296" fmla="*/ 508404 w 554362"/>
              <a:gd name="connsiteY296" fmla="*/ 389759 h 457399"/>
              <a:gd name="connsiteX297" fmla="*/ 524982 w 554362"/>
              <a:gd name="connsiteY297" fmla="*/ 388984 h 457399"/>
              <a:gd name="connsiteX298" fmla="*/ 524795 w 554362"/>
              <a:gd name="connsiteY298" fmla="*/ 388106 h 457399"/>
              <a:gd name="connsiteX299" fmla="*/ 514223 w 554362"/>
              <a:gd name="connsiteY299" fmla="*/ 379200 h 457399"/>
              <a:gd name="connsiteX300" fmla="*/ 510168 w 554362"/>
              <a:gd name="connsiteY300" fmla="*/ 341011 h 457399"/>
              <a:gd name="connsiteX301" fmla="*/ 509897 w 554362"/>
              <a:gd name="connsiteY301" fmla="*/ 340049 h 457399"/>
              <a:gd name="connsiteX302" fmla="*/ 517957 w 554362"/>
              <a:gd name="connsiteY302" fmla="*/ 322978 h 457399"/>
              <a:gd name="connsiteX303" fmla="*/ 516922 w 554362"/>
              <a:gd name="connsiteY303" fmla="*/ 322910 h 457399"/>
              <a:gd name="connsiteX304" fmla="*/ 489569 w 554362"/>
              <a:gd name="connsiteY304" fmla="*/ 308926 h 457399"/>
              <a:gd name="connsiteX305" fmla="*/ 527078 w 554362"/>
              <a:gd name="connsiteY305" fmla="*/ 285327 h 457399"/>
              <a:gd name="connsiteX306" fmla="*/ 498766 w 554362"/>
              <a:gd name="connsiteY306" fmla="*/ 235515 h 457399"/>
              <a:gd name="connsiteX307" fmla="*/ 511815 w 554362"/>
              <a:gd name="connsiteY307" fmla="*/ 221752 h 457399"/>
              <a:gd name="connsiteX308" fmla="*/ 532617 w 554362"/>
              <a:gd name="connsiteY308" fmla="*/ 238180 h 457399"/>
              <a:gd name="connsiteX309" fmla="*/ 533550 w 554362"/>
              <a:gd name="connsiteY309" fmla="*/ 238215 h 457399"/>
              <a:gd name="connsiteX310" fmla="*/ 530989 w 554362"/>
              <a:gd name="connsiteY310" fmla="*/ 223405 h 457399"/>
              <a:gd name="connsiteX311" fmla="*/ 531854 w 554362"/>
              <a:gd name="connsiteY311" fmla="*/ 222662 h 457399"/>
              <a:gd name="connsiteX312" fmla="*/ 540839 w 554362"/>
              <a:gd name="connsiteY312" fmla="*/ 224517 h 457399"/>
              <a:gd name="connsiteX313" fmla="*/ 554363 w 554362"/>
              <a:gd name="connsiteY313" fmla="*/ 211714 h 457399"/>
              <a:gd name="connsiteX314" fmla="*/ 553327 w 554362"/>
              <a:gd name="connsiteY314" fmla="*/ 202554 h 457399"/>
              <a:gd name="connsiteX315" fmla="*/ 552267 w 554362"/>
              <a:gd name="connsiteY315" fmla="*/ 202200 h 457399"/>
              <a:gd name="connsiteX316" fmla="*/ 539692 w 554362"/>
              <a:gd name="connsiteY316" fmla="*/ 211158 h 457399"/>
              <a:gd name="connsiteX317" fmla="*/ 518050 w 554362"/>
              <a:gd name="connsiteY317" fmla="*/ 211191 h 457399"/>
              <a:gd name="connsiteX318" fmla="*/ 491665 w 554362"/>
              <a:gd name="connsiteY318" fmla="*/ 235397 h 457399"/>
              <a:gd name="connsiteX319" fmla="*/ 516819 w 554362"/>
              <a:gd name="connsiteY319" fmla="*/ 283624 h 457399"/>
              <a:gd name="connsiteX320" fmla="*/ 501412 w 554362"/>
              <a:gd name="connsiteY320" fmla="*/ 296140 h 457399"/>
              <a:gd name="connsiteX321" fmla="*/ 487057 w 554362"/>
              <a:gd name="connsiteY321" fmla="*/ 293171 h 457399"/>
              <a:gd name="connsiteX322" fmla="*/ 464201 w 554362"/>
              <a:gd name="connsiteY322" fmla="*/ 246041 h 457399"/>
              <a:gd name="connsiteX323" fmla="*/ 424428 w 554362"/>
              <a:gd name="connsiteY323" fmla="*/ 245046 h 457399"/>
              <a:gd name="connsiteX324" fmla="*/ 388930 w 554362"/>
              <a:gd name="connsiteY324" fmla="*/ 240576 h 457399"/>
              <a:gd name="connsiteX325" fmla="*/ 362664 w 554362"/>
              <a:gd name="connsiteY325" fmla="*/ 259216 h 457399"/>
              <a:gd name="connsiteX326" fmla="*/ 359498 w 554362"/>
              <a:gd name="connsiteY326" fmla="*/ 258592 h 457399"/>
              <a:gd name="connsiteX327" fmla="*/ 359498 w 554362"/>
              <a:gd name="connsiteY327" fmla="*/ 179900 h 457399"/>
              <a:gd name="connsiteX328" fmla="*/ 365802 w 554362"/>
              <a:gd name="connsiteY328" fmla="*/ 186176 h 457399"/>
              <a:gd name="connsiteX329" fmla="*/ 367652 w 554362"/>
              <a:gd name="connsiteY329" fmla="*/ 195673 h 457399"/>
              <a:gd name="connsiteX330" fmla="*/ 368518 w 554362"/>
              <a:gd name="connsiteY330" fmla="*/ 195436 h 457399"/>
              <a:gd name="connsiteX331" fmla="*/ 371640 w 554362"/>
              <a:gd name="connsiteY331" fmla="*/ 191185 h 457399"/>
              <a:gd name="connsiteX332" fmla="*/ 391170 w 554362"/>
              <a:gd name="connsiteY332" fmla="*/ 206232 h 457399"/>
              <a:gd name="connsiteX333" fmla="*/ 406865 w 554362"/>
              <a:gd name="connsiteY333" fmla="*/ 188098 h 457399"/>
              <a:gd name="connsiteX334" fmla="*/ 373438 w 554362"/>
              <a:gd name="connsiteY334" fmla="*/ 168801 h 457399"/>
              <a:gd name="connsiteX335" fmla="*/ 366040 w 554362"/>
              <a:gd name="connsiteY335" fmla="*/ 164163 h 457399"/>
              <a:gd name="connsiteX336" fmla="*/ 353194 w 554362"/>
              <a:gd name="connsiteY336" fmla="*/ 158815 h 457399"/>
              <a:gd name="connsiteX337" fmla="*/ 353347 w 554362"/>
              <a:gd name="connsiteY337" fmla="*/ 159844 h 457399"/>
              <a:gd name="connsiteX338" fmla="*/ 358718 w 554362"/>
              <a:gd name="connsiteY338" fmla="*/ 168548 h 457399"/>
              <a:gd name="connsiteX339" fmla="*/ 277185 w 554362"/>
              <a:gd name="connsiteY339" fmla="*/ 156740 h 457399"/>
              <a:gd name="connsiteX340" fmla="*/ 225729 w 554362"/>
              <a:gd name="connsiteY340" fmla="*/ 161515 h 457399"/>
              <a:gd name="connsiteX341" fmla="*/ 225729 w 554362"/>
              <a:gd name="connsiteY341" fmla="*/ 188791 h 457399"/>
              <a:gd name="connsiteX342" fmla="*/ 214598 w 554362"/>
              <a:gd name="connsiteY342" fmla="*/ 188791 h 457399"/>
              <a:gd name="connsiteX343" fmla="*/ 214598 w 554362"/>
              <a:gd name="connsiteY343" fmla="*/ 163707 h 457399"/>
              <a:gd name="connsiteX344" fmla="*/ 214598 w 554362"/>
              <a:gd name="connsiteY344" fmla="*/ 163707 h 457399"/>
              <a:gd name="connsiteX345" fmla="*/ 140905 w 554362"/>
              <a:gd name="connsiteY345" fmla="*/ 443132 h 457399"/>
              <a:gd name="connsiteX346" fmla="*/ 136000 w 554362"/>
              <a:gd name="connsiteY346" fmla="*/ 436198 h 457399"/>
              <a:gd name="connsiteX347" fmla="*/ 136000 w 554362"/>
              <a:gd name="connsiteY347" fmla="*/ 419262 h 457399"/>
              <a:gd name="connsiteX348" fmla="*/ 91154 w 554362"/>
              <a:gd name="connsiteY348" fmla="*/ 412498 h 457399"/>
              <a:gd name="connsiteX349" fmla="*/ 61773 w 554362"/>
              <a:gd name="connsiteY349" fmla="*/ 419212 h 457399"/>
              <a:gd name="connsiteX350" fmla="*/ 55894 w 554362"/>
              <a:gd name="connsiteY350" fmla="*/ 451465 h 457399"/>
              <a:gd name="connsiteX351" fmla="*/ 96940 w 554362"/>
              <a:gd name="connsiteY351" fmla="*/ 445408 h 457399"/>
              <a:gd name="connsiteX352" fmla="*/ 175639 w 554362"/>
              <a:gd name="connsiteY352" fmla="*/ 446353 h 457399"/>
              <a:gd name="connsiteX353" fmla="*/ 175639 w 554362"/>
              <a:gd name="connsiteY353" fmla="*/ 432132 h 457399"/>
              <a:gd name="connsiteX354" fmla="*/ 140905 w 554362"/>
              <a:gd name="connsiteY354" fmla="*/ 443132 h 457399"/>
              <a:gd name="connsiteX355" fmla="*/ 378733 w 554362"/>
              <a:gd name="connsiteY355" fmla="*/ 432132 h 457399"/>
              <a:gd name="connsiteX356" fmla="*/ 378733 w 554362"/>
              <a:gd name="connsiteY356" fmla="*/ 446353 h 457399"/>
              <a:gd name="connsiteX357" fmla="*/ 457432 w 554362"/>
              <a:gd name="connsiteY357" fmla="*/ 445408 h 457399"/>
              <a:gd name="connsiteX358" fmla="*/ 498478 w 554362"/>
              <a:gd name="connsiteY358" fmla="*/ 451465 h 457399"/>
              <a:gd name="connsiteX359" fmla="*/ 492589 w 554362"/>
              <a:gd name="connsiteY359" fmla="*/ 419212 h 457399"/>
              <a:gd name="connsiteX360" fmla="*/ 463209 w 554362"/>
              <a:gd name="connsiteY360" fmla="*/ 412498 h 457399"/>
              <a:gd name="connsiteX361" fmla="*/ 418370 w 554362"/>
              <a:gd name="connsiteY361" fmla="*/ 419262 h 457399"/>
              <a:gd name="connsiteX362" fmla="*/ 418370 w 554362"/>
              <a:gd name="connsiteY362" fmla="*/ 436198 h 457399"/>
              <a:gd name="connsiteX363" fmla="*/ 413466 w 554362"/>
              <a:gd name="connsiteY363" fmla="*/ 443132 h 457399"/>
              <a:gd name="connsiteX364" fmla="*/ 378733 w 554362"/>
              <a:gd name="connsiteY364" fmla="*/ 432132 h 457399"/>
              <a:gd name="connsiteX365" fmla="*/ 277185 w 554362"/>
              <a:gd name="connsiteY365" fmla="*/ 417492 h 457399"/>
              <a:gd name="connsiteX366" fmla="*/ 410888 w 554362"/>
              <a:gd name="connsiteY366" fmla="*/ 430058 h 457399"/>
              <a:gd name="connsiteX367" fmla="*/ 411821 w 554362"/>
              <a:gd name="connsiteY367" fmla="*/ 429484 h 457399"/>
              <a:gd name="connsiteX368" fmla="*/ 411836 w 554362"/>
              <a:gd name="connsiteY368" fmla="*/ 396693 h 457399"/>
              <a:gd name="connsiteX369" fmla="*/ 277185 w 554362"/>
              <a:gd name="connsiteY369" fmla="*/ 381562 h 457399"/>
              <a:gd name="connsiteX370" fmla="*/ 142533 w 554362"/>
              <a:gd name="connsiteY370" fmla="*/ 396693 h 457399"/>
              <a:gd name="connsiteX371" fmla="*/ 142550 w 554362"/>
              <a:gd name="connsiteY371" fmla="*/ 429484 h 457399"/>
              <a:gd name="connsiteX372" fmla="*/ 143484 w 554362"/>
              <a:gd name="connsiteY372" fmla="*/ 430058 h 457399"/>
              <a:gd name="connsiteX373" fmla="*/ 277185 w 554362"/>
              <a:gd name="connsiteY373" fmla="*/ 417492 h 457399"/>
              <a:gd name="connsiteX374" fmla="*/ 221673 w 554362"/>
              <a:gd name="connsiteY374" fmla="*/ 262876 h 457399"/>
              <a:gd name="connsiteX375" fmla="*/ 215378 w 554362"/>
              <a:gd name="connsiteY375" fmla="*/ 261257 h 457399"/>
              <a:gd name="connsiteX376" fmla="*/ 214852 w 554362"/>
              <a:gd name="connsiteY376" fmla="*/ 262033 h 457399"/>
              <a:gd name="connsiteX377" fmla="*/ 207547 w 554362"/>
              <a:gd name="connsiteY377" fmla="*/ 258844 h 457399"/>
              <a:gd name="connsiteX378" fmla="*/ 214080 w 554362"/>
              <a:gd name="connsiteY378" fmla="*/ 258794 h 457399"/>
              <a:gd name="connsiteX379" fmla="*/ 214410 w 554362"/>
              <a:gd name="connsiteY379" fmla="*/ 258103 h 457399"/>
              <a:gd name="connsiteX380" fmla="*/ 208829 w 554362"/>
              <a:gd name="connsiteY380" fmla="*/ 252671 h 457399"/>
              <a:gd name="connsiteX381" fmla="*/ 216040 w 554362"/>
              <a:gd name="connsiteY381" fmla="*/ 255336 h 457399"/>
              <a:gd name="connsiteX382" fmla="*/ 216473 w 554362"/>
              <a:gd name="connsiteY382" fmla="*/ 254830 h 457399"/>
              <a:gd name="connsiteX383" fmla="*/ 211662 w 554362"/>
              <a:gd name="connsiteY383" fmla="*/ 247829 h 457399"/>
              <a:gd name="connsiteX384" fmla="*/ 218739 w 554362"/>
              <a:gd name="connsiteY384" fmla="*/ 252536 h 457399"/>
              <a:gd name="connsiteX385" fmla="*/ 219263 w 554362"/>
              <a:gd name="connsiteY385" fmla="*/ 252165 h 457399"/>
              <a:gd name="connsiteX386" fmla="*/ 215913 w 554362"/>
              <a:gd name="connsiteY386" fmla="*/ 243932 h 457399"/>
              <a:gd name="connsiteX387" fmla="*/ 222368 w 554362"/>
              <a:gd name="connsiteY387" fmla="*/ 249988 h 457399"/>
              <a:gd name="connsiteX388" fmla="*/ 222912 w 554362"/>
              <a:gd name="connsiteY388" fmla="*/ 249701 h 457399"/>
              <a:gd name="connsiteX389" fmla="*/ 221131 w 554362"/>
              <a:gd name="connsiteY389" fmla="*/ 241471 h 457399"/>
              <a:gd name="connsiteX390" fmla="*/ 225864 w 554362"/>
              <a:gd name="connsiteY390" fmla="*/ 248352 h 457399"/>
              <a:gd name="connsiteX391" fmla="*/ 226509 w 554362"/>
              <a:gd name="connsiteY391" fmla="*/ 248168 h 457399"/>
              <a:gd name="connsiteX392" fmla="*/ 226662 w 554362"/>
              <a:gd name="connsiteY392" fmla="*/ 240643 h 457399"/>
              <a:gd name="connsiteX393" fmla="*/ 229666 w 554362"/>
              <a:gd name="connsiteY393" fmla="*/ 247525 h 457399"/>
              <a:gd name="connsiteX394" fmla="*/ 230479 w 554362"/>
              <a:gd name="connsiteY394" fmla="*/ 247425 h 457399"/>
              <a:gd name="connsiteX395" fmla="*/ 232915 w 554362"/>
              <a:gd name="connsiteY395" fmla="*/ 241606 h 457399"/>
              <a:gd name="connsiteX396" fmla="*/ 233195 w 554362"/>
              <a:gd name="connsiteY396" fmla="*/ 249432 h 457399"/>
              <a:gd name="connsiteX397" fmla="*/ 232142 w 554362"/>
              <a:gd name="connsiteY397" fmla="*/ 249634 h 457399"/>
              <a:gd name="connsiteX398" fmla="*/ 230820 w 554362"/>
              <a:gd name="connsiteY398" fmla="*/ 259063 h 457399"/>
              <a:gd name="connsiteX399" fmla="*/ 260904 w 554362"/>
              <a:gd name="connsiteY399" fmla="*/ 240897 h 457399"/>
              <a:gd name="connsiteX400" fmla="*/ 295240 w 554362"/>
              <a:gd name="connsiteY400" fmla="*/ 247036 h 457399"/>
              <a:gd name="connsiteX401" fmla="*/ 303893 w 554362"/>
              <a:gd name="connsiteY401" fmla="*/ 269573 h 457399"/>
              <a:gd name="connsiteX402" fmla="*/ 322227 w 554362"/>
              <a:gd name="connsiteY402" fmla="*/ 266773 h 457399"/>
              <a:gd name="connsiteX403" fmla="*/ 311071 w 554362"/>
              <a:gd name="connsiteY403" fmla="*/ 244051 h 457399"/>
              <a:gd name="connsiteX404" fmla="*/ 323525 w 554362"/>
              <a:gd name="connsiteY404" fmla="*/ 232496 h 457399"/>
              <a:gd name="connsiteX405" fmla="*/ 339476 w 554362"/>
              <a:gd name="connsiteY405" fmla="*/ 234555 h 457399"/>
              <a:gd name="connsiteX406" fmla="*/ 345874 w 554362"/>
              <a:gd name="connsiteY406" fmla="*/ 229646 h 457399"/>
              <a:gd name="connsiteX407" fmla="*/ 347502 w 554362"/>
              <a:gd name="connsiteY407" fmla="*/ 229763 h 457399"/>
              <a:gd name="connsiteX408" fmla="*/ 348061 w 554362"/>
              <a:gd name="connsiteY408" fmla="*/ 234420 h 457399"/>
              <a:gd name="connsiteX409" fmla="*/ 337016 w 554362"/>
              <a:gd name="connsiteY409" fmla="*/ 241184 h 457399"/>
              <a:gd name="connsiteX410" fmla="*/ 336507 w 554362"/>
              <a:gd name="connsiteY410" fmla="*/ 241656 h 457399"/>
              <a:gd name="connsiteX411" fmla="*/ 335895 w 554362"/>
              <a:gd name="connsiteY411" fmla="*/ 249382 h 457399"/>
              <a:gd name="connsiteX412" fmla="*/ 335353 w 554362"/>
              <a:gd name="connsiteY412" fmla="*/ 249347 h 457399"/>
              <a:gd name="connsiteX413" fmla="*/ 323628 w 554362"/>
              <a:gd name="connsiteY413" fmla="*/ 238602 h 457399"/>
              <a:gd name="connsiteX414" fmla="*/ 318130 w 554362"/>
              <a:gd name="connsiteY414" fmla="*/ 243882 h 457399"/>
              <a:gd name="connsiteX415" fmla="*/ 330297 w 554362"/>
              <a:gd name="connsiteY415" fmla="*/ 267937 h 457399"/>
              <a:gd name="connsiteX416" fmla="*/ 304301 w 554362"/>
              <a:gd name="connsiteY416" fmla="*/ 280824 h 457399"/>
              <a:gd name="connsiteX417" fmla="*/ 323678 w 554362"/>
              <a:gd name="connsiteY417" fmla="*/ 291653 h 457399"/>
              <a:gd name="connsiteX418" fmla="*/ 324222 w 554362"/>
              <a:gd name="connsiteY418" fmla="*/ 291670 h 457399"/>
              <a:gd name="connsiteX419" fmla="*/ 322219 w 554362"/>
              <a:gd name="connsiteY419" fmla="*/ 299751 h 457399"/>
              <a:gd name="connsiteX420" fmla="*/ 326971 w 554362"/>
              <a:gd name="connsiteY420" fmla="*/ 311524 h 457399"/>
              <a:gd name="connsiteX421" fmla="*/ 334870 w 554362"/>
              <a:gd name="connsiteY421" fmla="*/ 313937 h 457399"/>
              <a:gd name="connsiteX422" fmla="*/ 335183 w 554362"/>
              <a:gd name="connsiteY422" fmla="*/ 314291 h 457399"/>
              <a:gd name="connsiteX423" fmla="*/ 326630 w 554362"/>
              <a:gd name="connsiteY423" fmla="*/ 318036 h 457399"/>
              <a:gd name="connsiteX424" fmla="*/ 330262 w 554362"/>
              <a:gd name="connsiteY424" fmla="*/ 323232 h 457399"/>
              <a:gd name="connsiteX425" fmla="*/ 330330 w 554362"/>
              <a:gd name="connsiteY425" fmla="*/ 323805 h 457399"/>
              <a:gd name="connsiteX426" fmla="*/ 321235 w 554362"/>
              <a:gd name="connsiteY426" fmla="*/ 322168 h 457399"/>
              <a:gd name="connsiteX427" fmla="*/ 314787 w 554362"/>
              <a:gd name="connsiteY427" fmla="*/ 326065 h 457399"/>
              <a:gd name="connsiteX428" fmla="*/ 311376 w 554362"/>
              <a:gd name="connsiteY428" fmla="*/ 331732 h 457399"/>
              <a:gd name="connsiteX429" fmla="*/ 311011 w 554362"/>
              <a:gd name="connsiteY429" fmla="*/ 331936 h 457399"/>
              <a:gd name="connsiteX430" fmla="*/ 310885 w 554362"/>
              <a:gd name="connsiteY430" fmla="*/ 322691 h 457399"/>
              <a:gd name="connsiteX431" fmla="*/ 304911 w 554362"/>
              <a:gd name="connsiteY431" fmla="*/ 325391 h 457399"/>
              <a:gd name="connsiteX432" fmla="*/ 304437 w 554362"/>
              <a:gd name="connsiteY432" fmla="*/ 325424 h 457399"/>
              <a:gd name="connsiteX433" fmla="*/ 311274 w 554362"/>
              <a:gd name="connsiteY433" fmla="*/ 318609 h 457399"/>
              <a:gd name="connsiteX434" fmla="*/ 303825 w 554362"/>
              <a:gd name="connsiteY434" fmla="*/ 315505 h 457399"/>
              <a:gd name="connsiteX435" fmla="*/ 303589 w 554362"/>
              <a:gd name="connsiteY435" fmla="*/ 315151 h 457399"/>
              <a:gd name="connsiteX436" fmla="*/ 311632 w 554362"/>
              <a:gd name="connsiteY436" fmla="*/ 313177 h 457399"/>
              <a:gd name="connsiteX437" fmla="*/ 318486 w 554362"/>
              <a:gd name="connsiteY437" fmla="*/ 312317 h 457399"/>
              <a:gd name="connsiteX438" fmla="*/ 290522 w 554362"/>
              <a:gd name="connsiteY438" fmla="*/ 296816 h 457399"/>
              <a:gd name="connsiteX439" fmla="*/ 289912 w 554362"/>
              <a:gd name="connsiteY439" fmla="*/ 297018 h 457399"/>
              <a:gd name="connsiteX440" fmla="*/ 280748 w 554362"/>
              <a:gd name="connsiteY440" fmla="*/ 294555 h 457399"/>
              <a:gd name="connsiteX441" fmla="*/ 281080 w 554362"/>
              <a:gd name="connsiteY441" fmla="*/ 294353 h 457399"/>
              <a:gd name="connsiteX442" fmla="*/ 287214 w 554362"/>
              <a:gd name="connsiteY442" fmla="*/ 292143 h 457399"/>
              <a:gd name="connsiteX443" fmla="*/ 289403 w 554362"/>
              <a:gd name="connsiteY443" fmla="*/ 283220 h 457399"/>
              <a:gd name="connsiteX444" fmla="*/ 263780 w 554362"/>
              <a:gd name="connsiteY444" fmla="*/ 256533 h 457399"/>
              <a:gd name="connsiteX445" fmla="*/ 235435 w 554362"/>
              <a:gd name="connsiteY445" fmla="*/ 266064 h 457399"/>
              <a:gd name="connsiteX446" fmla="*/ 242766 w 554362"/>
              <a:gd name="connsiteY446" fmla="*/ 267735 h 457399"/>
              <a:gd name="connsiteX447" fmla="*/ 228393 w 554362"/>
              <a:gd name="connsiteY447" fmla="*/ 277586 h 457399"/>
              <a:gd name="connsiteX448" fmla="*/ 229531 w 554362"/>
              <a:gd name="connsiteY448" fmla="*/ 269151 h 457399"/>
              <a:gd name="connsiteX449" fmla="*/ 223981 w 554362"/>
              <a:gd name="connsiteY449" fmla="*/ 272694 h 457399"/>
              <a:gd name="connsiteX450" fmla="*/ 223592 w 554362"/>
              <a:gd name="connsiteY450" fmla="*/ 272626 h 457399"/>
              <a:gd name="connsiteX451" fmla="*/ 227459 w 554362"/>
              <a:gd name="connsiteY451" fmla="*/ 264815 h 457399"/>
              <a:gd name="connsiteX452" fmla="*/ 227333 w 554362"/>
              <a:gd name="connsiteY452" fmla="*/ 264631 h 457399"/>
              <a:gd name="connsiteX453" fmla="*/ 221215 w 554362"/>
              <a:gd name="connsiteY453" fmla="*/ 267987 h 457399"/>
              <a:gd name="connsiteX454" fmla="*/ 220926 w 554362"/>
              <a:gd name="connsiteY454" fmla="*/ 267970 h 457399"/>
              <a:gd name="connsiteX455" fmla="*/ 221673 w 554362"/>
              <a:gd name="connsiteY455" fmla="*/ 262876 h 457399"/>
              <a:gd name="connsiteX456" fmla="*/ 243443 w 554362"/>
              <a:gd name="connsiteY456" fmla="*/ 319824 h 457399"/>
              <a:gd name="connsiteX457" fmla="*/ 234493 w 554362"/>
              <a:gd name="connsiteY457" fmla="*/ 319976 h 457399"/>
              <a:gd name="connsiteX458" fmla="*/ 230361 w 554362"/>
              <a:gd name="connsiteY458" fmla="*/ 324007 h 457399"/>
              <a:gd name="connsiteX459" fmla="*/ 230081 w 554362"/>
              <a:gd name="connsiteY459" fmla="*/ 324075 h 457399"/>
              <a:gd name="connsiteX460" fmla="*/ 233101 w 554362"/>
              <a:gd name="connsiteY460" fmla="*/ 315455 h 457399"/>
              <a:gd name="connsiteX461" fmla="*/ 226408 w 554362"/>
              <a:gd name="connsiteY461" fmla="*/ 316044 h 457399"/>
              <a:gd name="connsiteX462" fmla="*/ 225984 w 554362"/>
              <a:gd name="connsiteY462" fmla="*/ 315877 h 457399"/>
              <a:gd name="connsiteX463" fmla="*/ 234620 w 554362"/>
              <a:gd name="connsiteY463" fmla="*/ 311693 h 457399"/>
              <a:gd name="connsiteX464" fmla="*/ 230803 w 554362"/>
              <a:gd name="connsiteY464" fmla="*/ 307375 h 457399"/>
              <a:gd name="connsiteX465" fmla="*/ 230549 w 554362"/>
              <a:gd name="connsiteY465" fmla="*/ 307004 h 457399"/>
              <a:gd name="connsiteX466" fmla="*/ 234026 w 554362"/>
              <a:gd name="connsiteY466" fmla="*/ 305166 h 457399"/>
              <a:gd name="connsiteX467" fmla="*/ 240618 w 554362"/>
              <a:gd name="connsiteY467" fmla="*/ 309821 h 457399"/>
              <a:gd name="connsiteX468" fmla="*/ 249876 w 554362"/>
              <a:gd name="connsiteY468" fmla="*/ 304440 h 457399"/>
              <a:gd name="connsiteX469" fmla="*/ 246990 w 554362"/>
              <a:gd name="connsiteY469" fmla="*/ 289224 h 457399"/>
              <a:gd name="connsiteX470" fmla="*/ 246736 w 554362"/>
              <a:gd name="connsiteY470" fmla="*/ 289055 h 457399"/>
              <a:gd name="connsiteX471" fmla="*/ 240535 w 554362"/>
              <a:gd name="connsiteY471" fmla="*/ 284552 h 457399"/>
              <a:gd name="connsiteX472" fmla="*/ 240906 w 554362"/>
              <a:gd name="connsiteY472" fmla="*/ 284434 h 457399"/>
              <a:gd name="connsiteX473" fmla="*/ 247601 w 554362"/>
              <a:gd name="connsiteY473" fmla="*/ 282325 h 457399"/>
              <a:gd name="connsiteX474" fmla="*/ 270636 w 554362"/>
              <a:gd name="connsiteY474" fmla="*/ 267211 h 457399"/>
              <a:gd name="connsiteX475" fmla="*/ 279562 w 554362"/>
              <a:gd name="connsiteY475" fmla="*/ 270602 h 457399"/>
              <a:gd name="connsiteX476" fmla="*/ 282649 w 554362"/>
              <a:gd name="connsiteY476" fmla="*/ 279947 h 457399"/>
              <a:gd name="connsiteX477" fmla="*/ 282735 w 554362"/>
              <a:gd name="connsiteY477" fmla="*/ 280335 h 457399"/>
              <a:gd name="connsiteX478" fmla="*/ 259420 w 554362"/>
              <a:gd name="connsiteY478" fmla="*/ 302179 h 457399"/>
              <a:gd name="connsiteX479" fmla="*/ 265960 w 554362"/>
              <a:gd name="connsiteY479" fmla="*/ 312149 h 457399"/>
              <a:gd name="connsiteX480" fmla="*/ 266139 w 554362"/>
              <a:gd name="connsiteY480" fmla="*/ 312436 h 457399"/>
              <a:gd name="connsiteX481" fmla="*/ 261481 w 554362"/>
              <a:gd name="connsiteY481" fmla="*/ 314797 h 457399"/>
              <a:gd name="connsiteX482" fmla="*/ 255738 w 554362"/>
              <a:gd name="connsiteY482" fmla="*/ 312975 h 457399"/>
              <a:gd name="connsiteX483" fmla="*/ 247890 w 554362"/>
              <a:gd name="connsiteY483" fmla="*/ 319419 h 457399"/>
              <a:gd name="connsiteX484" fmla="*/ 250715 w 554362"/>
              <a:gd name="connsiteY484" fmla="*/ 323417 h 457399"/>
              <a:gd name="connsiteX485" fmla="*/ 250656 w 554362"/>
              <a:gd name="connsiteY485" fmla="*/ 323636 h 457399"/>
              <a:gd name="connsiteX486" fmla="*/ 243443 w 554362"/>
              <a:gd name="connsiteY486" fmla="*/ 319824 h 457399"/>
              <a:gd name="connsiteX487" fmla="*/ 285873 w 554362"/>
              <a:gd name="connsiteY487" fmla="*/ 189432 h 457399"/>
              <a:gd name="connsiteX488" fmla="*/ 277762 w 554362"/>
              <a:gd name="connsiteY488" fmla="*/ 191843 h 457399"/>
              <a:gd name="connsiteX489" fmla="*/ 285873 w 554362"/>
              <a:gd name="connsiteY489" fmla="*/ 189432 h 457399"/>
              <a:gd name="connsiteX490" fmla="*/ 267284 w 554362"/>
              <a:gd name="connsiteY490" fmla="*/ 201813 h 457399"/>
              <a:gd name="connsiteX491" fmla="*/ 275174 w 554362"/>
              <a:gd name="connsiteY491" fmla="*/ 201475 h 457399"/>
              <a:gd name="connsiteX492" fmla="*/ 275081 w 554362"/>
              <a:gd name="connsiteY492" fmla="*/ 202589 h 457399"/>
              <a:gd name="connsiteX493" fmla="*/ 262584 w 554362"/>
              <a:gd name="connsiteY493" fmla="*/ 206924 h 457399"/>
              <a:gd name="connsiteX494" fmla="*/ 257358 w 554362"/>
              <a:gd name="connsiteY494" fmla="*/ 199198 h 457399"/>
              <a:gd name="connsiteX495" fmla="*/ 258122 w 554362"/>
              <a:gd name="connsiteY495" fmla="*/ 199148 h 457399"/>
              <a:gd name="connsiteX496" fmla="*/ 267284 w 554362"/>
              <a:gd name="connsiteY496" fmla="*/ 201813 h 457399"/>
              <a:gd name="connsiteX497" fmla="*/ 170965 w 554362"/>
              <a:gd name="connsiteY497" fmla="*/ 365318 h 457399"/>
              <a:gd name="connsiteX498" fmla="*/ 187041 w 554362"/>
              <a:gd name="connsiteY498" fmla="*/ 365689 h 457399"/>
              <a:gd name="connsiteX499" fmla="*/ 194745 w 554362"/>
              <a:gd name="connsiteY499" fmla="*/ 373027 h 457399"/>
              <a:gd name="connsiteX500" fmla="*/ 195356 w 554362"/>
              <a:gd name="connsiteY500" fmla="*/ 373027 h 457399"/>
              <a:gd name="connsiteX501" fmla="*/ 189774 w 554362"/>
              <a:gd name="connsiteY501" fmla="*/ 357407 h 457399"/>
              <a:gd name="connsiteX502" fmla="*/ 201991 w 554362"/>
              <a:gd name="connsiteY502" fmla="*/ 358519 h 457399"/>
              <a:gd name="connsiteX503" fmla="*/ 202703 w 554362"/>
              <a:gd name="connsiteY503" fmla="*/ 358284 h 457399"/>
              <a:gd name="connsiteX504" fmla="*/ 187007 w 554362"/>
              <a:gd name="connsiteY504" fmla="*/ 350591 h 457399"/>
              <a:gd name="connsiteX505" fmla="*/ 193930 w 554362"/>
              <a:gd name="connsiteY505" fmla="*/ 342781 h 457399"/>
              <a:gd name="connsiteX506" fmla="*/ 194389 w 554362"/>
              <a:gd name="connsiteY506" fmla="*/ 342091 h 457399"/>
              <a:gd name="connsiteX507" fmla="*/ 178778 w 554362"/>
              <a:gd name="connsiteY507" fmla="*/ 346055 h 457399"/>
              <a:gd name="connsiteX508" fmla="*/ 159264 w 554362"/>
              <a:gd name="connsiteY508" fmla="*/ 337468 h 457399"/>
              <a:gd name="connsiteX509" fmla="*/ 169538 w 554362"/>
              <a:gd name="connsiteY509" fmla="*/ 316989 h 457399"/>
              <a:gd name="connsiteX510" fmla="*/ 169470 w 554362"/>
              <a:gd name="connsiteY510" fmla="*/ 315251 h 457399"/>
              <a:gd name="connsiteX511" fmla="*/ 169886 w 554362"/>
              <a:gd name="connsiteY511" fmla="*/ 314999 h 457399"/>
              <a:gd name="connsiteX512" fmla="*/ 173670 w 554362"/>
              <a:gd name="connsiteY512" fmla="*/ 315977 h 457399"/>
              <a:gd name="connsiteX513" fmla="*/ 180457 w 554362"/>
              <a:gd name="connsiteY513" fmla="*/ 306936 h 457399"/>
              <a:gd name="connsiteX514" fmla="*/ 179897 w 554362"/>
              <a:gd name="connsiteY514" fmla="*/ 306717 h 457399"/>
              <a:gd name="connsiteX515" fmla="*/ 176292 w 554362"/>
              <a:gd name="connsiteY515" fmla="*/ 308859 h 457399"/>
              <a:gd name="connsiteX516" fmla="*/ 130275 w 554362"/>
              <a:gd name="connsiteY516" fmla="*/ 281363 h 457399"/>
              <a:gd name="connsiteX517" fmla="*/ 109751 w 554362"/>
              <a:gd name="connsiteY517" fmla="*/ 290675 h 457399"/>
              <a:gd name="connsiteX518" fmla="*/ 112432 w 554362"/>
              <a:gd name="connsiteY518" fmla="*/ 297270 h 457399"/>
              <a:gd name="connsiteX519" fmla="*/ 106425 w 554362"/>
              <a:gd name="connsiteY519" fmla="*/ 303276 h 457399"/>
              <a:gd name="connsiteX520" fmla="*/ 106425 w 554362"/>
              <a:gd name="connsiteY520" fmla="*/ 303984 h 457399"/>
              <a:gd name="connsiteX521" fmla="*/ 139751 w 554362"/>
              <a:gd name="connsiteY521" fmla="*/ 318609 h 457399"/>
              <a:gd name="connsiteX522" fmla="*/ 140888 w 554362"/>
              <a:gd name="connsiteY522" fmla="*/ 342410 h 457399"/>
              <a:gd name="connsiteX523" fmla="*/ 129807 w 554362"/>
              <a:gd name="connsiteY523" fmla="*/ 351418 h 457399"/>
              <a:gd name="connsiteX524" fmla="*/ 129578 w 554362"/>
              <a:gd name="connsiteY524" fmla="*/ 351822 h 457399"/>
              <a:gd name="connsiteX525" fmla="*/ 138248 w 554362"/>
              <a:gd name="connsiteY525" fmla="*/ 356275 h 457399"/>
              <a:gd name="connsiteX526" fmla="*/ 148378 w 554362"/>
              <a:gd name="connsiteY526" fmla="*/ 352969 h 457399"/>
              <a:gd name="connsiteX527" fmla="*/ 162810 w 554362"/>
              <a:gd name="connsiteY527" fmla="*/ 364677 h 457399"/>
              <a:gd name="connsiteX528" fmla="*/ 157704 w 554362"/>
              <a:gd name="connsiteY528" fmla="*/ 371947 h 457399"/>
              <a:gd name="connsiteX529" fmla="*/ 157831 w 554362"/>
              <a:gd name="connsiteY529" fmla="*/ 372351 h 457399"/>
              <a:gd name="connsiteX530" fmla="*/ 170965 w 554362"/>
              <a:gd name="connsiteY530" fmla="*/ 365318 h 457399"/>
              <a:gd name="connsiteX531" fmla="*/ 396532 w 554362"/>
              <a:gd name="connsiteY531" fmla="*/ 372351 h 457399"/>
              <a:gd name="connsiteX532" fmla="*/ 396668 w 554362"/>
              <a:gd name="connsiteY532" fmla="*/ 371947 h 457399"/>
              <a:gd name="connsiteX533" fmla="*/ 391552 w 554362"/>
              <a:gd name="connsiteY533" fmla="*/ 364677 h 457399"/>
              <a:gd name="connsiteX534" fmla="*/ 405983 w 554362"/>
              <a:gd name="connsiteY534" fmla="*/ 352969 h 457399"/>
              <a:gd name="connsiteX535" fmla="*/ 416113 w 554362"/>
              <a:gd name="connsiteY535" fmla="*/ 356275 h 457399"/>
              <a:gd name="connsiteX536" fmla="*/ 424793 w 554362"/>
              <a:gd name="connsiteY536" fmla="*/ 351822 h 457399"/>
              <a:gd name="connsiteX537" fmla="*/ 424564 w 554362"/>
              <a:gd name="connsiteY537" fmla="*/ 351418 h 457399"/>
              <a:gd name="connsiteX538" fmla="*/ 413484 w 554362"/>
              <a:gd name="connsiteY538" fmla="*/ 342410 h 457399"/>
              <a:gd name="connsiteX539" fmla="*/ 414620 w 554362"/>
              <a:gd name="connsiteY539" fmla="*/ 318609 h 457399"/>
              <a:gd name="connsiteX540" fmla="*/ 447946 w 554362"/>
              <a:gd name="connsiteY540" fmla="*/ 303984 h 457399"/>
              <a:gd name="connsiteX541" fmla="*/ 447946 w 554362"/>
              <a:gd name="connsiteY541" fmla="*/ 303276 h 457399"/>
              <a:gd name="connsiteX542" fmla="*/ 441940 w 554362"/>
              <a:gd name="connsiteY542" fmla="*/ 297270 h 457399"/>
              <a:gd name="connsiteX543" fmla="*/ 444621 w 554362"/>
              <a:gd name="connsiteY543" fmla="*/ 290675 h 457399"/>
              <a:gd name="connsiteX544" fmla="*/ 424088 w 554362"/>
              <a:gd name="connsiteY544" fmla="*/ 281363 h 457399"/>
              <a:gd name="connsiteX545" fmla="*/ 378071 w 554362"/>
              <a:gd name="connsiteY545" fmla="*/ 308859 h 457399"/>
              <a:gd name="connsiteX546" fmla="*/ 374474 w 554362"/>
              <a:gd name="connsiteY546" fmla="*/ 306717 h 457399"/>
              <a:gd name="connsiteX547" fmla="*/ 373913 w 554362"/>
              <a:gd name="connsiteY547" fmla="*/ 306936 h 457399"/>
              <a:gd name="connsiteX548" fmla="*/ 380693 w 554362"/>
              <a:gd name="connsiteY548" fmla="*/ 315977 h 457399"/>
              <a:gd name="connsiteX549" fmla="*/ 384484 w 554362"/>
              <a:gd name="connsiteY549" fmla="*/ 314999 h 457399"/>
              <a:gd name="connsiteX550" fmla="*/ 384892 w 554362"/>
              <a:gd name="connsiteY550" fmla="*/ 315251 h 457399"/>
              <a:gd name="connsiteX551" fmla="*/ 384824 w 554362"/>
              <a:gd name="connsiteY551" fmla="*/ 316989 h 457399"/>
              <a:gd name="connsiteX552" fmla="*/ 395107 w 554362"/>
              <a:gd name="connsiteY552" fmla="*/ 337468 h 457399"/>
              <a:gd name="connsiteX553" fmla="*/ 375584 w 554362"/>
              <a:gd name="connsiteY553" fmla="*/ 346055 h 457399"/>
              <a:gd name="connsiteX554" fmla="*/ 359983 w 554362"/>
              <a:gd name="connsiteY554" fmla="*/ 342091 h 457399"/>
              <a:gd name="connsiteX555" fmla="*/ 360440 w 554362"/>
              <a:gd name="connsiteY555" fmla="*/ 342781 h 457399"/>
              <a:gd name="connsiteX556" fmla="*/ 367364 w 554362"/>
              <a:gd name="connsiteY556" fmla="*/ 350591 h 457399"/>
              <a:gd name="connsiteX557" fmla="*/ 351668 w 554362"/>
              <a:gd name="connsiteY557" fmla="*/ 358284 h 457399"/>
              <a:gd name="connsiteX558" fmla="*/ 352381 w 554362"/>
              <a:gd name="connsiteY558" fmla="*/ 358519 h 457399"/>
              <a:gd name="connsiteX559" fmla="*/ 364589 w 554362"/>
              <a:gd name="connsiteY559" fmla="*/ 357407 h 457399"/>
              <a:gd name="connsiteX560" fmla="*/ 359015 w 554362"/>
              <a:gd name="connsiteY560" fmla="*/ 373027 h 457399"/>
              <a:gd name="connsiteX561" fmla="*/ 359626 w 554362"/>
              <a:gd name="connsiteY561" fmla="*/ 373027 h 457399"/>
              <a:gd name="connsiteX562" fmla="*/ 367320 w 554362"/>
              <a:gd name="connsiteY562" fmla="*/ 365689 h 457399"/>
              <a:gd name="connsiteX563" fmla="*/ 383398 w 554362"/>
              <a:gd name="connsiteY563" fmla="*/ 365318 h 457399"/>
              <a:gd name="connsiteX564" fmla="*/ 396532 w 554362"/>
              <a:gd name="connsiteY564" fmla="*/ 372351 h 457399"/>
              <a:gd name="connsiteX565" fmla="*/ 231329 w 554362"/>
              <a:gd name="connsiteY565" fmla="*/ 213721 h 457399"/>
              <a:gd name="connsiteX566" fmla="*/ 227715 w 554362"/>
              <a:gd name="connsiteY566" fmla="*/ 213317 h 457399"/>
              <a:gd name="connsiteX567" fmla="*/ 227562 w 554362"/>
              <a:gd name="connsiteY567" fmla="*/ 213452 h 457399"/>
              <a:gd name="connsiteX568" fmla="*/ 233221 w 554362"/>
              <a:gd name="connsiteY568" fmla="*/ 218040 h 457399"/>
              <a:gd name="connsiteX569" fmla="*/ 237216 w 554362"/>
              <a:gd name="connsiteY569" fmla="*/ 216302 h 457399"/>
              <a:gd name="connsiteX570" fmla="*/ 255186 w 554362"/>
              <a:gd name="connsiteY570" fmla="*/ 221819 h 457399"/>
              <a:gd name="connsiteX571" fmla="*/ 251148 w 554362"/>
              <a:gd name="connsiteY571" fmla="*/ 232547 h 457399"/>
              <a:gd name="connsiteX572" fmla="*/ 227171 w 554362"/>
              <a:gd name="connsiteY572" fmla="*/ 219389 h 457399"/>
              <a:gd name="connsiteX573" fmla="*/ 221223 w 554362"/>
              <a:gd name="connsiteY573" fmla="*/ 227469 h 457399"/>
              <a:gd name="connsiteX574" fmla="*/ 216473 w 554362"/>
              <a:gd name="connsiteY574" fmla="*/ 224011 h 457399"/>
              <a:gd name="connsiteX575" fmla="*/ 221011 w 554362"/>
              <a:gd name="connsiteY575" fmla="*/ 217838 h 457399"/>
              <a:gd name="connsiteX576" fmla="*/ 214904 w 554362"/>
              <a:gd name="connsiteY576" fmla="*/ 217534 h 457399"/>
              <a:gd name="connsiteX577" fmla="*/ 214767 w 554362"/>
              <a:gd name="connsiteY577" fmla="*/ 217264 h 457399"/>
              <a:gd name="connsiteX578" fmla="*/ 223251 w 554362"/>
              <a:gd name="connsiteY578" fmla="*/ 213991 h 457399"/>
              <a:gd name="connsiteX579" fmla="*/ 216787 w 554362"/>
              <a:gd name="connsiteY579" fmla="*/ 212035 h 457399"/>
              <a:gd name="connsiteX580" fmla="*/ 216720 w 554362"/>
              <a:gd name="connsiteY580" fmla="*/ 211849 h 457399"/>
              <a:gd name="connsiteX581" fmla="*/ 226959 w 554362"/>
              <a:gd name="connsiteY581" fmla="*/ 209757 h 457399"/>
              <a:gd name="connsiteX582" fmla="*/ 228995 w 554362"/>
              <a:gd name="connsiteY582" fmla="*/ 206974 h 457399"/>
              <a:gd name="connsiteX583" fmla="*/ 224881 w 554362"/>
              <a:gd name="connsiteY583" fmla="*/ 202673 h 457399"/>
              <a:gd name="connsiteX584" fmla="*/ 227459 w 554362"/>
              <a:gd name="connsiteY584" fmla="*/ 199148 h 457399"/>
              <a:gd name="connsiteX585" fmla="*/ 230344 w 554362"/>
              <a:gd name="connsiteY585" fmla="*/ 203010 h 457399"/>
              <a:gd name="connsiteX586" fmla="*/ 252487 w 554362"/>
              <a:gd name="connsiteY586" fmla="*/ 172867 h 457399"/>
              <a:gd name="connsiteX587" fmla="*/ 259073 w 554362"/>
              <a:gd name="connsiteY587" fmla="*/ 170506 h 457399"/>
              <a:gd name="connsiteX588" fmla="*/ 258911 w 554362"/>
              <a:gd name="connsiteY588" fmla="*/ 177455 h 457399"/>
              <a:gd name="connsiteX589" fmla="*/ 237132 w 554362"/>
              <a:gd name="connsiteY589" fmla="*/ 207869 h 457399"/>
              <a:gd name="connsiteX590" fmla="*/ 241721 w 554362"/>
              <a:gd name="connsiteY590" fmla="*/ 209370 h 457399"/>
              <a:gd name="connsiteX591" fmla="*/ 239184 w 554362"/>
              <a:gd name="connsiteY591" fmla="*/ 212911 h 457399"/>
              <a:gd name="connsiteX592" fmla="*/ 233763 w 554362"/>
              <a:gd name="connsiteY592" fmla="*/ 210398 h 457399"/>
              <a:gd name="connsiteX593" fmla="*/ 231329 w 554362"/>
              <a:gd name="connsiteY593" fmla="*/ 213721 h 457399"/>
              <a:gd name="connsiteX594" fmla="*/ 308984 w 554362"/>
              <a:gd name="connsiteY594" fmla="*/ 208797 h 457399"/>
              <a:gd name="connsiteX595" fmla="*/ 314414 w 554362"/>
              <a:gd name="connsiteY595" fmla="*/ 214447 h 457399"/>
              <a:gd name="connsiteX596" fmla="*/ 314728 w 554362"/>
              <a:gd name="connsiteY596" fmla="*/ 214599 h 457399"/>
              <a:gd name="connsiteX597" fmla="*/ 306099 w 554362"/>
              <a:gd name="connsiteY597" fmla="*/ 216860 h 457399"/>
              <a:gd name="connsiteX598" fmla="*/ 309222 w 554362"/>
              <a:gd name="connsiteY598" fmla="*/ 228566 h 457399"/>
              <a:gd name="connsiteX599" fmla="*/ 309230 w 554362"/>
              <a:gd name="connsiteY599" fmla="*/ 229274 h 457399"/>
              <a:gd name="connsiteX600" fmla="*/ 299754 w 554362"/>
              <a:gd name="connsiteY600" fmla="*/ 226878 h 457399"/>
              <a:gd name="connsiteX601" fmla="*/ 298769 w 554362"/>
              <a:gd name="connsiteY601" fmla="*/ 238349 h 457399"/>
              <a:gd name="connsiteX602" fmla="*/ 277796 w 554362"/>
              <a:gd name="connsiteY602" fmla="*/ 240222 h 457399"/>
              <a:gd name="connsiteX603" fmla="*/ 257257 w 554362"/>
              <a:gd name="connsiteY603" fmla="*/ 233694 h 457399"/>
              <a:gd name="connsiteX604" fmla="*/ 275421 w 554362"/>
              <a:gd name="connsiteY604" fmla="*/ 216960 h 457399"/>
              <a:gd name="connsiteX605" fmla="*/ 284074 w 554362"/>
              <a:gd name="connsiteY605" fmla="*/ 208493 h 457399"/>
              <a:gd name="connsiteX606" fmla="*/ 275624 w 554362"/>
              <a:gd name="connsiteY606" fmla="*/ 210432 h 457399"/>
              <a:gd name="connsiteX607" fmla="*/ 276066 w 554362"/>
              <a:gd name="connsiteY607" fmla="*/ 207092 h 457399"/>
              <a:gd name="connsiteX608" fmla="*/ 275251 w 554362"/>
              <a:gd name="connsiteY608" fmla="*/ 204242 h 457399"/>
              <a:gd name="connsiteX609" fmla="*/ 282479 w 554362"/>
              <a:gd name="connsiteY609" fmla="*/ 202893 h 457399"/>
              <a:gd name="connsiteX610" fmla="*/ 272095 w 554362"/>
              <a:gd name="connsiteY610" fmla="*/ 199283 h 457399"/>
              <a:gd name="connsiteX611" fmla="*/ 270160 w 554362"/>
              <a:gd name="connsiteY611" fmla="*/ 194558 h 457399"/>
              <a:gd name="connsiteX612" fmla="*/ 269041 w 554362"/>
              <a:gd name="connsiteY612" fmla="*/ 192703 h 457399"/>
              <a:gd name="connsiteX613" fmla="*/ 278203 w 554362"/>
              <a:gd name="connsiteY613" fmla="*/ 186647 h 457399"/>
              <a:gd name="connsiteX614" fmla="*/ 289063 w 554362"/>
              <a:gd name="connsiteY614" fmla="*/ 182314 h 457399"/>
              <a:gd name="connsiteX615" fmla="*/ 287535 w 554362"/>
              <a:gd name="connsiteY615" fmla="*/ 170825 h 457399"/>
              <a:gd name="connsiteX616" fmla="*/ 288350 w 554362"/>
              <a:gd name="connsiteY616" fmla="*/ 170302 h 457399"/>
              <a:gd name="connsiteX617" fmla="*/ 295578 w 554362"/>
              <a:gd name="connsiteY617" fmla="*/ 178399 h 457399"/>
              <a:gd name="connsiteX618" fmla="*/ 304708 w 554362"/>
              <a:gd name="connsiteY618" fmla="*/ 174114 h 457399"/>
              <a:gd name="connsiteX619" fmla="*/ 306353 w 554362"/>
              <a:gd name="connsiteY619" fmla="*/ 184017 h 457399"/>
              <a:gd name="connsiteX620" fmla="*/ 317162 w 554362"/>
              <a:gd name="connsiteY620" fmla="*/ 185298 h 457399"/>
              <a:gd name="connsiteX621" fmla="*/ 317213 w 554362"/>
              <a:gd name="connsiteY621" fmla="*/ 186260 h 457399"/>
              <a:gd name="connsiteX622" fmla="*/ 306855 w 554362"/>
              <a:gd name="connsiteY622" fmla="*/ 191556 h 457399"/>
              <a:gd name="connsiteX623" fmla="*/ 308984 w 554362"/>
              <a:gd name="connsiteY623" fmla="*/ 208797 h 457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Lst>
            <a:rect l="l" t="t" r="r" b="b"/>
            <a:pathLst>
              <a:path w="554362" h="457399">
                <a:moveTo>
                  <a:pt x="288317" y="350491"/>
                </a:moveTo>
                <a:lnTo>
                  <a:pt x="277185" y="350491"/>
                </a:lnTo>
                <a:lnTo>
                  <a:pt x="277185" y="319806"/>
                </a:lnTo>
                <a:lnTo>
                  <a:pt x="288317" y="319806"/>
                </a:lnTo>
                <a:lnTo>
                  <a:pt x="288317" y="350491"/>
                </a:lnTo>
                <a:close/>
                <a:moveTo>
                  <a:pt x="338508" y="215207"/>
                </a:moveTo>
                <a:lnTo>
                  <a:pt x="327377" y="215207"/>
                </a:lnTo>
                <a:lnTo>
                  <a:pt x="327377" y="184505"/>
                </a:lnTo>
                <a:lnTo>
                  <a:pt x="338508" y="184505"/>
                </a:lnTo>
                <a:lnTo>
                  <a:pt x="338508" y="215207"/>
                </a:lnTo>
                <a:close/>
                <a:moveTo>
                  <a:pt x="132361" y="162273"/>
                </a:moveTo>
                <a:cubicBezTo>
                  <a:pt x="131520" y="162273"/>
                  <a:pt x="125761" y="162290"/>
                  <a:pt x="125761" y="163470"/>
                </a:cubicBezTo>
                <a:cubicBezTo>
                  <a:pt x="125761" y="164652"/>
                  <a:pt x="128442" y="164044"/>
                  <a:pt x="132361" y="164702"/>
                </a:cubicBezTo>
                <a:cubicBezTo>
                  <a:pt x="141270" y="166220"/>
                  <a:pt x="144782" y="170673"/>
                  <a:pt x="151035" y="170673"/>
                </a:cubicBezTo>
                <a:cubicBezTo>
                  <a:pt x="156710" y="170673"/>
                  <a:pt x="162505" y="166845"/>
                  <a:pt x="160249" y="158680"/>
                </a:cubicBezTo>
                <a:cubicBezTo>
                  <a:pt x="159876" y="157314"/>
                  <a:pt x="159078" y="157634"/>
                  <a:pt x="158890" y="158563"/>
                </a:cubicBezTo>
                <a:cubicBezTo>
                  <a:pt x="158025" y="162206"/>
                  <a:pt x="153520" y="164298"/>
                  <a:pt x="148769" y="164298"/>
                </a:cubicBezTo>
                <a:cubicBezTo>
                  <a:pt x="142889" y="164298"/>
                  <a:pt x="141626" y="162273"/>
                  <a:pt x="132361" y="162273"/>
                </a:cubicBezTo>
                <a:close/>
                <a:moveTo>
                  <a:pt x="71062" y="192940"/>
                </a:moveTo>
                <a:cubicBezTo>
                  <a:pt x="72039" y="194289"/>
                  <a:pt x="82542" y="207835"/>
                  <a:pt x="66414" y="213013"/>
                </a:cubicBezTo>
                <a:cubicBezTo>
                  <a:pt x="65700" y="213250"/>
                  <a:pt x="65455" y="213941"/>
                  <a:pt x="66533" y="214397"/>
                </a:cubicBezTo>
                <a:cubicBezTo>
                  <a:pt x="78443" y="219339"/>
                  <a:pt x="84214" y="210246"/>
                  <a:pt x="84214" y="210246"/>
                </a:cubicBezTo>
                <a:cubicBezTo>
                  <a:pt x="90203" y="223876"/>
                  <a:pt x="81015" y="231433"/>
                  <a:pt x="81015" y="231433"/>
                </a:cubicBezTo>
                <a:cubicBezTo>
                  <a:pt x="82313" y="233896"/>
                  <a:pt x="88005" y="237995"/>
                  <a:pt x="96651" y="239918"/>
                </a:cubicBezTo>
                <a:cubicBezTo>
                  <a:pt x="99918" y="238180"/>
                  <a:pt x="104524" y="234841"/>
                  <a:pt x="106442" y="229713"/>
                </a:cubicBezTo>
                <a:cubicBezTo>
                  <a:pt x="106442" y="229713"/>
                  <a:pt x="108776" y="235667"/>
                  <a:pt x="106654" y="241352"/>
                </a:cubicBezTo>
                <a:cubicBezTo>
                  <a:pt x="130987" y="243545"/>
                  <a:pt x="139590" y="224213"/>
                  <a:pt x="158331" y="227688"/>
                </a:cubicBezTo>
                <a:cubicBezTo>
                  <a:pt x="158875" y="227790"/>
                  <a:pt x="159128" y="227452"/>
                  <a:pt x="159128" y="226878"/>
                </a:cubicBezTo>
                <a:cubicBezTo>
                  <a:pt x="159128" y="214953"/>
                  <a:pt x="151780" y="193159"/>
                  <a:pt x="128577" y="188739"/>
                </a:cubicBezTo>
                <a:cubicBezTo>
                  <a:pt x="105442" y="184303"/>
                  <a:pt x="111669" y="174857"/>
                  <a:pt x="111669" y="174857"/>
                </a:cubicBezTo>
                <a:cubicBezTo>
                  <a:pt x="121425" y="174418"/>
                  <a:pt x="127058" y="178636"/>
                  <a:pt x="127058" y="178636"/>
                </a:cubicBezTo>
                <a:cubicBezTo>
                  <a:pt x="128840" y="175734"/>
                  <a:pt x="126329" y="172597"/>
                  <a:pt x="126329" y="172597"/>
                </a:cubicBezTo>
                <a:cubicBezTo>
                  <a:pt x="127262" y="171483"/>
                  <a:pt x="127780" y="167536"/>
                  <a:pt x="127780" y="167536"/>
                </a:cubicBezTo>
                <a:cubicBezTo>
                  <a:pt x="116793" y="167519"/>
                  <a:pt x="113909" y="165175"/>
                  <a:pt x="113909" y="165175"/>
                </a:cubicBezTo>
                <a:cubicBezTo>
                  <a:pt x="112220" y="158698"/>
                  <a:pt x="116750" y="149538"/>
                  <a:pt x="133065" y="159338"/>
                </a:cubicBezTo>
                <a:cubicBezTo>
                  <a:pt x="137138" y="155728"/>
                  <a:pt x="136832" y="150228"/>
                  <a:pt x="136832" y="150228"/>
                </a:cubicBezTo>
                <a:cubicBezTo>
                  <a:pt x="138062" y="149655"/>
                  <a:pt x="138825" y="147733"/>
                  <a:pt x="138825" y="146907"/>
                </a:cubicBezTo>
                <a:cubicBezTo>
                  <a:pt x="138825" y="144207"/>
                  <a:pt x="125778" y="136937"/>
                  <a:pt x="122426" y="136077"/>
                </a:cubicBezTo>
                <a:cubicBezTo>
                  <a:pt x="121611" y="132147"/>
                  <a:pt x="116555" y="126478"/>
                  <a:pt x="101216" y="128520"/>
                </a:cubicBezTo>
                <a:cubicBezTo>
                  <a:pt x="93962" y="129414"/>
                  <a:pt x="88726" y="127525"/>
                  <a:pt x="91171" y="123324"/>
                </a:cubicBezTo>
                <a:cubicBezTo>
                  <a:pt x="91586" y="122616"/>
                  <a:pt x="90288" y="122481"/>
                  <a:pt x="89609" y="123172"/>
                </a:cubicBezTo>
                <a:cubicBezTo>
                  <a:pt x="87929" y="124842"/>
                  <a:pt x="85613" y="129549"/>
                  <a:pt x="91960" y="132720"/>
                </a:cubicBezTo>
                <a:cubicBezTo>
                  <a:pt x="98994" y="136261"/>
                  <a:pt x="99426" y="143279"/>
                  <a:pt x="99477" y="144292"/>
                </a:cubicBezTo>
                <a:cubicBezTo>
                  <a:pt x="99595" y="145775"/>
                  <a:pt x="97796" y="145910"/>
                  <a:pt x="97398" y="144426"/>
                </a:cubicBezTo>
                <a:cubicBezTo>
                  <a:pt x="94156" y="132586"/>
                  <a:pt x="77884" y="130038"/>
                  <a:pt x="68246" y="136329"/>
                </a:cubicBezTo>
                <a:cubicBezTo>
                  <a:pt x="68814" y="142671"/>
                  <a:pt x="75670" y="146855"/>
                  <a:pt x="79429" y="146855"/>
                </a:cubicBezTo>
                <a:cubicBezTo>
                  <a:pt x="81592" y="146855"/>
                  <a:pt x="84587" y="144713"/>
                  <a:pt x="84587" y="141761"/>
                </a:cubicBezTo>
                <a:cubicBezTo>
                  <a:pt x="84587" y="140328"/>
                  <a:pt x="85324" y="140512"/>
                  <a:pt x="85750" y="141626"/>
                </a:cubicBezTo>
                <a:cubicBezTo>
                  <a:pt x="87345" y="145843"/>
                  <a:pt x="81074" y="154547"/>
                  <a:pt x="71750" y="149251"/>
                </a:cubicBezTo>
                <a:cubicBezTo>
                  <a:pt x="62274" y="158680"/>
                  <a:pt x="66058" y="170302"/>
                  <a:pt x="67007" y="174587"/>
                </a:cubicBezTo>
                <a:cubicBezTo>
                  <a:pt x="68704" y="182279"/>
                  <a:pt x="64920" y="189734"/>
                  <a:pt x="57947" y="186260"/>
                </a:cubicBezTo>
                <a:cubicBezTo>
                  <a:pt x="57589" y="186091"/>
                  <a:pt x="57233" y="185956"/>
                  <a:pt x="57233" y="186782"/>
                </a:cubicBezTo>
                <a:cubicBezTo>
                  <a:pt x="57233" y="191624"/>
                  <a:pt x="63580" y="197089"/>
                  <a:pt x="71062" y="192940"/>
                </a:cubicBezTo>
                <a:close/>
                <a:moveTo>
                  <a:pt x="123291" y="145404"/>
                </a:moveTo>
                <a:cubicBezTo>
                  <a:pt x="118862" y="150313"/>
                  <a:pt x="111652" y="149183"/>
                  <a:pt x="109921" y="141086"/>
                </a:cubicBezTo>
                <a:cubicBezTo>
                  <a:pt x="119015" y="140614"/>
                  <a:pt x="122927" y="141525"/>
                  <a:pt x="123291" y="145404"/>
                </a:cubicBezTo>
                <a:close/>
                <a:moveTo>
                  <a:pt x="405593" y="164298"/>
                </a:moveTo>
                <a:cubicBezTo>
                  <a:pt x="400841" y="164298"/>
                  <a:pt x="396344" y="162206"/>
                  <a:pt x="395479" y="158563"/>
                </a:cubicBezTo>
                <a:cubicBezTo>
                  <a:pt x="395284" y="157634"/>
                  <a:pt x="394487" y="157314"/>
                  <a:pt x="394122" y="158680"/>
                </a:cubicBezTo>
                <a:cubicBezTo>
                  <a:pt x="391865" y="166845"/>
                  <a:pt x="397660" y="170673"/>
                  <a:pt x="403336" y="170673"/>
                </a:cubicBezTo>
                <a:cubicBezTo>
                  <a:pt x="409590" y="170673"/>
                  <a:pt x="413101" y="166220"/>
                  <a:pt x="422001" y="164702"/>
                </a:cubicBezTo>
                <a:cubicBezTo>
                  <a:pt x="425921" y="164044"/>
                  <a:pt x="428602" y="164652"/>
                  <a:pt x="428602" y="163470"/>
                </a:cubicBezTo>
                <a:cubicBezTo>
                  <a:pt x="428602" y="162290"/>
                  <a:pt x="422840" y="162273"/>
                  <a:pt x="422001" y="162273"/>
                </a:cubicBezTo>
                <a:cubicBezTo>
                  <a:pt x="412736" y="162273"/>
                  <a:pt x="411472" y="164298"/>
                  <a:pt x="405593" y="164298"/>
                </a:cubicBezTo>
                <a:close/>
                <a:moveTo>
                  <a:pt x="497128" y="186782"/>
                </a:moveTo>
                <a:cubicBezTo>
                  <a:pt x="497128" y="185956"/>
                  <a:pt x="496771" y="186091"/>
                  <a:pt x="496424" y="186260"/>
                </a:cubicBezTo>
                <a:cubicBezTo>
                  <a:pt x="489449" y="189734"/>
                  <a:pt x="485667" y="182279"/>
                  <a:pt x="487363" y="174587"/>
                </a:cubicBezTo>
                <a:cubicBezTo>
                  <a:pt x="488313" y="170302"/>
                  <a:pt x="492097" y="158680"/>
                  <a:pt x="482612" y="149251"/>
                </a:cubicBezTo>
                <a:cubicBezTo>
                  <a:pt x="473288" y="154547"/>
                  <a:pt x="467018" y="145843"/>
                  <a:pt x="468613" y="141626"/>
                </a:cubicBezTo>
                <a:cubicBezTo>
                  <a:pt x="469045" y="140512"/>
                  <a:pt x="469775" y="140328"/>
                  <a:pt x="469775" y="141761"/>
                </a:cubicBezTo>
                <a:cubicBezTo>
                  <a:pt x="469775" y="144713"/>
                  <a:pt x="472771" y="146855"/>
                  <a:pt x="474934" y="146855"/>
                </a:cubicBezTo>
                <a:cubicBezTo>
                  <a:pt x="478692" y="146855"/>
                  <a:pt x="485547" y="142671"/>
                  <a:pt x="486124" y="136329"/>
                </a:cubicBezTo>
                <a:cubicBezTo>
                  <a:pt x="476486" y="130038"/>
                  <a:pt x="460213" y="132586"/>
                  <a:pt x="456973" y="144426"/>
                </a:cubicBezTo>
                <a:cubicBezTo>
                  <a:pt x="456566" y="145910"/>
                  <a:pt x="454766" y="145775"/>
                  <a:pt x="454886" y="144292"/>
                </a:cubicBezTo>
                <a:cubicBezTo>
                  <a:pt x="454945" y="143279"/>
                  <a:pt x="455369" y="136261"/>
                  <a:pt x="462403" y="132720"/>
                </a:cubicBezTo>
                <a:cubicBezTo>
                  <a:pt x="468748" y="129549"/>
                  <a:pt x="466441" y="124842"/>
                  <a:pt x="464761" y="123172"/>
                </a:cubicBezTo>
                <a:cubicBezTo>
                  <a:pt x="464074" y="122481"/>
                  <a:pt x="462776" y="122616"/>
                  <a:pt x="463192" y="123324"/>
                </a:cubicBezTo>
                <a:cubicBezTo>
                  <a:pt x="465643" y="127525"/>
                  <a:pt x="460410" y="129414"/>
                  <a:pt x="453155" y="128520"/>
                </a:cubicBezTo>
                <a:cubicBezTo>
                  <a:pt x="437816" y="126478"/>
                  <a:pt x="432758" y="132147"/>
                  <a:pt x="431945" y="136077"/>
                </a:cubicBezTo>
                <a:cubicBezTo>
                  <a:pt x="428585" y="136937"/>
                  <a:pt x="415544" y="144207"/>
                  <a:pt x="415544" y="146907"/>
                </a:cubicBezTo>
                <a:cubicBezTo>
                  <a:pt x="415544" y="147733"/>
                  <a:pt x="416309" y="149655"/>
                  <a:pt x="417539" y="150228"/>
                </a:cubicBezTo>
                <a:cubicBezTo>
                  <a:pt x="417539" y="150228"/>
                  <a:pt x="417233" y="155728"/>
                  <a:pt x="421306" y="159338"/>
                </a:cubicBezTo>
                <a:cubicBezTo>
                  <a:pt x="437611" y="149538"/>
                  <a:pt x="442143" y="158698"/>
                  <a:pt x="440463" y="165175"/>
                </a:cubicBezTo>
                <a:cubicBezTo>
                  <a:pt x="440463" y="165175"/>
                  <a:pt x="437578" y="167519"/>
                  <a:pt x="426583" y="167536"/>
                </a:cubicBezTo>
                <a:cubicBezTo>
                  <a:pt x="426583" y="167536"/>
                  <a:pt x="427110" y="171483"/>
                  <a:pt x="428043" y="172597"/>
                </a:cubicBezTo>
                <a:cubicBezTo>
                  <a:pt x="428043" y="172597"/>
                  <a:pt x="425530" y="175734"/>
                  <a:pt x="427313" y="178636"/>
                </a:cubicBezTo>
                <a:cubicBezTo>
                  <a:pt x="427313" y="178636"/>
                  <a:pt x="432946" y="174418"/>
                  <a:pt x="442702" y="174857"/>
                </a:cubicBezTo>
                <a:cubicBezTo>
                  <a:pt x="442702" y="174857"/>
                  <a:pt x="448930" y="184303"/>
                  <a:pt x="425786" y="188739"/>
                </a:cubicBezTo>
                <a:cubicBezTo>
                  <a:pt x="402589" y="193159"/>
                  <a:pt x="395243" y="214953"/>
                  <a:pt x="395243" y="226878"/>
                </a:cubicBezTo>
                <a:cubicBezTo>
                  <a:pt x="395243" y="227452"/>
                  <a:pt x="395488" y="227790"/>
                  <a:pt x="396032" y="227688"/>
                </a:cubicBezTo>
                <a:cubicBezTo>
                  <a:pt x="414782" y="224213"/>
                  <a:pt x="423376" y="243545"/>
                  <a:pt x="447717" y="241352"/>
                </a:cubicBezTo>
                <a:cubicBezTo>
                  <a:pt x="445595" y="235667"/>
                  <a:pt x="447929" y="229713"/>
                  <a:pt x="447929" y="229713"/>
                </a:cubicBezTo>
                <a:cubicBezTo>
                  <a:pt x="449845" y="234841"/>
                  <a:pt x="454445" y="238180"/>
                  <a:pt x="457720" y="239918"/>
                </a:cubicBezTo>
                <a:cubicBezTo>
                  <a:pt x="466356" y="237995"/>
                  <a:pt x="472050" y="233896"/>
                  <a:pt x="473348" y="231433"/>
                </a:cubicBezTo>
                <a:cubicBezTo>
                  <a:pt x="473348" y="231433"/>
                  <a:pt x="464168" y="223876"/>
                  <a:pt x="470157" y="210246"/>
                </a:cubicBezTo>
                <a:cubicBezTo>
                  <a:pt x="470157" y="210246"/>
                  <a:pt x="475926" y="219339"/>
                  <a:pt x="487839" y="214397"/>
                </a:cubicBezTo>
                <a:cubicBezTo>
                  <a:pt x="488907" y="213941"/>
                  <a:pt x="488661" y="213250"/>
                  <a:pt x="487957" y="213013"/>
                </a:cubicBezTo>
                <a:cubicBezTo>
                  <a:pt x="471820" y="207835"/>
                  <a:pt x="482324" y="194289"/>
                  <a:pt x="483307" y="192940"/>
                </a:cubicBezTo>
                <a:cubicBezTo>
                  <a:pt x="490791" y="197089"/>
                  <a:pt x="497128" y="191624"/>
                  <a:pt x="497128" y="186782"/>
                </a:cubicBezTo>
                <a:close/>
                <a:moveTo>
                  <a:pt x="444450" y="141086"/>
                </a:moveTo>
                <a:cubicBezTo>
                  <a:pt x="442711" y="149183"/>
                  <a:pt x="435500" y="150313"/>
                  <a:pt x="431080" y="145404"/>
                </a:cubicBezTo>
                <a:cubicBezTo>
                  <a:pt x="431445" y="141525"/>
                  <a:pt x="435356" y="140614"/>
                  <a:pt x="444450" y="141086"/>
                </a:cubicBezTo>
                <a:close/>
                <a:moveTo>
                  <a:pt x="272909" y="5229"/>
                </a:moveTo>
                <a:cubicBezTo>
                  <a:pt x="272909" y="7270"/>
                  <a:pt x="273791" y="9058"/>
                  <a:pt x="274495" y="10053"/>
                </a:cubicBezTo>
                <a:cubicBezTo>
                  <a:pt x="275930" y="12077"/>
                  <a:pt x="275710" y="13190"/>
                  <a:pt x="275030" y="13865"/>
                </a:cubicBezTo>
                <a:cubicBezTo>
                  <a:pt x="274360" y="14541"/>
                  <a:pt x="273232" y="14760"/>
                  <a:pt x="271187" y="13342"/>
                </a:cubicBezTo>
                <a:cubicBezTo>
                  <a:pt x="270186" y="12634"/>
                  <a:pt x="268396" y="11756"/>
                  <a:pt x="266342" y="11756"/>
                </a:cubicBezTo>
                <a:cubicBezTo>
                  <a:pt x="262831" y="11756"/>
                  <a:pt x="261092" y="14050"/>
                  <a:pt x="261092" y="16007"/>
                </a:cubicBezTo>
                <a:cubicBezTo>
                  <a:pt x="261092" y="17964"/>
                  <a:pt x="262831" y="20258"/>
                  <a:pt x="266342" y="20258"/>
                </a:cubicBezTo>
                <a:cubicBezTo>
                  <a:pt x="268396" y="20258"/>
                  <a:pt x="270186" y="19381"/>
                  <a:pt x="271187" y="18672"/>
                </a:cubicBezTo>
                <a:cubicBezTo>
                  <a:pt x="273232" y="17256"/>
                  <a:pt x="274360" y="17475"/>
                  <a:pt x="275030" y="18151"/>
                </a:cubicBezTo>
                <a:cubicBezTo>
                  <a:pt x="275710" y="18807"/>
                  <a:pt x="274716" y="25825"/>
                  <a:pt x="273927" y="31340"/>
                </a:cubicBezTo>
                <a:cubicBezTo>
                  <a:pt x="268116" y="32555"/>
                  <a:pt x="265316" y="37177"/>
                  <a:pt x="265316" y="39877"/>
                </a:cubicBezTo>
                <a:cubicBezTo>
                  <a:pt x="265316" y="46826"/>
                  <a:pt x="272791" y="50840"/>
                  <a:pt x="277185" y="53169"/>
                </a:cubicBezTo>
                <a:cubicBezTo>
                  <a:pt x="281572" y="50840"/>
                  <a:pt x="289047" y="46826"/>
                  <a:pt x="289047" y="39877"/>
                </a:cubicBezTo>
                <a:cubicBezTo>
                  <a:pt x="289047" y="37177"/>
                  <a:pt x="286246" y="32555"/>
                  <a:pt x="280443" y="31340"/>
                </a:cubicBezTo>
                <a:cubicBezTo>
                  <a:pt x="279645" y="25825"/>
                  <a:pt x="278662" y="18807"/>
                  <a:pt x="279332" y="18151"/>
                </a:cubicBezTo>
                <a:cubicBezTo>
                  <a:pt x="280001" y="17475"/>
                  <a:pt x="281131" y="17256"/>
                  <a:pt x="283176" y="18672"/>
                </a:cubicBezTo>
                <a:cubicBezTo>
                  <a:pt x="284177" y="19381"/>
                  <a:pt x="285966" y="20258"/>
                  <a:pt x="288020" y="20258"/>
                </a:cubicBezTo>
                <a:cubicBezTo>
                  <a:pt x="291532" y="20258"/>
                  <a:pt x="293271" y="17964"/>
                  <a:pt x="293271" y="16007"/>
                </a:cubicBezTo>
                <a:cubicBezTo>
                  <a:pt x="293271" y="14050"/>
                  <a:pt x="291532" y="11756"/>
                  <a:pt x="288020" y="11756"/>
                </a:cubicBezTo>
                <a:cubicBezTo>
                  <a:pt x="285966" y="11756"/>
                  <a:pt x="284177" y="12634"/>
                  <a:pt x="283176" y="13342"/>
                </a:cubicBezTo>
                <a:cubicBezTo>
                  <a:pt x="281131" y="14760"/>
                  <a:pt x="280001" y="14541"/>
                  <a:pt x="279332" y="13865"/>
                </a:cubicBezTo>
                <a:cubicBezTo>
                  <a:pt x="278662" y="13190"/>
                  <a:pt x="278432" y="12077"/>
                  <a:pt x="279866" y="10053"/>
                </a:cubicBezTo>
                <a:cubicBezTo>
                  <a:pt x="280571" y="9058"/>
                  <a:pt x="281461" y="7270"/>
                  <a:pt x="281461" y="5229"/>
                </a:cubicBezTo>
                <a:cubicBezTo>
                  <a:pt x="281461" y="1738"/>
                  <a:pt x="279153" y="0"/>
                  <a:pt x="277185" y="0"/>
                </a:cubicBezTo>
                <a:cubicBezTo>
                  <a:pt x="275209" y="0"/>
                  <a:pt x="272909" y="1738"/>
                  <a:pt x="272909" y="5229"/>
                </a:cubicBezTo>
                <a:close/>
                <a:moveTo>
                  <a:pt x="277185" y="56863"/>
                </a:moveTo>
                <a:cubicBezTo>
                  <a:pt x="272476" y="56863"/>
                  <a:pt x="268659" y="60641"/>
                  <a:pt x="268659" y="65331"/>
                </a:cubicBezTo>
                <a:cubicBezTo>
                  <a:pt x="268659" y="70003"/>
                  <a:pt x="272476" y="73798"/>
                  <a:pt x="277185" y="73798"/>
                </a:cubicBezTo>
                <a:cubicBezTo>
                  <a:pt x="281885" y="73798"/>
                  <a:pt x="285704" y="70003"/>
                  <a:pt x="285704" y="65331"/>
                </a:cubicBezTo>
                <a:cubicBezTo>
                  <a:pt x="285704" y="60641"/>
                  <a:pt x="281885" y="56863"/>
                  <a:pt x="277185" y="56863"/>
                </a:cubicBezTo>
                <a:close/>
                <a:moveTo>
                  <a:pt x="277185" y="138388"/>
                </a:moveTo>
                <a:cubicBezTo>
                  <a:pt x="311317" y="138388"/>
                  <a:pt x="330576" y="144865"/>
                  <a:pt x="330576" y="144865"/>
                </a:cubicBezTo>
                <a:cubicBezTo>
                  <a:pt x="330762" y="127727"/>
                  <a:pt x="330644" y="118163"/>
                  <a:pt x="340536" y="119596"/>
                </a:cubicBezTo>
                <a:cubicBezTo>
                  <a:pt x="335132" y="105190"/>
                  <a:pt x="358421" y="99540"/>
                  <a:pt x="358421" y="80766"/>
                </a:cubicBezTo>
                <a:cubicBezTo>
                  <a:pt x="358421" y="68400"/>
                  <a:pt x="349623" y="67001"/>
                  <a:pt x="347027" y="67001"/>
                </a:cubicBezTo>
                <a:cubicBezTo>
                  <a:pt x="339297" y="67001"/>
                  <a:pt x="340512" y="71993"/>
                  <a:pt x="333935" y="71993"/>
                </a:cubicBezTo>
                <a:cubicBezTo>
                  <a:pt x="333122" y="71993"/>
                  <a:pt x="332272" y="71791"/>
                  <a:pt x="332272" y="72382"/>
                </a:cubicBezTo>
                <a:cubicBezTo>
                  <a:pt x="332272" y="74541"/>
                  <a:pt x="334123" y="78236"/>
                  <a:pt x="337142" y="78236"/>
                </a:cubicBezTo>
                <a:cubicBezTo>
                  <a:pt x="341181" y="78236"/>
                  <a:pt x="341266" y="74220"/>
                  <a:pt x="344261" y="74220"/>
                </a:cubicBezTo>
                <a:cubicBezTo>
                  <a:pt x="345559" y="74220"/>
                  <a:pt x="347425" y="75266"/>
                  <a:pt x="347425" y="79382"/>
                </a:cubicBezTo>
                <a:cubicBezTo>
                  <a:pt x="347425" y="87361"/>
                  <a:pt x="342166" y="96217"/>
                  <a:pt x="335956" y="103066"/>
                </a:cubicBezTo>
                <a:cubicBezTo>
                  <a:pt x="334529" y="101109"/>
                  <a:pt x="332587" y="99894"/>
                  <a:pt x="330262" y="99894"/>
                </a:cubicBezTo>
                <a:cubicBezTo>
                  <a:pt x="326589" y="99894"/>
                  <a:pt x="323364" y="103707"/>
                  <a:pt x="323364" y="108412"/>
                </a:cubicBezTo>
                <a:cubicBezTo>
                  <a:pt x="323364" y="110150"/>
                  <a:pt x="323645" y="111416"/>
                  <a:pt x="324281" y="112882"/>
                </a:cubicBezTo>
                <a:cubicBezTo>
                  <a:pt x="322210" y="114029"/>
                  <a:pt x="320370" y="114687"/>
                  <a:pt x="318987" y="114687"/>
                </a:cubicBezTo>
                <a:cubicBezTo>
                  <a:pt x="316188" y="114687"/>
                  <a:pt x="311962" y="113558"/>
                  <a:pt x="311962" y="107451"/>
                </a:cubicBezTo>
                <a:cubicBezTo>
                  <a:pt x="311962" y="93856"/>
                  <a:pt x="330305" y="81878"/>
                  <a:pt x="330305" y="64640"/>
                </a:cubicBezTo>
                <a:cubicBezTo>
                  <a:pt x="330305" y="56407"/>
                  <a:pt x="324773" y="48210"/>
                  <a:pt x="313218" y="48210"/>
                </a:cubicBezTo>
                <a:cubicBezTo>
                  <a:pt x="300823" y="48210"/>
                  <a:pt x="303130" y="59461"/>
                  <a:pt x="292406" y="59461"/>
                </a:cubicBezTo>
                <a:cubicBezTo>
                  <a:pt x="291914" y="59461"/>
                  <a:pt x="291523" y="59612"/>
                  <a:pt x="291523" y="60050"/>
                </a:cubicBezTo>
                <a:cubicBezTo>
                  <a:pt x="291523" y="60758"/>
                  <a:pt x="293382" y="66984"/>
                  <a:pt x="298930" y="66984"/>
                </a:cubicBezTo>
                <a:cubicBezTo>
                  <a:pt x="304869" y="66984"/>
                  <a:pt x="306541" y="56779"/>
                  <a:pt x="311792" y="56779"/>
                </a:cubicBezTo>
                <a:cubicBezTo>
                  <a:pt x="313760" y="56779"/>
                  <a:pt x="316697" y="57926"/>
                  <a:pt x="316697" y="64842"/>
                </a:cubicBezTo>
                <a:cubicBezTo>
                  <a:pt x="316697" y="70223"/>
                  <a:pt x="314016" y="78909"/>
                  <a:pt x="310164" y="87244"/>
                </a:cubicBezTo>
                <a:cubicBezTo>
                  <a:pt x="308772" y="85860"/>
                  <a:pt x="306888" y="84848"/>
                  <a:pt x="304758" y="84848"/>
                </a:cubicBezTo>
                <a:cubicBezTo>
                  <a:pt x="300160" y="84848"/>
                  <a:pt x="296861" y="89266"/>
                  <a:pt x="296861" y="94547"/>
                </a:cubicBezTo>
                <a:cubicBezTo>
                  <a:pt x="296861" y="97887"/>
                  <a:pt x="298183" y="101109"/>
                  <a:pt x="300466" y="103233"/>
                </a:cubicBezTo>
                <a:cubicBezTo>
                  <a:pt x="297759" y="106676"/>
                  <a:pt x="294993" y="109476"/>
                  <a:pt x="291243" y="109476"/>
                </a:cubicBezTo>
                <a:cubicBezTo>
                  <a:pt x="283836" y="109476"/>
                  <a:pt x="280563" y="105292"/>
                  <a:pt x="280563" y="100737"/>
                </a:cubicBezTo>
                <a:cubicBezTo>
                  <a:pt x="280563" y="95811"/>
                  <a:pt x="289607" y="94023"/>
                  <a:pt x="289607" y="86331"/>
                </a:cubicBezTo>
                <a:cubicBezTo>
                  <a:pt x="289607" y="81103"/>
                  <a:pt x="286187" y="78151"/>
                  <a:pt x="282894" y="78151"/>
                </a:cubicBezTo>
                <a:cubicBezTo>
                  <a:pt x="279357" y="78151"/>
                  <a:pt x="277541" y="80479"/>
                  <a:pt x="277185" y="80479"/>
                </a:cubicBezTo>
                <a:cubicBezTo>
                  <a:pt x="276820" y="80479"/>
                  <a:pt x="275004" y="78151"/>
                  <a:pt x="271466" y="78151"/>
                </a:cubicBezTo>
                <a:cubicBezTo>
                  <a:pt x="268176" y="78151"/>
                  <a:pt x="264756" y="81103"/>
                  <a:pt x="264756" y="86331"/>
                </a:cubicBezTo>
                <a:cubicBezTo>
                  <a:pt x="264756" y="94023"/>
                  <a:pt x="273800" y="95811"/>
                  <a:pt x="273800" y="100737"/>
                </a:cubicBezTo>
                <a:cubicBezTo>
                  <a:pt x="273800" y="105292"/>
                  <a:pt x="270533" y="109476"/>
                  <a:pt x="263128" y="109476"/>
                </a:cubicBezTo>
                <a:cubicBezTo>
                  <a:pt x="259368" y="109476"/>
                  <a:pt x="256603" y="106676"/>
                  <a:pt x="253896" y="103233"/>
                </a:cubicBezTo>
                <a:cubicBezTo>
                  <a:pt x="256178" y="101109"/>
                  <a:pt x="257502" y="97887"/>
                  <a:pt x="257502" y="94547"/>
                </a:cubicBezTo>
                <a:cubicBezTo>
                  <a:pt x="257502" y="89266"/>
                  <a:pt x="254202" y="84848"/>
                  <a:pt x="249603" y="84848"/>
                </a:cubicBezTo>
                <a:cubicBezTo>
                  <a:pt x="247474" y="84848"/>
                  <a:pt x="245591" y="85860"/>
                  <a:pt x="244199" y="87244"/>
                </a:cubicBezTo>
                <a:cubicBezTo>
                  <a:pt x="240356" y="78909"/>
                  <a:pt x="237675" y="70223"/>
                  <a:pt x="237675" y="64842"/>
                </a:cubicBezTo>
                <a:cubicBezTo>
                  <a:pt x="237675" y="57926"/>
                  <a:pt x="240611" y="56779"/>
                  <a:pt x="242578" y="56779"/>
                </a:cubicBezTo>
                <a:cubicBezTo>
                  <a:pt x="247822" y="56779"/>
                  <a:pt x="249493" y="66984"/>
                  <a:pt x="255441" y="66984"/>
                </a:cubicBezTo>
                <a:cubicBezTo>
                  <a:pt x="260989" y="66984"/>
                  <a:pt x="262846" y="60758"/>
                  <a:pt x="262846" y="60050"/>
                </a:cubicBezTo>
                <a:cubicBezTo>
                  <a:pt x="262846" y="59612"/>
                  <a:pt x="262449" y="59461"/>
                  <a:pt x="261957" y="59461"/>
                </a:cubicBezTo>
                <a:cubicBezTo>
                  <a:pt x="251233" y="59461"/>
                  <a:pt x="253540" y="48210"/>
                  <a:pt x="241153" y="48210"/>
                </a:cubicBezTo>
                <a:cubicBezTo>
                  <a:pt x="229598" y="48210"/>
                  <a:pt x="224066" y="56407"/>
                  <a:pt x="224066" y="64640"/>
                </a:cubicBezTo>
                <a:cubicBezTo>
                  <a:pt x="224066" y="81878"/>
                  <a:pt x="242409" y="93856"/>
                  <a:pt x="242409" y="107451"/>
                </a:cubicBezTo>
                <a:cubicBezTo>
                  <a:pt x="242409" y="113558"/>
                  <a:pt x="238184" y="114687"/>
                  <a:pt x="235384" y="114687"/>
                </a:cubicBezTo>
                <a:cubicBezTo>
                  <a:pt x="233993" y="114687"/>
                  <a:pt x="232160" y="114029"/>
                  <a:pt x="230081" y="112882"/>
                </a:cubicBezTo>
                <a:cubicBezTo>
                  <a:pt x="230717" y="111416"/>
                  <a:pt x="230997" y="110150"/>
                  <a:pt x="230997" y="108412"/>
                </a:cubicBezTo>
                <a:cubicBezTo>
                  <a:pt x="230997" y="103707"/>
                  <a:pt x="227774" y="99894"/>
                  <a:pt x="224101" y="99894"/>
                </a:cubicBezTo>
                <a:cubicBezTo>
                  <a:pt x="221776" y="99894"/>
                  <a:pt x="219840" y="101109"/>
                  <a:pt x="218416" y="103066"/>
                </a:cubicBezTo>
                <a:cubicBezTo>
                  <a:pt x="212197" y="96217"/>
                  <a:pt x="206946" y="87361"/>
                  <a:pt x="206946" y="79382"/>
                </a:cubicBezTo>
                <a:cubicBezTo>
                  <a:pt x="206946" y="75266"/>
                  <a:pt x="208812" y="74220"/>
                  <a:pt x="210101" y="74220"/>
                </a:cubicBezTo>
                <a:cubicBezTo>
                  <a:pt x="213104" y="74220"/>
                  <a:pt x="213189" y="78236"/>
                  <a:pt x="217227" y="78236"/>
                </a:cubicBezTo>
                <a:cubicBezTo>
                  <a:pt x="220240" y="78236"/>
                  <a:pt x="222089" y="74541"/>
                  <a:pt x="222089" y="72382"/>
                </a:cubicBezTo>
                <a:cubicBezTo>
                  <a:pt x="222089" y="71791"/>
                  <a:pt x="221249" y="71993"/>
                  <a:pt x="220435" y="71993"/>
                </a:cubicBezTo>
                <a:cubicBezTo>
                  <a:pt x="213851" y="71993"/>
                  <a:pt x="215072" y="67001"/>
                  <a:pt x="207344" y="67001"/>
                </a:cubicBezTo>
                <a:cubicBezTo>
                  <a:pt x="204739" y="67001"/>
                  <a:pt x="195949" y="68400"/>
                  <a:pt x="195949" y="80766"/>
                </a:cubicBezTo>
                <a:cubicBezTo>
                  <a:pt x="195949" y="99540"/>
                  <a:pt x="219239" y="105190"/>
                  <a:pt x="213834" y="119596"/>
                </a:cubicBezTo>
                <a:cubicBezTo>
                  <a:pt x="223727" y="118163"/>
                  <a:pt x="223599" y="127727"/>
                  <a:pt x="223786" y="144865"/>
                </a:cubicBezTo>
                <a:cubicBezTo>
                  <a:pt x="223786" y="144865"/>
                  <a:pt x="243045" y="138388"/>
                  <a:pt x="277185" y="138388"/>
                </a:cubicBezTo>
                <a:close/>
                <a:moveTo>
                  <a:pt x="214598" y="163707"/>
                </a:moveTo>
                <a:cubicBezTo>
                  <a:pt x="205307" y="165731"/>
                  <a:pt x="198639" y="167636"/>
                  <a:pt x="195654" y="168548"/>
                </a:cubicBezTo>
                <a:cubicBezTo>
                  <a:pt x="195805" y="164467"/>
                  <a:pt x="197367" y="160687"/>
                  <a:pt x="201023" y="159844"/>
                </a:cubicBezTo>
                <a:cubicBezTo>
                  <a:pt x="201490" y="159725"/>
                  <a:pt x="201608" y="159102"/>
                  <a:pt x="201176" y="158815"/>
                </a:cubicBezTo>
                <a:cubicBezTo>
                  <a:pt x="192896" y="153350"/>
                  <a:pt x="188458" y="163824"/>
                  <a:pt x="188332" y="164163"/>
                </a:cubicBezTo>
                <a:cubicBezTo>
                  <a:pt x="185395" y="163943"/>
                  <a:pt x="180924" y="164854"/>
                  <a:pt x="180924" y="168801"/>
                </a:cubicBezTo>
                <a:cubicBezTo>
                  <a:pt x="180924" y="180591"/>
                  <a:pt x="153792" y="187138"/>
                  <a:pt x="147506" y="188098"/>
                </a:cubicBezTo>
                <a:cubicBezTo>
                  <a:pt x="158585" y="192349"/>
                  <a:pt x="163201" y="206232"/>
                  <a:pt x="163201" y="206232"/>
                </a:cubicBezTo>
                <a:cubicBezTo>
                  <a:pt x="171244" y="198236"/>
                  <a:pt x="180653" y="191185"/>
                  <a:pt x="182723" y="191185"/>
                </a:cubicBezTo>
                <a:cubicBezTo>
                  <a:pt x="184862" y="191185"/>
                  <a:pt x="185675" y="193850"/>
                  <a:pt x="185845" y="195436"/>
                </a:cubicBezTo>
                <a:cubicBezTo>
                  <a:pt x="185895" y="195959"/>
                  <a:pt x="186387" y="196129"/>
                  <a:pt x="186719" y="195673"/>
                </a:cubicBezTo>
                <a:cubicBezTo>
                  <a:pt x="190927" y="189432"/>
                  <a:pt x="188908" y="188014"/>
                  <a:pt x="188568" y="186176"/>
                </a:cubicBezTo>
                <a:cubicBezTo>
                  <a:pt x="188297" y="184725"/>
                  <a:pt x="188721" y="179260"/>
                  <a:pt x="194863" y="179900"/>
                </a:cubicBezTo>
                <a:lnTo>
                  <a:pt x="194863" y="258592"/>
                </a:lnTo>
                <a:lnTo>
                  <a:pt x="191708" y="259216"/>
                </a:lnTo>
                <a:cubicBezTo>
                  <a:pt x="190257" y="259469"/>
                  <a:pt x="178685" y="249684"/>
                  <a:pt x="165432" y="240576"/>
                </a:cubicBezTo>
                <a:cubicBezTo>
                  <a:pt x="152180" y="231468"/>
                  <a:pt x="145061" y="236916"/>
                  <a:pt x="129943" y="245046"/>
                </a:cubicBezTo>
                <a:cubicBezTo>
                  <a:pt x="110175" y="255690"/>
                  <a:pt x="90168" y="246041"/>
                  <a:pt x="90168" y="246041"/>
                </a:cubicBezTo>
                <a:cubicBezTo>
                  <a:pt x="73116" y="258153"/>
                  <a:pt x="67313" y="293171"/>
                  <a:pt x="67313" y="293171"/>
                </a:cubicBezTo>
                <a:cubicBezTo>
                  <a:pt x="63919" y="294622"/>
                  <a:pt x="58286" y="296140"/>
                  <a:pt x="52950" y="296140"/>
                </a:cubicBezTo>
                <a:cubicBezTo>
                  <a:pt x="39934" y="296140"/>
                  <a:pt x="37541" y="288314"/>
                  <a:pt x="37541" y="283624"/>
                </a:cubicBezTo>
                <a:cubicBezTo>
                  <a:pt x="37541" y="263651"/>
                  <a:pt x="62698" y="255082"/>
                  <a:pt x="62698" y="235397"/>
                </a:cubicBezTo>
                <a:cubicBezTo>
                  <a:pt x="62698" y="230623"/>
                  <a:pt x="60491" y="211191"/>
                  <a:pt x="36311" y="211191"/>
                </a:cubicBezTo>
                <a:cubicBezTo>
                  <a:pt x="33215" y="211191"/>
                  <a:pt x="14762" y="211158"/>
                  <a:pt x="14677" y="211158"/>
                </a:cubicBezTo>
                <a:cubicBezTo>
                  <a:pt x="5624" y="211158"/>
                  <a:pt x="3360" y="204681"/>
                  <a:pt x="2104" y="202200"/>
                </a:cubicBezTo>
                <a:cubicBezTo>
                  <a:pt x="1621" y="201240"/>
                  <a:pt x="695" y="201796"/>
                  <a:pt x="1044" y="202554"/>
                </a:cubicBezTo>
                <a:cubicBezTo>
                  <a:pt x="1739" y="204207"/>
                  <a:pt x="0" y="206721"/>
                  <a:pt x="0" y="211714"/>
                </a:cubicBezTo>
                <a:cubicBezTo>
                  <a:pt x="0" y="219710"/>
                  <a:pt x="4726" y="224517"/>
                  <a:pt x="13523" y="224517"/>
                </a:cubicBezTo>
                <a:cubicBezTo>
                  <a:pt x="17528" y="224517"/>
                  <a:pt x="21295" y="223387"/>
                  <a:pt x="22517" y="222662"/>
                </a:cubicBezTo>
                <a:cubicBezTo>
                  <a:pt x="23332" y="222190"/>
                  <a:pt x="23764" y="222966"/>
                  <a:pt x="23382" y="223405"/>
                </a:cubicBezTo>
                <a:cubicBezTo>
                  <a:pt x="19547" y="227858"/>
                  <a:pt x="19242" y="236190"/>
                  <a:pt x="20819" y="238215"/>
                </a:cubicBezTo>
                <a:cubicBezTo>
                  <a:pt x="21193" y="238704"/>
                  <a:pt x="21660" y="238569"/>
                  <a:pt x="21752" y="238180"/>
                </a:cubicBezTo>
                <a:cubicBezTo>
                  <a:pt x="23874" y="229730"/>
                  <a:pt x="31832" y="221752"/>
                  <a:pt x="42547" y="221752"/>
                </a:cubicBezTo>
                <a:cubicBezTo>
                  <a:pt x="55664" y="221752"/>
                  <a:pt x="55596" y="232834"/>
                  <a:pt x="55596" y="235515"/>
                </a:cubicBezTo>
                <a:cubicBezTo>
                  <a:pt x="55596" y="251541"/>
                  <a:pt x="27285" y="263297"/>
                  <a:pt x="27285" y="285327"/>
                </a:cubicBezTo>
                <a:cubicBezTo>
                  <a:pt x="27285" y="307679"/>
                  <a:pt x="51032" y="312469"/>
                  <a:pt x="64793" y="308926"/>
                </a:cubicBezTo>
                <a:cubicBezTo>
                  <a:pt x="63987" y="331295"/>
                  <a:pt x="38230" y="338919"/>
                  <a:pt x="37449" y="322910"/>
                </a:cubicBezTo>
                <a:cubicBezTo>
                  <a:pt x="37390" y="322152"/>
                  <a:pt x="36838" y="321966"/>
                  <a:pt x="36414" y="322978"/>
                </a:cubicBezTo>
                <a:cubicBezTo>
                  <a:pt x="33156" y="330889"/>
                  <a:pt x="34445" y="337840"/>
                  <a:pt x="44474" y="340049"/>
                </a:cubicBezTo>
                <a:cubicBezTo>
                  <a:pt x="45152" y="340218"/>
                  <a:pt x="44822" y="340588"/>
                  <a:pt x="44202" y="341011"/>
                </a:cubicBezTo>
                <a:cubicBezTo>
                  <a:pt x="34277" y="347285"/>
                  <a:pt x="39654" y="371947"/>
                  <a:pt x="40146" y="379200"/>
                </a:cubicBezTo>
                <a:cubicBezTo>
                  <a:pt x="40893" y="389659"/>
                  <a:pt x="30433" y="388410"/>
                  <a:pt x="29575" y="388106"/>
                </a:cubicBezTo>
                <a:cubicBezTo>
                  <a:pt x="29142" y="387939"/>
                  <a:pt x="28727" y="388158"/>
                  <a:pt x="29389" y="388984"/>
                </a:cubicBezTo>
                <a:cubicBezTo>
                  <a:pt x="36805" y="398025"/>
                  <a:pt x="45967" y="389759"/>
                  <a:pt x="45967" y="389759"/>
                </a:cubicBezTo>
                <a:cubicBezTo>
                  <a:pt x="52889" y="391919"/>
                  <a:pt x="48598" y="397790"/>
                  <a:pt x="43981" y="400859"/>
                </a:cubicBezTo>
                <a:cubicBezTo>
                  <a:pt x="43260" y="401348"/>
                  <a:pt x="43321" y="401821"/>
                  <a:pt x="44101" y="401871"/>
                </a:cubicBezTo>
                <a:cubicBezTo>
                  <a:pt x="45136" y="401939"/>
                  <a:pt x="55852" y="402834"/>
                  <a:pt x="57760" y="394347"/>
                </a:cubicBezTo>
                <a:cubicBezTo>
                  <a:pt x="62503" y="399982"/>
                  <a:pt x="69476" y="397924"/>
                  <a:pt x="70944" y="397182"/>
                </a:cubicBezTo>
                <a:cubicBezTo>
                  <a:pt x="73007" y="396137"/>
                  <a:pt x="83043" y="392509"/>
                  <a:pt x="84044" y="403727"/>
                </a:cubicBezTo>
                <a:cubicBezTo>
                  <a:pt x="84103" y="404537"/>
                  <a:pt x="84579" y="404013"/>
                  <a:pt x="84909" y="403592"/>
                </a:cubicBezTo>
                <a:cubicBezTo>
                  <a:pt x="92493" y="394112"/>
                  <a:pt x="84367" y="388258"/>
                  <a:pt x="79853" y="387567"/>
                </a:cubicBezTo>
                <a:cubicBezTo>
                  <a:pt x="80218" y="387044"/>
                  <a:pt x="86301" y="382035"/>
                  <a:pt x="91764" y="388984"/>
                </a:cubicBezTo>
                <a:cubicBezTo>
                  <a:pt x="92128" y="389455"/>
                  <a:pt x="92478" y="389557"/>
                  <a:pt x="92545" y="388613"/>
                </a:cubicBezTo>
                <a:cubicBezTo>
                  <a:pt x="93173" y="376585"/>
                  <a:pt x="83331" y="375490"/>
                  <a:pt x="76960" y="380719"/>
                </a:cubicBezTo>
                <a:cubicBezTo>
                  <a:pt x="76662" y="379487"/>
                  <a:pt x="74541" y="372723"/>
                  <a:pt x="84162" y="372959"/>
                </a:cubicBezTo>
                <a:cubicBezTo>
                  <a:pt x="84391" y="372959"/>
                  <a:pt x="84850" y="372621"/>
                  <a:pt x="84367" y="372149"/>
                </a:cubicBezTo>
                <a:cubicBezTo>
                  <a:pt x="76901" y="364306"/>
                  <a:pt x="70758" y="371441"/>
                  <a:pt x="69332" y="373144"/>
                </a:cubicBezTo>
                <a:cubicBezTo>
                  <a:pt x="66006" y="377041"/>
                  <a:pt x="57727" y="375490"/>
                  <a:pt x="56962" y="375388"/>
                </a:cubicBezTo>
                <a:cubicBezTo>
                  <a:pt x="59558" y="333589"/>
                  <a:pt x="96601" y="348399"/>
                  <a:pt x="101690" y="328089"/>
                </a:cubicBezTo>
                <a:cubicBezTo>
                  <a:pt x="101928" y="327009"/>
                  <a:pt x="102411" y="327414"/>
                  <a:pt x="102514" y="327802"/>
                </a:cubicBezTo>
                <a:cubicBezTo>
                  <a:pt x="103914" y="332761"/>
                  <a:pt x="116487" y="333454"/>
                  <a:pt x="118795" y="323686"/>
                </a:cubicBezTo>
                <a:cubicBezTo>
                  <a:pt x="118922" y="323080"/>
                  <a:pt x="118845" y="322606"/>
                  <a:pt x="118404" y="323062"/>
                </a:cubicBezTo>
                <a:cubicBezTo>
                  <a:pt x="107681" y="333706"/>
                  <a:pt x="83535" y="300424"/>
                  <a:pt x="116487" y="273385"/>
                </a:cubicBezTo>
                <a:cubicBezTo>
                  <a:pt x="144620" y="250327"/>
                  <a:pt x="169835" y="263180"/>
                  <a:pt x="179423" y="270771"/>
                </a:cubicBezTo>
                <a:cubicBezTo>
                  <a:pt x="179932" y="274110"/>
                  <a:pt x="177929" y="275190"/>
                  <a:pt x="176648" y="275594"/>
                </a:cubicBezTo>
                <a:cubicBezTo>
                  <a:pt x="176189" y="275730"/>
                  <a:pt x="176045" y="276152"/>
                  <a:pt x="176775" y="276439"/>
                </a:cubicBezTo>
                <a:cubicBezTo>
                  <a:pt x="179456" y="277451"/>
                  <a:pt x="183232" y="277130"/>
                  <a:pt x="185006" y="274634"/>
                </a:cubicBezTo>
                <a:cubicBezTo>
                  <a:pt x="191046" y="278833"/>
                  <a:pt x="185871" y="284113"/>
                  <a:pt x="183426" y="285581"/>
                </a:cubicBezTo>
                <a:cubicBezTo>
                  <a:pt x="182808" y="285968"/>
                  <a:pt x="183079" y="286374"/>
                  <a:pt x="183597" y="286474"/>
                </a:cubicBezTo>
                <a:cubicBezTo>
                  <a:pt x="189145" y="287469"/>
                  <a:pt x="193709" y="281836"/>
                  <a:pt x="193930" y="278598"/>
                </a:cubicBezTo>
                <a:lnTo>
                  <a:pt x="194863" y="279121"/>
                </a:lnTo>
                <a:lnTo>
                  <a:pt x="194863" y="302872"/>
                </a:lnTo>
                <a:cubicBezTo>
                  <a:pt x="194863" y="336693"/>
                  <a:pt x="234111" y="341381"/>
                  <a:pt x="277185" y="370058"/>
                </a:cubicBezTo>
                <a:cubicBezTo>
                  <a:pt x="320250" y="341381"/>
                  <a:pt x="359498" y="336693"/>
                  <a:pt x="359498" y="302872"/>
                </a:cubicBezTo>
                <a:lnTo>
                  <a:pt x="359498" y="279121"/>
                </a:lnTo>
                <a:lnTo>
                  <a:pt x="360440" y="278598"/>
                </a:lnTo>
                <a:cubicBezTo>
                  <a:pt x="360660" y="281836"/>
                  <a:pt x="365225" y="287469"/>
                  <a:pt x="370775" y="286474"/>
                </a:cubicBezTo>
                <a:cubicBezTo>
                  <a:pt x="371291" y="286374"/>
                  <a:pt x="371555" y="285968"/>
                  <a:pt x="370943" y="285581"/>
                </a:cubicBezTo>
                <a:cubicBezTo>
                  <a:pt x="368500" y="284113"/>
                  <a:pt x="363326" y="278833"/>
                  <a:pt x="369365" y="274634"/>
                </a:cubicBezTo>
                <a:cubicBezTo>
                  <a:pt x="371131" y="277130"/>
                  <a:pt x="374913" y="277451"/>
                  <a:pt x="377594" y="276439"/>
                </a:cubicBezTo>
                <a:cubicBezTo>
                  <a:pt x="378316" y="276152"/>
                  <a:pt x="378180" y="275730"/>
                  <a:pt x="377714" y="275594"/>
                </a:cubicBezTo>
                <a:cubicBezTo>
                  <a:pt x="376441" y="275190"/>
                  <a:pt x="374439" y="274110"/>
                  <a:pt x="374948" y="270771"/>
                </a:cubicBezTo>
                <a:cubicBezTo>
                  <a:pt x="384536" y="263180"/>
                  <a:pt x="409750" y="250327"/>
                  <a:pt x="437884" y="273385"/>
                </a:cubicBezTo>
                <a:cubicBezTo>
                  <a:pt x="470837" y="300424"/>
                  <a:pt x="446681" y="333706"/>
                  <a:pt x="435966" y="323062"/>
                </a:cubicBezTo>
                <a:cubicBezTo>
                  <a:pt x="435516" y="322606"/>
                  <a:pt x="435448" y="323080"/>
                  <a:pt x="435577" y="323686"/>
                </a:cubicBezTo>
                <a:cubicBezTo>
                  <a:pt x="437884" y="333454"/>
                  <a:pt x="450457" y="332761"/>
                  <a:pt x="451849" y="327802"/>
                </a:cubicBezTo>
                <a:cubicBezTo>
                  <a:pt x="451950" y="327414"/>
                  <a:pt x="452443" y="327009"/>
                  <a:pt x="452679" y="328089"/>
                </a:cubicBezTo>
                <a:cubicBezTo>
                  <a:pt x="457770" y="348399"/>
                  <a:pt x="494812" y="333589"/>
                  <a:pt x="497407" y="375388"/>
                </a:cubicBezTo>
                <a:cubicBezTo>
                  <a:pt x="496645" y="375490"/>
                  <a:pt x="488363" y="377041"/>
                  <a:pt x="485038" y="373144"/>
                </a:cubicBezTo>
                <a:cubicBezTo>
                  <a:pt x="483613" y="371441"/>
                  <a:pt x="477471" y="364306"/>
                  <a:pt x="470004" y="372149"/>
                </a:cubicBezTo>
                <a:cubicBezTo>
                  <a:pt x="469513" y="372621"/>
                  <a:pt x="469970" y="372959"/>
                  <a:pt x="470208" y="372959"/>
                </a:cubicBezTo>
                <a:cubicBezTo>
                  <a:pt x="479829" y="372723"/>
                  <a:pt x="477709" y="379487"/>
                  <a:pt x="477403" y="380719"/>
                </a:cubicBezTo>
                <a:cubicBezTo>
                  <a:pt x="471040" y="375490"/>
                  <a:pt x="461190" y="376585"/>
                  <a:pt x="461826" y="388613"/>
                </a:cubicBezTo>
                <a:cubicBezTo>
                  <a:pt x="461885" y="389557"/>
                  <a:pt x="462241" y="389455"/>
                  <a:pt x="462606" y="388984"/>
                </a:cubicBezTo>
                <a:cubicBezTo>
                  <a:pt x="468071" y="382035"/>
                  <a:pt x="474145" y="387044"/>
                  <a:pt x="474519" y="387567"/>
                </a:cubicBezTo>
                <a:cubicBezTo>
                  <a:pt x="470004" y="388258"/>
                  <a:pt x="461876" y="394112"/>
                  <a:pt x="469462" y="403592"/>
                </a:cubicBezTo>
                <a:cubicBezTo>
                  <a:pt x="469784" y="404013"/>
                  <a:pt x="470258" y="404537"/>
                  <a:pt x="470328" y="403727"/>
                </a:cubicBezTo>
                <a:cubicBezTo>
                  <a:pt x="471320" y="392509"/>
                  <a:pt x="481356" y="396137"/>
                  <a:pt x="483427" y="397182"/>
                </a:cubicBezTo>
                <a:cubicBezTo>
                  <a:pt x="484894" y="397924"/>
                  <a:pt x="491859" y="399982"/>
                  <a:pt x="496612" y="394347"/>
                </a:cubicBezTo>
                <a:cubicBezTo>
                  <a:pt x="498511" y="402834"/>
                  <a:pt x="509235" y="401939"/>
                  <a:pt x="510271" y="401871"/>
                </a:cubicBezTo>
                <a:cubicBezTo>
                  <a:pt x="511042" y="401821"/>
                  <a:pt x="511101" y="401348"/>
                  <a:pt x="510389" y="400859"/>
                </a:cubicBezTo>
                <a:cubicBezTo>
                  <a:pt x="505774" y="397790"/>
                  <a:pt x="501480" y="391919"/>
                  <a:pt x="508404" y="389759"/>
                </a:cubicBezTo>
                <a:cubicBezTo>
                  <a:pt x="508404" y="389759"/>
                  <a:pt x="517567" y="398025"/>
                  <a:pt x="524982" y="388984"/>
                </a:cubicBezTo>
                <a:cubicBezTo>
                  <a:pt x="525636" y="388158"/>
                  <a:pt x="525219" y="387939"/>
                  <a:pt x="524795" y="388106"/>
                </a:cubicBezTo>
                <a:cubicBezTo>
                  <a:pt x="523938" y="388410"/>
                  <a:pt x="513469" y="389659"/>
                  <a:pt x="514223" y="379200"/>
                </a:cubicBezTo>
                <a:cubicBezTo>
                  <a:pt x="514715" y="371947"/>
                  <a:pt x="520095" y="347285"/>
                  <a:pt x="510168" y="341011"/>
                </a:cubicBezTo>
                <a:cubicBezTo>
                  <a:pt x="509541" y="340588"/>
                  <a:pt x="509209" y="340218"/>
                  <a:pt x="509897" y="340049"/>
                </a:cubicBezTo>
                <a:cubicBezTo>
                  <a:pt x="519924" y="337840"/>
                  <a:pt x="521215" y="330889"/>
                  <a:pt x="517957" y="322978"/>
                </a:cubicBezTo>
                <a:cubicBezTo>
                  <a:pt x="517533" y="321966"/>
                  <a:pt x="516972" y="322152"/>
                  <a:pt x="516922" y="322910"/>
                </a:cubicBezTo>
                <a:cubicBezTo>
                  <a:pt x="516142" y="338919"/>
                  <a:pt x="490384" y="331295"/>
                  <a:pt x="489569" y="308926"/>
                </a:cubicBezTo>
                <a:cubicBezTo>
                  <a:pt x="503331" y="312469"/>
                  <a:pt x="527078" y="307679"/>
                  <a:pt x="527078" y="285327"/>
                </a:cubicBezTo>
                <a:cubicBezTo>
                  <a:pt x="527078" y="263297"/>
                  <a:pt x="498766" y="251541"/>
                  <a:pt x="498766" y="235515"/>
                </a:cubicBezTo>
                <a:cubicBezTo>
                  <a:pt x="498766" y="232834"/>
                  <a:pt x="498698" y="221752"/>
                  <a:pt x="511815" y="221752"/>
                </a:cubicBezTo>
                <a:cubicBezTo>
                  <a:pt x="522531" y="221752"/>
                  <a:pt x="530489" y="229730"/>
                  <a:pt x="532617" y="238180"/>
                </a:cubicBezTo>
                <a:cubicBezTo>
                  <a:pt x="532702" y="238569"/>
                  <a:pt x="533177" y="238704"/>
                  <a:pt x="533550" y="238215"/>
                </a:cubicBezTo>
                <a:cubicBezTo>
                  <a:pt x="535128" y="236190"/>
                  <a:pt x="534824" y="227858"/>
                  <a:pt x="530989" y="223405"/>
                </a:cubicBezTo>
                <a:cubicBezTo>
                  <a:pt x="530598" y="222966"/>
                  <a:pt x="531031" y="222190"/>
                  <a:pt x="531854" y="222662"/>
                </a:cubicBezTo>
                <a:cubicBezTo>
                  <a:pt x="533067" y="223387"/>
                  <a:pt x="536843" y="224517"/>
                  <a:pt x="540839" y="224517"/>
                </a:cubicBezTo>
                <a:cubicBezTo>
                  <a:pt x="549637" y="224517"/>
                  <a:pt x="554363" y="219710"/>
                  <a:pt x="554363" y="211714"/>
                </a:cubicBezTo>
                <a:cubicBezTo>
                  <a:pt x="554363" y="206721"/>
                  <a:pt x="552632" y="204207"/>
                  <a:pt x="553327" y="202554"/>
                </a:cubicBezTo>
                <a:cubicBezTo>
                  <a:pt x="553675" y="201796"/>
                  <a:pt x="552742" y="201240"/>
                  <a:pt x="552267" y="202200"/>
                </a:cubicBezTo>
                <a:cubicBezTo>
                  <a:pt x="551002" y="204681"/>
                  <a:pt x="548738" y="211158"/>
                  <a:pt x="539692" y="211158"/>
                </a:cubicBezTo>
                <a:cubicBezTo>
                  <a:pt x="539609" y="211158"/>
                  <a:pt x="521155" y="211191"/>
                  <a:pt x="518050" y="211191"/>
                </a:cubicBezTo>
                <a:cubicBezTo>
                  <a:pt x="493878" y="211191"/>
                  <a:pt x="491665" y="230623"/>
                  <a:pt x="491665" y="235397"/>
                </a:cubicBezTo>
                <a:cubicBezTo>
                  <a:pt x="491665" y="255082"/>
                  <a:pt x="516819" y="263651"/>
                  <a:pt x="516819" y="283624"/>
                </a:cubicBezTo>
                <a:cubicBezTo>
                  <a:pt x="516819" y="288314"/>
                  <a:pt x="514435" y="296140"/>
                  <a:pt x="501412" y="296140"/>
                </a:cubicBezTo>
                <a:cubicBezTo>
                  <a:pt x="496076" y="296140"/>
                  <a:pt x="490443" y="294622"/>
                  <a:pt x="487057" y="293171"/>
                </a:cubicBezTo>
                <a:cubicBezTo>
                  <a:pt x="487057" y="293171"/>
                  <a:pt x="481255" y="258153"/>
                  <a:pt x="464201" y="246041"/>
                </a:cubicBezTo>
                <a:cubicBezTo>
                  <a:pt x="464201" y="246041"/>
                  <a:pt x="444195" y="255690"/>
                  <a:pt x="424428" y="245046"/>
                </a:cubicBezTo>
                <a:cubicBezTo>
                  <a:pt x="409308" y="236916"/>
                  <a:pt x="402183" y="231468"/>
                  <a:pt x="388930" y="240576"/>
                </a:cubicBezTo>
                <a:cubicBezTo>
                  <a:pt x="375678" y="249684"/>
                  <a:pt x="364106" y="259469"/>
                  <a:pt x="362664" y="259216"/>
                </a:cubicBezTo>
                <a:lnTo>
                  <a:pt x="359498" y="258592"/>
                </a:lnTo>
                <a:lnTo>
                  <a:pt x="359498" y="179900"/>
                </a:lnTo>
                <a:cubicBezTo>
                  <a:pt x="365642" y="179260"/>
                  <a:pt x="366074" y="184725"/>
                  <a:pt x="365802" y="186176"/>
                </a:cubicBezTo>
                <a:cubicBezTo>
                  <a:pt x="365463" y="188014"/>
                  <a:pt x="363444" y="189432"/>
                  <a:pt x="367652" y="195673"/>
                </a:cubicBezTo>
                <a:cubicBezTo>
                  <a:pt x="367974" y="196129"/>
                  <a:pt x="368467" y="195959"/>
                  <a:pt x="368518" y="195436"/>
                </a:cubicBezTo>
                <a:cubicBezTo>
                  <a:pt x="368686" y="193850"/>
                  <a:pt x="369501" y="191185"/>
                  <a:pt x="371640" y="191185"/>
                </a:cubicBezTo>
                <a:cubicBezTo>
                  <a:pt x="373709" y="191185"/>
                  <a:pt x="383127" y="198236"/>
                  <a:pt x="391170" y="206232"/>
                </a:cubicBezTo>
                <a:cubicBezTo>
                  <a:pt x="391170" y="206232"/>
                  <a:pt x="395785" y="192349"/>
                  <a:pt x="406865" y="188098"/>
                </a:cubicBezTo>
                <a:cubicBezTo>
                  <a:pt x="400570" y="187138"/>
                  <a:pt x="373438" y="180591"/>
                  <a:pt x="373438" y="168801"/>
                </a:cubicBezTo>
                <a:cubicBezTo>
                  <a:pt x="373438" y="164854"/>
                  <a:pt x="368968" y="163943"/>
                  <a:pt x="366040" y="164163"/>
                </a:cubicBezTo>
                <a:cubicBezTo>
                  <a:pt x="365904" y="163824"/>
                  <a:pt x="361466" y="153350"/>
                  <a:pt x="353194" y="158815"/>
                </a:cubicBezTo>
                <a:cubicBezTo>
                  <a:pt x="352754" y="159102"/>
                  <a:pt x="352873" y="159725"/>
                  <a:pt x="353347" y="159844"/>
                </a:cubicBezTo>
                <a:cubicBezTo>
                  <a:pt x="357004" y="160687"/>
                  <a:pt x="358565" y="164467"/>
                  <a:pt x="358718" y="168548"/>
                </a:cubicBezTo>
                <a:cubicBezTo>
                  <a:pt x="350810" y="166135"/>
                  <a:pt x="317129" y="156740"/>
                  <a:pt x="277185" y="156740"/>
                </a:cubicBezTo>
                <a:cubicBezTo>
                  <a:pt x="257799" y="156740"/>
                  <a:pt x="239932" y="158967"/>
                  <a:pt x="225729" y="161515"/>
                </a:cubicBezTo>
                <a:lnTo>
                  <a:pt x="225729" y="188791"/>
                </a:lnTo>
                <a:lnTo>
                  <a:pt x="214598" y="188791"/>
                </a:lnTo>
                <a:lnTo>
                  <a:pt x="214598" y="163707"/>
                </a:lnTo>
                <a:lnTo>
                  <a:pt x="214598" y="163707"/>
                </a:lnTo>
                <a:moveTo>
                  <a:pt x="140905" y="443132"/>
                </a:moveTo>
                <a:cubicBezTo>
                  <a:pt x="137951" y="441950"/>
                  <a:pt x="136000" y="440061"/>
                  <a:pt x="136000" y="436198"/>
                </a:cubicBezTo>
                <a:lnTo>
                  <a:pt x="136000" y="419262"/>
                </a:lnTo>
                <a:cubicBezTo>
                  <a:pt x="131123" y="417559"/>
                  <a:pt x="117776" y="412498"/>
                  <a:pt x="91154" y="412498"/>
                </a:cubicBezTo>
                <a:cubicBezTo>
                  <a:pt x="69028" y="412498"/>
                  <a:pt x="62095" y="417457"/>
                  <a:pt x="61773" y="419212"/>
                </a:cubicBezTo>
                <a:lnTo>
                  <a:pt x="55894" y="451465"/>
                </a:lnTo>
                <a:cubicBezTo>
                  <a:pt x="55894" y="451465"/>
                  <a:pt x="64852" y="443317"/>
                  <a:pt x="96940" y="445408"/>
                </a:cubicBezTo>
                <a:cubicBezTo>
                  <a:pt x="135593" y="447854"/>
                  <a:pt x="175639" y="470525"/>
                  <a:pt x="175639" y="446353"/>
                </a:cubicBezTo>
                <a:lnTo>
                  <a:pt x="175639" y="432132"/>
                </a:lnTo>
                <a:cubicBezTo>
                  <a:pt x="145341" y="432132"/>
                  <a:pt x="140905" y="441714"/>
                  <a:pt x="140905" y="443132"/>
                </a:cubicBezTo>
                <a:close/>
                <a:moveTo>
                  <a:pt x="378733" y="432132"/>
                </a:moveTo>
                <a:lnTo>
                  <a:pt x="378733" y="446353"/>
                </a:lnTo>
                <a:cubicBezTo>
                  <a:pt x="378733" y="470525"/>
                  <a:pt x="418778" y="447854"/>
                  <a:pt x="457432" y="445408"/>
                </a:cubicBezTo>
                <a:cubicBezTo>
                  <a:pt x="489517" y="443317"/>
                  <a:pt x="498478" y="451465"/>
                  <a:pt x="498478" y="451465"/>
                </a:cubicBezTo>
                <a:lnTo>
                  <a:pt x="492589" y="419212"/>
                </a:lnTo>
                <a:cubicBezTo>
                  <a:pt x="492275" y="417457"/>
                  <a:pt x="485344" y="412498"/>
                  <a:pt x="463209" y="412498"/>
                </a:cubicBezTo>
                <a:cubicBezTo>
                  <a:pt x="436593" y="412498"/>
                  <a:pt x="423240" y="417559"/>
                  <a:pt x="418370" y="419262"/>
                </a:cubicBezTo>
                <a:lnTo>
                  <a:pt x="418370" y="436198"/>
                </a:lnTo>
                <a:cubicBezTo>
                  <a:pt x="418370" y="440061"/>
                  <a:pt x="416418" y="441950"/>
                  <a:pt x="413466" y="443132"/>
                </a:cubicBezTo>
                <a:cubicBezTo>
                  <a:pt x="413466" y="441714"/>
                  <a:pt x="409020" y="432132"/>
                  <a:pt x="378733" y="432132"/>
                </a:cubicBezTo>
                <a:close/>
                <a:moveTo>
                  <a:pt x="277185" y="417492"/>
                </a:moveTo>
                <a:cubicBezTo>
                  <a:pt x="339426" y="417492"/>
                  <a:pt x="402624" y="420730"/>
                  <a:pt x="410888" y="430058"/>
                </a:cubicBezTo>
                <a:cubicBezTo>
                  <a:pt x="411548" y="430801"/>
                  <a:pt x="411821" y="430042"/>
                  <a:pt x="411821" y="429484"/>
                </a:cubicBezTo>
                <a:lnTo>
                  <a:pt x="411836" y="396693"/>
                </a:lnTo>
                <a:cubicBezTo>
                  <a:pt x="411836" y="387129"/>
                  <a:pt x="346628" y="381562"/>
                  <a:pt x="277185" y="381562"/>
                </a:cubicBezTo>
                <a:cubicBezTo>
                  <a:pt x="207735" y="381562"/>
                  <a:pt x="142533" y="387129"/>
                  <a:pt x="142533" y="396693"/>
                </a:cubicBezTo>
                <a:lnTo>
                  <a:pt x="142550" y="429484"/>
                </a:lnTo>
                <a:cubicBezTo>
                  <a:pt x="142550" y="430042"/>
                  <a:pt x="142822" y="430801"/>
                  <a:pt x="143484" y="430058"/>
                </a:cubicBezTo>
                <a:cubicBezTo>
                  <a:pt x="151747" y="420730"/>
                  <a:pt x="214946" y="417492"/>
                  <a:pt x="277185" y="417492"/>
                </a:cubicBezTo>
                <a:close/>
                <a:moveTo>
                  <a:pt x="221673" y="262876"/>
                </a:moveTo>
                <a:lnTo>
                  <a:pt x="215378" y="261257"/>
                </a:lnTo>
                <a:lnTo>
                  <a:pt x="214852" y="262033"/>
                </a:lnTo>
                <a:lnTo>
                  <a:pt x="207547" y="258844"/>
                </a:lnTo>
                <a:cubicBezTo>
                  <a:pt x="207547" y="258844"/>
                  <a:pt x="212935" y="258811"/>
                  <a:pt x="214080" y="258794"/>
                </a:cubicBezTo>
                <a:cubicBezTo>
                  <a:pt x="214692" y="258794"/>
                  <a:pt x="214734" y="258405"/>
                  <a:pt x="214410" y="258103"/>
                </a:cubicBezTo>
                <a:cubicBezTo>
                  <a:pt x="211434" y="255201"/>
                  <a:pt x="208829" y="252671"/>
                  <a:pt x="208829" y="252671"/>
                </a:cubicBezTo>
                <a:cubicBezTo>
                  <a:pt x="208829" y="252671"/>
                  <a:pt x="211797" y="253767"/>
                  <a:pt x="216040" y="255336"/>
                </a:cubicBezTo>
                <a:cubicBezTo>
                  <a:pt x="216523" y="255505"/>
                  <a:pt x="216702" y="255151"/>
                  <a:pt x="216473" y="254830"/>
                </a:cubicBezTo>
                <a:cubicBezTo>
                  <a:pt x="214437" y="251843"/>
                  <a:pt x="211662" y="247829"/>
                  <a:pt x="211662" y="247829"/>
                </a:cubicBezTo>
                <a:cubicBezTo>
                  <a:pt x="211662" y="247829"/>
                  <a:pt x="217542" y="251743"/>
                  <a:pt x="218739" y="252536"/>
                </a:cubicBezTo>
                <a:cubicBezTo>
                  <a:pt x="219119" y="252805"/>
                  <a:pt x="219425" y="252553"/>
                  <a:pt x="219263" y="252165"/>
                </a:cubicBezTo>
                <a:cubicBezTo>
                  <a:pt x="217694" y="248302"/>
                  <a:pt x="215913" y="243932"/>
                  <a:pt x="215913" y="243932"/>
                </a:cubicBezTo>
                <a:lnTo>
                  <a:pt x="222368" y="249988"/>
                </a:lnTo>
                <a:cubicBezTo>
                  <a:pt x="222666" y="250259"/>
                  <a:pt x="222998" y="250107"/>
                  <a:pt x="222912" y="249701"/>
                </a:cubicBezTo>
                <a:cubicBezTo>
                  <a:pt x="222285" y="246817"/>
                  <a:pt x="221131" y="241471"/>
                  <a:pt x="221131" y="241471"/>
                </a:cubicBezTo>
                <a:lnTo>
                  <a:pt x="225864" y="248352"/>
                </a:lnTo>
                <a:cubicBezTo>
                  <a:pt x="226144" y="248757"/>
                  <a:pt x="226500" y="248639"/>
                  <a:pt x="226509" y="248168"/>
                </a:cubicBezTo>
                <a:cubicBezTo>
                  <a:pt x="226535" y="246817"/>
                  <a:pt x="226662" y="240643"/>
                  <a:pt x="226662" y="240643"/>
                </a:cubicBezTo>
                <a:cubicBezTo>
                  <a:pt x="226662" y="240643"/>
                  <a:pt x="228657" y="245198"/>
                  <a:pt x="229666" y="247525"/>
                </a:cubicBezTo>
                <a:cubicBezTo>
                  <a:pt x="229869" y="247998"/>
                  <a:pt x="230226" y="248031"/>
                  <a:pt x="230479" y="247425"/>
                </a:cubicBezTo>
                <a:cubicBezTo>
                  <a:pt x="230794" y="246682"/>
                  <a:pt x="232915" y="241606"/>
                  <a:pt x="232915" y="241606"/>
                </a:cubicBezTo>
                <a:lnTo>
                  <a:pt x="233195" y="249432"/>
                </a:lnTo>
                <a:lnTo>
                  <a:pt x="232142" y="249634"/>
                </a:lnTo>
                <a:lnTo>
                  <a:pt x="230820" y="259063"/>
                </a:lnTo>
                <a:cubicBezTo>
                  <a:pt x="240220" y="256872"/>
                  <a:pt x="251928" y="240897"/>
                  <a:pt x="260904" y="240897"/>
                </a:cubicBezTo>
                <a:cubicBezTo>
                  <a:pt x="271595" y="240897"/>
                  <a:pt x="275480" y="253346"/>
                  <a:pt x="295240" y="247036"/>
                </a:cubicBezTo>
                <a:cubicBezTo>
                  <a:pt x="300220" y="254374"/>
                  <a:pt x="301967" y="260751"/>
                  <a:pt x="303893" y="269573"/>
                </a:cubicBezTo>
                <a:cubicBezTo>
                  <a:pt x="311512" y="276708"/>
                  <a:pt x="322227" y="274330"/>
                  <a:pt x="322227" y="266773"/>
                </a:cubicBezTo>
                <a:cubicBezTo>
                  <a:pt x="322227" y="256600"/>
                  <a:pt x="311071" y="254661"/>
                  <a:pt x="311071" y="244051"/>
                </a:cubicBezTo>
                <a:cubicBezTo>
                  <a:pt x="311071" y="239312"/>
                  <a:pt x="314414" y="232496"/>
                  <a:pt x="323525" y="232496"/>
                </a:cubicBezTo>
                <a:cubicBezTo>
                  <a:pt x="328345" y="232496"/>
                  <a:pt x="335412" y="234555"/>
                  <a:pt x="339476" y="234555"/>
                </a:cubicBezTo>
                <a:cubicBezTo>
                  <a:pt x="344303" y="234555"/>
                  <a:pt x="345330" y="231079"/>
                  <a:pt x="345874" y="229646"/>
                </a:cubicBezTo>
                <a:cubicBezTo>
                  <a:pt x="346313" y="228566"/>
                  <a:pt x="347629" y="228920"/>
                  <a:pt x="347502" y="229763"/>
                </a:cubicBezTo>
                <a:cubicBezTo>
                  <a:pt x="347340" y="230758"/>
                  <a:pt x="348061" y="232141"/>
                  <a:pt x="348061" y="234420"/>
                </a:cubicBezTo>
                <a:cubicBezTo>
                  <a:pt x="348061" y="241132"/>
                  <a:pt x="338237" y="242010"/>
                  <a:pt x="337016" y="241184"/>
                </a:cubicBezTo>
                <a:cubicBezTo>
                  <a:pt x="336507" y="240830"/>
                  <a:pt x="336142" y="241369"/>
                  <a:pt x="336507" y="241656"/>
                </a:cubicBezTo>
                <a:cubicBezTo>
                  <a:pt x="337983" y="242837"/>
                  <a:pt x="337652" y="246834"/>
                  <a:pt x="335895" y="249382"/>
                </a:cubicBezTo>
                <a:cubicBezTo>
                  <a:pt x="335683" y="249669"/>
                  <a:pt x="335412" y="249617"/>
                  <a:pt x="335353" y="249347"/>
                </a:cubicBezTo>
                <a:cubicBezTo>
                  <a:pt x="334300" y="244540"/>
                  <a:pt x="328625" y="238602"/>
                  <a:pt x="323628" y="238602"/>
                </a:cubicBezTo>
                <a:cubicBezTo>
                  <a:pt x="321786" y="238602"/>
                  <a:pt x="318130" y="239666"/>
                  <a:pt x="318130" y="243882"/>
                </a:cubicBezTo>
                <a:cubicBezTo>
                  <a:pt x="318130" y="249921"/>
                  <a:pt x="330297" y="255421"/>
                  <a:pt x="330297" y="267937"/>
                </a:cubicBezTo>
                <a:cubicBezTo>
                  <a:pt x="330297" y="280942"/>
                  <a:pt x="317333" y="284063"/>
                  <a:pt x="304301" y="280824"/>
                </a:cubicBezTo>
                <a:cubicBezTo>
                  <a:pt x="304742" y="293138"/>
                  <a:pt x="323237" y="300459"/>
                  <a:pt x="323678" y="291653"/>
                </a:cubicBezTo>
                <a:cubicBezTo>
                  <a:pt x="323704" y="291047"/>
                  <a:pt x="324034" y="291418"/>
                  <a:pt x="324222" y="291670"/>
                </a:cubicBezTo>
                <a:cubicBezTo>
                  <a:pt x="326971" y="295432"/>
                  <a:pt x="325715" y="298300"/>
                  <a:pt x="322219" y="299751"/>
                </a:cubicBezTo>
                <a:cubicBezTo>
                  <a:pt x="325444" y="301201"/>
                  <a:pt x="326020" y="307662"/>
                  <a:pt x="326971" y="311524"/>
                </a:cubicBezTo>
                <a:cubicBezTo>
                  <a:pt x="328387" y="317310"/>
                  <a:pt x="334564" y="314105"/>
                  <a:pt x="334870" y="313937"/>
                </a:cubicBezTo>
                <a:cubicBezTo>
                  <a:pt x="335200" y="313735"/>
                  <a:pt x="335318" y="313920"/>
                  <a:pt x="335183" y="314291"/>
                </a:cubicBezTo>
                <a:cubicBezTo>
                  <a:pt x="332842" y="320313"/>
                  <a:pt x="326630" y="318036"/>
                  <a:pt x="326630" y="318036"/>
                </a:cubicBezTo>
                <a:cubicBezTo>
                  <a:pt x="323372" y="320313"/>
                  <a:pt x="327310" y="322354"/>
                  <a:pt x="330262" y="323232"/>
                </a:cubicBezTo>
                <a:cubicBezTo>
                  <a:pt x="330703" y="323349"/>
                  <a:pt x="330677" y="323670"/>
                  <a:pt x="330330" y="323805"/>
                </a:cubicBezTo>
                <a:cubicBezTo>
                  <a:pt x="328149" y="324598"/>
                  <a:pt x="323492" y="326047"/>
                  <a:pt x="321235" y="322168"/>
                </a:cubicBezTo>
                <a:cubicBezTo>
                  <a:pt x="319564" y="326184"/>
                  <a:pt x="316120" y="326065"/>
                  <a:pt x="314787" y="326065"/>
                </a:cubicBezTo>
                <a:cubicBezTo>
                  <a:pt x="312403" y="326065"/>
                  <a:pt x="310817" y="328493"/>
                  <a:pt x="311376" y="331732"/>
                </a:cubicBezTo>
                <a:cubicBezTo>
                  <a:pt x="311427" y="332020"/>
                  <a:pt x="311223" y="332103"/>
                  <a:pt x="311011" y="331936"/>
                </a:cubicBezTo>
                <a:cubicBezTo>
                  <a:pt x="305328" y="328191"/>
                  <a:pt x="308595" y="323788"/>
                  <a:pt x="310885" y="322691"/>
                </a:cubicBezTo>
                <a:cubicBezTo>
                  <a:pt x="310485" y="322454"/>
                  <a:pt x="306574" y="320836"/>
                  <a:pt x="304911" y="325391"/>
                </a:cubicBezTo>
                <a:cubicBezTo>
                  <a:pt x="304784" y="325745"/>
                  <a:pt x="304563" y="325760"/>
                  <a:pt x="304437" y="325424"/>
                </a:cubicBezTo>
                <a:cubicBezTo>
                  <a:pt x="301959" y="318862"/>
                  <a:pt x="307371" y="316956"/>
                  <a:pt x="311274" y="318609"/>
                </a:cubicBezTo>
                <a:cubicBezTo>
                  <a:pt x="311003" y="317682"/>
                  <a:pt x="308958" y="314476"/>
                  <a:pt x="303825" y="315505"/>
                </a:cubicBezTo>
                <a:cubicBezTo>
                  <a:pt x="303597" y="315573"/>
                  <a:pt x="303444" y="315471"/>
                  <a:pt x="303589" y="315151"/>
                </a:cubicBezTo>
                <a:cubicBezTo>
                  <a:pt x="304428" y="313144"/>
                  <a:pt x="306973" y="310175"/>
                  <a:pt x="311632" y="313177"/>
                </a:cubicBezTo>
                <a:cubicBezTo>
                  <a:pt x="314007" y="314645"/>
                  <a:pt x="318113" y="312503"/>
                  <a:pt x="318486" y="312317"/>
                </a:cubicBezTo>
                <a:cubicBezTo>
                  <a:pt x="310205" y="295938"/>
                  <a:pt x="294119" y="309651"/>
                  <a:pt x="290522" y="296816"/>
                </a:cubicBezTo>
                <a:cubicBezTo>
                  <a:pt x="290454" y="296545"/>
                  <a:pt x="290133" y="296310"/>
                  <a:pt x="289912" y="297018"/>
                </a:cubicBezTo>
                <a:cubicBezTo>
                  <a:pt x="289054" y="299751"/>
                  <a:pt x="282038" y="299935"/>
                  <a:pt x="280748" y="294555"/>
                </a:cubicBezTo>
                <a:cubicBezTo>
                  <a:pt x="280648" y="294133"/>
                  <a:pt x="280808" y="294083"/>
                  <a:pt x="281080" y="294353"/>
                </a:cubicBezTo>
                <a:cubicBezTo>
                  <a:pt x="282106" y="295382"/>
                  <a:pt x="284312" y="296310"/>
                  <a:pt x="287214" y="292143"/>
                </a:cubicBezTo>
                <a:cubicBezTo>
                  <a:pt x="289130" y="289394"/>
                  <a:pt x="289403" y="285716"/>
                  <a:pt x="289403" y="283220"/>
                </a:cubicBezTo>
                <a:cubicBezTo>
                  <a:pt x="289403" y="273250"/>
                  <a:pt x="279391" y="256533"/>
                  <a:pt x="263780" y="256533"/>
                </a:cubicBezTo>
                <a:cubicBezTo>
                  <a:pt x="253914" y="256533"/>
                  <a:pt x="243308" y="260362"/>
                  <a:pt x="235435" y="266064"/>
                </a:cubicBezTo>
                <a:lnTo>
                  <a:pt x="242766" y="267735"/>
                </a:lnTo>
                <a:cubicBezTo>
                  <a:pt x="242069" y="275105"/>
                  <a:pt x="234943" y="279391"/>
                  <a:pt x="228393" y="277586"/>
                </a:cubicBezTo>
                <a:lnTo>
                  <a:pt x="229531" y="269151"/>
                </a:lnTo>
                <a:cubicBezTo>
                  <a:pt x="228393" y="269505"/>
                  <a:pt x="225517" y="270517"/>
                  <a:pt x="223981" y="272694"/>
                </a:cubicBezTo>
                <a:cubicBezTo>
                  <a:pt x="223871" y="272861"/>
                  <a:pt x="223642" y="272811"/>
                  <a:pt x="223592" y="272626"/>
                </a:cubicBezTo>
                <a:cubicBezTo>
                  <a:pt x="222250" y="267852"/>
                  <a:pt x="226221" y="265441"/>
                  <a:pt x="227459" y="264815"/>
                </a:cubicBezTo>
                <a:cubicBezTo>
                  <a:pt x="227595" y="264731"/>
                  <a:pt x="227586" y="264631"/>
                  <a:pt x="227333" y="264631"/>
                </a:cubicBezTo>
                <a:cubicBezTo>
                  <a:pt x="223778" y="264496"/>
                  <a:pt x="221776" y="267094"/>
                  <a:pt x="221215" y="267987"/>
                </a:cubicBezTo>
                <a:cubicBezTo>
                  <a:pt x="221123" y="268122"/>
                  <a:pt x="220970" y="268089"/>
                  <a:pt x="220926" y="267970"/>
                </a:cubicBezTo>
                <a:cubicBezTo>
                  <a:pt x="220638" y="267094"/>
                  <a:pt x="220011" y="264631"/>
                  <a:pt x="221673" y="262876"/>
                </a:cubicBezTo>
                <a:close/>
                <a:moveTo>
                  <a:pt x="243443" y="319824"/>
                </a:moveTo>
                <a:cubicBezTo>
                  <a:pt x="240635" y="323232"/>
                  <a:pt x="238175" y="319976"/>
                  <a:pt x="234493" y="319976"/>
                </a:cubicBezTo>
                <a:cubicBezTo>
                  <a:pt x="231023" y="319976"/>
                  <a:pt x="230446" y="322860"/>
                  <a:pt x="230361" y="324007"/>
                </a:cubicBezTo>
                <a:cubicBezTo>
                  <a:pt x="230344" y="324209"/>
                  <a:pt x="230226" y="324294"/>
                  <a:pt x="230081" y="324075"/>
                </a:cubicBezTo>
                <a:cubicBezTo>
                  <a:pt x="226153" y="318744"/>
                  <a:pt x="230540" y="315842"/>
                  <a:pt x="233101" y="315455"/>
                </a:cubicBezTo>
                <a:cubicBezTo>
                  <a:pt x="232728" y="315084"/>
                  <a:pt x="228869" y="312503"/>
                  <a:pt x="226408" y="316044"/>
                </a:cubicBezTo>
                <a:cubicBezTo>
                  <a:pt x="226221" y="316298"/>
                  <a:pt x="225984" y="316181"/>
                  <a:pt x="225984" y="315877"/>
                </a:cubicBezTo>
                <a:cubicBezTo>
                  <a:pt x="225864" y="309265"/>
                  <a:pt x="231141" y="308791"/>
                  <a:pt x="234620" y="311693"/>
                </a:cubicBezTo>
                <a:cubicBezTo>
                  <a:pt x="235249" y="309197"/>
                  <a:pt x="233619" y="307510"/>
                  <a:pt x="230803" y="307375"/>
                </a:cubicBezTo>
                <a:cubicBezTo>
                  <a:pt x="230464" y="307375"/>
                  <a:pt x="230412" y="307156"/>
                  <a:pt x="230549" y="307004"/>
                </a:cubicBezTo>
                <a:cubicBezTo>
                  <a:pt x="231727" y="305739"/>
                  <a:pt x="232872" y="305166"/>
                  <a:pt x="234026" y="305166"/>
                </a:cubicBezTo>
                <a:cubicBezTo>
                  <a:pt x="237734" y="305166"/>
                  <a:pt x="238201" y="309821"/>
                  <a:pt x="240618" y="309821"/>
                </a:cubicBezTo>
                <a:cubicBezTo>
                  <a:pt x="244249" y="309821"/>
                  <a:pt x="249382" y="304962"/>
                  <a:pt x="249876" y="304440"/>
                </a:cubicBezTo>
                <a:cubicBezTo>
                  <a:pt x="249773" y="304169"/>
                  <a:pt x="246303" y="294824"/>
                  <a:pt x="246990" y="289224"/>
                </a:cubicBezTo>
                <a:cubicBezTo>
                  <a:pt x="247024" y="288988"/>
                  <a:pt x="246897" y="288955"/>
                  <a:pt x="246736" y="289055"/>
                </a:cubicBezTo>
                <a:cubicBezTo>
                  <a:pt x="244988" y="290034"/>
                  <a:pt x="240535" y="290000"/>
                  <a:pt x="240535" y="284552"/>
                </a:cubicBezTo>
                <a:cubicBezTo>
                  <a:pt x="240535" y="284113"/>
                  <a:pt x="240661" y="284080"/>
                  <a:pt x="240906" y="284434"/>
                </a:cubicBezTo>
                <a:cubicBezTo>
                  <a:pt x="242858" y="287115"/>
                  <a:pt x="246023" y="284096"/>
                  <a:pt x="247601" y="282325"/>
                </a:cubicBezTo>
                <a:cubicBezTo>
                  <a:pt x="249314" y="280436"/>
                  <a:pt x="258444" y="267211"/>
                  <a:pt x="270636" y="267211"/>
                </a:cubicBezTo>
                <a:cubicBezTo>
                  <a:pt x="273317" y="267229"/>
                  <a:pt x="276778" y="268679"/>
                  <a:pt x="279562" y="270602"/>
                </a:cubicBezTo>
                <a:cubicBezTo>
                  <a:pt x="275353" y="275696"/>
                  <a:pt x="279527" y="280570"/>
                  <a:pt x="282649" y="279947"/>
                </a:cubicBezTo>
                <a:cubicBezTo>
                  <a:pt x="283014" y="279879"/>
                  <a:pt x="283082" y="280216"/>
                  <a:pt x="282735" y="280335"/>
                </a:cubicBezTo>
                <a:cubicBezTo>
                  <a:pt x="266622" y="286357"/>
                  <a:pt x="259420" y="288768"/>
                  <a:pt x="259420" y="302179"/>
                </a:cubicBezTo>
                <a:cubicBezTo>
                  <a:pt x="259420" y="309180"/>
                  <a:pt x="261828" y="313059"/>
                  <a:pt x="265960" y="312149"/>
                </a:cubicBezTo>
                <a:cubicBezTo>
                  <a:pt x="266275" y="312065"/>
                  <a:pt x="266360" y="312199"/>
                  <a:pt x="266139" y="312436"/>
                </a:cubicBezTo>
                <a:cubicBezTo>
                  <a:pt x="264647" y="314206"/>
                  <a:pt x="262914" y="314797"/>
                  <a:pt x="261481" y="314797"/>
                </a:cubicBezTo>
                <a:cubicBezTo>
                  <a:pt x="258138" y="314797"/>
                  <a:pt x="257537" y="312975"/>
                  <a:pt x="255738" y="312975"/>
                </a:cubicBezTo>
                <a:cubicBezTo>
                  <a:pt x="253888" y="312975"/>
                  <a:pt x="247890" y="316483"/>
                  <a:pt x="247890" y="319419"/>
                </a:cubicBezTo>
                <a:cubicBezTo>
                  <a:pt x="247890" y="320532"/>
                  <a:pt x="248593" y="322033"/>
                  <a:pt x="250715" y="323417"/>
                </a:cubicBezTo>
                <a:cubicBezTo>
                  <a:pt x="250851" y="323501"/>
                  <a:pt x="250774" y="323619"/>
                  <a:pt x="250656" y="323636"/>
                </a:cubicBezTo>
                <a:cubicBezTo>
                  <a:pt x="249306" y="323888"/>
                  <a:pt x="244547" y="324294"/>
                  <a:pt x="243443" y="319824"/>
                </a:cubicBezTo>
                <a:close/>
                <a:moveTo>
                  <a:pt x="285873" y="189432"/>
                </a:moveTo>
                <a:cubicBezTo>
                  <a:pt x="280834" y="189128"/>
                  <a:pt x="277609" y="190240"/>
                  <a:pt x="277762" y="191843"/>
                </a:cubicBezTo>
                <a:cubicBezTo>
                  <a:pt x="280213" y="194408"/>
                  <a:pt x="283471" y="194121"/>
                  <a:pt x="285873" y="189432"/>
                </a:cubicBezTo>
                <a:close/>
                <a:moveTo>
                  <a:pt x="267284" y="201813"/>
                </a:moveTo>
                <a:cubicBezTo>
                  <a:pt x="270839" y="200918"/>
                  <a:pt x="274759" y="201340"/>
                  <a:pt x="275174" y="201475"/>
                </a:cubicBezTo>
                <a:cubicBezTo>
                  <a:pt x="275734" y="201661"/>
                  <a:pt x="275718" y="202504"/>
                  <a:pt x="275081" y="202589"/>
                </a:cubicBezTo>
                <a:cubicBezTo>
                  <a:pt x="267658" y="203534"/>
                  <a:pt x="267319" y="206924"/>
                  <a:pt x="262584" y="206924"/>
                </a:cubicBezTo>
                <a:cubicBezTo>
                  <a:pt x="259462" y="206924"/>
                  <a:pt x="256086" y="203803"/>
                  <a:pt x="257358" y="199198"/>
                </a:cubicBezTo>
                <a:cubicBezTo>
                  <a:pt x="257519" y="198607"/>
                  <a:pt x="257987" y="198590"/>
                  <a:pt x="258122" y="199148"/>
                </a:cubicBezTo>
                <a:cubicBezTo>
                  <a:pt x="258596" y="201138"/>
                  <a:pt x="261481" y="203297"/>
                  <a:pt x="267284" y="201813"/>
                </a:cubicBezTo>
                <a:close/>
                <a:moveTo>
                  <a:pt x="170965" y="365318"/>
                </a:moveTo>
                <a:cubicBezTo>
                  <a:pt x="175885" y="371576"/>
                  <a:pt x="180594" y="365689"/>
                  <a:pt x="187041" y="365689"/>
                </a:cubicBezTo>
                <a:cubicBezTo>
                  <a:pt x="190180" y="365689"/>
                  <a:pt x="194024" y="366752"/>
                  <a:pt x="194745" y="373027"/>
                </a:cubicBezTo>
                <a:cubicBezTo>
                  <a:pt x="194780" y="373346"/>
                  <a:pt x="195051" y="373448"/>
                  <a:pt x="195356" y="373027"/>
                </a:cubicBezTo>
                <a:cubicBezTo>
                  <a:pt x="202381" y="363478"/>
                  <a:pt x="194380" y="358098"/>
                  <a:pt x="189774" y="357407"/>
                </a:cubicBezTo>
                <a:cubicBezTo>
                  <a:pt x="190766" y="356512"/>
                  <a:pt x="197638" y="352313"/>
                  <a:pt x="201991" y="358519"/>
                </a:cubicBezTo>
                <a:cubicBezTo>
                  <a:pt x="202228" y="358858"/>
                  <a:pt x="202703" y="358756"/>
                  <a:pt x="202703" y="358284"/>
                </a:cubicBezTo>
                <a:cubicBezTo>
                  <a:pt x="202703" y="346205"/>
                  <a:pt x="193600" y="345362"/>
                  <a:pt x="187007" y="350591"/>
                </a:cubicBezTo>
                <a:cubicBezTo>
                  <a:pt x="185769" y="345886"/>
                  <a:pt x="189341" y="342781"/>
                  <a:pt x="193930" y="342781"/>
                </a:cubicBezTo>
                <a:cubicBezTo>
                  <a:pt x="194482" y="342781"/>
                  <a:pt x="194677" y="342410"/>
                  <a:pt x="194389" y="342091"/>
                </a:cubicBezTo>
                <a:cubicBezTo>
                  <a:pt x="186252" y="333419"/>
                  <a:pt x="180160" y="344317"/>
                  <a:pt x="178778" y="346055"/>
                </a:cubicBezTo>
                <a:cubicBezTo>
                  <a:pt x="175528" y="350356"/>
                  <a:pt x="163905" y="342275"/>
                  <a:pt x="159264" y="337468"/>
                </a:cubicBezTo>
                <a:cubicBezTo>
                  <a:pt x="159264" y="337468"/>
                  <a:pt x="169538" y="326773"/>
                  <a:pt x="169538" y="316989"/>
                </a:cubicBezTo>
                <a:cubicBezTo>
                  <a:pt x="169538" y="316416"/>
                  <a:pt x="169470" y="315590"/>
                  <a:pt x="169470" y="315251"/>
                </a:cubicBezTo>
                <a:cubicBezTo>
                  <a:pt x="169470" y="314949"/>
                  <a:pt x="169606" y="314830"/>
                  <a:pt x="169886" y="314999"/>
                </a:cubicBezTo>
                <a:cubicBezTo>
                  <a:pt x="170904" y="315573"/>
                  <a:pt x="172346" y="315994"/>
                  <a:pt x="173670" y="315977"/>
                </a:cubicBezTo>
                <a:cubicBezTo>
                  <a:pt x="176021" y="315977"/>
                  <a:pt x="180457" y="315236"/>
                  <a:pt x="180457" y="306936"/>
                </a:cubicBezTo>
                <a:cubicBezTo>
                  <a:pt x="180457" y="306313"/>
                  <a:pt x="180169" y="306345"/>
                  <a:pt x="179897" y="306717"/>
                </a:cubicBezTo>
                <a:cubicBezTo>
                  <a:pt x="178676" y="308472"/>
                  <a:pt x="177328" y="308859"/>
                  <a:pt x="176292" y="308859"/>
                </a:cubicBezTo>
                <a:cubicBezTo>
                  <a:pt x="168002" y="308859"/>
                  <a:pt x="150687" y="281363"/>
                  <a:pt x="130275" y="281363"/>
                </a:cubicBezTo>
                <a:cubicBezTo>
                  <a:pt x="124946" y="281363"/>
                  <a:pt x="114850" y="285193"/>
                  <a:pt x="109751" y="290675"/>
                </a:cubicBezTo>
                <a:cubicBezTo>
                  <a:pt x="112220" y="292126"/>
                  <a:pt x="112685" y="295095"/>
                  <a:pt x="112432" y="297270"/>
                </a:cubicBezTo>
                <a:cubicBezTo>
                  <a:pt x="112058" y="300763"/>
                  <a:pt x="109276" y="302483"/>
                  <a:pt x="106425" y="303276"/>
                </a:cubicBezTo>
                <a:cubicBezTo>
                  <a:pt x="105916" y="303393"/>
                  <a:pt x="105874" y="303765"/>
                  <a:pt x="106425" y="303984"/>
                </a:cubicBezTo>
                <a:cubicBezTo>
                  <a:pt x="116734" y="307898"/>
                  <a:pt x="135491" y="314965"/>
                  <a:pt x="139751" y="318609"/>
                </a:cubicBezTo>
                <a:cubicBezTo>
                  <a:pt x="144790" y="322928"/>
                  <a:pt x="143807" y="331126"/>
                  <a:pt x="140888" y="342410"/>
                </a:cubicBezTo>
                <a:cubicBezTo>
                  <a:pt x="138062" y="353256"/>
                  <a:pt x="132030" y="351772"/>
                  <a:pt x="129807" y="351418"/>
                </a:cubicBezTo>
                <a:cubicBezTo>
                  <a:pt x="129484" y="351368"/>
                  <a:pt x="129375" y="351570"/>
                  <a:pt x="129578" y="351822"/>
                </a:cubicBezTo>
                <a:cubicBezTo>
                  <a:pt x="132242" y="355163"/>
                  <a:pt x="135475" y="356275"/>
                  <a:pt x="138248" y="356275"/>
                </a:cubicBezTo>
                <a:cubicBezTo>
                  <a:pt x="143602" y="356275"/>
                  <a:pt x="145605" y="352969"/>
                  <a:pt x="148378" y="352969"/>
                </a:cubicBezTo>
                <a:cubicBezTo>
                  <a:pt x="153045" y="352969"/>
                  <a:pt x="162810" y="359616"/>
                  <a:pt x="162810" y="364677"/>
                </a:cubicBezTo>
                <a:cubicBezTo>
                  <a:pt x="162810" y="367510"/>
                  <a:pt x="160579" y="370092"/>
                  <a:pt x="157704" y="371947"/>
                </a:cubicBezTo>
                <a:cubicBezTo>
                  <a:pt x="157516" y="372082"/>
                  <a:pt x="157551" y="372301"/>
                  <a:pt x="157831" y="372351"/>
                </a:cubicBezTo>
                <a:cubicBezTo>
                  <a:pt x="160062" y="372723"/>
                  <a:pt x="169199" y="373498"/>
                  <a:pt x="170965" y="365318"/>
                </a:cubicBezTo>
                <a:close/>
                <a:moveTo>
                  <a:pt x="396532" y="372351"/>
                </a:moveTo>
                <a:cubicBezTo>
                  <a:pt x="396812" y="372301"/>
                  <a:pt x="396853" y="372082"/>
                  <a:pt x="396668" y="371947"/>
                </a:cubicBezTo>
                <a:cubicBezTo>
                  <a:pt x="393792" y="370092"/>
                  <a:pt x="391552" y="367510"/>
                  <a:pt x="391552" y="364677"/>
                </a:cubicBezTo>
                <a:cubicBezTo>
                  <a:pt x="391552" y="359616"/>
                  <a:pt x="401317" y="352969"/>
                  <a:pt x="405983" y="352969"/>
                </a:cubicBezTo>
                <a:cubicBezTo>
                  <a:pt x="408757" y="352969"/>
                  <a:pt x="410759" y="356275"/>
                  <a:pt x="416113" y="356275"/>
                </a:cubicBezTo>
                <a:cubicBezTo>
                  <a:pt x="418887" y="356275"/>
                  <a:pt x="422119" y="355163"/>
                  <a:pt x="424793" y="351822"/>
                </a:cubicBezTo>
                <a:cubicBezTo>
                  <a:pt x="424988" y="351570"/>
                  <a:pt x="424877" y="351368"/>
                  <a:pt x="424564" y="351418"/>
                </a:cubicBezTo>
                <a:cubicBezTo>
                  <a:pt x="422340" y="351772"/>
                  <a:pt x="416300" y="353256"/>
                  <a:pt x="413484" y="342410"/>
                </a:cubicBezTo>
                <a:cubicBezTo>
                  <a:pt x="410565" y="331126"/>
                  <a:pt x="409581" y="322928"/>
                  <a:pt x="414620" y="318609"/>
                </a:cubicBezTo>
                <a:cubicBezTo>
                  <a:pt x="418879" y="314965"/>
                  <a:pt x="437629" y="307898"/>
                  <a:pt x="447946" y="303984"/>
                </a:cubicBezTo>
                <a:cubicBezTo>
                  <a:pt x="448497" y="303765"/>
                  <a:pt x="448455" y="303393"/>
                  <a:pt x="447946" y="303276"/>
                </a:cubicBezTo>
                <a:cubicBezTo>
                  <a:pt x="445095" y="302483"/>
                  <a:pt x="442313" y="300763"/>
                  <a:pt x="441940" y="297270"/>
                </a:cubicBezTo>
                <a:cubicBezTo>
                  <a:pt x="441684" y="295095"/>
                  <a:pt x="442143" y="292126"/>
                  <a:pt x="444621" y="290675"/>
                </a:cubicBezTo>
                <a:cubicBezTo>
                  <a:pt x="439521" y="285193"/>
                  <a:pt x="429417" y="281363"/>
                  <a:pt x="424088" y="281363"/>
                </a:cubicBezTo>
                <a:cubicBezTo>
                  <a:pt x="403675" y="281363"/>
                  <a:pt x="386359" y="308859"/>
                  <a:pt x="378071" y="308859"/>
                </a:cubicBezTo>
                <a:cubicBezTo>
                  <a:pt x="377035" y="308859"/>
                  <a:pt x="375687" y="308472"/>
                  <a:pt x="374474" y="306717"/>
                </a:cubicBezTo>
                <a:cubicBezTo>
                  <a:pt x="374201" y="306345"/>
                  <a:pt x="373913" y="306313"/>
                  <a:pt x="373913" y="306936"/>
                </a:cubicBezTo>
                <a:cubicBezTo>
                  <a:pt x="373913" y="315236"/>
                  <a:pt x="378342" y="315977"/>
                  <a:pt x="380693" y="315977"/>
                </a:cubicBezTo>
                <a:cubicBezTo>
                  <a:pt x="382023" y="315994"/>
                  <a:pt x="383457" y="315573"/>
                  <a:pt x="384484" y="314999"/>
                </a:cubicBezTo>
                <a:cubicBezTo>
                  <a:pt x="384757" y="314830"/>
                  <a:pt x="384892" y="314949"/>
                  <a:pt x="384892" y="315251"/>
                </a:cubicBezTo>
                <a:cubicBezTo>
                  <a:pt x="384892" y="315590"/>
                  <a:pt x="384824" y="316416"/>
                  <a:pt x="384824" y="316989"/>
                </a:cubicBezTo>
                <a:cubicBezTo>
                  <a:pt x="384824" y="326773"/>
                  <a:pt x="395107" y="337468"/>
                  <a:pt x="395107" y="337468"/>
                </a:cubicBezTo>
                <a:cubicBezTo>
                  <a:pt x="390458" y="342275"/>
                  <a:pt x="378833" y="350356"/>
                  <a:pt x="375584" y="346055"/>
                </a:cubicBezTo>
                <a:cubicBezTo>
                  <a:pt x="374201" y="344317"/>
                  <a:pt x="368109" y="333419"/>
                  <a:pt x="359983" y="342091"/>
                </a:cubicBezTo>
                <a:cubicBezTo>
                  <a:pt x="359694" y="342410"/>
                  <a:pt x="359889" y="342781"/>
                  <a:pt x="360440" y="342781"/>
                </a:cubicBezTo>
                <a:cubicBezTo>
                  <a:pt x="365022" y="342781"/>
                  <a:pt x="368594" y="345886"/>
                  <a:pt x="367364" y="350591"/>
                </a:cubicBezTo>
                <a:cubicBezTo>
                  <a:pt x="360771" y="345362"/>
                  <a:pt x="351668" y="346205"/>
                  <a:pt x="351668" y="358284"/>
                </a:cubicBezTo>
                <a:cubicBezTo>
                  <a:pt x="351668" y="358756"/>
                  <a:pt x="352143" y="358858"/>
                  <a:pt x="352381" y="358519"/>
                </a:cubicBezTo>
                <a:cubicBezTo>
                  <a:pt x="356725" y="352313"/>
                  <a:pt x="363597" y="356512"/>
                  <a:pt x="364589" y="357407"/>
                </a:cubicBezTo>
                <a:cubicBezTo>
                  <a:pt x="359983" y="358098"/>
                  <a:pt x="351990" y="363478"/>
                  <a:pt x="359015" y="373027"/>
                </a:cubicBezTo>
                <a:cubicBezTo>
                  <a:pt x="359312" y="373448"/>
                  <a:pt x="359583" y="373346"/>
                  <a:pt x="359626" y="373027"/>
                </a:cubicBezTo>
                <a:cubicBezTo>
                  <a:pt x="360348" y="366752"/>
                  <a:pt x="364191" y="365689"/>
                  <a:pt x="367320" y="365689"/>
                </a:cubicBezTo>
                <a:cubicBezTo>
                  <a:pt x="373768" y="365689"/>
                  <a:pt x="378477" y="371576"/>
                  <a:pt x="383398" y="365318"/>
                </a:cubicBezTo>
                <a:cubicBezTo>
                  <a:pt x="385172" y="373498"/>
                  <a:pt x="394310" y="372723"/>
                  <a:pt x="396532" y="372351"/>
                </a:cubicBezTo>
                <a:close/>
                <a:moveTo>
                  <a:pt x="231329" y="213721"/>
                </a:moveTo>
                <a:cubicBezTo>
                  <a:pt x="230676" y="214616"/>
                  <a:pt x="228528" y="213689"/>
                  <a:pt x="227715" y="213317"/>
                </a:cubicBezTo>
                <a:cubicBezTo>
                  <a:pt x="227527" y="213232"/>
                  <a:pt x="227494" y="213317"/>
                  <a:pt x="227562" y="213452"/>
                </a:cubicBezTo>
                <a:cubicBezTo>
                  <a:pt x="228080" y="214599"/>
                  <a:pt x="230149" y="218040"/>
                  <a:pt x="233221" y="218040"/>
                </a:cubicBezTo>
                <a:cubicBezTo>
                  <a:pt x="234611" y="218040"/>
                  <a:pt x="236639" y="217230"/>
                  <a:pt x="237216" y="216302"/>
                </a:cubicBezTo>
                <a:cubicBezTo>
                  <a:pt x="237216" y="216302"/>
                  <a:pt x="249238" y="220181"/>
                  <a:pt x="255186" y="221819"/>
                </a:cubicBezTo>
                <a:cubicBezTo>
                  <a:pt x="252878" y="224871"/>
                  <a:pt x="251436" y="228549"/>
                  <a:pt x="251148" y="232547"/>
                </a:cubicBezTo>
                <a:cubicBezTo>
                  <a:pt x="246354" y="229611"/>
                  <a:pt x="227171" y="219389"/>
                  <a:pt x="227171" y="219389"/>
                </a:cubicBezTo>
                <a:lnTo>
                  <a:pt x="221223" y="227469"/>
                </a:lnTo>
                <a:cubicBezTo>
                  <a:pt x="220240" y="228803"/>
                  <a:pt x="215489" y="225360"/>
                  <a:pt x="216473" y="224011"/>
                </a:cubicBezTo>
                <a:lnTo>
                  <a:pt x="221011" y="217838"/>
                </a:lnTo>
                <a:cubicBezTo>
                  <a:pt x="219510" y="216252"/>
                  <a:pt x="215887" y="217247"/>
                  <a:pt x="214904" y="217534"/>
                </a:cubicBezTo>
                <a:cubicBezTo>
                  <a:pt x="214767" y="217568"/>
                  <a:pt x="214640" y="217501"/>
                  <a:pt x="214767" y="217264"/>
                </a:cubicBezTo>
                <a:cubicBezTo>
                  <a:pt x="215345" y="216050"/>
                  <a:pt x="217601" y="212305"/>
                  <a:pt x="223251" y="213991"/>
                </a:cubicBezTo>
                <a:cubicBezTo>
                  <a:pt x="223268" y="210567"/>
                  <a:pt x="218127" y="211664"/>
                  <a:pt x="216787" y="212035"/>
                </a:cubicBezTo>
                <a:cubicBezTo>
                  <a:pt x="216626" y="212068"/>
                  <a:pt x="216575" y="212001"/>
                  <a:pt x="216720" y="211849"/>
                </a:cubicBezTo>
                <a:cubicBezTo>
                  <a:pt x="218110" y="210365"/>
                  <a:pt x="222285" y="207007"/>
                  <a:pt x="226959" y="209757"/>
                </a:cubicBezTo>
                <a:lnTo>
                  <a:pt x="228995" y="206974"/>
                </a:lnTo>
                <a:lnTo>
                  <a:pt x="224881" y="202673"/>
                </a:lnTo>
                <a:lnTo>
                  <a:pt x="227459" y="199148"/>
                </a:lnTo>
                <a:lnTo>
                  <a:pt x="230344" y="203010"/>
                </a:lnTo>
                <a:lnTo>
                  <a:pt x="252487" y="172867"/>
                </a:lnTo>
                <a:cubicBezTo>
                  <a:pt x="253031" y="172124"/>
                  <a:pt x="257417" y="170860"/>
                  <a:pt x="259073" y="170506"/>
                </a:cubicBezTo>
                <a:cubicBezTo>
                  <a:pt x="259250" y="172191"/>
                  <a:pt x="259436" y="176712"/>
                  <a:pt x="258911" y="177455"/>
                </a:cubicBezTo>
                <a:lnTo>
                  <a:pt x="237132" y="207869"/>
                </a:lnTo>
                <a:lnTo>
                  <a:pt x="241721" y="209370"/>
                </a:lnTo>
                <a:lnTo>
                  <a:pt x="239184" y="212911"/>
                </a:lnTo>
                <a:lnTo>
                  <a:pt x="233763" y="210398"/>
                </a:lnTo>
                <a:lnTo>
                  <a:pt x="231329" y="213721"/>
                </a:lnTo>
                <a:close/>
                <a:moveTo>
                  <a:pt x="308984" y="208797"/>
                </a:moveTo>
                <a:cubicBezTo>
                  <a:pt x="308984" y="211562"/>
                  <a:pt x="310697" y="215611"/>
                  <a:pt x="314414" y="214447"/>
                </a:cubicBezTo>
                <a:cubicBezTo>
                  <a:pt x="314601" y="214362"/>
                  <a:pt x="314770" y="214414"/>
                  <a:pt x="314728" y="214599"/>
                </a:cubicBezTo>
                <a:cubicBezTo>
                  <a:pt x="314160" y="217686"/>
                  <a:pt x="308628" y="220503"/>
                  <a:pt x="306099" y="216860"/>
                </a:cubicBezTo>
                <a:cubicBezTo>
                  <a:pt x="303860" y="221565"/>
                  <a:pt x="304377" y="225968"/>
                  <a:pt x="309222" y="228566"/>
                </a:cubicBezTo>
                <a:cubicBezTo>
                  <a:pt x="309484" y="228718"/>
                  <a:pt x="309535" y="229055"/>
                  <a:pt x="309230" y="229274"/>
                </a:cubicBezTo>
                <a:cubicBezTo>
                  <a:pt x="306346" y="231366"/>
                  <a:pt x="301849" y="230894"/>
                  <a:pt x="299754" y="226878"/>
                </a:cubicBezTo>
                <a:cubicBezTo>
                  <a:pt x="295782" y="229848"/>
                  <a:pt x="296359" y="236190"/>
                  <a:pt x="298769" y="238349"/>
                </a:cubicBezTo>
                <a:cubicBezTo>
                  <a:pt x="298769" y="238384"/>
                  <a:pt x="287774" y="244844"/>
                  <a:pt x="277796" y="240222"/>
                </a:cubicBezTo>
                <a:cubicBezTo>
                  <a:pt x="271178" y="237068"/>
                  <a:pt x="265792" y="233036"/>
                  <a:pt x="257257" y="233694"/>
                </a:cubicBezTo>
                <a:cubicBezTo>
                  <a:pt x="258444" y="221802"/>
                  <a:pt x="264426" y="218665"/>
                  <a:pt x="275421" y="216960"/>
                </a:cubicBezTo>
                <a:cubicBezTo>
                  <a:pt x="284210" y="215544"/>
                  <a:pt x="285330" y="211529"/>
                  <a:pt x="284074" y="208493"/>
                </a:cubicBezTo>
                <a:cubicBezTo>
                  <a:pt x="281087" y="207700"/>
                  <a:pt x="275624" y="210432"/>
                  <a:pt x="275624" y="210432"/>
                </a:cubicBezTo>
                <a:cubicBezTo>
                  <a:pt x="274639" y="208797"/>
                  <a:pt x="276066" y="207092"/>
                  <a:pt x="276066" y="207092"/>
                </a:cubicBezTo>
                <a:cubicBezTo>
                  <a:pt x="275522" y="206434"/>
                  <a:pt x="275251" y="204242"/>
                  <a:pt x="275251" y="204242"/>
                </a:cubicBezTo>
                <a:cubicBezTo>
                  <a:pt x="281393" y="204242"/>
                  <a:pt x="282479" y="202893"/>
                  <a:pt x="282479" y="202893"/>
                </a:cubicBezTo>
                <a:cubicBezTo>
                  <a:pt x="283574" y="196533"/>
                  <a:pt x="277058" y="195857"/>
                  <a:pt x="272095" y="199283"/>
                </a:cubicBezTo>
                <a:cubicBezTo>
                  <a:pt x="269788" y="197258"/>
                  <a:pt x="270160" y="194558"/>
                  <a:pt x="270160" y="194558"/>
                </a:cubicBezTo>
                <a:cubicBezTo>
                  <a:pt x="269473" y="194222"/>
                  <a:pt x="269041" y="193159"/>
                  <a:pt x="269041" y="192703"/>
                </a:cubicBezTo>
                <a:cubicBezTo>
                  <a:pt x="269041" y="191202"/>
                  <a:pt x="276328" y="187121"/>
                  <a:pt x="278203" y="186647"/>
                </a:cubicBezTo>
                <a:cubicBezTo>
                  <a:pt x="278679" y="184540"/>
                  <a:pt x="281325" y="181621"/>
                  <a:pt x="289063" y="182314"/>
                </a:cubicBezTo>
                <a:cubicBezTo>
                  <a:pt x="289987" y="180272"/>
                  <a:pt x="288486" y="172832"/>
                  <a:pt x="287535" y="170825"/>
                </a:cubicBezTo>
                <a:cubicBezTo>
                  <a:pt x="287231" y="170219"/>
                  <a:pt x="287671" y="169880"/>
                  <a:pt x="288350" y="170302"/>
                </a:cubicBezTo>
                <a:cubicBezTo>
                  <a:pt x="291057" y="172007"/>
                  <a:pt x="293747" y="178282"/>
                  <a:pt x="295578" y="178399"/>
                </a:cubicBezTo>
                <a:cubicBezTo>
                  <a:pt x="295578" y="178399"/>
                  <a:pt x="304284" y="173862"/>
                  <a:pt x="304708" y="174114"/>
                </a:cubicBezTo>
                <a:cubicBezTo>
                  <a:pt x="305123" y="174351"/>
                  <a:pt x="306353" y="184017"/>
                  <a:pt x="306353" y="184017"/>
                </a:cubicBezTo>
                <a:cubicBezTo>
                  <a:pt x="307509" y="185433"/>
                  <a:pt x="314228" y="184049"/>
                  <a:pt x="317162" y="185298"/>
                </a:cubicBezTo>
                <a:cubicBezTo>
                  <a:pt x="317910" y="185620"/>
                  <a:pt x="317875" y="186158"/>
                  <a:pt x="317213" y="186260"/>
                </a:cubicBezTo>
                <a:cubicBezTo>
                  <a:pt x="315017" y="186632"/>
                  <a:pt x="308009" y="189634"/>
                  <a:pt x="306855" y="191556"/>
                </a:cubicBezTo>
                <a:cubicBezTo>
                  <a:pt x="310876" y="197545"/>
                  <a:pt x="308984" y="206366"/>
                  <a:pt x="308984" y="208797"/>
                </a:cubicBezTo>
                <a:close/>
              </a:path>
            </a:pathLst>
          </a:custGeom>
          <a:solidFill>
            <a:srgbClr val="FFFFFF"/>
          </a:solidFill>
          <a:ln w="12771" cap="flat">
            <a:noFill/>
            <a:prstDash val="solid"/>
            <a:miter/>
          </a:ln>
        </p:spPr>
        <p:txBody>
          <a:bodyPr rtlCol="0" anchor="ctr"/>
          <a:lstStyle/>
          <a:p>
            <a:endParaRPr lang="nl-NL"/>
          </a:p>
        </p:txBody>
      </p:sp>
      <p:sp>
        <p:nvSpPr>
          <p:cNvPr id="123" name="Vrije vorm 122">
            <a:extLst>
              <a:ext uri="{FF2B5EF4-FFF2-40B4-BE49-F238E27FC236}">
                <a16:creationId xmlns:a16="http://schemas.microsoft.com/office/drawing/2014/main" id="{BBFD8A58-841F-FB45-AEA5-5CEB8B70F381}"/>
              </a:ext>
            </a:extLst>
          </p:cNvPr>
          <p:cNvSpPr/>
          <p:nvPr/>
        </p:nvSpPr>
        <p:spPr>
          <a:xfrm>
            <a:off x="5772150" y="-1"/>
            <a:ext cx="4016648" cy="1589567"/>
          </a:xfrm>
          <a:custGeom>
            <a:avLst/>
            <a:gdLst>
              <a:gd name="connsiteX0" fmla="*/ 0 w 4016648"/>
              <a:gd name="connsiteY0" fmla="*/ 0 h 1589567"/>
              <a:gd name="connsiteX1" fmla="*/ 4016648 w 4016648"/>
              <a:gd name="connsiteY1" fmla="*/ 0 h 1589567"/>
              <a:gd name="connsiteX2" fmla="*/ 4016648 w 4016648"/>
              <a:gd name="connsiteY2" fmla="*/ 1589567 h 1589567"/>
              <a:gd name="connsiteX3" fmla="*/ 0 w 4016648"/>
              <a:gd name="connsiteY3" fmla="*/ 1589567 h 1589567"/>
            </a:gdLst>
            <a:ahLst/>
            <a:cxnLst>
              <a:cxn ang="0">
                <a:pos x="connsiteX0" y="connsiteY0"/>
              </a:cxn>
              <a:cxn ang="0">
                <a:pos x="connsiteX1" y="connsiteY1"/>
              </a:cxn>
              <a:cxn ang="0">
                <a:pos x="connsiteX2" y="connsiteY2"/>
              </a:cxn>
              <a:cxn ang="0">
                <a:pos x="connsiteX3" y="connsiteY3"/>
              </a:cxn>
            </a:cxnLst>
            <a:rect l="l" t="t" r="r" b="b"/>
            <a:pathLst>
              <a:path w="4016648" h="1589567">
                <a:moveTo>
                  <a:pt x="0" y="0"/>
                </a:moveTo>
                <a:lnTo>
                  <a:pt x="4016648" y="0"/>
                </a:lnTo>
                <a:lnTo>
                  <a:pt x="4016648" y="1589567"/>
                </a:lnTo>
                <a:lnTo>
                  <a:pt x="0" y="1589567"/>
                </a:lnTo>
                <a:close/>
              </a:path>
            </a:pathLst>
          </a:custGeom>
          <a:noFill/>
          <a:ln w="12771" cap="flat">
            <a:noFill/>
            <a:prstDash val="solid"/>
            <a:miter/>
          </a:ln>
        </p:spPr>
        <p:txBody>
          <a:bodyPr rtlCol="0" anchor="ctr"/>
          <a:lstStyle/>
          <a:p>
            <a:endParaRPr lang="nl-NL"/>
          </a:p>
        </p:txBody>
      </p:sp>
      <p:sp>
        <p:nvSpPr>
          <p:cNvPr id="127" name="Tijdelijke aanduiding voor afbeelding 126">
            <a:extLst>
              <a:ext uri="{FF2B5EF4-FFF2-40B4-BE49-F238E27FC236}">
                <a16:creationId xmlns:a16="http://schemas.microsoft.com/office/drawing/2014/main" id="{C44EEB9D-EBA7-4C40-AF92-2273AB857DCD}"/>
              </a:ext>
            </a:extLst>
          </p:cNvPr>
          <p:cNvSpPr>
            <a:spLocks noGrp="1"/>
          </p:cNvSpPr>
          <p:nvPr>
            <p:ph type="pic" sz="quarter" idx="13"/>
          </p:nvPr>
        </p:nvSpPr>
        <p:spPr>
          <a:xfrm>
            <a:off x="6554341" y="681953"/>
            <a:ext cx="2525033" cy="861688"/>
          </a:xfrm>
          <a:custGeom>
            <a:avLst/>
            <a:gdLst>
              <a:gd name="connsiteX0" fmla="*/ 994555 w 2525033"/>
              <a:gd name="connsiteY0" fmla="*/ 728028 h 861688"/>
              <a:gd name="connsiteX1" fmla="*/ 964812 w 2525033"/>
              <a:gd name="connsiteY1" fmla="*/ 778298 h 861688"/>
              <a:gd name="connsiteX2" fmla="*/ 974718 w 2525033"/>
              <a:gd name="connsiteY2" fmla="*/ 802154 h 861688"/>
              <a:gd name="connsiteX3" fmla="*/ 999315 w 2525033"/>
              <a:gd name="connsiteY3" fmla="*/ 761931 h 861688"/>
              <a:gd name="connsiteX4" fmla="*/ 1004874 w 2525033"/>
              <a:gd name="connsiteY4" fmla="*/ 729208 h 861688"/>
              <a:gd name="connsiteX5" fmla="*/ 994555 w 2525033"/>
              <a:gd name="connsiteY5" fmla="*/ 728028 h 861688"/>
              <a:gd name="connsiteX6" fmla="*/ 142922 w 2525033"/>
              <a:gd name="connsiteY6" fmla="*/ 727630 h 861688"/>
              <a:gd name="connsiteX7" fmla="*/ 119124 w 2525033"/>
              <a:gd name="connsiteY7" fmla="*/ 773566 h 861688"/>
              <a:gd name="connsiteX8" fmla="*/ 135383 w 2525033"/>
              <a:gd name="connsiteY8" fmla="*/ 804513 h 861688"/>
              <a:gd name="connsiteX9" fmla="*/ 158187 w 2525033"/>
              <a:gd name="connsiteY9" fmla="*/ 753064 h 861688"/>
              <a:gd name="connsiteX10" fmla="*/ 142922 w 2525033"/>
              <a:gd name="connsiteY10" fmla="*/ 727630 h 861688"/>
              <a:gd name="connsiteX11" fmla="*/ 1170757 w 2525033"/>
              <a:gd name="connsiteY11" fmla="*/ 727432 h 861688"/>
              <a:gd name="connsiteX12" fmla="*/ 1149533 w 2525033"/>
              <a:gd name="connsiteY12" fmla="*/ 765085 h 861688"/>
              <a:gd name="connsiteX13" fmla="*/ 1180276 w 2525033"/>
              <a:gd name="connsiteY13" fmla="*/ 740248 h 861688"/>
              <a:gd name="connsiteX14" fmla="*/ 1170757 w 2525033"/>
              <a:gd name="connsiteY14" fmla="*/ 727432 h 861688"/>
              <a:gd name="connsiteX15" fmla="*/ 874095 w 2525033"/>
              <a:gd name="connsiteY15" fmla="*/ 727432 h 861688"/>
              <a:gd name="connsiteX16" fmla="*/ 852871 w 2525033"/>
              <a:gd name="connsiteY16" fmla="*/ 765085 h 861688"/>
              <a:gd name="connsiteX17" fmla="*/ 883614 w 2525033"/>
              <a:gd name="connsiteY17" fmla="*/ 740248 h 861688"/>
              <a:gd name="connsiteX18" fmla="*/ 874095 w 2525033"/>
              <a:gd name="connsiteY18" fmla="*/ 727432 h 861688"/>
              <a:gd name="connsiteX19" fmla="*/ 1111182 w 2525033"/>
              <a:gd name="connsiteY19" fmla="*/ 717186 h 861688"/>
              <a:gd name="connsiteX20" fmla="*/ 1120101 w 2525033"/>
              <a:gd name="connsiteY20" fmla="*/ 718366 h 861688"/>
              <a:gd name="connsiteX21" fmla="*/ 1111182 w 2525033"/>
              <a:gd name="connsiteY21" fmla="*/ 776323 h 861688"/>
              <a:gd name="connsiteX22" fmla="*/ 1109595 w 2525033"/>
              <a:gd name="connsiteY22" fmla="*/ 797422 h 861688"/>
              <a:gd name="connsiteX23" fmla="*/ 1117528 w 2525033"/>
              <a:gd name="connsiteY23" fmla="*/ 808661 h 861688"/>
              <a:gd name="connsiteX24" fmla="*/ 1117528 w 2525033"/>
              <a:gd name="connsiteY24" fmla="*/ 812014 h 861688"/>
              <a:gd name="connsiteX25" fmla="*/ 1102662 w 2525033"/>
              <a:gd name="connsiteY25" fmla="*/ 814771 h 861688"/>
              <a:gd name="connsiteX26" fmla="*/ 1093143 w 2525033"/>
              <a:gd name="connsiteY26" fmla="*/ 805705 h 861688"/>
              <a:gd name="connsiteX27" fmla="*/ 1095917 w 2525033"/>
              <a:gd name="connsiteY27" fmla="*/ 779676 h 861688"/>
              <a:gd name="connsiteX28" fmla="*/ 1102263 w 2525033"/>
              <a:gd name="connsiteY28" fmla="*/ 739651 h 861688"/>
              <a:gd name="connsiteX29" fmla="*/ 1103249 w 2525033"/>
              <a:gd name="connsiteY29" fmla="*/ 728028 h 861688"/>
              <a:gd name="connsiteX30" fmla="*/ 1091357 w 2525033"/>
              <a:gd name="connsiteY30" fmla="*/ 724277 h 861688"/>
              <a:gd name="connsiteX31" fmla="*/ 1091357 w 2525033"/>
              <a:gd name="connsiteY31" fmla="*/ 720539 h 861688"/>
              <a:gd name="connsiteX32" fmla="*/ 1111182 w 2525033"/>
              <a:gd name="connsiteY32" fmla="*/ 717186 h 861688"/>
              <a:gd name="connsiteX33" fmla="*/ 799230 w 2525033"/>
              <a:gd name="connsiteY33" fmla="*/ 717186 h 861688"/>
              <a:gd name="connsiteX34" fmla="*/ 807562 w 2525033"/>
              <a:gd name="connsiteY34" fmla="*/ 718564 h 861688"/>
              <a:gd name="connsiteX35" fmla="*/ 801603 w 2525033"/>
              <a:gd name="connsiteY35" fmla="*/ 747152 h 861688"/>
              <a:gd name="connsiteX36" fmla="*/ 801803 w 2525033"/>
              <a:gd name="connsiteY36" fmla="*/ 747152 h 861688"/>
              <a:gd name="connsiteX37" fmla="*/ 812321 w 2525033"/>
              <a:gd name="connsiteY37" fmla="*/ 729803 h 861688"/>
              <a:gd name="connsiteX38" fmla="*/ 828973 w 2525033"/>
              <a:gd name="connsiteY38" fmla="*/ 717385 h 861688"/>
              <a:gd name="connsiteX39" fmla="*/ 835519 w 2525033"/>
              <a:gd name="connsiteY39" fmla="*/ 724674 h 861688"/>
              <a:gd name="connsiteX40" fmla="*/ 833333 w 2525033"/>
              <a:gd name="connsiteY40" fmla="*/ 734932 h 861688"/>
              <a:gd name="connsiteX41" fmla="*/ 827187 w 2525033"/>
              <a:gd name="connsiteY41" fmla="*/ 734137 h 861688"/>
              <a:gd name="connsiteX42" fmla="*/ 800417 w 2525033"/>
              <a:gd name="connsiteY42" fmla="*/ 784209 h 861688"/>
              <a:gd name="connsiteX43" fmla="*/ 798830 w 2525033"/>
              <a:gd name="connsiteY43" fmla="*/ 812995 h 861688"/>
              <a:gd name="connsiteX44" fmla="*/ 782378 w 2525033"/>
              <a:gd name="connsiteY44" fmla="*/ 812995 h 861688"/>
              <a:gd name="connsiteX45" fmla="*/ 792084 w 2525033"/>
              <a:gd name="connsiteY45" fmla="*/ 728027 h 861688"/>
              <a:gd name="connsiteX46" fmla="*/ 779992 w 2525033"/>
              <a:gd name="connsiteY46" fmla="*/ 724277 h 861688"/>
              <a:gd name="connsiteX47" fmla="*/ 779992 w 2525033"/>
              <a:gd name="connsiteY47" fmla="*/ 720539 h 861688"/>
              <a:gd name="connsiteX48" fmla="*/ 799230 w 2525033"/>
              <a:gd name="connsiteY48" fmla="*/ 717186 h 861688"/>
              <a:gd name="connsiteX49" fmla="*/ 609800 w 2525033"/>
              <a:gd name="connsiteY49" fmla="*/ 717186 h 861688"/>
              <a:gd name="connsiteX50" fmla="*/ 618732 w 2525033"/>
              <a:gd name="connsiteY50" fmla="*/ 718366 h 861688"/>
              <a:gd name="connsiteX51" fmla="*/ 606040 w 2525033"/>
              <a:gd name="connsiteY51" fmla="*/ 824817 h 861688"/>
              <a:gd name="connsiteX52" fmla="*/ 578470 w 2525033"/>
              <a:gd name="connsiteY52" fmla="*/ 861688 h 861688"/>
              <a:gd name="connsiteX53" fmla="*/ 564791 w 2525033"/>
              <a:gd name="connsiteY53" fmla="*/ 856360 h 861688"/>
              <a:gd name="connsiteX54" fmla="*/ 564791 w 2525033"/>
              <a:gd name="connsiteY54" fmla="*/ 852821 h 861688"/>
              <a:gd name="connsiteX55" fmla="*/ 590762 w 2525033"/>
              <a:gd name="connsiteY55" fmla="*/ 825612 h 861688"/>
              <a:gd name="connsiteX56" fmla="*/ 601668 w 2525033"/>
              <a:gd name="connsiteY56" fmla="*/ 739850 h 861688"/>
              <a:gd name="connsiteX57" fmla="*/ 602267 w 2525033"/>
              <a:gd name="connsiteY57" fmla="*/ 728028 h 861688"/>
              <a:gd name="connsiteX58" fmla="*/ 590175 w 2525033"/>
              <a:gd name="connsiteY58" fmla="*/ 724277 h 861688"/>
              <a:gd name="connsiteX59" fmla="*/ 590175 w 2525033"/>
              <a:gd name="connsiteY59" fmla="*/ 720539 h 861688"/>
              <a:gd name="connsiteX60" fmla="*/ 609800 w 2525033"/>
              <a:gd name="connsiteY60" fmla="*/ 717186 h 861688"/>
              <a:gd name="connsiteX61" fmla="*/ 568064 w 2525033"/>
              <a:gd name="connsiteY61" fmla="*/ 717186 h 861688"/>
              <a:gd name="connsiteX62" fmla="*/ 576996 w 2525033"/>
              <a:gd name="connsiteY62" fmla="*/ 718366 h 861688"/>
              <a:gd name="connsiteX63" fmla="*/ 568064 w 2525033"/>
              <a:gd name="connsiteY63" fmla="*/ 776323 h 861688"/>
              <a:gd name="connsiteX64" fmla="*/ 566477 w 2525033"/>
              <a:gd name="connsiteY64" fmla="*/ 797422 h 861688"/>
              <a:gd name="connsiteX65" fmla="*/ 574410 w 2525033"/>
              <a:gd name="connsiteY65" fmla="*/ 808661 h 861688"/>
              <a:gd name="connsiteX66" fmla="*/ 574410 w 2525033"/>
              <a:gd name="connsiteY66" fmla="*/ 812014 h 861688"/>
              <a:gd name="connsiteX67" fmla="*/ 559532 w 2525033"/>
              <a:gd name="connsiteY67" fmla="*/ 814771 h 861688"/>
              <a:gd name="connsiteX68" fmla="*/ 550013 w 2525033"/>
              <a:gd name="connsiteY68" fmla="*/ 805705 h 861688"/>
              <a:gd name="connsiteX69" fmla="*/ 552799 w 2525033"/>
              <a:gd name="connsiteY69" fmla="*/ 779676 h 861688"/>
              <a:gd name="connsiteX70" fmla="*/ 559145 w 2525033"/>
              <a:gd name="connsiteY70" fmla="*/ 739651 h 861688"/>
              <a:gd name="connsiteX71" fmla="*/ 560131 w 2525033"/>
              <a:gd name="connsiteY71" fmla="*/ 728028 h 861688"/>
              <a:gd name="connsiteX72" fmla="*/ 548239 w 2525033"/>
              <a:gd name="connsiteY72" fmla="*/ 724277 h 861688"/>
              <a:gd name="connsiteX73" fmla="*/ 548239 w 2525033"/>
              <a:gd name="connsiteY73" fmla="*/ 720539 h 861688"/>
              <a:gd name="connsiteX74" fmla="*/ 568064 w 2525033"/>
              <a:gd name="connsiteY74" fmla="*/ 717186 h 861688"/>
              <a:gd name="connsiteX75" fmla="*/ 504380 w 2525033"/>
              <a:gd name="connsiteY75" fmla="*/ 717186 h 861688"/>
              <a:gd name="connsiteX76" fmla="*/ 512712 w 2525033"/>
              <a:gd name="connsiteY76" fmla="*/ 718564 h 861688"/>
              <a:gd name="connsiteX77" fmla="*/ 506766 w 2525033"/>
              <a:gd name="connsiteY77" fmla="*/ 747152 h 861688"/>
              <a:gd name="connsiteX78" fmla="*/ 506953 w 2525033"/>
              <a:gd name="connsiteY78" fmla="*/ 747152 h 861688"/>
              <a:gd name="connsiteX79" fmla="*/ 517471 w 2525033"/>
              <a:gd name="connsiteY79" fmla="*/ 729803 h 861688"/>
              <a:gd name="connsiteX80" fmla="*/ 534123 w 2525033"/>
              <a:gd name="connsiteY80" fmla="*/ 717385 h 861688"/>
              <a:gd name="connsiteX81" fmla="*/ 540669 w 2525033"/>
              <a:gd name="connsiteY81" fmla="*/ 724674 h 861688"/>
              <a:gd name="connsiteX82" fmla="*/ 538496 w 2525033"/>
              <a:gd name="connsiteY82" fmla="*/ 734932 h 861688"/>
              <a:gd name="connsiteX83" fmla="*/ 532337 w 2525033"/>
              <a:gd name="connsiteY83" fmla="*/ 734137 h 861688"/>
              <a:gd name="connsiteX84" fmla="*/ 505567 w 2525033"/>
              <a:gd name="connsiteY84" fmla="*/ 784209 h 861688"/>
              <a:gd name="connsiteX85" fmla="*/ 503980 w 2525033"/>
              <a:gd name="connsiteY85" fmla="*/ 812995 h 861688"/>
              <a:gd name="connsiteX86" fmla="*/ 487528 w 2525033"/>
              <a:gd name="connsiteY86" fmla="*/ 812995 h 861688"/>
              <a:gd name="connsiteX87" fmla="*/ 497247 w 2525033"/>
              <a:gd name="connsiteY87" fmla="*/ 728027 h 861688"/>
              <a:gd name="connsiteX88" fmla="*/ 485142 w 2525033"/>
              <a:gd name="connsiteY88" fmla="*/ 724277 h 861688"/>
              <a:gd name="connsiteX89" fmla="*/ 485142 w 2525033"/>
              <a:gd name="connsiteY89" fmla="*/ 720539 h 861688"/>
              <a:gd name="connsiteX90" fmla="*/ 504380 w 2525033"/>
              <a:gd name="connsiteY90" fmla="*/ 717186 h 861688"/>
              <a:gd name="connsiteX91" fmla="*/ 296062 w 2525033"/>
              <a:gd name="connsiteY91" fmla="*/ 717186 h 861688"/>
              <a:gd name="connsiteX92" fmla="*/ 304994 w 2525033"/>
              <a:gd name="connsiteY92" fmla="*/ 718366 h 861688"/>
              <a:gd name="connsiteX93" fmla="*/ 296062 w 2525033"/>
              <a:gd name="connsiteY93" fmla="*/ 776323 h 861688"/>
              <a:gd name="connsiteX94" fmla="*/ 294475 w 2525033"/>
              <a:gd name="connsiteY94" fmla="*/ 797422 h 861688"/>
              <a:gd name="connsiteX95" fmla="*/ 302408 w 2525033"/>
              <a:gd name="connsiteY95" fmla="*/ 808661 h 861688"/>
              <a:gd name="connsiteX96" fmla="*/ 302408 w 2525033"/>
              <a:gd name="connsiteY96" fmla="*/ 812014 h 861688"/>
              <a:gd name="connsiteX97" fmla="*/ 287530 w 2525033"/>
              <a:gd name="connsiteY97" fmla="*/ 814771 h 861688"/>
              <a:gd name="connsiteX98" fmla="*/ 278011 w 2525033"/>
              <a:gd name="connsiteY98" fmla="*/ 805705 h 861688"/>
              <a:gd name="connsiteX99" fmla="*/ 280797 w 2525033"/>
              <a:gd name="connsiteY99" fmla="*/ 779676 h 861688"/>
              <a:gd name="connsiteX100" fmla="*/ 287143 w 2525033"/>
              <a:gd name="connsiteY100" fmla="*/ 739651 h 861688"/>
              <a:gd name="connsiteX101" fmla="*/ 288129 w 2525033"/>
              <a:gd name="connsiteY101" fmla="*/ 728028 h 861688"/>
              <a:gd name="connsiteX102" fmla="*/ 276237 w 2525033"/>
              <a:gd name="connsiteY102" fmla="*/ 724277 h 861688"/>
              <a:gd name="connsiteX103" fmla="*/ 276237 w 2525033"/>
              <a:gd name="connsiteY103" fmla="*/ 720539 h 861688"/>
              <a:gd name="connsiteX104" fmla="*/ 296062 w 2525033"/>
              <a:gd name="connsiteY104" fmla="*/ 717186 h 861688"/>
              <a:gd name="connsiteX105" fmla="*/ 999914 w 2525033"/>
              <a:gd name="connsiteY105" fmla="*/ 716988 h 861688"/>
              <a:gd name="connsiteX106" fmla="*/ 1021926 w 2525033"/>
              <a:gd name="connsiteY106" fmla="*/ 720142 h 861688"/>
              <a:gd name="connsiteX107" fmla="*/ 1014980 w 2525033"/>
              <a:gd name="connsiteY107" fmla="*/ 754641 h 861688"/>
              <a:gd name="connsiteX108" fmla="*/ 1010420 w 2525033"/>
              <a:gd name="connsiteY108" fmla="*/ 791710 h 861688"/>
              <a:gd name="connsiteX109" fmla="*/ 1019939 w 2525033"/>
              <a:gd name="connsiteY109" fmla="*/ 807668 h 861688"/>
              <a:gd name="connsiteX110" fmla="*/ 1019939 w 2525033"/>
              <a:gd name="connsiteY110" fmla="*/ 811816 h 861688"/>
              <a:gd name="connsiteX111" fmla="*/ 1002288 w 2525033"/>
              <a:gd name="connsiteY111" fmla="*/ 814771 h 861688"/>
              <a:gd name="connsiteX112" fmla="*/ 993956 w 2525033"/>
              <a:gd name="connsiteY112" fmla="*/ 813393 h 861688"/>
              <a:gd name="connsiteX113" fmla="*/ 998528 w 2525033"/>
              <a:gd name="connsiteY113" fmla="*/ 784011 h 861688"/>
              <a:gd name="connsiteX114" fmla="*/ 998328 w 2525033"/>
              <a:gd name="connsiteY114" fmla="*/ 784011 h 861688"/>
              <a:gd name="connsiteX115" fmla="*/ 967585 w 2525033"/>
              <a:gd name="connsiteY115" fmla="*/ 815752 h 861688"/>
              <a:gd name="connsiteX116" fmla="*/ 949534 w 2525033"/>
              <a:gd name="connsiteY116" fmla="*/ 781055 h 861688"/>
              <a:gd name="connsiteX117" fmla="*/ 999914 w 2525033"/>
              <a:gd name="connsiteY117" fmla="*/ 716988 h 861688"/>
              <a:gd name="connsiteX118" fmla="*/ 375974 w 2525033"/>
              <a:gd name="connsiteY118" fmla="*/ 716789 h 861688"/>
              <a:gd name="connsiteX119" fmla="*/ 391639 w 2525033"/>
              <a:gd name="connsiteY119" fmla="*/ 734932 h 861688"/>
              <a:gd name="connsiteX120" fmla="*/ 388666 w 2525033"/>
              <a:gd name="connsiteY120" fmla="*/ 759769 h 861688"/>
              <a:gd name="connsiteX121" fmla="*/ 385093 w 2525033"/>
              <a:gd name="connsiteY121" fmla="*/ 781055 h 861688"/>
              <a:gd name="connsiteX122" fmla="*/ 383506 w 2525033"/>
              <a:gd name="connsiteY122" fmla="*/ 797422 h 861688"/>
              <a:gd name="connsiteX123" fmla="*/ 392825 w 2525033"/>
              <a:gd name="connsiteY123" fmla="*/ 807668 h 861688"/>
              <a:gd name="connsiteX124" fmla="*/ 392825 w 2525033"/>
              <a:gd name="connsiteY124" fmla="*/ 811021 h 861688"/>
              <a:gd name="connsiteX125" fmla="*/ 376960 w 2525033"/>
              <a:gd name="connsiteY125" fmla="*/ 814771 h 861688"/>
              <a:gd name="connsiteX126" fmla="*/ 367242 w 2525033"/>
              <a:gd name="connsiteY126" fmla="*/ 805705 h 861688"/>
              <a:gd name="connsiteX127" fmla="*/ 369628 w 2525033"/>
              <a:gd name="connsiteY127" fmla="*/ 784805 h 861688"/>
              <a:gd name="connsiteX128" fmla="*/ 373400 w 2525033"/>
              <a:gd name="connsiteY128" fmla="*/ 762129 h 861688"/>
              <a:gd name="connsiteX129" fmla="*/ 375374 w 2525033"/>
              <a:gd name="connsiteY129" fmla="*/ 742222 h 861688"/>
              <a:gd name="connsiteX130" fmla="*/ 366655 w 2525033"/>
              <a:gd name="connsiteY130" fmla="*/ 730387 h 861688"/>
              <a:gd name="connsiteX131" fmla="*/ 338885 w 2525033"/>
              <a:gd name="connsiteY131" fmla="*/ 779676 h 861688"/>
              <a:gd name="connsiteX132" fmla="*/ 337698 w 2525033"/>
              <a:gd name="connsiteY132" fmla="*/ 812995 h 861688"/>
              <a:gd name="connsiteX133" fmla="*/ 320846 w 2525033"/>
              <a:gd name="connsiteY133" fmla="*/ 812995 h 861688"/>
              <a:gd name="connsiteX134" fmla="*/ 330752 w 2525033"/>
              <a:gd name="connsiteY134" fmla="*/ 728028 h 861688"/>
              <a:gd name="connsiteX135" fmla="*/ 318660 w 2525033"/>
              <a:gd name="connsiteY135" fmla="*/ 724277 h 861688"/>
              <a:gd name="connsiteX136" fmla="*/ 318660 w 2525033"/>
              <a:gd name="connsiteY136" fmla="*/ 720539 h 861688"/>
              <a:gd name="connsiteX137" fmla="*/ 338298 w 2525033"/>
              <a:gd name="connsiteY137" fmla="*/ 717186 h 861688"/>
              <a:gd name="connsiteX138" fmla="*/ 346417 w 2525033"/>
              <a:gd name="connsiteY138" fmla="*/ 718565 h 861688"/>
              <a:gd name="connsiteX139" fmla="*/ 340071 w 2525033"/>
              <a:gd name="connsiteY139" fmla="*/ 748729 h 861688"/>
              <a:gd name="connsiteX140" fmla="*/ 340271 w 2525033"/>
              <a:gd name="connsiteY140" fmla="*/ 748729 h 861688"/>
              <a:gd name="connsiteX141" fmla="*/ 375974 w 2525033"/>
              <a:gd name="connsiteY141" fmla="*/ 716789 h 861688"/>
              <a:gd name="connsiteX142" fmla="*/ 244183 w 2525033"/>
              <a:gd name="connsiteY142" fmla="*/ 716789 h 861688"/>
              <a:gd name="connsiteX143" fmla="*/ 259848 w 2525033"/>
              <a:gd name="connsiteY143" fmla="*/ 734932 h 861688"/>
              <a:gd name="connsiteX144" fmla="*/ 256875 w 2525033"/>
              <a:gd name="connsiteY144" fmla="*/ 759769 h 861688"/>
              <a:gd name="connsiteX145" fmla="*/ 253302 w 2525033"/>
              <a:gd name="connsiteY145" fmla="*/ 781055 h 861688"/>
              <a:gd name="connsiteX146" fmla="*/ 251715 w 2525033"/>
              <a:gd name="connsiteY146" fmla="*/ 797422 h 861688"/>
              <a:gd name="connsiteX147" fmla="*/ 261034 w 2525033"/>
              <a:gd name="connsiteY147" fmla="*/ 807668 h 861688"/>
              <a:gd name="connsiteX148" fmla="*/ 261034 w 2525033"/>
              <a:gd name="connsiteY148" fmla="*/ 811021 h 861688"/>
              <a:gd name="connsiteX149" fmla="*/ 245169 w 2525033"/>
              <a:gd name="connsiteY149" fmla="*/ 814771 h 861688"/>
              <a:gd name="connsiteX150" fmla="*/ 235451 w 2525033"/>
              <a:gd name="connsiteY150" fmla="*/ 805705 h 861688"/>
              <a:gd name="connsiteX151" fmla="*/ 237837 w 2525033"/>
              <a:gd name="connsiteY151" fmla="*/ 784805 h 861688"/>
              <a:gd name="connsiteX152" fmla="*/ 241609 w 2525033"/>
              <a:gd name="connsiteY152" fmla="*/ 762129 h 861688"/>
              <a:gd name="connsiteX153" fmla="*/ 243583 w 2525033"/>
              <a:gd name="connsiteY153" fmla="*/ 742222 h 861688"/>
              <a:gd name="connsiteX154" fmla="*/ 234864 w 2525033"/>
              <a:gd name="connsiteY154" fmla="*/ 730387 h 861688"/>
              <a:gd name="connsiteX155" fmla="*/ 207094 w 2525033"/>
              <a:gd name="connsiteY155" fmla="*/ 779676 h 861688"/>
              <a:gd name="connsiteX156" fmla="*/ 205907 w 2525033"/>
              <a:gd name="connsiteY156" fmla="*/ 812995 h 861688"/>
              <a:gd name="connsiteX157" fmla="*/ 189055 w 2525033"/>
              <a:gd name="connsiteY157" fmla="*/ 812995 h 861688"/>
              <a:gd name="connsiteX158" fmla="*/ 198961 w 2525033"/>
              <a:gd name="connsiteY158" fmla="*/ 728028 h 861688"/>
              <a:gd name="connsiteX159" fmla="*/ 186869 w 2525033"/>
              <a:gd name="connsiteY159" fmla="*/ 724277 h 861688"/>
              <a:gd name="connsiteX160" fmla="*/ 186869 w 2525033"/>
              <a:gd name="connsiteY160" fmla="*/ 720539 h 861688"/>
              <a:gd name="connsiteX161" fmla="*/ 206507 w 2525033"/>
              <a:gd name="connsiteY161" fmla="*/ 717186 h 861688"/>
              <a:gd name="connsiteX162" fmla="*/ 214626 w 2525033"/>
              <a:gd name="connsiteY162" fmla="*/ 718565 h 861688"/>
              <a:gd name="connsiteX163" fmla="*/ 208280 w 2525033"/>
              <a:gd name="connsiteY163" fmla="*/ 748729 h 861688"/>
              <a:gd name="connsiteX164" fmla="*/ 208480 w 2525033"/>
              <a:gd name="connsiteY164" fmla="*/ 748729 h 861688"/>
              <a:gd name="connsiteX165" fmla="*/ 244183 w 2525033"/>
              <a:gd name="connsiteY165" fmla="*/ 716789 h 861688"/>
              <a:gd name="connsiteX166" fmla="*/ 1239188 w 2525033"/>
              <a:gd name="connsiteY166" fmla="*/ 716590 h 861688"/>
              <a:gd name="connsiteX167" fmla="*/ 1260811 w 2525033"/>
              <a:gd name="connsiteY167" fmla="*/ 727233 h 861688"/>
              <a:gd name="connsiteX168" fmla="*/ 1257239 w 2525033"/>
              <a:gd name="connsiteY168" fmla="*/ 737490 h 861688"/>
              <a:gd name="connsiteX169" fmla="*/ 1235627 w 2525033"/>
              <a:gd name="connsiteY169" fmla="*/ 727829 h 861688"/>
              <a:gd name="connsiteX170" fmla="*/ 1222336 w 2525033"/>
              <a:gd name="connsiteY170" fmla="*/ 738869 h 861688"/>
              <a:gd name="connsiteX171" fmla="*/ 1234628 w 2525033"/>
              <a:gd name="connsiteY171" fmla="*/ 756813 h 861688"/>
              <a:gd name="connsiteX172" fmla="*/ 1242161 w 2525033"/>
              <a:gd name="connsiteY172" fmla="*/ 763507 h 861688"/>
              <a:gd name="connsiteX173" fmla="*/ 1254853 w 2525033"/>
              <a:gd name="connsiteY173" fmla="*/ 786382 h 861688"/>
              <a:gd name="connsiteX174" fmla="*/ 1218164 w 2525033"/>
              <a:gd name="connsiteY174" fmla="*/ 815553 h 861688"/>
              <a:gd name="connsiteX175" fmla="*/ 1200125 w 2525033"/>
              <a:gd name="connsiteY175" fmla="*/ 804327 h 861688"/>
              <a:gd name="connsiteX176" fmla="*/ 1203098 w 2525033"/>
              <a:gd name="connsiteY176" fmla="*/ 796044 h 861688"/>
              <a:gd name="connsiteX177" fmla="*/ 1222536 w 2525033"/>
              <a:gd name="connsiteY177" fmla="*/ 804327 h 861688"/>
              <a:gd name="connsiteX178" fmla="*/ 1239388 w 2525033"/>
              <a:gd name="connsiteY178" fmla="*/ 790716 h 861688"/>
              <a:gd name="connsiteX179" fmla="*/ 1227095 w 2525033"/>
              <a:gd name="connsiteY179" fmla="*/ 771194 h 861688"/>
              <a:gd name="connsiteX180" fmla="*/ 1220150 w 2525033"/>
              <a:gd name="connsiteY180" fmla="*/ 764886 h 861688"/>
              <a:gd name="connsiteX181" fmla="*/ 1208457 w 2525033"/>
              <a:gd name="connsiteY181" fmla="*/ 742619 h 861688"/>
              <a:gd name="connsiteX182" fmla="*/ 1239188 w 2525033"/>
              <a:gd name="connsiteY182" fmla="*/ 716590 h 861688"/>
              <a:gd name="connsiteX183" fmla="*/ 747463 w 2525033"/>
              <a:gd name="connsiteY183" fmla="*/ 716590 h 861688"/>
              <a:gd name="connsiteX184" fmla="*/ 769086 w 2525033"/>
              <a:gd name="connsiteY184" fmla="*/ 727233 h 861688"/>
              <a:gd name="connsiteX185" fmla="*/ 765514 w 2525033"/>
              <a:gd name="connsiteY185" fmla="*/ 737490 h 861688"/>
              <a:gd name="connsiteX186" fmla="*/ 743890 w 2525033"/>
              <a:gd name="connsiteY186" fmla="*/ 727829 h 861688"/>
              <a:gd name="connsiteX187" fmla="*/ 730611 w 2525033"/>
              <a:gd name="connsiteY187" fmla="*/ 738869 h 861688"/>
              <a:gd name="connsiteX188" fmla="*/ 742903 w 2525033"/>
              <a:gd name="connsiteY188" fmla="*/ 756813 h 861688"/>
              <a:gd name="connsiteX189" fmla="*/ 750436 w 2525033"/>
              <a:gd name="connsiteY189" fmla="*/ 763507 h 861688"/>
              <a:gd name="connsiteX190" fmla="*/ 763128 w 2525033"/>
              <a:gd name="connsiteY190" fmla="*/ 786382 h 861688"/>
              <a:gd name="connsiteX191" fmla="*/ 726451 w 2525033"/>
              <a:gd name="connsiteY191" fmla="*/ 815553 h 861688"/>
              <a:gd name="connsiteX192" fmla="*/ 708400 w 2525033"/>
              <a:gd name="connsiteY192" fmla="*/ 804327 h 861688"/>
              <a:gd name="connsiteX193" fmla="*/ 711373 w 2525033"/>
              <a:gd name="connsiteY193" fmla="*/ 796044 h 861688"/>
              <a:gd name="connsiteX194" fmla="*/ 730811 w 2525033"/>
              <a:gd name="connsiteY194" fmla="*/ 804327 h 861688"/>
              <a:gd name="connsiteX195" fmla="*/ 747663 w 2525033"/>
              <a:gd name="connsiteY195" fmla="*/ 790716 h 861688"/>
              <a:gd name="connsiteX196" fmla="*/ 735370 w 2525033"/>
              <a:gd name="connsiteY196" fmla="*/ 771194 h 861688"/>
              <a:gd name="connsiteX197" fmla="*/ 728425 w 2525033"/>
              <a:gd name="connsiteY197" fmla="*/ 764886 h 861688"/>
              <a:gd name="connsiteX198" fmla="*/ 716732 w 2525033"/>
              <a:gd name="connsiteY198" fmla="*/ 742619 h 861688"/>
              <a:gd name="connsiteX199" fmla="*/ 747463 w 2525033"/>
              <a:gd name="connsiteY199" fmla="*/ 716590 h 861688"/>
              <a:gd name="connsiteX200" fmla="*/ 1174917 w 2525033"/>
              <a:gd name="connsiteY200" fmla="*/ 716392 h 861688"/>
              <a:gd name="connsiteX201" fmla="*/ 1196141 w 2525033"/>
              <a:gd name="connsiteY201" fmla="*/ 736696 h 861688"/>
              <a:gd name="connsiteX202" fmla="*/ 1148733 w 2525033"/>
              <a:gd name="connsiteY202" fmla="*/ 774163 h 861688"/>
              <a:gd name="connsiteX203" fmla="*/ 1166584 w 2525033"/>
              <a:gd name="connsiteY203" fmla="*/ 803731 h 861688"/>
              <a:gd name="connsiteX204" fmla="*/ 1188208 w 2525033"/>
              <a:gd name="connsiteY204" fmla="*/ 793871 h 861688"/>
              <a:gd name="connsiteX205" fmla="*/ 1190182 w 2525033"/>
              <a:gd name="connsiteY205" fmla="*/ 798602 h 861688"/>
              <a:gd name="connsiteX206" fmla="*/ 1161425 w 2525033"/>
              <a:gd name="connsiteY206" fmla="*/ 815951 h 861688"/>
              <a:gd name="connsiteX207" fmla="*/ 1133268 w 2525033"/>
              <a:gd name="connsiteY207" fmla="*/ 781651 h 861688"/>
              <a:gd name="connsiteX208" fmla="*/ 1174917 w 2525033"/>
              <a:gd name="connsiteY208" fmla="*/ 716392 h 861688"/>
              <a:gd name="connsiteX209" fmla="*/ 878255 w 2525033"/>
              <a:gd name="connsiteY209" fmla="*/ 716392 h 861688"/>
              <a:gd name="connsiteX210" fmla="*/ 899479 w 2525033"/>
              <a:gd name="connsiteY210" fmla="*/ 736696 h 861688"/>
              <a:gd name="connsiteX211" fmla="*/ 852071 w 2525033"/>
              <a:gd name="connsiteY211" fmla="*/ 774163 h 861688"/>
              <a:gd name="connsiteX212" fmla="*/ 869922 w 2525033"/>
              <a:gd name="connsiteY212" fmla="*/ 803731 h 861688"/>
              <a:gd name="connsiteX213" fmla="*/ 891546 w 2525033"/>
              <a:gd name="connsiteY213" fmla="*/ 793871 h 861688"/>
              <a:gd name="connsiteX214" fmla="*/ 893520 w 2525033"/>
              <a:gd name="connsiteY214" fmla="*/ 798602 h 861688"/>
              <a:gd name="connsiteX215" fmla="*/ 864763 w 2525033"/>
              <a:gd name="connsiteY215" fmla="*/ 815951 h 861688"/>
              <a:gd name="connsiteX216" fmla="*/ 836606 w 2525033"/>
              <a:gd name="connsiteY216" fmla="*/ 781651 h 861688"/>
              <a:gd name="connsiteX217" fmla="*/ 878255 w 2525033"/>
              <a:gd name="connsiteY217" fmla="*/ 716392 h 861688"/>
              <a:gd name="connsiteX218" fmla="*/ 146882 w 2525033"/>
              <a:gd name="connsiteY218" fmla="*/ 716193 h 861688"/>
              <a:gd name="connsiteX219" fmla="*/ 174452 w 2525033"/>
              <a:gd name="connsiteY219" fmla="*/ 749114 h 861688"/>
              <a:gd name="connsiteX220" fmla="*/ 131816 w 2525033"/>
              <a:gd name="connsiteY220" fmla="*/ 815553 h 861688"/>
              <a:gd name="connsiteX221" fmla="*/ 103453 w 2525033"/>
              <a:gd name="connsiteY221" fmla="*/ 780471 h 861688"/>
              <a:gd name="connsiteX222" fmla="*/ 146882 w 2525033"/>
              <a:gd name="connsiteY222" fmla="*/ 716193 h 861688"/>
              <a:gd name="connsiteX223" fmla="*/ 1062275 w 2525033"/>
              <a:gd name="connsiteY223" fmla="*/ 703774 h 861688"/>
              <a:gd name="connsiteX224" fmla="*/ 1065261 w 2525033"/>
              <a:gd name="connsiteY224" fmla="*/ 703774 h 861688"/>
              <a:gd name="connsiteX225" fmla="*/ 1061888 w 2525033"/>
              <a:gd name="connsiteY225" fmla="*/ 719943 h 861688"/>
              <a:gd name="connsiteX226" fmla="*/ 1067635 w 2525033"/>
              <a:gd name="connsiteY226" fmla="*/ 719943 h 861688"/>
              <a:gd name="connsiteX227" fmla="*/ 1082900 w 2525033"/>
              <a:gd name="connsiteY227" fmla="*/ 718564 h 861688"/>
              <a:gd name="connsiteX228" fmla="*/ 1065648 w 2525033"/>
              <a:gd name="connsiteY228" fmla="*/ 730784 h 861688"/>
              <a:gd name="connsiteX229" fmla="*/ 1060102 w 2525033"/>
              <a:gd name="connsiteY229" fmla="*/ 730784 h 861688"/>
              <a:gd name="connsiteX230" fmla="*/ 1056729 w 2525033"/>
              <a:gd name="connsiteY230" fmla="*/ 751287 h 861688"/>
              <a:gd name="connsiteX231" fmla="*/ 1052757 w 2525033"/>
              <a:gd name="connsiteY231" fmla="*/ 785003 h 861688"/>
              <a:gd name="connsiteX232" fmla="*/ 1068034 w 2525033"/>
              <a:gd name="connsiteY232" fmla="*/ 803730 h 861688"/>
              <a:gd name="connsiteX233" fmla="*/ 1076167 w 2525033"/>
              <a:gd name="connsiteY233" fmla="*/ 802352 h 861688"/>
              <a:gd name="connsiteX234" fmla="*/ 1076167 w 2525033"/>
              <a:gd name="connsiteY234" fmla="*/ 805891 h 861688"/>
              <a:gd name="connsiteX235" fmla="*/ 1057916 w 2525033"/>
              <a:gd name="connsiteY235" fmla="*/ 815354 h 861688"/>
              <a:gd name="connsiteX236" fmla="*/ 1037891 w 2525033"/>
              <a:gd name="connsiteY236" fmla="*/ 791113 h 861688"/>
              <a:gd name="connsiteX237" fmla="*/ 1044037 w 2525033"/>
              <a:gd name="connsiteY237" fmla="*/ 743203 h 861688"/>
              <a:gd name="connsiteX238" fmla="*/ 1046610 w 2525033"/>
              <a:gd name="connsiteY238" fmla="*/ 730586 h 861688"/>
              <a:gd name="connsiteX239" fmla="*/ 1035505 w 2525033"/>
              <a:gd name="connsiteY239" fmla="*/ 730002 h 861688"/>
              <a:gd name="connsiteX240" fmla="*/ 1035505 w 2525033"/>
              <a:gd name="connsiteY240" fmla="*/ 727431 h 861688"/>
              <a:gd name="connsiteX241" fmla="*/ 1062275 w 2525033"/>
              <a:gd name="connsiteY241" fmla="*/ 703774 h 861688"/>
              <a:gd name="connsiteX242" fmla="*/ 31530 w 2525033"/>
              <a:gd name="connsiteY242" fmla="*/ 686426 h 861688"/>
              <a:gd name="connsiteX243" fmla="*/ 46996 w 2525033"/>
              <a:gd name="connsiteY243" fmla="*/ 688400 h 861688"/>
              <a:gd name="connsiteX244" fmla="*/ 46996 w 2525033"/>
              <a:gd name="connsiteY244" fmla="*/ 691753 h 861688"/>
              <a:gd name="connsiteX245" fmla="*/ 39663 w 2525033"/>
              <a:gd name="connsiteY245" fmla="*/ 700235 h 861688"/>
              <a:gd name="connsiteX246" fmla="*/ 27364 w 2525033"/>
              <a:gd name="connsiteY246" fmla="*/ 804513 h 861688"/>
              <a:gd name="connsiteX247" fmla="*/ 38470 w 2525033"/>
              <a:gd name="connsiteY247" fmla="*/ 807667 h 861688"/>
              <a:gd name="connsiteX248" fmla="*/ 38470 w 2525033"/>
              <a:gd name="connsiteY248" fmla="*/ 811616 h 861688"/>
              <a:gd name="connsiteX249" fmla="*/ 20425 w 2525033"/>
              <a:gd name="connsiteY249" fmla="*/ 814572 h 861688"/>
              <a:gd name="connsiteX250" fmla="*/ 4760 w 2525033"/>
              <a:gd name="connsiteY250" fmla="*/ 812598 h 861688"/>
              <a:gd name="connsiteX251" fmla="*/ 4760 w 2525033"/>
              <a:gd name="connsiteY251" fmla="*/ 809245 h 861688"/>
              <a:gd name="connsiteX252" fmla="*/ 12293 w 2525033"/>
              <a:gd name="connsiteY252" fmla="*/ 800576 h 861688"/>
              <a:gd name="connsiteX253" fmla="*/ 24391 w 2525033"/>
              <a:gd name="connsiteY253" fmla="*/ 696485 h 861688"/>
              <a:gd name="connsiteX254" fmla="*/ 13286 w 2525033"/>
              <a:gd name="connsiteY254" fmla="*/ 693330 h 861688"/>
              <a:gd name="connsiteX255" fmla="*/ 13286 w 2525033"/>
              <a:gd name="connsiteY255" fmla="*/ 689381 h 861688"/>
              <a:gd name="connsiteX256" fmla="*/ 31530 w 2525033"/>
              <a:gd name="connsiteY256" fmla="*/ 686426 h 861688"/>
              <a:gd name="connsiteX257" fmla="*/ 82892 w 2525033"/>
              <a:gd name="connsiteY257" fmla="*/ 685842 h 861688"/>
              <a:gd name="connsiteX258" fmla="*/ 92610 w 2525033"/>
              <a:gd name="connsiteY258" fmla="*/ 694510 h 861688"/>
              <a:gd name="connsiteX259" fmla="*/ 66433 w 2525033"/>
              <a:gd name="connsiteY259" fmla="*/ 734932 h 861688"/>
              <a:gd name="connsiteX260" fmla="*/ 51955 w 2525033"/>
              <a:gd name="connsiteY260" fmla="*/ 747152 h 861688"/>
              <a:gd name="connsiteX261" fmla="*/ 70993 w 2525033"/>
              <a:gd name="connsiteY261" fmla="*/ 781452 h 861688"/>
              <a:gd name="connsiteX262" fmla="*/ 96377 w 2525033"/>
              <a:gd name="connsiteY262" fmla="*/ 806686 h 861688"/>
              <a:gd name="connsiteX263" fmla="*/ 96377 w 2525033"/>
              <a:gd name="connsiteY263" fmla="*/ 810822 h 861688"/>
              <a:gd name="connsiteX264" fmla="*/ 81898 w 2525033"/>
              <a:gd name="connsiteY264" fmla="*/ 815168 h 861688"/>
              <a:gd name="connsiteX265" fmla="*/ 56914 w 2525033"/>
              <a:gd name="connsiteY265" fmla="*/ 789139 h 861688"/>
              <a:gd name="connsiteX266" fmla="*/ 36090 w 2525033"/>
              <a:gd name="connsiteY266" fmla="*/ 749313 h 861688"/>
              <a:gd name="connsiteX267" fmla="*/ 36290 w 2525033"/>
              <a:gd name="connsiteY267" fmla="*/ 748332 h 861688"/>
              <a:gd name="connsiteX268" fmla="*/ 54141 w 2525033"/>
              <a:gd name="connsiteY268" fmla="*/ 732560 h 861688"/>
              <a:gd name="connsiteX269" fmla="*/ 76352 w 2525033"/>
              <a:gd name="connsiteY269" fmla="*/ 699440 h 861688"/>
              <a:gd name="connsiteX270" fmla="*/ 69207 w 2525033"/>
              <a:gd name="connsiteY270" fmla="*/ 691753 h 861688"/>
              <a:gd name="connsiteX271" fmla="*/ 69207 w 2525033"/>
              <a:gd name="connsiteY271" fmla="*/ 688798 h 861688"/>
              <a:gd name="connsiteX272" fmla="*/ 82892 w 2525033"/>
              <a:gd name="connsiteY272" fmla="*/ 685842 h 861688"/>
              <a:gd name="connsiteX273" fmla="*/ 1116541 w 2525033"/>
              <a:gd name="connsiteY273" fmla="*/ 676379 h 861688"/>
              <a:gd name="connsiteX274" fmla="*/ 1125660 w 2525033"/>
              <a:gd name="connsiteY274" fmla="*/ 685842 h 861688"/>
              <a:gd name="connsiteX275" fmla="*/ 1114555 w 2525033"/>
              <a:gd name="connsiteY275" fmla="*/ 698062 h 861688"/>
              <a:gd name="connsiteX276" fmla="*/ 1105436 w 2525033"/>
              <a:gd name="connsiteY276" fmla="*/ 688599 h 861688"/>
              <a:gd name="connsiteX277" fmla="*/ 1116541 w 2525033"/>
              <a:gd name="connsiteY277" fmla="*/ 676379 h 861688"/>
              <a:gd name="connsiteX278" fmla="*/ 615159 w 2525033"/>
              <a:gd name="connsiteY278" fmla="*/ 676379 h 861688"/>
              <a:gd name="connsiteX279" fmla="*/ 624278 w 2525033"/>
              <a:gd name="connsiteY279" fmla="*/ 685842 h 861688"/>
              <a:gd name="connsiteX280" fmla="*/ 613173 w 2525033"/>
              <a:gd name="connsiteY280" fmla="*/ 698062 h 861688"/>
              <a:gd name="connsiteX281" fmla="*/ 604054 w 2525033"/>
              <a:gd name="connsiteY281" fmla="*/ 688599 h 861688"/>
              <a:gd name="connsiteX282" fmla="*/ 615159 w 2525033"/>
              <a:gd name="connsiteY282" fmla="*/ 676379 h 861688"/>
              <a:gd name="connsiteX283" fmla="*/ 573423 w 2525033"/>
              <a:gd name="connsiteY283" fmla="*/ 676379 h 861688"/>
              <a:gd name="connsiteX284" fmla="*/ 582542 w 2525033"/>
              <a:gd name="connsiteY284" fmla="*/ 685842 h 861688"/>
              <a:gd name="connsiteX285" fmla="*/ 571437 w 2525033"/>
              <a:gd name="connsiteY285" fmla="*/ 698062 h 861688"/>
              <a:gd name="connsiteX286" fmla="*/ 562318 w 2525033"/>
              <a:gd name="connsiteY286" fmla="*/ 688599 h 861688"/>
              <a:gd name="connsiteX287" fmla="*/ 573423 w 2525033"/>
              <a:gd name="connsiteY287" fmla="*/ 676379 h 861688"/>
              <a:gd name="connsiteX288" fmla="*/ 301421 w 2525033"/>
              <a:gd name="connsiteY288" fmla="*/ 676379 h 861688"/>
              <a:gd name="connsiteX289" fmla="*/ 310540 w 2525033"/>
              <a:gd name="connsiteY289" fmla="*/ 685842 h 861688"/>
              <a:gd name="connsiteX290" fmla="*/ 299435 w 2525033"/>
              <a:gd name="connsiteY290" fmla="*/ 698062 h 861688"/>
              <a:gd name="connsiteX291" fmla="*/ 290316 w 2525033"/>
              <a:gd name="connsiteY291" fmla="*/ 688599 h 861688"/>
              <a:gd name="connsiteX292" fmla="*/ 301421 w 2525033"/>
              <a:gd name="connsiteY292" fmla="*/ 676379 h 861688"/>
              <a:gd name="connsiteX293" fmla="*/ 933795 w 2525033"/>
              <a:gd name="connsiteY293" fmla="*/ 671250 h 861688"/>
              <a:gd name="connsiteX294" fmla="*/ 942926 w 2525033"/>
              <a:gd name="connsiteY294" fmla="*/ 672430 h 861688"/>
              <a:gd name="connsiteX295" fmla="*/ 928048 w 2525033"/>
              <a:gd name="connsiteY295" fmla="*/ 775739 h 861688"/>
              <a:gd name="connsiteX296" fmla="*/ 926462 w 2525033"/>
              <a:gd name="connsiteY296" fmla="*/ 797422 h 861688"/>
              <a:gd name="connsiteX297" fmla="*/ 935381 w 2525033"/>
              <a:gd name="connsiteY297" fmla="*/ 808661 h 861688"/>
              <a:gd name="connsiteX298" fmla="*/ 935381 w 2525033"/>
              <a:gd name="connsiteY298" fmla="*/ 812014 h 861688"/>
              <a:gd name="connsiteX299" fmla="*/ 920116 w 2525033"/>
              <a:gd name="connsiteY299" fmla="*/ 814771 h 861688"/>
              <a:gd name="connsiteX300" fmla="*/ 910197 w 2525033"/>
              <a:gd name="connsiteY300" fmla="*/ 805506 h 861688"/>
              <a:gd name="connsiteX301" fmla="*/ 912583 w 2525033"/>
              <a:gd name="connsiteY301" fmla="*/ 779676 h 861688"/>
              <a:gd name="connsiteX302" fmla="*/ 926462 w 2525033"/>
              <a:gd name="connsiteY302" fmla="*/ 681893 h 861688"/>
              <a:gd name="connsiteX303" fmla="*/ 913970 w 2525033"/>
              <a:gd name="connsiteY303" fmla="*/ 678155 h 861688"/>
              <a:gd name="connsiteX304" fmla="*/ 913970 w 2525033"/>
              <a:gd name="connsiteY304" fmla="*/ 674404 h 861688"/>
              <a:gd name="connsiteX305" fmla="*/ 933795 w 2525033"/>
              <a:gd name="connsiteY305" fmla="*/ 671250 h 861688"/>
              <a:gd name="connsiteX306" fmla="*/ 657395 w 2525033"/>
              <a:gd name="connsiteY306" fmla="*/ 671250 h 861688"/>
              <a:gd name="connsiteX307" fmla="*/ 666315 w 2525033"/>
              <a:gd name="connsiteY307" fmla="*/ 672430 h 861688"/>
              <a:gd name="connsiteX308" fmla="*/ 654809 w 2525033"/>
              <a:gd name="connsiteY308" fmla="*/ 758974 h 861688"/>
              <a:gd name="connsiteX309" fmla="*/ 655009 w 2525033"/>
              <a:gd name="connsiteY309" fmla="*/ 758974 h 861688"/>
              <a:gd name="connsiteX310" fmla="*/ 666115 w 2525033"/>
              <a:gd name="connsiteY310" fmla="*/ 750306 h 861688"/>
              <a:gd name="connsiteX311" fmla="*/ 687726 w 2525033"/>
              <a:gd name="connsiteY311" fmla="*/ 715808 h 861688"/>
              <a:gd name="connsiteX312" fmla="*/ 701018 w 2525033"/>
              <a:gd name="connsiteY312" fmla="*/ 722315 h 861688"/>
              <a:gd name="connsiteX313" fmla="*/ 673847 w 2525033"/>
              <a:gd name="connsiteY313" fmla="*/ 754243 h 861688"/>
              <a:gd name="connsiteX314" fmla="*/ 665328 w 2525033"/>
              <a:gd name="connsiteY314" fmla="*/ 760166 h 861688"/>
              <a:gd name="connsiteX315" fmla="*/ 690312 w 2525033"/>
              <a:gd name="connsiteY315" fmla="*/ 798204 h 861688"/>
              <a:gd name="connsiteX316" fmla="*/ 703204 w 2525033"/>
              <a:gd name="connsiteY316" fmla="*/ 808859 h 861688"/>
              <a:gd name="connsiteX317" fmla="*/ 703204 w 2525033"/>
              <a:gd name="connsiteY317" fmla="*/ 812200 h 861688"/>
              <a:gd name="connsiteX318" fmla="*/ 690899 w 2525033"/>
              <a:gd name="connsiteY318" fmla="*/ 815168 h 861688"/>
              <a:gd name="connsiteX319" fmla="*/ 674447 w 2525033"/>
              <a:gd name="connsiteY319" fmla="*/ 802737 h 861688"/>
              <a:gd name="connsiteX320" fmla="*/ 654022 w 2525033"/>
              <a:gd name="connsiteY320" fmla="*/ 765283 h 861688"/>
              <a:gd name="connsiteX321" fmla="*/ 653823 w 2525033"/>
              <a:gd name="connsiteY321" fmla="*/ 765283 h 861688"/>
              <a:gd name="connsiteX322" fmla="*/ 650450 w 2525033"/>
              <a:gd name="connsiteY322" fmla="*/ 812995 h 861688"/>
              <a:gd name="connsiteX323" fmla="*/ 633398 w 2525033"/>
              <a:gd name="connsiteY323" fmla="*/ 812995 h 861688"/>
              <a:gd name="connsiteX324" fmla="*/ 641330 w 2525033"/>
              <a:gd name="connsiteY324" fmla="*/ 761545 h 861688"/>
              <a:gd name="connsiteX325" fmla="*/ 649463 w 2525033"/>
              <a:gd name="connsiteY325" fmla="*/ 681893 h 861688"/>
              <a:gd name="connsiteX326" fmla="*/ 637158 w 2525033"/>
              <a:gd name="connsiteY326" fmla="*/ 678155 h 861688"/>
              <a:gd name="connsiteX327" fmla="*/ 637158 w 2525033"/>
              <a:gd name="connsiteY327" fmla="*/ 674404 h 861688"/>
              <a:gd name="connsiteX328" fmla="*/ 657395 w 2525033"/>
              <a:gd name="connsiteY328" fmla="*/ 671250 h 861688"/>
              <a:gd name="connsiteX329" fmla="*/ 431488 w 2525033"/>
              <a:gd name="connsiteY329" fmla="*/ 671250 h 861688"/>
              <a:gd name="connsiteX330" fmla="*/ 440408 w 2525033"/>
              <a:gd name="connsiteY330" fmla="*/ 672430 h 861688"/>
              <a:gd name="connsiteX331" fmla="*/ 428902 w 2525033"/>
              <a:gd name="connsiteY331" fmla="*/ 758974 h 861688"/>
              <a:gd name="connsiteX332" fmla="*/ 429102 w 2525033"/>
              <a:gd name="connsiteY332" fmla="*/ 758974 h 861688"/>
              <a:gd name="connsiteX333" fmla="*/ 440208 w 2525033"/>
              <a:gd name="connsiteY333" fmla="*/ 750306 h 861688"/>
              <a:gd name="connsiteX334" fmla="*/ 461819 w 2525033"/>
              <a:gd name="connsiteY334" fmla="*/ 715808 h 861688"/>
              <a:gd name="connsiteX335" fmla="*/ 475111 w 2525033"/>
              <a:gd name="connsiteY335" fmla="*/ 722315 h 861688"/>
              <a:gd name="connsiteX336" fmla="*/ 447940 w 2525033"/>
              <a:gd name="connsiteY336" fmla="*/ 754243 h 861688"/>
              <a:gd name="connsiteX337" fmla="*/ 439421 w 2525033"/>
              <a:gd name="connsiteY337" fmla="*/ 760166 h 861688"/>
              <a:gd name="connsiteX338" fmla="*/ 464405 w 2525033"/>
              <a:gd name="connsiteY338" fmla="*/ 798204 h 861688"/>
              <a:gd name="connsiteX339" fmla="*/ 477297 w 2525033"/>
              <a:gd name="connsiteY339" fmla="*/ 808859 h 861688"/>
              <a:gd name="connsiteX340" fmla="*/ 477297 w 2525033"/>
              <a:gd name="connsiteY340" fmla="*/ 812200 h 861688"/>
              <a:gd name="connsiteX341" fmla="*/ 464992 w 2525033"/>
              <a:gd name="connsiteY341" fmla="*/ 815168 h 861688"/>
              <a:gd name="connsiteX342" fmla="*/ 448540 w 2525033"/>
              <a:gd name="connsiteY342" fmla="*/ 802737 h 861688"/>
              <a:gd name="connsiteX343" fmla="*/ 428115 w 2525033"/>
              <a:gd name="connsiteY343" fmla="*/ 765283 h 861688"/>
              <a:gd name="connsiteX344" fmla="*/ 427916 w 2525033"/>
              <a:gd name="connsiteY344" fmla="*/ 765283 h 861688"/>
              <a:gd name="connsiteX345" fmla="*/ 424543 w 2525033"/>
              <a:gd name="connsiteY345" fmla="*/ 812995 h 861688"/>
              <a:gd name="connsiteX346" fmla="*/ 407491 w 2525033"/>
              <a:gd name="connsiteY346" fmla="*/ 812995 h 861688"/>
              <a:gd name="connsiteX347" fmla="*/ 415423 w 2525033"/>
              <a:gd name="connsiteY347" fmla="*/ 761545 h 861688"/>
              <a:gd name="connsiteX348" fmla="*/ 423556 w 2525033"/>
              <a:gd name="connsiteY348" fmla="*/ 681893 h 861688"/>
              <a:gd name="connsiteX349" fmla="*/ 411251 w 2525033"/>
              <a:gd name="connsiteY349" fmla="*/ 678155 h 861688"/>
              <a:gd name="connsiteX350" fmla="*/ 411251 w 2525033"/>
              <a:gd name="connsiteY350" fmla="*/ 674404 h 861688"/>
              <a:gd name="connsiteX351" fmla="*/ 431488 w 2525033"/>
              <a:gd name="connsiteY351" fmla="*/ 671250 h 861688"/>
              <a:gd name="connsiteX352" fmla="*/ 1018166 w 2525033"/>
              <a:gd name="connsiteY352" fmla="*/ 529643 h 861688"/>
              <a:gd name="connsiteX353" fmla="*/ 1011820 w 2525033"/>
              <a:gd name="connsiteY353" fmla="*/ 579515 h 861688"/>
              <a:gd name="connsiteX354" fmla="*/ 1024512 w 2525033"/>
              <a:gd name="connsiteY354" fmla="*/ 580310 h 861688"/>
              <a:gd name="connsiteX355" fmla="*/ 1055242 w 2525033"/>
              <a:gd name="connsiteY355" fmla="*/ 553101 h 861688"/>
              <a:gd name="connsiteX356" fmla="*/ 1018166 w 2525033"/>
              <a:gd name="connsiteY356" fmla="*/ 529643 h 861688"/>
              <a:gd name="connsiteX357" fmla="*/ 2068710 w 2525033"/>
              <a:gd name="connsiteY357" fmla="*/ 504209 h 861688"/>
              <a:gd name="connsiteX358" fmla="*/ 2038967 w 2525033"/>
              <a:gd name="connsiteY358" fmla="*/ 554479 h 861688"/>
              <a:gd name="connsiteX359" fmla="*/ 2048885 w 2525033"/>
              <a:gd name="connsiteY359" fmla="*/ 578335 h 861688"/>
              <a:gd name="connsiteX360" fmla="*/ 2073470 w 2525033"/>
              <a:gd name="connsiteY360" fmla="*/ 538112 h 861688"/>
              <a:gd name="connsiteX361" fmla="*/ 2079016 w 2525033"/>
              <a:gd name="connsiteY361" fmla="*/ 505389 h 861688"/>
              <a:gd name="connsiteX362" fmla="*/ 2068710 w 2525033"/>
              <a:gd name="connsiteY362" fmla="*/ 504209 h 861688"/>
              <a:gd name="connsiteX363" fmla="*/ 1731512 w 2525033"/>
              <a:gd name="connsiteY363" fmla="*/ 504209 h 861688"/>
              <a:gd name="connsiteX364" fmla="*/ 1700982 w 2525033"/>
              <a:gd name="connsiteY364" fmla="*/ 554479 h 861688"/>
              <a:gd name="connsiteX365" fmla="*/ 1710900 w 2525033"/>
              <a:gd name="connsiteY365" fmla="*/ 578335 h 861688"/>
              <a:gd name="connsiteX366" fmla="*/ 1735485 w 2525033"/>
              <a:gd name="connsiteY366" fmla="*/ 537926 h 861688"/>
              <a:gd name="connsiteX367" fmla="*/ 1741031 w 2525033"/>
              <a:gd name="connsiteY367" fmla="*/ 505190 h 861688"/>
              <a:gd name="connsiteX368" fmla="*/ 1731512 w 2525033"/>
              <a:gd name="connsiteY368" fmla="*/ 504209 h 861688"/>
              <a:gd name="connsiteX369" fmla="*/ 1557023 w 2525033"/>
              <a:gd name="connsiteY369" fmla="*/ 504209 h 861688"/>
              <a:gd name="connsiteX370" fmla="*/ 1527280 w 2525033"/>
              <a:gd name="connsiteY370" fmla="*/ 554479 h 861688"/>
              <a:gd name="connsiteX371" fmla="*/ 1537186 w 2525033"/>
              <a:gd name="connsiteY371" fmla="*/ 578335 h 861688"/>
              <a:gd name="connsiteX372" fmla="*/ 1561783 w 2525033"/>
              <a:gd name="connsiteY372" fmla="*/ 538112 h 861688"/>
              <a:gd name="connsiteX373" fmla="*/ 1567342 w 2525033"/>
              <a:gd name="connsiteY373" fmla="*/ 505389 h 861688"/>
              <a:gd name="connsiteX374" fmla="*/ 1557023 w 2525033"/>
              <a:gd name="connsiteY374" fmla="*/ 504209 h 861688"/>
              <a:gd name="connsiteX375" fmla="*/ 830085 w 2525033"/>
              <a:gd name="connsiteY375" fmla="*/ 504209 h 861688"/>
              <a:gd name="connsiteX376" fmla="*/ 800342 w 2525033"/>
              <a:gd name="connsiteY376" fmla="*/ 554479 h 861688"/>
              <a:gd name="connsiteX377" fmla="*/ 810248 w 2525033"/>
              <a:gd name="connsiteY377" fmla="*/ 578335 h 861688"/>
              <a:gd name="connsiteX378" fmla="*/ 834845 w 2525033"/>
              <a:gd name="connsiteY378" fmla="*/ 538112 h 861688"/>
              <a:gd name="connsiteX379" fmla="*/ 840404 w 2525033"/>
              <a:gd name="connsiteY379" fmla="*/ 505389 h 861688"/>
              <a:gd name="connsiteX380" fmla="*/ 830085 w 2525033"/>
              <a:gd name="connsiteY380" fmla="*/ 504209 h 861688"/>
              <a:gd name="connsiteX381" fmla="*/ 2415566 w 2525033"/>
              <a:gd name="connsiteY381" fmla="*/ 503613 h 861688"/>
              <a:gd name="connsiteX382" fmla="*/ 2394342 w 2525033"/>
              <a:gd name="connsiteY382" fmla="*/ 541266 h 861688"/>
              <a:gd name="connsiteX383" fmla="*/ 2425085 w 2525033"/>
              <a:gd name="connsiteY383" fmla="*/ 516429 h 861688"/>
              <a:gd name="connsiteX384" fmla="*/ 2415566 w 2525033"/>
              <a:gd name="connsiteY384" fmla="*/ 503613 h 861688"/>
              <a:gd name="connsiteX385" fmla="*/ 2221439 w 2525033"/>
              <a:gd name="connsiteY385" fmla="*/ 503613 h 861688"/>
              <a:gd name="connsiteX386" fmla="*/ 2200215 w 2525033"/>
              <a:gd name="connsiteY386" fmla="*/ 541266 h 861688"/>
              <a:gd name="connsiteX387" fmla="*/ 2230958 w 2525033"/>
              <a:gd name="connsiteY387" fmla="*/ 516429 h 861688"/>
              <a:gd name="connsiteX388" fmla="*/ 2221439 w 2525033"/>
              <a:gd name="connsiteY388" fmla="*/ 503613 h 861688"/>
              <a:gd name="connsiteX389" fmla="*/ 1872773 w 2525033"/>
              <a:gd name="connsiteY389" fmla="*/ 503613 h 861688"/>
              <a:gd name="connsiteX390" fmla="*/ 1851549 w 2525033"/>
              <a:gd name="connsiteY390" fmla="*/ 541266 h 861688"/>
              <a:gd name="connsiteX391" fmla="*/ 1882292 w 2525033"/>
              <a:gd name="connsiteY391" fmla="*/ 516429 h 861688"/>
              <a:gd name="connsiteX392" fmla="*/ 1872773 w 2525033"/>
              <a:gd name="connsiteY392" fmla="*/ 503613 h 861688"/>
              <a:gd name="connsiteX393" fmla="*/ 1346058 w 2525033"/>
              <a:gd name="connsiteY393" fmla="*/ 503613 h 861688"/>
              <a:gd name="connsiteX394" fmla="*/ 1324834 w 2525033"/>
              <a:gd name="connsiteY394" fmla="*/ 541266 h 861688"/>
              <a:gd name="connsiteX395" fmla="*/ 1355577 w 2525033"/>
              <a:gd name="connsiteY395" fmla="*/ 516429 h 861688"/>
              <a:gd name="connsiteX396" fmla="*/ 1346058 w 2525033"/>
              <a:gd name="connsiteY396" fmla="*/ 503613 h 861688"/>
              <a:gd name="connsiteX397" fmla="*/ 647476 w 2525033"/>
              <a:gd name="connsiteY397" fmla="*/ 503613 h 861688"/>
              <a:gd name="connsiteX398" fmla="*/ 626252 w 2525033"/>
              <a:gd name="connsiteY398" fmla="*/ 541266 h 861688"/>
              <a:gd name="connsiteX399" fmla="*/ 656995 w 2525033"/>
              <a:gd name="connsiteY399" fmla="*/ 516429 h 861688"/>
              <a:gd name="connsiteX400" fmla="*/ 647476 w 2525033"/>
              <a:gd name="connsiteY400" fmla="*/ 503613 h 861688"/>
              <a:gd name="connsiteX401" fmla="*/ 469789 w 2525033"/>
              <a:gd name="connsiteY401" fmla="*/ 503613 h 861688"/>
              <a:gd name="connsiteX402" fmla="*/ 448565 w 2525033"/>
              <a:gd name="connsiteY402" fmla="*/ 541266 h 861688"/>
              <a:gd name="connsiteX403" fmla="*/ 479308 w 2525033"/>
              <a:gd name="connsiteY403" fmla="*/ 516429 h 861688"/>
              <a:gd name="connsiteX404" fmla="*/ 469789 w 2525033"/>
              <a:gd name="connsiteY404" fmla="*/ 503613 h 861688"/>
              <a:gd name="connsiteX405" fmla="*/ 1108471 w 2525033"/>
              <a:gd name="connsiteY405" fmla="*/ 493368 h 861688"/>
              <a:gd name="connsiteX406" fmla="*/ 1117403 w 2525033"/>
              <a:gd name="connsiteY406" fmla="*/ 494548 h 861688"/>
              <a:gd name="connsiteX407" fmla="*/ 1108471 w 2525033"/>
              <a:gd name="connsiteY407" fmla="*/ 552505 h 861688"/>
              <a:gd name="connsiteX408" fmla="*/ 1106884 w 2525033"/>
              <a:gd name="connsiteY408" fmla="*/ 573604 h 861688"/>
              <a:gd name="connsiteX409" fmla="*/ 1114817 w 2525033"/>
              <a:gd name="connsiteY409" fmla="*/ 584843 h 861688"/>
              <a:gd name="connsiteX410" fmla="*/ 1114817 w 2525033"/>
              <a:gd name="connsiteY410" fmla="*/ 588196 h 861688"/>
              <a:gd name="connsiteX411" fmla="*/ 1099939 w 2525033"/>
              <a:gd name="connsiteY411" fmla="*/ 590953 h 861688"/>
              <a:gd name="connsiteX412" fmla="*/ 1090420 w 2525033"/>
              <a:gd name="connsiteY412" fmla="*/ 581887 h 861688"/>
              <a:gd name="connsiteX413" fmla="*/ 1093206 w 2525033"/>
              <a:gd name="connsiteY413" fmla="*/ 555858 h 861688"/>
              <a:gd name="connsiteX414" fmla="*/ 1099552 w 2525033"/>
              <a:gd name="connsiteY414" fmla="*/ 515846 h 861688"/>
              <a:gd name="connsiteX415" fmla="*/ 1100538 w 2525033"/>
              <a:gd name="connsiteY415" fmla="*/ 504210 h 861688"/>
              <a:gd name="connsiteX416" fmla="*/ 1088646 w 2525033"/>
              <a:gd name="connsiteY416" fmla="*/ 500459 h 861688"/>
              <a:gd name="connsiteX417" fmla="*/ 1088646 w 2525033"/>
              <a:gd name="connsiteY417" fmla="*/ 496721 h 861688"/>
              <a:gd name="connsiteX418" fmla="*/ 1108471 w 2525033"/>
              <a:gd name="connsiteY418" fmla="*/ 493368 h 861688"/>
              <a:gd name="connsiteX419" fmla="*/ 587914 w 2525033"/>
              <a:gd name="connsiteY419" fmla="*/ 493368 h 861688"/>
              <a:gd name="connsiteX420" fmla="*/ 596833 w 2525033"/>
              <a:gd name="connsiteY420" fmla="*/ 494548 h 861688"/>
              <a:gd name="connsiteX421" fmla="*/ 587914 w 2525033"/>
              <a:gd name="connsiteY421" fmla="*/ 552505 h 861688"/>
              <a:gd name="connsiteX422" fmla="*/ 586327 w 2525033"/>
              <a:gd name="connsiteY422" fmla="*/ 573604 h 861688"/>
              <a:gd name="connsiteX423" fmla="*/ 594260 w 2525033"/>
              <a:gd name="connsiteY423" fmla="*/ 584843 h 861688"/>
              <a:gd name="connsiteX424" fmla="*/ 594260 w 2525033"/>
              <a:gd name="connsiteY424" fmla="*/ 588196 h 861688"/>
              <a:gd name="connsiteX425" fmla="*/ 579394 w 2525033"/>
              <a:gd name="connsiteY425" fmla="*/ 590953 h 861688"/>
              <a:gd name="connsiteX426" fmla="*/ 569875 w 2525033"/>
              <a:gd name="connsiteY426" fmla="*/ 581887 h 861688"/>
              <a:gd name="connsiteX427" fmla="*/ 572649 w 2525033"/>
              <a:gd name="connsiteY427" fmla="*/ 555858 h 861688"/>
              <a:gd name="connsiteX428" fmla="*/ 578995 w 2525033"/>
              <a:gd name="connsiteY428" fmla="*/ 515846 h 861688"/>
              <a:gd name="connsiteX429" fmla="*/ 579981 w 2525033"/>
              <a:gd name="connsiteY429" fmla="*/ 504210 h 861688"/>
              <a:gd name="connsiteX430" fmla="*/ 568089 w 2525033"/>
              <a:gd name="connsiteY430" fmla="*/ 500459 h 861688"/>
              <a:gd name="connsiteX431" fmla="*/ 568089 w 2525033"/>
              <a:gd name="connsiteY431" fmla="*/ 496721 h 861688"/>
              <a:gd name="connsiteX432" fmla="*/ 587914 w 2525033"/>
              <a:gd name="connsiteY432" fmla="*/ 493368 h 861688"/>
              <a:gd name="connsiteX433" fmla="*/ 524230 w 2525033"/>
              <a:gd name="connsiteY433" fmla="*/ 493368 h 861688"/>
              <a:gd name="connsiteX434" fmla="*/ 532562 w 2525033"/>
              <a:gd name="connsiteY434" fmla="*/ 494746 h 861688"/>
              <a:gd name="connsiteX435" fmla="*/ 526603 w 2525033"/>
              <a:gd name="connsiteY435" fmla="*/ 523334 h 861688"/>
              <a:gd name="connsiteX436" fmla="*/ 526803 w 2525033"/>
              <a:gd name="connsiteY436" fmla="*/ 523334 h 861688"/>
              <a:gd name="connsiteX437" fmla="*/ 537321 w 2525033"/>
              <a:gd name="connsiteY437" fmla="*/ 505985 h 861688"/>
              <a:gd name="connsiteX438" fmla="*/ 553973 w 2525033"/>
              <a:gd name="connsiteY438" fmla="*/ 493567 h 861688"/>
              <a:gd name="connsiteX439" fmla="*/ 560519 w 2525033"/>
              <a:gd name="connsiteY439" fmla="*/ 500856 h 861688"/>
              <a:gd name="connsiteX440" fmla="*/ 558333 w 2525033"/>
              <a:gd name="connsiteY440" fmla="*/ 511102 h 861688"/>
              <a:gd name="connsiteX441" fmla="*/ 552187 w 2525033"/>
              <a:gd name="connsiteY441" fmla="*/ 510319 h 861688"/>
              <a:gd name="connsiteX442" fmla="*/ 525417 w 2525033"/>
              <a:gd name="connsiteY442" fmla="*/ 560391 h 861688"/>
              <a:gd name="connsiteX443" fmla="*/ 523830 w 2525033"/>
              <a:gd name="connsiteY443" fmla="*/ 589177 h 861688"/>
              <a:gd name="connsiteX444" fmla="*/ 507378 w 2525033"/>
              <a:gd name="connsiteY444" fmla="*/ 589177 h 861688"/>
              <a:gd name="connsiteX445" fmla="*/ 517084 w 2525033"/>
              <a:gd name="connsiteY445" fmla="*/ 504209 h 861688"/>
              <a:gd name="connsiteX446" fmla="*/ 504992 w 2525033"/>
              <a:gd name="connsiteY446" fmla="*/ 500459 h 861688"/>
              <a:gd name="connsiteX447" fmla="*/ 504992 w 2525033"/>
              <a:gd name="connsiteY447" fmla="*/ 496721 h 861688"/>
              <a:gd name="connsiteX448" fmla="*/ 524230 w 2525033"/>
              <a:gd name="connsiteY448" fmla="*/ 493368 h 861688"/>
              <a:gd name="connsiteX449" fmla="*/ 292077 w 2525033"/>
              <a:gd name="connsiteY449" fmla="*/ 493368 h 861688"/>
              <a:gd name="connsiteX450" fmla="*/ 300996 w 2525033"/>
              <a:gd name="connsiteY450" fmla="*/ 494548 h 861688"/>
              <a:gd name="connsiteX451" fmla="*/ 292077 w 2525033"/>
              <a:gd name="connsiteY451" fmla="*/ 552505 h 861688"/>
              <a:gd name="connsiteX452" fmla="*/ 290490 w 2525033"/>
              <a:gd name="connsiteY452" fmla="*/ 573604 h 861688"/>
              <a:gd name="connsiteX453" fmla="*/ 298423 w 2525033"/>
              <a:gd name="connsiteY453" fmla="*/ 584843 h 861688"/>
              <a:gd name="connsiteX454" fmla="*/ 298423 w 2525033"/>
              <a:gd name="connsiteY454" fmla="*/ 588196 h 861688"/>
              <a:gd name="connsiteX455" fmla="*/ 283557 w 2525033"/>
              <a:gd name="connsiteY455" fmla="*/ 590953 h 861688"/>
              <a:gd name="connsiteX456" fmla="*/ 274038 w 2525033"/>
              <a:gd name="connsiteY456" fmla="*/ 581887 h 861688"/>
              <a:gd name="connsiteX457" fmla="*/ 276812 w 2525033"/>
              <a:gd name="connsiteY457" fmla="*/ 555858 h 861688"/>
              <a:gd name="connsiteX458" fmla="*/ 283158 w 2525033"/>
              <a:gd name="connsiteY458" fmla="*/ 515846 h 861688"/>
              <a:gd name="connsiteX459" fmla="*/ 284144 w 2525033"/>
              <a:gd name="connsiteY459" fmla="*/ 504210 h 861688"/>
              <a:gd name="connsiteX460" fmla="*/ 272252 w 2525033"/>
              <a:gd name="connsiteY460" fmla="*/ 500459 h 861688"/>
              <a:gd name="connsiteX461" fmla="*/ 272252 w 2525033"/>
              <a:gd name="connsiteY461" fmla="*/ 496721 h 861688"/>
              <a:gd name="connsiteX462" fmla="*/ 292077 w 2525033"/>
              <a:gd name="connsiteY462" fmla="*/ 493368 h 861688"/>
              <a:gd name="connsiteX463" fmla="*/ 160267 w 2525033"/>
              <a:gd name="connsiteY463" fmla="*/ 493368 h 861688"/>
              <a:gd name="connsiteX464" fmla="*/ 169193 w 2525033"/>
              <a:gd name="connsiteY464" fmla="*/ 494548 h 861688"/>
              <a:gd name="connsiteX465" fmla="*/ 160267 w 2525033"/>
              <a:gd name="connsiteY465" fmla="*/ 552505 h 861688"/>
              <a:gd name="connsiteX466" fmla="*/ 158681 w 2525033"/>
              <a:gd name="connsiteY466" fmla="*/ 573604 h 861688"/>
              <a:gd name="connsiteX467" fmla="*/ 166619 w 2525033"/>
              <a:gd name="connsiteY467" fmla="*/ 584843 h 861688"/>
              <a:gd name="connsiteX468" fmla="*/ 166619 w 2525033"/>
              <a:gd name="connsiteY468" fmla="*/ 588196 h 861688"/>
              <a:gd name="connsiteX469" fmla="*/ 151741 w 2525033"/>
              <a:gd name="connsiteY469" fmla="*/ 590953 h 861688"/>
              <a:gd name="connsiteX470" fmla="*/ 142222 w 2525033"/>
              <a:gd name="connsiteY470" fmla="*/ 581887 h 861688"/>
              <a:gd name="connsiteX471" fmla="*/ 144996 w 2525033"/>
              <a:gd name="connsiteY471" fmla="*/ 555858 h 861688"/>
              <a:gd name="connsiteX472" fmla="*/ 151342 w 2525033"/>
              <a:gd name="connsiteY472" fmla="*/ 515846 h 861688"/>
              <a:gd name="connsiteX473" fmla="*/ 152335 w 2525033"/>
              <a:gd name="connsiteY473" fmla="*/ 504210 h 861688"/>
              <a:gd name="connsiteX474" fmla="*/ 140436 w 2525033"/>
              <a:gd name="connsiteY474" fmla="*/ 500459 h 861688"/>
              <a:gd name="connsiteX475" fmla="*/ 140436 w 2525033"/>
              <a:gd name="connsiteY475" fmla="*/ 496721 h 861688"/>
              <a:gd name="connsiteX476" fmla="*/ 160267 w 2525033"/>
              <a:gd name="connsiteY476" fmla="*/ 493368 h 861688"/>
              <a:gd name="connsiteX477" fmla="*/ 2074069 w 2525033"/>
              <a:gd name="connsiteY477" fmla="*/ 493169 h 861688"/>
              <a:gd name="connsiteX478" fmla="*/ 2096081 w 2525033"/>
              <a:gd name="connsiteY478" fmla="*/ 496323 h 861688"/>
              <a:gd name="connsiteX479" fmla="*/ 2089135 w 2525033"/>
              <a:gd name="connsiteY479" fmla="*/ 530822 h 861688"/>
              <a:gd name="connsiteX480" fmla="*/ 2084575 w 2525033"/>
              <a:gd name="connsiteY480" fmla="*/ 567879 h 861688"/>
              <a:gd name="connsiteX481" fmla="*/ 2094094 w 2525033"/>
              <a:gd name="connsiteY481" fmla="*/ 583849 h 861688"/>
              <a:gd name="connsiteX482" fmla="*/ 2094094 w 2525033"/>
              <a:gd name="connsiteY482" fmla="*/ 587997 h 861688"/>
              <a:gd name="connsiteX483" fmla="*/ 2076443 w 2525033"/>
              <a:gd name="connsiteY483" fmla="*/ 590952 h 861688"/>
              <a:gd name="connsiteX484" fmla="*/ 2068111 w 2525033"/>
              <a:gd name="connsiteY484" fmla="*/ 589574 h 861688"/>
              <a:gd name="connsiteX485" fmla="*/ 2072670 w 2525033"/>
              <a:gd name="connsiteY485" fmla="*/ 560192 h 861688"/>
              <a:gd name="connsiteX486" fmla="*/ 2072483 w 2525033"/>
              <a:gd name="connsiteY486" fmla="*/ 560192 h 861688"/>
              <a:gd name="connsiteX487" fmla="*/ 2041740 w 2525033"/>
              <a:gd name="connsiteY487" fmla="*/ 591933 h 861688"/>
              <a:gd name="connsiteX488" fmla="*/ 2023689 w 2525033"/>
              <a:gd name="connsiteY488" fmla="*/ 557236 h 861688"/>
              <a:gd name="connsiteX489" fmla="*/ 2074069 w 2525033"/>
              <a:gd name="connsiteY489" fmla="*/ 493169 h 861688"/>
              <a:gd name="connsiteX490" fmla="*/ 1562382 w 2525033"/>
              <a:gd name="connsiteY490" fmla="*/ 493169 h 861688"/>
              <a:gd name="connsiteX491" fmla="*/ 1584394 w 2525033"/>
              <a:gd name="connsiteY491" fmla="*/ 496323 h 861688"/>
              <a:gd name="connsiteX492" fmla="*/ 1577448 w 2525033"/>
              <a:gd name="connsiteY492" fmla="*/ 530822 h 861688"/>
              <a:gd name="connsiteX493" fmla="*/ 1572888 w 2525033"/>
              <a:gd name="connsiteY493" fmla="*/ 567879 h 861688"/>
              <a:gd name="connsiteX494" fmla="*/ 1582407 w 2525033"/>
              <a:gd name="connsiteY494" fmla="*/ 583849 h 861688"/>
              <a:gd name="connsiteX495" fmla="*/ 1582407 w 2525033"/>
              <a:gd name="connsiteY495" fmla="*/ 587997 h 861688"/>
              <a:gd name="connsiteX496" fmla="*/ 1564756 w 2525033"/>
              <a:gd name="connsiteY496" fmla="*/ 590952 h 861688"/>
              <a:gd name="connsiteX497" fmla="*/ 1556424 w 2525033"/>
              <a:gd name="connsiteY497" fmla="*/ 589574 h 861688"/>
              <a:gd name="connsiteX498" fmla="*/ 1560996 w 2525033"/>
              <a:gd name="connsiteY498" fmla="*/ 560192 h 861688"/>
              <a:gd name="connsiteX499" fmla="*/ 1560796 w 2525033"/>
              <a:gd name="connsiteY499" fmla="*/ 560192 h 861688"/>
              <a:gd name="connsiteX500" fmla="*/ 1530053 w 2525033"/>
              <a:gd name="connsiteY500" fmla="*/ 591933 h 861688"/>
              <a:gd name="connsiteX501" fmla="*/ 1512002 w 2525033"/>
              <a:gd name="connsiteY501" fmla="*/ 557236 h 861688"/>
              <a:gd name="connsiteX502" fmla="*/ 1562382 w 2525033"/>
              <a:gd name="connsiteY502" fmla="*/ 493169 h 861688"/>
              <a:gd name="connsiteX503" fmla="*/ 835444 w 2525033"/>
              <a:gd name="connsiteY503" fmla="*/ 493169 h 861688"/>
              <a:gd name="connsiteX504" fmla="*/ 857456 w 2525033"/>
              <a:gd name="connsiteY504" fmla="*/ 496323 h 861688"/>
              <a:gd name="connsiteX505" fmla="*/ 850510 w 2525033"/>
              <a:gd name="connsiteY505" fmla="*/ 530822 h 861688"/>
              <a:gd name="connsiteX506" fmla="*/ 845950 w 2525033"/>
              <a:gd name="connsiteY506" fmla="*/ 567879 h 861688"/>
              <a:gd name="connsiteX507" fmla="*/ 855469 w 2525033"/>
              <a:gd name="connsiteY507" fmla="*/ 583849 h 861688"/>
              <a:gd name="connsiteX508" fmla="*/ 855469 w 2525033"/>
              <a:gd name="connsiteY508" fmla="*/ 587997 h 861688"/>
              <a:gd name="connsiteX509" fmla="*/ 837818 w 2525033"/>
              <a:gd name="connsiteY509" fmla="*/ 590952 h 861688"/>
              <a:gd name="connsiteX510" fmla="*/ 829486 w 2525033"/>
              <a:gd name="connsiteY510" fmla="*/ 589574 h 861688"/>
              <a:gd name="connsiteX511" fmla="*/ 834058 w 2525033"/>
              <a:gd name="connsiteY511" fmla="*/ 560192 h 861688"/>
              <a:gd name="connsiteX512" fmla="*/ 833858 w 2525033"/>
              <a:gd name="connsiteY512" fmla="*/ 560192 h 861688"/>
              <a:gd name="connsiteX513" fmla="*/ 803115 w 2525033"/>
              <a:gd name="connsiteY513" fmla="*/ 591933 h 861688"/>
              <a:gd name="connsiteX514" fmla="*/ 785064 w 2525033"/>
              <a:gd name="connsiteY514" fmla="*/ 557236 h 861688"/>
              <a:gd name="connsiteX515" fmla="*/ 835444 w 2525033"/>
              <a:gd name="connsiteY515" fmla="*/ 493169 h 861688"/>
              <a:gd name="connsiteX516" fmla="*/ 767825 w 2525033"/>
              <a:gd name="connsiteY516" fmla="*/ 493169 h 861688"/>
              <a:gd name="connsiteX517" fmla="*/ 778543 w 2525033"/>
              <a:gd name="connsiteY517" fmla="*/ 504991 h 861688"/>
              <a:gd name="connsiteX518" fmla="*/ 740067 w 2525033"/>
              <a:gd name="connsiteY518" fmla="*/ 585240 h 861688"/>
              <a:gd name="connsiteX519" fmla="*/ 729561 w 2525033"/>
              <a:gd name="connsiteY519" fmla="*/ 592529 h 861688"/>
              <a:gd name="connsiteX520" fmla="*/ 725589 w 2525033"/>
              <a:gd name="connsiteY520" fmla="*/ 592529 h 861688"/>
              <a:gd name="connsiteX521" fmla="*/ 717457 w 2525033"/>
              <a:gd name="connsiteY521" fmla="*/ 503812 h 861688"/>
              <a:gd name="connsiteX522" fmla="*/ 708937 w 2525033"/>
              <a:gd name="connsiteY522" fmla="*/ 500459 h 861688"/>
              <a:gd name="connsiteX523" fmla="*/ 708937 w 2525033"/>
              <a:gd name="connsiteY523" fmla="*/ 496323 h 861688"/>
              <a:gd name="connsiteX524" fmla="*/ 725189 w 2525033"/>
              <a:gd name="connsiteY524" fmla="*/ 493368 h 861688"/>
              <a:gd name="connsiteX525" fmla="*/ 733322 w 2525033"/>
              <a:gd name="connsiteY525" fmla="*/ 494547 h 861688"/>
              <a:gd name="connsiteX526" fmla="*/ 737694 w 2525033"/>
              <a:gd name="connsiteY526" fmla="*/ 575181 h 861688"/>
              <a:gd name="connsiteX527" fmla="*/ 737881 w 2525033"/>
              <a:gd name="connsiteY527" fmla="*/ 575181 h 861688"/>
              <a:gd name="connsiteX528" fmla="*/ 762878 w 2525033"/>
              <a:gd name="connsiteY528" fmla="*/ 510120 h 861688"/>
              <a:gd name="connsiteX529" fmla="*/ 755532 w 2525033"/>
              <a:gd name="connsiteY529" fmla="*/ 499279 h 861688"/>
              <a:gd name="connsiteX530" fmla="*/ 755532 w 2525033"/>
              <a:gd name="connsiteY530" fmla="*/ 496125 h 861688"/>
              <a:gd name="connsiteX531" fmla="*/ 767825 w 2525033"/>
              <a:gd name="connsiteY531" fmla="*/ 493169 h 861688"/>
              <a:gd name="connsiteX532" fmla="*/ 2508182 w 2525033"/>
              <a:gd name="connsiteY532" fmla="*/ 492970 h 861688"/>
              <a:gd name="connsiteX533" fmla="*/ 2523847 w 2525033"/>
              <a:gd name="connsiteY533" fmla="*/ 511101 h 861688"/>
              <a:gd name="connsiteX534" fmla="*/ 2520874 w 2525033"/>
              <a:gd name="connsiteY534" fmla="*/ 535950 h 861688"/>
              <a:gd name="connsiteX535" fmla="*/ 2517301 w 2525033"/>
              <a:gd name="connsiteY535" fmla="*/ 557236 h 861688"/>
              <a:gd name="connsiteX536" fmla="*/ 2515714 w 2525033"/>
              <a:gd name="connsiteY536" fmla="*/ 573603 h 861688"/>
              <a:gd name="connsiteX537" fmla="*/ 2525033 w 2525033"/>
              <a:gd name="connsiteY537" fmla="*/ 583849 h 861688"/>
              <a:gd name="connsiteX538" fmla="*/ 2525033 w 2525033"/>
              <a:gd name="connsiteY538" fmla="*/ 587202 h 861688"/>
              <a:gd name="connsiteX539" fmla="*/ 2509168 w 2525033"/>
              <a:gd name="connsiteY539" fmla="*/ 590952 h 861688"/>
              <a:gd name="connsiteX540" fmla="*/ 2499450 w 2525033"/>
              <a:gd name="connsiteY540" fmla="*/ 581886 h 861688"/>
              <a:gd name="connsiteX541" fmla="*/ 2501836 w 2525033"/>
              <a:gd name="connsiteY541" fmla="*/ 560986 h 861688"/>
              <a:gd name="connsiteX542" fmla="*/ 2505596 w 2525033"/>
              <a:gd name="connsiteY542" fmla="*/ 538310 h 861688"/>
              <a:gd name="connsiteX543" fmla="*/ 2507582 w 2525033"/>
              <a:gd name="connsiteY543" fmla="*/ 518403 h 861688"/>
              <a:gd name="connsiteX544" fmla="*/ 2498863 w 2525033"/>
              <a:gd name="connsiteY544" fmla="*/ 506568 h 861688"/>
              <a:gd name="connsiteX545" fmla="*/ 2471093 w 2525033"/>
              <a:gd name="connsiteY545" fmla="*/ 555857 h 861688"/>
              <a:gd name="connsiteX546" fmla="*/ 2469906 w 2525033"/>
              <a:gd name="connsiteY546" fmla="*/ 589176 h 861688"/>
              <a:gd name="connsiteX547" fmla="*/ 2453054 w 2525033"/>
              <a:gd name="connsiteY547" fmla="*/ 589176 h 861688"/>
              <a:gd name="connsiteX548" fmla="*/ 2462960 w 2525033"/>
              <a:gd name="connsiteY548" fmla="*/ 504209 h 861688"/>
              <a:gd name="connsiteX549" fmla="*/ 2450868 w 2525033"/>
              <a:gd name="connsiteY549" fmla="*/ 500458 h 861688"/>
              <a:gd name="connsiteX550" fmla="*/ 2450868 w 2525033"/>
              <a:gd name="connsiteY550" fmla="*/ 496720 h 861688"/>
              <a:gd name="connsiteX551" fmla="*/ 2470506 w 2525033"/>
              <a:gd name="connsiteY551" fmla="*/ 493367 h 861688"/>
              <a:gd name="connsiteX552" fmla="*/ 2478638 w 2525033"/>
              <a:gd name="connsiteY552" fmla="*/ 494746 h 861688"/>
              <a:gd name="connsiteX553" fmla="*/ 2472292 w 2525033"/>
              <a:gd name="connsiteY553" fmla="*/ 524910 h 861688"/>
              <a:gd name="connsiteX554" fmla="*/ 2472479 w 2525033"/>
              <a:gd name="connsiteY554" fmla="*/ 524910 h 861688"/>
              <a:gd name="connsiteX555" fmla="*/ 2508182 w 2525033"/>
              <a:gd name="connsiteY555" fmla="*/ 492970 h 861688"/>
              <a:gd name="connsiteX556" fmla="*/ 2314055 w 2525033"/>
              <a:gd name="connsiteY556" fmla="*/ 492970 h 861688"/>
              <a:gd name="connsiteX557" fmla="*/ 2329720 w 2525033"/>
              <a:gd name="connsiteY557" fmla="*/ 511101 h 861688"/>
              <a:gd name="connsiteX558" fmla="*/ 2326747 w 2525033"/>
              <a:gd name="connsiteY558" fmla="*/ 535950 h 861688"/>
              <a:gd name="connsiteX559" fmla="*/ 2323174 w 2525033"/>
              <a:gd name="connsiteY559" fmla="*/ 557236 h 861688"/>
              <a:gd name="connsiteX560" fmla="*/ 2321587 w 2525033"/>
              <a:gd name="connsiteY560" fmla="*/ 573603 h 861688"/>
              <a:gd name="connsiteX561" fmla="*/ 2330906 w 2525033"/>
              <a:gd name="connsiteY561" fmla="*/ 583849 h 861688"/>
              <a:gd name="connsiteX562" fmla="*/ 2330906 w 2525033"/>
              <a:gd name="connsiteY562" fmla="*/ 587202 h 861688"/>
              <a:gd name="connsiteX563" fmla="*/ 2315041 w 2525033"/>
              <a:gd name="connsiteY563" fmla="*/ 590952 h 861688"/>
              <a:gd name="connsiteX564" fmla="*/ 2305323 w 2525033"/>
              <a:gd name="connsiteY564" fmla="*/ 581886 h 861688"/>
              <a:gd name="connsiteX565" fmla="*/ 2307709 w 2525033"/>
              <a:gd name="connsiteY565" fmla="*/ 560986 h 861688"/>
              <a:gd name="connsiteX566" fmla="*/ 2311469 w 2525033"/>
              <a:gd name="connsiteY566" fmla="*/ 538310 h 861688"/>
              <a:gd name="connsiteX567" fmla="*/ 2313455 w 2525033"/>
              <a:gd name="connsiteY567" fmla="*/ 518403 h 861688"/>
              <a:gd name="connsiteX568" fmla="*/ 2304736 w 2525033"/>
              <a:gd name="connsiteY568" fmla="*/ 506568 h 861688"/>
              <a:gd name="connsiteX569" fmla="*/ 2276966 w 2525033"/>
              <a:gd name="connsiteY569" fmla="*/ 555857 h 861688"/>
              <a:gd name="connsiteX570" fmla="*/ 2275779 w 2525033"/>
              <a:gd name="connsiteY570" fmla="*/ 589176 h 861688"/>
              <a:gd name="connsiteX571" fmla="*/ 2258927 w 2525033"/>
              <a:gd name="connsiteY571" fmla="*/ 589176 h 861688"/>
              <a:gd name="connsiteX572" fmla="*/ 2268833 w 2525033"/>
              <a:gd name="connsiteY572" fmla="*/ 504209 h 861688"/>
              <a:gd name="connsiteX573" fmla="*/ 2256741 w 2525033"/>
              <a:gd name="connsiteY573" fmla="*/ 500458 h 861688"/>
              <a:gd name="connsiteX574" fmla="*/ 2256741 w 2525033"/>
              <a:gd name="connsiteY574" fmla="*/ 496720 h 861688"/>
              <a:gd name="connsiteX575" fmla="*/ 2276379 w 2525033"/>
              <a:gd name="connsiteY575" fmla="*/ 493367 h 861688"/>
              <a:gd name="connsiteX576" fmla="*/ 2284511 w 2525033"/>
              <a:gd name="connsiteY576" fmla="*/ 494746 h 861688"/>
              <a:gd name="connsiteX577" fmla="*/ 2278165 w 2525033"/>
              <a:gd name="connsiteY577" fmla="*/ 524910 h 861688"/>
              <a:gd name="connsiteX578" fmla="*/ 2278352 w 2525033"/>
              <a:gd name="connsiteY578" fmla="*/ 524910 h 861688"/>
              <a:gd name="connsiteX579" fmla="*/ 2314055 w 2525033"/>
              <a:gd name="connsiteY579" fmla="*/ 492970 h 861688"/>
              <a:gd name="connsiteX580" fmla="*/ 1654687 w 2525033"/>
              <a:gd name="connsiteY580" fmla="*/ 492970 h 861688"/>
              <a:gd name="connsiteX581" fmla="*/ 1670352 w 2525033"/>
              <a:gd name="connsiteY581" fmla="*/ 511101 h 861688"/>
              <a:gd name="connsiteX582" fmla="*/ 1667379 w 2525033"/>
              <a:gd name="connsiteY582" fmla="*/ 535950 h 861688"/>
              <a:gd name="connsiteX583" fmla="*/ 1663806 w 2525033"/>
              <a:gd name="connsiteY583" fmla="*/ 557236 h 861688"/>
              <a:gd name="connsiteX584" fmla="*/ 1662219 w 2525033"/>
              <a:gd name="connsiteY584" fmla="*/ 573603 h 861688"/>
              <a:gd name="connsiteX585" fmla="*/ 1671538 w 2525033"/>
              <a:gd name="connsiteY585" fmla="*/ 583849 h 861688"/>
              <a:gd name="connsiteX586" fmla="*/ 1671538 w 2525033"/>
              <a:gd name="connsiteY586" fmla="*/ 587202 h 861688"/>
              <a:gd name="connsiteX587" fmla="*/ 1655673 w 2525033"/>
              <a:gd name="connsiteY587" fmla="*/ 590952 h 861688"/>
              <a:gd name="connsiteX588" fmla="*/ 1645955 w 2525033"/>
              <a:gd name="connsiteY588" fmla="*/ 581886 h 861688"/>
              <a:gd name="connsiteX589" fmla="*/ 1648341 w 2525033"/>
              <a:gd name="connsiteY589" fmla="*/ 560986 h 861688"/>
              <a:gd name="connsiteX590" fmla="*/ 1652113 w 2525033"/>
              <a:gd name="connsiteY590" fmla="*/ 538310 h 861688"/>
              <a:gd name="connsiteX591" fmla="*/ 1654087 w 2525033"/>
              <a:gd name="connsiteY591" fmla="*/ 518403 h 861688"/>
              <a:gd name="connsiteX592" fmla="*/ 1645368 w 2525033"/>
              <a:gd name="connsiteY592" fmla="*/ 506568 h 861688"/>
              <a:gd name="connsiteX593" fmla="*/ 1617598 w 2525033"/>
              <a:gd name="connsiteY593" fmla="*/ 555857 h 861688"/>
              <a:gd name="connsiteX594" fmla="*/ 1616411 w 2525033"/>
              <a:gd name="connsiteY594" fmla="*/ 589176 h 861688"/>
              <a:gd name="connsiteX595" fmla="*/ 1599559 w 2525033"/>
              <a:gd name="connsiteY595" fmla="*/ 589176 h 861688"/>
              <a:gd name="connsiteX596" fmla="*/ 1609465 w 2525033"/>
              <a:gd name="connsiteY596" fmla="*/ 504209 h 861688"/>
              <a:gd name="connsiteX597" fmla="*/ 1597373 w 2525033"/>
              <a:gd name="connsiteY597" fmla="*/ 500458 h 861688"/>
              <a:gd name="connsiteX598" fmla="*/ 1597373 w 2525033"/>
              <a:gd name="connsiteY598" fmla="*/ 496720 h 861688"/>
              <a:gd name="connsiteX599" fmla="*/ 1617011 w 2525033"/>
              <a:gd name="connsiteY599" fmla="*/ 493367 h 861688"/>
              <a:gd name="connsiteX600" fmla="*/ 1625130 w 2525033"/>
              <a:gd name="connsiteY600" fmla="*/ 494746 h 861688"/>
              <a:gd name="connsiteX601" fmla="*/ 1618784 w 2525033"/>
              <a:gd name="connsiteY601" fmla="*/ 524910 h 861688"/>
              <a:gd name="connsiteX602" fmla="*/ 1618984 w 2525033"/>
              <a:gd name="connsiteY602" fmla="*/ 524910 h 861688"/>
              <a:gd name="connsiteX603" fmla="*/ 1654687 w 2525033"/>
              <a:gd name="connsiteY603" fmla="*/ 492970 h 861688"/>
              <a:gd name="connsiteX604" fmla="*/ 1438674 w 2525033"/>
              <a:gd name="connsiteY604" fmla="*/ 492970 h 861688"/>
              <a:gd name="connsiteX605" fmla="*/ 1454339 w 2525033"/>
              <a:gd name="connsiteY605" fmla="*/ 511101 h 861688"/>
              <a:gd name="connsiteX606" fmla="*/ 1451366 w 2525033"/>
              <a:gd name="connsiteY606" fmla="*/ 535950 h 861688"/>
              <a:gd name="connsiteX607" fmla="*/ 1447793 w 2525033"/>
              <a:gd name="connsiteY607" fmla="*/ 557236 h 861688"/>
              <a:gd name="connsiteX608" fmla="*/ 1446206 w 2525033"/>
              <a:gd name="connsiteY608" fmla="*/ 573603 h 861688"/>
              <a:gd name="connsiteX609" fmla="*/ 1455525 w 2525033"/>
              <a:gd name="connsiteY609" fmla="*/ 583849 h 861688"/>
              <a:gd name="connsiteX610" fmla="*/ 1455525 w 2525033"/>
              <a:gd name="connsiteY610" fmla="*/ 587202 h 861688"/>
              <a:gd name="connsiteX611" fmla="*/ 1439660 w 2525033"/>
              <a:gd name="connsiteY611" fmla="*/ 590952 h 861688"/>
              <a:gd name="connsiteX612" fmla="*/ 1429942 w 2525033"/>
              <a:gd name="connsiteY612" fmla="*/ 581886 h 861688"/>
              <a:gd name="connsiteX613" fmla="*/ 1432328 w 2525033"/>
              <a:gd name="connsiteY613" fmla="*/ 560986 h 861688"/>
              <a:gd name="connsiteX614" fmla="*/ 1436100 w 2525033"/>
              <a:gd name="connsiteY614" fmla="*/ 538310 h 861688"/>
              <a:gd name="connsiteX615" fmla="*/ 1438074 w 2525033"/>
              <a:gd name="connsiteY615" fmla="*/ 518403 h 861688"/>
              <a:gd name="connsiteX616" fmla="*/ 1429355 w 2525033"/>
              <a:gd name="connsiteY616" fmla="*/ 506568 h 861688"/>
              <a:gd name="connsiteX617" fmla="*/ 1401585 w 2525033"/>
              <a:gd name="connsiteY617" fmla="*/ 555857 h 861688"/>
              <a:gd name="connsiteX618" fmla="*/ 1400398 w 2525033"/>
              <a:gd name="connsiteY618" fmla="*/ 589176 h 861688"/>
              <a:gd name="connsiteX619" fmla="*/ 1383546 w 2525033"/>
              <a:gd name="connsiteY619" fmla="*/ 589176 h 861688"/>
              <a:gd name="connsiteX620" fmla="*/ 1393452 w 2525033"/>
              <a:gd name="connsiteY620" fmla="*/ 504209 h 861688"/>
              <a:gd name="connsiteX621" fmla="*/ 1381360 w 2525033"/>
              <a:gd name="connsiteY621" fmla="*/ 500458 h 861688"/>
              <a:gd name="connsiteX622" fmla="*/ 1381360 w 2525033"/>
              <a:gd name="connsiteY622" fmla="*/ 496720 h 861688"/>
              <a:gd name="connsiteX623" fmla="*/ 1400998 w 2525033"/>
              <a:gd name="connsiteY623" fmla="*/ 493367 h 861688"/>
              <a:gd name="connsiteX624" fmla="*/ 1409117 w 2525033"/>
              <a:gd name="connsiteY624" fmla="*/ 494746 h 861688"/>
              <a:gd name="connsiteX625" fmla="*/ 1402771 w 2525033"/>
              <a:gd name="connsiteY625" fmla="*/ 524910 h 861688"/>
              <a:gd name="connsiteX626" fmla="*/ 1402971 w 2525033"/>
              <a:gd name="connsiteY626" fmla="*/ 524910 h 861688"/>
              <a:gd name="connsiteX627" fmla="*/ 1438674 w 2525033"/>
              <a:gd name="connsiteY627" fmla="*/ 492970 h 861688"/>
              <a:gd name="connsiteX628" fmla="*/ 1277002 w 2525033"/>
              <a:gd name="connsiteY628" fmla="*/ 492970 h 861688"/>
              <a:gd name="connsiteX629" fmla="*/ 1292667 w 2525033"/>
              <a:gd name="connsiteY629" fmla="*/ 511101 h 861688"/>
              <a:gd name="connsiteX630" fmla="*/ 1289694 w 2525033"/>
              <a:gd name="connsiteY630" fmla="*/ 535950 h 861688"/>
              <a:gd name="connsiteX631" fmla="*/ 1286121 w 2525033"/>
              <a:gd name="connsiteY631" fmla="*/ 557236 h 861688"/>
              <a:gd name="connsiteX632" fmla="*/ 1284534 w 2525033"/>
              <a:gd name="connsiteY632" fmla="*/ 573603 h 861688"/>
              <a:gd name="connsiteX633" fmla="*/ 1293853 w 2525033"/>
              <a:gd name="connsiteY633" fmla="*/ 583849 h 861688"/>
              <a:gd name="connsiteX634" fmla="*/ 1293853 w 2525033"/>
              <a:gd name="connsiteY634" fmla="*/ 587202 h 861688"/>
              <a:gd name="connsiteX635" fmla="*/ 1277988 w 2525033"/>
              <a:gd name="connsiteY635" fmla="*/ 590952 h 861688"/>
              <a:gd name="connsiteX636" fmla="*/ 1268270 w 2525033"/>
              <a:gd name="connsiteY636" fmla="*/ 581886 h 861688"/>
              <a:gd name="connsiteX637" fmla="*/ 1270656 w 2525033"/>
              <a:gd name="connsiteY637" fmla="*/ 560986 h 861688"/>
              <a:gd name="connsiteX638" fmla="*/ 1274428 w 2525033"/>
              <a:gd name="connsiteY638" fmla="*/ 538310 h 861688"/>
              <a:gd name="connsiteX639" fmla="*/ 1276402 w 2525033"/>
              <a:gd name="connsiteY639" fmla="*/ 518403 h 861688"/>
              <a:gd name="connsiteX640" fmla="*/ 1267683 w 2525033"/>
              <a:gd name="connsiteY640" fmla="*/ 506568 h 861688"/>
              <a:gd name="connsiteX641" fmla="*/ 1239913 w 2525033"/>
              <a:gd name="connsiteY641" fmla="*/ 555857 h 861688"/>
              <a:gd name="connsiteX642" fmla="*/ 1238726 w 2525033"/>
              <a:gd name="connsiteY642" fmla="*/ 589176 h 861688"/>
              <a:gd name="connsiteX643" fmla="*/ 1221874 w 2525033"/>
              <a:gd name="connsiteY643" fmla="*/ 589176 h 861688"/>
              <a:gd name="connsiteX644" fmla="*/ 1231780 w 2525033"/>
              <a:gd name="connsiteY644" fmla="*/ 504209 h 861688"/>
              <a:gd name="connsiteX645" fmla="*/ 1219688 w 2525033"/>
              <a:gd name="connsiteY645" fmla="*/ 500458 h 861688"/>
              <a:gd name="connsiteX646" fmla="*/ 1219688 w 2525033"/>
              <a:gd name="connsiteY646" fmla="*/ 496720 h 861688"/>
              <a:gd name="connsiteX647" fmla="*/ 1239326 w 2525033"/>
              <a:gd name="connsiteY647" fmla="*/ 493367 h 861688"/>
              <a:gd name="connsiteX648" fmla="*/ 1247445 w 2525033"/>
              <a:gd name="connsiteY648" fmla="*/ 494746 h 861688"/>
              <a:gd name="connsiteX649" fmla="*/ 1241099 w 2525033"/>
              <a:gd name="connsiteY649" fmla="*/ 524910 h 861688"/>
              <a:gd name="connsiteX650" fmla="*/ 1241299 w 2525033"/>
              <a:gd name="connsiteY650" fmla="*/ 524910 h 861688"/>
              <a:gd name="connsiteX651" fmla="*/ 1277002 w 2525033"/>
              <a:gd name="connsiteY651" fmla="*/ 492970 h 861688"/>
              <a:gd name="connsiteX652" fmla="*/ 1188383 w 2525033"/>
              <a:gd name="connsiteY652" fmla="*/ 492970 h 861688"/>
              <a:gd name="connsiteX653" fmla="*/ 1204048 w 2525033"/>
              <a:gd name="connsiteY653" fmla="*/ 511101 h 861688"/>
              <a:gd name="connsiteX654" fmla="*/ 1201075 w 2525033"/>
              <a:gd name="connsiteY654" fmla="*/ 535950 h 861688"/>
              <a:gd name="connsiteX655" fmla="*/ 1197502 w 2525033"/>
              <a:gd name="connsiteY655" fmla="*/ 557236 h 861688"/>
              <a:gd name="connsiteX656" fmla="*/ 1195915 w 2525033"/>
              <a:gd name="connsiteY656" fmla="*/ 573603 h 861688"/>
              <a:gd name="connsiteX657" fmla="*/ 1205234 w 2525033"/>
              <a:gd name="connsiteY657" fmla="*/ 583849 h 861688"/>
              <a:gd name="connsiteX658" fmla="*/ 1205234 w 2525033"/>
              <a:gd name="connsiteY658" fmla="*/ 587202 h 861688"/>
              <a:gd name="connsiteX659" fmla="*/ 1189369 w 2525033"/>
              <a:gd name="connsiteY659" fmla="*/ 590952 h 861688"/>
              <a:gd name="connsiteX660" fmla="*/ 1179651 w 2525033"/>
              <a:gd name="connsiteY660" fmla="*/ 581886 h 861688"/>
              <a:gd name="connsiteX661" fmla="*/ 1182037 w 2525033"/>
              <a:gd name="connsiteY661" fmla="*/ 560986 h 861688"/>
              <a:gd name="connsiteX662" fmla="*/ 1185809 w 2525033"/>
              <a:gd name="connsiteY662" fmla="*/ 538310 h 861688"/>
              <a:gd name="connsiteX663" fmla="*/ 1187783 w 2525033"/>
              <a:gd name="connsiteY663" fmla="*/ 518403 h 861688"/>
              <a:gd name="connsiteX664" fmla="*/ 1179064 w 2525033"/>
              <a:gd name="connsiteY664" fmla="*/ 506568 h 861688"/>
              <a:gd name="connsiteX665" fmla="*/ 1151294 w 2525033"/>
              <a:gd name="connsiteY665" fmla="*/ 555857 h 861688"/>
              <a:gd name="connsiteX666" fmla="*/ 1150107 w 2525033"/>
              <a:gd name="connsiteY666" fmla="*/ 589176 h 861688"/>
              <a:gd name="connsiteX667" fmla="*/ 1133255 w 2525033"/>
              <a:gd name="connsiteY667" fmla="*/ 589176 h 861688"/>
              <a:gd name="connsiteX668" fmla="*/ 1143161 w 2525033"/>
              <a:gd name="connsiteY668" fmla="*/ 504209 h 861688"/>
              <a:gd name="connsiteX669" fmla="*/ 1131069 w 2525033"/>
              <a:gd name="connsiteY669" fmla="*/ 500458 h 861688"/>
              <a:gd name="connsiteX670" fmla="*/ 1131069 w 2525033"/>
              <a:gd name="connsiteY670" fmla="*/ 496720 h 861688"/>
              <a:gd name="connsiteX671" fmla="*/ 1150707 w 2525033"/>
              <a:gd name="connsiteY671" fmla="*/ 493367 h 861688"/>
              <a:gd name="connsiteX672" fmla="*/ 1158826 w 2525033"/>
              <a:gd name="connsiteY672" fmla="*/ 494746 h 861688"/>
              <a:gd name="connsiteX673" fmla="*/ 1152480 w 2525033"/>
              <a:gd name="connsiteY673" fmla="*/ 524910 h 861688"/>
              <a:gd name="connsiteX674" fmla="*/ 1152680 w 2525033"/>
              <a:gd name="connsiteY674" fmla="*/ 524910 h 861688"/>
              <a:gd name="connsiteX675" fmla="*/ 1188383 w 2525033"/>
              <a:gd name="connsiteY675" fmla="*/ 492970 h 861688"/>
              <a:gd name="connsiteX676" fmla="*/ 927748 w 2525033"/>
              <a:gd name="connsiteY676" fmla="*/ 492970 h 861688"/>
              <a:gd name="connsiteX677" fmla="*/ 943413 w 2525033"/>
              <a:gd name="connsiteY677" fmla="*/ 511101 h 861688"/>
              <a:gd name="connsiteX678" fmla="*/ 940440 w 2525033"/>
              <a:gd name="connsiteY678" fmla="*/ 535950 h 861688"/>
              <a:gd name="connsiteX679" fmla="*/ 936867 w 2525033"/>
              <a:gd name="connsiteY679" fmla="*/ 557236 h 861688"/>
              <a:gd name="connsiteX680" fmla="*/ 935280 w 2525033"/>
              <a:gd name="connsiteY680" fmla="*/ 573603 h 861688"/>
              <a:gd name="connsiteX681" fmla="*/ 944599 w 2525033"/>
              <a:gd name="connsiteY681" fmla="*/ 583849 h 861688"/>
              <a:gd name="connsiteX682" fmla="*/ 944599 w 2525033"/>
              <a:gd name="connsiteY682" fmla="*/ 587202 h 861688"/>
              <a:gd name="connsiteX683" fmla="*/ 928734 w 2525033"/>
              <a:gd name="connsiteY683" fmla="*/ 590952 h 861688"/>
              <a:gd name="connsiteX684" fmla="*/ 919016 w 2525033"/>
              <a:gd name="connsiteY684" fmla="*/ 581886 h 861688"/>
              <a:gd name="connsiteX685" fmla="*/ 921402 w 2525033"/>
              <a:gd name="connsiteY685" fmla="*/ 560986 h 861688"/>
              <a:gd name="connsiteX686" fmla="*/ 925174 w 2525033"/>
              <a:gd name="connsiteY686" fmla="*/ 538310 h 861688"/>
              <a:gd name="connsiteX687" fmla="*/ 927148 w 2525033"/>
              <a:gd name="connsiteY687" fmla="*/ 518403 h 861688"/>
              <a:gd name="connsiteX688" fmla="*/ 918429 w 2525033"/>
              <a:gd name="connsiteY688" fmla="*/ 506568 h 861688"/>
              <a:gd name="connsiteX689" fmla="*/ 890659 w 2525033"/>
              <a:gd name="connsiteY689" fmla="*/ 555857 h 861688"/>
              <a:gd name="connsiteX690" fmla="*/ 889472 w 2525033"/>
              <a:gd name="connsiteY690" fmla="*/ 589176 h 861688"/>
              <a:gd name="connsiteX691" fmla="*/ 872620 w 2525033"/>
              <a:gd name="connsiteY691" fmla="*/ 589176 h 861688"/>
              <a:gd name="connsiteX692" fmla="*/ 882526 w 2525033"/>
              <a:gd name="connsiteY692" fmla="*/ 504209 h 861688"/>
              <a:gd name="connsiteX693" fmla="*/ 870434 w 2525033"/>
              <a:gd name="connsiteY693" fmla="*/ 500458 h 861688"/>
              <a:gd name="connsiteX694" fmla="*/ 870434 w 2525033"/>
              <a:gd name="connsiteY694" fmla="*/ 496720 h 861688"/>
              <a:gd name="connsiteX695" fmla="*/ 890072 w 2525033"/>
              <a:gd name="connsiteY695" fmla="*/ 493367 h 861688"/>
              <a:gd name="connsiteX696" fmla="*/ 898191 w 2525033"/>
              <a:gd name="connsiteY696" fmla="*/ 494746 h 861688"/>
              <a:gd name="connsiteX697" fmla="*/ 891845 w 2525033"/>
              <a:gd name="connsiteY697" fmla="*/ 524910 h 861688"/>
              <a:gd name="connsiteX698" fmla="*/ 892045 w 2525033"/>
              <a:gd name="connsiteY698" fmla="*/ 524910 h 861688"/>
              <a:gd name="connsiteX699" fmla="*/ 927748 w 2525033"/>
              <a:gd name="connsiteY699" fmla="*/ 492970 h 861688"/>
              <a:gd name="connsiteX700" fmla="*/ 240173 w 2525033"/>
              <a:gd name="connsiteY700" fmla="*/ 492970 h 861688"/>
              <a:gd name="connsiteX701" fmla="*/ 255838 w 2525033"/>
              <a:gd name="connsiteY701" fmla="*/ 511101 h 861688"/>
              <a:gd name="connsiteX702" fmla="*/ 252865 w 2525033"/>
              <a:gd name="connsiteY702" fmla="*/ 535950 h 861688"/>
              <a:gd name="connsiteX703" fmla="*/ 249292 w 2525033"/>
              <a:gd name="connsiteY703" fmla="*/ 557236 h 861688"/>
              <a:gd name="connsiteX704" fmla="*/ 247705 w 2525033"/>
              <a:gd name="connsiteY704" fmla="*/ 573603 h 861688"/>
              <a:gd name="connsiteX705" fmla="*/ 257024 w 2525033"/>
              <a:gd name="connsiteY705" fmla="*/ 583849 h 861688"/>
              <a:gd name="connsiteX706" fmla="*/ 257024 w 2525033"/>
              <a:gd name="connsiteY706" fmla="*/ 587202 h 861688"/>
              <a:gd name="connsiteX707" fmla="*/ 241159 w 2525033"/>
              <a:gd name="connsiteY707" fmla="*/ 590952 h 861688"/>
              <a:gd name="connsiteX708" fmla="*/ 231441 w 2525033"/>
              <a:gd name="connsiteY708" fmla="*/ 581886 h 861688"/>
              <a:gd name="connsiteX709" fmla="*/ 233827 w 2525033"/>
              <a:gd name="connsiteY709" fmla="*/ 560986 h 861688"/>
              <a:gd name="connsiteX710" fmla="*/ 237587 w 2525033"/>
              <a:gd name="connsiteY710" fmla="*/ 538310 h 861688"/>
              <a:gd name="connsiteX711" fmla="*/ 239573 w 2525033"/>
              <a:gd name="connsiteY711" fmla="*/ 518403 h 861688"/>
              <a:gd name="connsiteX712" fmla="*/ 230854 w 2525033"/>
              <a:gd name="connsiteY712" fmla="*/ 506568 h 861688"/>
              <a:gd name="connsiteX713" fmla="*/ 203084 w 2525033"/>
              <a:gd name="connsiteY713" fmla="*/ 555857 h 861688"/>
              <a:gd name="connsiteX714" fmla="*/ 201897 w 2525033"/>
              <a:gd name="connsiteY714" fmla="*/ 589176 h 861688"/>
              <a:gd name="connsiteX715" fmla="*/ 185045 w 2525033"/>
              <a:gd name="connsiteY715" fmla="*/ 589176 h 861688"/>
              <a:gd name="connsiteX716" fmla="*/ 194951 w 2525033"/>
              <a:gd name="connsiteY716" fmla="*/ 504209 h 861688"/>
              <a:gd name="connsiteX717" fmla="*/ 182859 w 2525033"/>
              <a:gd name="connsiteY717" fmla="*/ 500458 h 861688"/>
              <a:gd name="connsiteX718" fmla="*/ 182859 w 2525033"/>
              <a:gd name="connsiteY718" fmla="*/ 496720 h 861688"/>
              <a:gd name="connsiteX719" fmla="*/ 202497 w 2525033"/>
              <a:gd name="connsiteY719" fmla="*/ 493367 h 861688"/>
              <a:gd name="connsiteX720" fmla="*/ 210629 w 2525033"/>
              <a:gd name="connsiteY720" fmla="*/ 494746 h 861688"/>
              <a:gd name="connsiteX721" fmla="*/ 204283 w 2525033"/>
              <a:gd name="connsiteY721" fmla="*/ 524910 h 861688"/>
              <a:gd name="connsiteX722" fmla="*/ 204470 w 2525033"/>
              <a:gd name="connsiteY722" fmla="*/ 524910 h 861688"/>
              <a:gd name="connsiteX723" fmla="*/ 240173 w 2525033"/>
              <a:gd name="connsiteY723" fmla="*/ 492970 h 861688"/>
              <a:gd name="connsiteX724" fmla="*/ 1805403 w 2525033"/>
              <a:gd name="connsiteY724" fmla="*/ 492772 h 861688"/>
              <a:gd name="connsiteX725" fmla="*/ 1827026 w 2525033"/>
              <a:gd name="connsiteY725" fmla="*/ 503415 h 861688"/>
              <a:gd name="connsiteX726" fmla="*/ 1823454 w 2525033"/>
              <a:gd name="connsiteY726" fmla="*/ 513672 h 861688"/>
              <a:gd name="connsiteX727" fmla="*/ 1801842 w 2525033"/>
              <a:gd name="connsiteY727" fmla="*/ 504011 h 861688"/>
              <a:gd name="connsiteX728" fmla="*/ 1788551 w 2525033"/>
              <a:gd name="connsiteY728" fmla="*/ 515051 h 861688"/>
              <a:gd name="connsiteX729" fmla="*/ 1800843 w 2525033"/>
              <a:gd name="connsiteY729" fmla="*/ 532995 h 861688"/>
              <a:gd name="connsiteX730" fmla="*/ 1808376 w 2525033"/>
              <a:gd name="connsiteY730" fmla="*/ 539689 h 861688"/>
              <a:gd name="connsiteX731" fmla="*/ 1821068 w 2525033"/>
              <a:gd name="connsiteY731" fmla="*/ 562564 h 861688"/>
              <a:gd name="connsiteX732" fmla="*/ 1784379 w 2525033"/>
              <a:gd name="connsiteY732" fmla="*/ 591735 h 861688"/>
              <a:gd name="connsiteX733" fmla="*/ 1766340 w 2525033"/>
              <a:gd name="connsiteY733" fmla="*/ 580496 h 861688"/>
              <a:gd name="connsiteX734" fmla="*/ 1769313 w 2525033"/>
              <a:gd name="connsiteY734" fmla="*/ 572226 h 861688"/>
              <a:gd name="connsiteX735" fmla="*/ 1788751 w 2525033"/>
              <a:gd name="connsiteY735" fmla="*/ 580496 h 861688"/>
              <a:gd name="connsiteX736" fmla="*/ 1805603 w 2525033"/>
              <a:gd name="connsiteY736" fmla="*/ 566898 h 861688"/>
              <a:gd name="connsiteX737" fmla="*/ 1793310 w 2525033"/>
              <a:gd name="connsiteY737" fmla="*/ 547389 h 861688"/>
              <a:gd name="connsiteX738" fmla="*/ 1786365 w 2525033"/>
              <a:gd name="connsiteY738" fmla="*/ 541080 h 861688"/>
              <a:gd name="connsiteX739" fmla="*/ 1774672 w 2525033"/>
              <a:gd name="connsiteY739" fmla="*/ 518801 h 861688"/>
              <a:gd name="connsiteX740" fmla="*/ 1805403 w 2525033"/>
              <a:gd name="connsiteY740" fmla="*/ 492772 h 861688"/>
              <a:gd name="connsiteX741" fmla="*/ 348604 w 2525033"/>
              <a:gd name="connsiteY741" fmla="*/ 492772 h 861688"/>
              <a:gd name="connsiteX742" fmla="*/ 370227 w 2525033"/>
              <a:gd name="connsiteY742" fmla="*/ 503415 h 861688"/>
              <a:gd name="connsiteX743" fmla="*/ 366655 w 2525033"/>
              <a:gd name="connsiteY743" fmla="*/ 513672 h 861688"/>
              <a:gd name="connsiteX744" fmla="*/ 345043 w 2525033"/>
              <a:gd name="connsiteY744" fmla="*/ 504011 h 861688"/>
              <a:gd name="connsiteX745" fmla="*/ 331752 w 2525033"/>
              <a:gd name="connsiteY745" fmla="*/ 515051 h 861688"/>
              <a:gd name="connsiteX746" fmla="*/ 344044 w 2525033"/>
              <a:gd name="connsiteY746" fmla="*/ 532995 h 861688"/>
              <a:gd name="connsiteX747" fmla="*/ 351577 w 2525033"/>
              <a:gd name="connsiteY747" fmla="*/ 539689 h 861688"/>
              <a:gd name="connsiteX748" fmla="*/ 364269 w 2525033"/>
              <a:gd name="connsiteY748" fmla="*/ 562564 h 861688"/>
              <a:gd name="connsiteX749" fmla="*/ 327580 w 2525033"/>
              <a:gd name="connsiteY749" fmla="*/ 591735 h 861688"/>
              <a:gd name="connsiteX750" fmla="*/ 309541 w 2525033"/>
              <a:gd name="connsiteY750" fmla="*/ 580496 h 861688"/>
              <a:gd name="connsiteX751" fmla="*/ 312514 w 2525033"/>
              <a:gd name="connsiteY751" fmla="*/ 572226 h 861688"/>
              <a:gd name="connsiteX752" fmla="*/ 331952 w 2525033"/>
              <a:gd name="connsiteY752" fmla="*/ 580496 h 861688"/>
              <a:gd name="connsiteX753" fmla="*/ 348804 w 2525033"/>
              <a:gd name="connsiteY753" fmla="*/ 566898 h 861688"/>
              <a:gd name="connsiteX754" fmla="*/ 336511 w 2525033"/>
              <a:gd name="connsiteY754" fmla="*/ 547389 h 861688"/>
              <a:gd name="connsiteX755" fmla="*/ 329566 w 2525033"/>
              <a:gd name="connsiteY755" fmla="*/ 541080 h 861688"/>
              <a:gd name="connsiteX756" fmla="*/ 317873 w 2525033"/>
              <a:gd name="connsiteY756" fmla="*/ 518801 h 861688"/>
              <a:gd name="connsiteX757" fmla="*/ 348604 w 2525033"/>
              <a:gd name="connsiteY757" fmla="*/ 492772 h 861688"/>
              <a:gd name="connsiteX758" fmla="*/ 2419726 w 2525033"/>
              <a:gd name="connsiteY758" fmla="*/ 492573 h 861688"/>
              <a:gd name="connsiteX759" fmla="*/ 2440950 w 2525033"/>
              <a:gd name="connsiteY759" fmla="*/ 512877 h 861688"/>
              <a:gd name="connsiteX760" fmla="*/ 2393542 w 2525033"/>
              <a:gd name="connsiteY760" fmla="*/ 550344 h 861688"/>
              <a:gd name="connsiteX761" fmla="*/ 2411393 w 2525033"/>
              <a:gd name="connsiteY761" fmla="*/ 579912 h 861688"/>
              <a:gd name="connsiteX762" fmla="*/ 2433017 w 2525033"/>
              <a:gd name="connsiteY762" fmla="*/ 570052 h 861688"/>
              <a:gd name="connsiteX763" fmla="*/ 2434991 w 2525033"/>
              <a:gd name="connsiteY763" fmla="*/ 574783 h 861688"/>
              <a:gd name="connsiteX764" fmla="*/ 2406234 w 2525033"/>
              <a:gd name="connsiteY764" fmla="*/ 592132 h 861688"/>
              <a:gd name="connsiteX765" fmla="*/ 2378077 w 2525033"/>
              <a:gd name="connsiteY765" fmla="*/ 557832 h 861688"/>
              <a:gd name="connsiteX766" fmla="*/ 2419726 w 2525033"/>
              <a:gd name="connsiteY766" fmla="*/ 492573 h 861688"/>
              <a:gd name="connsiteX767" fmla="*/ 2225599 w 2525033"/>
              <a:gd name="connsiteY767" fmla="*/ 492573 h 861688"/>
              <a:gd name="connsiteX768" fmla="*/ 2246823 w 2525033"/>
              <a:gd name="connsiteY768" fmla="*/ 512877 h 861688"/>
              <a:gd name="connsiteX769" fmla="*/ 2199415 w 2525033"/>
              <a:gd name="connsiteY769" fmla="*/ 550344 h 861688"/>
              <a:gd name="connsiteX770" fmla="*/ 2217266 w 2525033"/>
              <a:gd name="connsiteY770" fmla="*/ 579912 h 861688"/>
              <a:gd name="connsiteX771" fmla="*/ 2238890 w 2525033"/>
              <a:gd name="connsiteY771" fmla="*/ 570052 h 861688"/>
              <a:gd name="connsiteX772" fmla="*/ 2240864 w 2525033"/>
              <a:gd name="connsiteY772" fmla="*/ 574783 h 861688"/>
              <a:gd name="connsiteX773" fmla="*/ 2212107 w 2525033"/>
              <a:gd name="connsiteY773" fmla="*/ 592132 h 861688"/>
              <a:gd name="connsiteX774" fmla="*/ 2183950 w 2525033"/>
              <a:gd name="connsiteY774" fmla="*/ 557832 h 861688"/>
              <a:gd name="connsiteX775" fmla="*/ 2225599 w 2525033"/>
              <a:gd name="connsiteY775" fmla="*/ 492573 h 861688"/>
              <a:gd name="connsiteX776" fmla="*/ 1876933 w 2525033"/>
              <a:gd name="connsiteY776" fmla="*/ 492573 h 861688"/>
              <a:gd name="connsiteX777" fmla="*/ 1898157 w 2525033"/>
              <a:gd name="connsiteY777" fmla="*/ 512877 h 861688"/>
              <a:gd name="connsiteX778" fmla="*/ 1850762 w 2525033"/>
              <a:gd name="connsiteY778" fmla="*/ 550344 h 861688"/>
              <a:gd name="connsiteX779" fmla="*/ 1868600 w 2525033"/>
              <a:gd name="connsiteY779" fmla="*/ 579912 h 861688"/>
              <a:gd name="connsiteX780" fmla="*/ 1890224 w 2525033"/>
              <a:gd name="connsiteY780" fmla="*/ 570052 h 861688"/>
              <a:gd name="connsiteX781" fmla="*/ 1892198 w 2525033"/>
              <a:gd name="connsiteY781" fmla="*/ 574783 h 861688"/>
              <a:gd name="connsiteX782" fmla="*/ 1863454 w 2525033"/>
              <a:gd name="connsiteY782" fmla="*/ 592132 h 861688"/>
              <a:gd name="connsiteX783" fmla="*/ 1835284 w 2525033"/>
              <a:gd name="connsiteY783" fmla="*/ 557832 h 861688"/>
              <a:gd name="connsiteX784" fmla="*/ 1876933 w 2525033"/>
              <a:gd name="connsiteY784" fmla="*/ 492573 h 861688"/>
              <a:gd name="connsiteX785" fmla="*/ 1350218 w 2525033"/>
              <a:gd name="connsiteY785" fmla="*/ 492573 h 861688"/>
              <a:gd name="connsiteX786" fmla="*/ 1371442 w 2525033"/>
              <a:gd name="connsiteY786" fmla="*/ 512877 h 861688"/>
              <a:gd name="connsiteX787" fmla="*/ 1324047 w 2525033"/>
              <a:gd name="connsiteY787" fmla="*/ 550344 h 861688"/>
              <a:gd name="connsiteX788" fmla="*/ 1341885 w 2525033"/>
              <a:gd name="connsiteY788" fmla="*/ 579912 h 861688"/>
              <a:gd name="connsiteX789" fmla="*/ 1363509 w 2525033"/>
              <a:gd name="connsiteY789" fmla="*/ 570052 h 861688"/>
              <a:gd name="connsiteX790" fmla="*/ 1365483 w 2525033"/>
              <a:gd name="connsiteY790" fmla="*/ 574783 h 861688"/>
              <a:gd name="connsiteX791" fmla="*/ 1336739 w 2525033"/>
              <a:gd name="connsiteY791" fmla="*/ 592132 h 861688"/>
              <a:gd name="connsiteX792" fmla="*/ 1308569 w 2525033"/>
              <a:gd name="connsiteY792" fmla="*/ 557832 h 861688"/>
              <a:gd name="connsiteX793" fmla="*/ 1350218 w 2525033"/>
              <a:gd name="connsiteY793" fmla="*/ 492573 h 861688"/>
              <a:gd name="connsiteX794" fmla="*/ 651636 w 2525033"/>
              <a:gd name="connsiteY794" fmla="*/ 492573 h 861688"/>
              <a:gd name="connsiteX795" fmla="*/ 672860 w 2525033"/>
              <a:gd name="connsiteY795" fmla="*/ 512877 h 861688"/>
              <a:gd name="connsiteX796" fmla="*/ 625465 w 2525033"/>
              <a:gd name="connsiteY796" fmla="*/ 550344 h 861688"/>
              <a:gd name="connsiteX797" fmla="*/ 643303 w 2525033"/>
              <a:gd name="connsiteY797" fmla="*/ 579912 h 861688"/>
              <a:gd name="connsiteX798" fmla="*/ 664927 w 2525033"/>
              <a:gd name="connsiteY798" fmla="*/ 570052 h 861688"/>
              <a:gd name="connsiteX799" fmla="*/ 666901 w 2525033"/>
              <a:gd name="connsiteY799" fmla="*/ 574783 h 861688"/>
              <a:gd name="connsiteX800" fmla="*/ 638157 w 2525033"/>
              <a:gd name="connsiteY800" fmla="*/ 592132 h 861688"/>
              <a:gd name="connsiteX801" fmla="*/ 609987 w 2525033"/>
              <a:gd name="connsiteY801" fmla="*/ 557832 h 861688"/>
              <a:gd name="connsiteX802" fmla="*/ 651636 w 2525033"/>
              <a:gd name="connsiteY802" fmla="*/ 492573 h 861688"/>
              <a:gd name="connsiteX803" fmla="*/ 473949 w 2525033"/>
              <a:gd name="connsiteY803" fmla="*/ 492573 h 861688"/>
              <a:gd name="connsiteX804" fmla="*/ 495173 w 2525033"/>
              <a:gd name="connsiteY804" fmla="*/ 512877 h 861688"/>
              <a:gd name="connsiteX805" fmla="*/ 447778 w 2525033"/>
              <a:gd name="connsiteY805" fmla="*/ 550344 h 861688"/>
              <a:gd name="connsiteX806" fmla="*/ 465616 w 2525033"/>
              <a:gd name="connsiteY806" fmla="*/ 579912 h 861688"/>
              <a:gd name="connsiteX807" fmla="*/ 487240 w 2525033"/>
              <a:gd name="connsiteY807" fmla="*/ 570052 h 861688"/>
              <a:gd name="connsiteX808" fmla="*/ 489214 w 2525033"/>
              <a:gd name="connsiteY808" fmla="*/ 574783 h 861688"/>
              <a:gd name="connsiteX809" fmla="*/ 460470 w 2525033"/>
              <a:gd name="connsiteY809" fmla="*/ 592132 h 861688"/>
              <a:gd name="connsiteX810" fmla="*/ 432300 w 2525033"/>
              <a:gd name="connsiteY810" fmla="*/ 557832 h 861688"/>
              <a:gd name="connsiteX811" fmla="*/ 473949 w 2525033"/>
              <a:gd name="connsiteY811" fmla="*/ 492573 h 861688"/>
              <a:gd name="connsiteX812" fmla="*/ 408602 w 2525033"/>
              <a:gd name="connsiteY812" fmla="*/ 479956 h 861688"/>
              <a:gd name="connsiteX813" fmla="*/ 411576 w 2525033"/>
              <a:gd name="connsiteY813" fmla="*/ 479956 h 861688"/>
              <a:gd name="connsiteX814" fmla="*/ 408215 w 2525033"/>
              <a:gd name="connsiteY814" fmla="*/ 496125 h 861688"/>
              <a:gd name="connsiteX815" fmla="*/ 413962 w 2525033"/>
              <a:gd name="connsiteY815" fmla="*/ 496125 h 861688"/>
              <a:gd name="connsiteX816" fmla="*/ 429227 w 2525033"/>
              <a:gd name="connsiteY816" fmla="*/ 494746 h 861688"/>
              <a:gd name="connsiteX817" fmla="*/ 411975 w 2525033"/>
              <a:gd name="connsiteY817" fmla="*/ 506966 h 861688"/>
              <a:gd name="connsiteX818" fmla="*/ 406429 w 2525033"/>
              <a:gd name="connsiteY818" fmla="*/ 506966 h 861688"/>
              <a:gd name="connsiteX819" fmla="*/ 403056 w 2525033"/>
              <a:gd name="connsiteY819" fmla="*/ 527469 h 861688"/>
              <a:gd name="connsiteX820" fmla="*/ 399084 w 2525033"/>
              <a:gd name="connsiteY820" fmla="*/ 561185 h 861688"/>
              <a:gd name="connsiteX821" fmla="*/ 414361 w 2525033"/>
              <a:gd name="connsiteY821" fmla="*/ 579912 h 861688"/>
              <a:gd name="connsiteX822" fmla="*/ 422494 w 2525033"/>
              <a:gd name="connsiteY822" fmla="*/ 578534 h 861688"/>
              <a:gd name="connsiteX823" fmla="*/ 422494 w 2525033"/>
              <a:gd name="connsiteY823" fmla="*/ 582086 h 861688"/>
              <a:gd name="connsiteX824" fmla="*/ 404243 w 2525033"/>
              <a:gd name="connsiteY824" fmla="*/ 591549 h 861688"/>
              <a:gd name="connsiteX825" fmla="*/ 384218 w 2525033"/>
              <a:gd name="connsiteY825" fmla="*/ 567295 h 861688"/>
              <a:gd name="connsiteX826" fmla="*/ 390364 w 2525033"/>
              <a:gd name="connsiteY826" fmla="*/ 519385 h 861688"/>
              <a:gd name="connsiteX827" fmla="*/ 392937 w 2525033"/>
              <a:gd name="connsiteY827" fmla="*/ 506768 h 861688"/>
              <a:gd name="connsiteX828" fmla="*/ 381832 w 2525033"/>
              <a:gd name="connsiteY828" fmla="*/ 506184 h 861688"/>
              <a:gd name="connsiteX829" fmla="*/ 381832 w 2525033"/>
              <a:gd name="connsiteY829" fmla="*/ 503613 h 861688"/>
              <a:gd name="connsiteX830" fmla="*/ 408602 w 2525033"/>
              <a:gd name="connsiteY830" fmla="*/ 479956 h 861688"/>
              <a:gd name="connsiteX831" fmla="*/ 1034230 w 2525033"/>
              <a:gd name="connsiteY831" fmla="*/ 472468 h 861688"/>
              <a:gd name="connsiteX832" fmla="*/ 1024711 w 2525033"/>
              <a:gd name="connsiteY832" fmla="*/ 472865 h 861688"/>
              <a:gd name="connsiteX833" fmla="*/ 1018953 w 2525033"/>
              <a:gd name="connsiteY833" fmla="*/ 520565 h 861688"/>
              <a:gd name="connsiteX834" fmla="*/ 1056629 w 2525033"/>
              <a:gd name="connsiteY834" fmla="*/ 490996 h 861688"/>
              <a:gd name="connsiteX835" fmla="*/ 1034230 w 2525033"/>
              <a:gd name="connsiteY835" fmla="*/ 472468 h 861688"/>
              <a:gd name="connsiteX836" fmla="*/ 1945914 w 2525033"/>
              <a:gd name="connsiteY836" fmla="*/ 463787 h 861688"/>
              <a:gd name="connsiteX837" fmla="*/ 2017506 w 2525033"/>
              <a:gd name="connsiteY837" fmla="*/ 463787 h 861688"/>
              <a:gd name="connsiteX838" fmla="*/ 2017506 w 2525033"/>
              <a:gd name="connsiteY838" fmla="*/ 467935 h 861688"/>
              <a:gd name="connsiteX839" fmla="*/ 1952260 w 2525033"/>
              <a:gd name="connsiteY839" fmla="*/ 578733 h 861688"/>
              <a:gd name="connsiteX840" fmla="*/ 1985576 w 2525033"/>
              <a:gd name="connsiteY840" fmla="*/ 578733 h 861688"/>
              <a:gd name="connsiteX841" fmla="*/ 2003628 w 2525033"/>
              <a:gd name="connsiteY841" fmla="*/ 565917 h 861688"/>
              <a:gd name="connsiteX842" fmla="*/ 2005214 w 2525033"/>
              <a:gd name="connsiteY842" fmla="*/ 562166 h 861688"/>
              <a:gd name="connsiteX843" fmla="*/ 2011960 w 2525033"/>
              <a:gd name="connsiteY843" fmla="*/ 562166 h 861688"/>
              <a:gd name="connsiteX844" fmla="*/ 2007388 w 2525033"/>
              <a:gd name="connsiteY844" fmla="*/ 589177 h 861688"/>
              <a:gd name="connsiteX845" fmla="*/ 1931236 w 2525033"/>
              <a:gd name="connsiteY845" fmla="*/ 589177 h 861688"/>
              <a:gd name="connsiteX846" fmla="*/ 1931236 w 2525033"/>
              <a:gd name="connsiteY846" fmla="*/ 585041 h 861688"/>
              <a:gd name="connsiteX847" fmla="*/ 1996882 w 2525033"/>
              <a:gd name="connsiteY847" fmla="*/ 474243 h 861688"/>
              <a:gd name="connsiteX848" fmla="*/ 1967738 w 2525033"/>
              <a:gd name="connsiteY848" fmla="*/ 474243 h 861688"/>
              <a:gd name="connsiteX849" fmla="*/ 1949287 w 2525033"/>
              <a:gd name="connsiteY849" fmla="*/ 487842 h 861688"/>
              <a:gd name="connsiteX850" fmla="*/ 1947900 w 2525033"/>
              <a:gd name="connsiteY850" fmla="*/ 490611 h 861688"/>
              <a:gd name="connsiteX851" fmla="*/ 1941754 w 2525033"/>
              <a:gd name="connsiteY851" fmla="*/ 490611 h 861688"/>
              <a:gd name="connsiteX852" fmla="*/ 41449 w 2525033"/>
              <a:gd name="connsiteY852" fmla="*/ 463005 h 861688"/>
              <a:gd name="connsiteX853" fmla="*/ 47988 w 2525033"/>
              <a:gd name="connsiteY853" fmla="*/ 463005 h 861688"/>
              <a:gd name="connsiteX854" fmla="*/ 65440 w 2525033"/>
              <a:gd name="connsiteY854" fmla="*/ 557038 h 861688"/>
              <a:gd name="connsiteX855" fmla="*/ 65640 w 2525033"/>
              <a:gd name="connsiteY855" fmla="*/ 557038 h 861688"/>
              <a:gd name="connsiteX856" fmla="*/ 98363 w 2525033"/>
              <a:gd name="connsiteY856" fmla="*/ 463005 h 861688"/>
              <a:gd name="connsiteX857" fmla="*/ 103322 w 2525033"/>
              <a:gd name="connsiteY857" fmla="*/ 463005 h 861688"/>
              <a:gd name="connsiteX858" fmla="*/ 122360 w 2525033"/>
              <a:gd name="connsiteY858" fmla="*/ 464582 h 861688"/>
              <a:gd name="connsiteX859" fmla="*/ 122360 w 2525033"/>
              <a:gd name="connsiteY859" fmla="*/ 469314 h 861688"/>
              <a:gd name="connsiteX860" fmla="*/ 113034 w 2525033"/>
              <a:gd name="connsiteY860" fmla="*/ 471686 h 861688"/>
              <a:gd name="connsiteX861" fmla="*/ 117600 w 2525033"/>
              <a:gd name="connsiteY861" fmla="*/ 580894 h 861688"/>
              <a:gd name="connsiteX862" fmla="*/ 128506 w 2525033"/>
              <a:gd name="connsiteY862" fmla="*/ 583849 h 861688"/>
              <a:gd name="connsiteX863" fmla="*/ 128506 w 2525033"/>
              <a:gd name="connsiteY863" fmla="*/ 587798 h 861688"/>
              <a:gd name="connsiteX864" fmla="*/ 112241 w 2525033"/>
              <a:gd name="connsiteY864" fmla="*/ 590754 h 861688"/>
              <a:gd name="connsiteX865" fmla="*/ 94790 w 2525033"/>
              <a:gd name="connsiteY865" fmla="*/ 588779 h 861688"/>
              <a:gd name="connsiteX866" fmla="*/ 94790 w 2525033"/>
              <a:gd name="connsiteY866" fmla="*/ 585426 h 861688"/>
              <a:gd name="connsiteX867" fmla="*/ 100936 w 2525033"/>
              <a:gd name="connsiteY867" fmla="*/ 575181 h 861688"/>
              <a:gd name="connsiteX868" fmla="*/ 99749 w 2525033"/>
              <a:gd name="connsiteY868" fmla="*/ 487842 h 861688"/>
              <a:gd name="connsiteX869" fmla="*/ 99549 w 2525033"/>
              <a:gd name="connsiteY869" fmla="*/ 487842 h 861688"/>
              <a:gd name="connsiteX870" fmla="*/ 63460 w 2525033"/>
              <a:gd name="connsiteY870" fmla="*/ 591350 h 861688"/>
              <a:gd name="connsiteX871" fmla="*/ 57507 w 2525033"/>
              <a:gd name="connsiteY871" fmla="*/ 590953 h 861688"/>
              <a:gd name="connsiteX872" fmla="*/ 38076 w 2525033"/>
              <a:gd name="connsiteY872" fmla="*/ 487842 h 861688"/>
              <a:gd name="connsiteX873" fmla="*/ 37876 w 2525033"/>
              <a:gd name="connsiteY873" fmla="*/ 487842 h 861688"/>
              <a:gd name="connsiteX874" fmla="*/ 18838 w 2525033"/>
              <a:gd name="connsiteY874" fmla="*/ 580695 h 861688"/>
              <a:gd name="connsiteX875" fmla="*/ 30143 w 2525033"/>
              <a:gd name="connsiteY875" fmla="*/ 583849 h 861688"/>
              <a:gd name="connsiteX876" fmla="*/ 30143 w 2525033"/>
              <a:gd name="connsiteY876" fmla="*/ 587798 h 861688"/>
              <a:gd name="connsiteX877" fmla="*/ 13679 w 2525033"/>
              <a:gd name="connsiteY877" fmla="*/ 590754 h 861688"/>
              <a:gd name="connsiteX878" fmla="*/ 0 w 2525033"/>
              <a:gd name="connsiteY878" fmla="*/ 588779 h 861688"/>
              <a:gd name="connsiteX879" fmla="*/ 0 w 2525033"/>
              <a:gd name="connsiteY879" fmla="*/ 585426 h 861688"/>
              <a:gd name="connsiteX880" fmla="*/ 6939 w 2525033"/>
              <a:gd name="connsiteY880" fmla="*/ 577938 h 861688"/>
              <a:gd name="connsiteX881" fmla="*/ 31730 w 2525033"/>
              <a:gd name="connsiteY881" fmla="*/ 472468 h 861688"/>
              <a:gd name="connsiteX882" fmla="*/ 21018 w 2525033"/>
              <a:gd name="connsiteY882" fmla="*/ 470096 h 861688"/>
              <a:gd name="connsiteX883" fmla="*/ 21018 w 2525033"/>
              <a:gd name="connsiteY883" fmla="*/ 465377 h 861688"/>
              <a:gd name="connsiteX884" fmla="*/ 41449 w 2525033"/>
              <a:gd name="connsiteY884" fmla="*/ 463005 h 861688"/>
              <a:gd name="connsiteX885" fmla="*/ 1037403 w 2525033"/>
              <a:gd name="connsiteY885" fmla="*/ 462409 h 861688"/>
              <a:gd name="connsiteX886" fmla="*/ 1074080 w 2525033"/>
              <a:gd name="connsiteY886" fmla="*/ 488836 h 861688"/>
              <a:gd name="connsiteX887" fmla="*/ 1043350 w 2525033"/>
              <a:gd name="connsiteY887" fmla="*/ 523719 h 861688"/>
              <a:gd name="connsiteX888" fmla="*/ 1043350 w 2525033"/>
              <a:gd name="connsiteY888" fmla="*/ 523918 h 861688"/>
              <a:gd name="connsiteX889" fmla="*/ 1072693 w 2525033"/>
              <a:gd name="connsiteY889" fmla="*/ 550146 h 861688"/>
              <a:gd name="connsiteX890" fmla="*/ 1018753 w 2525033"/>
              <a:gd name="connsiteY890" fmla="*/ 590953 h 861688"/>
              <a:gd name="connsiteX891" fmla="*/ 989209 w 2525033"/>
              <a:gd name="connsiteY891" fmla="*/ 588780 h 861688"/>
              <a:gd name="connsiteX892" fmla="*/ 989209 w 2525033"/>
              <a:gd name="connsiteY892" fmla="*/ 585427 h 861688"/>
              <a:gd name="connsiteX893" fmla="*/ 996942 w 2525033"/>
              <a:gd name="connsiteY893" fmla="*/ 574784 h 861688"/>
              <a:gd name="connsiteX894" fmla="*/ 1009034 w 2525033"/>
              <a:gd name="connsiteY894" fmla="*/ 473064 h 861688"/>
              <a:gd name="connsiteX895" fmla="*/ 998328 w 2525033"/>
              <a:gd name="connsiteY895" fmla="*/ 469910 h 861688"/>
              <a:gd name="connsiteX896" fmla="*/ 998328 w 2525033"/>
              <a:gd name="connsiteY896" fmla="*/ 465563 h 861688"/>
              <a:gd name="connsiteX897" fmla="*/ 1037403 w 2525033"/>
              <a:gd name="connsiteY897" fmla="*/ 462409 h 861688"/>
              <a:gd name="connsiteX898" fmla="*/ 1113830 w 2525033"/>
              <a:gd name="connsiteY898" fmla="*/ 452561 h 861688"/>
              <a:gd name="connsiteX899" fmla="*/ 1122949 w 2525033"/>
              <a:gd name="connsiteY899" fmla="*/ 462024 h 861688"/>
              <a:gd name="connsiteX900" fmla="*/ 1111844 w 2525033"/>
              <a:gd name="connsiteY900" fmla="*/ 474244 h 861688"/>
              <a:gd name="connsiteX901" fmla="*/ 1102725 w 2525033"/>
              <a:gd name="connsiteY901" fmla="*/ 464781 h 861688"/>
              <a:gd name="connsiteX902" fmla="*/ 1113830 w 2525033"/>
              <a:gd name="connsiteY902" fmla="*/ 452561 h 861688"/>
              <a:gd name="connsiteX903" fmla="*/ 593273 w 2525033"/>
              <a:gd name="connsiteY903" fmla="*/ 452561 h 861688"/>
              <a:gd name="connsiteX904" fmla="*/ 602392 w 2525033"/>
              <a:gd name="connsiteY904" fmla="*/ 462024 h 861688"/>
              <a:gd name="connsiteX905" fmla="*/ 591287 w 2525033"/>
              <a:gd name="connsiteY905" fmla="*/ 474244 h 861688"/>
              <a:gd name="connsiteX906" fmla="*/ 582168 w 2525033"/>
              <a:gd name="connsiteY906" fmla="*/ 464781 h 861688"/>
              <a:gd name="connsiteX907" fmla="*/ 593273 w 2525033"/>
              <a:gd name="connsiteY907" fmla="*/ 452561 h 861688"/>
              <a:gd name="connsiteX908" fmla="*/ 297436 w 2525033"/>
              <a:gd name="connsiteY908" fmla="*/ 452561 h 861688"/>
              <a:gd name="connsiteX909" fmla="*/ 306555 w 2525033"/>
              <a:gd name="connsiteY909" fmla="*/ 462024 h 861688"/>
              <a:gd name="connsiteX910" fmla="*/ 295450 w 2525033"/>
              <a:gd name="connsiteY910" fmla="*/ 474244 h 861688"/>
              <a:gd name="connsiteX911" fmla="*/ 286331 w 2525033"/>
              <a:gd name="connsiteY911" fmla="*/ 464781 h 861688"/>
              <a:gd name="connsiteX912" fmla="*/ 297436 w 2525033"/>
              <a:gd name="connsiteY912" fmla="*/ 452561 h 861688"/>
              <a:gd name="connsiteX913" fmla="*/ 165620 w 2525033"/>
              <a:gd name="connsiteY913" fmla="*/ 452561 h 861688"/>
              <a:gd name="connsiteX914" fmla="*/ 174752 w 2525033"/>
              <a:gd name="connsiteY914" fmla="*/ 462024 h 861688"/>
              <a:gd name="connsiteX915" fmla="*/ 163634 w 2525033"/>
              <a:gd name="connsiteY915" fmla="*/ 474244 h 861688"/>
              <a:gd name="connsiteX916" fmla="*/ 154515 w 2525033"/>
              <a:gd name="connsiteY916" fmla="*/ 464781 h 861688"/>
              <a:gd name="connsiteX917" fmla="*/ 165620 w 2525033"/>
              <a:gd name="connsiteY917" fmla="*/ 452561 h 861688"/>
              <a:gd name="connsiteX918" fmla="*/ 2132295 w 2525033"/>
              <a:gd name="connsiteY918" fmla="*/ 447432 h 861688"/>
              <a:gd name="connsiteX919" fmla="*/ 2141215 w 2525033"/>
              <a:gd name="connsiteY919" fmla="*/ 448612 h 861688"/>
              <a:gd name="connsiteX920" fmla="*/ 2129709 w 2525033"/>
              <a:gd name="connsiteY920" fmla="*/ 535156 h 861688"/>
              <a:gd name="connsiteX921" fmla="*/ 2129909 w 2525033"/>
              <a:gd name="connsiteY921" fmla="*/ 535156 h 861688"/>
              <a:gd name="connsiteX922" fmla="*/ 2141015 w 2525033"/>
              <a:gd name="connsiteY922" fmla="*/ 526488 h 861688"/>
              <a:gd name="connsiteX923" fmla="*/ 2162638 w 2525033"/>
              <a:gd name="connsiteY923" fmla="*/ 491990 h 861688"/>
              <a:gd name="connsiteX924" fmla="*/ 2175918 w 2525033"/>
              <a:gd name="connsiteY924" fmla="*/ 498484 h 861688"/>
              <a:gd name="connsiteX925" fmla="*/ 2148747 w 2525033"/>
              <a:gd name="connsiteY925" fmla="*/ 530425 h 861688"/>
              <a:gd name="connsiteX926" fmla="*/ 2140228 w 2525033"/>
              <a:gd name="connsiteY926" fmla="*/ 536336 h 861688"/>
              <a:gd name="connsiteX927" fmla="*/ 2165212 w 2525033"/>
              <a:gd name="connsiteY927" fmla="*/ 574386 h 861688"/>
              <a:gd name="connsiteX928" fmla="*/ 2178104 w 2525033"/>
              <a:gd name="connsiteY928" fmla="*/ 585041 h 861688"/>
              <a:gd name="connsiteX929" fmla="*/ 2178104 w 2525033"/>
              <a:gd name="connsiteY929" fmla="*/ 588394 h 861688"/>
              <a:gd name="connsiteX930" fmla="*/ 2165811 w 2525033"/>
              <a:gd name="connsiteY930" fmla="*/ 591350 h 861688"/>
              <a:gd name="connsiteX931" fmla="*/ 2149347 w 2525033"/>
              <a:gd name="connsiteY931" fmla="*/ 578931 h 861688"/>
              <a:gd name="connsiteX932" fmla="*/ 2128922 w 2525033"/>
              <a:gd name="connsiteY932" fmla="*/ 541465 h 861688"/>
              <a:gd name="connsiteX933" fmla="*/ 2128723 w 2525033"/>
              <a:gd name="connsiteY933" fmla="*/ 541465 h 861688"/>
              <a:gd name="connsiteX934" fmla="*/ 2125350 w 2525033"/>
              <a:gd name="connsiteY934" fmla="*/ 589177 h 861688"/>
              <a:gd name="connsiteX935" fmla="*/ 2108298 w 2525033"/>
              <a:gd name="connsiteY935" fmla="*/ 589177 h 861688"/>
              <a:gd name="connsiteX936" fmla="*/ 2116230 w 2525033"/>
              <a:gd name="connsiteY936" fmla="*/ 537727 h 861688"/>
              <a:gd name="connsiteX937" fmla="*/ 2124363 w 2525033"/>
              <a:gd name="connsiteY937" fmla="*/ 458075 h 861688"/>
              <a:gd name="connsiteX938" fmla="*/ 2112058 w 2525033"/>
              <a:gd name="connsiteY938" fmla="*/ 454324 h 861688"/>
              <a:gd name="connsiteX939" fmla="*/ 2112058 w 2525033"/>
              <a:gd name="connsiteY939" fmla="*/ 450586 h 861688"/>
              <a:gd name="connsiteX940" fmla="*/ 2132295 w 2525033"/>
              <a:gd name="connsiteY940" fmla="*/ 447432 h 861688"/>
              <a:gd name="connsiteX941" fmla="*/ 1756309 w 2525033"/>
              <a:gd name="connsiteY941" fmla="*/ 447432 h 861688"/>
              <a:gd name="connsiteX942" fmla="*/ 1765428 w 2525033"/>
              <a:gd name="connsiteY942" fmla="*/ 448612 h 861688"/>
              <a:gd name="connsiteX943" fmla="*/ 1750950 w 2525033"/>
              <a:gd name="connsiteY943" fmla="*/ 530226 h 861688"/>
              <a:gd name="connsiteX944" fmla="*/ 1746590 w 2525033"/>
              <a:gd name="connsiteY944" fmla="*/ 567879 h 861688"/>
              <a:gd name="connsiteX945" fmla="*/ 1756109 w 2525033"/>
              <a:gd name="connsiteY945" fmla="*/ 583849 h 861688"/>
              <a:gd name="connsiteX946" fmla="*/ 1756109 w 2525033"/>
              <a:gd name="connsiteY946" fmla="*/ 587997 h 861688"/>
              <a:gd name="connsiteX947" fmla="*/ 1738458 w 2525033"/>
              <a:gd name="connsiteY947" fmla="*/ 590953 h 861688"/>
              <a:gd name="connsiteX948" fmla="*/ 1730126 w 2525033"/>
              <a:gd name="connsiteY948" fmla="*/ 589574 h 861688"/>
              <a:gd name="connsiteX949" fmla="*/ 1735085 w 2525033"/>
              <a:gd name="connsiteY949" fmla="*/ 559807 h 861688"/>
              <a:gd name="connsiteX950" fmla="*/ 1734885 w 2525033"/>
              <a:gd name="connsiteY950" fmla="*/ 559807 h 861688"/>
              <a:gd name="connsiteX951" fmla="*/ 1703755 w 2525033"/>
              <a:gd name="connsiteY951" fmla="*/ 591934 h 861688"/>
              <a:gd name="connsiteX952" fmla="*/ 1685704 w 2525033"/>
              <a:gd name="connsiteY952" fmla="*/ 557236 h 861688"/>
              <a:gd name="connsiteX953" fmla="*/ 1735085 w 2525033"/>
              <a:gd name="connsiteY953" fmla="*/ 493169 h 861688"/>
              <a:gd name="connsiteX954" fmla="*/ 1742630 w 2525033"/>
              <a:gd name="connsiteY954" fmla="*/ 493567 h 861688"/>
              <a:gd name="connsiteX955" fmla="*/ 1748377 w 2525033"/>
              <a:gd name="connsiteY955" fmla="*/ 458075 h 861688"/>
              <a:gd name="connsiteX956" fmla="*/ 1735285 w 2525033"/>
              <a:gd name="connsiteY956" fmla="*/ 454324 h 861688"/>
              <a:gd name="connsiteX957" fmla="*/ 1735285 w 2525033"/>
              <a:gd name="connsiteY957" fmla="*/ 450586 h 861688"/>
              <a:gd name="connsiteX958" fmla="*/ 1756309 w 2525033"/>
              <a:gd name="connsiteY958" fmla="*/ 447432 h 861688"/>
              <a:gd name="connsiteX959" fmla="*/ 1496262 w 2525033"/>
              <a:gd name="connsiteY959" fmla="*/ 447432 h 861688"/>
              <a:gd name="connsiteX960" fmla="*/ 1505393 w 2525033"/>
              <a:gd name="connsiteY960" fmla="*/ 448612 h 861688"/>
              <a:gd name="connsiteX961" fmla="*/ 1490515 w 2525033"/>
              <a:gd name="connsiteY961" fmla="*/ 551921 h 861688"/>
              <a:gd name="connsiteX962" fmla="*/ 1488929 w 2525033"/>
              <a:gd name="connsiteY962" fmla="*/ 573604 h 861688"/>
              <a:gd name="connsiteX963" fmla="*/ 1497848 w 2525033"/>
              <a:gd name="connsiteY963" fmla="*/ 584843 h 861688"/>
              <a:gd name="connsiteX964" fmla="*/ 1497848 w 2525033"/>
              <a:gd name="connsiteY964" fmla="*/ 588196 h 861688"/>
              <a:gd name="connsiteX965" fmla="*/ 1482583 w 2525033"/>
              <a:gd name="connsiteY965" fmla="*/ 590953 h 861688"/>
              <a:gd name="connsiteX966" fmla="*/ 1472664 w 2525033"/>
              <a:gd name="connsiteY966" fmla="*/ 581688 h 861688"/>
              <a:gd name="connsiteX967" fmla="*/ 1475050 w 2525033"/>
              <a:gd name="connsiteY967" fmla="*/ 555858 h 861688"/>
              <a:gd name="connsiteX968" fmla="*/ 1488929 w 2525033"/>
              <a:gd name="connsiteY968" fmla="*/ 458075 h 861688"/>
              <a:gd name="connsiteX969" fmla="*/ 1476437 w 2525033"/>
              <a:gd name="connsiteY969" fmla="*/ 454324 h 861688"/>
              <a:gd name="connsiteX970" fmla="*/ 1476437 w 2525033"/>
              <a:gd name="connsiteY970" fmla="*/ 450586 h 861688"/>
              <a:gd name="connsiteX971" fmla="*/ 1496262 w 2525033"/>
              <a:gd name="connsiteY971" fmla="*/ 447432 h 861688"/>
              <a:gd name="connsiteX972" fmla="*/ 1524994 w 2525033"/>
              <a:gd name="connsiteY972" fmla="*/ 323582 h 861688"/>
              <a:gd name="connsiteX973" fmla="*/ 1490491 w 2525033"/>
              <a:gd name="connsiteY973" fmla="*/ 343489 h 861688"/>
              <a:gd name="connsiteX974" fmla="*/ 1505956 w 2525033"/>
              <a:gd name="connsiteY974" fmla="*/ 356503 h 861688"/>
              <a:gd name="connsiteX975" fmla="*/ 1524994 w 2525033"/>
              <a:gd name="connsiteY975" fmla="*/ 351176 h 861688"/>
              <a:gd name="connsiteX976" fmla="*/ 843977 w 2525033"/>
              <a:gd name="connsiteY976" fmla="*/ 323582 h 861688"/>
              <a:gd name="connsiteX977" fmla="*/ 809474 w 2525033"/>
              <a:gd name="connsiteY977" fmla="*/ 343489 h 861688"/>
              <a:gd name="connsiteX978" fmla="*/ 824939 w 2525033"/>
              <a:gd name="connsiteY978" fmla="*/ 356503 h 861688"/>
              <a:gd name="connsiteX979" fmla="*/ 843977 w 2525033"/>
              <a:gd name="connsiteY979" fmla="*/ 351176 h 861688"/>
              <a:gd name="connsiteX980" fmla="*/ 1971310 w 2525033"/>
              <a:gd name="connsiteY980" fmla="*/ 280800 h 861688"/>
              <a:gd name="connsiteX981" fmla="*/ 1948899 w 2525033"/>
              <a:gd name="connsiteY981" fmla="*/ 309375 h 861688"/>
              <a:gd name="connsiteX982" fmla="*/ 1991347 w 2525033"/>
              <a:gd name="connsiteY982" fmla="*/ 309375 h 861688"/>
              <a:gd name="connsiteX983" fmla="*/ 1971310 w 2525033"/>
              <a:gd name="connsiteY983" fmla="*/ 280800 h 861688"/>
              <a:gd name="connsiteX984" fmla="*/ 1165197 w 2525033"/>
              <a:gd name="connsiteY984" fmla="*/ 280800 h 861688"/>
              <a:gd name="connsiteX985" fmla="*/ 1142786 w 2525033"/>
              <a:gd name="connsiteY985" fmla="*/ 309375 h 861688"/>
              <a:gd name="connsiteX986" fmla="*/ 1185234 w 2525033"/>
              <a:gd name="connsiteY986" fmla="*/ 309375 h 861688"/>
              <a:gd name="connsiteX987" fmla="*/ 1165197 w 2525033"/>
              <a:gd name="connsiteY987" fmla="*/ 280800 h 861688"/>
              <a:gd name="connsiteX988" fmla="*/ 1036516 w 2525033"/>
              <a:gd name="connsiteY988" fmla="*/ 280800 h 861688"/>
              <a:gd name="connsiteX989" fmla="*/ 1014105 w 2525033"/>
              <a:gd name="connsiteY989" fmla="*/ 309375 h 861688"/>
              <a:gd name="connsiteX990" fmla="*/ 1056541 w 2525033"/>
              <a:gd name="connsiteY990" fmla="*/ 309375 h 861688"/>
              <a:gd name="connsiteX991" fmla="*/ 1036516 w 2525033"/>
              <a:gd name="connsiteY991" fmla="*/ 280800 h 861688"/>
              <a:gd name="connsiteX992" fmla="*/ 1666767 w 2525033"/>
              <a:gd name="connsiteY992" fmla="*/ 271524 h 861688"/>
              <a:gd name="connsiteX993" fmla="*/ 1673112 w 2525033"/>
              <a:gd name="connsiteY993" fmla="*/ 271524 h 861688"/>
              <a:gd name="connsiteX994" fmla="*/ 1672113 w 2525033"/>
              <a:gd name="connsiteY994" fmla="*/ 282179 h 861688"/>
              <a:gd name="connsiteX995" fmla="*/ 1672113 w 2525033"/>
              <a:gd name="connsiteY995" fmla="*/ 357087 h 861688"/>
              <a:gd name="connsiteX996" fmla="*/ 1683219 w 2525033"/>
              <a:gd name="connsiteY996" fmla="*/ 360043 h 861688"/>
              <a:gd name="connsiteX997" fmla="*/ 1683219 w 2525033"/>
              <a:gd name="connsiteY997" fmla="*/ 363793 h 861688"/>
              <a:gd name="connsiteX998" fmla="*/ 1660221 w 2525033"/>
              <a:gd name="connsiteY998" fmla="*/ 367146 h 861688"/>
              <a:gd name="connsiteX999" fmla="*/ 1645343 w 2525033"/>
              <a:gd name="connsiteY999" fmla="*/ 365370 h 861688"/>
              <a:gd name="connsiteX1000" fmla="*/ 1645343 w 2525033"/>
              <a:gd name="connsiteY1000" fmla="*/ 362017 h 861688"/>
              <a:gd name="connsiteX1001" fmla="*/ 1655861 w 2525033"/>
              <a:gd name="connsiteY1001" fmla="*/ 351375 h 861688"/>
              <a:gd name="connsiteX1002" fmla="*/ 1655861 w 2525033"/>
              <a:gd name="connsiteY1002" fmla="*/ 284737 h 861688"/>
              <a:gd name="connsiteX1003" fmla="*/ 1643169 w 2525033"/>
              <a:gd name="connsiteY1003" fmla="*/ 279422 h 861688"/>
              <a:gd name="connsiteX1004" fmla="*/ 1643169 w 2525033"/>
              <a:gd name="connsiteY1004" fmla="*/ 275274 h 861688"/>
              <a:gd name="connsiteX1005" fmla="*/ 1666767 w 2525033"/>
              <a:gd name="connsiteY1005" fmla="*/ 271524 h 861688"/>
              <a:gd name="connsiteX1006" fmla="*/ 968122 w 2525033"/>
              <a:gd name="connsiteY1006" fmla="*/ 271524 h 861688"/>
              <a:gd name="connsiteX1007" fmla="*/ 974468 w 2525033"/>
              <a:gd name="connsiteY1007" fmla="*/ 271524 h 861688"/>
              <a:gd name="connsiteX1008" fmla="*/ 973469 w 2525033"/>
              <a:gd name="connsiteY1008" fmla="*/ 282179 h 861688"/>
              <a:gd name="connsiteX1009" fmla="*/ 973469 w 2525033"/>
              <a:gd name="connsiteY1009" fmla="*/ 357087 h 861688"/>
              <a:gd name="connsiteX1010" fmla="*/ 984574 w 2525033"/>
              <a:gd name="connsiteY1010" fmla="*/ 360043 h 861688"/>
              <a:gd name="connsiteX1011" fmla="*/ 984574 w 2525033"/>
              <a:gd name="connsiteY1011" fmla="*/ 363793 h 861688"/>
              <a:gd name="connsiteX1012" fmla="*/ 961576 w 2525033"/>
              <a:gd name="connsiteY1012" fmla="*/ 367146 h 861688"/>
              <a:gd name="connsiteX1013" fmla="*/ 946698 w 2525033"/>
              <a:gd name="connsiteY1013" fmla="*/ 365370 h 861688"/>
              <a:gd name="connsiteX1014" fmla="*/ 946698 w 2525033"/>
              <a:gd name="connsiteY1014" fmla="*/ 362017 h 861688"/>
              <a:gd name="connsiteX1015" fmla="*/ 957204 w 2525033"/>
              <a:gd name="connsiteY1015" fmla="*/ 351375 h 861688"/>
              <a:gd name="connsiteX1016" fmla="*/ 957204 w 2525033"/>
              <a:gd name="connsiteY1016" fmla="*/ 284737 h 861688"/>
              <a:gd name="connsiteX1017" fmla="*/ 944512 w 2525033"/>
              <a:gd name="connsiteY1017" fmla="*/ 279422 h 861688"/>
              <a:gd name="connsiteX1018" fmla="*/ 944512 w 2525033"/>
              <a:gd name="connsiteY1018" fmla="*/ 275274 h 861688"/>
              <a:gd name="connsiteX1019" fmla="*/ 968122 w 2525033"/>
              <a:gd name="connsiteY1019" fmla="*/ 271524 h 861688"/>
              <a:gd name="connsiteX1020" fmla="*/ 654347 w 2525033"/>
              <a:gd name="connsiteY1020" fmla="*/ 271524 h 861688"/>
              <a:gd name="connsiteX1021" fmla="*/ 660693 w 2525033"/>
              <a:gd name="connsiteY1021" fmla="*/ 271524 h 861688"/>
              <a:gd name="connsiteX1022" fmla="*/ 659694 w 2525033"/>
              <a:gd name="connsiteY1022" fmla="*/ 282179 h 861688"/>
              <a:gd name="connsiteX1023" fmla="*/ 659694 w 2525033"/>
              <a:gd name="connsiteY1023" fmla="*/ 357087 h 861688"/>
              <a:gd name="connsiteX1024" fmla="*/ 670799 w 2525033"/>
              <a:gd name="connsiteY1024" fmla="*/ 360043 h 861688"/>
              <a:gd name="connsiteX1025" fmla="*/ 670799 w 2525033"/>
              <a:gd name="connsiteY1025" fmla="*/ 363793 h 861688"/>
              <a:gd name="connsiteX1026" fmla="*/ 647801 w 2525033"/>
              <a:gd name="connsiteY1026" fmla="*/ 367146 h 861688"/>
              <a:gd name="connsiteX1027" fmla="*/ 632923 w 2525033"/>
              <a:gd name="connsiteY1027" fmla="*/ 365370 h 861688"/>
              <a:gd name="connsiteX1028" fmla="*/ 632923 w 2525033"/>
              <a:gd name="connsiteY1028" fmla="*/ 362017 h 861688"/>
              <a:gd name="connsiteX1029" fmla="*/ 643429 w 2525033"/>
              <a:gd name="connsiteY1029" fmla="*/ 351375 h 861688"/>
              <a:gd name="connsiteX1030" fmla="*/ 643429 w 2525033"/>
              <a:gd name="connsiteY1030" fmla="*/ 284737 h 861688"/>
              <a:gd name="connsiteX1031" fmla="*/ 630737 w 2525033"/>
              <a:gd name="connsiteY1031" fmla="*/ 279422 h 861688"/>
              <a:gd name="connsiteX1032" fmla="*/ 630737 w 2525033"/>
              <a:gd name="connsiteY1032" fmla="*/ 275274 h 861688"/>
              <a:gd name="connsiteX1033" fmla="*/ 654347 w 2525033"/>
              <a:gd name="connsiteY1033" fmla="*/ 271524 h 861688"/>
              <a:gd name="connsiteX1034" fmla="*/ 439122 w 2525033"/>
              <a:gd name="connsiteY1034" fmla="*/ 271524 h 861688"/>
              <a:gd name="connsiteX1035" fmla="*/ 445467 w 2525033"/>
              <a:gd name="connsiteY1035" fmla="*/ 271524 h 861688"/>
              <a:gd name="connsiteX1036" fmla="*/ 444468 w 2525033"/>
              <a:gd name="connsiteY1036" fmla="*/ 282179 h 861688"/>
              <a:gd name="connsiteX1037" fmla="*/ 444468 w 2525033"/>
              <a:gd name="connsiteY1037" fmla="*/ 357087 h 861688"/>
              <a:gd name="connsiteX1038" fmla="*/ 455574 w 2525033"/>
              <a:gd name="connsiteY1038" fmla="*/ 360043 h 861688"/>
              <a:gd name="connsiteX1039" fmla="*/ 455574 w 2525033"/>
              <a:gd name="connsiteY1039" fmla="*/ 363793 h 861688"/>
              <a:gd name="connsiteX1040" fmla="*/ 432576 w 2525033"/>
              <a:gd name="connsiteY1040" fmla="*/ 367146 h 861688"/>
              <a:gd name="connsiteX1041" fmla="*/ 417698 w 2525033"/>
              <a:gd name="connsiteY1041" fmla="*/ 365370 h 861688"/>
              <a:gd name="connsiteX1042" fmla="*/ 417698 w 2525033"/>
              <a:gd name="connsiteY1042" fmla="*/ 362017 h 861688"/>
              <a:gd name="connsiteX1043" fmla="*/ 428216 w 2525033"/>
              <a:gd name="connsiteY1043" fmla="*/ 351375 h 861688"/>
              <a:gd name="connsiteX1044" fmla="*/ 428216 w 2525033"/>
              <a:gd name="connsiteY1044" fmla="*/ 284737 h 861688"/>
              <a:gd name="connsiteX1045" fmla="*/ 415524 w 2525033"/>
              <a:gd name="connsiteY1045" fmla="*/ 279422 h 861688"/>
              <a:gd name="connsiteX1046" fmla="*/ 415524 w 2525033"/>
              <a:gd name="connsiteY1046" fmla="*/ 275274 h 861688"/>
              <a:gd name="connsiteX1047" fmla="*/ 439122 w 2525033"/>
              <a:gd name="connsiteY1047" fmla="*/ 271524 h 861688"/>
              <a:gd name="connsiteX1048" fmla="*/ 156457 w 2525033"/>
              <a:gd name="connsiteY1048" fmla="*/ 271524 h 861688"/>
              <a:gd name="connsiteX1049" fmla="*/ 162809 w 2525033"/>
              <a:gd name="connsiteY1049" fmla="*/ 271524 h 861688"/>
              <a:gd name="connsiteX1050" fmla="*/ 161809 w 2525033"/>
              <a:gd name="connsiteY1050" fmla="*/ 282179 h 861688"/>
              <a:gd name="connsiteX1051" fmla="*/ 161809 w 2525033"/>
              <a:gd name="connsiteY1051" fmla="*/ 357087 h 861688"/>
              <a:gd name="connsiteX1052" fmla="*/ 172915 w 2525033"/>
              <a:gd name="connsiteY1052" fmla="*/ 360043 h 861688"/>
              <a:gd name="connsiteX1053" fmla="*/ 172915 w 2525033"/>
              <a:gd name="connsiteY1053" fmla="*/ 363793 h 861688"/>
              <a:gd name="connsiteX1054" fmla="*/ 149917 w 2525033"/>
              <a:gd name="connsiteY1054" fmla="*/ 367146 h 861688"/>
              <a:gd name="connsiteX1055" fmla="*/ 135039 w 2525033"/>
              <a:gd name="connsiteY1055" fmla="*/ 365370 h 861688"/>
              <a:gd name="connsiteX1056" fmla="*/ 135039 w 2525033"/>
              <a:gd name="connsiteY1056" fmla="*/ 362017 h 861688"/>
              <a:gd name="connsiteX1057" fmla="*/ 145551 w 2525033"/>
              <a:gd name="connsiteY1057" fmla="*/ 351375 h 861688"/>
              <a:gd name="connsiteX1058" fmla="*/ 145551 w 2525033"/>
              <a:gd name="connsiteY1058" fmla="*/ 284737 h 861688"/>
              <a:gd name="connsiteX1059" fmla="*/ 132859 w 2525033"/>
              <a:gd name="connsiteY1059" fmla="*/ 279422 h 861688"/>
              <a:gd name="connsiteX1060" fmla="*/ 132859 w 2525033"/>
              <a:gd name="connsiteY1060" fmla="*/ 275274 h 861688"/>
              <a:gd name="connsiteX1061" fmla="*/ 156457 w 2525033"/>
              <a:gd name="connsiteY1061" fmla="*/ 271524 h 861688"/>
              <a:gd name="connsiteX1062" fmla="*/ 1828438 w 2525033"/>
              <a:gd name="connsiteY1062" fmla="*/ 271139 h 861688"/>
              <a:gd name="connsiteX1063" fmla="*/ 1850849 w 2525033"/>
              <a:gd name="connsiteY1063" fmla="*/ 283160 h 861688"/>
              <a:gd name="connsiteX1064" fmla="*/ 1881392 w 2525033"/>
              <a:gd name="connsiteY1064" fmla="*/ 271139 h 861688"/>
              <a:gd name="connsiteX1065" fmla="*/ 1908949 w 2525033"/>
              <a:gd name="connsiteY1065" fmla="*/ 302483 h 861688"/>
              <a:gd name="connsiteX1066" fmla="*/ 1908949 w 2525033"/>
              <a:gd name="connsiteY1066" fmla="*/ 357087 h 861688"/>
              <a:gd name="connsiteX1067" fmla="*/ 1919268 w 2525033"/>
              <a:gd name="connsiteY1067" fmla="*/ 360043 h 861688"/>
              <a:gd name="connsiteX1068" fmla="*/ 1919268 w 2525033"/>
              <a:gd name="connsiteY1068" fmla="*/ 363793 h 861688"/>
              <a:gd name="connsiteX1069" fmla="*/ 1898243 w 2525033"/>
              <a:gd name="connsiteY1069" fmla="*/ 367146 h 861688"/>
              <a:gd name="connsiteX1070" fmla="*/ 1885552 w 2525033"/>
              <a:gd name="connsiteY1070" fmla="*/ 365371 h 861688"/>
              <a:gd name="connsiteX1071" fmla="*/ 1885552 w 2525033"/>
              <a:gd name="connsiteY1071" fmla="*/ 362018 h 861688"/>
              <a:gd name="connsiteX1072" fmla="*/ 1892697 w 2525033"/>
              <a:gd name="connsiteY1072" fmla="*/ 349003 h 861688"/>
              <a:gd name="connsiteX1073" fmla="*/ 1892697 w 2525033"/>
              <a:gd name="connsiteY1073" fmla="*/ 310568 h 861688"/>
              <a:gd name="connsiteX1074" fmla="*/ 1872472 w 2525033"/>
              <a:gd name="connsiteY1074" fmla="*/ 284737 h 861688"/>
              <a:gd name="connsiteX1075" fmla="*/ 1853434 w 2525033"/>
              <a:gd name="connsiteY1075" fmla="*/ 289270 h 861688"/>
              <a:gd name="connsiteX1076" fmla="*/ 1854621 w 2525033"/>
              <a:gd name="connsiteY1076" fmla="*/ 304060 h 861688"/>
              <a:gd name="connsiteX1077" fmla="*/ 1854621 w 2525033"/>
              <a:gd name="connsiteY1077" fmla="*/ 357087 h 861688"/>
              <a:gd name="connsiteX1078" fmla="*/ 1864927 w 2525033"/>
              <a:gd name="connsiteY1078" fmla="*/ 360043 h 861688"/>
              <a:gd name="connsiteX1079" fmla="*/ 1864927 w 2525033"/>
              <a:gd name="connsiteY1079" fmla="*/ 363793 h 861688"/>
              <a:gd name="connsiteX1080" fmla="*/ 1844103 w 2525033"/>
              <a:gd name="connsiteY1080" fmla="*/ 367146 h 861688"/>
              <a:gd name="connsiteX1081" fmla="*/ 1831224 w 2525033"/>
              <a:gd name="connsiteY1081" fmla="*/ 365371 h 861688"/>
              <a:gd name="connsiteX1082" fmla="*/ 1831224 w 2525033"/>
              <a:gd name="connsiteY1082" fmla="*/ 362018 h 861688"/>
              <a:gd name="connsiteX1083" fmla="*/ 1838357 w 2525033"/>
              <a:gd name="connsiteY1083" fmla="*/ 349003 h 861688"/>
              <a:gd name="connsiteX1084" fmla="*/ 1838357 w 2525033"/>
              <a:gd name="connsiteY1084" fmla="*/ 312729 h 861688"/>
              <a:gd name="connsiteX1085" fmla="*/ 1819519 w 2525033"/>
              <a:gd name="connsiteY1085" fmla="*/ 284737 h 861688"/>
              <a:gd name="connsiteX1086" fmla="*/ 1799881 w 2525033"/>
              <a:gd name="connsiteY1086" fmla="*/ 290847 h 861688"/>
              <a:gd name="connsiteX1087" fmla="*/ 1799881 w 2525033"/>
              <a:gd name="connsiteY1087" fmla="*/ 357087 h 861688"/>
              <a:gd name="connsiteX1088" fmla="*/ 1810986 w 2525033"/>
              <a:gd name="connsiteY1088" fmla="*/ 360043 h 861688"/>
              <a:gd name="connsiteX1089" fmla="*/ 1810986 w 2525033"/>
              <a:gd name="connsiteY1089" fmla="*/ 363793 h 861688"/>
              <a:gd name="connsiteX1090" fmla="*/ 1787989 w 2525033"/>
              <a:gd name="connsiteY1090" fmla="*/ 367146 h 861688"/>
              <a:gd name="connsiteX1091" fmla="*/ 1773110 w 2525033"/>
              <a:gd name="connsiteY1091" fmla="*/ 365371 h 861688"/>
              <a:gd name="connsiteX1092" fmla="*/ 1773110 w 2525033"/>
              <a:gd name="connsiteY1092" fmla="*/ 362018 h 861688"/>
              <a:gd name="connsiteX1093" fmla="*/ 1783629 w 2525033"/>
              <a:gd name="connsiteY1093" fmla="*/ 351375 h 861688"/>
              <a:gd name="connsiteX1094" fmla="*/ 1783629 w 2525033"/>
              <a:gd name="connsiteY1094" fmla="*/ 284737 h 861688"/>
              <a:gd name="connsiteX1095" fmla="*/ 1770737 w 2525033"/>
              <a:gd name="connsiteY1095" fmla="*/ 279422 h 861688"/>
              <a:gd name="connsiteX1096" fmla="*/ 1770737 w 2525033"/>
              <a:gd name="connsiteY1096" fmla="*/ 275076 h 861688"/>
              <a:gd name="connsiteX1097" fmla="*/ 1794534 w 2525033"/>
              <a:gd name="connsiteY1097" fmla="*/ 271524 h 861688"/>
              <a:gd name="connsiteX1098" fmla="*/ 1799294 w 2525033"/>
              <a:gd name="connsiteY1098" fmla="*/ 271524 h 861688"/>
              <a:gd name="connsiteX1099" fmla="*/ 1799294 w 2525033"/>
              <a:gd name="connsiteY1099" fmla="*/ 282179 h 861688"/>
              <a:gd name="connsiteX1100" fmla="*/ 1828438 w 2525033"/>
              <a:gd name="connsiteY1100" fmla="*/ 271139 h 861688"/>
              <a:gd name="connsiteX1101" fmla="*/ 1271355 w 2525033"/>
              <a:gd name="connsiteY1101" fmla="*/ 271139 h 861688"/>
              <a:gd name="connsiteX1102" fmla="*/ 1299125 w 2525033"/>
              <a:gd name="connsiteY1102" fmla="*/ 301887 h 861688"/>
              <a:gd name="connsiteX1103" fmla="*/ 1299125 w 2525033"/>
              <a:gd name="connsiteY1103" fmla="*/ 357087 h 861688"/>
              <a:gd name="connsiteX1104" fmla="*/ 1309431 w 2525033"/>
              <a:gd name="connsiteY1104" fmla="*/ 360043 h 861688"/>
              <a:gd name="connsiteX1105" fmla="*/ 1309431 w 2525033"/>
              <a:gd name="connsiteY1105" fmla="*/ 363793 h 861688"/>
              <a:gd name="connsiteX1106" fmla="*/ 1288606 w 2525033"/>
              <a:gd name="connsiteY1106" fmla="*/ 367146 h 861688"/>
              <a:gd name="connsiteX1107" fmla="*/ 1275714 w 2525033"/>
              <a:gd name="connsiteY1107" fmla="*/ 365371 h 861688"/>
              <a:gd name="connsiteX1108" fmla="*/ 1275714 w 2525033"/>
              <a:gd name="connsiteY1108" fmla="*/ 362018 h 861688"/>
              <a:gd name="connsiteX1109" fmla="*/ 1282860 w 2525033"/>
              <a:gd name="connsiteY1109" fmla="*/ 349003 h 861688"/>
              <a:gd name="connsiteX1110" fmla="*/ 1282860 w 2525033"/>
              <a:gd name="connsiteY1110" fmla="*/ 311350 h 861688"/>
              <a:gd name="connsiteX1111" fmla="*/ 1263023 w 2525033"/>
              <a:gd name="connsiteY1111" fmla="*/ 284737 h 861688"/>
              <a:gd name="connsiteX1112" fmla="*/ 1242598 w 2525033"/>
              <a:gd name="connsiteY1112" fmla="*/ 290847 h 861688"/>
              <a:gd name="connsiteX1113" fmla="*/ 1242598 w 2525033"/>
              <a:gd name="connsiteY1113" fmla="*/ 357087 h 861688"/>
              <a:gd name="connsiteX1114" fmla="*/ 1253703 w 2525033"/>
              <a:gd name="connsiteY1114" fmla="*/ 360043 h 861688"/>
              <a:gd name="connsiteX1115" fmla="*/ 1253703 w 2525033"/>
              <a:gd name="connsiteY1115" fmla="*/ 363793 h 861688"/>
              <a:gd name="connsiteX1116" fmla="*/ 1230706 w 2525033"/>
              <a:gd name="connsiteY1116" fmla="*/ 367146 h 861688"/>
              <a:gd name="connsiteX1117" fmla="*/ 1215827 w 2525033"/>
              <a:gd name="connsiteY1117" fmla="*/ 365371 h 861688"/>
              <a:gd name="connsiteX1118" fmla="*/ 1215827 w 2525033"/>
              <a:gd name="connsiteY1118" fmla="*/ 362018 h 861688"/>
              <a:gd name="connsiteX1119" fmla="*/ 1226333 w 2525033"/>
              <a:gd name="connsiteY1119" fmla="*/ 351375 h 861688"/>
              <a:gd name="connsiteX1120" fmla="*/ 1226333 w 2525033"/>
              <a:gd name="connsiteY1120" fmla="*/ 284737 h 861688"/>
              <a:gd name="connsiteX1121" fmla="*/ 1213454 w 2525033"/>
              <a:gd name="connsiteY1121" fmla="*/ 279422 h 861688"/>
              <a:gd name="connsiteX1122" fmla="*/ 1213454 w 2525033"/>
              <a:gd name="connsiteY1122" fmla="*/ 275076 h 861688"/>
              <a:gd name="connsiteX1123" fmla="*/ 1237251 w 2525033"/>
              <a:gd name="connsiteY1123" fmla="*/ 271524 h 861688"/>
              <a:gd name="connsiteX1124" fmla="*/ 1242011 w 2525033"/>
              <a:gd name="connsiteY1124" fmla="*/ 271524 h 861688"/>
              <a:gd name="connsiteX1125" fmla="*/ 1242011 w 2525033"/>
              <a:gd name="connsiteY1125" fmla="*/ 282179 h 861688"/>
              <a:gd name="connsiteX1126" fmla="*/ 1271355 w 2525033"/>
              <a:gd name="connsiteY1126" fmla="*/ 271139 h 861688"/>
              <a:gd name="connsiteX1127" fmla="*/ 741879 w 2525033"/>
              <a:gd name="connsiteY1127" fmla="*/ 271139 h 861688"/>
              <a:gd name="connsiteX1128" fmla="*/ 769649 w 2525033"/>
              <a:gd name="connsiteY1128" fmla="*/ 301887 h 861688"/>
              <a:gd name="connsiteX1129" fmla="*/ 769649 w 2525033"/>
              <a:gd name="connsiteY1129" fmla="*/ 357087 h 861688"/>
              <a:gd name="connsiteX1130" fmla="*/ 779955 w 2525033"/>
              <a:gd name="connsiteY1130" fmla="*/ 360043 h 861688"/>
              <a:gd name="connsiteX1131" fmla="*/ 779955 w 2525033"/>
              <a:gd name="connsiteY1131" fmla="*/ 363793 h 861688"/>
              <a:gd name="connsiteX1132" fmla="*/ 759130 w 2525033"/>
              <a:gd name="connsiteY1132" fmla="*/ 367146 h 861688"/>
              <a:gd name="connsiteX1133" fmla="*/ 746238 w 2525033"/>
              <a:gd name="connsiteY1133" fmla="*/ 365371 h 861688"/>
              <a:gd name="connsiteX1134" fmla="*/ 746238 w 2525033"/>
              <a:gd name="connsiteY1134" fmla="*/ 362018 h 861688"/>
              <a:gd name="connsiteX1135" fmla="*/ 753384 w 2525033"/>
              <a:gd name="connsiteY1135" fmla="*/ 349003 h 861688"/>
              <a:gd name="connsiteX1136" fmla="*/ 753384 w 2525033"/>
              <a:gd name="connsiteY1136" fmla="*/ 311350 h 861688"/>
              <a:gd name="connsiteX1137" fmla="*/ 733547 w 2525033"/>
              <a:gd name="connsiteY1137" fmla="*/ 284737 h 861688"/>
              <a:gd name="connsiteX1138" fmla="*/ 713122 w 2525033"/>
              <a:gd name="connsiteY1138" fmla="*/ 290847 h 861688"/>
              <a:gd name="connsiteX1139" fmla="*/ 713122 w 2525033"/>
              <a:gd name="connsiteY1139" fmla="*/ 357087 h 861688"/>
              <a:gd name="connsiteX1140" fmla="*/ 724227 w 2525033"/>
              <a:gd name="connsiteY1140" fmla="*/ 360043 h 861688"/>
              <a:gd name="connsiteX1141" fmla="*/ 724227 w 2525033"/>
              <a:gd name="connsiteY1141" fmla="*/ 363793 h 861688"/>
              <a:gd name="connsiteX1142" fmla="*/ 701230 w 2525033"/>
              <a:gd name="connsiteY1142" fmla="*/ 367146 h 861688"/>
              <a:gd name="connsiteX1143" fmla="*/ 686351 w 2525033"/>
              <a:gd name="connsiteY1143" fmla="*/ 365371 h 861688"/>
              <a:gd name="connsiteX1144" fmla="*/ 686351 w 2525033"/>
              <a:gd name="connsiteY1144" fmla="*/ 362018 h 861688"/>
              <a:gd name="connsiteX1145" fmla="*/ 696870 w 2525033"/>
              <a:gd name="connsiteY1145" fmla="*/ 351375 h 861688"/>
              <a:gd name="connsiteX1146" fmla="*/ 696870 w 2525033"/>
              <a:gd name="connsiteY1146" fmla="*/ 284737 h 861688"/>
              <a:gd name="connsiteX1147" fmla="*/ 683978 w 2525033"/>
              <a:gd name="connsiteY1147" fmla="*/ 279422 h 861688"/>
              <a:gd name="connsiteX1148" fmla="*/ 683978 w 2525033"/>
              <a:gd name="connsiteY1148" fmla="*/ 275076 h 861688"/>
              <a:gd name="connsiteX1149" fmla="*/ 707775 w 2525033"/>
              <a:gd name="connsiteY1149" fmla="*/ 271524 h 861688"/>
              <a:gd name="connsiteX1150" fmla="*/ 712535 w 2525033"/>
              <a:gd name="connsiteY1150" fmla="*/ 271524 h 861688"/>
              <a:gd name="connsiteX1151" fmla="*/ 712535 w 2525033"/>
              <a:gd name="connsiteY1151" fmla="*/ 282179 h 861688"/>
              <a:gd name="connsiteX1152" fmla="*/ 741879 w 2525033"/>
              <a:gd name="connsiteY1152" fmla="*/ 271139 h 861688"/>
              <a:gd name="connsiteX1153" fmla="*/ 526453 w 2525033"/>
              <a:gd name="connsiteY1153" fmla="*/ 271139 h 861688"/>
              <a:gd name="connsiteX1154" fmla="*/ 548864 w 2525033"/>
              <a:gd name="connsiteY1154" fmla="*/ 283160 h 861688"/>
              <a:gd name="connsiteX1155" fmla="*/ 579407 w 2525033"/>
              <a:gd name="connsiteY1155" fmla="*/ 271139 h 861688"/>
              <a:gd name="connsiteX1156" fmla="*/ 606977 w 2525033"/>
              <a:gd name="connsiteY1156" fmla="*/ 302483 h 861688"/>
              <a:gd name="connsiteX1157" fmla="*/ 606977 w 2525033"/>
              <a:gd name="connsiteY1157" fmla="*/ 357087 h 861688"/>
              <a:gd name="connsiteX1158" fmla="*/ 617283 w 2525033"/>
              <a:gd name="connsiteY1158" fmla="*/ 360043 h 861688"/>
              <a:gd name="connsiteX1159" fmla="*/ 617283 w 2525033"/>
              <a:gd name="connsiteY1159" fmla="*/ 363793 h 861688"/>
              <a:gd name="connsiteX1160" fmla="*/ 596258 w 2525033"/>
              <a:gd name="connsiteY1160" fmla="*/ 367146 h 861688"/>
              <a:gd name="connsiteX1161" fmla="*/ 583567 w 2525033"/>
              <a:gd name="connsiteY1161" fmla="*/ 365371 h 861688"/>
              <a:gd name="connsiteX1162" fmla="*/ 583567 w 2525033"/>
              <a:gd name="connsiteY1162" fmla="*/ 362018 h 861688"/>
              <a:gd name="connsiteX1163" fmla="*/ 590712 w 2525033"/>
              <a:gd name="connsiteY1163" fmla="*/ 349003 h 861688"/>
              <a:gd name="connsiteX1164" fmla="*/ 590712 w 2525033"/>
              <a:gd name="connsiteY1164" fmla="*/ 310568 h 861688"/>
              <a:gd name="connsiteX1165" fmla="*/ 570475 w 2525033"/>
              <a:gd name="connsiteY1165" fmla="*/ 284737 h 861688"/>
              <a:gd name="connsiteX1166" fmla="*/ 551437 w 2525033"/>
              <a:gd name="connsiteY1166" fmla="*/ 289270 h 861688"/>
              <a:gd name="connsiteX1167" fmla="*/ 552636 w 2525033"/>
              <a:gd name="connsiteY1167" fmla="*/ 304060 h 861688"/>
              <a:gd name="connsiteX1168" fmla="*/ 552636 w 2525033"/>
              <a:gd name="connsiteY1168" fmla="*/ 357087 h 861688"/>
              <a:gd name="connsiteX1169" fmla="*/ 562942 w 2525033"/>
              <a:gd name="connsiteY1169" fmla="*/ 360043 h 861688"/>
              <a:gd name="connsiteX1170" fmla="*/ 562942 w 2525033"/>
              <a:gd name="connsiteY1170" fmla="*/ 363793 h 861688"/>
              <a:gd name="connsiteX1171" fmla="*/ 542118 w 2525033"/>
              <a:gd name="connsiteY1171" fmla="*/ 367146 h 861688"/>
              <a:gd name="connsiteX1172" fmla="*/ 529226 w 2525033"/>
              <a:gd name="connsiteY1172" fmla="*/ 365371 h 861688"/>
              <a:gd name="connsiteX1173" fmla="*/ 529226 w 2525033"/>
              <a:gd name="connsiteY1173" fmla="*/ 362018 h 861688"/>
              <a:gd name="connsiteX1174" fmla="*/ 536372 w 2525033"/>
              <a:gd name="connsiteY1174" fmla="*/ 349003 h 861688"/>
              <a:gd name="connsiteX1175" fmla="*/ 536372 w 2525033"/>
              <a:gd name="connsiteY1175" fmla="*/ 312729 h 861688"/>
              <a:gd name="connsiteX1176" fmla="*/ 517534 w 2525033"/>
              <a:gd name="connsiteY1176" fmla="*/ 284737 h 861688"/>
              <a:gd name="connsiteX1177" fmla="*/ 497896 w 2525033"/>
              <a:gd name="connsiteY1177" fmla="*/ 290847 h 861688"/>
              <a:gd name="connsiteX1178" fmla="*/ 497896 w 2525033"/>
              <a:gd name="connsiteY1178" fmla="*/ 357087 h 861688"/>
              <a:gd name="connsiteX1179" fmla="*/ 509001 w 2525033"/>
              <a:gd name="connsiteY1179" fmla="*/ 360043 h 861688"/>
              <a:gd name="connsiteX1180" fmla="*/ 509001 w 2525033"/>
              <a:gd name="connsiteY1180" fmla="*/ 363793 h 861688"/>
              <a:gd name="connsiteX1181" fmla="*/ 486004 w 2525033"/>
              <a:gd name="connsiteY1181" fmla="*/ 367146 h 861688"/>
              <a:gd name="connsiteX1182" fmla="*/ 471125 w 2525033"/>
              <a:gd name="connsiteY1182" fmla="*/ 365371 h 861688"/>
              <a:gd name="connsiteX1183" fmla="*/ 471125 w 2525033"/>
              <a:gd name="connsiteY1183" fmla="*/ 362018 h 861688"/>
              <a:gd name="connsiteX1184" fmla="*/ 481631 w 2525033"/>
              <a:gd name="connsiteY1184" fmla="*/ 351375 h 861688"/>
              <a:gd name="connsiteX1185" fmla="*/ 481631 w 2525033"/>
              <a:gd name="connsiteY1185" fmla="*/ 284737 h 861688"/>
              <a:gd name="connsiteX1186" fmla="*/ 468752 w 2525033"/>
              <a:gd name="connsiteY1186" fmla="*/ 279422 h 861688"/>
              <a:gd name="connsiteX1187" fmla="*/ 468752 w 2525033"/>
              <a:gd name="connsiteY1187" fmla="*/ 275076 h 861688"/>
              <a:gd name="connsiteX1188" fmla="*/ 492549 w 2525033"/>
              <a:gd name="connsiteY1188" fmla="*/ 271524 h 861688"/>
              <a:gd name="connsiteX1189" fmla="*/ 497309 w 2525033"/>
              <a:gd name="connsiteY1189" fmla="*/ 271524 h 861688"/>
              <a:gd name="connsiteX1190" fmla="*/ 497309 w 2525033"/>
              <a:gd name="connsiteY1190" fmla="*/ 282179 h 861688"/>
              <a:gd name="connsiteX1191" fmla="*/ 526453 w 2525033"/>
              <a:gd name="connsiteY1191" fmla="*/ 271139 h 861688"/>
              <a:gd name="connsiteX1192" fmla="*/ 395187 w 2525033"/>
              <a:gd name="connsiteY1192" fmla="*/ 270543 h 861688"/>
              <a:gd name="connsiteX1193" fmla="*/ 405505 w 2525033"/>
              <a:gd name="connsiteY1193" fmla="*/ 279025 h 861688"/>
              <a:gd name="connsiteX1194" fmla="*/ 402332 w 2525033"/>
              <a:gd name="connsiteY1194" fmla="*/ 290847 h 861688"/>
              <a:gd name="connsiteX1195" fmla="*/ 390027 w 2525033"/>
              <a:gd name="connsiteY1195" fmla="*/ 286314 h 861688"/>
              <a:gd name="connsiteX1196" fmla="*/ 372576 w 2525033"/>
              <a:gd name="connsiteY1196" fmla="*/ 294399 h 861688"/>
              <a:gd name="connsiteX1197" fmla="*/ 372576 w 2525033"/>
              <a:gd name="connsiteY1197" fmla="*/ 357087 h 861688"/>
              <a:gd name="connsiteX1198" fmla="*/ 386267 w 2525033"/>
              <a:gd name="connsiteY1198" fmla="*/ 360043 h 861688"/>
              <a:gd name="connsiteX1199" fmla="*/ 386267 w 2525033"/>
              <a:gd name="connsiteY1199" fmla="*/ 363793 h 861688"/>
              <a:gd name="connsiteX1200" fmla="*/ 361670 w 2525033"/>
              <a:gd name="connsiteY1200" fmla="*/ 367146 h 861688"/>
              <a:gd name="connsiteX1201" fmla="*/ 345805 w 2525033"/>
              <a:gd name="connsiteY1201" fmla="*/ 365371 h 861688"/>
              <a:gd name="connsiteX1202" fmla="*/ 345805 w 2525033"/>
              <a:gd name="connsiteY1202" fmla="*/ 362018 h 861688"/>
              <a:gd name="connsiteX1203" fmla="*/ 356311 w 2525033"/>
              <a:gd name="connsiteY1203" fmla="*/ 351375 h 861688"/>
              <a:gd name="connsiteX1204" fmla="*/ 356311 w 2525033"/>
              <a:gd name="connsiteY1204" fmla="*/ 284737 h 861688"/>
              <a:gd name="connsiteX1205" fmla="*/ 343432 w 2525033"/>
              <a:gd name="connsiteY1205" fmla="*/ 279422 h 861688"/>
              <a:gd name="connsiteX1206" fmla="*/ 343432 w 2525033"/>
              <a:gd name="connsiteY1206" fmla="*/ 275076 h 861688"/>
              <a:gd name="connsiteX1207" fmla="*/ 367229 w 2525033"/>
              <a:gd name="connsiteY1207" fmla="*/ 271524 h 861688"/>
              <a:gd name="connsiteX1208" fmla="*/ 371989 w 2525033"/>
              <a:gd name="connsiteY1208" fmla="*/ 271524 h 861688"/>
              <a:gd name="connsiteX1209" fmla="*/ 371989 w 2525033"/>
              <a:gd name="connsiteY1209" fmla="*/ 285333 h 861688"/>
              <a:gd name="connsiteX1210" fmla="*/ 372176 w 2525033"/>
              <a:gd name="connsiteY1210" fmla="*/ 285333 h 861688"/>
              <a:gd name="connsiteX1211" fmla="*/ 377735 w 2525033"/>
              <a:gd name="connsiteY1211" fmla="*/ 279224 h 861688"/>
              <a:gd name="connsiteX1212" fmla="*/ 395187 w 2525033"/>
              <a:gd name="connsiteY1212" fmla="*/ 270543 h 861688"/>
              <a:gd name="connsiteX1213" fmla="*/ 1608378 w 2525033"/>
              <a:gd name="connsiteY1213" fmla="*/ 270344 h 861688"/>
              <a:gd name="connsiteX1214" fmla="*/ 1629789 w 2525033"/>
              <a:gd name="connsiteY1214" fmla="*/ 281980 h 861688"/>
              <a:gd name="connsiteX1215" fmla="*/ 1627416 w 2525033"/>
              <a:gd name="connsiteY1215" fmla="*/ 292225 h 861688"/>
              <a:gd name="connsiteX1216" fmla="*/ 1604405 w 2525033"/>
              <a:gd name="connsiteY1216" fmla="*/ 283160 h 861688"/>
              <a:gd name="connsiteX1217" fmla="*/ 1579022 w 2525033"/>
              <a:gd name="connsiteY1217" fmla="*/ 319434 h 861688"/>
              <a:gd name="connsiteX1218" fmla="*/ 1606991 w 2525033"/>
              <a:gd name="connsiteY1218" fmla="*/ 354728 h 861688"/>
              <a:gd name="connsiteX1219" fmla="*/ 1629602 w 2525033"/>
              <a:gd name="connsiteY1219" fmla="*/ 346842 h 861688"/>
              <a:gd name="connsiteX1220" fmla="*/ 1630589 w 2525033"/>
              <a:gd name="connsiteY1220" fmla="*/ 351772 h 861688"/>
              <a:gd name="connsiteX1221" fmla="*/ 1601632 w 2525033"/>
              <a:gd name="connsiteY1221" fmla="*/ 368326 h 861688"/>
              <a:gd name="connsiteX1222" fmla="*/ 1561770 w 2525033"/>
              <a:gd name="connsiteY1222" fmla="*/ 322986 h 861688"/>
              <a:gd name="connsiteX1223" fmla="*/ 1608378 w 2525033"/>
              <a:gd name="connsiteY1223" fmla="*/ 270344 h 861688"/>
              <a:gd name="connsiteX1224" fmla="*/ 308741 w 2525033"/>
              <a:gd name="connsiteY1224" fmla="*/ 270344 h 861688"/>
              <a:gd name="connsiteX1225" fmla="*/ 330152 w 2525033"/>
              <a:gd name="connsiteY1225" fmla="*/ 281980 h 861688"/>
              <a:gd name="connsiteX1226" fmla="*/ 327779 w 2525033"/>
              <a:gd name="connsiteY1226" fmla="*/ 292225 h 861688"/>
              <a:gd name="connsiteX1227" fmla="*/ 304768 w 2525033"/>
              <a:gd name="connsiteY1227" fmla="*/ 283160 h 861688"/>
              <a:gd name="connsiteX1228" fmla="*/ 279385 w 2525033"/>
              <a:gd name="connsiteY1228" fmla="*/ 319434 h 861688"/>
              <a:gd name="connsiteX1229" fmla="*/ 307354 w 2525033"/>
              <a:gd name="connsiteY1229" fmla="*/ 354728 h 861688"/>
              <a:gd name="connsiteX1230" fmla="*/ 329952 w 2525033"/>
              <a:gd name="connsiteY1230" fmla="*/ 346842 h 861688"/>
              <a:gd name="connsiteX1231" fmla="*/ 330952 w 2525033"/>
              <a:gd name="connsiteY1231" fmla="*/ 351772 h 861688"/>
              <a:gd name="connsiteX1232" fmla="*/ 301995 w 2525033"/>
              <a:gd name="connsiteY1232" fmla="*/ 368326 h 861688"/>
              <a:gd name="connsiteX1233" fmla="*/ 262133 w 2525033"/>
              <a:gd name="connsiteY1233" fmla="*/ 322986 h 861688"/>
              <a:gd name="connsiteX1234" fmla="*/ 308741 w 2525033"/>
              <a:gd name="connsiteY1234" fmla="*/ 270344 h 861688"/>
              <a:gd name="connsiteX1235" fmla="*/ 1972897 w 2525033"/>
              <a:gd name="connsiteY1235" fmla="*/ 270145 h 861688"/>
              <a:gd name="connsiteX1236" fmla="*/ 2007212 w 2525033"/>
              <a:gd name="connsiteY1236" fmla="*/ 307016 h 861688"/>
              <a:gd name="connsiteX1237" fmla="*/ 2007012 w 2525033"/>
              <a:gd name="connsiteY1237" fmla="*/ 319633 h 861688"/>
              <a:gd name="connsiteX1238" fmla="*/ 1948500 w 2525033"/>
              <a:gd name="connsiteY1238" fmla="*/ 319633 h 861688"/>
              <a:gd name="connsiteX1239" fmla="*/ 1977856 w 2525033"/>
              <a:gd name="connsiteY1239" fmla="*/ 354529 h 861688"/>
              <a:gd name="connsiteX1240" fmla="*/ 2005813 w 2525033"/>
              <a:gd name="connsiteY1240" fmla="*/ 346047 h 861688"/>
              <a:gd name="connsiteX1241" fmla="*/ 2006613 w 2525033"/>
              <a:gd name="connsiteY1241" fmla="*/ 351176 h 861688"/>
              <a:gd name="connsiteX1242" fmla="*/ 1972497 w 2525033"/>
              <a:gd name="connsiteY1242" fmla="*/ 368326 h 861688"/>
              <a:gd name="connsiteX1243" fmla="*/ 1931448 w 2525033"/>
              <a:gd name="connsiteY1243" fmla="*/ 323184 h 861688"/>
              <a:gd name="connsiteX1244" fmla="*/ 1972897 w 2525033"/>
              <a:gd name="connsiteY1244" fmla="*/ 270145 h 861688"/>
              <a:gd name="connsiteX1245" fmla="*/ 1509529 w 2525033"/>
              <a:gd name="connsiteY1245" fmla="*/ 270145 h 861688"/>
              <a:gd name="connsiteX1246" fmla="*/ 1541458 w 2525033"/>
              <a:gd name="connsiteY1246" fmla="*/ 296572 h 861688"/>
              <a:gd name="connsiteX1247" fmla="*/ 1540659 w 2525033"/>
              <a:gd name="connsiteY1247" fmla="*/ 316478 h 861688"/>
              <a:gd name="connsiteX1248" fmla="*/ 1540072 w 2525033"/>
              <a:gd name="connsiteY1248" fmla="*/ 348419 h 861688"/>
              <a:gd name="connsiteX1249" fmla="*/ 1548004 w 2525033"/>
              <a:gd name="connsiteY1249" fmla="*/ 358465 h 861688"/>
              <a:gd name="connsiteX1250" fmla="*/ 1534513 w 2525033"/>
              <a:gd name="connsiteY1250" fmla="*/ 368524 h 861688"/>
              <a:gd name="connsiteX1251" fmla="*/ 1525393 w 2525033"/>
              <a:gd name="connsiteY1251" fmla="*/ 358863 h 861688"/>
              <a:gd name="connsiteX1252" fmla="*/ 1498623 w 2525033"/>
              <a:gd name="connsiteY1252" fmla="*/ 368326 h 861688"/>
              <a:gd name="connsiteX1253" fmla="*/ 1473439 w 2525033"/>
              <a:gd name="connsiteY1253" fmla="*/ 346444 h 861688"/>
              <a:gd name="connsiteX1254" fmla="*/ 1524994 w 2525033"/>
              <a:gd name="connsiteY1254" fmla="*/ 314305 h 861688"/>
              <a:gd name="connsiteX1255" fmla="*/ 1524994 w 2525033"/>
              <a:gd name="connsiteY1255" fmla="*/ 308990 h 861688"/>
              <a:gd name="connsiteX1256" fmla="*/ 1507355 w 2525033"/>
              <a:gd name="connsiteY1256" fmla="*/ 283160 h 861688"/>
              <a:gd name="connsiteX1257" fmla="*/ 1477599 w 2525033"/>
              <a:gd name="connsiteY1257" fmla="*/ 295975 h 861688"/>
              <a:gd name="connsiteX1258" fmla="*/ 1477012 w 2525033"/>
              <a:gd name="connsiteY1258" fmla="*/ 290064 h 861688"/>
              <a:gd name="connsiteX1259" fmla="*/ 1509529 w 2525033"/>
              <a:gd name="connsiteY1259" fmla="*/ 270145 h 861688"/>
              <a:gd name="connsiteX1260" fmla="*/ 1166784 w 2525033"/>
              <a:gd name="connsiteY1260" fmla="*/ 270145 h 861688"/>
              <a:gd name="connsiteX1261" fmla="*/ 1201099 w 2525033"/>
              <a:gd name="connsiteY1261" fmla="*/ 307016 h 861688"/>
              <a:gd name="connsiteX1262" fmla="*/ 1200899 w 2525033"/>
              <a:gd name="connsiteY1262" fmla="*/ 319633 h 861688"/>
              <a:gd name="connsiteX1263" fmla="*/ 1142387 w 2525033"/>
              <a:gd name="connsiteY1263" fmla="*/ 319633 h 861688"/>
              <a:gd name="connsiteX1264" fmla="*/ 1171743 w 2525033"/>
              <a:gd name="connsiteY1264" fmla="*/ 354529 h 861688"/>
              <a:gd name="connsiteX1265" fmla="*/ 1199700 w 2525033"/>
              <a:gd name="connsiteY1265" fmla="*/ 346047 h 861688"/>
              <a:gd name="connsiteX1266" fmla="*/ 1200500 w 2525033"/>
              <a:gd name="connsiteY1266" fmla="*/ 351176 h 861688"/>
              <a:gd name="connsiteX1267" fmla="*/ 1166384 w 2525033"/>
              <a:gd name="connsiteY1267" fmla="*/ 368326 h 861688"/>
              <a:gd name="connsiteX1268" fmla="*/ 1125335 w 2525033"/>
              <a:gd name="connsiteY1268" fmla="*/ 323184 h 861688"/>
              <a:gd name="connsiteX1269" fmla="*/ 1166784 w 2525033"/>
              <a:gd name="connsiteY1269" fmla="*/ 270145 h 861688"/>
              <a:gd name="connsiteX1270" fmla="*/ 1038103 w 2525033"/>
              <a:gd name="connsiteY1270" fmla="*/ 270145 h 861688"/>
              <a:gd name="connsiteX1271" fmla="*/ 1072406 w 2525033"/>
              <a:gd name="connsiteY1271" fmla="*/ 307016 h 861688"/>
              <a:gd name="connsiteX1272" fmla="*/ 1072218 w 2525033"/>
              <a:gd name="connsiteY1272" fmla="*/ 319633 h 861688"/>
              <a:gd name="connsiteX1273" fmla="*/ 1013718 w 2525033"/>
              <a:gd name="connsiteY1273" fmla="*/ 319633 h 861688"/>
              <a:gd name="connsiteX1274" fmla="*/ 1043062 w 2525033"/>
              <a:gd name="connsiteY1274" fmla="*/ 354529 h 861688"/>
              <a:gd name="connsiteX1275" fmla="*/ 1071019 w 2525033"/>
              <a:gd name="connsiteY1275" fmla="*/ 346047 h 861688"/>
              <a:gd name="connsiteX1276" fmla="*/ 1071819 w 2525033"/>
              <a:gd name="connsiteY1276" fmla="*/ 351176 h 861688"/>
              <a:gd name="connsiteX1277" fmla="*/ 1037703 w 2525033"/>
              <a:gd name="connsiteY1277" fmla="*/ 368326 h 861688"/>
              <a:gd name="connsiteX1278" fmla="*/ 996654 w 2525033"/>
              <a:gd name="connsiteY1278" fmla="*/ 323184 h 861688"/>
              <a:gd name="connsiteX1279" fmla="*/ 1038103 w 2525033"/>
              <a:gd name="connsiteY1279" fmla="*/ 270145 h 861688"/>
              <a:gd name="connsiteX1280" fmla="*/ 828512 w 2525033"/>
              <a:gd name="connsiteY1280" fmla="*/ 270145 h 861688"/>
              <a:gd name="connsiteX1281" fmla="*/ 860441 w 2525033"/>
              <a:gd name="connsiteY1281" fmla="*/ 296572 h 861688"/>
              <a:gd name="connsiteX1282" fmla="*/ 859642 w 2525033"/>
              <a:gd name="connsiteY1282" fmla="*/ 316478 h 861688"/>
              <a:gd name="connsiteX1283" fmla="*/ 859055 w 2525033"/>
              <a:gd name="connsiteY1283" fmla="*/ 348419 h 861688"/>
              <a:gd name="connsiteX1284" fmla="*/ 866987 w 2525033"/>
              <a:gd name="connsiteY1284" fmla="*/ 358465 h 861688"/>
              <a:gd name="connsiteX1285" fmla="*/ 853496 w 2525033"/>
              <a:gd name="connsiteY1285" fmla="*/ 368524 h 861688"/>
              <a:gd name="connsiteX1286" fmla="*/ 844376 w 2525033"/>
              <a:gd name="connsiteY1286" fmla="*/ 358863 h 861688"/>
              <a:gd name="connsiteX1287" fmla="*/ 817606 w 2525033"/>
              <a:gd name="connsiteY1287" fmla="*/ 368326 h 861688"/>
              <a:gd name="connsiteX1288" fmla="*/ 792422 w 2525033"/>
              <a:gd name="connsiteY1288" fmla="*/ 346444 h 861688"/>
              <a:gd name="connsiteX1289" fmla="*/ 843977 w 2525033"/>
              <a:gd name="connsiteY1289" fmla="*/ 314305 h 861688"/>
              <a:gd name="connsiteX1290" fmla="*/ 843977 w 2525033"/>
              <a:gd name="connsiteY1290" fmla="*/ 308990 h 861688"/>
              <a:gd name="connsiteX1291" fmla="*/ 826338 w 2525033"/>
              <a:gd name="connsiteY1291" fmla="*/ 283160 h 861688"/>
              <a:gd name="connsiteX1292" fmla="*/ 796582 w 2525033"/>
              <a:gd name="connsiteY1292" fmla="*/ 295975 h 861688"/>
              <a:gd name="connsiteX1293" fmla="*/ 795995 w 2525033"/>
              <a:gd name="connsiteY1293" fmla="*/ 290064 h 861688"/>
              <a:gd name="connsiteX1294" fmla="*/ 828512 w 2525033"/>
              <a:gd name="connsiteY1294" fmla="*/ 270145 h 861688"/>
              <a:gd name="connsiteX1295" fmla="*/ 1733186 w 2525033"/>
              <a:gd name="connsiteY1295" fmla="*/ 269959 h 861688"/>
              <a:gd name="connsiteX1296" fmla="*/ 1755397 w 2525033"/>
              <a:gd name="connsiteY1296" fmla="*/ 282179 h 861688"/>
              <a:gd name="connsiteX1297" fmla="*/ 1754410 w 2525033"/>
              <a:gd name="connsiteY1297" fmla="*/ 290450 h 861688"/>
              <a:gd name="connsiteX1298" fmla="*/ 1731800 w 2525033"/>
              <a:gd name="connsiteY1298" fmla="*/ 282961 h 861688"/>
              <a:gd name="connsiteX1299" fmla="*/ 1713162 w 2525033"/>
              <a:gd name="connsiteY1299" fmla="*/ 295193 h 861688"/>
              <a:gd name="connsiteX1300" fmla="*/ 1728627 w 2525033"/>
              <a:gd name="connsiteY1300" fmla="*/ 310766 h 861688"/>
              <a:gd name="connsiteX1301" fmla="*/ 1739333 w 2525033"/>
              <a:gd name="connsiteY1301" fmla="*/ 314902 h 861688"/>
              <a:gd name="connsiteX1302" fmla="*/ 1758970 w 2525033"/>
              <a:gd name="connsiteY1302" fmla="*/ 339354 h 861688"/>
              <a:gd name="connsiteX1303" fmla="*/ 1722081 w 2525033"/>
              <a:gd name="connsiteY1303" fmla="*/ 368326 h 861688"/>
              <a:gd name="connsiteX1304" fmla="*/ 1696897 w 2525033"/>
              <a:gd name="connsiteY1304" fmla="*/ 352157 h 861688"/>
              <a:gd name="connsiteX1305" fmla="*/ 1698683 w 2525033"/>
              <a:gd name="connsiteY1305" fmla="*/ 344073 h 861688"/>
              <a:gd name="connsiteX1306" fmla="*/ 1726641 w 2525033"/>
              <a:gd name="connsiteY1306" fmla="*/ 356503 h 861688"/>
              <a:gd name="connsiteX1307" fmla="*/ 1743505 w 2525033"/>
              <a:gd name="connsiteY1307" fmla="*/ 344271 h 861688"/>
              <a:gd name="connsiteX1308" fmla="*/ 1726441 w 2525033"/>
              <a:gd name="connsiteY1308" fmla="*/ 327519 h 861688"/>
              <a:gd name="connsiteX1309" fmla="*/ 1716535 w 2525033"/>
              <a:gd name="connsiteY1309" fmla="*/ 323383 h 861688"/>
              <a:gd name="connsiteX1310" fmla="*/ 1698683 w 2525033"/>
              <a:gd name="connsiteY1310" fmla="*/ 298931 h 861688"/>
              <a:gd name="connsiteX1311" fmla="*/ 1733186 w 2525033"/>
              <a:gd name="connsiteY1311" fmla="*/ 269959 h 861688"/>
              <a:gd name="connsiteX1312" fmla="*/ 222883 w 2525033"/>
              <a:gd name="connsiteY1312" fmla="*/ 269959 h 861688"/>
              <a:gd name="connsiteX1313" fmla="*/ 245094 w 2525033"/>
              <a:gd name="connsiteY1313" fmla="*/ 282179 h 861688"/>
              <a:gd name="connsiteX1314" fmla="*/ 244107 w 2525033"/>
              <a:gd name="connsiteY1314" fmla="*/ 290450 h 861688"/>
              <a:gd name="connsiteX1315" fmla="*/ 221497 w 2525033"/>
              <a:gd name="connsiteY1315" fmla="*/ 282961 h 861688"/>
              <a:gd name="connsiteX1316" fmla="*/ 202859 w 2525033"/>
              <a:gd name="connsiteY1316" fmla="*/ 295193 h 861688"/>
              <a:gd name="connsiteX1317" fmla="*/ 218324 w 2525033"/>
              <a:gd name="connsiteY1317" fmla="*/ 310766 h 861688"/>
              <a:gd name="connsiteX1318" fmla="*/ 229030 w 2525033"/>
              <a:gd name="connsiteY1318" fmla="*/ 314902 h 861688"/>
              <a:gd name="connsiteX1319" fmla="*/ 248667 w 2525033"/>
              <a:gd name="connsiteY1319" fmla="*/ 339354 h 861688"/>
              <a:gd name="connsiteX1320" fmla="*/ 211778 w 2525033"/>
              <a:gd name="connsiteY1320" fmla="*/ 368326 h 861688"/>
              <a:gd name="connsiteX1321" fmla="*/ 186594 w 2525033"/>
              <a:gd name="connsiteY1321" fmla="*/ 352157 h 861688"/>
              <a:gd name="connsiteX1322" fmla="*/ 188380 w 2525033"/>
              <a:gd name="connsiteY1322" fmla="*/ 344073 h 861688"/>
              <a:gd name="connsiteX1323" fmla="*/ 216338 w 2525033"/>
              <a:gd name="connsiteY1323" fmla="*/ 356503 h 861688"/>
              <a:gd name="connsiteX1324" fmla="*/ 233202 w 2525033"/>
              <a:gd name="connsiteY1324" fmla="*/ 344271 h 861688"/>
              <a:gd name="connsiteX1325" fmla="*/ 216138 w 2525033"/>
              <a:gd name="connsiteY1325" fmla="*/ 327519 h 861688"/>
              <a:gd name="connsiteX1326" fmla="*/ 206232 w 2525033"/>
              <a:gd name="connsiteY1326" fmla="*/ 323383 h 861688"/>
              <a:gd name="connsiteX1327" fmla="*/ 188380 w 2525033"/>
              <a:gd name="connsiteY1327" fmla="*/ 298931 h 861688"/>
              <a:gd name="connsiteX1328" fmla="*/ 222883 w 2525033"/>
              <a:gd name="connsiteY1328" fmla="*/ 269959 h 861688"/>
              <a:gd name="connsiteX1329" fmla="*/ 907636 w 2525033"/>
              <a:gd name="connsiteY1329" fmla="*/ 256945 h 861688"/>
              <a:gd name="connsiteX1330" fmla="*/ 906836 w 2525033"/>
              <a:gd name="connsiteY1330" fmla="*/ 274679 h 861688"/>
              <a:gd name="connsiteX1331" fmla="*/ 933020 w 2525033"/>
              <a:gd name="connsiteY1331" fmla="*/ 274679 h 861688"/>
              <a:gd name="connsiteX1332" fmla="*/ 931620 w 2525033"/>
              <a:gd name="connsiteY1332" fmla="*/ 285334 h 861688"/>
              <a:gd name="connsiteX1333" fmla="*/ 906237 w 2525033"/>
              <a:gd name="connsiteY1333" fmla="*/ 285334 h 861688"/>
              <a:gd name="connsiteX1334" fmla="*/ 905849 w 2525033"/>
              <a:gd name="connsiteY1334" fmla="*/ 310171 h 861688"/>
              <a:gd name="connsiteX1335" fmla="*/ 905649 w 2525033"/>
              <a:gd name="connsiteY1335" fmla="*/ 333232 h 861688"/>
              <a:gd name="connsiteX1336" fmla="*/ 917742 w 2525033"/>
              <a:gd name="connsiteY1336" fmla="*/ 354728 h 861688"/>
              <a:gd name="connsiteX1337" fmla="*/ 932420 w 2525033"/>
              <a:gd name="connsiteY1337" fmla="*/ 349599 h 861688"/>
              <a:gd name="connsiteX1338" fmla="*/ 934406 w 2525033"/>
              <a:gd name="connsiteY1338" fmla="*/ 350382 h 861688"/>
              <a:gd name="connsiteX1339" fmla="*/ 912982 w 2525033"/>
              <a:gd name="connsiteY1339" fmla="*/ 367929 h 861688"/>
              <a:gd name="connsiteX1340" fmla="*/ 889385 w 2525033"/>
              <a:gd name="connsiteY1340" fmla="*/ 340534 h 861688"/>
              <a:gd name="connsiteX1341" fmla="*/ 889984 w 2525033"/>
              <a:gd name="connsiteY1341" fmla="*/ 311549 h 861688"/>
              <a:gd name="connsiteX1342" fmla="*/ 890572 w 2525033"/>
              <a:gd name="connsiteY1342" fmla="*/ 285334 h 861688"/>
              <a:gd name="connsiteX1343" fmla="*/ 879666 w 2525033"/>
              <a:gd name="connsiteY1343" fmla="*/ 285334 h 861688"/>
              <a:gd name="connsiteX1344" fmla="*/ 879666 w 2525033"/>
              <a:gd name="connsiteY1344" fmla="*/ 278826 h 861688"/>
              <a:gd name="connsiteX1345" fmla="*/ 901090 w 2525033"/>
              <a:gd name="connsiteY1345" fmla="*/ 257727 h 861688"/>
              <a:gd name="connsiteX1346" fmla="*/ 48188 w 2525033"/>
              <a:gd name="connsiteY1346" fmla="*/ 250238 h 861688"/>
              <a:gd name="connsiteX1347" fmla="*/ 37876 w 2525033"/>
              <a:gd name="connsiteY1347" fmla="*/ 250835 h 861688"/>
              <a:gd name="connsiteX1348" fmla="*/ 37876 w 2525033"/>
              <a:gd name="connsiteY1348" fmla="*/ 354926 h 861688"/>
              <a:gd name="connsiteX1349" fmla="*/ 47595 w 2525033"/>
              <a:gd name="connsiteY1349" fmla="*/ 355709 h 861688"/>
              <a:gd name="connsiteX1350" fmla="*/ 98562 w 2525033"/>
              <a:gd name="connsiteY1350" fmla="*/ 301105 h 861688"/>
              <a:gd name="connsiteX1351" fmla="*/ 48188 w 2525033"/>
              <a:gd name="connsiteY1351" fmla="*/ 250238 h 861688"/>
              <a:gd name="connsiteX1352" fmla="*/ 1401223 w 2525033"/>
              <a:gd name="connsiteY1352" fmla="*/ 249443 h 861688"/>
              <a:gd name="connsiteX1353" fmla="*/ 1392691 w 2525033"/>
              <a:gd name="connsiteY1353" fmla="*/ 250238 h 861688"/>
              <a:gd name="connsiteX1354" fmla="*/ 1392691 w 2525033"/>
              <a:gd name="connsiteY1354" fmla="*/ 305438 h 861688"/>
              <a:gd name="connsiteX1355" fmla="*/ 1400423 w 2525033"/>
              <a:gd name="connsiteY1355" fmla="*/ 305438 h 861688"/>
              <a:gd name="connsiteX1356" fmla="*/ 1428580 w 2525033"/>
              <a:gd name="connsiteY1356" fmla="*/ 274876 h 861688"/>
              <a:gd name="connsiteX1357" fmla="*/ 1401223 w 2525033"/>
              <a:gd name="connsiteY1357" fmla="*/ 249443 h 861688"/>
              <a:gd name="connsiteX1358" fmla="*/ 48582 w 2525033"/>
              <a:gd name="connsiteY1358" fmla="*/ 238801 h 861688"/>
              <a:gd name="connsiteX1359" fmla="*/ 117794 w 2525033"/>
              <a:gd name="connsiteY1359" fmla="*/ 297752 h 861688"/>
              <a:gd name="connsiteX1360" fmla="*/ 45609 w 2525033"/>
              <a:gd name="connsiteY1360" fmla="*/ 367345 h 861688"/>
              <a:gd name="connsiteX1361" fmla="*/ 9319 w 2525033"/>
              <a:gd name="connsiteY1361" fmla="*/ 365370 h 861688"/>
              <a:gd name="connsiteX1362" fmla="*/ 9319 w 2525033"/>
              <a:gd name="connsiteY1362" fmla="*/ 361620 h 861688"/>
              <a:gd name="connsiteX1363" fmla="*/ 20824 w 2525033"/>
              <a:gd name="connsiteY1363" fmla="*/ 346643 h 861688"/>
              <a:gd name="connsiteX1364" fmla="*/ 20824 w 2525033"/>
              <a:gd name="connsiteY1364" fmla="*/ 250040 h 861688"/>
              <a:gd name="connsiteX1365" fmla="*/ 8326 w 2525033"/>
              <a:gd name="connsiteY1365" fmla="*/ 245904 h 861688"/>
              <a:gd name="connsiteX1366" fmla="*/ 8326 w 2525033"/>
              <a:gd name="connsiteY1366" fmla="*/ 241570 h 861688"/>
              <a:gd name="connsiteX1367" fmla="*/ 48582 w 2525033"/>
              <a:gd name="connsiteY1367" fmla="*/ 238801 h 861688"/>
              <a:gd name="connsiteX1368" fmla="*/ 1402409 w 2525033"/>
              <a:gd name="connsiteY1368" fmla="*/ 238602 h 861688"/>
              <a:gd name="connsiteX1369" fmla="*/ 1446631 w 2525033"/>
              <a:gd name="connsiteY1369" fmla="*/ 271921 h 861688"/>
              <a:gd name="connsiteX1370" fmla="*/ 1418074 w 2525033"/>
              <a:gd name="connsiteY1370" fmla="*/ 309574 h 861688"/>
              <a:gd name="connsiteX1371" fmla="*/ 1446032 w 2525033"/>
              <a:gd name="connsiteY1371" fmla="*/ 346842 h 861688"/>
              <a:gd name="connsiteX1372" fmla="*/ 1464482 w 2525033"/>
              <a:gd name="connsiteY1372" fmla="*/ 360241 h 861688"/>
              <a:gd name="connsiteX1373" fmla="*/ 1464482 w 2525033"/>
              <a:gd name="connsiteY1373" fmla="*/ 363992 h 861688"/>
              <a:gd name="connsiteX1374" fmla="*/ 1449405 w 2525033"/>
              <a:gd name="connsiteY1374" fmla="*/ 368326 h 861688"/>
              <a:gd name="connsiteX1375" fmla="*/ 1428181 w 2525033"/>
              <a:gd name="connsiteY1375" fmla="*/ 354330 h 861688"/>
              <a:gd name="connsiteX1376" fmla="*/ 1402010 w 2525033"/>
              <a:gd name="connsiteY1376" fmla="*/ 314901 h 861688"/>
              <a:gd name="connsiteX1377" fmla="*/ 1392691 w 2525033"/>
              <a:gd name="connsiteY1377" fmla="*/ 314901 h 861688"/>
              <a:gd name="connsiteX1378" fmla="*/ 1392691 w 2525033"/>
              <a:gd name="connsiteY1378" fmla="*/ 356503 h 861688"/>
              <a:gd name="connsiteX1379" fmla="*/ 1405183 w 2525033"/>
              <a:gd name="connsiteY1379" fmla="*/ 359657 h 861688"/>
              <a:gd name="connsiteX1380" fmla="*/ 1405183 w 2525033"/>
              <a:gd name="connsiteY1380" fmla="*/ 363992 h 861688"/>
              <a:gd name="connsiteX1381" fmla="*/ 1382572 w 2525033"/>
              <a:gd name="connsiteY1381" fmla="*/ 367345 h 861688"/>
              <a:gd name="connsiteX1382" fmla="*/ 1363934 w 2525033"/>
              <a:gd name="connsiteY1382" fmla="*/ 365370 h 861688"/>
              <a:gd name="connsiteX1383" fmla="*/ 1363934 w 2525033"/>
              <a:gd name="connsiteY1383" fmla="*/ 361620 h 861688"/>
              <a:gd name="connsiteX1384" fmla="*/ 1375439 w 2525033"/>
              <a:gd name="connsiteY1384" fmla="*/ 346643 h 861688"/>
              <a:gd name="connsiteX1385" fmla="*/ 1375439 w 2525033"/>
              <a:gd name="connsiteY1385" fmla="*/ 249841 h 861688"/>
              <a:gd name="connsiteX1386" fmla="*/ 1362947 w 2525033"/>
              <a:gd name="connsiteY1386" fmla="*/ 245904 h 861688"/>
              <a:gd name="connsiteX1387" fmla="*/ 1362947 w 2525033"/>
              <a:gd name="connsiteY1387" fmla="*/ 241570 h 861688"/>
              <a:gd name="connsiteX1388" fmla="*/ 1402409 w 2525033"/>
              <a:gd name="connsiteY1388" fmla="*/ 238602 h 861688"/>
              <a:gd name="connsiteX1389" fmla="*/ 1664980 w 2525033"/>
              <a:gd name="connsiteY1389" fmla="*/ 230518 h 861688"/>
              <a:gd name="connsiteX1390" fmla="*/ 1675286 w 2525033"/>
              <a:gd name="connsiteY1390" fmla="*/ 241173 h 861688"/>
              <a:gd name="connsiteX1391" fmla="*/ 1664181 w 2525033"/>
              <a:gd name="connsiteY1391" fmla="*/ 253393 h 861688"/>
              <a:gd name="connsiteX1392" fmla="*/ 1653675 w 2525033"/>
              <a:gd name="connsiteY1392" fmla="*/ 242154 h 861688"/>
              <a:gd name="connsiteX1393" fmla="*/ 1664980 w 2525033"/>
              <a:gd name="connsiteY1393" fmla="*/ 230518 h 861688"/>
              <a:gd name="connsiteX1394" fmla="*/ 966336 w 2525033"/>
              <a:gd name="connsiteY1394" fmla="*/ 230518 h 861688"/>
              <a:gd name="connsiteX1395" fmla="*/ 976642 w 2525033"/>
              <a:gd name="connsiteY1395" fmla="*/ 241173 h 861688"/>
              <a:gd name="connsiteX1396" fmla="*/ 965536 w 2525033"/>
              <a:gd name="connsiteY1396" fmla="*/ 253393 h 861688"/>
              <a:gd name="connsiteX1397" fmla="*/ 955030 w 2525033"/>
              <a:gd name="connsiteY1397" fmla="*/ 242154 h 861688"/>
              <a:gd name="connsiteX1398" fmla="*/ 966336 w 2525033"/>
              <a:gd name="connsiteY1398" fmla="*/ 230518 h 861688"/>
              <a:gd name="connsiteX1399" fmla="*/ 652561 w 2525033"/>
              <a:gd name="connsiteY1399" fmla="*/ 230518 h 861688"/>
              <a:gd name="connsiteX1400" fmla="*/ 662867 w 2525033"/>
              <a:gd name="connsiteY1400" fmla="*/ 241173 h 861688"/>
              <a:gd name="connsiteX1401" fmla="*/ 651761 w 2525033"/>
              <a:gd name="connsiteY1401" fmla="*/ 253393 h 861688"/>
              <a:gd name="connsiteX1402" fmla="*/ 641255 w 2525033"/>
              <a:gd name="connsiteY1402" fmla="*/ 242154 h 861688"/>
              <a:gd name="connsiteX1403" fmla="*/ 652561 w 2525033"/>
              <a:gd name="connsiteY1403" fmla="*/ 230518 h 861688"/>
              <a:gd name="connsiteX1404" fmla="*/ 437335 w 2525033"/>
              <a:gd name="connsiteY1404" fmla="*/ 230518 h 861688"/>
              <a:gd name="connsiteX1405" fmla="*/ 447641 w 2525033"/>
              <a:gd name="connsiteY1405" fmla="*/ 241173 h 861688"/>
              <a:gd name="connsiteX1406" fmla="*/ 436536 w 2525033"/>
              <a:gd name="connsiteY1406" fmla="*/ 253393 h 861688"/>
              <a:gd name="connsiteX1407" fmla="*/ 426030 w 2525033"/>
              <a:gd name="connsiteY1407" fmla="*/ 242154 h 861688"/>
              <a:gd name="connsiteX1408" fmla="*/ 437335 w 2525033"/>
              <a:gd name="connsiteY1408" fmla="*/ 230518 h 861688"/>
              <a:gd name="connsiteX1409" fmla="*/ 154676 w 2525033"/>
              <a:gd name="connsiteY1409" fmla="*/ 230518 h 861688"/>
              <a:gd name="connsiteX1410" fmla="*/ 164982 w 2525033"/>
              <a:gd name="connsiteY1410" fmla="*/ 241173 h 861688"/>
              <a:gd name="connsiteX1411" fmla="*/ 153877 w 2525033"/>
              <a:gd name="connsiteY1411" fmla="*/ 253393 h 861688"/>
              <a:gd name="connsiteX1412" fmla="*/ 143371 w 2525033"/>
              <a:gd name="connsiteY1412" fmla="*/ 242154 h 861688"/>
              <a:gd name="connsiteX1413" fmla="*/ 154676 w 2525033"/>
              <a:gd name="connsiteY1413" fmla="*/ 230518 h 861688"/>
              <a:gd name="connsiteX1414" fmla="*/ 1988562 w 2525033"/>
              <a:gd name="connsiteY1414" fmla="*/ 148854 h 861688"/>
              <a:gd name="connsiteX1415" fmla="*/ 1978443 w 2525033"/>
              <a:gd name="connsiteY1415" fmla="*/ 164625 h 861688"/>
              <a:gd name="connsiteX1416" fmla="*/ 2003827 w 2525033"/>
              <a:gd name="connsiteY1416" fmla="*/ 179602 h 861688"/>
              <a:gd name="connsiteX1417" fmla="*/ 2035170 w 2525033"/>
              <a:gd name="connsiteY1417" fmla="*/ 160875 h 861688"/>
              <a:gd name="connsiteX1418" fmla="*/ 2020492 w 2525033"/>
              <a:gd name="connsiteY1418" fmla="*/ 148854 h 861688"/>
              <a:gd name="connsiteX1419" fmla="*/ 1505819 w 2525033"/>
              <a:gd name="connsiteY1419" fmla="*/ 99757 h 861688"/>
              <a:gd name="connsiteX1420" fmla="*/ 1471316 w 2525033"/>
              <a:gd name="connsiteY1420" fmla="*/ 119670 h 861688"/>
              <a:gd name="connsiteX1421" fmla="*/ 1486781 w 2525033"/>
              <a:gd name="connsiteY1421" fmla="*/ 132685 h 861688"/>
              <a:gd name="connsiteX1422" fmla="*/ 1505819 w 2525033"/>
              <a:gd name="connsiteY1422" fmla="*/ 127357 h 861688"/>
              <a:gd name="connsiteX1423" fmla="*/ 683291 w 2525033"/>
              <a:gd name="connsiteY1423" fmla="*/ 99757 h 861688"/>
              <a:gd name="connsiteX1424" fmla="*/ 648788 w 2525033"/>
              <a:gd name="connsiteY1424" fmla="*/ 119670 h 861688"/>
              <a:gd name="connsiteX1425" fmla="*/ 664253 w 2525033"/>
              <a:gd name="connsiteY1425" fmla="*/ 132685 h 861688"/>
              <a:gd name="connsiteX1426" fmla="*/ 683291 w 2525033"/>
              <a:gd name="connsiteY1426" fmla="*/ 127357 h 861688"/>
              <a:gd name="connsiteX1427" fmla="*/ 594960 w 2525033"/>
              <a:gd name="connsiteY1427" fmla="*/ 99757 h 861688"/>
              <a:gd name="connsiteX1428" fmla="*/ 560457 w 2525033"/>
              <a:gd name="connsiteY1428" fmla="*/ 119670 h 861688"/>
              <a:gd name="connsiteX1429" fmla="*/ 575922 w 2525033"/>
              <a:gd name="connsiteY1429" fmla="*/ 132685 h 861688"/>
              <a:gd name="connsiteX1430" fmla="*/ 594960 w 2525033"/>
              <a:gd name="connsiteY1430" fmla="*/ 127357 h 861688"/>
              <a:gd name="connsiteX1431" fmla="*/ 180773 w 2525033"/>
              <a:gd name="connsiteY1431" fmla="*/ 99757 h 861688"/>
              <a:gd name="connsiteX1432" fmla="*/ 146270 w 2525033"/>
              <a:gd name="connsiteY1432" fmla="*/ 119670 h 861688"/>
              <a:gd name="connsiteX1433" fmla="*/ 161735 w 2525033"/>
              <a:gd name="connsiteY1433" fmla="*/ 132685 h 861688"/>
              <a:gd name="connsiteX1434" fmla="*/ 180773 w 2525033"/>
              <a:gd name="connsiteY1434" fmla="*/ 127357 h 861688"/>
              <a:gd name="connsiteX1435" fmla="*/ 1240162 w 2525033"/>
              <a:gd name="connsiteY1435" fmla="*/ 57572 h 861688"/>
              <a:gd name="connsiteX1436" fmla="*/ 1210606 w 2525033"/>
              <a:gd name="connsiteY1436" fmla="*/ 98181 h 861688"/>
              <a:gd name="connsiteX1437" fmla="*/ 1234403 w 2525033"/>
              <a:gd name="connsiteY1437" fmla="*/ 131307 h 861688"/>
              <a:gd name="connsiteX1438" fmla="*/ 1254640 w 2525033"/>
              <a:gd name="connsiteY1438" fmla="*/ 124998 h 861688"/>
              <a:gd name="connsiteX1439" fmla="*/ 1254640 w 2525033"/>
              <a:gd name="connsiteY1439" fmla="*/ 59739 h 861688"/>
              <a:gd name="connsiteX1440" fmla="*/ 1240162 w 2525033"/>
              <a:gd name="connsiteY1440" fmla="*/ 57572 h 861688"/>
              <a:gd name="connsiteX1441" fmla="*/ 1069508 w 2525033"/>
              <a:gd name="connsiteY1441" fmla="*/ 57572 h 861688"/>
              <a:gd name="connsiteX1442" fmla="*/ 1042338 w 2525033"/>
              <a:gd name="connsiteY1442" fmla="*/ 97193 h 861688"/>
              <a:gd name="connsiteX1443" fmla="*/ 1068909 w 2525033"/>
              <a:gd name="connsiteY1443" fmla="*/ 133282 h 861688"/>
              <a:gd name="connsiteX1444" fmla="*/ 1096079 w 2525033"/>
              <a:gd name="connsiteY1444" fmla="*/ 93449 h 861688"/>
              <a:gd name="connsiteX1445" fmla="*/ 1069508 w 2525033"/>
              <a:gd name="connsiteY1445" fmla="*/ 57572 h 861688"/>
              <a:gd name="connsiteX1446" fmla="*/ 1649664 w 2525033"/>
              <a:gd name="connsiteY1446" fmla="*/ 57571 h 861688"/>
              <a:gd name="connsiteX1447" fmla="*/ 1622494 w 2525033"/>
              <a:gd name="connsiteY1447" fmla="*/ 97193 h 861688"/>
              <a:gd name="connsiteX1448" fmla="*/ 1649065 w 2525033"/>
              <a:gd name="connsiteY1448" fmla="*/ 133281 h 861688"/>
              <a:gd name="connsiteX1449" fmla="*/ 1676235 w 2525033"/>
              <a:gd name="connsiteY1449" fmla="*/ 93448 h 861688"/>
              <a:gd name="connsiteX1450" fmla="*/ 1649664 w 2525033"/>
              <a:gd name="connsiteY1450" fmla="*/ 57571 h 861688"/>
              <a:gd name="connsiteX1451" fmla="*/ 964050 w 2525033"/>
              <a:gd name="connsiteY1451" fmla="*/ 57571 h 861688"/>
              <a:gd name="connsiteX1452" fmla="*/ 936880 w 2525033"/>
              <a:gd name="connsiteY1452" fmla="*/ 97193 h 861688"/>
              <a:gd name="connsiteX1453" fmla="*/ 963451 w 2525033"/>
              <a:gd name="connsiteY1453" fmla="*/ 133281 h 861688"/>
              <a:gd name="connsiteX1454" fmla="*/ 990621 w 2525033"/>
              <a:gd name="connsiteY1454" fmla="*/ 93448 h 861688"/>
              <a:gd name="connsiteX1455" fmla="*/ 964050 w 2525033"/>
              <a:gd name="connsiteY1455" fmla="*/ 57571 h 861688"/>
              <a:gd name="connsiteX1456" fmla="*/ 378322 w 2525033"/>
              <a:gd name="connsiteY1456" fmla="*/ 57571 h 861688"/>
              <a:gd name="connsiteX1457" fmla="*/ 351152 w 2525033"/>
              <a:gd name="connsiteY1457" fmla="*/ 97193 h 861688"/>
              <a:gd name="connsiteX1458" fmla="*/ 377723 w 2525033"/>
              <a:gd name="connsiteY1458" fmla="*/ 133281 h 861688"/>
              <a:gd name="connsiteX1459" fmla="*/ 404893 w 2525033"/>
              <a:gd name="connsiteY1459" fmla="*/ 93448 h 861688"/>
              <a:gd name="connsiteX1460" fmla="*/ 378322 w 2525033"/>
              <a:gd name="connsiteY1460" fmla="*/ 57571 h 861688"/>
              <a:gd name="connsiteX1461" fmla="*/ 2098592 w 2525033"/>
              <a:gd name="connsiteY1461" fmla="*/ 56976 h 861688"/>
              <a:gd name="connsiteX1462" fmla="*/ 2076181 w 2525033"/>
              <a:gd name="connsiteY1462" fmla="*/ 85563 h 861688"/>
              <a:gd name="connsiteX1463" fmla="*/ 2118617 w 2525033"/>
              <a:gd name="connsiteY1463" fmla="*/ 85563 h 861688"/>
              <a:gd name="connsiteX1464" fmla="*/ 2098592 w 2525033"/>
              <a:gd name="connsiteY1464" fmla="*/ 56976 h 861688"/>
              <a:gd name="connsiteX1465" fmla="*/ 1914983 w 2525033"/>
              <a:gd name="connsiteY1465" fmla="*/ 56976 h 861688"/>
              <a:gd name="connsiteX1466" fmla="*/ 1892572 w 2525033"/>
              <a:gd name="connsiteY1466" fmla="*/ 85563 h 861688"/>
              <a:gd name="connsiteX1467" fmla="*/ 1935008 w 2525033"/>
              <a:gd name="connsiteY1467" fmla="*/ 85563 h 861688"/>
              <a:gd name="connsiteX1468" fmla="*/ 1914983 w 2525033"/>
              <a:gd name="connsiteY1468" fmla="*/ 56976 h 861688"/>
              <a:gd name="connsiteX1469" fmla="*/ 2004827 w 2525033"/>
              <a:gd name="connsiteY1469" fmla="*/ 56187 h 861688"/>
              <a:gd name="connsiteX1470" fmla="*/ 1984002 w 2525033"/>
              <a:gd name="connsiteY1470" fmla="*/ 83986 h 861688"/>
              <a:gd name="connsiteX1471" fmla="*/ 2003040 w 2525033"/>
              <a:gd name="connsiteY1471" fmla="*/ 108630 h 861688"/>
              <a:gd name="connsiteX1472" fmla="*/ 2024652 w 2525033"/>
              <a:gd name="connsiteY1472" fmla="*/ 80633 h 861688"/>
              <a:gd name="connsiteX1473" fmla="*/ 2004827 w 2525033"/>
              <a:gd name="connsiteY1473" fmla="*/ 56187 h 861688"/>
              <a:gd name="connsiteX1474" fmla="*/ 1316176 w 2525033"/>
              <a:gd name="connsiteY1474" fmla="*/ 47712 h 861688"/>
              <a:gd name="connsiteX1475" fmla="*/ 1322522 w 2525033"/>
              <a:gd name="connsiteY1475" fmla="*/ 47712 h 861688"/>
              <a:gd name="connsiteX1476" fmla="*/ 1321523 w 2525033"/>
              <a:gd name="connsiteY1476" fmla="*/ 58355 h 861688"/>
              <a:gd name="connsiteX1477" fmla="*/ 1321523 w 2525033"/>
              <a:gd name="connsiteY1477" fmla="*/ 133281 h 861688"/>
              <a:gd name="connsiteX1478" fmla="*/ 1332628 w 2525033"/>
              <a:gd name="connsiteY1478" fmla="*/ 136237 h 861688"/>
              <a:gd name="connsiteX1479" fmla="*/ 1332628 w 2525033"/>
              <a:gd name="connsiteY1479" fmla="*/ 139975 h 861688"/>
              <a:gd name="connsiteX1480" fmla="*/ 1309630 w 2525033"/>
              <a:gd name="connsiteY1480" fmla="*/ 143328 h 861688"/>
              <a:gd name="connsiteX1481" fmla="*/ 1294752 w 2525033"/>
              <a:gd name="connsiteY1481" fmla="*/ 141552 h 861688"/>
              <a:gd name="connsiteX1482" fmla="*/ 1294752 w 2525033"/>
              <a:gd name="connsiteY1482" fmla="*/ 138199 h 861688"/>
              <a:gd name="connsiteX1483" fmla="*/ 1305258 w 2525033"/>
              <a:gd name="connsiteY1483" fmla="*/ 127557 h 861688"/>
              <a:gd name="connsiteX1484" fmla="*/ 1305258 w 2525033"/>
              <a:gd name="connsiteY1484" fmla="*/ 60919 h 861688"/>
              <a:gd name="connsiteX1485" fmla="*/ 1292566 w 2525033"/>
              <a:gd name="connsiteY1485" fmla="*/ 55598 h 861688"/>
              <a:gd name="connsiteX1486" fmla="*/ 1292566 w 2525033"/>
              <a:gd name="connsiteY1486" fmla="*/ 51456 h 861688"/>
              <a:gd name="connsiteX1487" fmla="*/ 1316176 w 2525033"/>
              <a:gd name="connsiteY1487" fmla="*/ 47712 h 861688"/>
              <a:gd name="connsiteX1488" fmla="*/ 304919 w 2525033"/>
              <a:gd name="connsiteY1488" fmla="*/ 47712 h 861688"/>
              <a:gd name="connsiteX1489" fmla="*/ 311265 w 2525033"/>
              <a:gd name="connsiteY1489" fmla="*/ 47712 h 861688"/>
              <a:gd name="connsiteX1490" fmla="*/ 310266 w 2525033"/>
              <a:gd name="connsiteY1490" fmla="*/ 58355 h 861688"/>
              <a:gd name="connsiteX1491" fmla="*/ 310266 w 2525033"/>
              <a:gd name="connsiteY1491" fmla="*/ 133281 h 861688"/>
              <a:gd name="connsiteX1492" fmla="*/ 321371 w 2525033"/>
              <a:gd name="connsiteY1492" fmla="*/ 136237 h 861688"/>
              <a:gd name="connsiteX1493" fmla="*/ 321371 w 2525033"/>
              <a:gd name="connsiteY1493" fmla="*/ 139975 h 861688"/>
              <a:gd name="connsiteX1494" fmla="*/ 298373 w 2525033"/>
              <a:gd name="connsiteY1494" fmla="*/ 143328 h 861688"/>
              <a:gd name="connsiteX1495" fmla="*/ 283495 w 2525033"/>
              <a:gd name="connsiteY1495" fmla="*/ 141552 h 861688"/>
              <a:gd name="connsiteX1496" fmla="*/ 283495 w 2525033"/>
              <a:gd name="connsiteY1496" fmla="*/ 138199 h 861688"/>
              <a:gd name="connsiteX1497" fmla="*/ 294001 w 2525033"/>
              <a:gd name="connsiteY1497" fmla="*/ 127557 h 861688"/>
              <a:gd name="connsiteX1498" fmla="*/ 294001 w 2525033"/>
              <a:gd name="connsiteY1498" fmla="*/ 60919 h 861688"/>
              <a:gd name="connsiteX1499" fmla="*/ 281309 w 2525033"/>
              <a:gd name="connsiteY1499" fmla="*/ 55598 h 861688"/>
              <a:gd name="connsiteX1500" fmla="*/ 281309 w 2525033"/>
              <a:gd name="connsiteY1500" fmla="*/ 51456 h 861688"/>
              <a:gd name="connsiteX1501" fmla="*/ 304919 w 2525033"/>
              <a:gd name="connsiteY1501" fmla="*/ 47712 h 861688"/>
              <a:gd name="connsiteX1502" fmla="*/ 2204750 w 2525033"/>
              <a:gd name="connsiteY1502" fmla="*/ 47314 h 861688"/>
              <a:gd name="connsiteX1503" fmla="*/ 2232520 w 2525033"/>
              <a:gd name="connsiteY1503" fmla="*/ 78075 h 861688"/>
              <a:gd name="connsiteX1504" fmla="*/ 2232520 w 2525033"/>
              <a:gd name="connsiteY1504" fmla="*/ 133281 h 861688"/>
              <a:gd name="connsiteX1505" fmla="*/ 2242826 w 2525033"/>
              <a:gd name="connsiteY1505" fmla="*/ 136237 h 861688"/>
              <a:gd name="connsiteX1506" fmla="*/ 2242826 w 2525033"/>
              <a:gd name="connsiteY1506" fmla="*/ 139975 h 861688"/>
              <a:gd name="connsiteX1507" fmla="*/ 2222001 w 2525033"/>
              <a:gd name="connsiteY1507" fmla="*/ 143328 h 861688"/>
              <a:gd name="connsiteX1508" fmla="*/ 2209109 w 2525033"/>
              <a:gd name="connsiteY1508" fmla="*/ 141552 h 861688"/>
              <a:gd name="connsiteX1509" fmla="*/ 2209109 w 2525033"/>
              <a:gd name="connsiteY1509" fmla="*/ 138199 h 861688"/>
              <a:gd name="connsiteX1510" fmla="*/ 2216255 w 2525033"/>
              <a:gd name="connsiteY1510" fmla="*/ 125197 h 861688"/>
              <a:gd name="connsiteX1511" fmla="*/ 2216255 w 2525033"/>
              <a:gd name="connsiteY1511" fmla="*/ 87537 h 861688"/>
              <a:gd name="connsiteX1512" fmla="*/ 2196418 w 2525033"/>
              <a:gd name="connsiteY1512" fmla="*/ 60918 h 861688"/>
              <a:gd name="connsiteX1513" fmla="*/ 2175993 w 2525033"/>
              <a:gd name="connsiteY1513" fmla="*/ 67035 h 861688"/>
              <a:gd name="connsiteX1514" fmla="*/ 2175993 w 2525033"/>
              <a:gd name="connsiteY1514" fmla="*/ 133281 h 861688"/>
              <a:gd name="connsiteX1515" fmla="*/ 2187098 w 2525033"/>
              <a:gd name="connsiteY1515" fmla="*/ 136237 h 861688"/>
              <a:gd name="connsiteX1516" fmla="*/ 2187098 w 2525033"/>
              <a:gd name="connsiteY1516" fmla="*/ 139975 h 861688"/>
              <a:gd name="connsiteX1517" fmla="*/ 2164101 w 2525033"/>
              <a:gd name="connsiteY1517" fmla="*/ 143328 h 861688"/>
              <a:gd name="connsiteX1518" fmla="*/ 2149222 w 2525033"/>
              <a:gd name="connsiteY1518" fmla="*/ 141552 h 861688"/>
              <a:gd name="connsiteX1519" fmla="*/ 2149222 w 2525033"/>
              <a:gd name="connsiteY1519" fmla="*/ 138199 h 861688"/>
              <a:gd name="connsiteX1520" fmla="*/ 2159741 w 2525033"/>
              <a:gd name="connsiteY1520" fmla="*/ 127556 h 861688"/>
              <a:gd name="connsiteX1521" fmla="*/ 2159741 w 2525033"/>
              <a:gd name="connsiteY1521" fmla="*/ 60918 h 861688"/>
              <a:gd name="connsiteX1522" fmla="*/ 2146849 w 2525033"/>
              <a:gd name="connsiteY1522" fmla="*/ 55597 h 861688"/>
              <a:gd name="connsiteX1523" fmla="*/ 2146849 w 2525033"/>
              <a:gd name="connsiteY1523" fmla="*/ 51263 h 861688"/>
              <a:gd name="connsiteX1524" fmla="*/ 2170646 w 2525033"/>
              <a:gd name="connsiteY1524" fmla="*/ 47711 h 861688"/>
              <a:gd name="connsiteX1525" fmla="*/ 2175406 w 2525033"/>
              <a:gd name="connsiteY1525" fmla="*/ 47711 h 861688"/>
              <a:gd name="connsiteX1526" fmla="*/ 2175406 w 2525033"/>
              <a:gd name="connsiteY1526" fmla="*/ 58354 h 861688"/>
              <a:gd name="connsiteX1527" fmla="*/ 2204750 w 2525033"/>
              <a:gd name="connsiteY1527" fmla="*/ 47314 h 861688"/>
              <a:gd name="connsiteX1528" fmla="*/ 1403708 w 2525033"/>
              <a:gd name="connsiteY1528" fmla="*/ 47314 h 861688"/>
              <a:gd name="connsiteX1529" fmla="*/ 1431478 w 2525033"/>
              <a:gd name="connsiteY1529" fmla="*/ 78075 h 861688"/>
              <a:gd name="connsiteX1530" fmla="*/ 1431478 w 2525033"/>
              <a:gd name="connsiteY1530" fmla="*/ 133281 h 861688"/>
              <a:gd name="connsiteX1531" fmla="*/ 1441784 w 2525033"/>
              <a:gd name="connsiteY1531" fmla="*/ 136237 h 861688"/>
              <a:gd name="connsiteX1532" fmla="*/ 1441784 w 2525033"/>
              <a:gd name="connsiteY1532" fmla="*/ 139975 h 861688"/>
              <a:gd name="connsiteX1533" fmla="*/ 1420959 w 2525033"/>
              <a:gd name="connsiteY1533" fmla="*/ 143328 h 861688"/>
              <a:gd name="connsiteX1534" fmla="*/ 1408067 w 2525033"/>
              <a:gd name="connsiteY1534" fmla="*/ 141552 h 861688"/>
              <a:gd name="connsiteX1535" fmla="*/ 1408067 w 2525033"/>
              <a:gd name="connsiteY1535" fmla="*/ 138199 h 861688"/>
              <a:gd name="connsiteX1536" fmla="*/ 1415213 w 2525033"/>
              <a:gd name="connsiteY1536" fmla="*/ 125197 h 861688"/>
              <a:gd name="connsiteX1537" fmla="*/ 1415213 w 2525033"/>
              <a:gd name="connsiteY1537" fmla="*/ 87537 h 861688"/>
              <a:gd name="connsiteX1538" fmla="*/ 1395376 w 2525033"/>
              <a:gd name="connsiteY1538" fmla="*/ 60918 h 861688"/>
              <a:gd name="connsiteX1539" fmla="*/ 1374951 w 2525033"/>
              <a:gd name="connsiteY1539" fmla="*/ 67035 h 861688"/>
              <a:gd name="connsiteX1540" fmla="*/ 1374951 w 2525033"/>
              <a:gd name="connsiteY1540" fmla="*/ 133281 h 861688"/>
              <a:gd name="connsiteX1541" fmla="*/ 1386056 w 2525033"/>
              <a:gd name="connsiteY1541" fmla="*/ 136237 h 861688"/>
              <a:gd name="connsiteX1542" fmla="*/ 1386056 w 2525033"/>
              <a:gd name="connsiteY1542" fmla="*/ 139975 h 861688"/>
              <a:gd name="connsiteX1543" fmla="*/ 1363059 w 2525033"/>
              <a:gd name="connsiteY1543" fmla="*/ 143328 h 861688"/>
              <a:gd name="connsiteX1544" fmla="*/ 1348180 w 2525033"/>
              <a:gd name="connsiteY1544" fmla="*/ 141552 h 861688"/>
              <a:gd name="connsiteX1545" fmla="*/ 1348180 w 2525033"/>
              <a:gd name="connsiteY1545" fmla="*/ 138199 h 861688"/>
              <a:gd name="connsiteX1546" fmla="*/ 1358699 w 2525033"/>
              <a:gd name="connsiteY1546" fmla="*/ 127556 h 861688"/>
              <a:gd name="connsiteX1547" fmla="*/ 1358699 w 2525033"/>
              <a:gd name="connsiteY1547" fmla="*/ 60918 h 861688"/>
              <a:gd name="connsiteX1548" fmla="*/ 1345807 w 2525033"/>
              <a:gd name="connsiteY1548" fmla="*/ 55597 h 861688"/>
              <a:gd name="connsiteX1549" fmla="*/ 1345807 w 2525033"/>
              <a:gd name="connsiteY1549" fmla="*/ 51263 h 861688"/>
              <a:gd name="connsiteX1550" fmla="*/ 1369604 w 2525033"/>
              <a:gd name="connsiteY1550" fmla="*/ 47711 h 861688"/>
              <a:gd name="connsiteX1551" fmla="*/ 1374364 w 2525033"/>
              <a:gd name="connsiteY1551" fmla="*/ 47711 h 861688"/>
              <a:gd name="connsiteX1552" fmla="*/ 1374364 w 2525033"/>
              <a:gd name="connsiteY1552" fmla="*/ 58354 h 861688"/>
              <a:gd name="connsiteX1553" fmla="*/ 1403708 w 2525033"/>
              <a:gd name="connsiteY1553" fmla="*/ 47314 h 861688"/>
              <a:gd name="connsiteX1554" fmla="*/ 492850 w 2525033"/>
              <a:gd name="connsiteY1554" fmla="*/ 47314 h 861688"/>
              <a:gd name="connsiteX1555" fmla="*/ 520620 w 2525033"/>
              <a:gd name="connsiteY1555" fmla="*/ 78075 h 861688"/>
              <a:gd name="connsiteX1556" fmla="*/ 520620 w 2525033"/>
              <a:gd name="connsiteY1556" fmla="*/ 133281 h 861688"/>
              <a:gd name="connsiteX1557" fmla="*/ 530926 w 2525033"/>
              <a:gd name="connsiteY1557" fmla="*/ 136237 h 861688"/>
              <a:gd name="connsiteX1558" fmla="*/ 530926 w 2525033"/>
              <a:gd name="connsiteY1558" fmla="*/ 139975 h 861688"/>
              <a:gd name="connsiteX1559" fmla="*/ 510101 w 2525033"/>
              <a:gd name="connsiteY1559" fmla="*/ 143328 h 861688"/>
              <a:gd name="connsiteX1560" fmla="*/ 497209 w 2525033"/>
              <a:gd name="connsiteY1560" fmla="*/ 141552 h 861688"/>
              <a:gd name="connsiteX1561" fmla="*/ 497209 w 2525033"/>
              <a:gd name="connsiteY1561" fmla="*/ 138199 h 861688"/>
              <a:gd name="connsiteX1562" fmla="*/ 504355 w 2525033"/>
              <a:gd name="connsiteY1562" fmla="*/ 125197 h 861688"/>
              <a:gd name="connsiteX1563" fmla="*/ 504355 w 2525033"/>
              <a:gd name="connsiteY1563" fmla="*/ 87537 h 861688"/>
              <a:gd name="connsiteX1564" fmla="*/ 484518 w 2525033"/>
              <a:gd name="connsiteY1564" fmla="*/ 60918 h 861688"/>
              <a:gd name="connsiteX1565" fmla="*/ 464093 w 2525033"/>
              <a:gd name="connsiteY1565" fmla="*/ 67035 h 861688"/>
              <a:gd name="connsiteX1566" fmla="*/ 464093 w 2525033"/>
              <a:gd name="connsiteY1566" fmla="*/ 133281 h 861688"/>
              <a:gd name="connsiteX1567" fmla="*/ 475198 w 2525033"/>
              <a:gd name="connsiteY1567" fmla="*/ 136237 h 861688"/>
              <a:gd name="connsiteX1568" fmla="*/ 475198 w 2525033"/>
              <a:gd name="connsiteY1568" fmla="*/ 139975 h 861688"/>
              <a:gd name="connsiteX1569" fmla="*/ 452201 w 2525033"/>
              <a:gd name="connsiteY1569" fmla="*/ 143328 h 861688"/>
              <a:gd name="connsiteX1570" fmla="*/ 437322 w 2525033"/>
              <a:gd name="connsiteY1570" fmla="*/ 141552 h 861688"/>
              <a:gd name="connsiteX1571" fmla="*/ 437322 w 2525033"/>
              <a:gd name="connsiteY1571" fmla="*/ 138199 h 861688"/>
              <a:gd name="connsiteX1572" fmla="*/ 447828 w 2525033"/>
              <a:gd name="connsiteY1572" fmla="*/ 127556 h 861688"/>
              <a:gd name="connsiteX1573" fmla="*/ 447828 w 2525033"/>
              <a:gd name="connsiteY1573" fmla="*/ 60918 h 861688"/>
              <a:gd name="connsiteX1574" fmla="*/ 434949 w 2525033"/>
              <a:gd name="connsiteY1574" fmla="*/ 55597 h 861688"/>
              <a:gd name="connsiteX1575" fmla="*/ 434949 w 2525033"/>
              <a:gd name="connsiteY1575" fmla="*/ 51263 h 861688"/>
              <a:gd name="connsiteX1576" fmla="*/ 458746 w 2525033"/>
              <a:gd name="connsiteY1576" fmla="*/ 47711 h 861688"/>
              <a:gd name="connsiteX1577" fmla="*/ 463506 w 2525033"/>
              <a:gd name="connsiteY1577" fmla="*/ 47711 h 861688"/>
              <a:gd name="connsiteX1578" fmla="*/ 463506 w 2525033"/>
              <a:gd name="connsiteY1578" fmla="*/ 58354 h 861688"/>
              <a:gd name="connsiteX1579" fmla="*/ 492850 w 2525033"/>
              <a:gd name="connsiteY1579" fmla="*/ 47314 h 861688"/>
              <a:gd name="connsiteX1580" fmla="*/ 1758058 w 2525033"/>
              <a:gd name="connsiteY1580" fmla="*/ 46724 h 861688"/>
              <a:gd name="connsiteX1581" fmla="*/ 1768364 w 2525033"/>
              <a:gd name="connsiteY1581" fmla="*/ 55200 h 861688"/>
              <a:gd name="connsiteX1582" fmla="*/ 1765191 w 2525033"/>
              <a:gd name="connsiteY1582" fmla="*/ 67034 h 861688"/>
              <a:gd name="connsiteX1583" fmla="*/ 1752898 w 2525033"/>
              <a:gd name="connsiteY1583" fmla="*/ 62495 h 861688"/>
              <a:gd name="connsiteX1584" fmla="*/ 1735447 w 2525033"/>
              <a:gd name="connsiteY1584" fmla="*/ 70580 h 861688"/>
              <a:gd name="connsiteX1585" fmla="*/ 1735447 w 2525033"/>
              <a:gd name="connsiteY1585" fmla="*/ 133281 h 861688"/>
              <a:gd name="connsiteX1586" fmla="*/ 1749138 w 2525033"/>
              <a:gd name="connsiteY1586" fmla="*/ 136236 h 861688"/>
              <a:gd name="connsiteX1587" fmla="*/ 1749138 w 2525033"/>
              <a:gd name="connsiteY1587" fmla="*/ 139974 h 861688"/>
              <a:gd name="connsiteX1588" fmla="*/ 1724541 w 2525033"/>
              <a:gd name="connsiteY1588" fmla="*/ 143327 h 861688"/>
              <a:gd name="connsiteX1589" fmla="*/ 1708676 w 2525033"/>
              <a:gd name="connsiteY1589" fmla="*/ 141552 h 861688"/>
              <a:gd name="connsiteX1590" fmla="*/ 1708676 w 2525033"/>
              <a:gd name="connsiteY1590" fmla="*/ 138199 h 861688"/>
              <a:gd name="connsiteX1591" fmla="*/ 1719195 w 2525033"/>
              <a:gd name="connsiteY1591" fmla="*/ 127556 h 861688"/>
              <a:gd name="connsiteX1592" fmla="*/ 1719195 w 2525033"/>
              <a:gd name="connsiteY1592" fmla="*/ 60918 h 861688"/>
              <a:gd name="connsiteX1593" fmla="*/ 1706303 w 2525033"/>
              <a:gd name="connsiteY1593" fmla="*/ 55597 h 861688"/>
              <a:gd name="connsiteX1594" fmla="*/ 1706303 w 2525033"/>
              <a:gd name="connsiteY1594" fmla="*/ 51263 h 861688"/>
              <a:gd name="connsiteX1595" fmla="*/ 1730100 w 2525033"/>
              <a:gd name="connsiteY1595" fmla="*/ 47711 h 861688"/>
              <a:gd name="connsiteX1596" fmla="*/ 1734860 w 2525033"/>
              <a:gd name="connsiteY1596" fmla="*/ 47711 h 861688"/>
              <a:gd name="connsiteX1597" fmla="*/ 1734860 w 2525033"/>
              <a:gd name="connsiteY1597" fmla="*/ 61508 h 861688"/>
              <a:gd name="connsiteX1598" fmla="*/ 1735060 w 2525033"/>
              <a:gd name="connsiteY1598" fmla="*/ 61508 h 861688"/>
              <a:gd name="connsiteX1599" fmla="*/ 1740606 w 2525033"/>
              <a:gd name="connsiteY1599" fmla="*/ 55398 h 861688"/>
              <a:gd name="connsiteX1600" fmla="*/ 1758058 w 2525033"/>
              <a:gd name="connsiteY1600" fmla="*/ 46724 h 861688"/>
              <a:gd name="connsiteX1601" fmla="*/ 1177902 w 2525033"/>
              <a:gd name="connsiteY1601" fmla="*/ 46724 h 861688"/>
              <a:gd name="connsiteX1602" fmla="*/ 1188208 w 2525033"/>
              <a:gd name="connsiteY1602" fmla="*/ 55200 h 861688"/>
              <a:gd name="connsiteX1603" fmla="*/ 1185035 w 2525033"/>
              <a:gd name="connsiteY1603" fmla="*/ 67034 h 861688"/>
              <a:gd name="connsiteX1604" fmla="*/ 1172742 w 2525033"/>
              <a:gd name="connsiteY1604" fmla="*/ 62495 h 861688"/>
              <a:gd name="connsiteX1605" fmla="*/ 1155291 w 2525033"/>
              <a:gd name="connsiteY1605" fmla="*/ 70580 h 861688"/>
              <a:gd name="connsiteX1606" fmla="*/ 1155291 w 2525033"/>
              <a:gd name="connsiteY1606" fmla="*/ 133281 h 861688"/>
              <a:gd name="connsiteX1607" fmla="*/ 1168982 w 2525033"/>
              <a:gd name="connsiteY1607" fmla="*/ 136236 h 861688"/>
              <a:gd name="connsiteX1608" fmla="*/ 1168982 w 2525033"/>
              <a:gd name="connsiteY1608" fmla="*/ 139974 h 861688"/>
              <a:gd name="connsiteX1609" fmla="*/ 1144385 w 2525033"/>
              <a:gd name="connsiteY1609" fmla="*/ 143327 h 861688"/>
              <a:gd name="connsiteX1610" fmla="*/ 1128520 w 2525033"/>
              <a:gd name="connsiteY1610" fmla="*/ 141552 h 861688"/>
              <a:gd name="connsiteX1611" fmla="*/ 1128520 w 2525033"/>
              <a:gd name="connsiteY1611" fmla="*/ 138199 h 861688"/>
              <a:gd name="connsiteX1612" fmla="*/ 1139039 w 2525033"/>
              <a:gd name="connsiteY1612" fmla="*/ 127556 h 861688"/>
              <a:gd name="connsiteX1613" fmla="*/ 1139039 w 2525033"/>
              <a:gd name="connsiteY1613" fmla="*/ 60918 h 861688"/>
              <a:gd name="connsiteX1614" fmla="*/ 1126147 w 2525033"/>
              <a:gd name="connsiteY1614" fmla="*/ 55597 h 861688"/>
              <a:gd name="connsiteX1615" fmla="*/ 1126147 w 2525033"/>
              <a:gd name="connsiteY1615" fmla="*/ 51263 h 861688"/>
              <a:gd name="connsiteX1616" fmla="*/ 1149944 w 2525033"/>
              <a:gd name="connsiteY1616" fmla="*/ 47711 h 861688"/>
              <a:gd name="connsiteX1617" fmla="*/ 1154704 w 2525033"/>
              <a:gd name="connsiteY1617" fmla="*/ 47711 h 861688"/>
              <a:gd name="connsiteX1618" fmla="*/ 1154704 w 2525033"/>
              <a:gd name="connsiteY1618" fmla="*/ 61508 h 861688"/>
              <a:gd name="connsiteX1619" fmla="*/ 1154904 w 2525033"/>
              <a:gd name="connsiteY1619" fmla="*/ 61508 h 861688"/>
              <a:gd name="connsiteX1620" fmla="*/ 1160450 w 2525033"/>
              <a:gd name="connsiteY1620" fmla="*/ 55398 h 861688"/>
              <a:gd name="connsiteX1621" fmla="*/ 1177902 w 2525033"/>
              <a:gd name="connsiteY1621" fmla="*/ 46724 h 861688"/>
              <a:gd name="connsiteX1622" fmla="*/ 2100179 w 2525033"/>
              <a:gd name="connsiteY1622" fmla="*/ 46333 h 861688"/>
              <a:gd name="connsiteX1623" fmla="*/ 2134482 w 2525033"/>
              <a:gd name="connsiteY1623" fmla="*/ 83197 h 861688"/>
              <a:gd name="connsiteX1624" fmla="*/ 2134294 w 2525033"/>
              <a:gd name="connsiteY1624" fmla="*/ 95814 h 861688"/>
              <a:gd name="connsiteX1625" fmla="*/ 2075794 w 2525033"/>
              <a:gd name="connsiteY1625" fmla="*/ 95814 h 861688"/>
              <a:gd name="connsiteX1626" fmla="*/ 2105138 w 2525033"/>
              <a:gd name="connsiteY1626" fmla="*/ 130710 h 861688"/>
              <a:gd name="connsiteX1627" fmla="*/ 2133095 w 2525033"/>
              <a:gd name="connsiteY1627" fmla="*/ 122241 h 861688"/>
              <a:gd name="connsiteX1628" fmla="*/ 2133895 w 2525033"/>
              <a:gd name="connsiteY1628" fmla="*/ 127357 h 861688"/>
              <a:gd name="connsiteX1629" fmla="*/ 2099779 w 2525033"/>
              <a:gd name="connsiteY1629" fmla="*/ 144507 h 861688"/>
              <a:gd name="connsiteX1630" fmla="*/ 2058730 w 2525033"/>
              <a:gd name="connsiteY1630" fmla="*/ 99360 h 861688"/>
              <a:gd name="connsiteX1631" fmla="*/ 2100179 w 2525033"/>
              <a:gd name="connsiteY1631" fmla="*/ 46333 h 861688"/>
              <a:gd name="connsiteX1632" fmla="*/ 1916570 w 2525033"/>
              <a:gd name="connsiteY1632" fmla="*/ 46333 h 861688"/>
              <a:gd name="connsiteX1633" fmla="*/ 1950873 w 2525033"/>
              <a:gd name="connsiteY1633" fmla="*/ 83197 h 861688"/>
              <a:gd name="connsiteX1634" fmla="*/ 1950685 w 2525033"/>
              <a:gd name="connsiteY1634" fmla="*/ 95814 h 861688"/>
              <a:gd name="connsiteX1635" fmla="*/ 1892185 w 2525033"/>
              <a:gd name="connsiteY1635" fmla="*/ 95814 h 861688"/>
              <a:gd name="connsiteX1636" fmla="*/ 1921529 w 2525033"/>
              <a:gd name="connsiteY1636" fmla="*/ 130710 h 861688"/>
              <a:gd name="connsiteX1637" fmla="*/ 1949486 w 2525033"/>
              <a:gd name="connsiteY1637" fmla="*/ 122241 h 861688"/>
              <a:gd name="connsiteX1638" fmla="*/ 1950286 w 2525033"/>
              <a:gd name="connsiteY1638" fmla="*/ 127357 h 861688"/>
              <a:gd name="connsiteX1639" fmla="*/ 1916170 w 2525033"/>
              <a:gd name="connsiteY1639" fmla="*/ 144507 h 861688"/>
              <a:gd name="connsiteX1640" fmla="*/ 1875121 w 2525033"/>
              <a:gd name="connsiteY1640" fmla="*/ 99360 h 861688"/>
              <a:gd name="connsiteX1641" fmla="*/ 1916570 w 2525033"/>
              <a:gd name="connsiteY1641" fmla="*/ 46333 h 861688"/>
              <a:gd name="connsiteX1642" fmla="*/ 1490354 w 2525033"/>
              <a:gd name="connsiteY1642" fmla="*/ 46333 h 861688"/>
              <a:gd name="connsiteX1643" fmla="*/ 1522283 w 2525033"/>
              <a:gd name="connsiteY1643" fmla="*/ 72747 h 861688"/>
              <a:gd name="connsiteX1644" fmla="*/ 1521496 w 2525033"/>
              <a:gd name="connsiteY1644" fmla="*/ 92660 h 861688"/>
              <a:gd name="connsiteX1645" fmla="*/ 1520897 w 2525033"/>
              <a:gd name="connsiteY1645" fmla="*/ 124601 h 861688"/>
              <a:gd name="connsiteX1646" fmla="*/ 1528829 w 2525033"/>
              <a:gd name="connsiteY1646" fmla="*/ 134660 h 861688"/>
              <a:gd name="connsiteX1647" fmla="*/ 1515338 w 2525033"/>
              <a:gd name="connsiteY1647" fmla="*/ 144706 h 861688"/>
              <a:gd name="connsiteX1648" fmla="*/ 1506218 w 2525033"/>
              <a:gd name="connsiteY1648" fmla="*/ 135045 h 861688"/>
              <a:gd name="connsiteX1649" fmla="*/ 1479448 w 2525033"/>
              <a:gd name="connsiteY1649" fmla="*/ 144507 h 861688"/>
              <a:gd name="connsiteX1650" fmla="*/ 1454264 w 2525033"/>
              <a:gd name="connsiteY1650" fmla="*/ 122626 h 861688"/>
              <a:gd name="connsiteX1651" fmla="*/ 1505819 w 2525033"/>
              <a:gd name="connsiteY1651" fmla="*/ 90493 h 861688"/>
              <a:gd name="connsiteX1652" fmla="*/ 1505819 w 2525033"/>
              <a:gd name="connsiteY1652" fmla="*/ 85166 h 861688"/>
              <a:gd name="connsiteX1653" fmla="*/ 1488167 w 2525033"/>
              <a:gd name="connsiteY1653" fmla="*/ 59341 h 861688"/>
              <a:gd name="connsiteX1654" fmla="*/ 1458424 w 2525033"/>
              <a:gd name="connsiteY1654" fmla="*/ 72157 h 861688"/>
              <a:gd name="connsiteX1655" fmla="*/ 1457837 w 2525033"/>
              <a:gd name="connsiteY1655" fmla="*/ 66240 h 861688"/>
              <a:gd name="connsiteX1656" fmla="*/ 1490354 w 2525033"/>
              <a:gd name="connsiteY1656" fmla="*/ 46333 h 861688"/>
              <a:gd name="connsiteX1657" fmla="*/ 667826 w 2525033"/>
              <a:gd name="connsiteY1657" fmla="*/ 46333 h 861688"/>
              <a:gd name="connsiteX1658" fmla="*/ 699755 w 2525033"/>
              <a:gd name="connsiteY1658" fmla="*/ 72747 h 861688"/>
              <a:gd name="connsiteX1659" fmla="*/ 698968 w 2525033"/>
              <a:gd name="connsiteY1659" fmla="*/ 92660 h 861688"/>
              <a:gd name="connsiteX1660" fmla="*/ 698369 w 2525033"/>
              <a:gd name="connsiteY1660" fmla="*/ 124601 h 861688"/>
              <a:gd name="connsiteX1661" fmla="*/ 706301 w 2525033"/>
              <a:gd name="connsiteY1661" fmla="*/ 134660 h 861688"/>
              <a:gd name="connsiteX1662" fmla="*/ 692810 w 2525033"/>
              <a:gd name="connsiteY1662" fmla="*/ 144706 h 861688"/>
              <a:gd name="connsiteX1663" fmla="*/ 683690 w 2525033"/>
              <a:gd name="connsiteY1663" fmla="*/ 135045 h 861688"/>
              <a:gd name="connsiteX1664" fmla="*/ 656920 w 2525033"/>
              <a:gd name="connsiteY1664" fmla="*/ 144507 h 861688"/>
              <a:gd name="connsiteX1665" fmla="*/ 631736 w 2525033"/>
              <a:gd name="connsiteY1665" fmla="*/ 122626 h 861688"/>
              <a:gd name="connsiteX1666" fmla="*/ 683291 w 2525033"/>
              <a:gd name="connsiteY1666" fmla="*/ 90493 h 861688"/>
              <a:gd name="connsiteX1667" fmla="*/ 683291 w 2525033"/>
              <a:gd name="connsiteY1667" fmla="*/ 85166 h 861688"/>
              <a:gd name="connsiteX1668" fmla="*/ 665639 w 2525033"/>
              <a:gd name="connsiteY1668" fmla="*/ 59341 h 861688"/>
              <a:gd name="connsiteX1669" fmla="*/ 635896 w 2525033"/>
              <a:gd name="connsiteY1669" fmla="*/ 72157 h 861688"/>
              <a:gd name="connsiteX1670" fmla="*/ 635309 w 2525033"/>
              <a:gd name="connsiteY1670" fmla="*/ 66240 h 861688"/>
              <a:gd name="connsiteX1671" fmla="*/ 667826 w 2525033"/>
              <a:gd name="connsiteY1671" fmla="*/ 46333 h 861688"/>
              <a:gd name="connsiteX1672" fmla="*/ 579495 w 2525033"/>
              <a:gd name="connsiteY1672" fmla="*/ 46333 h 861688"/>
              <a:gd name="connsiteX1673" fmla="*/ 611424 w 2525033"/>
              <a:gd name="connsiteY1673" fmla="*/ 72747 h 861688"/>
              <a:gd name="connsiteX1674" fmla="*/ 610625 w 2525033"/>
              <a:gd name="connsiteY1674" fmla="*/ 92660 h 861688"/>
              <a:gd name="connsiteX1675" fmla="*/ 610038 w 2525033"/>
              <a:gd name="connsiteY1675" fmla="*/ 124601 h 861688"/>
              <a:gd name="connsiteX1676" fmla="*/ 617970 w 2525033"/>
              <a:gd name="connsiteY1676" fmla="*/ 134660 h 861688"/>
              <a:gd name="connsiteX1677" fmla="*/ 604479 w 2525033"/>
              <a:gd name="connsiteY1677" fmla="*/ 144706 h 861688"/>
              <a:gd name="connsiteX1678" fmla="*/ 595359 w 2525033"/>
              <a:gd name="connsiteY1678" fmla="*/ 135045 h 861688"/>
              <a:gd name="connsiteX1679" fmla="*/ 568589 w 2525033"/>
              <a:gd name="connsiteY1679" fmla="*/ 144507 h 861688"/>
              <a:gd name="connsiteX1680" fmla="*/ 543405 w 2525033"/>
              <a:gd name="connsiteY1680" fmla="*/ 122626 h 861688"/>
              <a:gd name="connsiteX1681" fmla="*/ 594960 w 2525033"/>
              <a:gd name="connsiteY1681" fmla="*/ 90493 h 861688"/>
              <a:gd name="connsiteX1682" fmla="*/ 594960 w 2525033"/>
              <a:gd name="connsiteY1682" fmla="*/ 85166 h 861688"/>
              <a:gd name="connsiteX1683" fmla="*/ 577321 w 2525033"/>
              <a:gd name="connsiteY1683" fmla="*/ 59341 h 861688"/>
              <a:gd name="connsiteX1684" fmla="*/ 547565 w 2525033"/>
              <a:gd name="connsiteY1684" fmla="*/ 72157 h 861688"/>
              <a:gd name="connsiteX1685" fmla="*/ 546978 w 2525033"/>
              <a:gd name="connsiteY1685" fmla="*/ 66240 h 861688"/>
              <a:gd name="connsiteX1686" fmla="*/ 579495 w 2525033"/>
              <a:gd name="connsiteY1686" fmla="*/ 46333 h 861688"/>
              <a:gd name="connsiteX1687" fmla="*/ 165308 w 2525033"/>
              <a:gd name="connsiteY1687" fmla="*/ 46333 h 861688"/>
              <a:gd name="connsiteX1688" fmla="*/ 197237 w 2525033"/>
              <a:gd name="connsiteY1688" fmla="*/ 72747 h 861688"/>
              <a:gd name="connsiteX1689" fmla="*/ 196438 w 2525033"/>
              <a:gd name="connsiteY1689" fmla="*/ 92660 h 861688"/>
              <a:gd name="connsiteX1690" fmla="*/ 195851 w 2525033"/>
              <a:gd name="connsiteY1690" fmla="*/ 124601 h 861688"/>
              <a:gd name="connsiteX1691" fmla="*/ 203783 w 2525033"/>
              <a:gd name="connsiteY1691" fmla="*/ 134660 h 861688"/>
              <a:gd name="connsiteX1692" fmla="*/ 190292 w 2525033"/>
              <a:gd name="connsiteY1692" fmla="*/ 144706 h 861688"/>
              <a:gd name="connsiteX1693" fmla="*/ 181172 w 2525033"/>
              <a:gd name="connsiteY1693" fmla="*/ 135045 h 861688"/>
              <a:gd name="connsiteX1694" fmla="*/ 154402 w 2525033"/>
              <a:gd name="connsiteY1694" fmla="*/ 144507 h 861688"/>
              <a:gd name="connsiteX1695" fmla="*/ 129218 w 2525033"/>
              <a:gd name="connsiteY1695" fmla="*/ 122626 h 861688"/>
              <a:gd name="connsiteX1696" fmla="*/ 180773 w 2525033"/>
              <a:gd name="connsiteY1696" fmla="*/ 90493 h 861688"/>
              <a:gd name="connsiteX1697" fmla="*/ 180773 w 2525033"/>
              <a:gd name="connsiteY1697" fmla="*/ 85166 h 861688"/>
              <a:gd name="connsiteX1698" fmla="*/ 163134 w 2525033"/>
              <a:gd name="connsiteY1698" fmla="*/ 59341 h 861688"/>
              <a:gd name="connsiteX1699" fmla="*/ 133378 w 2525033"/>
              <a:gd name="connsiteY1699" fmla="*/ 72157 h 861688"/>
              <a:gd name="connsiteX1700" fmla="*/ 132784 w 2525033"/>
              <a:gd name="connsiteY1700" fmla="*/ 66240 h 861688"/>
              <a:gd name="connsiteX1701" fmla="*/ 165308 w 2525033"/>
              <a:gd name="connsiteY1701" fmla="*/ 46333 h 861688"/>
              <a:gd name="connsiteX1702" fmla="*/ 1070895 w 2525033"/>
              <a:gd name="connsiteY1702" fmla="*/ 46135 h 861688"/>
              <a:gd name="connsiteX1703" fmla="*/ 1114117 w 2525033"/>
              <a:gd name="connsiteY1703" fmla="*/ 91673 h 861688"/>
              <a:gd name="connsiteX1704" fmla="*/ 1067722 w 2525033"/>
              <a:gd name="connsiteY1704" fmla="*/ 144707 h 861688"/>
              <a:gd name="connsiteX1705" fmla="*/ 1024287 w 2525033"/>
              <a:gd name="connsiteY1705" fmla="*/ 99168 h 861688"/>
              <a:gd name="connsiteX1706" fmla="*/ 1070895 w 2525033"/>
              <a:gd name="connsiteY1706" fmla="*/ 46135 h 861688"/>
              <a:gd name="connsiteX1707" fmla="*/ 2006013 w 2525033"/>
              <a:gd name="connsiteY1707" fmla="*/ 46134 h 861688"/>
              <a:gd name="connsiteX1708" fmla="*/ 2027425 w 2525033"/>
              <a:gd name="connsiteY1708" fmla="*/ 52641 h 861688"/>
              <a:gd name="connsiteX1709" fmla="*/ 2044876 w 2525033"/>
              <a:gd name="connsiteY1709" fmla="*/ 46333 h 861688"/>
              <a:gd name="connsiteX1710" fmla="*/ 2053408 w 2525033"/>
              <a:gd name="connsiteY1710" fmla="*/ 47512 h 861688"/>
              <a:gd name="connsiteX1711" fmla="*/ 2052022 w 2525033"/>
              <a:gd name="connsiteY1711" fmla="*/ 60527 h 861688"/>
              <a:gd name="connsiteX1712" fmla="*/ 2030798 w 2525033"/>
              <a:gd name="connsiteY1712" fmla="*/ 58354 h 861688"/>
              <a:gd name="connsiteX1713" fmla="*/ 2030798 w 2525033"/>
              <a:gd name="connsiteY1713" fmla="*/ 58552 h 861688"/>
              <a:gd name="connsiteX1714" fmla="*/ 2042103 w 2525033"/>
              <a:gd name="connsiteY1714" fmla="*/ 80043 h 861688"/>
              <a:gd name="connsiteX1715" fmla="*/ 2001841 w 2525033"/>
              <a:gd name="connsiteY1715" fmla="*/ 118484 h 861688"/>
              <a:gd name="connsiteX1716" fmla="*/ 1989549 w 2525033"/>
              <a:gd name="connsiteY1716" fmla="*/ 116118 h 861688"/>
              <a:gd name="connsiteX1717" fmla="*/ 1983203 w 2525033"/>
              <a:gd name="connsiteY1717" fmla="*/ 125581 h 861688"/>
              <a:gd name="connsiteX1718" fmla="*/ 1995895 w 2525033"/>
              <a:gd name="connsiteY1718" fmla="*/ 134659 h 861688"/>
              <a:gd name="connsiteX1719" fmla="*/ 2023665 w 2525033"/>
              <a:gd name="connsiteY1719" fmla="*/ 134461 h 861688"/>
              <a:gd name="connsiteX1720" fmla="*/ 2049636 w 2525033"/>
              <a:gd name="connsiteY1720" fmla="*/ 156541 h 861688"/>
              <a:gd name="connsiteX1721" fmla="*/ 2001254 w 2525033"/>
              <a:gd name="connsiteY1721" fmla="*/ 191039 h 861688"/>
              <a:gd name="connsiteX1722" fmla="*/ 1963378 w 2525033"/>
              <a:gd name="connsiteY1722" fmla="*/ 167978 h 861688"/>
              <a:gd name="connsiteX1723" fmla="*/ 1982216 w 2525033"/>
              <a:gd name="connsiteY1723" fmla="*/ 146084 h 861688"/>
              <a:gd name="connsiteX1724" fmla="*/ 1982216 w 2525033"/>
              <a:gd name="connsiteY1724" fmla="*/ 145898 h 861688"/>
              <a:gd name="connsiteX1725" fmla="*/ 1970511 w 2525033"/>
              <a:gd name="connsiteY1725" fmla="*/ 130511 h 861688"/>
              <a:gd name="connsiteX1726" fmla="*/ 1984402 w 2525033"/>
              <a:gd name="connsiteY1726" fmla="*/ 112772 h 861688"/>
              <a:gd name="connsiteX1727" fmla="*/ 1984402 w 2525033"/>
              <a:gd name="connsiteY1727" fmla="*/ 112573 h 861688"/>
              <a:gd name="connsiteX1728" fmla="*/ 1966551 w 2525033"/>
              <a:gd name="connsiteY1728" fmla="*/ 85165 h 861688"/>
              <a:gd name="connsiteX1729" fmla="*/ 2006013 w 2525033"/>
              <a:gd name="connsiteY1729" fmla="*/ 46134 h 861688"/>
              <a:gd name="connsiteX1730" fmla="*/ 1651051 w 2525033"/>
              <a:gd name="connsiteY1730" fmla="*/ 46134 h 861688"/>
              <a:gd name="connsiteX1731" fmla="*/ 1694273 w 2525033"/>
              <a:gd name="connsiteY1731" fmla="*/ 91673 h 861688"/>
              <a:gd name="connsiteX1732" fmla="*/ 1647878 w 2525033"/>
              <a:gd name="connsiteY1732" fmla="*/ 144706 h 861688"/>
              <a:gd name="connsiteX1733" fmla="*/ 1604443 w 2525033"/>
              <a:gd name="connsiteY1733" fmla="*/ 99167 h 861688"/>
              <a:gd name="connsiteX1734" fmla="*/ 1651051 w 2525033"/>
              <a:gd name="connsiteY1734" fmla="*/ 46134 h 861688"/>
              <a:gd name="connsiteX1735" fmla="*/ 965437 w 2525033"/>
              <a:gd name="connsiteY1735" fmla="*/ 46134 h 861688"/>
              <a:gd name="connsiteX1736" fmla="*/ 1008659 w 2525033"/>
              <a:gd name="connsiteY1736" fmla="*/ 91673 h 861688"/>
              <a:gd name="connsiteX1737" fmla="*/ 962264 w 2525033"/>
              <a:gd name="connsiteY1737" fmla="*/ 144706 h 861688"/>
              <a:gd name="connsiteX1738" fmla="*/ 918829 w 2525033"/>
              <a:gd name="connsiteY1738" fmla="*/ 99167 h 861688"/>
              <a:gd name="connsiteX1739" fmla="*/ 965437 w 2525033"/>
              <a:gd name="connsiteY1739" fmla="*/ 46134 h 861688"/>
              <a:gd name="connsiteX1740" fmla="*/ 379709 w 2525033"/>
              <a:gd name="connsiteY1740" fmla="*/ 46134 h 861688"/>
              <a:gd name="connsiteX1741" fmla="*/ 422931 w 2525033"/>
              <a:gd name="connsiteY1741" fmla="*/ 91673 h 861688"/>
              <a:gd name="connsiteX1742" fmla="*/ 376536 w 2525033"/>
              <a:gd name="connsiteY1742" fmla="*/ 144706 h 861688"/>
              <a:gd name="connsiteX1743" fmla="*/ 333101 w 2525033"/>
              <a:gd name="connsiteY1743" fmla="*/ 99167 h 861688"/>
              <a:gd name="connsiteX1744" fmla="*/ 379709 w 2525033"/>
              <a:gd name="connsiteY1744" fmla="*/ 46134 h 861688"/>
              <a:gd name="connsiteX1745" fmla="*/ 1840344 w 2525033"/>
              <a:gd name="connsiteY1745" fmla="*/ 33120 h 861688"/>
              <a:gd name="connsiteX1746" fmla="*/ 1839544 w 2525033"/>
              <a:gd name="connsiteY1746" fmla="*/ 50866 h 861688"/>
              <a:gd name="connsiteX1747" fmla="*/ 1865728 w 2525033"/>
              <a:gd name="connsiteY1747" fmla="*/ 50866 h 861688"/>
              <a:gd name="connsiteX1748" fmla="*/ 1864328 w 2525033"/>
              <a:gd name="connsiteY1748" fmla="*/ 61509 h 861688"/>
              <a:gd name="connsiteX1749" fmla="*/ 1838945 w 2525033"/>
              <a:gd name="connsiteY1749" fmla="*/ 61509 h 861688"/>
              <a:gd name="connsiteX1750" fmla="*/ 1838557 w 2525033"/>
              <a:gd name="connsiteY1750" fmla="*/ 86352 h 861688"/>
              <a:gd name="connsiteX1751" fmla="*/ 1838357 w 2525033"/>
              <a:gd name="connsiteY1751" fmla="*/ 109419 h 861688"/>
              <a:gd name="connsiteX1752" fmla="*/ 1850450 w 2525033"/>
              <a:gd name="connsiteY1752" fmla="*/ 130909 h 861688"/>
              <a:gd name="connsiteX1753" fmla="*/ 1865128 w 2525033"/>
              <a:gd name="connsiteY1753" fmla="*/ 125781 h 861688"/>
              <a:gd name="connsiteX1754" fmla="*/ 1867114 w 2525033"/>
              <a:gd name="connsiteY1754" fmla="*/ 126575 h 861688"/>
              <a:gd name="connsiteX1755" fmla="*/ 1845690 w 2525033"/>
              <a:gd name="connsiteY1755" fmla="*/ 144123 h 861688"/>
              <a:gd name="connsiteX1756" fmla="*/ 1822093 w 2525033"/>
              <a:gd name="connsiteY1756" fmla="*/ 116709 h 861688"/>
              <a:gd name="connsiteX1757" fmla="*/ 1822692 w 2525033"/>
              <a:gd name="connsiteY1757" fmla="*/ 87730 h 861688"/>
              <a:gd name="connsiteX1758" fmla="*/ 1823280 w 2525033"/>
              <a:gd name="connsiteY1758" fmla="*/ 61509 h 861688"/>
              <a:gd name="connsiteX1759" fmla="*/ 1812374 w 2525033"/>
              <a:gd name="connsiteY1759" fmla="*/ 61509 h 861688"/>
              <a:gd name="connsiteX1760" fmla="*/ 1812374 w 2525033"/>
              <a:gd name="connsiteY1760" fmla="*/ 55008 h 861688"/>
              <a:gd name="connsiteX1761" fmla="*/ 1833798 w 2525033"/>
              <a:gd name="connsiteY1761" fmla="*/ 33915 h 861688"/>
              <a:gd name="connsiteX1762" fmla="*/ 1569466 w 2525033"/>
              <a:gd name="connsiteY1762" fmla="*/ 33120 h 861688"/>
              <a:gd name="connsiteX1763" fmla="*/ 1568666 w 2525033"/>
              <a:gd name="connsiteY1763" fmla="*/ 50866 h 861688"/>
              <a:gd name="connsiteX1764" fmla="*/ 1594850 w 2525033"/>
              <a:gd name="connsiteY1764" fmla="*/ 50866 h 861688"/>
              <a:gd name="connsiteX1765" fmla="*/ 1593450 w 2525033"/>
              <a:gd name="connsiteY1765" fmla="*/ 61509 h 861688"/>
              <a:gd name="connsiteX1766" fmla="*/ 1568067 w 2525033"/>
              <a:gd name="connsiteY1766" fmla="*/ 61509 h 861688"/>
              <a:gd name="connsiteX1767" fmla="*/ 1567679 w 2525033"/>
              <a:gd name="connsiteY1767" fmla="*/ 86352 h 861688"/>
              <a:gd name="connsiteX1768" fmla="*/ 1567479 w 2525033"/>
              <a:gd name="connsiteY1768" fmla="*/ 109419 h 861688"/>
              <a:gd name="connsiteX1769" fmla="*/ 1579572 w 2525033"/>
              <a:gd name="connsiteY1769" fmla="*/ 130909 h 861688"/>
              <a:gd name="connsiteX1770" fmla="*/ 1594250 w 2525033"/>
              <a:gd name="connsiteY1770" fmla="*/ 125781 h 861688"/>
              <a:gd name="connsiteX1771" fmla="*/ 1596236 w 2525033"/>
              <a:gd name="connsiteY1771" fmla="*/ 126575 h 861688"/>
              <a:gd name="connsiteX1772" fmla="*/ 1574812 w 2525033"/>
              <a:gd name="connsiteY1772" fmla="*/ 144123 h 861688"/>
              <a:gd name="connsiteX1773" fmla="*/ 1551215 w 2525033"/>
              <a:gd name="connsiteY1773" fmla="*/ 116709 h 861688"/>
              <a:gd name="connsiteX1774" fmla="*/ 1551814 w 2525033"/>
              <a:gd name="connsiteY1774" fmla="*/ 87730 h 861688"/>
              <a:gd name="connsiteX1775" fmla="*/ 1552402 w 2525033"/>
              <a:gd name="connsiteY1775" fmla="*/ 61509 h 861688"/>
              <a:gd name="connsiteX1776" fmla="*/ 1541496 w 2525033"/>
              <a:gd name="connsiteY1776" fmla="*/ 61509 h 861688"/>
              <a:gd name="connsiteX1777" fmla="*/ 1541496 w 2525033"/>
              <a:gd name="connsiteY1777" fmla="*/ 55008 h 861688"/>
              <a:gd name="connsiteX1778" fmla="*/ 1562920 w 2525033"/>
              <a:gd name="connsiteY1778" fmla="*/ 33915 h 861688"/>
              <a:gd name="connsiteX1779" fmla="*/ 244420 w 2525033"/>
              <a:gd name="connsiteY1779" fmla="*/ 33120 h 861688"/>
              <a:gd name="connsiteX1780" fmla="*/ 243620 w 2525033"/>
              <a:gd name="connsiteY1780" fmla="*/ 50866 h 861688"/>
              <a:gd name="connsiteX1781" fmla="*/ 269804 w 2525033"/>
              <a:gd name="connsiteY1781" fmla="*/ 50866 h 861688"/>
              <a:gd name="connsiteX1782" fmla="*/ 268417 w 2525033"/>
              <a:gd name="connsiteY1782" fmla="*/ 61509 h 861688"/>
              <a:gd name="connsiteX1783" fmla="*/ 243033 w 2525033"/>
              <a:gd name="connsiteY1783" fmla="*/ 61509 h 861688"/>
              <a:gd name="connsiteX1784" fmla="*/ 242633 w 2525033"/>
              <a:gd name="connsiteY1784" fmla="*/ 86352 h 861688"/>
              <a:gd name="connsiteX1785" fmla="*/ 242433 w 2525033"/>
              <a:gd name="connsiteY1785" fmla="*/ 109419 h 861688"/>
              <a:gd name="connsiteX1786" fmla="*/ 254526 w 2525033"/>
              <a:gd name="connsiteY1786" fmla="*/ 130909 h 861688"/>
              <a:gd name="connsiteX1787" fmla="*/ 269204 w 2525033"/>
              <a:gd name="connsiteY1787" fmla="*/ 125781 h 861688"/>
              <a:gd name="connsiteX1788" fmla="*/ 271190 w 2525033"/>
              <a:gd name="connsiteY1788" fmla="*/ 126575 h 861688"/>
              <a:gd name="connsiteX1789" fmla="*/ 249766 w 2525033"/>
              <a:gd name="connsiteY1789" fmla="*/ 144123 h 861688"/>
              <a:gd name="connsiteX1790" fmla="*/ 226169 w 2525033"/>
              <a:gd name="connsiteY1790" fmla="*/ 116709 h 861688"/>
              <a:gd name="connsiteX1791" fmla="*/ 226768 w 2525033"/>
              <a:gd name="connsiteY1791" fmla="*/ 87730 h 861688"/>
              <a:gd name="connsiteX1792" fmla="*/ 227356 w 2525033"/>
              <a:gd name="connsiteY1792" fmla="*/ 61509 h 861688"/>
              <a:gd name="connsiteX1793" fmla="*/ 216450 w 2525033"/>
              <a:gd name="connsiteY1793" fmla="*/ 61509 h 861688"/>
              <a:gd name="connsiteX1794" fmla="*/ 216450 w 2525033"/>
              <a:gd name="connsiteY1794" fmla="*/ 55008 h 861688"/>
              <a:gd name="connsiteX1795" fmla="*/ 237874 w 2525033"/>
              <a:gd name="connsiteY1795" fmla="*/ 33915 h 861688"/>
              <a:gd name="connsiteX1796" fmla="*/ 100149 w 2525033"/>
              <a:gd name="connsiteY1796" fmla="*/ 14393 h 861688"/>
              <a:gd name="connsiteX1797" fmla="*/ 116801 w 2525033"/>
              <a:gd name="connsiteY1797" fmla="*/ 16566 h 861688"/>
              <a:gd name="connsiteX1798" fmla="*/ 116801 w 2525033"/>
              <a:gd name="connsiteY1798" fmla="*/ 20112 h 861688"/>
              <a:gd name="connsiteX1799" fmla="*/ 105502 w 2525033"/>
              <a:gd name="connsiteY1799" fmla="*/ 38646 h 861688"/>
              <a:gd name="connsiteX1800" fmla="*/ 105502 w 2525033"/>
              <a:gd name="connsiteY1800" fmla="*/ 141950 h 861688"/>
              <a:gd name="connsiteX1801" fmla="*/ 96176 w 2525033"/>
              <a:gd name="connsiteY1801" fmla="*/ 144123 h 861688"/>
              <a:gd name="connsiteX1802" fmla="*/ 33516 w 2525033"/>
              <a:gd name="connsiteY1802" fmla="*/ 41403 h 861688"/>
              <a:gd name="connsiteX1803" fmla="*/ 33316 w 2525033"/>
              <a:gd name="connsiteY1803" fmla="*/ 41602 h 861688"/>
              <a:gd name="connsiteX1804" fmla="*/ 33316 w 2525033"/>
              <a:gd name="connsiteY1804" fmla="*/ 132685 h 861688"/>
              <a:gd name="connsiteX1805" fmla="*/ 45409 w 2525033"/>
              <a:gd name="connsiteY1805" fmla="*/ 135840 h 861688"/>
              <a:gd name="connsiteX1806" fmla="*/ 45409 w 2525033"/>
              <a:gd name="connsiteY1806" fmla="*/ 140174 h 861688"/>
              <a:gd name="connsiteX1807" fmla="*/ 27364 w 2525033"/>
              <a:gd name="connsiteY1807" fmla="*/ 143527 h 861688"/>
              <a:gd name="connsiteX1808" fmla="*/ 9319 w 2525033"/>
              <a:gd name="connsiteY1808" fmla="*/ 141552 h 861688"/>
              <a:gd name="connsiteX1809" fmla="*/ 9319 w 2525033"/>
              <a:gd name="connsiteY1809" fmla="*/ 137814 h 861688"/>
              <a:gd name="connsiteX1810" fmla="*/ 20824 w 2525033"/>
              <a:gd name="connsiteY1810" fmla="*/ 120466 h 861688"/>
              <a:gd name="connsiteX1811" fmla="*/ 20824 w 2525033"/>
              <a:gd name="connsiteY1811" fmla="*/ 25632 h 861688"/>
              <a:gd name="connsiteX1812" fmla="*/ 8326 w 2525033"/>
              <a:gd name="connsiteY1812" fmla="*/ 22279 h 861688"/>
              <a:gd name="connsiteX1813" fmla="*/ 8326 w 2525033"/>
              <a:gd name="connsiteY1813" fmla="*/ 16566 h 861688"/>
              <a:gd name="connsiteX1814" fmla="*/ 30143 w 2525033"/>
              <a:gd name="connsiteY1814" fmla="*/ 15182 h 861688"/>
              <a:gd name="connsiteX1815" fmla="*/ 37476 w 2525033"/>
              <a:gd name="connsiteY1815" fmla="*/ 15182 h 861688"/>
              <a:gd name="connsiteX1816" fmla="*/ 92610 w 2525033"/>
              <a:gd name="connsiteY1816" fmla="*/ 105278 h 861688"/>
              <a:gd name="connsiteX1817" fmla="*/ 93003 w 2525033"/>
              <a:gd name="connsiteY1817" fmla="*/ 105079 h 861688"/>
              <a:gd name="connsiteX1818" fmla="*/ 93003 w 2525033"/>
              <a:gd name="connsiteY1818" fmla="*/ 25042 h 861688"/>
              <a:gd name="connsiteX1819" fmla="*/ 80312 w 2525033"/>
              <a:gd name="connsiteY1819" fmla="*/ 21888 h 861688"/>
              <a:gd name="connsiteX1820" fmla="*/ 80312 w 2525033"/>
              <a:gd name="connsiteY1820" fmla="*/ 17746 h 861688"/>
              <a:gd name="connsiteX1821" fmla="*/ 100149 w 2525033"/>
              <a:gd name="connsiteY1821" fmla="*/ 14393 h 861688"/>
              <a:gd name="connsiteX1822" fmla="*/ 872920 w 2525033"/>
              <a:gd name="connsiteY1822" fmla="*/ 14002 h 861688"/>
              <a:gd name="connsiteX1823" fmla="*/ 902264 w 2525033"/>
              <a:gd name="connsiteY1823" fmla="*/ 19323 h 861688"/>
              <a:gd name="connsiteX1824" fmla="*/ 900690 w 2525033"/>
              <a:gd name="connsiteY1824" fmla="*/ 46725 h 861688"/>
              <a:gd name="connsiteX1825" fmla="*/ 895331 w 2525033"/>
              <a:gd name="connsiteY1825" fmla="*/ 46725 h 861688"/>
              <a:gd name="connsiteX1826" fmla="*/ 894531 w 2525033"/>
              <a:gd name="connsiteY1826" fmla="*/ 43179 h 861688"/>
              <a:gd name="connsiteX1827" fmla="*/ 871334 w 2525033"/>
              <a:gd name="connsiteY1827" fmla="*/ 26029 h 861688"/>
              <a:gd name="connsiteX1828" fmla="*/ 832658 w 2525033"/>
              <a:gd name="connsiteY1828" fmla="*/ 80044 h 861688"/>
              <a:gd name="connsiteX1829" fmla="*/ 869547 w 2525033"/>
              <a:gd name="connsiteY1829" fmla="*/ 132686 h 861688"/>
              <a:gd name="connsiteX1830" fmla="*/ 895731 w 2525033"/>
              <a:gd name="connsiteY1830" fmla="*/ 117504 h 861688"/>
              <a:gd name="connsiteX1831" fmla="*/ 897704 w 2525033"/>
              <a:gd name="connsiteY1831" fmla="*/ 112772 h 861688"/>
              <a:gd name="connsiteX1832" fmla="*/ 903063 w 2525033"/>
              <a:gd name="connsiteY1832" fmla="*/ 112772 h 861688"/>
              <a:gd name="connsiteX1833" fmla="*/ 901077 w 2525033"/>
              <a:gd name="connsiteY1833" fmla="*/ 138795 h 861688"/>
              <a:gd name="connsiteX1834" fmla="*/ 866574 w 2525033"/>
              <a:gd name="connsiteY1834" fmla="*/ 144905 h 861688"/>
              <a:gd name="connsiteX1835" fmla="*/ 813233 w 2525033"/>
              <a:gd name="connsiteY1835" fmla="*/ 82608 h 861688"/>
              <a:gd name="connsiteX1836" fmla="*/ 872920 w 2525033"/>
              <a:gd name="connsiteY1836" fmla="*/ 14002 h 861688"/>
              <a:gd name="connsiteX1837" fmla="*/ 1086947 w 2525033"/>
              <a:gd name="connsiteY1837" fmla="*/ 10649 h 861688"/>
              <a:gd name="connsiteX1838" fmla="*/ 1096466 w 2525033"/>
              <a:gd name="connsiteY1838" fmla="*/ 20112 h 861688"/>
              <a:gd name="connsiteX1839" fmla="*/ 1086947 w 2525033"/>
              <a:gd name="connsiteY1839" fmla="*/ 29575 h 861688"/>
              <a:gd name="connsiteX1840" fmla="*/ 1077428 w 2525033"/>
              <a:gd name="connsiteY1840" fmla="*/ 20112 h 861688"/>
              <a:gd name="connsiteX1841" fmla="*/ 1086947 w 2525033"/>
              <a:gd name="connsiteY1841" fmla="*/ 10649 h 861688"/>
              <a:gd name="connsiteX1842" fmla="*/ 1056017 w 2525033"/>
              <a:gd name="connsiteY1842" fmla="*/ 10649 h 861688"/>
              <a:gd name="connsiteX1843" fmla="*/ 1065536 w 2525033"/>
              <a:gd name="connsiteY1843" fmla="*/ 20112 h 861688"/>
              <a:gd name="connsiteX1844" fmla="*/ 1056017 w 2525033"/>
              <a:gd name="connsiteY1844" fmla="*/ 29575 h 861688"/>
              <a:gd name="connsiteX1845" fmla="*/ 1046498 w 2525033"/>
              <a:gd name="connsiteY1845" fmla="*/ 20112 h 861688"/>
              <a:gd name="connsiteX1846" fmla="*/ 1056017 w 2525033"/>
              <a:gd name="connsiteY1846" fmla="*/ 10649 h 861688"/>
              <a:gd name="connsiteX1847" fmla="*/ 1314390 w 2525033"/>
              <a:gd name="connsiteY1847" fmla="*/ 6706 h 861688"/>
              <a:gd name="connsiteX1848" fmla="*/ 1324696 w 2525033"/>
              <a:gd name="connsiteY1848" fmla="*/ 17349 h 861688"/>
              <a:gd name="connsiteX1849" fmla="*/ 1313590 w 2525033"/>
              <a:gd name="connsiteY1849" fmla="*/ 29575 h 861688"/>
              <a:gd name="connsiteX1850" fmla="*/ 1303084 w 2525033"/>
              <a:gd name="connsiteY1850" fmla="*/ 18336 h 861688"/>
              <a:gd name="connsiteX1851" fmla="*/ 1314390 w 2525033"/>
              <a:gd name="connsiteY1851" fmla="*/ 6706 h 861688"/>
              <a:gd name="connsiteX1852" fmla="*/ 303133 w 2525033"/>
              <a:gd name="connsiteY1852" fmla="*/ 6706 h 861688"/>
              <a:gd name="connsiteX1853" fmla="*/ 313439 w 2525033"/>
              <a:gd name="connsiteY1853" fmla="*/ 17349 h 861688"/>
              <a:gd name="connsiteX1854" fmla="*/ 302333 w 2525033"/>
              <a:gd name="connsiteY1854" fmla="*/ 29575 h 861688"/>
              <a:gd name="connsiteX1855" fmla="*/ 291827 w 2525033"/>
              <a:gd name="connsiteY1855" fmla="*/ 18336 h 861688"/>
              <a:gd name="connsiteX1856" fmla="*/ 303133 w 2525033"/>
              <a:gd name="connsiteY1856" fmla="*/ 6706 h 861688"/>
              <a:gd name="connsiteX1857" fmla="*/ 1265546 w 2525033"/>
              <a:gd name="connsiteY1857" fmla="*/ 0 h 861688"/>
              <a:gd name="connsiteX1858" fmla="*/ 1271892 w 2525033"/>
              <a:gd name="connsiteY1858" fmla="*/ 0 h 861688"/>
              <a:gd name="connsiteX1859" fmla="*/ 1270705 w 2525033"/>
              <a:gd name="connsiteY1859" fmla="*/ 11040 h 861688"/>
              <a:gd name="connsiteX1860" fmla="*/ 1270705 w 2525033"/>
              <a:gd name="connsiteY1860" fmla="*/ 124005 h 861688"/>
              <a:gd name="connsiteX1861" fmla="*/ 1278238 w 2525033"/>
              <a:gd name="connsiteY1861" fmla="*/ 135442 h 861688"/>
              <a:gd name="connsiteX1862" fmla="*/ 1264359 w 2525033"/>
              <a:gd name="connsiteY1862" fmla="*/ 144706 h 861688"/>
              <a:gd name="connsiteX1863" fmla="*/ 1254840 w 2525033"/>
              <a:gd name="connsiteY1863" fmla="*/ 132884 h 861688"/>
              <a:gd name="connsiteX1864" fmla="*/ 1229456 w 2525033"/>
              <a:gd name="connsiteY1864" fmla="*/ 144123 h 861688"/>
              <a:gd name="connsiteX1865" fmla="*/ 1193354 w 2525033"/>
              <a:gd name="connsiteY1865" fmla="*/ 101335 h 861688"/>
              <a:gd name="connsiteX1866" fmla="*/ 1240749 w 2525033"/>
              <a:gd name="connsiteY1866" fmla="*/ 46532 h 861688"/>
              <a:gd name="connsiteX1867" fmla="*/ 1254440 w 2525033"/>
              <a:gd name="connsiteY1867" fmla="*/ 47911 h 861688"/>
              <a:gd name="connsiteX1868" fmla="*/ 1254440 w 2525033"/>
              <a:gd name="connsiteY1868" fmla="*/ 13213 h 861688"/>
              <a:gd name="connsiteX1869" fmla="*/ 1240949 w 2525033"/>
              <a:gd name="connsiteY1869" fmla="*/ 7886 h 861688"/>
              <a:gd name="connsiteX1870" fmla="*/ 1240949 w 2525033"/>
              <a:gd name="connsiteY1870" fmla="*/ 3552 h 861688"/>
              <a:gd name="connsiteX1871" fmla="*/ 1265546 w 2525033"/>
              <a:gd name="connsiteY1871" fmla="*/ 0 h 861688"/>
              <a:gd name="connsiteX1872" fmla="*/ 743452 w 2525033"/>
              <a:gd name="connsiteY1872" fmla="*/ 0 h 861688"/>
              <a:gd name="connsiteX1873" fmla="*/ 749798 w 2525033"/>
              <a:gd name="connsiteY1873" fmla="*/ 0 h 861688"/>
              <a:gd name="connsiteX1874" fmla="*/ 748799 w 2525033"/>
              <a:gd name="connsiteY1874" fmla="*/ 11040 h 861688"/>
              <a:gd name="connsiteX1875" fmla="*/ 748799 w 2525033"/>
              <a:gd name="connsiteY1875" fmla="*/ 133281 h 861688"/>
              <a:gd name="connsiteX1876" fmla="*/ 759904 w 2525033"/>
              <a:gd name="connsiteY1876" fmla="*/ 136237 h 861688"/>
              <a:gd name="connsiteX1877" fmla="*/ 759904 w 2525033"/>
              <a:gd name="connsiteY1877" fmla="*/ 139975 h 861688"/>
              <a:gd name="connsiteX1878" fmla="*/ 736907 w 2525033"/>
              <a:gd name="connsiteY1878" fmla="*/ 143328 h 861688"/>
              <a:gd name="connsiteX1879" fmla="*/ 722028 w 2525033"/>
              <a:gd name="connsiteY1879" fmla="*/ 141552 h 861688"/>
              <a:gd name="connsiteX1880" fmla="*/ 722028 w 2525033"/>
              <a:gd name="connsiteY1880" fmla="*/ 138199 h 861688"/>
              <a:gd name="connsiteX1881" fmla="*/ 732547 w 2525033"/>
              <a:gd name="connsiteY1881" fmla="*/ 127557 h 861688"/>
              <a:gd name="connsiteX1882" fmla="*/ 732547 w 2525033"/>
              <a:gd name="connsiteY1882" fmla="*/ 13213 h 861688"/>
              <a:gd name="connsiteX1883" fmla="*/ 719655 w 2525033"/>
              <a:gd name="connsiteY1883" fmla="*/ 7886 h 861688"/>
              <a:gd name="connsiteX1884" fmla="*/ 719655 w 2525033"/>
              <a:gd name="connsiteY1884" fmla="*/ 3552 h 861688"/>
              <a:gd name="connsiteX1885" fmla="*/ 743452 w 2525033"/>
              <a:gd name="connsiteY1885" fmla="*/ 0 h 86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Lst>
            <a:rect l="l" t="t" r="r" b="b"/>
            <a:pathLst>
              <a:path w="2525033" h="861688">
                <a:moveTo>
                  <a:pt x="994555" y="728028"/>
                </a:moveTo>
                <a:cubicBezTo>
                  <a:pt x="978491" y="728028"/>
                  <a:pt x="964812" y="744781"/>
                  <a:pt x="964812" y="778298"/>
                </a:cubicBezTo>
                <a:cubicBezTo>
                  <a:pt x="964812" y="795051"/>
                  <a:pt x="969971" y="802154"/>
                  <a:pt x="974718" y="802154"/>
                </a:cubicBezTo>
                <a:cubicBezTo>
                  <a:pt x="983250" y="802154"/>
                  <a:pt x="994755" y="788941"/>
                  <a:pt x="999315" y="761931"/>
                </a:cubicBezTo>
                <a:lnTo>
                  <a:pt x="1004874" y="729208"/>
                </a:lnTo>
                <a:cubicBezTo>
                  <a:pt x="1002088" y="728425"/>
                  <a:pt x="997529" y="728028"/>
                  <a:pt x="994555" y="728028"/>
                </a:cubicBezTo>
                <a:close/>
                <a:moveTo>
                  <a:pt x="142922" y="727630"/>
                </a:moveTo>
                <a:cubicBezTo>
                  <a:pt x="132210" y="727630"/>
                  <a:pt x="119124" y="745774"/>
                  <a:pt x="119124" y="773566"/>
                </a:cubicBezTo>
                <a:cubicBezTo>
                  <a:pt x="119124" y="796044"/>
                  <a:pt x="126657" y="804513"/>
                  <a:pt x="135383" y="804513"/>
                </a:cubicBezTo>
                <a:cubicBezTo>
                  <a:pt x="144902" y="804513"/>
                  <a:pt x="158187" y="788158"/>
                  <a:pt x="158187" y="753064"/>
                </a:cubicBezTo>
                <a:cubicBezTo>
                  <a:pt x="158187" y="735516"/>
                  <a:pt x="151641" y="727630"/>
                  <a:pt x="142922" y="727630"/>
                </a:cubicBezTo>
                <a:close/>
                <a:moveTo>
                  <a:pt x="1170757" y="727432"/>
                </a:moveTo>
                <a:cubicBezTo>
                  <a:pt x="1162025" y="727432"/>
                  <a:pt x="1149533" y="742421"/>
                  <a:pt x="1149533" y="765085"/>
                </a:cubicBezTo>
                <a:cubicBezTo>
                  <a:pt x="1167584" y="765085"/>
                  <a:pt x="1180276" y="755423"/>
                  <a:pt x="1180276" y="740248"/>
                </a:cubicBezTo>
                <a:cubicBezTo>
                  <a:pt x="1180276" y="730984"/>
                  <a:pt x="1176503" y="727432"/>
                  <a:pt x="1170757" y="727432"/>
                </a:cubicBezTo>
                <a:close/>
                <a:moveTo>
                  <a:pt x="874095" y="727432"/>
                </a:moveTo>
                <a:cubicBezTo>
                  <a:pt x="865363" y="727432"/>
                  <a:pt x="852871" y="742421"/>
                  <a:pt x="852871" y="765085"/>
                </a:cubicBezTo>
                <a:cubicBezTo>
                  <a:pt x="870922" y="765085"/>
                  <a:pt x="883614" y="755423"/>
                  <a:pt x="883614" y="740248"/>
                </a:cubicBezTo>
                <a:cubicBezTo>
                  <a:pt x="883614" y="730984"/>
                  <a:pt x="879841" y="727432"/>
                  <a:pt x="874095" y="727432"/>
                </a:cubicBezTo>
                <a:close/>
                <a:moveTo>
                  <a:pt x="1111182" y="717186"/>
                </a:moveTo>
                <a:cubicBezTo>
                  <a:pt x="1114755" y="717186"/>
                  <a:pt x="1117528" y="717385"/>
                  <a:pt x="1120101" y="718366"/>
                </a:cubicBezTo>
                <a:lnTo>
                  <a:pt x="1111182" y="776323"/>
                </a:lnTo>
                <a:cubicBezTo>
                  <a:pt x="1110395" y="782247"/>
                  <a:pt x="1109595" y="792293"/>
                  <a:pt x="1109595" y="797422"/>
                </a:cubicBezTo>
                <a:cubicBezTo>
                  <a:pt x="1109595" y="803929"/>
                  <a:pt x="1111981" y="806885"/>
                  <a:pt x="1117528" y="808661"/>
                </a:cubicBezTo>
                <a:lnTo>
                  <a:pt x="1117528" y="812014"/>
                </a:lnTo>
                <a:cubicBezTo>
                  <a:pt x="1113368" y="813790"/>
                  <a:pt x="1108609" y="814771"/>
                  <a:pt x="1102662" y="814771"/>
                </a:cubicBezTo>
                <a:cubicBezTo>
                  <a:pt x="1096316" y="814771"/>
                  <a:pt x="1093143" y="811418"/>
                  <a:pt x="1093143" y="805705"/>
                </a:cubicBezTo>
                <a:cubicBezTo>
                  <a:pt x="1093143" y="800179"/>
                  <a:pt x="1094917" y="787562"/>
                  <a:pt x="1095917" y="779676"/>
                </a:cubicBezTo>
                <a:lnTo>
                  <a:pt x="1102263" y="739651"/>
                </a:lnTo>
                <a:lnTo>
                  <a:pt x="1103249" y="728028"/>
                </a:lnTo>
                <a:lnTo>
                  <a:pt x="1091357" y="724277"/>
                </a:lnTo>
                <a:lnTo>
                  <a:pt x="1091357" y="720539"/>
                </a:lnTo>
                <a:cubicBezTo>
                  <a:pt x="1097703" y="718167"/>
                  <a:pt x="1104049" y="717186"/>
                  <a:pt x="1111182" y="717186"/>
                </a:cubicBezTo>
                <a:close/>
                <a:moveTo>
                  <a:pt x="799230" y="717186"/>
                </a:moveTo>
                <a:cubicBezTo>
                  <a:pt x="801803" y="717186"/>
                  <a:pt x="804976" y="717571"/>
                  <a:pt x="807562" y="718564"/>
                </a:cubicBezTo>
                <a:lnTo>
                  <a:pt x="801603" y="747152"/>
                </a:lnTo>
                <a:lnTo>
                  <a:pt x="801803" y="747152"/>
                </a:lnTo>
                <a:lnTo>
                  <a:pt x="812321" y="729803"/>
                </a:lnTo>
                <a:cubicBezTo>
                  <a:pt x="817468" y="721321"/>
                  <a:pt x="822827" y="717385"/>
                  <a:pt x="828973" y="717385"/>
                </a:cubicBezTo>
                <a:cubicBezTo>
                  <a:pt x="833333" y="717385"/>
                  <a:pt x="835519" y="720142"/>
                  <a:pt x="835519" y="724674"/>
                </a:cubicBezTo>
                <a:cubicBezTo>
                  <a:pt x="835519" y="727829"/>
                  <a:pt x="834732" y="731778"/>
                  <a:pt x="833333" y="734932"/>
                </a:cubicBezTo>
                <a:cubicBezTo>
                  <a:pt x="831359" y="734336"/>
                  <a:pt x="829373" y="734137"/>
                  <a:pt x="827187" y="734137"/>
                </a:cubicBezTo>
                <a:cubicBezTo>
                  <a:pt x="814695" y="734137"/>
                  <a:pt x="802203" y="747735"/>
                  <a:pt x="800417" y="784209"/>
                </a:cubicBezTo>
                <a:lnTo>
                  <a:pt x="798830" y="812995"/>
                </a:lnTo>
                <a:lnTo>
                  <a:pt x="782378" y="812995"/>
                </a:lnTo>
                <a:lnTo>
                  <a:pt x="792084" y="728027"/>
                </a:lnTo>
                <a:lnTo>
                  <a:pt x="779992" y="724277"/>
                </a:lnTo>
                <a:lnTo>
                  <a:pt x="779992" y="720539"/>
                </a:lnTo>
                <a:cubicBezTo>
                  <a:pt x="786338" y="718167"/>
                  <a:pt x="792284" y="717186"/>
                  <a:pt x="799230" y="717186"/>
                </a:cubicBezTo>
                <a:close/>
                <a:moveTo>
                  <a:pt x="609800" y="717186"/>
                </a:moveTo>
                <a:cubicBezTo>
                  <a:pt x="612973" y="717186"/>
                  <a:pt x="616146" y="717571"/>
                  <a:pt x="618732" y="718366"/>
                </a:cubicBezTo>
                <a:lnTo>
                  <a:pt x="606040" y="824817"/>
                </a:lnTo>
                <a:cubicBezTo>
                  <a:pt x="602667" y="851641"/>
                  <a:pt x="591561" y="861688"/>
                  <a:pt x="578470" y="861688"/>
                </a:cubicBezTo>
                <a:cubicBezTo>
                  <a:pt x="573311" y="861688"/>
                  <a:pt x="567364" y="859515"/>
                  <a:pt x="564791" y="856360"/>
                </a:cubicBezTo>
                <a:lnTo>
                  <a:pt x="564791" y="852821"/>
                </a:lnTo>
                <a:cubicBezTo>
                  <a:pt x="577870" y="852821"/>
                  <a:pt x="588389" y="845333"/>
                  <a:pt x="590762" y="825612"/>
                </a:cubicBezTo>
                <a:lnTo>
                  <a:pt x="601668" y="739850"/>
                </a:lnTo>
                <a:lnTo>
                  <a:pt x="602267" y="728028"/>
                </a:lnTo>
                <a:lnTo>
                  <a:pt x="590175" y="724277"/>
                </a:lnTo>
                <a:lnTo>
                  <a:pt x="590175" y="720539"/>
                </a:lnTo>
                <a:cubicBezTo>
                  <a:pt x="596521" y="718167"/>
                  <a:pt x="603054" y="717186"/>
                  <a:pt x="609800" y="717186"/>
                </a:cubicBezTo>
                <a:close/>
                <a:moveTo>
                  <a:pt x="568064" y="717186"/>
                </a:moveTo>
                <a:cubicBezTo>
                  <a:pt x="571637" y="717186"/>
                  <a:pt x="574410" y="717385"/>
                  <a:pt x="576996" y="718366"/>
                </a:cubicBezTo>
                <a:lnTo>
                  <a:pt x="568064" y="776323"/>
                </a:lnTo>
                <a:cubicBezTo>
                  <a:pt x="567277" y="782247"/>
                  <a:pt x="566477" y="792293"/>
                  <a:pt x="566477" y="797422"/>
                </a:cubicBezTo>
                <a:cubicBezTo>
                  <a:pt x="566477" y="803929"/>
                  <a:pt x="568863" y="806885"/>
                  <a:pt x="574410" y="808661"/>
                </a:cubicBezTo>
                <a:lnTo>
                  <a:pt x="574410" y="812014"/>
                </a:lnTo>
                <a:cubicBezTo>
                  <a:pt x="570250" y="813790"/>
                  <a:pt x="565491" y="814771"/>
                  <a:pt x="559532" y="814771"/>
                </a:cubicBezTo>
                <a:cubicBezTo>
                  <a:pt x="553186" y="814771"/>
                  <a:pt x="550013" y="811418"/>
                  <a:pt x="550013" y="805705"/>
                </a:cubicBezTo>
                <a:cubicBezTo>
                  <a:pt x="550013" y="800179"/>
                  <a:pt x="551799" y="787562"/>
                  <a:pt x="552799" y="779676"/>
                </a:cubicBezTo>
                <a:lnTo>
                  <a:pt x="559145" y="739651"/>
                </a:lnTo>
                <a:lnTo>
                  <a:pt x="560131" y="728028"/>
                </a:lnTo>
                <a:lnTo>
                  <a:pt x="548239" y="724277"/>
                </a:lnTo>
                <a:lnTo>
                  <a:pt x="548239" y="720539"/>
                </a:lnTo>
                <a:cubicBezTo>
                  <a:pt x="554585" y="718167"/>
                  <a:pt x="560931" y="717186"/>
                  <a:pt x="568064" y="717186"/>
                </a:cubicBezTo>
                <a:close/>
                <a:moveTo>
                  <a:pt x="504380" y="717186"/>
                </a:moveTo>
                <a:cubicBezTo>
                  <a:pt x="506953" y="717186"/>
                  <a:pt x="510126" y="717571"/>
                  <a:pt x="512712" y="718564"/>
                </a:cubicBezTo>
                <a:lnTo>
                  <a:pt x="506766" y="747152"/>
                </a:lnTo>
                <a:lnTo>
                  <a:pt x="506953" y="747152"/>
                </a:lnTo>
                <a:lnTo>
                  <a:pt x="517471" y="729803"/>
                </a:lnTo>
                <a:cubicBezTo>
                  <a:pt x="522631" y="721321"/>
                  <a:pt x="527977" y="717385"/>
                  <a:pt x="534123" y="717385"/>
                </a:cubicBezTo>
                <a:cubicBezTo>
                  <a:pt x="538496" y="717385"/>
                  <a:pt x="540669" y="720142"/>
                  <a:pt x="540669" y="724674"/>
                </a:cubicBezTo>
                <a:cubicBezTo>
                  <a:pt x="540669" y="727829"/>
                  <a:pt x="539882" y="731778"/>
                  <a:pt x="538496" y="734932"/>
                </a:cubicBezTo>
                <a:cubicBezTo>
                  <a:pt x="536509" y="734336"/>
                  <a:pt x="534523" y="734137"/>
                  <a:pt x="532337" y="734137"/>
                </a:cubicBezTo>
                <a:cubicBezTo>
                  <a:pt x="519845" y="734137"/>
                  <a:pt x="507353" y="747735"/>
                  <a:pt x="505567" y="784209"/>
                </a:cubicBezTo>
                <a:lnTo>
                  <a:pt x="503980" y="812995"/>
                </a:lnTo>
                <a:lnTo>
                  <a:pt x="487528" y="812995"/>
                </a:lnTo>
                <a:lnTo>
                  <a:pt x="497247" y="728027"/>
                </a:lnTo>
                <a:lnTo>
                  <a:pt x="485142" y="724277"/>
                </a:lnTo>
                <a:lnTo>
                  <a:pt x="485142" y="720539"/>
                </a:lnTo>
                <a:cubicBezTo>
                  <a:pt x="491488" y="718167"/>
                  <a:pt x="497434" y="717186"/>
                  <a:pt x="504380" y="717186"/>
                </a:cubicBezTo>
                <a:close/>
                <a:moveTo>
                  <a:pt x="296062" y="717186"/>
                </a:moveTo>
                <a:cubicBezTo>
                  <a:pt x="299635" y="717186"/>
                  <a:pt x="302408" y="717385"/>
                  <a:pt x="304994" y="718366"/>
                </a:cubicBezTo>
                <a:lnTo>
                  <a:pt x="296062" y="776323"/>
                </a:lnTo>
                <a:cubicBezTo>
                  <a:pt x="295275" y="782247"/>
                  <a:pt x="294475" y="792293"/>
                  <a:pt x="294475" y="797422"/>
                </a:cubicBezTo>
                <a:cubicBezTo>
                  <a:pt x="294475" y="803929"/>
                  <a:pt x="296861" y="806885"/>
                  <a:pt x="302408" y="808661"/>
                </a:cubicBezTo>
                <a:lnTo>
                  <a:pt x="302408" y="812014"/>
                </a:lnTo>
                <a:cubicBezTo>
                  <a:pt x="298248" y="813790"/>
                  <a:pt x="293489" y="814771"/>
                  <a:pt x="287530" y="814771"/>
                </a:cubicBezTo>
                <a:cubicBezTo>
                  <a:pt x="281184" y="814771"/>
                  <a:pt x="278011" y="811418"/>
                  <a:pt x="278011" y="805705"/>
                </a:cubicBezTo>
                <a:cubicBezTo>
                  <a:pt x="278011" y="800179"/>
                  <a:pt x="279797" y="787562"/>
                  <a:pt x="280797" y="779676"/>
                </a:cubicBezTo>
                <a:lnTo>
                  <a:pt x="287143" y="739651"/>
                </a:lnTo>
                <a:lnTo>
                  <a:pt x="288129" y="728028"/>
                </a:lnTo>
                <a:lnTo>
                  <a:pt x="276237" y="724277"/>
                </a:lnTo>
                <a:lnTo>
                  <a:pt x="276237" y="720539"/>
                </a:lnTo>
                <a:cubicBezTo>
                  <a:pt x="282583" y="718167"/>
                  <a:pt x="288929" y="717186"/>
                  <a:pt x="296062" y="717186"/>
                </a:cubicBezTo>
                <a:close/>
                <a:moveTo>
                  <a:pt x="999914" y="716988"/>
                </a:moveTo>
                <a:cubicBezTo>
                  <a:pt x="1006260" y="716988"/>
                  <a:pt x="1015380" y="718366"/>
                  <a:pt x="1021926" y="720142"/>
                </a:cubicBezTo>
                <a:lnTo>
                  <a:pt x="1014980" y="754641"/>
                </a:lnTo>
                <a:cubicBezTo>
                  <a:pt x="1012606" y="764886"/>
                  <a:pt x="1010620" y="783228"/>
                  <a:pt x="1010420" y="791710"/>
                </a:cubicBezTo>
                <a:cubicBezTo>
                  <a:pt x="1010420" y="804327"/>
                  <a:pt x="1012994" y="806687"/>
                  <a:pt x="1019939" y="807668"/>
                </a:cubicBezTo>
                <a:lnTo>
                  <a:pt x="1019939" y="811816"/>
                </a:lnTo>
                <a:cubicBezTo>
                  <a:pt x="1014780" y="813591"/>
                  <a:pt x="1008434" y="814771"/>
                  <a:pt x="1002288" y="814771"/>
                </a:cubicBezTo>
                <a:cubicBezTo>
                  <a:pt x="999115" y="814771"/>
                  <a:pt x="996542" y="814175"/>
                  <a:pt x="993956" y="813393"/>
                </a:cubicBezTo>
                <a:lnTo>
                  <a:pt x="998528" y="784011"/>
                </a:lnTo>
                <a:lnTo>
                  <a:pt x="998328" y="784011"/>
                </a:lnTo>
                <a:cubicBezTo>
                  <a:pt x="990583" y="803532"/>
                  <a:pt x="978091" y="815752"/>
                  <a:pt x="967585" y="815752"/>
                </a:cubicBezTo>
                <a:cubicBezTo>
                  <a:pt x="958266" y="815752"/>
                  <a:pt x="949534" y="803731"/>
                  <a:pt x="949534" y="781055"/>
                </a:cubicBezTo>
                <a:cubicBezTo>
                  <a:pt x="949534" y="740447"/>
                  <a:pt x="972944" y="716988"/>
                  <a:pt x="999914" y="716988"/>
                </a:cubicBezTo>
                <a:close/>
                <a:moveTo>
                  <a:pt x="375974" y="716789"/>
                </a:moveTo>
                <a:cubicBezTo>
                  <a:pt x="384693" y="716789"/>
                  <a:pt x="391639" y="722899"/>
                  <a:pt x="391639" y="734932"/>
                </a:cubicBezTo>
                <a:cubicBezTo>
                  <a:pt x="391639" y="741241"/>
                  <a:pt x="389852" y="751288"/>
                  <a:pt x="388666" y="759769"/>
                </a:cubicBezTo>
                <a:lnTo>
                  <a:pt x="385093" y="781055"/>
                </a:lnTo>
                <a:cubicBezTo>
                  <a:pt x="384493" y="785587"/>
                  <a:pt x="383506" y="793274"/>
                  <a:pt x="383506" y="797422"/>
                </a:cubicBezTo>
                <a:cubicBezTo>
                  <a:pt x="383506" y="803930"/>
                  <a:pt x="386679" y="806488"/>
                  <a:pt x="392825" y="807668"/>
                </a:cubicBezTo>
                <a:lnTo>
                  <a:pt x="392825" y="811021"/>
                </a:lnTo>
                <a:cubicBezTo>
                  <a:pt x="388266" y="813392"/>
                  <a:pt x="383107" y="814771"/>
                  <a:pt x="376960" y="814771"/>
                </a:cubicBezTo>
                <a:cubicBezTo>
                  <a:pt x="370814" y="814771"/>
                  <a:pt x="367242" y="811418"/>
                  <a:pt x="367242" y="805705"/>
                </a:cubicBezTo>
                <a:cubicBezTo>
                  <a:pt x="367242" y="800775"/>
                  <a:pt x="368628" y="791114"/>
                  <a:pt x="369628" y="784805"/>
                </a:cubicBezTo>
                <a:lnTo>
                  <a:pt x="373400" y="762129"/>
                </a:lnTo>
                <a:cubicBezTo>
                  <a:pt x="374387" y="756019"/>
                  <a:pt x="375374" y="747550"/>
                  <a:pt x="375374" y="742222"/>
                </a:cubicBezTo>
                <a:cubicBezTo>
                  <a:pt x="375374" y="733343"/>
                  <a:pt x="371414" y="730387"/>
                  <a:pt x="366655" y="730387"/>
                </a:cubicBezTo>
                <a:cubicBezTo>
                  <a:pt x="355549" y="730387"/>
                  <a:pt x="339684" y="751685"/>
                  <a:pt x="338885" y="779676"/>
                </a:cubicBezTo>
                <a:lnTo>
                  <a:pt x="337698" y="812995"/>
                </a:lnTo>
                <a:lnTo>
                  <a:pt x="320846" y="812995"/>
                </a:lnTo>
                <a:lnTo>
                  <a:pt x="330752" y="728028"/>
                </a:lnTo>
                <a:lnTo>
                  <a:pt x="318660" y="724277"/>
                </a:lnTo>
                <a:lnTo>
                  <a:pt x="318660" y="720539"/>
                </a:lnTo>
                <a:cubicBezTo>
                  <a:pt x="325006" y="718167"/>
                  <a:pt x="330952" y="717186"/>
                  <a:pt x="338298" y="717186"/>
                </a:cubicBezTo>
                <a:cubicBezTo>
                  <a:pt x="340871" y="717186"/>
                  <a:pt x="343644" y="717571"/>
                  <a:pt x="346417" y="718565"/>
                </a:cubicBezTo>
                <a:lnTo>
                  <a:pt x="340071" y="748729"/>
                </a:lnTo>
                <a:lnTo>
                  <a:pt x="340271" y="748729"/>
                </a:lnTo>
                <a:cubicBezTo>
                  <a:pt x="349403" y="728624"/>
                  <a:pt x="362482" y="716789"/>
                  <a:pt x="375974" y="716789"/>
                </a:cubicBezTo>
                <a:close/>
                <a:moveTo>
                  <a:pt x="244183" y="716789"/>
                </a:moveTo>
                <a:cubicBezTo>
                  <a:pt x="252902" y="716789"/>
                  <a:pt x="259848" y="722899"/>
                  <a:pt x="259848" y="734932"/>
                </a:cubicBezTo>
                <a:cubicBezTo>
                  <a:pt x="259848" y="741241"/>
                  <a:pt x="258061" y="751288"/>
                  <a:pt x="256875" y="759769"/>
                </a:cubicBezTo>
                <a:lnTo>
                  <a:pt x="253302" y="781055"/>
                </a:lnTo>
                <a:cubicBezTo>
                  <a:pt x="252702" y="785587"/>
                  <a:pt x="251715" y="793274"/>
                  <a:pt x="251715" y="797422"/>
                </a:cubicBezTo>
                <a:cubicBezTo>
                  <a:pt x="251715" y="803930"/>
                  <a:pt x="254888" y="806488"/>
                  <a:pt x="261034" y="807668"/>
                </a:cubicBezTo>
                <a:lnTo>
                  <a:pt x="261034" y="811021"/>
                </a:lnTo>
                <a:cubicBezTo>
                  <a:pt x="256475" y="813392"/>
                  <a:pt x="251316" y="814771"/>
                  <a:pt x="245169" y="814771"/>
                </a:cubicBezTo>
                <a:cubicBezTo>
                  <a:pt x="239023" y="814771"/>
                  <a:pt x="235451" y="811418"/>
                  <a:pt x="235451" y="805705"/>
                </a:cubicBezTo>
                <a:cubicBezTo>
                  <a:pt x="235451" y="800775"/>
                  <a:pt x="236837" y="791114"/>
                  <a:pt x="237837" y="784805"/>
                </a:cubicBezTo>
                <a:lnTo>
                  <a:pt x="241609" y="762129"/>
                </a:lnTo>
                <a:cubicBezTo>
                  <a:pt x="242596" y="756019"/>
                  <a:pt x="243583" y="747550"/>
                  <a:pt x="243583" y="742222"/>
                </a:cubicBezTo>
                <a:cubicBezTo>
                  <a:pt x="243583" y="733343"/>
                  <a:pt x="239623" y="730387"/>
                  <a:pt x="234864" y="730387"/>
                </a:cubicBezTo>
                <a:cubicBezTo>
                  <a:pt x="223758" y="730387"/>
                  <a:pt x="207893" y="751685"/>
                  <a:pt x="207094" y="779676"/>
                </a:cubicBezTo>
                <a:lnTo>
                  <a:pt x="205907" y="812995"/>
                </a:lnTo>
                <a:lnTo>
                  <a:pt x="189055" y="812995"/>
                </a:lnTo>
                <a:lnTo>
                  <a:pt x="198961" y="728028"/>
                </a:lnTo>
                <a:lnTo>
                  <a:pt x="186869" y="724277"/>
                </a:lnTo>
                <a:lnTo>
                  <a:pt x="186869" y="720539"/>
                </a:lnTo>
                <a:cubicBezTo>
                  <a:pt x="193215" y="718167"/>
                  <a:pt x="199161" y="717186"/>
                  <a:pt x="206507" y="717186"/>
                </a:cubicBezTo>
                <a:cubicBezTo>
                  <a:pt x="209080" y="717186"/>
                  <a:pt x="211853" y="717571"/>
                  <a:pt x="214626" y="718565"/>
                </a:cubicBezTo>
                <a:lnTo>
                  <a:pt x="208280" y="748729"/>
                </a:lnTo>
                <a:lnTo>
                  <a:pt x="208480" y="748729"/>
                </a:lnTo>
                <a:cubicBezTo>
                  <a:pt x="217612" y="728624"/>
                  <a:pt x="230691" y="716789"/>
                  <a:pt x="244183" y="716789"/>
                </a:cubicBezTo>
                <a:close/>
                <a:moveTo>
                  <a:pt x="1239188" y="716590"/>
                </a:moveTo>
                <a:cubicBezTo>
                  <a:pt x="1253666" y="716590"/>
                  <a:pt x="1260811" y="720924"/>
                  <a:pt x="1260811" y="727233"/>
                </a:cubicBezTo>
                <a:cubicBezTo>
                  <a:pt x="1260811" y="730784"/>
                  <a:pt x="1259412" y="734932"/>
                  <a:pt x="1257239" y="737490"/>
                </a:cubicBezTo>
                <a:cubicBezTo>
                  <a:pt x="1251492" y="731579"/>
                  <a:pt x="1243160" y="727829"/>
                  <a:pt x="1235627" y="727829"/>
                </a:cubicBezTo>
                <a:cubicBezTo>
                  <a:pt x="1226895" y="727829"/>
                  <a:pt x="1222336" y="732560"/>
                  <a:pt x="1222336" y="738869"/>
                </a:cubicBezTo>
                <a:cubicBezTo>
                  <a:pt x="1222336" y="744581"/>
                  <a:pt x="1224709" y="747934"/>
                  <a:pt x="1234628" y="756813"/>
                </a:cubicBezTo>
                <a:lnTo>
                  <a:pt x="1242161" y="763507"/>
                </a:lnTo>
                <a:cubicBezTo>
                  <a:pt x="1251680" y="771989"/>
                  <a:pt x="1254853" y="777701"/>
                  <a:pt x="1254853" y="786382"/>
                </a:cubicBezTo>
                <a:cubicBezTo>
                  <a:pt x="1254853" y="801955"/>
                  <a:pt x="1238988" y="815553"/>
                  <a:pt x="1218164" y="815553"/>
                </a:cubicBezTo>
                <a:cubicBezTo>
                  <a:pt x="1205671" y="815553"/>
                  <a:pt x="1200125" y="811616"/>
                  <a:pt x="1200125" y="804327"/>
                </a:cubicBezTo>
                <a:cubicBezTo>
                  <a:pt x="1200125" y="800775"/>
                  <a:pt x="1201312" y="798403"/>
                  <a:pt x="1203098" y="796044"/>
                </a:cubicBezTo>
                <a:cubicBezTo>
                  <a:pt x="1208645" y="801359"/>
                  <a:pt x="1215190" y="804327"/>
                  <a:pt x="1222536" y="804327"/>
                </a:cubicBezTo>
                <a:cubicBezTo>
                  <a:pt x="1231855" y="804327"/>
                  <a:pt x="1239388" y="798999"/>
                  <a:pt x="1239388" y="790716"/>
                </a:cubicBezTo>
                <a:cubicBezTo>
                  <a:pt x="1239388" y="784209"/>
                  <a:pt x="1236814" y="779875"/>
                  <a:pt x="1227095" y="771194"/>
                </a:cubicBezTo>
                <a:lnTo>
                  <a:pt x="1220150" y="764886"/>
                </a:lnTo>
                <a:cubicBezTo>
                  <a:pt x="1211031" y="756615"/>
                  <a:pt x="1208457" y="751287"/>
                  <a:pt x="1208457" y="742619"/>
                </a:cubicBezTo>
                <a:cubicBezTo>
                  <a:pt x="1208457" y="729605"/>
                  <a:pt x="1220949" y="716590"/>
                  <a:pt x="1239188" y="716590"/>
                </a:cubicBezTo>
                <a:close/>
                <a:moveTo>
                  <a:pt x="747463" y="716590"/>
                </a:moveTo>
                <a:cubicBezTo>
                  <a:pt x="761941" y="716590"/>
                  <a:pt x="769086" y="720924"/>
                  <a:pt x="769086" y="727233"/>
                </a:cubicBezTo>
                <a:cubicBezTo>
                  <a:pt x="769086" y="730784"/>
                  <a:pt x="767700" y="734932"/>
                  <a:pt x="765514" y="737490"/>
                </a:cubicBezTo>
                <a:cubicBezTo>
                  <a:pt x="759755" y="731579"/>
                  <a:pt x="751435" y="727829"/>
                  <a:pt x="743890" y="727829"/>
                </a:cubicBezTo>
                <a:cubicBezTo>
                  <a:pt x="735170" y="727829"/>
                  <a:pt x="730611" y="732560"/>
                  <a:pt x="730611" y="738869"/>
                </a:cubicBezTo>
                <a:cubicBezTo>
                  <a:pt x="730611" y="744581"/>
                  <a:pt x="732984" y="747934"/>
                  <a:pt x="742903" y="756813"/>
                </a:cubicBezTo>
                <a:lnTo>
                  <a:pt x="750436" y="763507"/>
                </a:lnTo>
                <a:cubicBezTo>
                  <a:pt x="759955" y="771989"/>
                  <a:pt x="763128" y="777701"/>
                  <a:pt x="763128" y="786382"/>
                </a:cubicBezTo>
                <a:cubicBezTo>
                  <a:pt x="763128" y="801955"/>
                  <a:pt x="747263" y="815553"/>
                  <a:pt x="726451" y="815553"/>
                </a:cubicBezTo>
                <a:cubicBezTo>
                  <a:pt x="713946" y="815553"/>
                  <a:pt x="708400" y="811616"/>
                  <a:pt x="708400" y="804327"/>
                </a:cubicBezTo>
                <a:cubicBezTo>
                  <a:pt x="708400" y="800775"/>
                  <a:pt x="709587" y="798403"/>
                  <a:pt x="711373" y="796044"/>
                </a:cubicBezTo>
                <a:cubicBezTo>
                  <a:pt x="716932" y="801359"/>
                  <a:pt x="723465" y="804327"/>
                  <a:pt x="730811" y="804327"/>
                </a:cubicBezTo>
                <a:cubicBezTo>
                  <a:pt x="740130" y="804327"/>
                  <a:pt x="747663" y="798999"/>
                  <a:pt x="747663" y="790716"/>
                </a:cubicBezTo>
                <a:cubicBezTo>
                  <a:pt x="747663" y="784209"/>
                  <a:pt x="745089" y="779875"/>
                  <a:pt x="735370" y="771194"/>
                </a:cubicBezTo>
                <a:lnTo>
                  <a:pt x="728425" y="764886"/>
                </a:lnTo>
                <a:cubicBezTo>
                  <a:pt x="719306" y="756615"/>
                  <a:pt x="716732" y="751287"/>
                  <a:pt x="716732" y="742619"/>
                </a:cubicBezTo>
                <a:cubicBezTo>
                  <a:pt x="716732" y="729605"/>
                  <a:pt x="729224" y="716590"/>
                  <a:pt x="747463" y="716590"/>
                </a:cubicBezTo>
                <a:close/>
                <a:moveTo>
                  <a:pt x="1174917" y="716392"/>
                </a:moveTo>
                <a:cubicBezTo>
                  <a:pt x="1188595" y="716392"/>
                  <a:pt x="1196141" y="723297"/>
                  <a:pt x="1196141" y="736696"/>
                </a:cubicBezTo>
                <a:cubicBezTo>
                  <a:pt x="1196141" y="759968"/>
                  <a:pt x="1172343" y="774163"/>
                  <a:pt x="1148733" y="774163"/>
                </a:cubicBezTo>
                <a:cubicBezTo>
                  <a:pt x="1148733" y="798019"/>
                  <a:pt x="1155079" y="803731"/>
                  <a:pt x="1166584" y="803731"/>
                </a:cubicBezTo>
                <a:cubicBezTo>
                  <a:pt x="1173730" y="803731"/>
                  <a:pt x="1184036" y="799583"/>
                  <a:pt x="1188208" y="793871"/>
                </a:cubicBezTo>
                <a:cubicBezTo>
                  <a:pt x="1188995" y="794666"/>
                  <a:pt x="1190182" y="796429"/>
                  <a:pt x="1190182" y="798602"/>
                </a:cubicBezTo>
                <a:cubicBezTo>
                  <a:pt x="1190182" y="808065"/>
                  <a:pt x="1177490" y="815951"/>
                  <a:pt x="1161425" y="815951"/>
                </a:cubicBezTo>
                <a:cubicBezTo>
                  <a:pt x="1144773" y="815951"/>
                  <a:pt x="1133268" y="805110"/>
                  <a:pt x="1133268" y="781651"/>
                </a:cubicBezTo>
                <a:cubicBezTo>
                  <a:pt x="1133268" y="737292"/>
                  <a:pt x="1155879" y="716392"/>
                  <a:pt x="1174917" y="716392"/>
                </a:cubicBezTo>
                <a:close/>
                <a:moveTo>
                  <a:pt x="878255" y="716392"/>
                </a:moveTo>
                <a:cubicBezTo>
                  <a:pt x="891933" y="716392"/>
                  <a:pt x="899479" y="723297"/>
                  <a:pt x="899479" y="736696"/>
                </a:cubicBezTo>
                <a:cubicBezTo>
                  <a:pt x="899479" y="759968"/>
                  <a:pt x="875681" y="774163"/>
                  <a:pt x="852071" y="774163"/>
                </a:cubicBezTo>
                <a:cubicBezTo>
                  <a:pt x="852071" y="798019"/>
                  <a:pt x="858417" y="803731"/>
                  <a:pt x="869922" y="803731"/>
                </a:cubicBezTo>
                <a:cubicBezTo>
                  <a:pt x="877068" y="803731"/>
                  <a:pt x="887374" y="799583"/>
                  <a:pt x="891546" y="793871"/>
                </a:cubicBezTo>
                <a:cubicBezTo>
                  <a:pt x="892333" y="794666"/>
                  <a:pt x="893520" y="796429"/>
                  <a:pt x="893520" y="798602"/>
                </a:cubicBezTo>
                <a:cubicBezTo>
                  <a:pt x="893520" y="808065"/>
                  <a:pt x="880828" y="815951"/>
                  <a:pt x="864763" y="815951"/>
                </a:cubicBezTo>
                <a:cubicBezTo>
                  <a:pt x="848111" y="815951"/>
                  <a:pt x="836606" y="805110"/>
                  <a:pt x="836606" y="781651"/>
                </a:cubicBezTo>
                <a:cubicBezTo>
                  <a:pt x="836606" y="737292"/>
                  <a:pt x="859217" y="716392"/>
                  <a:pt x="878255" y="716392"/>
                </a:cubicBezTo>
                <a:close/>
                <a:moveTo>
                  <a:pt x="146882" y="716193"/>
                </a:moveTo>
                <a:cubicBezTo>
                  <a:pt x="162946" y="716193"/>
                  <a:pt x="174452" y="726649"/>
                  <a:pt x="174452" y="749114"/>
                </a:cubicBezTo>
                <a:cubicBezTo>
                  <a:pt x="174452" y="790915"/>
                  <a:pt x="151448" y="815553"/>
                  <a:pt x="131816" y="815553"/>
                </a:cubicBezTo>
                <a:cubicBezTo>
                  <a:pt x="116345" y="815553"/>
                  <a:pt x="103453" y="803731"/>
                  <a:pt x="103453" y="780471"/>
                </a:cubicBezTo>
                <a:cubicBezTo>
                  <a:pt x="103453" y="738869"/>
                  <a:pt x="125071" y="716193"/>
                  <a:pt x="146882" y="716193"/>
                </a:cubicBezTo>
                <a:close/>
                <a:moveTo>
                  <a:pt x="1062275" y="703774"/>
                </a:moveTo>
                <a:lnTo>
                  <a:pt x="1065261" y="703774"/>
                </a:lnTo>
                <a:lnTo>
                  <a:pt x="1061888" y="719943"/>
                </a:lnTo>
                <a:lnTo>
                  <a:pt x="1067635" y="719943"/>
                </a:lnTo>
                <a:cubicBezTo>
                  <a:pt x="1073181" y="719943"/>
                  <a:pt x="1077553" y="719545"/>
                  <a:pt x="1082900" y="718564"/>
                </a:cubicBezTo>
                <a:cubicBezTo>
                  <a:pt x="1082900" y="727034"/>
                  <a:pt x="1078140" y="730784"/>
                  <a:pt x="1065648" y="730784"/>
                </a:cubicBezTo>
                <a:lnTo>
                  <a:pt x="1060102" y="730784"/>
                </a:lnTo>
                <a:lnTo>
                  <a:pt x="1056729" y="751287"/>
                </a:lnTo>
                <a:cubicBezTo>
                  <a:pt x="1055143" y="760750"/>
                  <a:pt x="1052757" y="777118"/>
                  <a:pt x="1052757" y="785003"/>
                </a:cubicBezTo>
                <a:cubicBezTo>
                  <a:pt x="1052757" y="798018"/>
                  <a:pt x="1059302" y="803730"/>
                  <a:pt x="1068034" y="803730"/>
                </a:cubicBezTo>
                <a:cubicBezTo>
                  <a:pt x="1071207" y="803730"/>
                  <a:pt x="1073181" y="803333"/>
                  <a:pt x="1076167" y="802352"/>
                </a:cubicBezTo>
                <a:lnTo>
                  <a:pt x="1076167" y="805891"/>
                </a:lnTo>
                <a:cubicBezTo>
                  <a:pt x="1074380" y="810635"/>
                  <a:pt x="1067235" y="815354"/>
                  <a:pt x="1057916" y="815354"/>
                </a:cubicBezTo>
                <a:cubicBezTo>
                  <a:pt x="1044824" y="815354"/>
                  <a:pt x="1037891" y="806686"/>
                  <a:pt x="1037891" y="791113"/>
                </a:cubicBezTo>
                <a:cubicBezTo>
                  <a:pt x="1037891" y="778893"/>
                  <a:pt x="1040864" y="758391"/>
                  <a:pt x="1044037" y="743203"/>
                </a:cubicBezTo>
                <a:lnTo>
                  <a:pt x="1046610" y="730586"/>
                </a:lnTo>
                <a:cubicBezTo>
                  <a:pt x="1042251" y="730586"/>
                  <a:pt x="1039677" y="730387"/>
                  <a:pt x="1035505" y="730002"/>
                </a:cubicBezTo>
                <a:lnTo>
                  <a:pt x="1035505" y="727431"/>
                </a:lnTo>
                <a:cubicBezTo>
                  <a:pt x="1041851" y="718564"/>
                  <a:pt x="1051770" y="709884"/>
                  <a:pt x="1062275" y="703774"/>
                </a:cubicBezTo>
                <a:close/>
                <a:moveTo>
                  <a:pt x="31530" y="686426"/>
                </a:moveTo>
                <a:cubicBezTo>
                  <a:pt x="37283" y="686426"/>
                  <a:pt x="42836" y="687022"/>
                  <a:pt x="46996" y="688400"/>
                </a:cubicBezTo>
                <a:lnTo>
                  <a:pt x="46996" y="691753"/>
                </a:lnTo>
                <a:cubicBezTo>
                  <a:pt x="43229" y="693132"/>
                  <a:pt x="40056" y="696087"/>
                  <a:pt x="39663" y="700235"/>
                </a:cubicBezTo>
                <a:lnTo>
                  <a:pt x="27364" y="804513"/>
                </a:lnTo>
                <a:lnTo>
                  <a:pt x="38470" y="807667"/>
                </a:lnTo>
                <a:lnTo>
                  <a:pt x="38470" y="811616"/>
                </a:lnTo>
                <a:cubicBezTo>
                  <a:pt x="32717" y="813591"/>
                  <a:pt x="27564" y="814572"/>
                  <a:pt x="20425" y="814572"/>
                </a:cubicBezTo>
                <a:cubicBezTo>
                  <a:pt x="14672" y="814572"/>
                  <a:pt x="8920" y="813790"/>
                  <a:pt x="4760" y="812598"/>
                </a:cubicBezTo>
                <a:lnTo>
                  <a:pt x="4760" y="809245"/>
                </a:lnTo>
                <a:cubicBezTo>
                  <a:pt x="8326" y="807866"/>
                  <a:pt x="11899" y="804712"/>
                  <a:pt x="12293" y="800576"/>
                </a:cubicBezTo>
                <a:lnTo>
                  <a:pt x="24391" y="696485"/>
                </a:lnTo>
                <a:lnTo>
                  <a:pt x="13286" y="693330"/>
                </a:lnTo>
                <a:lnTo>
                  <a:pt x="13286" y="689381"/>
                </a:lnTo>
                <a:cubicBezTo>
                  <a:pt x="19238" y="687220"/>
                  <a:pt x="24391" y="686426"/>
                  <a:pt x="31530" y="686426"/>
                </a:cubicBezTo>
                <a:close/>
                <a:moveTo>
                  <a:pt x="82892" y="685842"/>
                </a:moveTo>
                <a:cubicBezTo>
                  <a:pt x="88644" y="685842"/>
                  <a:pt x="92610" y="688996"/>
                  <a:pt x="92610" y="694510"/>
                </a:cubicBezTo>
                <a:cubicBezTo>
                  <a:pt x="92610" y="706146"/>
                  <a:pt x="84085" y="719943"/>
                  <a:pt x="66433" y="734932"/>
                </a:cubicBezTo>
                <a:lnTo>
                  <a:pt x="51955" y="747152"/>
                </a:lnTo>
                <a:lnTo>
                  <a:pt x="70993" y="781452"/>
                </a:lnTo>
                <a:cubicBezTo>
                  <a:pt x="80912" y="799198"/>
                  <a:pt x="89437" y="805705"/>
                  <a:pt x="96377" y="806686"/>
                </a:cubicBezTo>
                <a:lnTo>
                  <a:pt x="96377" y="810822"/>
                </a:lnTo>
                <a:cubicBezTo>
                  <a:pt x="91617" y="814175"/>
                  <a:pt x="88051" y="815168"/>
                  <a:pt x="81898" y="815168"/>
                </a:cubicBezTo>
                <a:cubicBezTo>
                  <a:pt x="74366" y="815168"/>
                  <a:pt x="68020" y="810635"/>
                  <a:pt x="56914" y="789139"/>
                </a:cubicBezTo>
                <a:lnTo>
                  <a:pt x="36090" y="749313"/>
                </a:lnTo>
                <a:lnTo>
                  <a:pt x="36290" y="748332"/>
                </a:lnTo>
                <a:lnTo>
                  <a:pt x="54141" y="732560"/>
                </a:lnTo>
                <a:cubicBezTo>
                  <a:pt x="69207" y="719161"/>
                  <a:pt x="76352" y="707326"/>
                  <a:pt x="76352" y="699440"/>
                </a:cubicBezTo>
                <a:cubicBezTo>
                  <a:pt x="76352" y="695491"/>
                  <a:pt x="74566" y="693330"/>
                  <a:pt x="69207" y="691753"/>
                </a:cubicBezTo>
                <a:lnTo>
                  <a:pt x="69207" y="688798"/>
                </a:lnTo>
                <a:cubicBezTo>
                  <a:pt x="73772" y="686823"/>
                  <a:pt x="77939" y="685842"/>
                  <a:pt x="82892" y="685842"/>
                </a:cubicBezTo>
                <a:close/>
                <a:moveTo>
                  <a:pt x="1116541" y="676379"/>
                </a:moveTo>
                <a:cubicBezTo>
                  <a:pt x="1121700" y="676379"/>
                  <a:pt x="1125660" y="680316"/>
                  <a:pt x="1125660" y="685842"/>
                </a:cubicBezTo>
                <a:cubicBezTo>
                  <a:pt x="1125660" y="692535"/>
                  <a:pt x="1120301" y="698062"/>
                  <a:pt x="1114555" y="698062"/>
                </a:cubicBezTo>
                <a:cubicBezTo>
                  <a:pt x="1109196" y="698062"/>
                  <a:pt x="1105436" y="694510"/>
                  <a:pt x="1105436" y="688599"/>
                </a:cubicBezTo>
                <a:cubicBezTo>
                  <a:pt x="1105436" y="682092"/>
                  <a:pt x="1110582" y="676379"/>
                  <a:pt x="1116541" y="676379"/>
                </a:cubicBezTo>
                <a:close/>
                <a:moveTo>
                  <a:pt x="615159" y="676379"/>
                </a:moveTo>
                <a:cubicBezTo>
                  <a:pt x="620118" y="676379"/>
                  <a:pt x="624278" y="680316"/>
                  <a:pt x="624278" y="685842"/>
                </a:cubicBezTo>
                <a:cubicBezTo>
                  <a:pt x="624278" y="692535"/>
                  <a:pt x="618919" y="698062"/>
                  <a:pt x="613173" y="698062"/>
                </a:cubicBezTo>
                <a:cubicBezTo>
                  <a:pt x="607826" y="698062"/>
                  <a:pt x="604054" y="694510"/>
                  <a:pt x="604054" y="688599"/>
                </a:cubicBezTo>
                <a:cubicBezTo>
                  <a:pt x="604054" y="682092"/>
                  <a:pt x="609213" y="676379"/>
                  <a:pt x="615159" y="676379"/>
                </a:cubicBezTo>
                <a:close/>
                <a:moveTo>
                  <a:pt x="573423" y="676379"/>
                </a:moveTo>
                <a:cubicBezTo>
                  <a:pt x="578570" y="676379"/>
                  <a:pt x="582542" y="680316"/>
                  <a:pt x="582542" y="685842"/>
                </a:cubicBezTo>
                <a:cubicBezTo>
                  <a:pt x="582542" y="692535"/>
                  <a:pt x="577183" y="698062"/>
                  <a:pt x="571437" y="698062"/>
                </a:cubicBezTo>
                <a:cubicBezTo>
                  <a:pt x="566078" y="698062"/>
                  <a:pt x="562318" y="694510"/>
                  <a:pt x="562318" y="688599"/>
                </a:cubicBezTo>
                <a:cubicBezTo>
                  <a:pt x="562318" y="682092"/>
                  <a:pt x="567477" y="676379"/>
                  <a:pt x="573423" y="676379"/>
                </a:cubicBezTo>
                <a:close/>
                <a:moveTo>
                  <a:pt x="301421" y="676379"/>
                </a:moveTo>
                <a:cubicBezTo>
                  <a:pt x="306568" y="676379"/>
                  <a:pt x="310540" y="680316"/>
                  <a:pt x="310540" y="685842"/>
                </a:cubicBezTo>
                <a:cubicBezTo>
                  <a:pt x="310540" y="692535"/>
                  <a:pt x="305181" y="698062"/>
                  <a:pt x="299435" y="698062"/>
                </a:cubicBezTo>
                <a:cubicBezTo>
                  <a:pt x="294076" y="698062"/>
                  <a:pt x="290316" y="694510"/>
                  <a:pt x="290316" y="688599"/>
                </a:cubicBezTo>
                <a:cubicBezTo>
                  <a:pt x="290316" y="682092"/>
                  <a:pt x="295475" y="676379"/>
                  <a:pt x="301421" y="676379"/>
                </a:cubicBezTo>
                <a:close/>
                <a:moveTo>
                  <a:pt x="933795" y="671250"/>
                </a:moveTo>
                <a:cubicBezTo>
                  <a:pt x="937167" y="671250"/>
                  <a:pt x="940540" y="671647"/>
                  <a:pt x="942926" y="672430"/>
                </a:cubicBezTo>
                <a:lnTo>
                  <a:pt x="928048" y="775739"/>
                </a:lnTo>
                <a:cubicBezTo>
                  <a:pt x="927061" y="782048"/>
                  <a:pt x="926462" y="791511"/>
                  <a:pt x="926462" y="797422"/>
                </a:cubicBezTo>
                <a:cubicBezTo>
                  <a:pt x="926462" y="803929"/>
                  <a:pt x="929635" y="806885"/>
                  <a:pt x="935381" y="808661"/>
                </a:cubicBezTo>
                <a:lnTo>
                  <a:pt x="935381" y="812014"/>
                </a:lnTo>
                <a:cubicBezTo>
                  <a:pt x="931221" y="813789"/>
                  <a:pt x="926062" y="814771"/>
                  <a:pt x="920116" y="814771"/>
                </a:cubicBezTo>
                <a:cubicBezTo>
                  <a:pt x="913570" y="814771"/>
                  <a:pt x="910197" y="811418"/>
                  <a:pt x="910197" y="805506"/>
                </a:cubicBezTo>
                <a:cubicBezTo>
                  <a:pt x="910197" y="799980"/>
                  <a:pt x="911584" y="787164"/>
                  <a:pt x="912583" y="779676"/>
                </a:cubicBezTo>
                <a:lnTo>
                  <a:pt x="926462" y="681893"/>
                </a:lnTo>
                <a:lnTo>
                  <a:pt x="913970" y="678155"/>
                </a:lnTo>
                <a:lnTo>
                  <a:pt x="913970" y="674404"/>
                </a:lnTo>
                <a:cubicBezTo>
                  <a:pt x="920316" y="672231"/>
                  <a:pt x="926262" y="671250"/>
                  <a:pt x="933795" y="671250"/>
                </a:cubicBezTo>
                <a:close/>
                <a:moveTo>
                  <a:pt x="657395" y="671250"/>
                </a:moveTo>
                <a:cubicBezTo>
                  <a:pt x="660568" y="671250"/>
                  <a:pt x="663741" y="671647"/>
                  <a:pt x="666315" y="672430"/>
                </a:cubicBezTo>
                <a:lnTo>
                  <a:pt x="654809" y="758974"/>
                </a:lnTo>
                <a:lnTo>
                  <a:pt x="655009" y="758974"/>
                </a:lnTo>
                <a:lnTo>
                  <a:pt x="666115" y="750306"/>
                </a:lnTo>
                <a:cubicBezTo>
                  <a:pt x="674447" y="743799"/>
                  <a:pt x="684753" y="728027"/>
                  <a:pt x="687726" y="715808"/>
                </a:cubicBezTo>
                <a:cubicBezTo>
                  <a:pt x="697445" y="715808"/>
                  <a:pt x="701018" y="718366"/>
                  <a:pt x="701018" y="722315"/>
                </a:cubicBezTo>
                <a:cubicBezTo>
                  <a:pt x="701018" y="729803"/>
                  <a:pt x="688525" y="744395"/>
                  <a:pt x="673847" y="754243"/>
                </a:cubicBezTo>
                <a:lnTo>
                  <a:pt x="665328" y="760166"/>
                </a:lnTo>
                <a:lnTo>
                  <a:pt x="690312" y="798204"/>
                </a:lnTo>
                <a:cubicBezTo>
                  <a:pt x="693685" y="803134"/>
                  <a:pt x="697445" y="806289"/>
                  <a:pt x="703204" y="808859"/>
                </a:cubicBezTo>
                <a:lnTo>
                  <a:pt x="703204" y="812200"/>
                </a:lnTo>
                <a:cubicBezTo>
                  <a:pt x="699431" y="814373"/>
                  <a:pt x="696258" y="815168"/>
                  <a:pt x="690899" y="815168"/>
                </a:cubicBezTo>
                <a:cubicBezTo>
                  <a:pt x="684953" y="815168"/>
                  <a:pt x="679606" y="812200"/>
                  <a:pt x="674447" y="802737"/>
                </a:cubicBezTo>
                <a:lnTo>
                  <a:pt x="654022" y="765283"/>
                </a:lnTo>
                <a:lnTo>
                  <a:pt x="653823" y="765283"/>
                </a:lnTo>
                <a:lnTo>
                  <a:pt x="650450" y="812995"/>
                </a:lnTo>
                <a:lnTo>
                  <a:pt x="633398" y="812995"/>
                </a:lnTo>
                <a:lnTo>
                  <a:pt x="641330" y="761545"/>
                </a:lnTo>
                <a:lnTo>
                  <a:pt x="649463" y="681893"/>
                </a:lnTo>
                <a:lnTo>
                  <a:pt x="637158" y="678155"/>
                </a:lnTo>
                <a:lnTo>
                  <a:pt x="637158" y="674404"/>
                </a:lnTo>
                <a:cubicBezTo>
                  <a:pt x="643304" y="672231"/>
                  <a:pt x="649263" y="671250"/>
                  <a:pt x="657395" y="671250"/>
                </a:cubicBezTo>
                <a:close/>
                <a:moveTo>
                  <a:pt x="431488" y="671250"/>
                </a:moveTo>
                <a:cubicBezTo>
                  <a:pt x="434661" y="671250"/>
                  <a:pt x="437834" y="671647"/>
                  <a:pt x="440408" y="672430"/>
                </a:cubicBezTo>
                <a:lnTo>
                  <a:pt x="428902" y="758974"/>
                </a:lnTo>
                <a:lnTo>
                  <a:pt x="429102" y="758974"/>
                </a:lnTo>
                <a:lnTo>
                  <a:pt x="440208" y="750306"/>
                </a:lnTo>
                <a:cubicBezTo>
                  <a:pt x="448540" y="743799"/>
                  <a:pt x="458846" y="728027"/>
                  <a:pt x="461819" y="715808"/>
                </a:cubicBezTo>
                <a:cubicBezTo>
                  <a:pt x="471538" y="715808"/>
                  <a:pt x="475111" y="718366"/>
                  <a:pt x="475111" y="722315"/>
                </a:cubicBezTo>
                <a:cubicBezTo>
                  <a:pt x="475111" y="729803"/>
                  <a:pt x="462618" y="744395"/>
                  <a:pt x="447940" y="754243"/>
                </a:cubicBezTo>
                <a:lnTo>
                  <a:pt x="439421" y="760166"/>
                </a:lnTo>
                <a:lnTo>
                  <a:pt x="464405" y="798204"/>
                </a:lnTo>
                <a:cubicBezTo>
                  <a:pt x="467778" y="803134"/>
                  <a:pt x="471538" y="806289"/>
                  <a:pt x="477297" y="808859"/>
                </a:cubicBezTo>
                <a:lnTo>
                  <a:pt x="477297" y="812200"/>
                </a:lnTo>
                <a:cubicBezTo>
                  <a:pt x="473524" y="814373"/>
                  <a:pt x="470351" y="815168"/>
                  <a:pt x="464992" y="815168"/>
                </a:cubicBezTo>
                <a:cubicBezTo>
                  <a:pt x="459046" y="815168"/>
                  <a:pt x="453699" y="812200"/>
                  <a:pt x="448540" y="802737"/>
                </a:cubicBezTo>
                <a:lnTo>
                  <a:pt x="428115" y="765283"/>
                </a:lnTo>
                <a:lnTo>
                  <a:pt x="427916" y="765283"/>
                </a:lnTo>
                <a:lnTo>
                  <a:pt x="424543" y="812995"/>
                </a:lnTo>
                <a:lnTo>
                  <a:pt x="407491" y="812995"/>
                </a:lnTo>
                <a:lnTo>
                  <a:pt x="415423" y="761545"/>
                </a:lnTo>
                <a:lnTo>
                  <a:pt x="423556" y="681893"/>
                </a:lnTo>
                <a:lnTo>
                  <a:pt x="411251" y="678155"/>
                </a:lnTo>
                <a:lnTo>
                  <a:pt x="411251" y="674404"/>
                </a:lnTo>
                <a:cubicBezTo>
                  <a:pt x="417397" y="672231"/>
                  <a:pt x="423356" y="671250"/>
                  <a:pt x="431488" y="671250"/>
                </a:cubicBezTo>
                <a:close/>
                <a:moveTo>
                  <a:pt x="1018166" y="529643"/>
                </a:moveTo>
                <a:lnTo>
                  <a:pt x="1011820" y="579515"/>
                </a:lnTo>
                <a:cubicBezTo>
                  <a:pt x="1015979" y="580111"/>
                  <a:pt x="1020339" y="580310"/>
                  <a:pt x="1024512" y="580310"/>
                </a:cubicBezTo>
                <a:cubicBezTo>
                  <a:pt x="1042150" y="580310"/>
                  <a:pt x="1055242" y="569270"/>
                  <a:pt x="1055242" y="553101"/>
                </a:cubicBezTo>
                <a:cubicBezTo>
                  <a:pt x="1055242" y="537926"/>
                  <a:pt x="1045323" y="529643"/>
                  <a:pt x="1018166" y="529643"/>
                </a:cubicBezTo>
                <a:close/>
                <a:moveTo>
                  <a:pt x="2068710" y="504209"/>
                </a:moveTo>
                <a:cubicBezTo>
                  <a:pt x="2052646" y="504209"/>
                  <a:pt x="2038967" y="520962"/>
                  <a:pt x="2038967" y="554479"/>
                </a:cubicBezTo>
                <a:cubicBezTo>
                  <a:pt x="2038967" y="571232"/>
                  <a:pt x="2044114" y="578335"/>
                  <a:pt x="2048885" y="578335"/>
                </a:cubicBezTo>
                <a:cubicBezTo>
                  <a:pt x="2057405" y="578335"/>
                  <a:pt x="2068910" y="565122"/>
                  <a:pt x="2073470" y="538112"/>
                </a:cubicBezTo>
                <a:lnTo>
                  <a:pt x="2079016" y="505389"/>
                </a:lnTo>
                <a:cubicBezTo>
                  <a:pt x="2076243" y="504606"/>
                  <a:pt x="2071684" y="504209"/>
                  <a:pt x="2068710" y="504209"/>
                </a:cubicBezTo>
                <a:close/>
                <a:moveTo>
                  <a:pt x="1731512" y="504209"/>
                </a:moveTo>
                <a:cubicBezTo>
                  <a:pt x="1715060" y="504209"/>
                  <a:pt x="1700982" y="519583"/>
                  <a:pt x="1700982" y="554479"/>
                </a:cubicBezTo>
                <a:cubicBezTo>
                  <a:pt x="1700982" y="570847"/>
                  <a:pt x="1705741" y="578335"/>
                  <a:pt x="1710900" y="578335"/>
                </a:cubicBezTo>
                <a:cubicBezTo>
                  <a:pt x="1718820" y="578335"/>
                  <a:pt x="1731325" y="565519"/>
                  <a:pt x="1735485" y="537926"/>
                </a:cubicBezTo>
                <a:lnTo>
                  <a:pt x="1741031" y="505190"/>
                </a:lnTo>
                <a:cubicBezTo>
                  <a:pt x="1738458" y="504607"/>
                  <a:pt x="1734685" y="504209"/>
                  <a:pt x="1731512" y="504209"/>
                </a:cubicBezTo>
                <a:close/>
                <a:moveTo>
                  <a:pt x="1557023" y="504209"/>
                </a:moveTo>
                <a:cubicBezTo>
                  <a:pt x="1540959" y="504209"/>
                  <a:pt x="1527280" y="520962"/>
                  <a:pt x="1527280" y="554479"/>
                </a:cubicBezTo>
                <a:cubicBezTo>
                  <a:pt x="1527280" y="571232"/>
                  <a:pt x="1532439" y="578335"/>
                  <a:pt x="1537186" y="578335"/>
                </a:cubicBezTo>
                <a:cubicBezTo>
                  <a:pt x="1545718" y="578335"/>
                  <a:pt x="1557223" y="565122"/>
                  <a:pt x="1561783" y="538112"/>
                </a:cubicBezTo>
                <a:lnTo>
                  <a:pt x="1567342" y="505389"/>
                </a:lnTo>
                <a:cubicBezTo>
                  <a:pt x="1564556" y="504606"/>
                  <a:pt x="1559997" y="504209"/>
                  <a:pt x="1557023" y="504209"/>
                </a:cubicBezTo>
                <a:close/>
                <a:moveTo>
                  <a:pt x="830085" y="504209"/>
                </a:moveTo>
                <a:cubicBezTo>
                  <a:pt x="814021" y="504209"/>
                  <a:pt x="800342" y="520962"/>
                  <a:pt x="800342" y="554479"/>
                </a:cubicBezTo>
                <a:cubicBezTo>
                  <a:pt x="800342" y="571232"/>
                  <a:pt x="805501" y="578335"/>
                  <a:pt x="810248" y="578335"/>
                </a:cubicBezTo>
                <a:cubicBezTo>
                  <a:pt x="818780" y="578335"/>
                  <a:pt x="830285" y="565122"/>
                  <a:pt x="834845" y="538112"/>
                </a:cubicBezTo>
                <a:lnTo>
                  <a:pt x="840404" y="505389"/>
                </a:lnTo>
                <a:cubicBezTo>
                  <a:pt x="837618" y="504606"/>
                  <a:pt x="833059" y="504209"/>
                  <a:pt x="830085" y="504209"/>
                </a:cubicBezTo>
                <a:close/>
                <a:moveTo>
                  <a:pt x="2415566" y="503613"/>
                </a:moveTo>
                <a:cubicBezTo>
                  <a:pt x="2406834" y="503613"/>
                  <a:pt x="2394342" y="518602"/>
                  <a:pt x="2394342" y="541266"/>
                </a:cubicBezTo>
                <a:cubicBezTo>
                  <a:pt x="2412393" y="541266"/>
                  <a:pt x="2425085" y="531617"/>
                  <a:pt x="2425085" y="516429"/>
                </a:cubicBezTo>
                <a:cubicBezTo>
                  <a:pt x="2425085" y="507165"/>
                  <a:pt x="2421312" y="503613"/>
                  <a:pt x="2415566" y="503613"/>
                </a:cubicBezTo>
                <a:close/>
                <a:moveTo>
                  <a:pt x="2221439" y="503613"/>
                </a:moveTo>
                <a:cubicBezTo>
                  <a:pt x="2212707" y="503613"/>
                  <a:pt x="2200215" y="518602"/>
                  <a:pt x="2200215" y="541266"/>
                </a:cubicBezTo>
                <a:cubicBezTo>
                  <a:pt x="2218266" y="541266"/>
                  <a:pt x="2230958" y="531617"/>
                  <a:pt x="2230958" y="516429"/>
                </a:cubicBezTo>
                <a:cubicBezTo>
                  <a:pt x="2230958" y="507165"/>
                  <a:pt x="2227185" y="503613"/>
                  <a:pt x="2221439" y="503613"/>
                </a:cubicBezTo>
                <a:close/>
                <a:moveTo>
                  <a:pt x="1872773" y="503613"/>
                </a:moveTo>
                <a:cubicBezTo>
                  <a:pt x="1864041" y="503613"/>
                  <a:pt x="1851549" y="518602"/>
                  <a:pt x="1851549" y="541266"/>
                </a:cubicBezTo>
                <a:cubicBezTo>
                  <a:pt x="1869600" y="541266"/>
                  <a:pt x="1882292" y="531617"/>
                  <a:pt x="1882292" y="516429"/>
                </a:cubicBezTo>
                <a:cubicBezTo>
                  <a:pt x="1882292" y="507165"/>
                  <a:pt x="1878519" y="503613"/>
                  <a:pt x="1872773" y="503613"/>
                </a:cubicBezTo>
                <a:close/>
                <a:moveTo>
                  <a:pt x="1346058" y="503613"/>
                </a:moveTo>
                <a:cubicBezTo>
                  <a:pt x="1337326" y="503613"/>
                  <a:pt x="1324834" y="518602"/>
                  <a:pt x="1324834" y="541266"/>
                </a:cubicBezTo>
                <a:cubicBezTo>
                  <a:pt x="1342885" y="541266"/>
                  <a:pt x="1355577" y="531617"/>
                  <a:pt x="1355577" y="516429"/>
                </a:cubicBezTo>
                <a:cubicBezTo>
                  <a:pt x="1355577" y="507165"/>
                  <a:pt x="1351804" y="503613"/>
                  <a:pt x="1346058" y="503613"/>
                </a:cubicBezTo>
                <a:close/>
                <a:moveTo>
                  <a:pt x="647476" y="503613"/>
                </a:moveTo>
                <a:cubicBezTo>
                  <a:pt x="638744" y="503613"/>
                  <a:pt x="626252" y="518602"/>
                  <a:pt x="626252" y="541266"/>
                </a:cubicBezTo>
                <a:cubicBezTo>
                  <a:pt x="644303" y="541266"/>
                  <a:pt x="656995" y="531617"/>
                  <a:pt x="656995" y="516429"/>
                </a:cubicBezTo>
                <a:cubicBezTo>
                  <a:pt x="656995" y="507165"/>
                  <a:pt x="653222" y="503613"/>
                  <a:pt x="647476" y="503613"/>
                </a:cubicBezTo>
                <a:close/>
                <a:moveTo>
                  <a:pt x="469789" y="503613"/>
                </a:moveTo>
                <a:cubicBezTo>
                  <a:pt x="461057" y="503613"/>
                  <a:pt x="448565" y="518602"/>
                  <a:pt x="448565" y="541266"/>
                </a:cubicBezTo>
                <a:cubicBezTo>
                  <a:pt x="466616" y="541266"/>
                  <a:pt x="479308" y="531617"/>
                  <a:pt x="479308" y="516429"/>
                </a:cubicBezTo>
                <a:cubicBezTo>
                  <a:pt x="479308" y="507165"/>
                  <a:pt x="475535" y="503613"/>
                  <a:pt x="469789" y="503613"/>
                </a:cubicBezTo>
                <a:close/>
                <a:moveTo>
                  <a:pt x="1108471" y="493368"/>
                </a:moveTo>
                <a:cubicBezTo>
                  <a:pt x="1112044" y="493368"/>
                  <a:pt x="1114817" y="493567"/>
                  <a:pt x="1117403" y="494548"/>
                </a:cubicBezTo>
                <a:lnTo>
                  <a:pt x="1108471" y="552505"/>
                </a:lnTo>
                <a:cubicBezTo>
                  <a:pt x="1107684" y="558416"/>
                  <a:pt x="1106884" y="568475"/>
                  <a:pt x="1106884" y="573604"/>
                </a:cubicBezTo>
                <a:cubicBezTo>
                  <a:pt x="1106884" y="580111"/>
                  <a:pt x="1109270" y="583067"/>
                  <a:pt x="1114817" y="584843"/>
                </a:cubicBezTo>
                <a:lnTo>
                  <a:pt x="1114817" y="588196"/>
                </a:lnTo>
                <a:cubicBezTo>
                  <a:pt x="1110657" y="589959"/>
                  <a:pt x="1105898" y="590953"/>
                  <a:pt x="1099939" y="590953"/>
                </a:cubicBezTo>
                <a:cubicBezTo>
                  <a:pt x="1093593" y="590953"/>
                  <a:pt x="1090420" y="587600"/>
                  <a:pt x="1090420" y="581887"/>
                </a:cubicBezTo>
                <a:cubicBezTo>
                  <a:pt x="1090420" y="576361"/>
                  <a:pt x="1092206" y="563744"/>
                  <a:pt x="1093206" y="555858"/>
                </a:cubicBezTo>
                <a:lnTo>
                  <a:pt x="1099552" y="515846"/>
                </a:lnTo>
                <a:lnTo>
                  <a:pt x="1100538" y="504210"/>
                </a:lnTo>
                <a:lnTo>
                  <a:pt x="1088646" y="500459"/>
                </a:lnTo>
                <a:lnTo>
                  <a:pt x="1088646" y="496721"/>
                </a:lnTo>
                <a:cubicBezTo>
                  <a:pt x="1094992" y="494349"/>
                  <a:pt x="1101338" y="493368"/>
                  <a:pt x="1108471" y="493368"/>
                </a:cubicBezTo>
                <a:close/>
                <a:moveTo>
                  <a:pt x="587914" y="493368"/>
                </a:moveTo>
                <a:cubicBezTo>
                  <a:pt x="591487" y="493368"/>
                  <a:pt x="594260" y="493567"/>
                  <a:pt x="596833" y="494548"/>
                </a:cubicBezTo>
                <a:lnTo>
                  <a:pt x="587914" y="552505"/>
                </a:lnTo>
                <a:cubicBezTo>
                  <a:pt x="587127" y="558416"/>
                  <a:pt x="586327" y="568475"/>
                  <a:pt x="586327" y="573604"/>
                </a:cubicBezTo>
                <a:cubicBezTo>
                  <a:pt x="586327" y="580111"/>
                  <a:pt x="588713" y="583067"/>
                  <a:pt x="594260" y="584843"/>
                </a:cubicBezTo>
                <a:lnTo>
                  <a:pt x="594260" y="588196"/>
                </a:lnTo>
                <a:cubicBezTo>
                  <a:pt x="590100" y="589959"/>
                  <a:pt x="585341" y="590953"/>
                  <a:pt x="579394" y="590953"/>
                </a:cubicBezTo>
                <a:cubicBezTo>
                  <a:pt x="573048" y="590953"/>
                  <a:pt x="569875" y="587600"/>
                  <a:pt x="569875" y="581887"/>
                </a:cubicBezTo>
                <a:cubicBezTo>
                  <a:pt x="569875" y="576361"/>
                  <a:pt x="571649" y="563744"/>
                  <a:pt x="572649" y="555858"/>
                </a:cubicBezTo>
                <a:lnTo>
                  <a:pt x="578995" y="515846"/>
                </a:lnTo>
                <a:lnTo>
                  <a:pt x="579981" y="504210"/>
                </a:lnTo>
                <a:lnTo>
                  <a:pt x="568089" y="500459"/>
                </a:lnTo>
                <a:lnTo>
                  <a:pt x="568089" y="496721"/>
                </a:lnTo>
                <a:cubicBezTo>
                  <a:pt x="574435" y="494349"/>
                  <a:pt x="580781" y="493368"/>
                  <a:pt x="587914" y="493368"/>
                </a:cubicBezTo>
                <a:close/>
                <a:moveTo>
                  <a:pt x="524230" y="493368"/>
                </a:moveTo>
                <a:cubicBezTo>
                  <a:pt x="526803" y="493368"/>
                  <a:pt x="529976" y="493765"/>
                  <a:pt x="532562" y="494746"/>
                </a:cubicBezTo>
                <a:lnTo>
                  <a:pt x="526603" y="523334"/>
                </a:lnTo>
                <a:lnTo>
                  <a:pt x="526803" y="523334"/>
                </a:lnTo>
                <a:lnTo>
                  <a:pt x="537321" y="505985"/>
                </a:lnTo>
                <a:cubicBezTo>
                  <a:pt x="542468" y="497503"/>
                  <a:pt x="547827" y="493567"/>
                  <a:pt x="553973" y="493567"/>
                </a:cubicBezTo>
                <a:cubicBezTo>
                  <a:pt x="558333" y="493567"/>
                  <a:pt x="560519" y="496324"/>
                  <a:pt x="560519" y="500856"/>
                </a:cubicBezTo>
                <a:cubicBezTo>
                  <a:pt x="560519" y="504011"/>
                  <a:pt x="559732" y="507947"/>
                  <a:pt x="558333" y="511102"/>
                </a:cubicBezTo>
                <a:cubicBezTo>
                  <a:pt x="556359" y="510518"/>
                  <a:pt x="554373" y="510319"/>
                  <a:pt x="552187" y="510319"/>
                </a:cubicBezTo>
                <a:cubicBezTo>
                  <a:pt x="539695" y="510319"/>
                  <a:pt x="527203" y="523917"/>
                  <a:pt x="525417" y="560391"/>
                </a:cubicBezTo>
                <a:lnTo>
                  <a:pt x="523830" y="589177"/>
                </a:lnTo>
                <a:lnTo>
                  <a:pt x="507378" y="589177"/>
                </a:lnTo>
                <a:lnTo>
                  <a:pt x="517084" y="504209"/>
                </a:lnTo>
                <a:lnTo>
                  <a:pt x="504992" y="500459"/>
                </a:lnTo>
                <a:lnTo>
                  <a:pt x="504992" y="496721"/>
                </a:lnTo>
                <a:cubicBezTo>
                  <a:pt x="511338" y="494349"/>
                  <a:pt x="517284" y="493368"/>
                  <a:pt x="524230" y="493368"/>
                </a:cubicBezTo>
                <a:close/>
                <a:moveTo>
                  <a:pt x="292077" y="493368"/>
                </a:moveTo>
                <a:cubicBezTo>
                  <a:pt x="295650" y="493368"/>
                  <a:pt x="298423" y="493567"/>
                  <a:pt x="300996" y="494548"/>
                </a:cubicBezTo>
                <a:lnTo>
                  <a:pt x="292077" y="552505"/>
                </a:lnTo>
                <a:cubicBezTo>
                  <a:pt x="291290" y="558416"/>
                  <a:pt x="290490" y="568475"/>
                  <a:pt x="290490" y="573604"/>
                </a:cubicBezTo>
                <a:cubicBezTo>
                  <a:pt x="290490" y="580111"/>
                  <a:pt x="292876" y="583067"/>
                  <a:pt x="298423" y="584843"/>
                </a:cubicBezTo>
                <a:lnTo>
                  <a:pt x="298423" y="588196"/>
                </a:lnTo>
                <a:cubicBezTo>
                  <a:pt x="294263" y="589959"/>
                  <a:pt x="289504" y="590953"/>
                  <a:pt x="283557" y="590953"/>
                </a:cubicBezTo>
                <a:cubicBezTo>
                  <a:pt x="277211" y="590953"/>
                  <a:pt x="274038" y="587600"/>
                  <a:pt x="274038" y="581887"/>
                </a:cubicBezTo>
                <a:cubicBezTo>
                  <a:pt x="274038" y="576361"/>
                  <a:pt x="275812" y="563744"/>
                  <a:pt x="276812" y="555858"/>
                </a:cubicBezTo>
                <a:lnTo>
                  <a:pt x="283158" y="515846"/>
                </a:lnTo>
                <a:lnTo>
                  <a:pt x="284144" y="504210"/>
                </a:lnTo>
                <a:lnTo>
                  <a:pt x="272252" y="500459"/>
                </a:lnTo>
                <a:lnTo>
                  <a:pt x="272252" y="496721"/>
                </a:lnTo>
                <a:cubicBezTo>
                  <a:pt x="278598" y="494349"/>
                  <a:pt x="284944" y="493368"/>
                  <a:pt x="292077" y="493368"/>
                </a:cubicBezTo>
                <a:close/>
                <a:moveTo>
                  <a:pt x="160267" y="493368"/>
                </a:moveTo>
                <a:cubicBezTo>
                  <a:pt x="163834" y="493368"/>
                  <a:pt x="166619" y="493567"/>
                  <a:pt x="169193" y="494548"/>
                </a:cubicBezTo>
                <a:lnTo>
                  <a:pt x="160267" y="552505"/>
                </a:lnTo>
                <a:cubicBezTo>
                  <a:pt x="159474" y="558416"/>
                  <a:pt x="158681" y="568475"/>
                  <a:pt x="158681" y="573604"/>
                </a:cubicBezTo>
                <a:cubicBezTo>
                  <a:pt x="158681" y="580111"/>
                  <a:pt x="161060" y="583067"/>
                  <a:pt x="166619" y="584843"/>
                </a:cubicBezTo>
                <a:lnTo>
                  <a:pt x="166619" y="588196"/>
                </a:lnTo>
                <a:cubicBezTo>
                  <a:pt x="162447" y="589959"/>
                  <a:pt x="157688" y="590953"/>
                  <a:pt x="151741" y="590953"/>
                </a:cubicBezTo>
                <a:cubicBezTo>
                  <a:pt x="145395" y="590953"/>
                  <a:pt x="142222" y="587600"/>
                  <a:pt x="142222" y="581887"/>
                </a:cubicBezTo>
                <a:cubicBezTo>
                  <a:pt x="142222" y="576361"/>
                  <a:pt x="144009" y="563744"/>
                  <a:pt x="144996" y="555858"/>
                </a:cubicBezTo>
                <a:lnTo>
                  <a:pt x="151342" y="515846"/>
                </a:lnTo>
                <a:lnTo>
                  <a:pt x="152335" y="504210"/>
                </a:lnTo>
                <a:lnTo>
                  <a:pt x="140436" y="500459"/>
                </a:lnTo>
                <a:lnTo>
                  <a:pt x="140436" y="496721"/>
                </a:lnTo>
                <a:cubicBezTo>
                  <a:pt x="146782" y="494349"/>
                  <a:pt x="153128" y="493368"/>
                  <a:pt x="160267" y="493368"/>
                </a:cubicBezTo>
                <a:close/>
                <a:moveTo>
                  <a:pt x="2074069" y="493169"/>
                </a:moveTo>
                <a:cubicBezTo>
                  <a:pt x="2080415" y="493169"/>
                  <a:pt x="2089535" y="494547"/>
                  <a:pt x="2096081" y="496323"/>
                </a:cubicBezTo>
                <a:lnTo>
                  <a:pt x="2089135" y="530822"/>
                </a:lnTo>
                <a:cubicBezTo>
                  <a:pt x="2086761" y="541080"/>
                  <a:pt x="2084775" y="559409"/>
                  <a:pt x="2084575" y="567879"/>
                </a:cubicBezTo>
                <a:cubicBezTo>
                  <a:pt x="2084575" y="580496"/>
                  <a:pt x="2087149" y="582868"/>
                  <a:pt x="2094094" y="583849"/>
                </a:cubicBezTo>
                <a:lnTo>
                  <a:pt x="2094094" y="587997"/>
                </a:lnTo>
                <a:cubicBezTo>
                  <a:pt x="2088935" y="589772"/>
                  <a:pt x="2082589" y="590952"/>
                  <a:pt x="2076443" y="590952"/>
                </a:cubicBezTo>
                <a:cubicBezTo>
                  <a:pt x="2073270" y="590952"/>
                  <a:pt x="2070697" y="590356"/>
                  <a:pt x="2068111" y="589574"/>
                </a:cubicBezTo>
                <a:lnTo>
                  <a:pt x="2072670" y="560192"/>
                </a:lnTo>
                <a:lnTo>
                  <a:pt x="2072483" y="560192"/>
                </a:lnTo>
                <a:cubicBezTo>
                  <a:pt x="2064750" y="579713"/>
                  <a:pt x="2052246" y="591933"/>
                  <a:pt x="2041740" y="591933"/>
                </a:cubicBezTo>
                <a:cubicBezTo>
                  <a:pt x="2032421" y="591933"/>
                  <a:pt x="2023689" y="579912"/>
                  <a:pt x="2023689" y="557236"/>
                </a:cubicBezTo>
                <a:cubicBezTo>
                  <a:pt x="2023689" y="516628"/>
                  <a:pt x="2047099" y="493169"/>
                  <a:pt x="2074069" y="493169"/>
                </a:cubicBezTo>
                <a:close/>
                <a:moveTo>
                  <a:pt x="1562382" y="493169"/>
                </a:moveTo>
                <a:cubicBezTo>
                  <a:pt x="1568728" y="493169"/>
                  <a:pt x="1577848" y="494547"/>
                  <a:pt x="1584394" y="496323"/>
                </a:cubicBezTo>
                <a:lnTo>
                  <a:pt x="1577448" y="530822"/>
                </a:lnTo>
                <a:cubicBezTo>
                  <a:pt x="1575074" y="541080"/>
                  <a:pt x="1573088" y="559409"/>
                  <a:pt x="1572888" y="567879"/>
                </a:cubicBezTo>
                <a:cubicBezTo>
                  <a:pt x="1572888" y="580496"/>
                  <a:pt x="1575462" y="582868"/>
                  <a:pt x="1582407" y="583849"/>
                </a:cubicBezTo>
                <a:lnTo>
                  <a:pt x="1582407" y="587997"/>
                </a:lnTo>
                <a:cubicBezTo>
                  <a:pt x="1577248" y="589772"/>
                  <a:pt x="1570902" y="590952"/>
                  <a:pt x="1564756" y="590952"/>
                </a:cubicBezTo>
                <a:cubicBezTo>
                  <a:pt x="1561583" y="590952"/>
                  <a:pt x="1559010" y="590356"/>
                  <a:pt x="1556424" y="589574"/>
                </a:cubicBezTo>
                <a:lnTo>
                  <a:pt x="1560996" y="560192"/>
                </a:lnTo>
                <a:lnTo>
                  <a:pt x="1560796" y="560192"/>
                </a:lnTo>
                <a:cubicBezTo>
                  <a:pt x="1553051" y="579713"/>
                  <a:pt x="1540559" y="591933"/>
                  <a:pt x="1530053" y="591933"/>
                </a:cubicBezTo>
                <a:cubicBezTo>
                  <a:pt x="1520734" y="591933"/>
                  <a:pt x="1512002" y="579912"/>
                  <a:pt x="1512002" y="557236"/>
                </a:cubicBezTo>
                <a:cubicBezTo>
                  <a:pt x="1512002" y="516628"/>
                  <a:pt x="1535412" y="493169"/>
                  <a:pt x="1562382" y="493169"/>
                </a:cubicBezTo>
                <a:close/>
                <a:moveTo>
                  <a:pt x="835444" y="493169"/>
                </a:moveTo>
                <a:cubicBezTo>
                  <a:pt x="841790" y="493169"/>
                  <a:pt x="850910" y="494547"/>
                  <a:pt x="857456" y="496323"/>
                </a:cubicBezTo>
                <a:lnTo>
                  <a:pt x="850510" y="530822"/>
                </a:lnTo>
                <a:cubicBezTo>
                  <a:pt x="848136" y="541080"/>
                  <a:pt x="846150" y="559409"/>
                  <a:pt x="845950" y="567879"/>
                </a:cubicBezTo>
                <a:cubicBezTo>
                  <a:pt x="845950" y="580496"/>
                  <a:pt x="848524" y="582868"/>
                  <a:pt x="855469" y="583849"/>
                </a:cubicBezTo>
                <a:lnTo>
                  <a:pt x="855469" y="587997"/>
                </a:lnTo>
                <a:cubicBezTo>
                  <a:pt x="850310" y="589772"/>
                  <a:pt x="843964" y="590952"/>
                  <a:pt x="837818" y="590952"/>
                </a:cubicBezTo>
                <a:cubicBezTo>
                  <a:pt x="834645" y="590952"/>
                  <a:pt x="832072" y="590356"/>
                  <a:pt x="829486" y="589574"/>
                </a:cubicBezTo>
                <a:lnTo>
                  <a:pt x="834058" y="560192"/>
                </a:lnTo>
                <a:lnTo>
                  <a:pt x="833858" y="560192"/>
                </a:lnTo>
                <a:cubicBezTo>
                  <a:pt x="826113" y="579713"/>
                  <a:pt x="813621" y="591933"/>
                  <a:pt x="803115" y="591933"/>
                </a:cubicBezTo>
                <a:cubicBezTo>
                  <a:pt x="793796" y="591933"/>
                  <a:pt x="785064" y="579912"/>
                  <a:pt x="785064" y="557236"/>
                </a:cubicBezTo>
                <a:cubicBezTo>
                  <a:pt x="785064" y="516628"/>
                  <a:pt x="808474" y="493169"/>
                  <a:pt x="835444" y="493169"/>
                </a:cubicBezTo>
                <a:close/>
                <a:moveTo>
                  <a:pt x="767825" y="493169"/>
                </a:moveTo>
                <a:cubicBezTo>
                  <a:pt x="774171" y="493169"/>
                  <a:pt x="778543" y="496522"/>
                  <a:pt x="778543" y="504991"/>
                </a:cubicBezTo>
                <a:cubicBezTo>
                  <a:pt x="778543" y="525308"/>
                  <a:pt x="759305" y="566898"/>
                  <a:pt x="740067" y="585240"/>
                </a:cubicBezTo>
                <a:cubicBezTo>
                  <a:pt x="736295" y="588580"/>
                  <a:pt x="733122" y="590754"/>
                  <a:pt x="729561" y="592529"/>
                </a:cubicBezTo>
                <a:lnTo>
                  <a:pt x="725589" y="592529"/>
                </a:lnTo>
                <a:lnTo>
                  <a:pt x="717457" y="503812"/>
                </a:lnTo>
                <a:lnTo>
                  <a:pt x="708937" y="500459"/>
                </a:lnTo>
                <a:lnTo>
                  <a:pt x="708937" y="496323"/>
                </a:lnTo>
                <a:cubicBezTo>
                  <a:pt x="715083" y="494150"/>
                  <a:pt x="719643" y="493368"/>
                  <a:pt x="725189" y="493368"/>
                </a:cubicBezTo>
                <a:cubicBezTo>
                  <a:pt x="727975" y="493368"/>
                  <a:pt x="730748" y="493765"/>
                  <a:pt x="733322" y="494547"/>
                </a:cubicBezTo>
                <a:lnTo>
                  <a:pt x="737694" y="575181"/>
                </a:lnTo>
                <a:lnTo>
                  <a:pt x="737881" y="575181"/>
                </a:lnTo>
                <a:cubicBezTo>
                  <a:pt x="752359" y="557435"/>
                  <a:pt x="762878" y="530424"/>
                  <a:pt x="762878" y="510120"/>
                </a:cubicBezTo>
                <a:cubicBezTo>
                  <a:pt x="762878" y="504793"/>
                  <a:pt x="760292" y="501638"/>
                  <a:pt x="755532" y="499279"/>
                </a:cubicBezTo>
                <a:lnTo>
                  <a:pt x="755532" y="496125"/>
                </a:lnTo>
                <a:cubicBezTo>
                  <a:pt x="758905" y="494349"/>
                  <a:pt x="762878" y="493169"/>
                  <a:pt x="767825" y="493169"/>
                </a:cubicBezTo>
                <a:close/>
                <a:moveTo>
                  <a:pt x="2508182" y="492970"/>
                </a:moveTo>
                <a:cubicBezTo>
                  <a:pt x="2516901" y="492970"/>
                  <a:pt x="2523847" y="499080"/>
                  <a:pt x="2523847" y="511101"/>
                </a:cubicBezTo>
                <a:cubicBezTo>
                  <a:pt x="2523847" y="517410"/>
                  <a:pt x="2522060" y="527469"/>
                  <a:pt x="2520874" y="535950"/>
                </a:cubicBezTo>
                <a:lnTo>
                  <a:pt x="2517301" y="557236"/>
                </a:lnTo>
                <a:cubicBezTo>
                  <a:pt x="2516714" y="561768"/>
                  <a:pt x="2515714" y="569468"/>
                  <a:pt x="2515714" y="573603"/>
                </a:cubicBezTo>
                <a:cubicBezTo>
                  <a:pt x="2515714" y="580111"/>
                  <a:pt x="2518887" y="582669"/>
                  <a:pt x="2525033" y="583849"/>
                </a:cubicBezTo>
                <a:lnTo>
                  <a:pt x="2525033" y="587202"/>
                </a:lnTo>
                <a:cubicBezTo>
                  <a:pt x="2520474" y="589573"/>
                  <a:pt x="2515315" y="590952"/>
                  <a:pt x="2509168" y="590952"/>
                </a:cubicBezTo>
                <a:cubicBezTo>
                  <a:pt x="2503022" y="590952"/>
                  <a:pt x="2499450" y="587599"/>
                  <a:pt x="2499450" y="581886"/>
                </a:cubicBezTo>
                <a:cubicBezTo>
                  <a:pt x="2499450" y="576956"/>
                  <a:pt x="2500849" y="567295"/>
                  <a:pt x="2501836" y="560986"/>
                </a:cubicBezTo>
                <a:lnTo>
                  <a:pt x="2505596" y="538310"/>
                </a:lnTo>
                <a:cubicBezTo>
                  <a:pt x="2506595" y="532200"/>
                  <a:pt x="2507582" y="523718"/>
                  <a:pt x="2507582" y="518403"/>
                </a:cubicBezTo>
                <a:cubicBezTo>
                  <a:pt x="2507582" y="509536"/>
                  <a:pt x="2503622" y="506568"/>
                  <a:pt x="2498863" y="506568"/>
                </a:cubicBezTo>
                <a:cubicBezTo>
                  <a:pt x="2487757" y="506568"/>
                  <a:pt x="2471892" y="527866"/>
                  <a:pt x="2471093" y="555857"/>
                </a:cubicBezTo>
                <a:lnTo>
                  <a:pt x="2469906" y="589176"/>
                </a:lnTo>
                <a:lnTo>
                  <a:pt x="2453054" y="589176"/>
                </a:lnTo>
                <a:lnTo>
                  <a:pt x="2462960" y="504209"/>
                </a:lnTo>
                <a:lnTo>
                  <a:pt x="2450868" y="500458"/>
                </a:lnTo>
                <a:lnTo>
                  <a:pt x="2450868" y="496720"/>
                </a:lnTo>
                <a:cubicBezTo>
                  <a:pt x="2457214" y="494348"/>
                  <a:pt x="2463160" y="493367"/>
                  <a:pt x="2470506" y="493367"/>
                </a:cubicBezTo>
                <a:cubicBezTo>
                  <a:pt x="2473079" y="493367"/>
                  <a:pt x="2475852" y="493765"/>
                  <a:pt x="2478638" y="494746"/>
                </a:cubicBezTo>
                <a:lnTo>
                  <a:pt x="2472292" y="524910"/>
                </a:lnTo>
                <a:lnTo>
                  <a:pt x="2472479" y="524910"/>
                </a:lnTo>
                <a:cubicBezTo>
                  <a:pt x="2481611" y="504792"/>
                  <a:pt x="2494690" y="492970"/>
                  <a:pt x="2508182" y="492970"/>
                </a:cubicBezTo>
                <a:close/>
                <a:moveTo>
                  <a:pt x="2314055" y="492970"/>
                </a:moveTo>
                <a:cubicBezTo>
                  <a:pt x="2322774" y="492970"/>
                  <a:pt x="2329720" y="499080"/>
                  <a:pt x="2329720" y="511101"/>
                </a:cubicBezTo>
                <a:cubicBezTo>
                  <a:pt x="2329720" y="517410"/>
                  <a:pt x="2327933" y="527469"/>
                  <a:pt x="2326747" y="535950"/>
                </a:cubicBezTo>
                <a:lnTo>
                  <a:pt x="2323174" y="557236"/>
                </a:lnTo>
                <a:cubicBezTo>
                  <a:pt x="2322587" y="561768"/>
                  <a:pt x="2321587" y="569468"/>
                  <a:pt x="2321587" y="573603"/>
                </a:cubicBezTo>
                <a:cubicBezTo>
                  <a:pt x="2321587" y="580111"/>
                  <a:pt x="2324760" y="582669"/>
                  <a:pt x="2330906" y="583849"/>
                </a:cubicBezTo>
                <a:lnTo>
                  <a:pt x="2330906" y="587202"/>
                </a:lnTo>
                <a:cubicBezTo>
                  <a:pt x="2326347" y="589573"/>
                  <a:pt x="2321188" y="590952"/>
                  <a:pt x="2315041" y="590952"/>
                </a:cubicBezTo>
                <a:cubicBezTo>
                  <a:pt x="2308895" y="590952"/>
                  <a:pt x="2305323" y="587599"/>
                  <a:pt x="2305323" y="581886"/>
                </a:cubicBezTo>
                <a:cubicBezTo>
                  <a:pt x="2305323" y="576956"/>
                  <a:pt x="2306722" y="567295"/>
                  <a:pt x="2307709" y="560986"/>
                </a:cubicBezTo>
                <a:lnTo>
                  <a:pt x="2311469" y="538310"/>
                </a:lnTo>
                <a:cubicBezTo>
                  <a:pt x="2312468" y="532200"/>
                  <a:pt x="2313455" y="523718"/>
                  <a:pt x="2313455" y="518403"/>
                </a:cubicBezTo>
                <a:cubicBezTo>
                  <a:pt x="2313455" y="509536"/>
                  <a:pt x="2309495" y="506568"/>
                  <a:pt x="2304736" y="506568"/>
                </a:cubicBezTo>
                <a:cubicBezTo>
                  <a:pt x="2293630" y="506568"/>
                  <a:pt x="2277765" y="527866"/>
                  <a:pt x="2276966" y="555857"/>
                </a:cubicBezTo>
                <a:lnTo>
                  <a:pt x="2275779" y="589176"/>
                </a:lnTo>
                <a:lnTo>
                  <a:pt x="2258927" y="589176"/>
                </a:lnTo>
                <a:lnTo>
                  <a:pt x="2268833" y="504209"/>
                </a:lnTo>
                <a:lnTo>
                  <a:pt x="2256741" y="500458"/>
                </a:lnTo>
                <a:lnTo>
                  <a:pt x="2256741" y="496720"/>
                </a:lnTo>
                <a:cubicBezTo>
                  <a:pt x="2263087" y="494348"/>
                  <a:pt x="2269033" y="493367"/>
                  <a:pt x="2276379" y="493367"/>
                </a:cubicBezTo>
                <a:cubicBezTo>
                  <a:pt x="2278952" y="493367"/>
                  <a:pt x="2281725" y="493765"/>
                  <a:pt x="2284511" y="494746"/>
                </a:cubicBezTo>
                <a:lnTo>
                  <a:pt x="2278165" y="524910"/>
                </a:lnTo>
                <a:lnTo>
                  <a:pt x="2278352" y="524910"/>
                </a:lnTo>
                <a:cubicBezTo>
                  <a:pt x="2287484" y="504792"/>
                  <a:pt x="2300563" y="492970"/>
                  <a:pt x="2314055" y="492970"/>
                </a:cubicBezTo>
                <a:close/>
                <a:moveTo>
                  <a:pt x="1654687" y="492970"/>
                </a:moveTo>
                <a:cubicBezTo>
                  <a:pt x="1663406" y="492970"/>
                  <a:pt x="1670352" y="499080"/>
                  <a:pt x="1670352" y="511101"/>
                </a:cubicBezTo>
                <a:cubicBezTo>
                  <a:pt x="1670352" y="517410"/>
                  <a:pt x="1668565" y="527469"/>
                  <a:pt x="1667379" y="535950"/>
                </a:cubicBezTo>
                <a:lnTo>
                  <a:pt x="1663806" y="557236"/>
                </a:lnTo>
                <a:cubicBezTo>
                  <a:pt x="1663206" y="561768"/>
                  <a:pt x="1662219" y="569468"/>
                  <a:pt x="1662219" y="573603"/>
                </a:cubicBezTo>
                <a:cubicBezTo>
                  <a:pt x="1662219" y="580111"/>
                  <a:pt x="1665392" y="582669"/>
                  <a:pt x="1671538" y="583849"/>
                </a:cubicBezTo>
                <a:lnTo>
                  <a:pt x="1671538" y="587202"/>
                </a:lnTo>
                <a:cubicBezTo>
                  <a:pt x="1666979" y="589573"/>
                  <a:pt x="1661820" y="590952"/>
                  <a:pt x="1655673" y="590952"/>
                </a:cubicBezTo>
                <a:cubicBezTo>
                  <a:pt x="1649527" y="590952"/>
                  <a:pt x="1645955" y="587599"/>
                  <a:pt x="1645955" y="581886"/>
                </a:cubicBezTo>
                <a:cubicBezTo>
                  <a:pt x="1645955" y="576956"/>
                  <a:pt x="1647341" y="567295"/>
                  <a:pt x="1648341" y="560986"/>
                </a:cubicBezTo>
                <a:lnTo>
                  <a:pt x="1652113" y="538310"/>
                </a:lnTo>
                <a:cubicBezTo>
                  <a:pt x="1653100" y="532200"/>
                  <a:pt x="1654087" y="523718"/>
                  <a:pt x="1654087" y="518403"/>
                </a:cubicBezTo>
                <a:cubicBezTo>
                  <a:pt x="1654087" y="509536"/>
                  <a:pt x="1650127" y="506568"/>
                  <a:pt x="1645368" y="506568"/>
                </a:cubicBezTo>
                <a:cubicBezTo>
                  <a:pt x="1634262" y="506568"/>
                  <a:pt x="1618397" y="527866"/>
                  <a:pt x="1617598" y="555857"/>
                </a:cubicBezTo>
                <a:lnTo>
                  <a:pt x="1616411" y="589176"/>
                </a:lnTo>
                <a:lnTo>
                  <a:pt x="1599559" y="589176"/>
                </a:lnTo>
                <a:lnTo>
                  <a:pt x="1609465" y="504209"/>
                </a:lnTo>
                <a:lnTo>
                  <a:pt x="1597373" y="500458"/>
                </a:lnTo>
                <a:lnTo>
                  <a:pt x="1597373" y="496720"/>
                </a:lnTo>
                <a:cubicBezTo>
                  <a:pt x="1603719" y="494348"/>
                  <a:pt x="1609665" y="493367"/>
                  <a:pt x="1617011" y="493367"/>
                </a:cubicBezTo>
                <a:cubicBezTo>
                  <a:pt x="1619584" y="493367"/>
                  <a:pt x="1622357" y="493765"/>
                  <a:pt x="1625130" y="494746"/>
                </a:cubicBezTo>
                <a:lnTo>
                  <a:pt x="1618784" y="524910"/>
                </a:lnTo>
                <a:lnTo>
                  <a:pt x="1618984" y="524910"/>
                </a:lnTo>
                <a:cubicBezTo>
                  <a:pt x="1628116" y="504792"/>
                  <a:pt x="1641195" y="492970"/>
                  <a:pt x="1654687" y="492970"/>
                </a:cubicBezTo>
                <a:close/>
                <a:moveTo>
                  <a:pt x="1438674" y="492970"/>
                </a:moveTo>
                <a:cubicBezTo>
                  <a:pt x="1447393" y="492970"/>
                  <a:pt x="1454339" y="499080"/>
                  <a:pt x="1454339" y="511101"/>
                </a:cubicBezTo>
                <a:cubicBezTo>
                  <a:pt x="1454339" y="517410"/>
                  <a:pt x="1452552" y="527469"/>
                  <a:pt x="1451366" y="535950"/>
                </a:cubicBezTo>
                <a:lnTo>
                  <a:pt x="1447793" y="557236"/>
                </a:lnTo>
                <a:cubicBezTo>
                  <a:pt x="1447193" y="561768"/>
                  <a:pt x="1446206" y="569468"/>
                  <a:pt x="1446206" y="573603"/>
                </a:cubicBezTo>
                <a:cubicBezTo>
                  <a:pt x="1446206" y="580111"/>
                  <a:pt x="1449379" y="582669"/>
                  <a:pt x="1455525" y="583849"/>
                </a:cubicBezTo>
                <a:lnTo>
                  <a:pt x="1455525" y="587202"/>
                </a:lnTo>
                <a:cubicBezTo>
                  <a:pt x="1450966" y="589573"/>
                  <a:pt x="1445807" y="590952"/>
                  <a:pt x="1439660" y="590952"/>
                </a:cubicBezTo>
                <a:cubicBezTo>
                  <a:pt x="1433514" y="590952"/>
                  <a:pt x="1429942" y="587599"/>
                  <a:pt x="1429942" y="581886"/>
                </a:cubicBezTo>
                <a:cubicBezTo>
                  <a:pt x="1429942" y="576956"/>
                  <a:pt x="1431328" y="567295"/>
                  <a:pt x="1432328" y="560986"/>
                </a:cubicBezTo>
                <a:lnTo>
                  <a:pt x="1436100" y="538310"/>
                </a:lnTo>
                <a:cubicBezTo>
                  <a:pt x="1437087" y="532200"/>
                  <a:pt x="1438074" y="523718"/>
                  <a:pt x="1438074" y="518403"/>
                </a:cubicBezTo>
                <a:cubicBezTo>
                  <a:pt x="1438074" y="509536"/>
                  <a:pt x="1434114" y="506568"/>
                  <a:pt x="1429355" y="506568"/>
                </a:cubicBezTo>
                <a:cubicBezTo>
                  <a:pt x="1418249" y="506568"/>
                  <a:pt x="1402384" y="527866"/>
                  <a:pt x="1401585" y="555857"/>
                </a:cubicBezTo>
                <a:lnTo>
                  <a:pt x="1400398" y="589176"/>
                </a:lnTo>
                <a:lnTo>
                  <a:pt x="1383546" y="589176"/>
                </a:lnTo>
                <a:lnTo>
                  <a:pt x="1393452" y="504209"/>
                </a:lnTo>
                <a:lnTo>
                  <a:pt x="1381360" y="500458"/>
                </a:lnTo>
                <a:lnTo>
                  <a:pt x="1381360" y="496720"/>
                </a:lnTo>
                <a:cubicBezTo>
                  <a:pt x="1387706" y="494348"/>
                  <a:pt x="1393652" y="493367"/>
                  <a:pt x="1400998" y="493367"/>
                </a:cubicBezTo>
                <a:cubicBezTo>
                  <a:pt x="1403571" y="493367"/>
                  <a:pt x="1406344" y="493765"/>
                  <a:pt x="1409117" y="494746"/>
                </a:cubicBezTo>
                <a:lnTo>
                  <a:pt x="1402771" y="524910"/>
                </a:lnTo>
                <a:lnTo>
                  <a:pt x="1402971" y="524910"/>
                </a:lnTo>
                <a:cubicBezTo>
                  <a:pt x="1412103" y="504792"/>
                  <a:pt x="1425182" y="492970"/>
                  <a:pt x="1438674" y="492970"/>
                </a:cubicBezTo>
                <a:close/>
                <a:moveTo>
                  <a:pt x="1277002" y="492970"/>
                </a:moveTo>
                <a:cubicBezTo>
                  <a:pt x="1285721" y="492970"/>
                  <a:pt x="1292667" y="499080"/>
                  <a:pt x="1292667" y="511101"/>
                </a:cubicBezTo>
                <a:cubicBezTo>
                  <a:pt x="1292667" y="517410"/>
                  <a:pt x="1290880" y="527469"/>
                  <a:pt x="1289694" y="535950"/>
                </a:cubicBezTo>
                <a:lnTo>
                  <a:pt x="1286121" y="557236"/>
                </a:lnTo>
                <a:cubicBezTo>
                  <a:pt x="1285521" y="561768"/>
                  <a:pt x="1284534" y="569468"/>
                  <a:pt x="1284534" y="573603"/>
                </a:cubicBezTo>
                <a:cubicBezTo>
                  <a:pt x="1284534" y="580111"/>
                  <a:pt x="1287707" y="582669"/>
                  <a:pt x="1293853" y="583849"/>
                </a:cubicBezTo>
                <a:lnTo>
                  <a:pt x="1293853" y="587202"/>
                </a:lnTo>
                <a:cubicBezTo>
                  <a:pt x="1289294" y="589573"/>
                  <a:pt x="1284135" y="590952"/>
                  <a:pt x="1277988" y="590952"/>
                </a:cubicBezTo>
                <a:cubicBezTo>
                  <a:pt x="1271842" y="590952"/>
                  <a:pt x="1268270" y="587599"/>
                  <a:pt x="1268270" y="581886"/>
                </a:cubicBezTo>
                <a:cubicBezTo>
                  <a:pt x="1268270" y="576956"/>
                  <a:pt x="1269656" y="567295"/>
                  <a:pt x="1270656" y="560986"/>
                </a:cubicBezTo>
                <a:lnTo>
                  <a:pt x="1274428" y="538310"/>
                </a:lnTo>
                <a:cubicBezTo>
                  <a:pt x="1275415" y="532200"/>
                  <a:pt x="1276402" y="523718"/>
                  <a:pt x="1276402" y="518403"/>
                </a:cubicBezTo>
                <a:cubicBezTo>
                  <a:pt x="1276402" y="509536"/>
                  <a:pt x="1272442" y="506568"/>
                  <a:pt x="1267683" y="506568"/>
                </a:cubicBezTo>
                <a:cubicBezTo>
                  <a:pt x="1256577" y="506568"/>
                  <a:pt x="1240712" y="527866"/>
                  <a:pt x="1239913" y="555857"/>
                </a:cubicBezTo>
                <a:lnTo>
                  <a:pt x="1238726" y="589176"/>
                </a:lnTo>
                <a:lnTo>
                  <a:pt x="1221874" y="589176"/>
                </a:lnTo>
                <a:lnTo>
                  <a:pt x="1231780" y="504209"/>
                </a:lnTo>
                <a:lnTo>
                  <a:pt x="1219688" y="500458"/>
                </a:lnTo>
                <a:lnTo>
                  <a:pt x="1219688" y="496720"/>
                </a:lnTo>
                <a:cubicBezTo>
                  <a:pt x="1226034" y="494348"/>
                  <a:pt x="1231980" y="493367"/>
                  <a:pt x="1239326" y="493367"/>
                </a:cubicBezTo>
                <a:cubicBezTo>
                  <a:pt x="1241899" y="493367"/>
                  <a:pt x="1244672" y="493765"/>
                  <a:pt x="1247445" y="494746"/>
                </a:cubicBezTo>
                <a:lnTo>
                  <a:pt x="1241099" y="524910"/>
                </a:lnTo>
                <a:lnTo>
                  <a:pt x="1241299" y="524910"/>
                </a:lnTo>
                <a:cubicBezTo>
                  <a:pt x="1250431" y="504792"/>
                  <a:pt x="1263510" y="492970"/>
                  <a:pt x="1277002" y="492970"/>
                </a:cubicBezTo>
                <a:close/>
                <a:moveTo>
                  <a:pt x="1188383" y="492970"/>
                </a:moveTo>
                <a:cubicBezTo>
                  <a:pt x="1197102" y="492970"/>
                  <a:pt x="1204048" y="499080"/>
                  <a:pt x="1204048" y="511101"/>
                </a:cubicBezTo>
                <a:cubicBezTo>
                  <a:pt x="1204048" y="517410"/>
                  <a:pt x="1202261" y="527469"/>
                  <a:pt x="1201075" y="535950"/>
                </a:cubicBezTo>
                <a:lnTo>
                  <a:pt x="1197502" y="557236"/>
                </a:lnTo>
                <a:cubicBezTo>
                  <a:pt x="1196902" y="561768"/>
                  <a:pt x="1195915" y="569468"/>
                  <a:pt x="1195915" y="573603"/>
                </a:cubicBezTo>
                <a:cubicBezTo>
                  <a:pt x="1195915" y="580111"/>
                  <a:pt x="1199088" y="582669"/>
                  <a:pt x="1205234" y="583849"/>
                </a:cubicBezTo>
                <a:lnTo>
                  <a:pt x="1205234" y="587202"/>
                </a:lnTo>
                <a:cubicBezTo>
                  <a:pt x="1200675" y="589573"/>
                  <a:pt x="1195516" y="590952"/>
                  <a:pt x="1189369" y="590952"/>
                </a:cubicBezTo>
                <a:cubicBezTo>
                  <a:pt x="1183223" y="590952"/>
                  <a:pt x="1179651" y="587599"/>
                  <a:pt x="1179651" y="581886"/>
                </a:cubicBezTo>
                <a:cubicBezTo>
                  <a:pt x="1179651" y="576956"/>
                  <a:pt x="1181037" y="567295"/>
                  <a:pt x="1182037" y="560986"/>
                </a:cubicBezTo>
                <a:lnTo>
                  <a:pt x="1185809" y="538310"/>
                </a:lnTo>
                <a:cubicBezTo>
                  <a:pt x="1186796" y="532200"/>
                  <a:pt x="1187783" y="523718"/>
                  <a:pt x="1187783" y="518403"/>
                </a:cubicBezTo>
                <a:cubicBezTo>
                  <a:pt x="1187783" y="509536"/>
                  <a:pt x="1183823" y="506568"/>
                  <a:pt x="1179064" y="506568"/>
                </a:cubicBezTo>
                <a:cubicBezTo>
                  <a:pt x="1167958" y="506568"/>
                  <a:pt x="1152093" y="527866"/>
                  <a:pt x="1151294" y="555857"/>
                </a:cubicBezTo>
                <a:lnTo>
                  <a:pt x="1150107" y="589176"/>
                </a:lnTo>
                <a:lnTo>
                  <a:pt x="1133255" y="589176"/>
                </a:lnTo>
                <a:lnTo>
                  <a:pt x="1143161" y="504209"/>
                </a:lnTo>
                <a:lnTo>
                  <a:pt x="1131069" y="500458"/>
                </a:lnTo>
                <a:lnTo>
                  <a:pt x="1131069" y="496720"/>
                </a:lnTo>
                <a:cubicBezTo>
                  <a:pt x="1137415" y="494348"/>
                  <a:pt x="1143361" y="493367"/>
                  <a:pt x="1150707" y="493367"/>
                </a:cubicBezTo>
                <a:cubicBezTo>
                  <a:pt x="1153280" y="493367"/>
                  <a:pt x="1156053" y="493765"/>
                  <a:pt x="1158826" y="494746"/>
                </a:cubicBezTo>
                <a:lnTo>
                  <a:pt x="1152480" y="524910"/>
                </a:lnTo>
                <a:lnTo>
                  <a:pt x="1152680" y="524910"/>
                </a:lnTo>
                <a:cubicBezTo>
                  <a:pt x="1161812" y="504792"/>
                  <a:pt x="1174891" y="492970"/>
                  <a:pt x="1188383" y="492970"/>
                </a:cubicBezTo>
                <a:close/>
                <a:moveTo>
                  <a:pt x="927748" y="492970"/>
                </a:moveTo>
                <a:cubicBezTo>
                  <a:pt x="936467" y="492970"/>
                  <a:pt x="943413" y="499080"/>
                  <a:pt x="943413" y="511101"/>
                </a:cubicBezTo>
                <a:cubicBezTo>
                  <a:pt x="943413" y="517410"/>
                  <a:pt x="941626" y="527469"/>
                  <a:pt x="940440" y="535950"/>
                </a:cubicBezTo>
                <a:lnTo>
                  <a:pt x="936867" y="557236"/>
                </a:lnTo>
                <a:cubicBezTo>
                  <a:pt x="936267" y="561768"/>
                  <a:pt x="935280" y="569468"/>
                  <a:pt x="935280" y="573603"/>
                </a:cubicBezTo>
                <a:cubicBezTo>
                  <a:pt x="935280" y="580111"/>
                  <a:pt x="938453" y="582669"/>
                  <a:pt x="944599" y="583849"/>
                </a:cubicBezTo>
                <a:lnTo>
                  <a:pt x="944599" y="587202"/>
                </a:lnTo>
                <a:cubicBezTo>
                  <a:pt x="940040" y="589573"/>
                  <a:pt x="934881" y="590952"/>
                  <a:pt x="928734" y="590952"/>
                </a:cubicBezTo>
                <a:cubicBezTo>
                  <a:pt x="922588" y="590952"/>
                  <a:pt x="919016" y="587599"/>
                  <a:pt x="919016" y="581886"/>
                </a:cubicBezTo>
                <a:cubicBezTo>
                  <a:pt x="919016" y="576956"/>
                  <a:pt x="920402" y="567295"/>
                  <a:pt x="921402" y="560986"/>
                </a:cubicBezTo>
                <a:lnTo>
                  <a:pt x="925174" y="538310"/>
                </a:lnTo>
                <a:cubicBezTo>
                  <a:pt x="926161" y="532200"/>
                  <a:pt x="927148" y="523718"/>
                  <a:pt x="927148" y="518403"/>
                </a:cubicBezTo>
                <a:cubicBezTo>
                  <a:pt x="927148" y="509536"/>
                  <a:pt x="923188" y="506568"/>
                  <a:pt x="918429" y="506568"/>
                </a:cubicBezTo>
                <a:cubicBezTo>
                  <a:pt x="907323" y="506568"/>
                  <a:pt x="891458" y="527866"/>
                  <a:pt x="890659" y="555857"/>
                </a:cubicBezTo>
                <a:lnTo>
                  <a:pt x="889472" y="589176"/>
                </a:lnTo>
                <a:lnTo>
                  <a:pt x="872620" y="589176"/>
                </a:lnTo>
                <a:lnTo>
                  <a:pt x="882526" y="504209"/>
                </a:lnTo>
                <a:lnTo>
                  <a:pt x="870434" y="500458"/>
                </a:lnTo>
                <a:lnTo>
                  <a:pt x="870434" y="496720"/>
                </a:lnTo>
                <a:cubicBezTo>
                  <a:pt x="876780" y="494348"/>
                  <a:pt x="882726" y="493367"/>
                  <a:pt x="890072" y="493367"/>
                </a:cubicBezTo>
                <a:cubicBezTo>
                  <a:pt x="892645" y="493367"/>
                  <a:pt x="895418" y="493765"/>
                  <a:pt x="898191" y="494746"/>
                </a:cubicBezTo>
                <a:lnTo>
                  <a:pt x="891845" y="524910"/>
                </a:lnTo>
                <a:lnTo>
                  <a:pt x="892045" y="524910"/>
                </a:lnTo>
                <a:cubicBezTo>
                  <a:pt x="901177" y="504792"/>
                  <a:pt x="914256" y="492970"/>
                  <a:pt x="927748" y="492970"/>
                </a:cubicBezTo>
                <a:close/>
                <a:moveTo>
                  <a:pt x="240173" y="492970"/>
                </a:moveTo>
                <a:cubicBezTo>
                  <a:pt x="248892" y="492970"/>
                  <a:pt x="255838" y="499080"/>
                  <a:pt x="255838" y="511101"/>
                </a:cubicBezTo>
                <a:cubicBezTo>
                  <a:pt x="255838" y="517410"/>
                  <a:pt x="254051" y="527469"/>
                  <a:pt x="252865" y="535950"/>
                </a:cubicBezTo>
                <a:lnTo>
                  <a:pt x="249292" y="557236"/>
                </a:lnTo>
                <a:cubicBezTo>
                  <a:pt x="248705" y="561768"/>
                  <a:pt x="247705" y="569468"/>
                  <a:pt x="247705" y="573603"/>
                </a:cubicBezTo>
                <a:cubicBezTo>
                  <a:pt x="247705" y="580111"/>
                  <a:pt x="250878" y="582669"/>
                  <a:pt x="257024" y="583849"/>
                </a:cubicBezTo>
                <a:lnTo>
                  <a:pt x="257024" y="587202"/>
                </a:lnTo>
                <a:cubicBezTo>
                  <a:pt x="252465" y="589573"/>
                  <a:pt x="247306" y="590952"/>
                  <a:pt x="241159" y="590952"/>
                </a:cubicBezTo>
                <a:cubicBezTo>
                  <a:pt x="235013" y="590952"/>
                  <a:pt x="231441" y="587599"/>
                  <a:pt x="231441" y="581886"/>
                </a:cubicBezTo>
                <a:cubicBezTo>
                  <a:pt x="231441" y="576956"/>
                  <a:pt x="232840" y="567295"/>
                  <a:pt x="233827" y="560986"/>
                </a:cubicBezTo>
                <a:lnTo>
                  <a:pt x="237587" y="538310"/>
                </a:lnTo>
                <a:cubicBezTo>
                  <a:pt x="238586" y="532200"/>
                  <a:pt x="239573" y="523718"/>
                  <a:pt x="239573" y="518403"/>
                </a:cubicBezTo>
                <a:cubicBezTo>
                  <a:pt x="239573" y="509536"/>
                  <a:pt x="235613" y="506568"/>
                  <a:pt x="230854" y="506568"/>
                </a:cubicBezTo>
                <a:cubicBezTo>
                  <a:pt x="219748" y="506568"/>
                  <a:pt x="203883" y="527866"/>
                  <a:pt x="203084" y="555857"/>
                </a:cubicBezTo>
                <a:lnTo>
                  <a:pt x="201897" y="589176"/>
                </a:lnTo>
                <a:lnTo>
                  <a:pt x="185045" y="589176"/>
                </a:lnTo>
                <a:lnTo>
                  <a:pt x="194951" y="504209"/>
                </a:lnTo>
                <a:lnTo>
                  <a:pt x="182859" y="500458"/>
                </a:lnTo>
                <a:lnTo>
                  <a:pt x="182859" y="496720"/>
                </a:lnTo>
                <a:cubicBezTo>
                  <a:pt x="189205" y="494348"/>
                  <a:pt x="195151" y="493367"/>
                  <a:pt x="202497" y="493367"/>
                </a:cubicBezTo>
                <a:cubicBezTo>
                  <a:pt x="205070" y="493367"/>
                  <a:pt x="207843" y="493765"/>
                  <a:pt x="210629" y="494746"/>
                </a:cubicBezTo>
                <a:lnTo>
                  <a:pt x="204283" y="524910"/>
                </a:lnTo>
                <a:lnTo>
                  <a:pt x="204470" y="524910"/>
                </a:lnTo>
                <a:cubicBezTo>
                  <a:pt x="213602" y="504792"/>
                  <a:pt x="226681" y="492970"/>
                  <a:pt x="240173" y="492970"/>
                </a:cubicBezTo>
                <a:close/>
                <a:moveTo>
                  <a:pt x="1805403" y="492772"/>
                </a:moveTo>
                <a:cubicBezTo>
                  <a:pt x="1819881" y="492772"/>
                  <a:pt x="1827026" y="497106"/>
                  <a:pt x="1827026" y="503415"/>
                </a:cubicBezTo>
                <a:cubicBezTo>
                  <a:pt x="1827026" y="506966"/>
                  <a:pt x="1825627" y="511102"/>
                  <a:pt x="1823454" y="513672"/>
                </a:cubicBezTo>
                <a:cubicBezTo>
                  <a:pt x="1817707" y="507761"/>
                  <a:pt x="1809375" y="504011"/>
                  <a:pt x="1801842" y="504011"/>
                </a:cubicBezTo>
                <a:cubicBezTo>
                  <a:pt x="1793110" y="504011"/>
                  <a:pt x="1788551" y="508742"/>
                  <a:pt x="1788551" y="515051"/>
                </a:cubicBezTo>
                <a:cubicBezTo>
                  <a:pt x="1788551" y="520763"/>
                  <a:pt x="1790924" y="524116"/>
                  <a:pt x="1800843" y="532995"/>
                </a:cubicBezTo>
                <a:lnTo>
                  <a:pt x="1808376" y="539689"/>
                </a:lnTo>
                <a:cubicBezTo>
                  <a:pt x="1817895" y="548171"/>
                  <a:pt x="1821068" y="553883"/>
                  <a:pt x="1821068" y="562564"/>
                </a:cubicBezTo>
                <a:cubicBezTo>
                  <a:pt x="1821068" y="578137"/>
                  <a:pt x="1805203" y="591735"/>
                  <a:pt x="1784379" y="591735"/>
                </a:cubicBezTo>
                <a:cubicBezTo>
                  <a:pt x="1771886" y="591735"/>
                  <a:pt x="1766340" y="587798"/>
                  <a:pt x="1766340" y="580496"/>
                </a:cubicBezTo>
                <a:cubicBezTo>
                  <a:pt x="1766340" y="576957"/>
                  <a:pt x="1767527" y="574585"/>
                  <a:pt x="1769313" y="572226"/>
                </a:cubicBezTo>
                <a:cubicBezTo>
                  <a:pt x="1774860" y="577541"/>
                  <a:pt x="1781405" y="580496"/>
                  <a:pt x="1788751" y="580496"/>
                </a:cubicBezTo>
                <a:cubicBezTo>
                  <a:pt x="1798070" y="580496"/>
                  <a:pt x="1805603" y="575181"/>
                  <a:pt x="1805603" y="566898"/>
                </a:cubicBezTo>
                <a:cubicBezTo>
                  <a:pt x="1805603" y="560391"/>
                  <a:pt x="1803029" y="556057"/>
                  <a:pt x="1793310" y="547389"/>
                </a:cubicBezTo>
                <a:lnTo>
                  <a:pt x="1786365" y="541080"/>
                </a:lnTo>
                <a:cubicBezTo>
                  <a:pt x="1777246" y="532797"/>
                  <a:pt x="1774672" y="527469"/>
                  <a:pt x="1774672" y="518801"/>
                </a:cubicBezTo>
                <a:cubicBezTo>
                  <a:pt x="1774672" y="505787"/>
                  <a:pt x="1787164" y="492772"/>
                  <a:pt x="1805403" y="492772"/>
                </a:cubicBezTo>
                <a:close/>
                <a:moveTo>
                  <a:pt x="348604" y="492772"/>
                </a:moveTo>
                <a:cubicBezTo>
                  <a:pt x="363082" y="492772"/>
                  <a:pt x="370227" y="497106"/>
                  <a:pt x="370227" y="503415"/>
                </a:cubicBezTo>
                <a:cubicBezTo>
                  <a:pt x="370227" y="506966"/>
                  <a:pt x="368828" y="511102"/>
                  <a:pt x="366655" y="513672"/>
                </a:cubicBezTo>
                <a:cubicBezTo>
                  <a:pt x="360908" y="507761"/>
                  <a:pt x="352576" y="504011"/>
                  <a:pt x="345043" y="504011"/>
                </a:cubicBezTo>
                <a:cubicBezTo>
                  <a:pt x="336311" y="504011"/>
                  <a:pt x="331752" y="508742"/>
                  <a:pt x="331752" y="515051"/>
                </a:cubicBezTo>
                <a:cubicBezTo>
                  <a:pt x="331752" y="520763"/>
                  <a:pt x="334125" y="524116"/>
                  <a:pt x="344044" y="532995"/>
                </a:cubicBezTo>
                <a:lnTo>
                  <a:pt x="351577" y="539689"/>
                </a:lnTo>
                <a:cubicBezTo>
                  <a:pt x="361096" y="548171"/>
                  <a:pt x="364269" y="553883"/>
                  <a:pt x="364269" y="562564"/>
                </a:cubicBezTo>
                <a:cubicBezTo>
                  <a:pt x="364269" y="578137"/>
                  <a:pt x="348404" y="591735"/>
                  <a:pt x="327580" y="591735"/>
                </a:cubicBezTo>
                <a:cubicBezTo>
                  <a:pt x="315087" y="591735"/>
                  <a:pt x="309541" y="587798"/>
                  <a:pt x="309541" y="580496"/>
                </a:cubicBezTo>
                <a:cubicBezTo>
                  <a:pt x="309541" y="576957"/>
                  <a:pt x="310728" y="574585"/>
                  <a:pt x="312514" y="572226"/>
                </a:cubicBezTo>
                <a:cubicBezTo>
                  <a:pt x="318061" y="577541"/>
                  <a:pt x="324606" y="580496"/>
                  <a:pt x="331952" y="580496"/>
                </a:cubicBezTo>
                <a:cubicBezTo>
                  <a:pt x="341271" y="580496"/>
                  <a:pt x="348804" y="575181"/>
                  <a:pt x="348804" y="566898"/>
                </a:cubicBezTo>
                <a:cubicBezTo>
                  <a:pt x="348804" y="560391"/>
                  <a:pt x="346230" y="556057"/>
                  <a:pt x="336511" y="547389"/>
                </a:cubicBezTo>
                <a:lnTo>
                  <a:pt x="329566" y="541080"/>
                </a:lnTo>
                <a:cubicBezTo>
                  <a:pt x="320447" y="532797"/>
                  <a:pt x="317873" y="527469"/>
                  <a:pt x="317873" y="518801"/>
                </a:cubicBezTo>
                <a:cubicBezTo>
                  <a:pt x="317873" y="505787"/>
                  <a:pt x="330365" y="492772"/>
                  <a:pt x="348604" y="492772"/>
                </a:cubicBezTo>
                <a:close/>
                <a:moveTo>
                  <a:pt x="2419726" y="492573"/>
                </a:moveTo>
                <a:cubicBezTo>
                  <a:pt x="2433404" y="492573"/>
                  <a:pt x="2440950" y="499478"/>
                  <a:pt x="2440950" y="512877"/>
                </a:cubicBezTo>
                <a:cubicBezTo>
                  <a:pt x="2440950" y="536149"/>
                  <a:pt x="2417152" y="550344"/>
                  <a:pt x="2393542" y="550344"/>
                </a:cubicBezTo>
                <a:cubicBezTo>
                  <a:pt x="2393542" y="574187"/>
                  <a:pt x="2399888" y="579912"/>
                  <a:pt x="2411393" y="579912"/>
                </a:cubicBezTo>
                <a:cubicBezTo>
                  <a:pt x="2418539" y="579912"/>
                  <a:pt x="2428845" y="575777"/>
                  <a:pt x="2433017" y="570052"/>
                </a:cubicBezTo>
                <a:cubicBezTo>
                  <a:pt x="2433804" y="570847"/>
                  <a:pt x="2434991" y="572623"/>
                  <a:pt x="2434991" y="574783"/>
                </a:cubicBezTo>
                <a:cubicBezTo>
                  <a:pt x="2434991" y="584246"/>
                  <a:pt x="2422299" y="592132"/>
                  <a:pt x="2406234" y="592132"/>
                </a:cubicBezTo>
                <a:cubicBezTo>
                  <a:pt x="2389582" y="592132"/>
                  <a:pt x="2378077" y="581291"/>
                  <a:pt x="2378077" y="557832"/>
                </a:cubicBezTo>
                <a:cubicBezTo>
                  <a:pt x="2378077" y="513473"/>
                  <a:pt x="2400688" y="492573"/>
                  <a:pt x="2419726" y="492573"/>
                </a:cubicBezTo>
                <a:close/>
                <a:moveTo>
                  <a:pt x="2225599" y="492573"/>
                </a:moveTo>
                <a:cubicBezTo>
                  <a:pt x="2239277" y="492573"/>
                  <a:pt x="2246823" y="499478"/>
                  <a:pt x="2246823" y="512877"/>
                </a:cubicBezTo>
                <a:cubicBezTo>
                  <a:pt x="2246823" y="536149"/>
                  <a:pt x="2223025" y="550344"/>
                  <a:pt x="2199415" y="550344"/>
                </a:cubicBezTo>
                <a:cubicBezTo>
                  <a:pt x="2199415" y="574187"/>
                  <a:pt x="2205761" y="579912"/>
                  <a:pt x="2217266" y="579912"/>
                </a:cubicBezTo>
                <a:cubicBezTo>
                  <a:pt x="2224412" y="579912"/>
                  <a:pt x="2234718" y="575777"/>
                  <a:pt x="2238890" y="570052"/>
                </a:cubicBezTo>
                <a:cubicBezTo>
                  <a:pt x="2239677" y="570847"/>
                  <a:pt x="2240864" y="572623"/>
                  <a:pt x="2240864" y="574783"/>
                </a:cubicBezTo>
                <a:cubicBezTo>
                  <a:pt x="2240864" y="584246"/>
                  <a:pt x="2228172" y="592132"/>
                  <a:pt x="2212107" y="592132"/>
                </a:cubicBezTo>
                <a:cubicBezTo>
                  <a:pt x="2195455" y="592132"/>
                  <a:pt x="2183950" y="581291"/>
                  <a:pt x="2183950" y="557832"/>
                </a:cubicBezTo>
                <a:cubicBezTo>
                  <a:pt x="2183950" y="513473"/>
                  <a:pt x="2206561" y="492573"/>
                  <a:pt x="2225599" y="492573"/>
                </a:cubicBezTo>
                <a:close/>
                <a:moveTo>
                  <a:pt x="1876933" y="492573"/>
                </a:moveTo>
                <a:cubicBezTo>
                  <a:pt x="1890611" y="492573"/>
                  <a:pt x="1898157" y="499478"/>
                  <a:pt x="1898157" y="512877"/>
                </a:cubicBezTo>
                <a:cubicBezTo>
                  <a:pt x="1898157" y="536149"/>
                  <a:pt x="1874359" y="550344"/>
                  <a:pt x="1850762" y="550344"/>
                </a:cubicBezTo>
                <a:cubicBezTo>
                  <a:pt x="1850762" y="574187"/>
                  <a:pt x="1857108" y="579912"/>
                  <a:pt x="1868600" y="579912"/>
                </a:cubicBezTo>
                <a:cubicBezTo>
                  <a:pt x="1875746" y="579912"/>
                  <a:pt x="1886052" y="575777"/>
                  <a:pt x="1890224" y="570052"/>
                </a:cubicBezTo>
                <a:cubicBezTo>
                  <a:pt x="1891011" y="570847"/>
                  <a:pt x="1892198" y="572623"/>
                  <a:pt x="1892198" y="574783"/>
                </a:cubicBezTo>
                <a:cubicBezTo>
                  <a:pt x="1892198" y="584246"/>
                  <a:pt x="1879506" y="592132"/>
                  <a:pt x="1863454" y="592132"/>
                </a:cubicBezTo>
                <a:cubicBezTo>
                  <a:pt x="1846789" y="592132"/>
                  <a:pt x="1835284" y="581291"/>
                  <a:pt x="1835284" y="557832"/>
                </a:cubicBezTo>
                <a:cubicBezTo>
                  <a:pt x="1835284" y="513473"/>
                  <a:pt x="1857895" y="492573"/>
                  <a:pt x="1876933" y="492573"/>
                </a:cubicBezTo>
                <a:close/>
                <a:moveTo>
                  <a:pt x="1350218" y="492573"/>
                </a:moveTo>
                <a:cubicBezTo>
                  <a:pt x="1363896" y="492573"/>
                  <a:pt x="1371442" y="499478"/>
                  <a:pt x="1371442" y="512877"/>
                </a:cubicBezTo>
                <a:cubicBezTo>
                  <a:pt x="1371442" y="536149"/>
                  <a:pt x="1347644" y="550344"/>
                  <a:pt x="1324047" y="550344"/>
                </a:cubicBezTo>
                <a:cubicBezTo>
                  <a:pt x="1324047" y="574187"/>
                  <a:pt x="1330393" y="579912"/>
                  <a:pt x="1341885" y="579912"/>
                </a:cubicBezTo>
                <a:cubicBezTo>
                  <a:pt x="1349031" y="579912"/>
                  <a:pt x="1359337" y="575777"/>
                  <a:pt x="1363509" y="570052"/>
                </a:cubicBezTo>
                <a:cubicBezTo>
                  <a:pt x="1364296" y="570847"/>
                  <a:pt x="1365483" y="572623"/>
                  <a:pt x="1365483" y="574783"/>
                </a:cubicBezTo>
                <a:cubicBezTo>
                  <a:pt x="1365483" y="584246"/>
                  <a:pt x="1352791" y="592132"/>
                  <a:pt x="1336739" y="592132"/>
                </a:cubicBezTo>
                <a:cubicBezTo>
                  <a:pt x="1320074" y="592132"/>
                  <a:pt x="1308569" y="581291"/>
                  <a:pt x="1308569" y="557832"/>
                </a:cubicBezTo>
                <a:cubicBezTo>
                  <a:pt x="1308569" y="513473"/>
                  <a:pt x="1331180" y="492573"/>
                  <a:pt x="1350218" y="492573"/>
                </a:cubicBezTo>
                <a:close/>
                <a:moveTo>
                  <a:pt x="651636" y="492573"/>
                </a:moveTo>
                <a:cubicBezTo>
                  <a:pt x="665314" y="492573"/>
                  <a:pt x="672860" y="499478"/>
                  <a:pt x="672860" y="512877"/>
                </a:cubicBezTo>
                <a:cubicBezTo>
                  <a:pt x="672860" y="536149"/>
                  <a:pt x="649062" y="550344"/>
                  <a:pt x="625465" y="550344"/>
                </a:cubicBezTo>
                <a:cubicBezTo>
                  <a:pt x="625465" y="574187"/>
                  <a:pt x="631811" y="579912"/>
                  <a:pt x="643303" y="579912"/>
                </a:cubicBezTo>
                <a:cubicBezTo>
                  <a:pt x="650449" y="579912"/>
                  <a:pt x="660755" y="575777"/>
                  <a:pt x="664927" y="570052"/>
                </a:cubicBezTo>
                <a:cubicBezTo>
                  <a:pt x="665714" y="570847"/>
                  <a:pt x="666901" y="572623"/>
                  <a:pt x="666901" y="574783"/>
                </a:cubicBezTo>
                <a:cubicBezTo>
                  <a:pt x="666901" y="584246"/>
                  <a:pt x="654209" y="592132"/>
                  <a:pt x="638157" y="592132"/>
                </a:cubicBezTo>
                <a:cubicBezTo>
                  <a:pt x="621492" y="592132"/>
                  <a:pt x="609987" y="581291"/>
                  <a:pt x="609987" y="557832"/>
                </a:cubicBezTo>
                <a:cubicBezTo>
                  <a:pt x="609987" y="513473"/>
                  <a:pt x="632598" y="492573"/>
                  <a:pt x="651636" y="492573"/>
                </a:cubicBezTo>
                <a:close/>
                <a:moveTo>
                  <a:pt x="473949" y="492573"/>
                </a:moveTo>
                <a:cubicBezTo>
                  <a:pt x="487627" y="492573"/>
                  <a:pt x="495173" y="499478"/>
                  <a:pt x="495173" y="512877"/>
                </a:cubicBezTo>
                <a:cubicBezTo>
                  <a:pt x="495173" y="536149"/>
                  <a:pt x="471375" y="550344"/>
                  <a:pt x="447778" y="550344"/>
                </a:cubicBezTo>
                <a:cubicBezTo>
                  <a:pt x="447778" y="574187"/>
                  <a:pt x="454124" y="579912"/>
                  <a:pt x="465616" y="579912"/>
                </a:cubicBezTo>
                <a:cubicBezTo>
                  <a:pt x="472762" y="579912"/>
                  <a:pt x="483068" y="575777"/>
                  <a:pt x="487240" y="570052"/>
                </a:cubicBezTo>
                <a:cubicBezTo>
                  <a:pt x="488027" y="570847"/>
                  <a:pt x="489214" y="572623"/>
                  <a:pt x="489214" y="574783"/>
                </a:cubicBezTo>
                <a:cubicBezTo>
                  <a:pt x="489214" y="584246"/>
                  <a:pt x="476522" y="592132"/>
                  <a:pt x="460470" y="592132"/>
                </a:cubicBezTo>
                <a:cubicBezTo>
                  <a:pt x="443805" y="592132"/>
                  <a:pt x="432300" y="581291"/>
                  <a:pt x="432300" y="557832"/>
                </a:cubicBezTo>
                <a:cubicBezTo>
                  <a:pt x="432300" y="513473"/>
                  <a:pt x="454911" y="492573"/>
                  <a:pt x="473949" y="492573"/>
                </a:cubicBezTo>
                <a:close/>
                <a:moveTo>
                  <a:pt x="408602" y="479956"/>
                </a:moveTo>
                <a:lnTo>
                  <a:pt x="411576" y="479956"/>
                </a:lnTo>
                <a:lnTo>
                  <a:pt x="408215" y="496125"/>
                </a:lnTo>
                <a:lnTo>
                  <a:pt x="413962" y="496125"/>
                </a:lnTo>
                <a:cubicBezTo>
                  <a:pt x="419521" y="496125"/>
                  <a:pt x="423880" y="495727"/>
                  <a:pt x="429227" y="494746"/>
                </a:cubicBezTo>
                <a:cubicBezTo>
                  <a:pt x="429227" y="503228"/>
                  <a:pt x="424467" y="506966"/>
                  <a:pt x="411975" y="506966"/>
                </a:cubicBezTo>
                <a:lnTo>
                  <a:pt x="406429" y="506966"/>
                </a:lnTo>
                <a:lnTo>
                  <a:pt x="403056" y="527469"/>
                </a:lnTo>
                <a:cubicBezTo>
                  <a:pt x="401470" y="536932"/>
                  <a:pt x="399084" y="553300"/>
                  <a:pt x="399084" y="561185"/>
                </a:cubicBezTo>
                <a:cubicBezTo>
                  <a:pt x="399084" y="574188"/>
                  <a:pt x="405629" y="579912"/>
                  <a:pt x="414361" y="579912"/>
                </a:cubicBezTo>
                <a:cubicBezTo>
                  <a:pt x="417534" y="579912"/>
                  <a:pt x="419521" y="579515"/>
                  <a:pt x="422494" y="578534"/>
                </a:cubicBezTo>
                <a:lnTo>
                  <a:pt x="422494" y="582086"/>
                </a:lnTo>
                <a:cubicBezTo>
                  <a:pt x="420707" y="586805"/>
                  <a:pt x="413562" y="591549"/>
                  <a:pt x="404243" y="591549"/>
                </a:cubicBezTo>
                <a:cubicBezTo>
                  <a:pt x="391151" y="591549"/>
                  <a:pt x="384218" y="582868"/>
                  <a:pt x="384218" y="567295"/>
                </a:cubicBezTo>
                <a:cubicBezTo>
                  <a:pt x="384218" y="555075"/>
                  <a:pt x="387191" y="534573"/>
                  <a:pt x="390364" y="519385"/>
                </a:cubicBezTo>
                <a:lnTo>
                  <a:pt x="392937" y="506768"/>
                </a:lnTo>
                <a:cubicBezTo>
                  <a:pt x="388578" y="506768"/>
                  <a:pt x="386004" y="506569"/>
                  <a:pt x="381832" y="506184"/>
                </a:cubicBezTo>
                <a:lnTo>
                  <a:pt x="381832" y="503613"/>
                </a:lnTo>
                <a:cubicBezTo>
                  <a:pt x="388178" y="494746"/>
                  <a:pt x="398097" y="486066"/>
                  <a:pt x="408602" y="479956"/>
                </a:cubicBezTo>
                <a:close/>
                <a:moveTo>
                  <a:pt x="1034230" y="472468"/>
                </a:moveTo>
                <a:cubicBezTo>
                  <a:pt x="1030658" y="472468"/>
                  <a:pt x="1028472" y="472468"/>
                  <a:pt x="1024711" y="472865"/>
                </a:cubicBezTo>
                <a:lnTo>
                  <a:pt x="1018953" y="520565"/>
                </a:lnTo>
                <a:cubicBezTo>
                  <a:pt x="1042150" y="520565"/>
                  <a:pt x="1056629" y="509140"/>
                  <a:pt x="1056629" y="490996"/>
                </a:cubicBezTo>
                <a:cubicBezTo>
                  <a:pt x="1056629" y="478975"/>
                  <a:pt x="1047310" y="472468"/>
                  <a:pt x="1034230" y="472468"/>
                </a:cubicBezTo>
                <a:close/>
                <a:moveTo>
                  <a:pt x="1945914" y="463787"/>
                </a:moveTo>
                <a:lnTo>
                  <a:pt x="2017506" y="463787"/>
                </a:lnTo>
                <a:lnTo>
                  <a:pt x="2017506" y="467935"/>
                </a:lnTo>
                <a:lnTo>
                  <a:pt x="1952260" y="578733"/>
                </a:lnTo>
                <a:lnTo>
                  <a:pt x="1985576" y="578733"/>
                </a:lnTo>
                <a:cubicBezTo>
                  <a:pt x="1995095" y="578733"/>
                  <a:pt x="1999855" y="574982"/>
                  <a:pt x="2003628" y="565917"/>
                </a:cubicBezTo>
                <a:lnTo>
                  <a:pt x="2005214" y="562166"/>
                </a:lnTo>
                <a:lnTo>
                  <a:pt x="2011960" y="562166"/>
                </a:lnTo>
                <a:lnTo>
                  <a:pt x="2007388" y="589177"/>
                </a:lnTo>
                <a:lnTo>
                  <a:pt x="1931236" y="589177"/>
                </a:lnTo>
                <a:lnTo>
                  <a:pt x="1931236" y="585041"/>
                </a:lnTo>
                <a:lnTo>
                  <a:pt x="1996882" y="474243"/>
                </a:lnTo>
                <a:lnTo>
                  <a:pt x="1967738" y="474243"/>
                </a:lnTo>
                <a:cubicBezTo>
                  <a:pt x="1959206" y="474243"/>
                  <a:pt x="1954446" y="477795"/>
                  <a:pt x="1949287" y="487842"/>
                </a:cubicBezTo>
                <a:lnTo>
                  <a:pt x="1947900" y="490611"/>
                </a:lnTo>
                <a:lnTo>
                  <a:pt x="1941754" y="490611"/>
                </a:lnTo>
                <a:close/>
                <a:moveTo>
                  <a:pt x="41449" y="463005"/>
                </a:moveTo>
                <a:lnTo>
                  <a:pt x="47988" y="463005"/>
                </a:lnTo>
                <a:lnTo>
                  <a:pt x="65440" y="557038"/>
                </a:lnTo>
                <a:lnTo>
                  <a:pt x="65640" y="557038"/>
                </a:lnTo>
                <a:lnTo>
                  <a:pt x="98363" y="463005"/>
                </a:lnTo>
                <a:lnTo>
                  <a:pt x="103322" y="463005"/>
                </a:lnTo>
                <a:cubicBezTo>
                  <a:pt x="108275" y="463005"/>
                  <a:pt x="116607" y="463402"/>
                  <a:pt x="122360" y="464582"/>
                </a:cubicBezTo>
                <a:lnTo>
                  <a:pt x="122360" y="469314"/>
                </a:lnTo>
                <a:lnTo>
                  <a:pt x="113034" y="471686"/>
                </a:lnTo>
                <a:lnTo>
                  <a:pt x="117600" y="580894"/>
                </a:lnTo>
                <a:lnTo>
                  <a:pt x="128506" y="583849"/>
                </a:lnTo>
                <a:lnTo>
                  <a:pt x="128506" y="587798"/>
                </a:lnTo>
                <a:cubicBezTo>
                  <a:pt x="122553" y="589773"/>
                  <a:pt x="117994" y="590754"/>
                  <a:pt x="112241" y="590754"/>
                </a:cubicBezTo>
                <a:cubicBezTo>
                  <a:pt x="104109" y="590754"/>
                  <a:pt x="99349" y="590158"/>
                  <a:pt x="94790" y="588779"/>
                </a:cubicBezTo>
                <a:lnTo>
                  <a:pt x="94790" y="585426"/>
                </a:lnTo>
                <a:cubicBezTo>
                  <a:pt x="98562" y="583651"/>
                  <a:pt x="100936" y="581291"/>
                  <a:pt x="100936" y="575181"/>
                </a:cubicBezTo>
                <a:lnTo>
                  <a:pt x="99749" y="487842"/>
                </a:lnTo>
                <a:lnTo>
                  <a:pt x="99549" y="487842"/>
                </a:lnTo>
                <a:lnTo>
                  <a:pt x="63460" y="591350"/>
                </a:lnTo>
                <a:lnTo>
                  <a:pt x="57507" y="590953"/>
                </a:lnTo>
                <a:lnTo>
                  <a:pt x="38076" y="487842"/>
                </a:lnTo>
                <a:lnTo>
                  <a:pt x="37876" y="487842"/>
                </a:lnTo>
                <a:lnTo>
                  <a:pt x="18838" y="580695"/>
                </a:lnTo>
                <a:lnTo>
                  <a:pt x="30143" y="583849"/>
                </a:lnTo>
                <a:lnTo>
                  <a:pt x="30143" y="587798"/>
                </a:lnTo>
                <a:cubicBezTo>
                  <a:pt x="24591" y="589959"/>
                  <a:pt x="19831" y="590754"/>
                  <a:pt x="13679" y="590754"/>
                </a:cubicBezTo>
                <a:cubicBezTo>
                  <a:pt x="8919" y="590754"/>
                  <a:pt x="3966" y="589959"/>
                  <a:pt x="0" y="588779"/>
                </a:cubicBezTo>
                <a:lnTo>
                  <a:pt x="0" y="585426"/>
                </a:lnTo>
                <a:cubicBezTo>
                  <a:pt x="3373" y="583849"/>
                  <a:pt x="5946" y="581689"/>
                  <a:pt x="6939" y="577938"/>
                </a:cubicBezTo>
                <a:lnTo>
                  <a:pt x="31730" y="472468"/>
                </a:lnTo>
                <a:lnTo>
                  <a:pt x="21018" y="470096"/>
                </a:lnTo>
                <a:lnTo>
                  <a:pt x="21018" y="465377"/>
                </a:lnTo>
                <a:cubicBezTo>
                  <a:pt x="26177" y="463986"/>
                  <a:pt x="35496" y="463005"/>
                  <a:pt x="41449" y="463005"/>
                </a:cubicBezTo>
                <a:close/>
                <a:moveTo>
                  <a:pt x="1037403" y="462409"/>
                </a:moveTo>
                <a:cubicBezTo>
                  <a:pt x="1061001" y="462409"/>
                  <a:pt x="1074080" y="472468"/>
                  <a:pt x="1074080" y="488836"/>
                </a:cubicBezTo>
                <a:cubicBezTo>
                  <a:pt x="1074080" y="505985"/>
                  <a:pt x="1061588" y="519782"/>
                  <a:pt x="1043350" y="523719"/>
                </a:cubicBezTo>
                <a:lnTo>
                  <a:pt x="1043350" y="523918"/>
                </a:lnTo>
                <a:cubicBezTo>
                  <a:pt x="1059802" y="523918"/>
                  <a:pt x="1072693" y="535157"/>
                  <a:pt x="1072693" y="550146"/>
                </a:cubicBezTo>
                <a:cubicBezTo>
                  <a:pt x="1072693" y="574983"/>
                  <a:pt x="1050483" y="590953"/>
                  <a:pt x="1018753" y="590953"/>
                </a:cubicBezTo>
                <a:cubicBezTo>
                  <a:pt x="1005674" y="590953"/>
                  <a:pt x="997341" y="590555"/>
                  <a:pt x="989209" y="588780"/>
                </a:cubicBezTo>
                <a:lnTo>
                  <a:pt x="989209" y="585427"/>
                </a:lnTo>
                <a:cubicBezTo>
                  <a:pt x="992982" y="583651"/>
                  <a:pt x="996342" y="580310"/>
                  <a:pt x="996942" y="574784"/>
                </a:cubicBezTo>
                <a:lnTo>
                  <a:pt x="1009034" y="473064"/>
                </a:lnTo>
                <a:lnTo>
                  <a:pt x="998328" y="469910"/>
                </a:lnTo>
                <a:lnTo>
                  <a:pt x="998328" y="465563"/>
                </a:lnTo>
                <a:cubicBezTo>
                  <a:pt x="1009833" y="463601"/>
                  <a:pt x="1023712" y="462409"/>
                  <a:pt x="1037403" y="462409"/>
                </a:cubicBezTo>
                <a:close/>
                <a:moveTo>
                  <a:pt x="1113830" y="452561"/>
                </a:moveTo>
                <a:cubicBezTo>
                  <a:pt x="1118977" y="452561"/>
                  <a:pt x="1122949" y="456498"/>
                  <a:pt x="1122949" y="462024"/>
                </a:cubicBezTo>
                <a:cubicBezTo>
                  <a:pt x="1122949" y="468717"/>
                  <a:pt x="1117590" y="474244"/>
                  <a:pt x="1111844" y="474244"/>
                </a:cubicBezTo>
                <a:cubicBezTo>
                  <a:pt x="1106485" y="474244"/>
                  <a:pt x="1102725" y="470692"/>
                  <a:pt x="1102725" y="464781"/>
                </a:cubicBezTo>
                <a:cubicBezTo>
                  <a:pt x="1102725" y="458274"/>
                  <a:pt x="1107884" y="452561"/>
                  <a:pt x="1113830" y="452561"/>
                </a:cubicBezTo>
                <a:close/>
                <a:moveTo>
                  <a:pt x="593273" y="452561"/>
                </a:moveTo>
                <a:cubicBezTo>
                  <a:pt x="598432" y="452561"/>
                  <a:pt x="602392" y="456498"/>
                  <a:pt x="602392" y="462024"/>
                </a:cubicBezTo>
                <a:cubicBezTo>
                  <a:pt x="602392" y="468717"/>
                  <a:pt x="597033" y="474244"/>
                  <a:pt x="591287" y="474244"/>
                </a:cubicBezTo>
                <a:cubicBezTo>
                  <a:pt x="585928" y="474244"/>
                  <a:pt x="582168" y="470692"/>
                  <a:pt x="582168" y="464781"/>
                </a:cubicBezTo>
                <a:cubicBezTo>
                  <a:pt x="582168" y="458274"/>
                  <a:pt x="587314" y="452561"/>
                  <a:pt x="593273" y="452561"/>
                </a:cubicBezTo>
                <a:close/>
                <a:moveTo>
                  <a:pt x="297436" y="452561"/>
                </a:moveTo>
                <a:cubicBezTo>
                  <a:pt x="302595" y="452561"/>
                  <a:pt x="306555" y="456498"/>
                  <a:pt x="306555" y="462024"/>
                </a:cubicBezTo>
                <a:cubicBezTo>
                  <a:pt x="306555" y="468717"/>
                  <a:pt x="301196" y="474244"/>
                  <a:pt x="295450" y="474244"/>
                </a:cubicBezTo>
                <a:cubicBezTo>
                  <a:pt x="290091" y="474244"/>
                  <a:pt x="286331" y="470692"/>
                  <a:pt x="286331" y="464781"/>
                </a:cubicBezTo>
                <a:cubicBezTo>
                  <a:pt x="286331" y="458274"/>
                  <a:pt x="291477" y="452561"/>
                  <a:pt x="297436" y="452561"/>
                </a:cubicBezTo>
                <a:close/>
                <a:moveTo>
                  <a:pt x="165620" y="452561"/>
                </a:moveTo>
                <a:cubicBezTo>
                  <a:pt x="170779" y="452561"/>
                  <a:pt x="174752" y="456498"/>
                  <a:pt x="174752" y="462024"/>
                </a:cubicBezTo>
                <a:cubicBezTo>
                  <a:pt x="174752" y="468717"/>
                  <a:pt x="169393" y="474244"/>
                  <a:pt x="163634" y="474244"/>
                </a:cubicBezTo>
                <a:cubicBezTo>
                  <a:pt x="158287" y="474244"/>
                  <a:pt x="154515" y="470692"/>
                  <a:pt x="154515" y="464781"/>
                </a:cubicBezTo>
                <a:cubicBezTo>
                  <a:pt x="154515" y="458274"/>
                  <a:pt x="159674" y="452561"/>
                  <a:pt x="165620" y="452561"/>
                </a:cubicBezTo>
                <a:close/>
                <a:moveTo>
                  <a:pt x="2132295" y="447432"/>
                </a:moveTo>
                <a:cubicBezTo>
                  <a:pt x="2135468" y="447432"/>
                  <a:pt x="2138641" y="447829"/>
                  <a:pt x="2141215" y="448612"/>
                </a:cubicBezTo>
                <a:lnTo>
                  <a:pt x="2129709" y="535156"/>
                </a:lnTo>
                <a:lnTo>
                  <a:pt x="2129909" y="535156"/>
                </a:lnTo>
                <a:lnTo>
                  <a:pt x="2141015" y="526488"/>
                </a:lnTo>
                <a:cubicBezTo>
                  <a:pt x="2149347" y="519981"/>
                  <a:pt x="2159653" y="504209"/>
                  <a:pt x="2162638" y="491990"/>
                </a:cubicBezTo>
                <a:cubicBezTo>
                  <a:pt x="2172345" y="491990"/>
                  <a:pt x="2175918" y="494548"/>
                  <a:pt x="2175918" y="498484"/>
                </a:cubicBezTo>
                <a:cubicBezTo>
                  <a:pt x="2175918" y="505985"/>
                  <a:pt x="2163425" y="520565"/>
                  <a:pt x="2148747" y="530425"/>
                </a:cubicBezTo>
                <a:lnTo>
                  <a:pt x="2140228" y="536336"/>
                </a:lnTo>
                <a:lnTo>
                  <a:pt x="2165212" y="574386"/>
                </a:lnTo>
                <a:cubicBezTo>
                  <a:pt x="2168585" y="579316"/>
                  <a:pt x="2172345" y="582471"/>
                  <a:pt x="2178104" y="585041"/>
                </a:cubicBezTo>
                <a:lnTo>
                  <a:pt x="2178104" y="588394"/>
                </a:lnTo>
                <a:cubicBezTo>
                  <a:pt x="2174331" y="590555"/>
                  <a:pt x="2171158" y="591350"/>
                  <a:pt x="2165811" y="591350"/>
                </a:cubicBezTo>
                <a:cubicBezTo>
                  <a:pt x="2159853" y="591350"/>
                  <a:pt x="2154506" y="588394"/>
                  <a:pt x="2149347" y="578931"/>
                </a:cubicBezTo>
                <a:lnTo>
                  <a:pt x="2128922" y="541465"/>
                </a:lnTo>
                <a:lnTo>
                  <a:pt x="2128723" y="541465"/>
                </a:lnTo>
                <a:lnTo>
                  <a:pt x="2125350" y="589177"/>
                </a:lnTo>
                <a:lnTo>
                  <a:pt x="2108298" y="589177"/>
                </a:lnTo>
                <a:lnTo>
                  <a:pt x="2116230" y="537727"/>
                </a:lnTo>
                <a:lnTo>
                  <a:pt x="2124363" y="458075"/>
                </a:lnTo>
                <a:lnTo>
                  <a:pt x="2112058" y="454324"/>
                </a:lnTo>
                <a:lnTo>
                  <a:pt x="2112058" y="450586"/>
                </a:lnTo>
                <a:cubicBezTo>
                  <a:pt x="2118217" y="448413"/>
                  <a:pt x="2124163" y="447432"/>
                  <a:pt x="2132295" y="447432"/>
                </a:cubicBezTo>
                <a:close/>
                <a:moveTo>
                  <a:pt x="1756309" y="447432"/>
                </a:moveTo>
                <a:cubicBezTo>
                  <a:pt x="1759682" y="447432"/>
                  <a:pt x="1762855" y="447829"/>
                  <a:pt x="1765428" y="448612"/>
                </a:cubicBezTo>
                <a:lnTo>
                  <a:pt x="1750950" y="530226"/>
                </a:lnTo>
                <a:cubicBezTo>
                  <a:pt x="1749563" y="538509"/>
                  <a:pt x="1746590" y="560391"/>
                  <a:pt x="1746590" y="567879"/>
                </a:cubicBezTo>
                <a:cubicBezTo>
                  <a:pt x="1746590" y="580695"/>
                  <a:pt x="1749364" y="582868"/>
                  <a:pt x="1756109" y="583849"/>
                </a:cubicBezTo>
                <a:lnTo>
                  <a:pt x="1756109" y="587997"/>
                </a:lnTo>
                <a:cubicBezTo>
                  <a:pt x="1749963" y="589959"/>
                  <a:pt x="1745004" y="590953"/>
                  <a:pt x="1738458" y="590953"/>
                </a:cubicBezTo>
                <a:cubicBezTo>
                  <a:pt x="1735085" y="590953"/>
                  <a:pt x="1732512" y="590356"/>
                  <a:pt x="1730126" y="589574"/>
                </a:cubicBezTo>
                <a:lnTo>
                  <a:pt x="1735085" y="559807"/>
                </a:lnTo>
                <a:lnTo>
                  <a:pt x="1734885" y="559807"/>
                </a:lnTo>
                <a:cubicBezTo>
                  <a:pt x="1727552" y="578137"/>
                  <a:pt x="1715060" y="591934"/>
                  <a:pt x="1703755" y="591934"/>
                </a:cubicBezTo>
                <a:cubicBezTo>
                  <a:pt x="1694836" y="591934"/>
                  <a:pt x="1685704" y="580310"/>
                  <a:pt x="1685704" y="557236"/>
                </a:cubicBezTo>
                <a:cubicBezTo>
                  <a:pt x="1685704" y="517609"/>
                  <a:pt x="1708515" y="493169"/>
                  <a:pt x="1735085" y="493169"/>
                </a:cubicBezTo>
                <a:cubicBezTo>
                  <a:pt x="1737471" y="493169"/>
                  <a:pt x="1740444" y="493368"/>
                  <a:pt x="1742630" y="493567"/>
                </a:cubicBezTo>
                <a:lnTo>
                  <a:pt x="1748377" y="458075"/>
                </a:lnTo>
                <a:lnTo>
                  <a:pt x="1735285" y="454324"/>
                </a:lnTo>
                <a:lnTo>
                  <a:pt x="1735285" y="450586"/>
                </a:lnTo>
                <a:cubicBezTo>
                  <a:pt x="1741431" y="448413"/>
                  <a:pt x="1747777" y="447432"/>
                  <a:pt x="1756309" y="447432"/>
                </a:cubicBezTo>
                <a:close/>
                <a:moveTo>
                  <a:pt x="1496262" y="447432"/>
                </a:moveTo>
                <a:cubicBezTo>
                  <a:pt x="1499634" y="447432"/>
                  <a:pt x="1503007" y="447829"/>
                  <a:pt x="1505393" y="448612"/>
                </a:cubicBezTo>
                <a:lnTo>
                  <a:pt x="1490515" y="551921"/>
                </a:lnTo>
                <a:cubicBezTo>
                  <a:pt x="1489528" y="558230"/>
                  <a:pt x="1488929" y="567693"/>
                  <a:pt x="1488929" y="573604"/>
                </a:cubicBezTo>
                <a:cubicBezTo>
                  <a:pt x="1488929" y="580111"/>
                  <a:pt x="1492102" y="583067"/>
                  <a:pt x="1497848" y="584843"/>
                </a:cubicBezTo>
                <a:lnTo>
                  <a:pt x="1497848" y="588196"/>
                </a:lnTo>
                <a:cubicBezTo>
                  <a:pt x="1493688" y="589959"/>
                  <a:pt x="1488529" y="590953"/>
                  <a:pt x="1482583" y="590953"/>
                </a:cubicBezTo>
                <a:cubicBezTo>
                  <a:pt x="1476037" y="590953"/>
                  <a:pt x="1472664" y="587600"/>
                  <a:pt x="1472664" y="581688"/>
                </a:cubicBezTo>
                <a:cubicBezTo>
                  <a:pt x="1472664" y="576162"/>
                  <a:pt x="1474051" y="563346"/>
                  <a:pt x="1475050" y="555858"/>
                </a:cubicBezTo>
                <a:lnTo>
                  <a:pt x="1488929" y="458075"/>
                </a:lnTo>
                <a:lnTo>
                  <a:pt x="1476437" y="454324"/>
                </a:lnTo>
                <a:lnTo>
                  <a:pt x="1476437" y="450586"/>
                </a:lnTo>
                <a:cubicBezTo>
                  <a:pt x="1482783" y="448413"/>
                  <a:pt x="1488729" y="447432"/>
                  <a:pt x="1496262" y="447432"/>
                </a:cubicBezTo>
                <a:close/>
                <a:moveTo>
                  <a:pt x="1524994" y="323582"/>
                </a:moveTo>
                <a:cubicBezTo>
                  <a:pt x="1502583" y="323582"/>
                  <a:pt x="1490491" y="332846"/>
                  <a:pt x="1490491" y="343489"/>
                </a:cubicBezTo>
                <a:cubicBezTo>
                  <a:pt x="1490491" y="351374"/>
                  <a:pt x="1495850" y="356503"/>
                  <a:pt x="1505956" y="356503"/>
                </a:cubicBezTo>
                <a:cubicBezTo>
                  <a:pt x="1512102" y="356503"/>
                  <a:pt x="1520047" y="354131"/>
                  <a:pt x="1524994" y="351176"/>
                </a:cubicBezTo>
                <a:close/>
                <a:moveTo>
                  <a:pt x="843977" y="323582"/>
                </a:moveTo>
                <a:cubicBezTo>
                  <a:pt x="821566" y="323582"/>
                  <a:pt x="809474" y="332846"/>
                  <a:pt x="809474" y="343489"/>
                </a:cubicBezTo>
                <a:cubicBezTo>
                  <a:pt x="809474" y="351374"/>
                  <a:pt x="814833" y="356503"/>
                  <a:pt x="824939" y="356503"/>
                </a:cubicBezTo>
                <a:cubicBezTo>
                  <a:pt x="831085" y="356503"/>
                  <a:pt x="839030" y="354131"/>
                  <a:pt x="843977" y="351176"/>
                </a:cubicBezTo>
                <a:close/>
                <a:moveTo>
                  <a:pt x="1971310" y="280800"/>
                </a:moveTo>
                <a:cubicBezTo>
                  <a:pt x="1960405" y="280800"/>
                  <a:pt x="1948899" y="293802"/>
                  <a:pt x="1948899" y="309375"/>
                </a:cubicBezTo>
                <a:lnTo>
                  <a:pt x="1991347" y="309375"/>
                </a:lnTo>
                <a:cubicBezTo>
                  <a:pt x="1991347" y="290064"/>
                  <a:pt x="1983015" y="280800"/>
                  <a:pt x="1971310" y="280800"/>
                </a:cubicBezTo>
                <a:close/>
                <a:moveTo>
                  <a:pt x="1165197" y="280800"/>
                </a:moveTo>
                <a:cubicBezTo>
                  <a:pt x="1154292" y="280800"/>
                  <a:pt x="1142786" y="293802"/>
                  <a:pt x="1142786" y="309375"/>
                </a:cubicBezTo>
                <a:lnTo>
                  <a:pt x="1185234" y="309375"/>
                </a:lnTo>
                <a:cubicBezTo>
                  <a:pt x="1185234" y="290064"/>
                  <a:pt x="1176902" y="280800"/>
                  <a:pt x="1165197" y="280800"/>
                </a:cubicBezTo>
                <a:close/>
                <a:moveTo>
                  <a:pt x="1036516" y="280800"/>
                </a:moveTo>
                <a:cubicBezTo>
                  <a:pt x="1025611" y="280800"/>
                  <a:pt x="1014105" y="293802"/>
                  <a:pt x="1014105" y="309375"/>
                </a:cubicBezTo>
                <a:lnTo>
                  <a:pt x="1056541" y="309375"/>
                </a:lnTo>
                <a:cubicBezTo>
                  <a:pt x="1056541" y="290064"/>
                  <a:pt x="1048221" y="280800"/>
                  <a:pt x="1036516" y="280800"/>
                </a:cubicBezTo>
                <a:close/>
                <a:moveTo>
                  <a:pt x="1666767" y="271524"/>
                </a:moveTo>
                <a:lnTo>
                  <a:pt x="1673112" y="271524"/>
                </a:lnTo>
                <a:lnTo>
                  <a:pt x="1672113" y="282179"/>
                </a:lnTo>
                <a:lnTo>
                  <a:pt x="1672113" y="357087"/>
                </a:lnTo>
                <a:lnTo>
                  <a:pt x="1683219" y="360043"/>
                </a:lnTo>
                <a:lnTo>
                  <a:pt x="1683219" y="363793"/>
                </a:lnTo>
                <a:cubicBezTo>
                  <a:pt x="1676473" y="366153"/>
                  <a:pt x="1670327" y="367146"/>
                  <a:pt x="1660221" y="367146"/>
                </a:cubicBezTo>
                <a:cubicBezTo>
                  <a:pt x="1655661" y="367146"/>
                  <a:pt x="1649902" y="366749"/>
                  <a:pt x="1645343" y="365370"/>
                </a:cubicBezTo>
                <a:lnTo>
                  <a:pt x="1645343" y="362017"/>
                </a:lnTo>
                <a:cubicBezTo>
                  <a:pt x="1650702" y="360043"/>
                  <a:pt x="1655861" y="356106"/>
                  <a:pt x="1655861" y="351375"/>
                </a:cubicBezTo>
                <a:lnTo>
                  <a:pt x="1655861" y="284737"/>
                </a:lnTo>
                <a:lnTo>
                  <a:pt x="1643169" y="279422"/>
                </a:lnTo>
                <a:lnTo>
                  <a:pt x="1643169" y="275274"/>
                </a:lnTo>
                <a:cubicBezTo>
                  <a:pt x="1652088" y="272716"/>
                  <a:pt x="1661208" y="271524"/>
                  <a:pt x="1666767" y="271524"/>
                </a:cubicBezTo>
                <a:close/>
                <a:moveTo>
                  <a:pt x="968122" y="271524"/>
                </a:moveTo>
                <a:lnTo>
                  <a:pt x="974468" y="271524"/>
                </a:lnTo>
                <a:lnTo>
                  <a:pt x="973469" y="282179"/>
                </a:lnTo>
                <a:lnTo>
                  <a:pt x="973469" y="357087"/>
                </a:lnTo>
                <a:lnTo>
                  <a:pt x="984574" y="360043"/>
                </a:lnTo>
                <a:lnTo>
                  <a:pt x="984574" y="363793"/>
                </a:lnTo>
                <a:cubicBezTo>
                  <a:pt x="977841" y="366153"/>
                  <a:pt x="971682" y="367146"/>
                  <a:pt x="961576" y="367146"/>
                </a:cubicBezTo>
                <a:cubicBezTo>
                  <a:pt x="957017" y="367146"/>
                  <a:pt x="951258" y="366749"/>
                  <a:pt x="946698" y="365370"/>
                </a:cubicBezTo>
                <a:lnTo>
                  <a:pt x="946698" y="362017"/>
                </a:lnTo>
                <a:cubicBezTo>
                  <a:pt x="952057" y="360043"/>
                  <a:pt x="957204" y="356106"/>
                  <a:pt x="957204" y="351375"/>
                </a:cubicBezTo>
                <a:lnTo>
                  <a:pt x="957204" y="284737"/>
                </a:lnTo>
                <a:lnTo>
                  <a:pt x="944512" y="279422"/>
                </a:lnTo>
                <a:lnTo>
                  <a:pt x="944512" y="275274"/>
                </a:lnTo>
                <a:cubicBezTo>
                  <a:pt x="953444" y="272716"/>
                  <a:pt x="962563" y="271524"/>
                  <a:pt x="968122" y="271524"/>
                </a:cubicBezTo>
                <a:close/>
                <a:moveTo>
                  <a:pt x="654347" y="271524"/>
                </a:moveTo>
                <a:lnTo>
                  <a:pt x="660693" y="271524"/>
                </a:lnTo>
                <a:lnTo>
                  <a:pt x="659694" y="282179"/>
                </a:lnTo>
                <a:lnTo>
                  <a:pt x="659694" y="357087"/>
                </a:lnTo>
                <a:lnTo>
                  <a:pt x="670799" y="360043"/>
                </a:lnTo>
                <a:lnTo>
                  <a:pt x="670799" y="363793"/>
                </a:lnTo>
                <a:cubicBezTo>
                  <a:pt x="664066" y="366153"/>
                  <a:pt x="657907" y="367146"/>
                  <a:pt x="647801" y="367146"/>
                </a:cubicBezTo>
                <a:cubicBezTo>
                  <a:pt x="643242" y="367146"/>
                  <a:pt x="637483" y="366749"/>
                  <a:pt x="632923" y="365370"/>
                </a:cubicBezTo>
                <a:lnTo>
                  <a:pt x="632923" y="362017"/>
                </a:lnTo>
                <a:cubicBezTo>
                  <a:pt x="638282" y="360043"/>
                  <a:pt x="643429" y="356106"/>
                  <a:pt x="643429" y="351375"/>
                </a:cubicBezTo>
                <a:lnTo>
                  <a:pt x="643429" y="284737"/>
                </a:lnTo>
                <a:lnTo>
                  <a:pt x="630737" y="279422"/>
                </a:lnTo>
                <a:lnTo>
                  <a:pt x="630737" y="275274"/>
                </a:lnTo>
                <a:cubicBezTo>
                  <a:pt x="639669" y="272716"/>
                  <a:pt x="648788" y="271524"/>
                  <a:pt x="654347" y="271524"/>
                </a:cubicBezTo>
                <a:close/>
                <a:moveTo>
                  <a:pt x="439122" y="271524"/>
                </a:moveTo>
                <a:lnTo>
                  <a:pt x="445467" y="271524"/>
                </a:lnTo>
                <a:lnTo>
                  <a:pt x="444468" y="282179"/>
                </a:lnTo>
                <a:lnTo>
                  <a:pt x="444468" y="357087"/>
                </a:lnTo>
                <a:lnTo>
                  <a:pt x="455574" y="360043"/>
                </a:lnTo>
                <a:lnTo>
                  <a:pt x="455574" y="363793"/>
                </a:lnTo>
                <a:cubicBezTo>
                  <a:pt x="448828" y="366153"/>
                  <a:pt x="442682" y="367146"/>
                  <a:pt x="432576" y="367146"/>
                </a:cubicBezTo>
                <a:cubicBezTo>
                  <a:pt x="428016" y="367146"/>
                  <a:pt x="422257" y="366749"/>
                  <a:pt x="417698" y="365370"/>
                </a:cubicBezTo>
                <a:lnTo>
                  <a:pt x="417698" y="362017"/>
                </a:lnTo>
                <a:cubicBezTo>
                  <a:pt x="423057" y="360043"/>
                  <a:pt x="428216" y="356106"/>
                  <a:pt x="428216" y="351375"/>
                </a:cubicBezTo>
                <a:lnTo>
                  <a:pt x="428216" y="284737"/>
                </a:lnTo>
                <a:lnTo>
                  <a:pt x="415524" y="279422"/>
                </a:lnTo>
                <a:lnTo>
                  <a:pt x="415524" y="275274"/>
                </a:lnTo>
                <a:cubicBezTo>
                  <a:pt x="424443" y="272716"/>
                  <a:pt x="433563" y="271524"/>
                  <a:pt x="439122" y="271524"/>
                </a:cubicBezTo>
                <a:close/>
                <a:moveTo>
                  <a:pt x="156457" y="271524"/>
                </a:moveTo>
                <a:lnTo>
                  <a:pt x="162809" y="271524"/>
                </a:lnTo>
                <a:lnTo>
                  <a:pt x="161809" y="282179"/>
                </a:lnTo>
                <a:lnTo>
                  <a:pt x="161809" y="357087"/>
                </a:lnTo>
                <a:lnTo>
                  <a:pt x="172915" y="360043"/>
                </a:lnTo>
                <a:lnTo>
                  <a:pt x="172915" y="363793"/>
                </a:lnTo>
                <a:cubicBezTo>
                  <a:pt x="166182" y="366153"/>
                  <a:pt x="160029" y="367146"/>
                  <a:pt x="149917" y="367146"/>
                </a:cubicBezTo>
                <a:cubicBezTo>
                  <a:pt x="145351" y="367146"/>
                  <a:pt x="139598" y="366749"/>
                  <a:pt x="135039" y="365370"/>
                </a:cubicBezTo>
                <a:lnTo>
                  <a:pt x="135039" y="362017"/>
                </a:lnTo>
                <a:cubicBezTo>
                  <a:pt x="140398" y="360043"/>
                  <a:pt x="145551" y="356106"/>
                  <a:pt x="145551" y="351375"/>
                </a:cubicBezTo>
                <a:lnTo>
                  <a:pt x="145551" y="284737"/>
                </a:lnTo>
                <a:lnTo>
                  <a:pt x="132859" y="279422"/>
                </a:lnTo>
                <a:lnTo>
                  <a:pt x="132859" y="275274"/>
                </a:lnTo>
                <a:cubicBezTo>
                  <a:pt x="141785" y="272716"/>
                  <a:pt x="150904" y="271524"/>
                  <a:pt x="156457" y="271524"/>
                </a:cubicBezTo>
                <a:close/>
                <a:moveTo>
                  <a:pt x="1828438" y="271139"/>
                </a:moveTo>
                <a:cubicBezTo>
                  <a:pt x="1837757" y="271139"/>
                  <a:pt x="1846889" y="276069"/>
                  <a:pt x="1850849" y="283160"/>
                </a:cubicBezTo>
                <a:cubicBezTo>
                  <a:pt x="1856995" y="277050"/>
                  <a:pt x="1870286" y="271139"/>
                  <a:pt x="1881392" y="271139"/>
                </a:cubicBezTo>
                <a:cubicBezTo>
                  <a:pt x="1898044" y="271139"/>
                  <a:pt x="1908949" y="281186"/>
                  <a:pt x="1908949" y="302483"/>
                </a:cubicBezTo>
                <a:lnTo>
                  <a:pt x="1908949" y="357087"/>
                </a:lnTo>
                <a:lnTo>
                  <a:pt x="1919268" y="360043"/>
                </a:lnTo>
                <a:lnTo>
                  <a:pt x="1919268" y="363793"/>
                </a:lnTo>
                <a:cubicBezTo>
                  <a:pt x="1913721" y="365967"/>
                  <a:pt x="1906776" y="367146"/>
                  <a:pt x="1898243" y="367146"/>
                </a:cubicBezTo>
                <a:cubicBezTo>
                  <a:pt x="1894284" y="367146"/>
                  <a:pt x="1889324" y="366749"/>
                  <a:pt x="1885552" y="365371"/>
                </a:cubicBezTo>
                <a:lnTo>
                  <a:pt x="1885552" y="362018"/>
                </a:lnTo>
                <a:cubicBezTo>
                  <a:pt x="1890511" y="359844"/>
                  <a:pt x="1892697" y="356106"/>
                  <a:pt x="1892697" y="349003"/>
                </a:cubicBezTo>
                <a:lnTo>
                  <a:pt x="1892697" y="310568"/>
                </a:lnTo>
                <a:cubicBezTo>
                  <a:pt x="1892697" y="292623"/>
                  <a:pt x="1884765" y="284737"/>
                  <a:pt x="1872472" y="284737"/>
                </a:cubicBezTo>
                <a:cubicBezTo>
                  <a:pt x="1865327" y="284737"/>
                  <a:pt x="1858581" y="286513"/>
                  <a:pt x="1853434" y="289270"/>
                </a:cubicBezTo>
                <a:cubicBezTo>
                  <a:pt x="1854221" y="293418"/>
                  <a:pt x="1854621" y="298932"/>
                  <a:pt x="1854621" y="304060"/>
                </a:cubicBezTo>
                <a:lnTo>
                  <a:pt x="1854621" y="357087"/>
                </a:lnTo>
                <a:lnTo>
                  <a:pt x="1864927" y="360043"/>
                </a:lnTo>
                <a:lnTo>
                  <a:pt x="1864927" y="363793"/>
                </a:lnTo>
                <a:cubicBezTo>
                  <a:pt x="1859381" y="365967"/>
                  <a:pt x="1852635" y="367146"/>
                  <a:pt x="1844103" y="367146"/>
                </a:cubicBezTo>
                <a:cubicBezTo>
                  <a:pt x="1839943" y="367146"/>
                  <a:pt x="1835184" y="366749"/>
                  <a:pt x="1831224" y="365371"/>
                </a:cubicBezTo>
                <a:lnTo>
                  <a:pt x="1831224" y="362018"/>
                </a:lnTo>
                <a:cubicBezTo>
                  <a:pt x="1836170" y="359844"/>
                  <a:pt x="1838357" y="356106"/>
                  <a:pt x="1838357" y="349003"/>
                </a:cubicBezTo>
                <a:lnTo>
                  <a:pt x="1838357" y="312729"/>
                </a:lnTo>
                <a:cubicBezTo>
                  <a:pt x="1838357" y="290847"/>
                  <a:pt x="1831811" y="284737"/>
                  <a:pt x="1819519" y="284737"/>
                </a:cubicBezTo>
                <a:cubicBezTo>
                  <a:pt x="1811586" y="284737"/>
                  <a:pt x="1804053" y="287494"/>
                  <a:pt x="1799881" y="290847"/>
                </a:cubicBezTo>
                <a:lnTo>
                  <a:pt x="1799881" y="357087"/>
                </a:lnTo>
                <a:lnTo>
                  <a:pt x="1810986" y="360043"/>
                </a:lnTo>
                <a:lnTo>
                  <a:pt x="1810986" y="363793"/>
                </a:lnTo>
                <a:cubicBezTo>
                  <a:pt x="1804053" y="366153"/>
                  <a:pt x="1797895" y="367146"/>
                  <a:pt x="1787989" y="367146"/>
                </a:cubicBezTo>
                <a:cubicBezTo>
                  <a:pt x="1783229" y="367146"/>
                  <a:pt x="1777670" y="366749"/>
                  <a:pt x="1773110" y="365371"/>
                </a:cubicBezTo>
                <a:lnTo>
                  <a:pt x="1773110" y="362018"/>
                </a:lnTo>
                <a:cubicBezTo>
                  <a:pt x="1778270" y="360043"/>
                  <a:pt x="1783629" y="356106"/>
                  <a:pt x="1783629" y="351375"/>
                </a:cubicBezTo>
                <a:lnTo>
                  <a:pt x="1783629" y="284737"/>
                </a:lnTo>
                <a:lnTo>
                  <a:pt x="1770737" y="279422"/>
                </a:lnTo>
                <a:lnTo>
                  <a:pt x="1770737" y="275076"/>
                </a:lnTo>
                <a:cubicBezTo>
                  <a:pt x="1779856" y="272517"/>
                  <a:pt x="1788776" y="271524"/>
                  <a:pt x="1794534" y="271524"/>
                </a:cubicBezTo>
                <a:lnTo>
                  <a:pt x="1799294" y="271524"/>
                </a:lnTo>
                <a:lnTo>
                  <a:pt x="1799294" y="282179"/>
                </a:lnTo>
                <a:cubicBezTo>
                  <a:pt x="1806227" y="275473"/>
                  <a:pt x="1816745" y="271139"/>
                  <a:pt x="1828438" y="271139"/>
                </a:cubicBezTo>
                <a:close/>
                <a:moveTo>
                  <a:pt x="1271355" y="271139"/>
                </a:moveTo>
                <a:cubicBezTo>
                  <a:pt x="1287819" y="271139"/>
                  <a:pt x="1299125" y="281583"/>
                  <a:pt x="1299125" y="301887"/>
                </a:cubicBezTo>
                <a:lnTo>
                  <a:pt x="1299125" y="357087"/>
                </a:lnTo>
                <a:lnTo>
                  <a:pt x="1309431" y="360043"/>
                </a:lnTo>
                <a:lnTo>
                  <a:pt x="1309431" y="363793"/>
                </a:lnTo>
                <a:cubicBezTo>
                  <a:pt x="1304084" y="365967"/>
                  <a:pt x="1297138" y="367146"/>
                  <a:pt x="1288606" y="367146"/>
                </a:cubicBezTo>
                <a:cubicBezTo>
                  <a:pt x="1284446" y="367146"/>
                  <a:pt x="1279687" y="366749"/>
                  <a:pt x="1275714" y="365371"/>
                </a:cubicBezTo>
                <a:lnTo>
                  <a:pt x="1275714" y="362018"/>
                </a:lnTo>
                <a:cubicBezTo>
                  <a:pt x="1280674" y="359844"/>
                  <a:pt x="1282860" y="356106"/>
                  <a:pt x="1282860" y="349003"/>
                </a:cubicBezTo>
                <a:lnTo>
                  <a:pt x="1282860" y="311350"/>
                </a:lnTo>
                <a:cubicBezTo>
                  <a:pt x="1282860" y="292039"/>
                  <a:pt x="1274728" y="284737"/>
                  <a:pt x="1263023" y="284737"/>
                </a:cubicBezTo>
                <a:cubicBezTo>
                  <a:pt x="1254890" y="284737"/>
                  <a:pt x="1246970" y="287494"/>
                  <a:pt x="1242598" y="290847"/>
                </a:cubicBezTo>
                <a:lnTo>
                  <a:pt x="1242598" y="357087"/>
                </a:lnTo>
                <a:lnTo>
                  <a:pt x="1253703" y="360043"/>
                </a:lnTo>
                <a:lnTo>
                  <a:pt x="1253703" y="363793"/>
                </a:lnTo>
                <a:cubicBezTo>
                  <a:pt x="1246970" y="366153"/>
                  <a:pt x="1240624" y="367146"/>
                  <a:pt x="1230706" y="367146"/>
                </a:cubicBezTo>
                <a:cubicBezTo>
                  <a:pt x="1225946" y="367146"/>
                  <a:pt x="1220387" y="366749"/>
                  <a:pt x="1215827" y="365371"/>
                </a:cubicBezTo>
                <a:lnTo>
                  <a:pt x="1215827" y="362018"/>
                </a:lnTo>
                <a:cubicBezTo>
                  <a:pt x="1220987" y="360043"/>
                  <a:pt x="1226333" y="356106"/>
                  <a:pt x="1226333" y="351375"/>
                </a:cubicBezTo>
                <a:lnTo>
                  <a:pt x="1226333" y="284737"/>
                </a:lnTo>
                <a:lnTo>
                  <a:pt x="1213454" y="279422"/>
                </a:lnTo>
                <a:lnTo>
                  <a:pt x="1213454" y="275076"/>
                </a:lnTo>
                <a:cubicBezTo>
                  <a:pt x="1222573" y="272517"/>
                  <a:pt x="1231493" y="271524"/>
                  <a:pt x="1237251" y="271524"/>
                </a:cubicBezTo>
                <a:lnTo>
                  <a:pt x="1242011" y="271524"/>
                </a:lnTo>
                <a:lnTo>
                  <a:pt x="1242011" y="282179"/>
                </a:lnTo>
                <a:cubicBezTo>
                  <a:pt x="1248744" y="275473"/>
                  <a:pt x="1259850" y="271139"/>
                  <a:pt x="1271355" y="271139"/>
                </a:cubicBezTo>
                <a:close/>
                <a:moveTo>
                  <a:pt x="741879" y="271139"/>
                </a:moveTo>
                <a:cubicBezTo>
                  <a:pt x="758343" y="271139"/>
                  <a:pt x="769649" y="281583"/>
                  <a:pt x="769649" y="301887"/>
                </a:cubicBezTo>
                <a:lnTo>
                  <a:pt x="769649" y="357087"/>
                </a:lnTo>
                <a:lnTo>
                  <a:pt x="779955" y="360043"/>
                </a:lnTo>
                <a:lnTo>
                  <a:pt x="779955" y="363793"/>
                </a:lnTo>
                <a:cubicBezTo>
                  <a:pt x="774595" y="365967"/>
                  <a:pt x="767662" y="367146"/>
                  <a:pt x="759130" y="367146"/>
                </a:cubicBezTo>
                <a:cubicBezTo>
                  <a:pt x="754970" y="367146"/>
                  <a:pt x="750211" y="366749"/>
                  <a:pt x="746238" y="365371"/>
                </a:cubicBezTo>
                <a:lnTo>
                  <a:pt x="746238" y="362018"/>
                </a:lnTo>
                <a:cubicBezTo>
                  <a:pt x="751198" y="359844"/>
                  <a:pt x="753384" y="356106"/>
                  <a:pt x="753384" y="349003"/>
                </a:cubicBezTo>
                <a:lnTo>
                  <a:pt x="753384" y="311350"/>
                </a:lnTo>
                <a:cubicBezTo>
                  <a:pt x="753384" y="292039"/>
                  <a:pt x="745252" y="284737"/>
                  <a:pt x="733547" y="284737"/>
                </a:cubicBezTo>
                <a:cubicBezTo>
                  <a:pt x="725427" y="284737"/>
                  <a:pt x="717482" y="287494"/>
                  <a:pt x="713122" y="290847"/>
                </a:cubicBezTo>
                <a:lnTo>
                  <a:pt x="713122" y="357087"/>
                </a:lnTo>
                <a:lnTo>
                  <a:pt x="724227" y="360043"/>
                </a:lnTo>
                <a:lnTo>
                  <a:pt x="724227" y="363793"/>
                </a:lnTo>
                <a:cubicBezTo>
                  <a:pt x="717482" y="366153"/>
                  <a:pt x="711136" y="367146"/>
                  <a:pt x="701230" y="367146"/>
                </a:cubicBezTo>
                <a:cubicBezTo>
                  <a:pt x="696470" y="367146"/>
                  <a:pt x="690911" y="366749"/>
                  <a:pt x="686351" y="365371"/>
                </a:cubicBezTo>
                <a:lnTo>
                  <a:pt x="686351" y="362018"/>
                </a:lnTo>
                <a:cubicBezTo>
                  <a:pt x="691511" y="360043"/>
                  <a:pt x="696870" y="356106"/>
                  <a:pt x="696870" y="351375"/>
                </a:cubicBezTo>
                <a:lnTo>
                  <a:pt x="696870" y="284737"/>
                </a:lnTo>
                <a:lnTo>
                  <a:pt x="683978" y="279422"/>
                </a:lnTo>
                <a:lnTo>
                  <a:pt x="683978" y="275076"/>
                </a:lnTo>
                <a:cubicBezTo>
                  <a:pt x="693097" y="272517"/>
                  <a:pt x="702017" y="271524"/>
                  <a:pt x="707775" y="271524"/>
                </a:cubicBezTo>
                <a:lnTo>
                  <a:pt x="712535" y="271524"/>
                </a:lnTo>
                <a:lnTo>
                  <a:pt x="712535" y="282179"/>
                </a:lnTo>
                <a:cubicBezTo>
                  <a:pt x="719268" y="275473"/>
                  <a:pt x="730374" y="271139"/>
                  <a:pt x="741879" y="271139"/>
                </a:cubicBezTo>
                <a:close/>
                <a:moveTo>
                  <a:pt x="526453" y="271139"/>
                </a:moveTo>
                <a:cubicBezTo>
                  <a:pt x="535772" y="271139"/>
                  <a:pt x="544904" y="276069"/>
                  <a:pt x="548864" y="283160"/>
                </a:cubicBezTo>
                <a:cubicBezTo>
                  <a:pt x="555010" y="277050"/>
                  <a:pt x="568301" y="271139"/>
                  <a:pt x="579407" y="271139"/>
                </a:cubicBezTo>
                <a:cubicBezTo>
                  <a:pt x="596059" y="271139"/>
                  <a:pt x="606977" y="281186"/>
                  <a:pt x="606977" y="302483"/>
                </a:cubicBezTo>
                <a:lnTo>
                  <a:pt x="606977" y="357087"/>
                </a:lnTo>
                <a:lnTo>
                  <a:pt x="617283" y="360043"/>
                </a:lnTo>
                <a:lnTo>
                  <a:pt x="617283" y="363793"/>
                </a:lnTo>
                <a:cubicBezTo>
                  <a:pt x="611724" y="365967"/>
                  <a:pt x="604791" y="367146"/>
                  <a:pt x="596258" y="367146"/>
                </a:cubicBezTo>
                <a:cubicBezTo>
                  <a:pt x="592299" y="367146"/>
                  <a:pt x="587339" y="366749"/>
                  <a:pt x="583567" y="365371"/>
                </a:cubicBezTo>
                <a:lnTo>
                  <a:pt x="583567" y="362018"/>
                </a:lnTo>
                <a:cubicBezTo>
                  <a:pt x="588526" y="359844"/>
                  <a:pt x="590712" y="356106"/>
                  <a:pt x="590712" y="349003"/>
                </a:cubicBezTo>
                <a:lnTo>
                  <a:pt x="590712" y="310568"/>
                </a:lnTo>
                <a:cubicBezTo>
                  <a:pt x="590712" y="292623"/>
                  <a:pt x="582780" y="284737"/>
                  <a:pt x="570475" y="284737"/>
                </a:cubicBezTo>
                <a:cubicBezTo>
                  <a:pt x="563342" y="284737"/>
                  <a:pt x="556596" y="286513"/>
                  <a:pt x="551437" y="289270"/>
                </a:cubicBezTo>
                <a:cubicBezTo>
                  <a:pt x="552236" y="293418"/>
                  <a:pt x="552636" y="298932"/>
                  <a:pt x="552636" y="304060"/>
                </a:cubicBezTo>
                <a:lnTo>
                  <a:pt x="552636" y="357087"/>
                </a:lnTo>
                <a:lnTo>
                  <a:pt x="562942" y="360043"/>
                </a:lnTo>
                <a:lnTo>
                  <a:pt x="562942" y="363793"/>
                </a:lnTo>
                <a:cubicBezTo>
                  <a:pt x="557396" y="365967"/>
                  <a:pt x="550650" y="367146"/>
                  <a:pt x="542118" y="367146"/>
                </a:cubicBezTo>
                <a:cubicBezTo>
                  <a:pt x="537958" y="367146"/>
                  <a:pt x="533199" y="366749"/>
                  <a:pt x="529226" y="365371"/>
                </a:cubicBezTo>
                <a:lnTo>
                  <a:pt x="529226" y="362018"/>
                </a:lnTo>
                <a:cubicBezTo>
                  <a:pt x="534185" y="359844"/>
                  <a:pt x="536372" y="356106"/>
                  <a:pt x="536372" y="349003"/>
                </a:cubicBezTo>
                <a:lnTo>
                  <a:pt x="536372" y="312729"/>
                </a:lnTo>
                <a:cubicBezTo>
                  <a:pt x="536372" y="290847"/>
                  <a:pt x="529826" y="284737"/>
                  <a:pt x="517534" y="284737"/>
                </a:cubicBezTo>
                <a:cubicBezTo>
                  <a:pt x="509601" y="284737"/>
                  <a:pt x="502068" y="287494"/>
                  <a:pt x="497896" y="290847"/>
                </a:cubicBezTo>
                <a:lnTo>
                  <a:pt x="497896" y="357087"/>
                </a:lnTo>
                <a:lnTo>
                  <a:pt x="509001" y="360043"/>
                </a:lnTo>
                <a:lnTo>
                  <a:pt x="509001" y="363793"/>
                </a:lnTo>
                <a:cubicBezTo>
                  <a:pt x="502068" y="366153"/>
                  <a:pt x="495922" y="367146"/>
                  <a:pt x="486004" y="367146"/>
                </a:cubicBezTo>
                <a:cubicBezTo>
                  <a:pt x="481244" y="367146"/>
                  <a:pt x="475685" y="366749"/>
                  <a:pt x="471125" y="365371"/>
                </a:cubicBezTo>
                <a:lnTo>
                  <a:pt x="471125" y="362018"/>
                </a:lnTo>
                <a:cubicBezTo>
                  <a:pt x="476285" y="360043"/>
                  <a:pt x="481631" y="356106"/>
                  <a:pt x="481631" y="351375"/>
                </a:cubicBezTo>
                <a:lnTo>
                  <a:pt x="481631" y="284737"/>
                </a:lnTo>
                <a:lnTo>
                  <a:pt x="468752" y="279422"/>
                </a:lnTo>
                <a:lnTo>
                  <a:pt x="468752" y="275076"/>
                </a:lnTo>
                <a:cubicBezTo>
                  <a:pt x="477871" y="272517"/>
                  <a:pt x="486791" y="271524"/>
                  <a:pt x="492549" y="271524"/>
                </a:cubicBezTo>
                <a:lnTo>
                  <a:pt x="497309" y="271524"/>
                </a:lnTo>
                <a:lnTo>
                  <a:pt x="497309" y="282179"/>
                </a:lnTo>
                <a:cubicBezTo>
                  <a:pt x="504242" y="275473"/>
                  <a:pt x="514760" y="271139"/>
                  <a:pt x="526453" y="271139"/>
                </a:cubicBezTo>
                <a:close/>
                <a:moveTo>
                  <a:pt x="395187" y="270543"/>
                </a:moveTo>
                <a:cubicBezTo>
                  <a:pt x="402132" y="270543"/>
                  <a:pt x="405505" y="273499"/>
                  <a:pt x="405505" y="279025"/>
                </a:cubicBezTo>
                <a:cubicBezTo>
                  <a:pt x="405505" y="282763"/>
                  <a:pt x="404306" y="287109"/>
                  <a:pt x="402332" y="290847"/>
                </a:cubicBezTo>
                <a:cubicBezTo>
                  <a:pt x="398559" y="287892"/>
                  <a:pt x="394200" y="286314"/>
                  <a:pt x="390027" y="286314"/>
                </a:cubicBezTo>
                <a:cubicBezTo>
                  <a:pt x="383881" y="286314"/>
                  <a:pt x="378135" y="289071"/>
                  <a:pt x="372576" y="294399"/>
                </a:cubicBezTo>
                <a:lnTo>
                  <a:pt x="372576" y="357087"/>
                </a:lnTo>
                <a:lnTo>
                  <a:pt x="386267" y="360043"/>
                </a:lnTo>
                <a:lnTo>
                  <a:pt x="386267" y="363793"/>
                </a:lnTo>
                <a:cubicBezTo>
                  <a:pt x="379522" y="366153"/>
                  <a:pt x="372976" y="367146"/>
                  <a:pt x="361670" y="367146"/>
                </a:cubicBezTo>
                <a:cubicBezTo>
                  <a:pt x="355924" y="367146"/>
                  <a:pt x="350365" y="366749"/>
                  <a:pt x="345805" y="365371"/>
                </a:cubicBezTo>
                <a:lnTo>
                  <a:pt x="345805" y="362018"/>
                </a:lnTo>
                <a:cubicBezTo>
                  <a:pt x="350965" y="360043"/>
                  <a:pt x="356311" y="356106"/>
                  <a:pt x="356311" y="351375"/>
                </a:cubicBezTo>
                <a:lnTo>
                  <a:pt x="356311" y="284737"/>
                </a:lnTo>
                <a:lnTo>
                  <a:pt x="343432" y="279422"/>
                </a:lnTo>
                <a:lnTo>
                  <a:pt x="343432" y="275076"/>
                </a:lnTo>
                <a:cubicBezTo>
                  <a:pt x="352551" y="272518"/>
                  <a:pt x="361471" y="271524"/>
                  <a:pt x="367229" y="271524"/>
                </a:cubicBezTo>
                <a:lnTo>
                  <a:pt x="371989" y="271524"/>
                </a:lnTo>
                <a:lnTo>
                  <a:pt x="371989" y="285333"/>
                </a:lnTo>
                <a:lnTo>
                  <a:pt x="372176" y="285333"/>
                </a:lnTo>
                <a:lnTo>
                  <a:pt x="377735" y="279224"/>
                </a:lnTo>
                <a:cubicBezTo>
                  <a:pt x="383094" y="273499"/>
                  <a:pt x="388441" y="270543"/>
                  <a:pt x="395187" y="270543"/>
                </a:cubicBezTo>
                <a:close/>
                <a:moveTo>
                  <a:pt x="1608378" y="270344"/>
                </a:moveTo>
                <a:cubicBezTo>
                  <a:pt x="1624443" y="270344"/>
                  <a:pt x="1629789" y="275473"/>
                  <a:pt x="1629789" y="281980"/>
                </a:cubicBezTo>
                <a:cubicBezTo>
                  <a:pt x="1629789" y="285731"/>
                  <a:pt x="1628802" y="289071"/>
                  <a:pt x="1627416" y="292225"/>
                </a:cubicBezTo>
                <a:cubicBezTo>
                  <a:pt x="1619883" y="286314"/>
                  <a:pt x="1612738" y="283160"/>
                  <a:pt x="1604405" y="283160"/>
                </a:cubicBezTo>
                <a:cubicBezTo>
                  <a:pt x="1590727" y="283160"/>
                  <a:pt x="1579022" y="296572"/>
                  <a:pt x="1579022" y="319434"/>
                </a:cubicBezTo>
                <a:cubicBezTo>
                  <a:pt x="1579022" y="342893"/>
                  <a:pt x="1591526" y="354728"/>
                  <a:pt x="1606991" y="354728"/>
                </a:cubicBezTo>
                <a:cubicBezTo>
                  <a:pt x="1614724" y="354728"/>
                  <a:pt x="1623443" y="351375"/>
                  <a:pt x="1629602" y="346842"/>
                </a:cubicBezTo>
                <a:cubicBezTo>
                  <a:pt x="1630189" y="348022"/>
                  <a:pt x="1630589" y="349996"/>
                  <a:pt x="1630589" y="351772"/>
                </a:cubicBezTo>
                <a:cubicBezTo>
                  <a:pt x="1630589" y="361036"/>
                  <a:pt x="1620470" y="368326"/>
                  <a:pt x="1601632" y="368326"/>
                </a:cubicBezTo>
                <a:cubicBezTo>
                  <a:pt x="1580021" y="368326"/>
                  <a:pt x="1561770" y="350381"/>
                  <a:pt x="1561770" y="322986"/>
                </a:cubicBezTo>
                <a:cubicBezTo>
                  <a:pt x="1561770" y="290648"/>
                  <a:pt x="1582195" y="270344"/>
                  <a:pt x="1608378" y="270344"/>
                </a:cubicBezTo>
                <a:close/>
                <a:moveTo>
                  <a:pt x="308741" y="270344"/>
                </a:moveTo>
                <a:cubicBezTo>
                  <a:pt x="324806" y="270344"/>
                  <a:pt x="330152" y="275473"/>
                  <a:pt x="330152" y="281980"/>
                </a:cubicBezTo>
                <a:cubicBezTo>
                  <a:pt x="330152" y="285731"/>
                  <a:pt x="329165" y="289071"/>
                  <a:pt x="327779" y="292225"/>
                </a:cubicBezTo>
                <a:cubicBezTo>
                  <a:pt x="320246" y="286314"/>
                  <a:pt x="313101" y="283160"/>
                  <a:pt x="304768" y="283160"/>
                </a:cubicBezTo>
                <a:cubicBezTo>
                  <a:pt x="291090" y="283160"/>
                  <a:pt x="279385" y="296572"/>
                  <a:pt x="279385" y="319434"/>
                </a:cubicBezTo>
                <a:cubicBezTo>
                  <a:pt x="279385" y="342893"/>
                  <a:pt x="291877" y="354728"/>
                  <a:pt x="307354" y="354728"/>
                </a:cubicBezTo>
                <a:cubicBezTo>
                  <a:pt x="315087" y="354728"/>
                  <a:pt x="323806" y="351375"/>
                  <a:pt x="329952" y="346842"/>
                </a:cubicBezTo>
                <a:cubicBezTo>
                  <a:pt x="330552" y="348022"/>
                  <a:pt x="330952" y="349996"/>
                  <a:pt x="330952" y="351772"/>
                </a:cubicBezTo>
                <a:cubicBezTo>
                  <a:pt x="330952" y="361036"/>
                  <a:pt x="320833" y="368326"/>
                  <a:pt x="301995" y="368326"/>
                </a:cubicBezTo>
                <a:cubicBezTo>
                  <a:pt x="280384" y="368326"/>
                  <a:pt x="262133" y="350381"/>
                  <a:pt x="262133" y="322986"/>
                </a:cubicBezTo>
                <a:cubicBezTo>
                  <a:pt x="262133" y="290648"/>
                  <a:pt x="282558" y="270344"/>
                  <a:pt x="308741" y="270344"/>
                </a:cubicBezTo>
                <a:close/>
                <a:moveTo>
                  <a:pt x="1972897" y="270145"/>
                </a:moveTo>
                <a:cubicBezTo>
                  <a:pt x="1994321" y="270145"/>
                  <a:pt x="2007212" y="284339"/>
                  <a:pt x="2007212" y="307016"/>
                </a:cubicBezTo>
                <a:cubicBezTo>
                  <a:pt x="2007212" y="310766"/>
                  <a:pt x="2007212" y="314703"/>
                  <a:pt x="2007012" y="319633"/>
                </a:cubicBezTo>
                <a:lnTo>
                  <a:pt x="1948500" y="319633"/>
                </a:lnTo>
                <a:cubicBezTo>
                  <a:pt x="1948500" y="341713"/>
                  <a:pt x="1961391" y="354529"/>
                  <a:pt x="1977856" y="354529"/>
                </a:cubicBezTo>
                <a:cubicBezTo>
                  <a:pt x="1987575" y="354529"/>
                  <a:pt x="1998281" y="351176"/>
                  <a:pt x="2005813" y="346047"/>
                </a:cubicBezTo>
                <a:cubicBezTo>
                  <a:pt x="2006213" y="347040"/>
                  <a:pt x="2006613" y="349201"/>
                  <a:pt x="2006613" y="351176"/>
                </a:cubicBezTo>
                <a:cubicBezTo>
                  <a:pt x="2006613" y="360042"/>
                  <a:pt x="1993521" y="368326"/>
                  <a:pt x="1972497" y="368326"/>
                </a:cubicBezTo>
                <a:cubicBezTo>
                  <a:pt x="1949899" y="368326"/>
                  <a:pt x="1931448" y="350778"/>
                  <a:pt x="1931448" y="323184"/>
                </a:cubicBezTo>
                <a:cubicBezTo>
                  <a:pt x="1931448" y="288885"/>
                  <a:pt x="1952272" y="270145"/>
                  <a:pt x="1972897" y="270145"/>
                </a:cubicBezTo>
                <a:close/>
                <a:moveTo>
                  <a:pt x="1509529" y="270145"/>
                </a:moveTo>
                <a:cubicBezTo>
                  <a:pt x="1529566" y="270145"/>
                  <a:pt x="1541458" y="280204"/>
                  <a:pt x="1541458" y="296572"/>
                </a:cubicBezTo>
                <a:cubicBezTo>
                  <a:pt x="1541458" y="300906"/>
                  <a:pt x="1540859" y="310766"/>
                  <a:pt x="1540659" y="316478"/>
                </a:cubicBezTo>
                <a:lnTo>
                  <a:pt x="1540072" y="348419"/>
                </a:lnTo>
                <a:cubicBezTo>
                  <a:pt x="1541458" y="351970"/>
                  <a:pt x="1544431" y="355708"/>
                  <a:pt x="1548004" y="358465"/>
                </a:cubicBezTo>
                <a:cubicBezTo>
                  <a:pt x="1545031" y="362017"/>
                  <a:pt x="1539672" y="365966"/>
                  <a:pt x="1534513" y="368524"/>
                </a:cubicBezTo>
                <a:cubicBezTo>
                  <a:pt x="1530753" y="366152"/>
                  <a:pt x="1527779" y="362998"/>
                  <a:pt x="1525393" y="358863"/>
                </a:cubicBezTo>
                <a:cubicBezTo>
                  <a:pt x="1519847" y="364190"/>
                  <a:pt x="1509129" y="368326"/>
                  <a:pt x="1498623" y="368326"/>
                </a:cubicBezTo>
                <a:cubicBezTo>
                  <a:pt x="1483745" y="368326"/>
                  <a:pt x="1473439" y="359061"/>
                  <a:pt x="1473439" y="346444"/>
                </a:cubicBezTo>
                <a:cubicBezTo>
                  <a:pt x="1473439" y="329096"/>
                  <a:pt x="1492477" y="314305"/>
                  <a:pt x="1524994" y="314305"/>
                </a:cubicBezTo>
                <a:lnTo>
                  <a:pt x="1524994" y="308990"/>
                </a:lnTo>
                <a:cubicBezTo>
                  <a:pt x="1524994" y="287692"/>
                  <a:pt x="1519847" y="283160"/>
                  <a:pt x="1507355" y="283160"/>
                </a:cubicBezTo>
                <a:cubicBezTo>
                  <a:pt x="1496437" y="283160"/>
                  <a:pt x="1485931" y="287692"/>
                  <a:pt x="1477599" y="295975"/>
                </a:cubicBezTo>
                <a:cubicBezTo>
                  <a:pt x="1477199" y="294001"/>
                  <a:pt x="1477012" y="292225"/>
                  <a:pt x="1477012" y="290064"/>
                </a:cubicBezTo>
                <a:cubicBezTo>
                  <a:pt x="1477012" y="277447"/>
                  <a:pt x="1486331" y="270145"/>
                  <a:pt x="1509529" y="270145"/>
                </a:cubicBezTo>
                <a:close/>
                <a:moveTo>
                  <a:pt x="1166784" y="270145"/>
                </a:moveTo>
                <a:cubicBezTo>
                  <a:pt x="1188208" y="270145"/>
                  <a:pt x="1201099" y="284339"/>
                  <a:pt x="1201099" y="307016"/>
                </a:cubicBezTo>
                <a:cubicBezTo>
                  <a:pt x="1201099" y="310766"/>
                  <a:pt x="1201099" y="314703"/>
                  <a:pt x="1200899" y="319633"/>
                </a:cubicBezTo>
                <a:lnTo>
                  <a:pt x="1142387" y="319633"/>
                </a:lnTo>
                <a:cubicBezTo>
                  <a:pt x="1142387" y="341713"/>
                  <a:pt x="1155278" y="354529"/>
                  <a:pt x="1171743" y="354529"/>
                </a:cubicBezTo>
                <a:cubicBezTo>
                  <a:pt x="1181462" y="354529"/>
                  <a:pt x="1192168" y="351176"/>
                  <a:pt x="1199700" y="346047"/>
                </a:cubicBezTo>
                <a:cubicBezTo>
                  <a:pt x="1200100" y="347040"/>
                  <a:pt x="1200500" y="349201"/>
                  <a:pt x="1200500" y="351176"/>
                </a:cubicBezTo>
                <a:cubicBezTo>
                  <a:pt x="1200500" y="360042"/>
                  <a:pt x="1187408" y="368326"/>
                  <a:pt x="1166384" y="368326"/>
                </a:cubicBezTo>
                <a:cubicBezTo>
                  <a:pt x="1143786" y="368326"/>
                  <a:pt x="1125335" y="350778"/>
                  <a:pt x="1125335" y="323184"/>
                </a:cubicBezTo>
                <a:cubicBezTo>
                  <a:pt x="1125335" y="288885"/>
                  <a:pt x="1146159" y="270145"/>
                  <a:pt x="1166784" y="270145"/>
                </a:cubicBezTo>
                <a:close/>
                <a:moveTo>
                  <a:pt x="1038103" y="270145"/>
                </a:moveTo>
                <a:cubicBezTo>
                  <a:pt x="1059527" y="270145"/>
                  <a:pt x="1072406" y="284339"/>
                  <a:pt x="1072406" y="307016"/>
                </a:cubicBezTo>
                <a:cubicBezTo>
                  <a:pt x="1072406" y="310766"/>
                  <a:pt x="1072406" y="314703"/>
                  <a:pt x="1072218" y="319633"/>
                </a:cubicBezTo>
                <a:lnTo>
                  <a:pt x="1013718" y="319633"/>
                </a:lnTo>
                <a:cubicBezTo>
                  <a:pt x="1013718" y="341713"/>
                  <a:pt x="1026597" y="354529"/>
                  <a:pt x="1043062" y="354529"/>
                </a:cubicBezTo>
                <a:cubicBezTo>
                  <a:pt x="1052781" y="354529"/>
                  <a:pt x="1063487" y="351176"/>
                  <a:pt x="1071019" y="346047"/>
                </a:cubicBezTo>
                <a:cubicBezTo>
                  <a:pt x="1071419" y="347040"/>
                  <a:pt x="1071819" y="349201"/>
                  <a:pt x="1071819" y="351176"/>
                </a:cubicBezTo>
                <a:cubicBezTo>
                  <a:pt x="1071819" y="360042"/>
                  <a:pt x="1058727" y="368326"/>
                  <a:pt x="1037703" y="368326"/>
                </a:cubicBezTo>
                <a:cubicBezTo>
                  <a:pt x="1015105" y="368326"/>
                  <a:pt x="996654" y="350778"/>
                  <a:pt x="996654" y="323184"/>
                </a:cubicBezTo>
                <a:cubicBezTo>
                  <a:pt x="996654" y="288885"/>
                  <a:pt x="1017478" y="270145"/>
                  <a:pt x="1038103" y="270145"/>
                </a:cubicBezTo>
                <a:close/>
                <a:moveTo>
                  <a:pt x="828512" y="270145"/>
                </a:moveTo>
                <a:cubicBezTo>
                  <a:pt x="848549" y="270145"/>
                  <a:pt x="860441" y="280204"/>
                  <a:pt x="860441" y="296572"/>
                </a:cubicBezTo>
                <a:cubicBezTo>
                  <a:pt x="860441" y="300906"/>
                  <a:pt x="859842" y="310766"/>
                  <a:pt x="859642" y="316478"/>
                </a:cubicBezTo>
                <a:lnTo>
                  <a:pt x="859055" y="348419"/>
                </a:lnTo>
                <a:cubicBezTo>
                  <a:pt x="860441" y="351970"/>
                  <a:pt x="863414" y="355708"/>
                  <a:pt x="866987" y="358465"/>
                </a:cubicBezTo>
                <a:cubicBezTo>
                  <a:pt x="864014" y="362017"/>
                  <a:pt x="858655" y="365966"/>
                  <a:pt x="853496" y="368524"/>
                </a:cubicBezTo>
                <a:cubicBezTo>
                  <a:pt x="849736" y="366152"/>
                  <a:pt x="846762" y="362998"/>
                  <a:pt x="844376" y="358863"/>
                </a:cubicBezTo>
                <a:cubicBezTo>
                  <a:pt x="838830" y="364190"/>
                  <a:pt x="828112" y="368326"/>
                  <a:pt x="817606" y="368326"/>
                </a:cubicBezTo>
                <a:cubicBezTo>
                  <a:pt x="802728" y="368326"/>
                  <a:pt x="792422" y="359061"/>
                  <a:pt x="792422" y="346444"/>
                </a:cubicBezTo>
                <a:cubicBezTo>
                  <a:pt x="792422" y="329096"/>
                  <a:pt x="811460" y="314305"/>
                  <a:pt x="843977" y="314305"/>
                </a:cubicBezTo>
                <a:lnTo>
                  <a:pt x="843977" y="308990"/>
                </a:lnTo>
                <a:cubicBezTo>
                  <a:pt x="843977" y="287692"/>
                  <a:pt x="838830" y="283160"/>
                  <a:pt x="826338" y="283160"/>
                </a:cubicBezTo>
                <a:cubicBezTo>
                  <a:pt x="815420" y="283160"/>
                  <a:pt x="804914" y="287692"/>
                  <a:pt x="796582" y="295975"/>
                </a:cubicBezTo>
                <a:cubicBezTo>
                  <a:pt x="796182" y="294001"/>
                  <a:pt x="795995" y="292225"/>
                  <a:pt x="795995" y="290064"/>
                </a:cubicBezTo>
                <a:cubicBezTo>
                  <a:pt x="795995" y="277447"/>
                  <a:pt x="805314" y="270145"/>
                  <a:pt x="828512" y="270145"/>
                </a:cubicBezTo>
                <a:close/>
                <a:moveTo>
                  <a:pt x="1733186" y="269959"/>
                </a:moveTo>
                <a:cubicBezTo>
                  <a:pt x="1749051" y="269959"/>
                  <a:pt x="1755397" y="274678"/>
                  <a:pt x="1755397" y="282179"/>
                </a:cubicBezTo>
                <a:cubicBezTo>
                  <a:pt x="1755397" y="285134"/>
                  <a:pt x="1754998" y="287693"/>
                  <a:pt x="1754410" y="290450"/>
                </a:cubicBezTo>
                <a:cubicBezTo>
                  <a:pt x="1748064" y="286115"/>
                  <a:pt x="1739333" y="282961"/>
                  <a:pt x="1731800" y="282961"/>
                </a:cubicBezTo>
                <a:cubicBezTo>
                  <a:pt x="1719108" y="282961"/>
                  <a:pt x="1713162" y="288487"/>
                  <a:pt x="1713162" y="295193"/>
                </a:cubicBezTo>
                <a:cubicBezTo>
                  <a:pt x="1713162" y="302284"/>
                  <a:pt x="1716722" y="306221"/>
                  <a:pt x="1728627" y="310766"/>
                </a:cubicBezTo>
                <a:lnTo>
                  <a:pt x="1739333" y="314902"/>
                </a:lnTo>
                <a:cubicBezTo>
                  <a:pt x="1753611" y="320428"/>
                  <a:pt x="1758970" y="327717"/>
                  <a:pt x="1758970" y="339354"/>
                </a:cubicBezTo>
                <a:cubicBezTo>
                  <a:pt x="1758970" y="354529"/>
                  <a:pt x="1744292" y="368326"/>
                  <a:pt x="1722081" y="368326"/>
                </a:cubicBezTo>
                <a:cubicBezTo>
                  <a:pt x="1704630" y="368326"/>
                  <a:pt x="1696897" y="362812"/>
                  <a:pt x="1696897" y="352157"/>
                </a:cubicBezTo>
                <a:cubicBezTo>
                  <a:pt x="1696897" y="349400"/>
                  <a:pt x="1697497" y="346246"/>
                  <a:pt x="1698683" y="344073"/>
                </a:cubicBezTo>
                <a:cubicBezTo>
                  <a:pt x="1707603" y="352356"/>
                  <a:pt x="1716135" y="356503"/>
                  <a:pt x="1726641" y="356503"/>
                </a:cubicBezTo>
                <a:cubicBezTo>
                  <a:pt x="1737746" y="356503"/>
                  <a:pt x="1743505" y="351176"/>
                  <a:pt x="1743505" y="344271"/>
                </a:cubicBezTo>
                <a:cubicBezTo>
                  <a:pt x="1743505" y="337379"/>
                  <a:pt x="1739532" y="333045"/>
                  <a:pt x="1726441" y="327519"/>
                </a:cubicBezTo>
                <a:lnTo>
                  <a:pt x="1716535" y="323383"/>
                </a:lnTo>
                <a:cubicBezTo>
                  <a:pt x="1705029" y="318453"/>
                  <a:pt x="1698683" y="310170"/>
                  <a:pt x="1698683" y="298931"/>
                </a:cubicBezTo>
                <a:cubicBezTo>
                  <a:pt x="1698683" y="283359"/>
                  <a:pt x="1712562" y="269959"/>
                  <a:pt x="1733186" y="269959"/>
                </a:cubicBezTo>
                <a:close/>
                <a:moveTo>
                  <a:pt x="222883" y="269959"/>
                </a:moveTo>
                <a:cubicBezTo>
                  <a:pt x="238748" y="269959"/>
                  <a:pt x="245094" y="274678"/>
                  <a:pt x="245094" y="282179"/>
                </a:cubicBezTo>
                <a:cubicBezTo>
                  <a:pt x="245094" y="285134"/>
                  <a:pt x="244695" y="287693"/>
                  <a:pt x="244107" y="290450"/>
                </a:cubicBezTo>
                <a:cubicBezTo>
                  <a:pt x="237761" y="286115"/>
                  <a:pt x="229030" y="282961"/>
                  <a:pt x="221497" y="282961"/>
                </a:cubicBezTo>
                <a:cubicBezTo>
                  <a:pt x="208805" y="282961"/>
                  <a:pt x="202859" y="288487"/>
                  <a:pt x="202859" y="295193"/>
                </a:cubicBezTo>
                <a:cubicBezTo>
                  <a:pt x="202859" y="302284"/>
                  <a:pt x="206431" y="306221"/>
                  <a:pt x="218324" y="310766"/>
                </a:cubicBezTo>
                <a:lnTo>
                  <a:pt x="229030" y="314902"/>
                </a:lnTo>
                <a:cubicBezTo>
                  <a:pt x="243308" y="320428"/>
                  <a:pt x="248667" y="327717"/>
                  <a:pt x="248667" y="339354"/>
                </a:cubicBezTo>
                <a:cubicBezTo>
                  <a:pt x="248667" y="354529"/>
                  <a:pt x="233989" y="368326"/>
                  <a:pt x="211778" y="368326"/>
                </a:cubicBezTo>
                <a:cubicBezTo>
                  <a:pt x="194327" y="368326"/>
                  <a:pt x="186594" y="362812"/>
                  <a:pt x="186594" y="352157"/>
                </a:cubicBezTo>
                <a:cubicBezTo>
                  <a:pt x="186594" y="349400"/>
                  <a:pt x="187194" y="346246"/>
                  <a:pt x="188380" y="344073"/>
                </a:cubicBezTo>
                <a:cubicBezTo>
                  <a:pt x="197300" y="352356"/>
                  <a:pt x="205832" y="356503"/>
                  <a:pt x="216338" y="356503"/>
                </a:cubicBezTo>
                <a:cubicBezTo>
                  <a:pt x="227443" y="356503"/>
                  <a:pt x="233202" y="351176"/>
                  <a:pt x="233202" y="344271"/>
                </a:cubicBezTo>
                <a:cubicBezTo>
                  <a:pt x="233202" y="337379"/>
                  <a:pt x="229229" y="333045"/>
                  <a:pt x="216138" y="327519"/>
                </a:cubicBezTo>
                <a:lnTo>
                  <a:pt x="206232" y="323383"/>
                </a:lnTo>
                <a:cubicBezTo>
                  <a:pt x="194726" y="318453"/>
                  <a:pt x="188380" y="310170"/>
                  <a:pt x="188380" y="298931"/>
                </a:cubicBezTo>
                <a:cubicBezTo>
                  <a:pt x="188380" y="283359"/>
                  <a:pt x="202259" y="269959"/>
                  <a:pt x="222883" y="269959"/>
                </a:cubicBezTo>
                <a:close/>
                <a:moveTo>
                  <a:pt x="907636" y="256945"/>
                </a:moveTo>
                <a:lnTo>
                  <a:pt x="906836" y="274679"/>
                </a:lnTo>
                <a:lnTo>
                  <a:pt x="933020" y="274679"/>
                </a:lnTo>
                <a:lnTo>
                  <a:pt x="931620" y="285334"/>
                </a:lnTo>
                <a:lnTo>
                  <a:pt x="906237" y="285334"/>
                </a:lnTo>
                <a:lnTo>
                  <a:pt x="905849" y="310171"/>
                </a:lnTo>
                <a:cubicBezTo>
                  <a:pt x="905649" y="318454"/>
                  <a:pt x="905649" y="325942"/>
                  <a:pt x="905649" y="333232"/>
                </a:cubicBezTo>
                <a:cubicBezTo>
                  <a:pt x="905649" y="349202"/>
                  <a:pt x="910409" y="354728"/>
                  <a:pt x="917742" y="354728"/>
                </a:cubicBezTo>
                <a:cubicBezTo>
                  <a:pt x="923501" y="354728"/>
                  <a:pt x="928448" y="352754"/>
                  <a:pt x="932420" y="349599"/>
                </a:cubicBezTo>
                <a:lnTo>
                  <a:pt x="934406" y="350382"/>
                </a:lnTo>
                <a:cubicBezTo>
                  <a:pt x="933607" y="362018"/>
                  <a:pt x="926674" y="367929"/>
                  <a:pt x="912982" y="367929"/>
                </a:cubicBezTo>
                <a:cubicBezTo>
                  <a:pt x="897117" y="367929"/>
                  <a:pt x="889385" y="359658"/>
                  <a:pt x="889385" y="340534"/>
                </a:cubicBezTo>
                <a:cubicBezTo>
                  <a:pt x="889385" y="331071"/>
                  <a:pt x="889785" y="320615"/>
                  <a:pt x="889984" y="311549"/>
                </a:cubicBezTo>
                <a:lnTo>
                  <a:pt x="890572" y="285334"/>
                </a:lnTo>
                <a:lnTo>
                  <a:pt x="879666" y="285334"/>
                </a:lnTo>
                <a:lnTo>
                  <a:pt x="879666" y="278826"/>
                </a:lnTo>
                <a:lnTo>
                  <a:pt x="901090" y="257727"/>
                </a:lnTo>
                <a:close/>
                <a:moveTo>
                  <a:pt x="48188" y="250238"/>
                </a:moveTo>
                <a:cubicBezTo>
                  <a:pt x="45015" y="250238"/>
                  <a:pt x="41449" y="250437"/>
                  <a:pt x="37876" y="250835"/>
                </a:cubicBezTo>
                <a:lnTo>
                  <a:pt x="37876" y="354926"/>
                </a:lnTo>
                <a:cubicBezTo>
                  <a:pt x="41449" y="355311"/>
                  <a:pt x="44222" y="355709"/>
                  <a:pt x="47595" y="355709"/>
                </a:cubicBezTo>
                <a:cubicBezTo>
                  <a:pt x="75552" y="355709"/>
                  <a:pt x="98562" y="336199"/>
                  <a:pt x="98562" y="301105"/>
                </a:cubicBezTo>
                <a:cubicBezTo>
                  <a:pt x="98562" y="268369"/>
                  <a:pt x="76545" y="250238"/>
                  <a:pt x="48188" y="250238"/>
                </a:cubicBezTo>
                <a:close/>
                <a:moveTo>
                  <a:pt x="1401223" y="249443"/>
                </a:moveTo>
                <a:cubicBezTo>
                  <a:pt x="1398637" y="249443"/>
                  <a:pt x="1395264" y="249841"/>
                  <a:pt x="1392691" y="250238"/>
                </a:cubicBezTo>
                <a:lnTo>
                  <a:pt x="1392691" y="305438"/>
                </a:lnTo>
                <a:lnTo>
                  <a:pt x="1400423" y="305438"/>
                </a:lnTo>
                <a:cubicBezTo>
                  <a:pt x="1415888" y="305438"/>
                  <a:pt x="1428580" y="295379"/>
                  <a:pt x="1428580" y="274876"/>
                </a:cubicBezTo>
                <a:cubicBezTo>
                  <a:pt x="1428580" y="258720"/>
                  <a:pt x="1418274" y="249443"/>
                  <a:pt x="1401223" y="249443"/>
                </a:cubicBezTo>
                <a:close/>
                <a:moveTo>
                  <a:pt x="48582" y="238801"/>
                </a:moveTo>
                <a:cubicBezTo>
                  <a:pt x="90230" y="238801"/>
                  <a:pt x="117794" y="259900"/>
                  <a:pt x="117794" y="297752"/>
                </a:cubicBezTo>
                <a:cubicBezTo>
                  <a:pt x="117794" y="341117"/>
                  <a:pt x="84478" y="367345"/>
                  <a:pt x="45609" y="367345"/>
                </a:cubicBezTo>
                <a:cubicBezTo>
                  <a:pt x="29944" y="367345"/>
                  <a:pt x="21811" y="367146"/>
                  <a:pt x="9319" y="365370"/>
                </a:cubicBezTo>
                <a:lnTo>
                  <a:pt x="9319" y="361620"/>
                </a:lnTo>
                <a:cubicBezTo>
                  <a:pt x="16458" y="359459"/>
                  <a:pt x="20824" y="355709"/>
                  <a:pt x="20824" y="346643"/>
                </a:cubicBezTo>
                <a:lnTo>
                  <a:pt x="20824" y="250040"/>
                </a:lnTo>
                <a:lnTo>
                  <a:pt x="8326" y="245904"/>
                </a:lnTo>
                <a:lnTo>
                  <a:pt x="8326" y="241570"/>
                </a:lnTo>
                <a:cubicBezTo>
                  <a:pt x="21218" y="239397"/>
                  <a:pt x="32323" y="238801"/>
                  <a:pt x="48582" y="238801"/>
                </a:cubicBezTo>
                <a:close/>
                <a:moveTo>
                  <a:pt x="1402409" y="238602"/>
                </a:moveTo>
                <a:cubicBezTo>
                  <a:pt x="1432353" y="238602"/>
                  <a:pt x="1446631" y="250238"/>
                  <a:pt x="1446631" y="271921"/>
                </a:cubicBezTo>
                <a:cubicBezTo>
                  <a:pt x="1446631" y="291443"/>
                  <a:pt x="1435726" y="304259"/>
                  <a:pt x="1418074" y="309574"/>
                </a:cubicBezTo>
                <a:lnTo>
                  <a:pt x="1446032" y="346842"/>
                </a:lnTo>
                <a:cubicBezTo>
                  <a:pt x="1450791" y="353150"/>
                  <a:pt x="1457337" y="357882"/>
                  <a:pt x="1464482" y="360241"/>
                </a:cubicBezTo>
                <a:lnTo>
                  <a:pt x="1464482" y="363992"/>
                </a:lnTo>
                <a:cubicBezTo>
                  <a:pt x="1460710" y="366550"/>
                  <a:pt x="1455751" y="368326"/>
                  <a:pt x="1449405" y="368326"/>
                </a:cubicBezTo>
                <a:cubicBezTo>
                  <a:pt x="1440872" y="368326"/>
                  <a:pt x="1435326" y="364973"/>
                  <a:pt x="1428181" y="354330"/>
                </a:cubicBezTo>
                <a:lnTo>
                  <a:pt x="1402010" y="314901"/>
                </a:lnTo>
                <a:lnTo>
                  <a:pt x="1392691" y="314901"/>
                </a:lnTo>
                <a:lnTo>
                  <a:pt x="1392691" y="356503"/>
                </a:lnTo>
                <a:lnTo>
                  <a:pt x="1405183" y="359657"/>
                </a:lnTo>
                <a:lnTo>
                  <a:pt x="1405183" y="363992"/>
                </a:lnTo>
                <a:cubicBezTo>
                  <a:pt x="1398637" y="365966"/>
                  <a:pt x="1391304" y="367345"/>
                  <a:pt x="1382572" y="367345"/>
                </a:cubicBezTo>
                <a:cubicBezTo>
                  <a:pt x="1375639" y="367345"/>
                  <a:pt x="1369680" y="366748"/>
                  <a:pt x="1363934" y="365370"/>
                </a:cubicBezTo>
                <a:lnTo>
                  <a:pt x="1363934" y="361620"/>
                </a:lnTo>
                <a:cubicBezTo>
                  <a:pt x="1371666" y="359459"/>
                  <a:pt x="1375439" y="355510"/>
                  <a:pt x="1375439" y="346643"/>
                </a:cubicBezTo>
                <a:lnTo>
                  <a:pt x="1375439" y="249841"/>
                </a:lnTo>
                <a:lnTo>
                  <a:pt x="1362947" y="245904"/>
                </a:lnTo>
                <a:lnTo>
                  <a:pt x="1362947" y="241570"/>
                </a:lnTo>
                <a:cubicBezTo>
                  <a:pt x="1375439" y="239397"/>
                  <a:pt x="1386744" y="238602"/>
                  <a:pt x="1402409" y="238602"/>
                </a:cubicBezTo>
                <a:close/>
                <a:moveTo>
                  <a:pt x="1664980" y="230518"/>
                </a:moveTo>
                <a:cubicBezTo>
                  <a:pt x="1670527" y="230518"/>
                  <a:pt x="1675286" y="234666"/>
                  <a:pt x="1675286" y="241173"/>
                </a:cubicBezTo>
                <a:cubicBezTo>
                  <a:pt x="1675286" y="248065"/>
                  <a:pt x="1670527" y="253393"/>
                  <a:pt x="1664181" y="253393"/>
                </a:cubicBezTo>
                <a:cubicBezTo>
                  <a:pt x="1658234" y="253393"/>
                  <a:pt x="1653675" y="248661"/>
                  <a:pt x="1653675" y="242154"/>
                </a:cubicBezTo>
                <a:cubicBezTo>
                  <a:pt x="1653675" y="236044"/>
                  <a:pt x="1658035" y="230518"/>
                  <a:pt x="1664980" y="230518"/>
                </a:cubicBezTo>
                <a:close/>
                <a:moveTo>
                  <a:pt x="966336" y="230518"/>
                </a:moveTo>
                <a:cubicBezTo>
                  <a:pt x="971882" y="230518"/>
                  <a:pt x="976642" y="234666"/>
                  <a:pt x="976642" y="241173"/>
                </a:cubicBezTo>
                <a:cubicBezTo>
                  <a:pt x="976642" y="248065"/>
                  <a:pt x="971882" y="253393"/>
                  <a:pt x="965536" y="253393"/>
                </a:cubicBezTo>
                <a:cubicBezTo>
                  <a:pt x="959590" y="253393"/>
                  <a:pt x="955030" y="248661"/>
                  <a:pt x="955030" y="242154"/>
                </a:cubicBezTo>
                <a:cubicBezTo>
                  <a:pt x="955030" y="236044"/>
                  <a:pt x="959390" y="230518"/>
                  <a:pt x="966336" y="230518"/>
                </a:cubicBezTo>
                <a:close/>
                <a:moveTo>
                  <a:pt x="652561" y="230518"/>
                </a:moveTo>
                <a:cubicBezTo>
                  <a:pt x="658107" y="230518"/>
                  <a:pt x="662867" y="234666"/>
                  <a:pt x="662867" y="241173"/>
                </a:cubicBezTo>
                <a:cubicBezTo>
                  <a:pt x="662867" y="248065"/>
                  <a:pt x="658107" y="253393"/>
                  <a:pt x="651761" y="253393"/>
                </a:cubicBezTo>
                <a:cubicBezTo>
                  <a:pt x="645815" y="253393"/>
                  <a:pt x="641255" y="248661"/>
                  <a:pt x="641255" y="242154"/>
                </a:cubicBezTo>
                <a:cubicBezTo>
                  <a:pt x="641255" y="236044"/>
                  <a:pt x="645615" y="230518"/>
                  <a:pt x="652561" y="230518"/>
                </a:cubicBezTo>
                <a:close/>
                <a:moveTo>
                  <a:pt x="437335" y="230518"/>
                </a:moveTo>
                <a:cubicBezTo>
                  <a:pt x="442882" y="230518"/>
                  <a:pt x="447641" y="234666"/>
                  <a:pt x="447641" y="241173"/>
                </a:cubicBezTo>
                <a:cubicBezTo>
                  <a:pt x="447641" y="248065"/>
                  <a:pt x="442882" y="253393"/>
                  <a:pt x="436536" y="253393"/>
                </a:cubicBezTo>
                <a:cubicBezTo>
                  <a:pt x="430589" y="253393"/>
                  <a:pt x="426030" y="248661"/>
                  <a:pt x="426030" y="242154"/>
                </a:cubicBezTo>
                <a:cubicBezTo>
                  <a:pt x="426030" y="236044"/>
                  <a:pt x="430390" y="230518"/>
                  <a:pt x="437335" y="230518"/>
                </a:cubicBezTo>
                <a:close/>
                <a:moveTo>
                  <a:pt x="154676" y="230518"/>
                </a:moveTo>
                <a:cubicBezTo>
                  <a:pt x="160223" y="230518"/>
                  <a:pt x="164982" y="234666"/>
                  <a:pt x="164982" y="241173"/>
                </a:cubicBezTo>
                <a:cubicBezTo>
                  <a:pt x="164982" y="248065"/>
                  <a:pt x="160223" y="253393"/>
                  <a:pt x="153877" y="253393"/>
                </a:cubicBezTo>
                <a:cubicBezTo>
                  <a:pt x="147931" y="253393"/>
                  <a:pt x="143371" y="248661"/>
                  <a:pt x="143371" y="242154"/>
                </a:cubicBezTo>
                <a:cubicBezTo>
                  <a:pt x="143371" y="236044"/>
                  <a:pt x="147731" y="230518"/>
                  <a:pt x="154676" y="230518"/>
                </a:cubicBezTo>
                <a:close/>
                <a:moveTo>
                  <a:pt x="1988562" y="148854"/>
                </a:moveTo>
                <a:cubicBezTo>
                  <a:pt x="1982803" y="151412"/>
                  <a:pt x="1978443" y="157919"/>
                  <a:pt x="1978443" y="164625"/>
                </a:cubicBezTo>
                <a:cubicBezTo>
                  <a:pt x="1978443" y="172709"/>
                  <a:pt x="1987175" y="179602"/>
                  <a:pt x="2003827" y="179602"/>
                </a:cubicBezTo>
                <a:cubicBezTo>
                  <a:pt x="2022665" y="179602"/>
                  <a:pt x="2035170" y="170338"/>
                  <a:pt x="2035170" y="160875"/>
                </a:cubicBezTo>
                <a:cubicBezTo>
                  <a:pt x="2035170" y="153188"/>
                  <a:pt x="2030011" y="148854"/>
                  <a:pt x="2020492" y="148854"/>
                </a:cubicBezTo>
                <a:close/>
                <a:moveTo>
                  <a:pt x="1505819" y="99757"/>
                </a:moveTo>
                <a:cubicBezTo>
                  <a:pt x="1483420" y="99757"/>
                  <a:pt x="1471316" y="109022"/>
                  <a:pt x="1471316" y="119670"/>
                </a:cubicBezTo>
                <a:cubicBezTo>
                  <a:pt x="1471316" y="127556"/>
                  <a:pt x="1476675" y="132685"/>
                  <a:pt x="1486781" y="132685"/>
                </a:cubicBezTo>
                <a:cubicBezTo>
                  <a:pt x="1492939" y="132685"/>
                  <a:pt x="1500859" y="130313"/>
                  <a:pt x="1505819" y="127357"/>
                </a:cubicBezTo>
                <a:close/>
                <a:moveTo>
                  <a:pt x="683291" y="99757"/>
                </a:moveTo>
                <a:cubicBezTo>
                  <a:pt x="660892" y="99757"/>
                  <a:pt x="648788" y="109022"/>
                  <a:pt x="648788" y="119670"/>
                </a:cubicBezTo>
                <a:cubicBezTo>
                  <a:pt x="648788" y="127556"/>
                  <a:pt x="654147" y="132685"/>
                  <a:pt x="664253" y="132685"/>
                </a:cubicBezTo>
                <a:cubicBezTo>
                  <a:pt x="670411" y="132685"/>
                  <a:pt x="678331" y="130313"/>
                  <a:pt x="683291" y="127357"/>
                </a:cubicBezTo>
                <a:close/>
                <a:moveTo>
                  <a:pt x="594960" y="99757"/>
                </a:moveTo>
                <a:cubicBezTo>
                  <a:pt x="572549" y="99757"/>
                  <a:pt x="560457" y="109022"/>
                  <a:pt x="560457" y="119670"/>
                </a:cubicBezTo>
                <a:cubicBezTo>
                  <a:pt x="560457" y="127556"/>
                  <a:pt x="565816" y="132685"/>
                  <a:pt x="575922" y="132685"/>
                </a:cubicBezTo>
                <a:cubicBezTo>
                  <a:pt x="582068" y="132685"/>
                  <a:pt x="590013" y="130313"/>
                  <a:pt x="594960" y="127357"/>
                </a:cubicBezTo>
                <a:close/>
                <a:moveTo>
                  <a:pt x="180773" y="99757"/>
                </a:moveTo>
                <a:cubicBezTo>
                  <a:pt x="158368" y="99757"/>
                  <a:pt x="146270" y="109022"/>
                  <a:pt x="146270" y="119670"/>
                </a:cubicBezTo>
                <a:cubicBezTo>
                  <a:pt x="146270" y="127556"/>
                  <a:pt x="151629" y="132685"/>
                  <a:pt x="161735" y="132685"/>
                </a:cubicBezTo>
                <a:cubicBezTo>
                  <a:pt x="167881" y="132685"/>
                  <a:pt x="175826" y="130313"/>
                  <a:pt x="180773" y="127357"/>
                </a:cubicBezTo>
                <a:close/>
                <a:moveTo>
                  <a:pt x="1240162" y="57572"/>
                </a:moveTo>
                <a:cubicBezTo>
                  <a:pt x="1223297" y="57572"/>
                  <a:pt x="1210606" y="70779"/>
                  <a:pt x="1210606" y="98181"/>
                </a:cubicBezTo>
                <a:cubicBezTo>
                  <a:pt x="1210606" y="119671"/>
                  <a:pt x="1221911" y="131307"/>
                  <a:pt x="1234403" y="131307"/>
                </a:cubicBezTo>
                <a:cubicBezTo>
                  <a:pt x="1241948" y="131307"/>
                  <a:pt x="1250068" y="128736"/>
                  <a:pt x="1254640" y="124998"/>
                </a:cubicBezTo>
                <a:lnTo>
                  <a:pt x="1254640" y="59739"/>
                </a:lnTo>
                <a:cubicBezTo>
                  <a:pt x="1251267" y="58553"/>
                  <a:pt x="1245508" y="57572"/>
                  <a:pt x="1240162" y="57572"/>
                </a:cubicBezTo>
                <a:close/>
                <a:moveTo>
                  <a:pt x="1069508" y="57572"/>
                </a:moveTo>
                <a:cubicBezTo>
                  <a:pt x="1055817" y="57572"/>
                  <a:pt x="1042338" y="71171"/>
                  <a:pt x="1042338" y="97193"/>
                </a:cubicBezTo>
                <a:cubicBezTo>
                  <a:pt x="1042338" y="121049"/>
                  <a:pt x="1054830" y="133282"/>
                  <a:pt x="1068909" y="133282"/>
                </a:cubicBezTo>
                <a:cubicBezTo>
                  <a:pt x="1082200" y="133282"/>
                  <a:pt x="1096079" y="120466"/>
                  <a:pt x="1096079" y="93449"/>
                </a:cubicBezTo>
                <a:cubicBezTo>
                  <a:pt x="1096079" y="70382"/>
                  <a:pt x="1083587" y="57572"/>
                  <a:pt x="1069508" y="57572"/>
                </a:cubicBezTo>
                <a:close/>
                <a:moveTo>
                  <a:pt x="1649664" y="57571"/>
                </a:moveTo>
                <a:cubicBezTo>
                  <a:pt x="1635973" y="57571"/>
                  <a:pt x="1622494" y="71170"/>
                  <a:pt x="1622494" y="97193"/>
                </a:cubicBezTo>
                <a:cubicBezTo>
                  <a:pt x="1622494" y="121049"/>
                  <a:pt x="1634986" y="133281"/>
                  <a:pt x="1649065" y="133281"/>
                </a:cubicBezTo>
                <a:cubicBezTo>
                  <a:pt x="1662356" y="133281"/>
                  <a:pt x="1676235" y="120465"/>
                  <a:pt x="1676235" y="93448"/>
                </a:cubicBezTo>
                <a:cubicBezTo>
                  <a:pt x="1676235" y="70381"/>
                  <a:pt x="1663743" y="57571"/>
                  <a:pt x="1649664" y="57571"/>
                </a:cubicBezTo>
                <a:close/>
                <a:moveTo>
                  <a:pt x="964050" y="57571"/>
                </a:moveTo>
                <a:cubicBezTo>
                  <a:pt x="950359" y="57571"/>
                  <a:pt x="936880" y="71170"/>
                  <a:pt x="936880" y="97193"/>
                </a:cubicBezTo>
                <a:cubicBezTo>
                  <a:pt x="936880" y="121049"/>
                  <a:pt x="949372" y="133281"/>
                  <a:pt x="963451" y="133281"/>
                </a:cubicBezTo>
                <a:cubicBezTo>
                  <a:pt x="976742" y="133281"/>
                  <a:pt x="990621" y="120465"/>
                  <a:pt x="990621" y="93448"/>
                </a:cubicBezTo>
                <a:cubicBezTo>
                  <a:pt x="990621" y="70381"/>
                  <a:pt x="978129" y="57571"/>
                  <a:pt x="964050" y="57571"/>
                </a:cubicBezTo>
                <a:close/>
                <a:moveTo>
                  <a:pt x="378322" y="57571"/>
                </a:moveTo>
                <a:cubicBezTo>
                  <a:pt x="364631" y="57571"/>
                  <a:pt x="351152" y="71170"/>
                  <a:pt x="351152" y="97193"/>
                </a:cubicBezTo>
                <a:cubicBezTo>
                  <a:pt x="351152" y="121049"/>
                  <a:pt x="363644" y="133281"/>
                  <a:pt x="377723" y="133281"/>
                </a:cubicBezTo>
                <a:cubicBezTo>
                  <a:pt x="391014" y="133281"/>
                  <a:pt x="404893" y="120465"/>
                  <a:pt x="404893" y="93448"/>
                </a:cubicBezTo>
                <a:cubicBezTo>
                  <a:pt x="404893" y="70381"/>
                  <a:pt x="392401" y="57571"/>
                  <a:pt x="378322" y="57571"/>
                </a:cubicBezTo>
                <a:close/>
                <a:moveTo>
                  <a:pt x="2098592" y="56976"/>
                </a:moveTo>
                <a:cubicBezTo>
                  <a:pt x="2087687" y="56976"/>
                  <a:pt x="2076181" y="69990"/>
                  <a:pt x="2076181" y="85563"/>
                </a:cubicBezTo>
                <a:lnTo>
                  <a:pt x="2118617" y="85563"/>
                </a:lnTo>
                <a:cubicBezTo>
                  <a:pt x="2118617" y="66240"/>
                  <a:pt x="2110297" y="56976"/>
                  <a:pt x="2098592" y="56976"/>
                </a:cubicBezTo>
                <a:close/>
                <a:moveTo>
                  <a:pt x="1914983" y="56976"/>
                </a:moveTo>
                <a:cubicBezTo>
                  <a:pt x="1904078" y="56976"/>
                  <a:pt x="1892572" y="69990"/>
                  <a:pt x="1892572" y="85563"/>
                </a:cubicBezTo>
                <a:lnTo>
                  <a:pt x="1935008" y="85563"/>
                </a:lnTo>
                <a:cubicBezTo>
                  <a:pt x="1935008" y="66240"/>
                  <a:pt x="1926688" y="56976"/>
                  <a:pt x="1914983" y="56976"/>
                </a:cubicBezTo>
                <a:close/>
                <a:moveTo>
                  <a:pt x="2004827" y="56187"/>
                </a:moveTo>
                <a:cubicBezTo>
                  <a:pt x="1993521" y="56187"/>
                  <a:pt x="1984002" y="66836"/>
                  <a:pt x="1984002" y="83986"/>
                </a:cubicBezTo>
                <a:cubicBezTo>
                  <a:pt x="1984002" y="100546"/>
                  <a:pt x="1993321" y="108630"/>
                  <a:pt x="2003040" y="108630"/>
                </a:cubicBezTo>
                <a:cubicBezTo>
                  <a:pt x="2015133" y="108630"/>
                  <a:pt x="2024652" y="99956"/>
                  <a:pt x="2024652" y="80633"/>
                </a:cubicBezTo>
                <a:cubicBezTo>
                  <a:pt x="2024652" y="64073"/>
                  <a:pt x="2015332" y="56187"/>
                  <a:pt x="2004827" y="56187"/>
                </a:cubicBezTo>
                <a:close/>
                <a:moveTo>
                  <a:pt x="1316176" y="47712"/>
                </a:moveTo>
                <a:lnTo>
                  <a:pt x="1322522" y="47712"/>
                </a:lnTo>
                <a:lnTo>
                  <a:pt x="1321523" y="58355"/>
                </a:lnTo>
                <a:lnTo>
                  <a:pt x="1321523" y="133281"/>
                </a:lnTo>
                <a:lnTo>
                  <a:pt x="1332628" y="136237"/>
                </a:lnTo>
                <a:lnTo>
                  <a:pt x="1332628" y="139975"/>
                </a:lnTo>
                <a:cubicBezTo>
                  <a:pt x="1325895" y="142347"/>
                  <a:pt x="1319736" y="143328"/>
                  <a:pt x="1309630" y="143328"/>
                </a:cubicBezTo>
                <a:cubicBezTo>
                  <a:pt x="1305071" y="143328"/>
                  <a:pt x="1299312" y="142931"/>
                  <a:pt x="1294752" y="141552"/>
                </a:cubicBezTo>
                <a:lnTo>
                  <a:pt x="1294752" y="138199"/>
                </a:lnTo>
                <a:cubicBezTo>
                  <a:pt x="1300111" y="136237"/>
                  <a:pt x="1305258" y="132288"/>
                  <a:pt x="1305258" y="127557"/>
                </a:cubicBezTo>
                <a:lnTo>
                  <a:pt x="1305258" y="60919"/>
                </a:lnTo>
                <a:lnTo>
                  <a:pt x="1292566" y="55598"/>
                </a:lnTo>
                <a:lnTo>
                  <a:pt x="1292566" y="51456"/>
                </a:lnTo>
                <a:cubicBezTo>
                  <a:pt x="1301498" y="48892"/>
                  <a:pt x="1310617" y="47712"/>
                  <a:pt x="1316176" y="47712"/>
                </a:cubicBezTo>
                <a:close/>
                <a:moveTo>
                  <a:pt x="304919" y="47712"/>
                </a:moveTo>
                <a:lnTo>
                  <a:pt x="311265" y="47712"/>
                </a:lnTo>
                <a:lnTo>
                  <a:pt x="310266" y="58355"/>
                </a:lnTo>
                <a:lnTo>
                  <a:pt x="310266" y="133281"/>
                </a:lnTo>
                <a:lnTo>
                  <a:pt x="321371" y="136237"/>
                </a:lnTo>
                <a:lnTo>
                  <a:pt x="321371" y="139975"/>
                </a:lnTo>
                <a:cubicBezTo>
                  <a:pt x="314638" y="142347"/>
                  <a:pt x="308479" y="143328"/>
                  <a:pt x="298373" y="143328"/>
                </a:cubicBezTo>
                <a:cubicBezTo>
                  <a:pt x="293814" y="143328"/>
                  <a:pt x="288055" y="142931"/>
                  <a:pt x="283495" y="141552"/>
                </a:cubicBezTo>
                <a:lnTo>
                  <a:pt x="283495" y="138199"/>
                </a:lnTo>
                <a:cubicBezTo>
                  <a:pt x="288854" y="136237"/>
                  <a:pt x="294001" y="132288"/>
                  <a:pt x="294001" y="127557"/>
                </a:cubicBezTo>
                <a:lnTo>
                  <a:pt x="294001" y="60919"/>
                </a:lnTo>
                <a:lnTo>
                  <a:pt x="281309" y="55598"/>
                </a:lnTo>
                <a:lnTo>
                  <a:pt x="281309" y="51456"/>
                </a:lnTo>
                <a:cubicBezTo>
                  <a:pt x="290241" y="48892"/>
                  <a:pt x="299360" y="47712"/>
                  <a:pt x="304919" y="47712"/>
                </a:cubicBezTo>
                <a:close/>
                <a:moveTo>
                  <a:pt x="2204750" y="47314"/>
                </a:moveTo>
                <a:cubicBezTo>
                  <a:pt x="2221214" y="47314"/>
                  <a:pt x="2232520" y="57764"/>
                  <a:pt x="2232520" y="78075"/>
                </a:cubicBezTo>
                <a:lnTo>
                  <a:pt x="2232520" y="133281"/>
                </a:lnTo>
                <a:lnTo>
                  <a:pt x="2242826" y="136237"/>
                </a:lnTo>
                <a:lnTo>
                  <a:pt x="2242826" y="139975"/>
                </a:lnTo>
                <a:cubicBezTo>
                  <a:pt x="2237466" y="142148"/>
                  <a:pt x="2230533" y="143328"/>
                  <a:pt x="2222001" y="143328"/>
                </a:cubicBezTo>
                <a:cubicBezTo>
                  <a:pt x="2217841" y="143328"/>
                  <a:pt x="2213082" y="142930"/>
                  <a:pt x="2209109" y="141552"/>
                </a:cubicBezTo>
                <a:lnTo>
                  <a:pt x="2209109" y="138199"/>
                </a:lnTo>
                <a:cubicBezTo>
                  <a:pt x="2214069" y="136038"/>
                  <a:pt x="2216255" y="132288"/>
                  <a:pt x="2216255" y="125197"/>
                </a:cubicBezTo>
                <a:lnTo>
                  <a:pt x="2216255" y="87537"/>
                </a:lnTo>
                <a:cubicBezTo>
                  <a:pt x="2216255" y="68214"/>
                  <a:pt x="2208123" y="60918"/>
                  <a:pt x="2196418" y="60918"/>
                </a:cubicBezTo>
                <a:cubicBezTo>
                  <a:pt x="2188298" y="60918"/>
                  <a:pt x="2180353" y="63682"/>
                  <a:pt x="2175993" y="67035"/>
                </a:cubicBezTo>
                <a:lnTo>
                  <a:pt x="2175993" y="133281"/>
                </a:lnTo>
                <a:lnTo>
                  <a:pt x="2187098" y="136237"/>
                </a:lnTo>
                <a:lnTo>
                  <a:pt x="2187098" y="139975"/>
                </a:lnTo>
                <a:cubicBezTo>
                  <a:pt x="2180353" y="142347"/>
                  <a:pt x="2174007" y="143328"/>
                  <a:pt x="2164101" y="143328"/>
                </a:cubicBezTo>
                <a:cubicBezTo>
                  <a:pt x="2159341" y="143328"/>
                  <a:pt x="2153782" y="142930"/>
                  <a:pt x="2149222" y="141552"/>
                </a:cubicBezTo>
                <a:lnTo>
                  <a:pt x="2149222" y="138199"/>
                </a:lnTo>
                <a:cubicBezTo>
                  <a:pt x="2154382" y="136237"/>
                  <a:pt x="2159741" y="132288"/>
                  <a:pt x="2159741" y="127556"/>
                </a:cubicBezTo>
                <a:lnTo>
                  <a:pt x="2159741" y="60918"/>
                </a:lnTo>
                <a:lnTo>
                  <a:pt x="2146849" y="55597"/>
                </a:lnTo>
                <a:lnTo>
                  <a:pt x="2146849" y="51263"/>
                </a:lnTo>
                <a:cubicBezTo>
                  <a:pt x="2155968" y="48699"/>
                  <a:pt x="2164888" y="47711"/>
                  <a:pt x="2170646" y="47711"/>
                </a:cubicBezTo>
                <a:lnTo>
                  <a:pt x="2175406" y="47711"/>
                </a:lnTo>
                <a:lnTo>
                  <a:pt x="2175406" y="58354"/>
                </a:lnTo>
                <a:cubicBezTo>
                  <a:pt x="2182139" y="51654"/>
                  <a:pt x="2193245" y="47314"/>
                  <a:pt x="2204750" y="47314"/>
                </a:cubicBezTo>
                <a:close/>
                <a:moveTo>
                  <a:pt x="1403708" y="47314"/>
                </a:moveTo>
                <a:cubicBezTo>
                  <a:pt x="1420172" y="47314"/>
                  <a:pt x="1431478" y="57764"/>
                  <a:pt x="1431478" y="78075"/>
                </a:cubicBezTo>
                <a:lnTo>
                  <a:pt x="1431478" y="133281"/>
                </a:lnTo>
                <a:lnTo>
                  <a:pt x="1441784" y="136237"/>
                </a:lnTo>
                <a:lnTo>
                  <a:pt x="1441784" y="139975"/>
                </a:lnTo>
                <a:cubicBezTo>
                  <a:pt x="1436424" y="142148"/>
                  <a:pt x="1429491" y="143328"/>
                  <a:pt x="1420959" y="143328"/>
                </a:cubicBezTo>
                <a:cubicBezTo>
                  <a:pt x="1416799" y="143328"/>
                  <a:pt x="1412040" y="142930"/>
                  <a:pt x="1408067" y="141552"/>
                </a:cubicBezTo>
                <a:lnTo>
                  <a:pt x="1408067" y="138199"/>
                </a:lnTo>
                <a:cubicBezTo>
                  <a:pt x="1413027" y="136038"/>
                  <a:pt x="1415213" y="132288"/>
                  <a:pt x="1415213" y="125197"/>
                </a:cubicBezTo>
                <a:lnTo>
                  <a:pt x="1415213" y="87537"/>
                </a:lnTo>
                <a:cubicBezTo>
                  <a:pt x="1415213" y="68214"/>
                  <a:pt x="1407081" y="60918"/>
                  <a:pt x="1395376" y="60918"/>
                </a:cubicBezTo>
                <a:cubicBezTo>
                  <a:pt x="1387256" y="60918"/>
                  <a:pt x="1379311" y="63682"/>
                  <a:pt x="1374951" y="67035"/>
                </a:cubicBezTo>
                <a:lnTo>
                  <a:pt x="1374951" y="133281"/>
                </a:lnTo>
                <a:lnTo>
                  <a:pt x="1386056" y="136237"/>
                </a:lnTo>
                <a:lnTo>
                  <a:pt x="1386056" y="139975"/>
                </a:lnTo>
                <a:cubicBezTo>
                  <a:pt x="1379311" y="142347"/>
                  <a:pt x="1372965" y="143328"/>
                  <a:pt x="1363059" y="143328"/>
                </a:cubicBezTo>
                <a:cubicBezTo>
                  <a:pt x="1358299" y="143328"/>
                  <a:pt x="1352740" y="142930"/>
                  <a:pt x="1348180" y="141552"/>
                </a:cubicBezTo>
                <a:lnTo>
                  <a:pt x="1348180" y="138199"/>
                </a:lnTo>
                <a:cubicBezTo>
                  <a:pt x="1353340" y="136237"/>
                  <a:pt x="1358699" y="132288"/>
                  <a:pt x="1358699" y="127556"/>
                </a:cubicBezTo>
                <a:lnTo>
                  <a:pt x="1358699" y="60918"/>
                </a:lnTo>
                <a:lnTo>
                  <a:pt x="1345807" y="55597"/>
                </a:lnTo>
                <a:lnTo>
                  <a:pt x="1345807" y="51263"/>
                </a:lnTo>
                <a:cubicBezTo>
                  <a:pt x="1354926" y="48699"/>
                  <a:pt x="1363846" y="47711"/>
                  <a:pt x="1369604" y="47711"/>
                </a:cubicBezTo>
                <a:lnTo>
                  <a:pt x="1374364" y="47711"/>
                </a:lnTo>
                <a:lnTo>
                  <a:pt x="1374364" y="58354"/>
                </a:lnTo>
                <a:cubicBezTo>
                  <a:pt x="1381097" y="51654"/>
                  <a:pt x="1392203" y="47314"/>
                  <a:pt x="1403708" y="47314"/>
                </a:cubicBezTo>
                <a:close/>
                <a:moveTo>
                  <a:pt x="492850" y="47314"/>
                </a:moveTo>
                <a:cubicBezTo>
                  <a:pt x="509314" y="47314"/>
                  <a:pt x="520620" y="57764"/>
                  <a:pt x="520620" y="78075"/>
                </a:cubicBezTo>
                <a:lnTo>
                  <a:pt x="520620" y="133281"/>
                </a:lnTo>
                <a:lnTo>
                  <a:pt x="530926" y="136237"/>
                </a:lnTo>
                <a:lnTo>
                  <a:pt x="530926" y="139975"/>
                </a:lnTo>
                <a:cubicBezTo>
                  <a:pt x="525579" y="142148"/>
                  <a:pt x="518633" y="143328"/>
                  <a:pt x="510101" y="143328"/>
                </a:cubicBezTo>
                <a:cubicBezTo>
                  <a:pt x="505941" y="143328"/>
                  <a:pt x="501182" y="142930"/>
                  <a:pt x="497209" y="141552"/>
                </a:cubicBezTo>
                <a:lnTo>
                  <a:pt x="497209" y="138199"/>
                </a:lnTo>
                <a:cubicBezTo>
                  <a:pt x="502169" y="136038"/>
                  <a:pt x="504355" y="132288"/>
                  <a:pt x="504355" y="125197"/>
                </a:cubicBezTo>
                <a:lnTo>
                  <a:pt x="504355" y="87537"/>
                </a:lnTo>
                <a:cubicBezTo>
                  <a:pt x="504355" y="68214"/>
                  <a:pt x="496223" y="60918"/>
                  <a:pt x="484518" y="60918"/>
                </a:cubicBezTo>
                <a:cubicBezTo>
                  <a:pt x="476385" y="60918"/>
                  <a:pt x="468465" y="63682"/>
                  <a:pt x="464093" y="67035"/>
                </a:cubicBezTo>
                <a:lnTo>
                  <a:pt x="464093" y="133281"/>
                </a:lnTo>
                <a:lnTo>
                  <a:pt x="475198" y="136237"/>
                </a:lnTo>
                <a:lnTo>
                  <a:pt x="475198" y="139975"/>
                </a:lnTo>
                <a:cubicBezTo>
                  <a:pt x="468465" y="142347"/>
                  <a:pt x="462119" y="143328"/>
                  <a:pt x="452201" y="143328"/>
                </a:cubicBezTo>
                <a:cubicBezTo>
                  <a:pt x="447441" y="143328"/>
                  <a:pt x="441882" y="142930"/>
                  <a:pt x="437322" y="141552"/>
                </a:cubicBezTo>
                <a:lnTo>
                  <a:pt x="437322" y="138199"/>
                </a:lnTo>
                <a:cubicBezTo>
                  <a:pt x="442482" y="136237"/>
                  <a:pt x="447828" y="132288"/>
                  <a:pt x="447828" y="127556"/>
                </a:cubicBezTo>
                <a:lnTo>
                  <a:pt x="447828" y="60918"/>
                </a:lnTo>
                <a:lnTo>
                  <a:pt x="434949" y="55597"/>
                </a:lnTo>
                <a:lnTo>
                  <a:pt x="434949" y="51263"/>
                </a:lnTo>
                <a:cubicBezTo>
                  <a:pt x="444068" y="48699"/>
                  <a:pt x="452988" y="47711"/>
                  <a:pt x="458746" y="47711"/>
                </a:cubicBezTo>
                <a:lnTo>
                  <a:pt x="463506" y="47711"/>
                </a:lnTo>
                <a:lnTo>
                  <a:pt x="463506" y="58354"/>
                </a:lnTo>
                <a:cubicBezTo>
                  <a:pt x="470239" y="51654"/>
                  <a:pt x="481345" y="47314"/>
                  <a:pt x="492850" y="47314"/>
                </a:cubicBezTo>
                <a:close/>
                <a:moveTo>
                  <a:pt x="1758058" y="46724"/>
                </a:moveTo>
                <a:cubicBezTo>
                  <a:pt x="1765003" y="46724"/>
                  <a:pt x="1768364" y="49686"/>
                  <a:pt x="1768364" y="55200"/>
                </a:cubicBezTo>
                <a:cubicBezTo>
                  <a:pt x="1768364" y="58950"/>
                  <a:pt x="1767177" y="63284"/>
                  <a:pt x="1765191" y="67034"/>
                </a:cubicBezTo>
                <a:cubicBezTo>
                  <a:pt x="1761430" y="64073"/>
                  <a:pt x="1757071" y="62495"/>
                  <a:pt x="1752898" y="62495"/>
                </a:cubicBezTo>
                <a:cubicBezTo>
                  <a:pt x="1746752" y="62495"/>
                  <a:pt x="1741006" y="65259"/>
                  <a:pt x="1735447" y="70580"/>
                </a:cubicBezTo>
                <a:lnTo>
                  <a:pt x="1735447" y="133281"/>
                </a:lnTo>
                <a:lnTo>
                  <a:pt x="1749138" y="136236"/>
                </a:lnTo>
                <a:lnTo>
                  <a:pt x="1749138" y="139974"/>
                </a:lnTo>
                <a:cubicBezTo>
                  <a:pt x="1742393" y="142346"/>
                  <a:pt x="1735847" y="143327"/>
                  <a:pt x="1724541" y="143327"/>
                </a:cubicBezTo>
                <a:cubicBezTo>
                  <a:pt x="1718795" y="143327"/>
                  <a:pt x="1713236" y="142930"/>
                  <a:pt x="1708676" y="141552"/>
                </a:cubicBezTo>
                <a:lnTo>
                  <a:pt x="1708676" y="138199"/>
                </a:lnTo>
                <a:cubicBezTo>
                  <a:pt x="1713836" y="136236"/>
                  <a:pt x="1719195" y="132287"/>
                  <a:pt x="1719195" y="127556"/>
                </a:cubicBezTo>
                <a:lnTo>
                  <a:pt x="1719195" y="60918"/>
                </a:lnTo>
                <a:lnTo>
                  <a:pt x="1706303" y="55597"/>
                </a:lnTo>
                <a:lnTo>
                  <a:pt x="1706303" y="51263"/>
                </a:lnTo>
                <a:cubicBezTo>
                  <a:pt x="1715422" y="48699"/>
                  <a:pt x="1724342" y="47711"/>
                  <a:pt x="1730100" y="47711"/>
                </a:cubicBezTo>
                <a:lnTo>
                  <a:pt x="1734860" y="47711"/>
                </a:lnTo>
                <a:lnTo>
                  <a:pt x="1734860" y="61508"/>
                </a:lnTo>
                <a:lnTo>
                  <a:pt x="1735060" y="61508"/>
                </a:lnTo>
                <a:lnTo>
                  <a:pt x="1740606" y="55398"/>
                </a:lnTo>
                <a:cubicBezTo>
                  <a:pt x="1745965" y="49686"/>
                  <a:pt x="1751312" y="46724"/>
                  <a:pt x="1758058" y="46724"/>
                </a:cubicBezTo>
                <a:close/>
                <a:moveTo>
                  <a:pt x="1177902" y="46724"/>
                </a:moveTo>
                <a:cubicBezTo>
                  <a:pt x="1184847" y="46724"/>
                  <a:pt x="1188208" y="49686"/>
                  <a:pt x="1188208" y="55200"/>
                </a:cubicBezTo>
                <a:cubicBezTo>
                  <a:pt x="1188208" y="58950"/>
                  <a:pt x="1187021" y="63284"/>
                  <a:pt x="1185035" y="67034"/>
                </a:cubicBezTo>
                <a:cubicBezTo>
                  <a:pt x="1181274" y="64073"/>
                  <a:pt x="1176915" y="62495"/>
                  <a:pt x="1172742" y="62495"/>
                </a:cubicBezTo>
                <a:cubicBezTo>
                  <a:pt x="1166596" y="62495"/>
                  <a:pt x="1160850" y="65259"/>
                  <a:pt x="1155291" y="70580"/>
                </a:cubicBezTo>
                <a:lnTo>
                  <a:pt x="1155291" y="133281"/>
                </a:lnTo>
                <a:lnTo>
                  <a:pt x="1168982" y="136236"/>
                </a:lnTo>
                <a:lnTo>
                  <a:pt x="1168982" y="139974"/>
                </a:lnTo>
                <a:cubicBezTo>
                  <a:pt x="1162237" y="142346"/>
                  <a:pt x="1155691" y="143327"/>
                  <a:pt x="1144385" y="143327"/>
                </a:cubicBezTo>
                <a:cubicBezTo>
                  <a:pt x="1138639" y="143327"/>
                  <a:pt x="1133080" y="142930"/>
                  <a:pt x="1128520" y="141552"/>
                </a:cubicBezTo>
                <a:lnTo>
                  <a:pt x="1128520" y="138199"/>
                </a:lnTo>
                <a:cubicBezTo>
                  <a:pt x="1133680" y="136236"/>
                  <a:pt x="1139039" y="132287"/>
                  <a:pt x="1139039" y="127556"/>
                </a:cubicBezTo>
                <a:lnTo>
                  <a:pt x="1139039" y="60918"/>
                </a:lnTo>
                <a:lnTo>
                  <a:pt x="1126147" y="55597"/>
                </a:lnTo>
                <a:lnTo>
                  <a:pt x="1126147" y="51263"/>
                </a:lnTo>
                <a:cubicBezTo>
                  <a:pt x="1135266" y="48699"/>
                  <a:pt x="1144186" y="47711"/>
                  <a:pt x="1149944" y="47711"/>
                </a:cubicBezTo>
                <a:lnTo>
                  <a:pt x="1154704" y="47711"/>
                </a:lnTo>
                <a:lnTo>
                  <a:pt x="1154704" y="61508"/>
                </a:lnTo>
                <a:lnTo>
                  <a:pt x="1154904" y="61508"/>
                </a:lnTo>
                <a:lnTo>
                  <a:pt x="1160450" y="55398"/>
                </a:lnTo>
                <a:cubicBezTo>
                  <a:pt x="1165809" y="49686"/>
                  <a:pt x="1171156" y="46724"/>
                  <a:pt x="1177902" y="46724"/>
                </a:cubicBezTo>
                <a:close/>
                <a:moveTo>
                  <a:pt x="2100179" y="46333"/>
                </a:moveTo>
                <a:cubicBezTo>
                  <a:pt x="2121603" y="46333"/>
                  <a:pt x="2134482" y="60527"/>
                  <a:pt x="2134482" y="83197"/>
                </a:cubicBezTo>
                <a:cubicBezTo>
                  <a:pt x="2134482" y="86941"/>
                  <a:pt x="2134482" y="90884"/>
                  <a:pt x="2134294" y="95814"/>
                </a:cubicBezTo>
                <a:lnTo>
                  <a:pt x="2075794" y="95814"/>
                </a:lnTo>
                <a:cubicBezTo>
                  <a:pt x="2075794" y="117895"/>
                  <a:pt x="2088673" y="130710"/>
                  <a:pt x="2105138" y="130710"/>
                </a:cubicBezTo>
                <a:cubicBezTo>
                  <a:pt x="2114857" y="130710"/>
                  <a:pt x="2125563" y="127357"/>
                  <a:pt x="2133095" y="122241"/>
                </a:cubicBezTo>
                <a:cubicBezTo>
                  <a:pt x="2133495" y="123222"/>
                  <a:pt x="2133895" y="125395"/>
                  <a:pt x="2133895" y="127357"/>
                </a:cubicBezTo>
                <a:cubicBezTo>
                  <a:pt x="2133895" y="136237"/>
                  <a:pt x="2120803" y="144507"/>
                  <a:pt x="2099779" y="144507"/>
                </a:cubicBezTo>
                <a:cubicBezTo>
                  <a:pt x="2077181" y="144507"/>
                  <a:pt x="2058730" y="126972"/>
                  <a:pt x="2058730" y="99360"/>
                </a:cubicBezTo>
                <a:cubicBezTo>
                  <a:pt x="2058730" y="65060"/>
                  <a:pt x="2079554" y="46333"/>
                  <a:pt x="2100179" y="46333"/>
                </a:cubicBezTo>
                <a:close/>
                <a:moveTo>
                  <a:pt x="1916570" y="46333"/>
                </a:moveTo>
                <a:cubicBezTo>
                  <a:pt x="1937994" y="46333"/>
                  <a:pt x="1950873" y="60527"/>
                  <a:pt x="1950873" y="83197"/>
                </a:cubicBezTo>
                <a:cubicBezTo>
                  <a:pt x="1950873" y="86941"/>
                  <a:pt x="1950873" y="90884"/>
                  <a:pt x="1950685" y="95814"/>
                </a:cubicBezTo>
                <a:lnTo>
                  <a:pt x="1892185" y="95814"/>
                </a:lnTo>
                <a:cubicBezTo>
                  <a:pt x="1892185" y="117895"/>
                  <a:pt x="1905064" y="130710"/>
                  <a:pt x="1921529" y="130710"/>
                </a:cubicBezTo>
                <a:cubicBezTo>
                  <a:pt x="1931248" y="130710"/>
                  <a:pt x="1941954" y="127357"/>
                  <a:pt x="1949486" y="122241"/>
                </a:cubicBezTo>
                <a:cubicBezTo>
                  <a:pt x="1949886" y="123222"/>
                  <a:pt x="1950286" y="125395"/>
                  <a:pt x="1950286" y="127357"/>
                </a:cubicBezTo>
                <a:cubicBezTo>
                  <a:pt x="1950286" y="136237"/>
                  <a:pt x="1937194" y="144507"/>
                  <a:pt x="1916170" y="144507"/>
                </a:cubicBezTo>
                <a:cubicBezTo>
                  <a:pt x="1893572" y="144507"/>
                  <a:pt x="1875121" y="126972"/>
                  <a:pt x="1875121" y="99360"/>
                </a:cubicBezTo>
                <a:cubicBezTo>
                  <a:pt x="1875121" y="65060"/>
                  <a:pt x="1895945" y="46333"/>
                  <a:pt x="1916570" y="46333"/>
                </a:cubicBezTo>
                <a:close/>
                <a:moveTo>
                  <a:pt x="1490354" y="46333"/>
                </a:moveTo>
                <a:cubicBezTo>
                  <a:pt x="1510378" y="46333"/>
                  <a:pt x="1522283" y="56386"/>
                  <a:pt x="1522283" y="72747"/>
                </a:cubicBezTo>
                <a:cubicBezTo>
                  <a:pt x="1522283" y="77087"/>
                  <a:pt x="1521684" y="86941"/>
                  <a:pt x="1521496" y="92660"/>
                </a:cubicBezTo>
                <a:lnTo>
                  <a:pt x="1520897" y="124601"/>
                </a:lnTo>
                <a:cubicBezTo>
                  <a:pt x="1522283" y="128152"/>
                  <a:pt x="1525256" y="131890"/>
                  <a:pt x="1528829" y="134660"/>
                </a:cubicBezTo>
                <a:cubicBezTo>
                  <a:pt x="1525856" y="138199"/>
                  <a:pt x="1520497" y="142148"/>
                  <a:pt x="1515338" y="144706"/>
                </a:cubicBezTo>
                <a:cubicBezTo>
                  <a:pt x="1511578" y="142347"/>
                  <a:pt x="1508604" y="139192"/>
                  <a:pt x="1506218" y="135045"/>
                </a:cubicBezTo>
                <a:cubicBezTo>
                  <a:pt x="1500672" y="140372"/>
                  <a:pt x="1489954" y="144507"/>
                  <a:pt x="1479448" y="144507"/>
                </a:cubicBezTo>
                <a:cubicBezTo>
                  <a:pt x="1464570" y="144507"/>
                  <a:pt x="1454264" y="135243"/>
                  <a:pt x="1454264" y="122626"/>
                </a:cubicBezTo>
                <a:cubicBezTo>
                  <a:pt x="1454264" y="105277"/>
                  <a:pt x="1473302" y="90493"/>
                  <a:pt x="1505819" y="90493"/>
                </a:cubicBezTo>
                <a:lnTo>
                  <a:pt x="1505819" y="85166"/>
                </a:lnTo>
                <a:cubicBezTo>
                  <a:pt x="1505819" y="63880"/>
                  <a:pt x="1500672" y="59341"/>
                  <a:pt x="1488167" y="59341"/>
                </a:cubicBezTo>
                <a:cubicBezTo>
                  <a:pt x="1477262" y="59341"/>
                  <a:pt x="1466756" y="63880"/>
                  <a:pt x="1458424" y="72157"/>
                </a:cubicBezTo>
                <a:cubicBezTo>
                  <a:pt x="1458037" y="70189"/>
                  <a:pt x="1457837" y="68413"/>
                  <a:pt x="1457837" y="66240"/>
                </a:cubicBezTo>
                <a:cubicBezTo>
                  <a:pt x="1457837" y="53623"/>
                  <a:pt x="1467156" y="46333"/>
                  <a:pt x="1490354" y="46333"/>
                </a:cubicBezTo>
                <a:close/>
                <a:moveTo>
                  <a:pt x="667826" y="46333"/>
                </a:moveTo>
                <a:cubicBezTo>
                  <a:pt x="687850" y="46333"/>
                  <a:pt x="699755" y="56386"/>
                  <a:pt x="699755" y="72747"/>
                </a:cubicBezTo>
                <a:cubicBezTo>
                  <a:pt x="699755" y="77087"/>
                  <a:pt x="699156" y="86941"/>
                  <a:pt x="698968" y="92660"/>
                </a:cubicBezTo>
                <a:lnTo>
                  <a:pt x="698369" y="124601"/>
                </a:lnTo>
                <a:cubicBezTo>
                  <a:pt x="699755" y="128152"/>
                  <a:pt x="702728" y="131890"/>
                  <a:pt x="706301" y="134660"/>
                </a:cubicBezTo>
                <a:cubicBezTo>
                  <a:pt x="703328" y="138199"/>
                  <a:pt x="697969" y="142148"/>
                  <a:pt x="692810" y="144706"/>
                </a:cubicBezTo>
                <a:cubicBezTo>
                  <a:pt x="689050" y="142347"/>
                  <a:pt x="686076" y="139192"/>
                  <a:pt x="683690" y="135045"/>
                </a:cubicBezTo>
                <a:cubicBezTo>
                  <a:pt x="678144" y="140372"/>
                  <a:pt x="667426" y="144507"/>
                  <a:pt x="656920" y="144507"/>
                </a:cubicBezTo>
                <a:cubicBezTo>
                  <a:pt x="642042" y="144507"/>
                  <a:pt x="631736" y="135243"/>
                  <a:pt x="631736" y="122626"/>
                </a:cubicBezTo>
                <a:cubicBezTo>
                  <a:pt x="631736" y="105277"/>
                  <a:pt x="650774" y="90493"/>
                  <a:pt x="683291" y="90493"/>
                </a:cubicBezTo>
                <a:lnTo>
                  <a:pt x="683291" y="85166"/>
                </a:lnTo>
                <a:cubicBezTo>
                  <a:pt x="683291" y="63880"/>
                  <a:pt x="678144" y="59341"/>
                  <a:pt x="665639" y="59341"/>
                </a:cubicBezTo>
                <a:cubicBezTo>
                  <a:pt x="654734" y="59341"/>
                  <a:pt x="644228" y="63880"/>
                  <a:pt x="635896" y="72157"/>
                </a:cubicBezTo>
                <a:cubicBezTo>
                  <a:pt x="635509" y="70189"/>
                  <a:pt x="635309" y="68413"/>
                  <a:pt x="635309" y="66240"/>
                </a:cubicBezTo>
                <a:cubicBezTo>
                  <a:pt x="635309" y="53623"/>
                  <a:pt x="644628" y="46333"/>
                  <a:pt x="667826" y="46333"/>
                </a:cubicBezTo>
                <a:close/>
                <a:moveTo>
                  <a:pt x="579495" y="46333"/>
                </a:moveTo>
                <a:cubicBezTo>
                  <a:pt x="599532" y="46333"/>
                  <a:pt x="611424" y="56386"/>
                  <a:pt x="611424" y="72747"/>
                </a:cubicBezTo>
                <a:cubicBezTo>
                  <a:pt x="611424" y="77087"/>
                  <a:pt x="610825" y="86941"/>
                  <a:pt x="610625" y="92660"/>
                </a:cubicBezTo>
                <a:lnTo>
                  <a:pt x="610038" y="124601"/>
                </a:lnTo>
                <a:cubicBezTo>
                  <a:pt x="611424" y="128152"/>
                  <a:pt x="614397" y="131890"/>
                  <a:pt x="617970" y="134660"/>
                </a:cubicBezTo>
                <a:cubicBezTo>
                  <a:pt x="614997" y="138199"/>
                  <a:pt x="609638" y="142148"/>
                  <a:pt x="604479" y="144706"/>
                </a:cubicBezTo>
                <a:cubicBezTo>
                  <a:pt x="600719" y="142347"/>
                  <a:pt x="597745" y="139192"/>
                  <a:pt x="595359" y="135045"/>
                </a:cubicBezTo>
                <a:cubicBezTo>
                  <a:pt x="589813" y="140372"/>
                  <a:pt x="579095" y="144507"/>
                  <a:pt x="568589" y="144507"/>
                </a:cubicBezTo>
                <a:cubicBezTo>
                  <a:pt x="553711" y="144507"/>
                  <a:pt x="543405" y="135243"/>
                  <a:pt x="543405" y="122626"/>
                </a:cubicBezTo>
                <a:cubicBezTo>
                  <a:pt x="543405" y="105277"/>
                  <a:pt x="562443" y="90493"/>
                  <a:pt x="594960" y="90493"/>
                </a:cubicBezTo>
                <a:lnTo>
                  <a:pt x="594960" y="85166"/>
                </a:lnTo>
                <a:cubicBezTo>
                  <a:pt x="594960" y="63880"/>
                  <a:pt x="589813" y="59341"/>
                  <a:pt x="577321" y="59341"/>
                </a:cubicBezTo>
                <a:cubicBezTo>
                  <a:pt x="566403" y="59341"/>
                  <a:pt x="555897" y="63880"/>
                  <a:pt x="547565" y="72157"/>
                </a:cubicBezTo>
                <a:cubicBezTo>
                  <a:pt x="547165" y="70189"/>
                  <a:pt x="546978" y="68413"/>
                  <a:pt x="546978" y="66240"/>
                </a:cubicBezTo>
                <a:cubicBezTo>
                  <a:pt x="546978" y="53623"/>
                  <a:pt x="556297" y="46333"/>
                  <a:pt x="579495" y="46333"/>
                </a:cubicBezTo>
                <a:close/>
                <a:moveTo>
                  <a:pt x="165308" y="46333"/>
                </a:moveTo>
                <a:cubicBezTo>
                  <a:pt x="185345" y="46333"/>
                  <a:pt x="197237" y="56386"/>
                  <a:pt x="197237" y="72747"/>
                </a:cubicBezTo>
                <a:cubicBezTo>
                  <a:pt x="197237" y="77087"/>
                  <a:pt x="196638" y="86941"/>
                  <a:pt x="196438" y="92660"/>
                </a:cubicBezTo>
                <a:lnTo>
                  <a:pt x="195851" y="124601"/>
                </a:lnTo>
                <a:cubicBezTo>
                  <a:pt x="197237" y="128152"/>
                  <a:pt x="200210" y="131890"/>
                  <a:pt x="203783" y="134660"/>
                </a:cubicBezTo>
                <a:cubicBezTo>
                  <a:pt x="200810" y="138199"/>
                  <a:pt x="195451" y="142148"/>
                  <a:pt x="190292" y="144706"/>
                </a:cubicBezTo>
                <a:cubicBezTo>
                  <a:pt x="186532" y="142347"/>
                  <a:pt x="183558" y="139192"/>
                  <a:pt x="181172" y="135045"/>
                </a:cubicBezTo>
                <a:cubicBezTo>
                  <a:pt x="175626" y="140372"/>
                  <a:pt x="164908" y="144507"/>
                  <a:pt x="154402" y="144507"/>
                </a:cubicBezTo>
                <a:cubicBezTo>
                  <a:pt x="139530" y="144507"/>
                  <a:pt x="129218" y="135243"/>
                  <a:pt x="129218" y="122626"/>
                </a:cubicBezTo>
                <a:cubicBezTo>
                  <a:pt x="129218" y="105277"/>
                  <a:pt x="148256" y="90493"/>
                  <a:pt x="180773" y="90493"/>
                </a:cubicBezTo>
                <a:lnTo>
                  <a:pt x="180773" y="85166"/>
                </a:lnTo>
                <a:cubicBezTo>
                  <a:pt x="180773" y="63880"/>
                  <a:pt x="175626" y="59341"/>
                  <a:pt x="163134" y="59341"/>
                </a:cubicBezTo>
                <a:cubicBezTo>
                  <a:pt x="152222" y="59341"/>
                  <a:pt x="141710" y="63880"/>
                  <a:pt x="133378" y="72157"/>
                </a:cubicBezTo>
                <a:cubicBezTo>
                  <a:pt x="132984" y="70189"/>
                  <a:pt x="132784" y="68413"/>
                  <a:pt x="132784" y="66240"/>
                </a:cubicBezTo>
                <a:cubicBezTo>
                  <a:pt x="132784" y="53623"/>
                  <a:pt x="142110" y="46333"/>
                  <a:pt x="165308" y="46333"/>
                </a:cubicBezTo>
                <a:close/>
                <a:moveTo>
                  <a:pt x="1070895" y="46135"/>
                </a:moveTo>
                <a:cubicBezTo>
                  <a:pt x="1095279" y="46135"/>
                  <a:pt x="1114117" y="64272"/>
                  <a:pt x="1114117" y="91673"/>
                </a:cubicBezTo>
                <a:cubicBezTo>
                  <a:pt x="1114117" y="124204"/>
                  <a:pt x="1091319" y="144707"/>
                  <a:pt x="1067722" y="144707"/>
                </a:cubicBezTo>
                <a:cubicBezTo>
                  <a:pt x="1043725" y="144707"/>
                  <a:pt x="1024287" y="127954"/>
                  <a:pt x="1024287" y="99168"/>
                </a:cubicBezTo>
                <a:cubicBezTo>
                  <a:pt x="1024287" y="66836"/>
                  <a:pt x="1046498" y="46135"/>
                  <a:pt x="1070895" y="46135"/>
                </a:cubicBezTo>
                <a:close/>
                <a:moveTo>
                  <a:pt x="2006013" y="46134"/>
                </a:moveTo>
                <a:cubicBezTo>
                  <a:pt x="2014146" y="46134"/>
                  <a:pt x="2024052" y="49487"/>
                  <a:pt x="2027425" y="52641"/>
                </a:cubicBezTo>
                <a:cubicBezTo>
                  <a:pt x="2030998" y="49288"/>
                  <a:pt x="2038530" y="46333"/>
                  <a:pt x="2044876" y="46333"/>
                </a:cubicBezTo>
                <a:cubicBezTo>
                  <a:pt x="2048249" y="46333"/>
                  <a:pt x="2051422" y="46923"/>
                  <a:pt x="2053408" y="47512"/>
                </a:cubicBezTo>
                <a:lnTo>
                  <a:pt x="2052022" y="60527"/>
                </a:lnTo>
                <a:cubicBezTo>
                  <a:pt x="2045676" y="59149"/>
                  <a:pt x="2038530" y="58354"/>
                  <a:pt x="2030798" y="58354"/>
                </a:cubicBezTo>
                <a:lnTo>
                  <a:pt x="2030798" y="58552"/>
                </a:lnTo>
                <a:cubicBezTo>
                  <a:pt x="2037344" y="63483"/>
                  <a:pt x="2042103" y="71958"/>
                  <a:pt x="2042103" y="80043"/>
                </a:cubicBezTo>
                <a:cubicBezTo>
                  <a:pt x="2042103" y="102911"/>
                  <a:pt x="2023265" y="118484"/>
                  <a:pt x="2001841" y="118484"/>
                </a:cubicBezTo>
                <a:cubicBezTo>
                  <a:pt x="1997481" y="118484"/>
                  <a:pt x="1992922" y="117503"/>
                  <a:pt x="1989549" y="116118"/>
                </a:cubicBezTo>
                <a:cubicBezTo>
                  <a:pt x="1986576" y="117894"/>
                  <a:pt x="1983203" y="122042"/>
                  <a:pt x="1983203" y="125581"/>
                </a:cubicBezTo>
                <a:cubicBezTo>
                  <a:pt x="1983203" y="131505"/>
                  <a:pt x="1988162" y="134659"/>
                  <a:pt x="1995895" y="134659"/>
                </a:cubicBezTo>
                <a:lnTo>
                  <a:pt x="2023665" y="134461"/>
                </a:lnTo>
                <a:cubicBezTo>
                  <a:pt x="2040317" y="134262"/>
                  <a:pt x="2049636" y="141949"/>
                  <a:pt x="2049636" y="156541"/>
                </a:cubicBezTo>
                <a:cubicBezTo>
                  <a:pt x="2049636" y="175268"/>
                  <a:pt x="2028824" y="191039"/>
                  <a:pt x="2001254" y="191039"/>
                </a:cubicBezTo>
                <a:cubicBezTo>
                  <a:pt x="1976270" y="191039"/>
                  <a:pt x="1963378" y="180993"/>
                  <a:pt x="1963378" y="167978"/>
                </a:cubicBezTo>
                <a:cubicBezTo>
                  <a:pt x="1963378" y="157522"/>
                  <a:pt x="1971510" y="149052"/>
                  <a:pt x="1982216" y="146084"/>
                </a:cubicBezTo>
                <a:lnTo>
                  <a:pt x="1982216" y="145898"/>
                </a:lnTo>
                <a:cubicBezTo>
                  <a:pt x="1974883" y="143327"/>
                  <a:pt x="1970511" y="138012"/>
                  <a:pt x="1970511" y="130511"/>
                </a:cubicBezTo>
                <a:cubicBezTo>
                  <a:pt x="1970511" y="123023"/>
                  <a:pt x="1976857" y="115330"/>
                  <a:pt x="1984402" y="112772"/>
                </a:cubicBezTo>
                <a:lnTo>
                  <a:pt x="1984402" y="112573"/>
                </a:lnTo>
                <a:cubicBezTo>
                  <a:pt x="1975470" y="109021"/>
                  <a:pt x="1966551" y="98770"/>
                  <a:pt x="1966551" y="85165"/>
                </a:cubicBezTo>
                <a:cubicBezTo>
                  <a:pt x="1966551" y="63085"/>
                  <a:pt x="1984402" y="46134"/>
                  <a:pt x="2006013" y="46134"/>
                </a:cubicBezTo>
                <a:close/>
                <a:moveTo>
                  <a:pt x="1651051" y="46134"/>
                </a:moveTo>
                <a:cubicBezTo>
                  <a:pt x="1675435" y="46134"/>
                  <a:pt x="1694273" y="64271"/>
                  <a:pt x="1694273" y="91673"/>
                </a:cubicBezTo>
                <a:cubicBezTo>
                  <a:pt x="1694273" y="124203"/>
                  <a:pt x="1671475" y="144706"/>
                  <a:pt x="1647878" y="144706"/>
                </a:cubicBezTo>
                <a:cubicBezTo>
                  <a:pt x="1623881" y="144706"/>
                  <a:pt x="1604443" y="127953"/>
                  <a:pt x="1604443" y="99167"/>
                </a:cubicBezTo>
                <a:cubicBezTo>
                  <a:pt x="1604443" y="66836"/>
                  <a:pt x="1626654" y="46134"/>
                  <a:pt x="1651051" y="46134"/>
                </a:cubicBezTo>
                <a:close/>
                <a:moveTo>
                  <a:pt x="965437" y="46134"/>
                </a:moveTo>
                <a:cubicBezTo>
                  <a:pt x="989821" y="46134"/>
                  <a:pt x="1008659" y="64271"/>
                  <a:pt x="1008659" y="91673"/>
                </a:cubicBezTo>
                <a:cubicBezTo>
                  <a:pt x="1008659" y="124203"/>
                  <a:pt x="985861" y="144706"/>
                  <a:pt x="962264" y="144706"/>
                </a:cubicBezTo>
                <a:cubicBezTo>
                  <a:pt x="938267" y="144706"/>
                  <a:pt x="918829" y="127953"/>
                  <a:pt x="918829" y="99167"/>
                </a:cubicBezTo>
                <a:cubicBezTo>
                  <a:pt x="918829" y="66836"/>
                  <a:pt x="941040" y="46134"/>
                  <a:pt x="965437" y="46134"/>
                </a:cubicBezTo>
                <a:close/>
                <a:moveTo>
                  <a:pt x="379709" y="46134"/>
                </a:moveTo>
                <a:cubicBezTo>
                  <a:pt x="404093" y="46134"/>
                  <a:pt x="422931" y="64271"/>
                  <a:pt x="422931" y="91673"/>
                </a:cubicBezTo>
                <a:cubicBezTo>
                  <a:pt x="422931" y="124203"/>
                  <a:pt x="400133" y="144706"/>
                  <a:pt x="376536" y="144706"/>
                </a:cubicBezTo>
                <a:cubicBezTo>
                  <a:pt x="352539" y="144706"/>
                  <a:pt x="333101" y="127953"/>
                  <a:pt x="333101" y="99167"/>
                </a:cubicBezTo>
                <a:cubicBezTo>
                  <a:pt x="333101" y="66836"/>
                  <a:pt x="355312" y="46134"/>
                  <a:pt x="379709" y="46134"/>
                </a:cubicBezTo>
                <a:close/>
                <a:moveTo>
                  <a:pt x="1840344" y="33120"/>
                </a:moveTo>
                <a:lnTo>
                  <a:pt x="1839544" y="50866"/>
                </a:lnTo>
                <a:lnTo>
                  <a:pt x="1865728" y="50866"/>
                </a:lnTo>
                <a:lnTo>
                  <a:pt x="1864328" y="61509"/>
                </a:lnTo>
                <a:lnTo>
                  <a:pt x="1838945" y="61509"/>
                </a:lnTo>
                <a:lnTo>
                  <a:pt x="1838557" y="86352"/>
                </a:lnTo>
                <a:cubicBezTo>
                  <a:pt x="1838357" y="94629"/>
                  <a:pt x="1838357" y="102123"/>
                  <a:pt x="1838357" y="109419"/>
                </a:cubicBezTo>
                <a:cubicBezTo>
                  <a:pt x="1838357" y="125396"/>
                  <a:pt x="1843117" y="130909"/>
                  <a:pt x="1850450" y="130909"/>
                </a:cubicBezTo>
                <a:cubicBezTo>
                  <a:pt x="1856209" y="130909"/>
                  <a:pt x="1861156" y="128935"/>
                  <a:pt x="1865128" y="125781"/>
                </a:cubicBezTo>
                <a:lnTo>
                  <a:pt x="1867114" y="126575"/>
                </a:lnTo>
                <a:cubicBezTo>
                  <a:pt x="1866315" y="138199"/>
                  <a:pt x="1859382" y="144123"/>
                  <a:pt x="1845690" y="144123"/>
                </a:cubicBezTo>
                <a:cubicBezTo>
                  <a:pt x="1829825" y="144123"/>
                  <a:pt x="1822093" y="135840"/>
                  <a:pt x="1822093" y="116709"/>
                </a:cubicBezTo>
                <a:cubicBezTo>
                  <a:pt x="1822093" y="107246"/>
                  <a:pt x="1822493" y="96802"/>
                  <a:pt x="1822692" y="87730"/>
                </a:cubicBezTo>
                <a:lnTo>
                  <a:pt x="1823280" y="61509"/>
                </a:lnTo>
                <a:lnTo>
                  <a:pt x="1812374" y="61509"/>
                </a:lnTo>
                <a:lnTo>
                  <a:pt x="1812374" y="55008"/>
                </a:lnTo>
                <a:lnTo>
                  <a:pt x="1833798" y="33915"/>
                </a:lnTo>
                <a:close/>
                <a:moveTo>
                  <a:pt x="1569466" y="33120"/>
                </a:moveTo>
                <a:lnTo>
                  <a:pt x="1568666" y="50866"/>
                </a:lnTo>
                <a:lnTo>
                  <a:pt x="1594850" y="50866"/>
                </a:lnTo>
                <a:lnTo>
                  <a:pt x="1593450" y="61509"/>
                </a:lnTo>
                <a:lnTo>
                  <a:pt x="1568067" y="61509"/>
                </a:lnTo>
                <a:lnTo>
                  <a:pt x="1567679" y="86352"/>
                </a:lnTo>
                <a:cubicBezTo>
                  <a:pt x="1567479" y="94629"/>
                  <a:pt x="1567479" y="102123"/>
                  <a:pt x="1567479" y="109419"/>
                </a:cubicBezTo>
                <a:cubicBezTo>
                  <a:pt x="1567479" y="125396"/>
                  <a:pt x="1572239" y="130909"/>
                  <a:pt x="1579572" y="130909"/>
                </a:cubicBezTo>
                <a:cubicBezTo>
                  <a:pt x="1585331" y="130909"/>
                  <a:pt x="1590278" y="128935"/>
                  <a:pt x="1594250" y="125781"/>
                </a:cubicBezTo>
                <a:lnTo>
                  <a:pt x="1596236" y="126575"/>
                </a:lnTo>
                <a:cubicBezTo>
                  <a:pt x="1595437" y="138199"/>
                  <a:pt x="1588504" y="144123"/>
                  <a:pt x="1574812" y="144123"/>
                </a:cubicBezTo>
                <a:cubicBezTo>
                  <a:pt x="1558947" y="144123"/>
                  <a:pt x="1551215" y="135840"/>
                  <a:pt x="1551215" y="116709"/>
                </a:cubicBezTo>
                <a:cubicBezTo>
                  <a:pt x="1551215" y="107246"/>
                  <a:pt x="1551615" y="96802"/>
                  <a:pt x="1551814" y="87730"/>
                </a:cubicBezTo>
                <a:lnTo>
                  <a:pt x="1552402" y="61509"/>
                </a:lnTo>
                <a:lnTo>
                  <a:pt x="1541496" y="61509"/>
                </a:lnTo>
                <a:lnTo>
                  <a:pt x="1541496" y="55008"/>
                </a:lnTo>
                <a:lnTo>
                  <a:pt x="1562920" y="33915"/>
                </a:lnTo>
                <a:close/>
                <a:moveTo>
                  <a:pt x="244420" y="33120"/>
                </a:moveTo>
                <a:lnTo>
                  <a:pt x="243620" y="50866"/>
                </a:lnTo>
                <a:lnTo>
                  <a:pt x="269804" y="50866"/>
                </a:lnTo>
                <a:lnTo>
                  <a:pt x="268417" y="61509"/>
                </a:lnTo>
                <a:lnTo>
                  <a:pt x="243033" y="61509"/>
                </a:lnTo>
                <a:lnTo>
                  <a:pt x="242633" y="86352"/>
                </a:lnTo>
                <a:cubicBezTo>
                  <a:pt x="242433" y="94629"/>
                  <a:pt x="242433" y="102123"/>
                  <a:pt x="242433" y="109419"/>
                </a:cubicBezTo>
                <a:cubicBezTo>
                  <a:pt x="242433" y="125396"/>
                  <a:pt x="247193" y="130909"/>
                  <a:pt x="254526" y="130909"/>
                </a:cubicBezTo>
                <a:cubicBezTo>
                  <a:pt x="260285" y="130909"/>
                  <a:pt x="265244" y="128935"/>
                  <a:pt x="269204" y="125781"/>
                </a:cubicBezTo>
                <a:lnTo>
                  <a:pt x="271190" y="126575"/>
                </a:lnTo>
                <a:cubicBezTo>
                  <a:pt x="270391" y="138199"/>
                  <a:pt x="263458" y="144123"/>
                  <a:pt x="249766" y="144123"/>
                </a:cubicBezTo>
                <a:cubicBezTo>
                  <a:pt x="233901" y="144123"/>
                  <a:pt x="226169" y="135840"/>
                  <a:pt x="226169" y="116709"/>
                </a:cubicBezTo>
                <a:cubicBezTo>
                  <a:pt x="226169" y="107246"/>
                  <a:pt x="226569" y="96802"/>
                  <a:pt x="226768" y="87730"/>
                </a:cubicBezTo>
                <a:lnTo>
                  <a:pt x="227356" y="61509"/>
                </a:lnTo>
                <a:lnTo>
                  <a:pt x="216450" y="61509"/>
                </a:lnTo>
                <a:lnTo>
                  <a:pt x="216450" y="55008"/>
                </a:lnTo>
                <a:lnTo>
                  <a:pt x="237874" y="33915"/>
                </a:lnTo>
                <a:close/>
                <a:moveTo>
                  <a:pt x="100149" y="14393"/>
                </a:moveTo>
                <a:cubicBezTo>
                  <a:pt x="108081" y="14393"/>
                  <a:pt x="111648" y="14989"/>
                  <a:pt x="116801" y="16566"/>
                </a:cubicBezTo>
                <a:lnTo>
                  <a:pt x="116801" y="20112"/>
                </a:lnTo>
                <a:cubicBezTo>
                  <a:pt x="108081" y="22875"/>
                  <a:pt x="105502" y="26420"/>
                  <a:pt x="105502" y="38646"/>
                </a:cubicBezTo>
                <a:lnTo>
                  <a:pt x="105502" y="141950"/>
                </a:lnTo>
                <a:lnTo>
                  <a:pt x="96176" y="144123"/>
                </a:lnTo>
                <a:lnTo>
                  <a:pt x="33516" y="41403"/>
                </a:lnTo>
                <a:lnTo>
                  <a:pt x="33316" y="41602"/>
                </a:lnTo>
                <a:lnTo>
                  <a:pt x="33316" y="132685"/>
                </a:lnTo>
                <a:lnTo>
                  <a:pt x="45409" y="135840"/>
                </a:lnTo>
                <a:lnTo>
                  <a:pt x="45409" y="140174"/>
                </a:lnTo>
                <a:cubicBezTo>
                  <a:pt x="39662" y="142347"/>
                  <a:pt x="33910" y="143527"/>
                  <a:pt x="27364" y="143527"/>
                </a:cubicBezTo>
                <a:cubicBezTo>
                  <a:pt x="19431" y="143527"/>
                  <a:pt x="14079" y="142931"/>
                  <a:pt x="9319" y="141552"/>
                </a:cubicBezTo>
                <a:lnTo>
                  <a:pt x="9319" y="137814"/>
                </a:lnTo>
                <a:cubicBezTo>
                  <a:pt x="18045" y="135442"/>
                  <a:pt x="20824" y="131108"/>
                  <a:pt x="20824" y="120466"/>
                </a:cubicBezTo>
                <a:lnTo>
                  <a:pt x="20824" y="25632"/>
                </a:lnTo>
                <a:lnTo>
                  <a:pt x="8326" y="22279"/>
                </a:lnTo>
                <a:lnTo>
                  <a:pt x="8326" y="16566"/>
                </a:lnTo>
                <a:cubicBezTo>
                  <a:pt x="15865" y="15579"/>
                  <a:pt x="23797" y="15182"/>
                  <a:pt x="30143" y="15182"/>
                </a:cubicBezTo>
                <a:lnTo>
                  <a:pt x="37476" y="15182"/>
                </a:lnTo>
                <a:lnTo>
                  <a:pt x="92610" y="105278"/>
                </a:lnTo>
                <a:lnTo>
                  <a:pt x="93003" y="105079"/>
                </a:lnTo>
                <a:lnTo>
                  <a:pt x="93003" y="25042"/>
                </a:lnTo>
                <a:lnTo>
                  <a:pt x="80312" y="21888"/>
                </a:lnTo>
                <a:lnTo>
                  <a:pt x="80312" y="17746"/>
                </a:lnTo>
                <a:cubicBezTo>
                  <a:pt x="86857" y="15771"/>
                  <a:pt x="93403" y="14393"/>
                  <a:pt x="100149" y="14393"/>
                </a:cubicBezTo>
                <a:close/>
                <a:moveTo>
                  <a:pt x="872920" y="14002"/>
                </a:moveTo>
                <a:cubicBezTo>
                  <a:pt x="886399" y="14002"/>
                  <a:pt x="895331" y="15772"/>
                  <a:pt x="902264" y="19323"/>
                </a:cubicBezTo>
                <a:lnTo>
                  <a:pt x="900690" y="46725"/>
                </a:lnTo>
                <a:lnTo>
                  <a:pt x="895331" y="46725"/>
                </a:lnTo>
                <a:lnTo>
                  <a:pt x="894531" y="43179"/>
                </a:lnTo>
                <a:cubicBezTo>
                  <a:pt x="891358" y="30953"/>
                  <a:pt x="885612" y="26029"/>
                  <a:pt x="871334" y="26029"/>
                </a:cubicBezTo>
                <a:cubicBezTo>
                  <a:pt x="851696" y="26029"/>
                  <a:pt x="832658" y="45737"/>
                  <a:pt x="832658" y="80044"/>
                </a:cubicBezTo>
                <a:cubicBezTo>
                  <a:pt x="832658" y="116517"/>
                  <a:pt x="851109" y="132686"/>
                  <a:pt x="869547" y="132686"/>
                </a:cubicBezTo>
                <a:cubicBezTo>
                  <a:pt x="884225" y="132686"/>
                  <a:pt x="891558" y="127954"/>
                  <a:pt x="895731" y="117504"/>
                </a:cubicBezTo>
                <a:lnTo>
                  <a:pt x="897704" y="112772"/>
                </a:lnTo>
                <a:lnTo>
                  <a:pt x="903063" y="112772"/>
                </a:lnTo>
                <a:lnTo>
                  <a:pt x="901077" y="138795"/>
                </a:lnTo>
                <a:cubicBezTo>
                  <a:pt x="893744" y="142546"/>
                  <a:pt x="881652" y="144905"/>
                  <a:pt x="866574" y="144905"/>
                </a:cubicBezTo>
                <a:cubicBezTo>
                  <a:pt x="837817" y="144905"/>
                  <a:pt x="813233" y="123620"/>
                  <a:pt x="813233" y="82608"/>
                </a:cubicBezTo>
                <a:cubicBezTo>
                  <a:pt x="813233" y="41205"/>
                  <a:pt x="841590" y="14002"/>
                  <a:pt x="872920" y="14002"/>
                </a:cubicBezTo>
                <a:close/>
                <a:moveTo>
                  <a:pt x="1086947" y="10649"/>
                </a:moveTo>
                <a:cubicBezTo>
                  <a:pt x="1092306" y="10649"/>
                  <a:pt x="1096466" y="14791"/>
                  <a:pt x="1096466" y="20112"/>
                </a:cubicBezTo>
                <a:cubicBezTo>
                  <a:pt x="1096466" y="25433"/>
                  <a:pt x="1092306" y="29575"/>
                  <a:pt x="1086947" y="29575"/>
                </a:cubicBezTo>
                <a:cubicBezTo>
                  <a:pt x="1081601" y="29575"/>
                  <a:pt x="1077428" y="25433"/>
                  <a:pt x="1077428" y="20112"/>
                </a:cubicBezTo>
                <a:cubicBezTo>
                  <a:pt x="1077428" y="14791"/>
                  <a:pt x="1081601" y="10649"/>
                  <a:pt x="1086947" y="10649"/>
                </a:cubicBezTo>
                <a:close/>
                <a:moveTo>
                  <a:pt x="1056017" y="10649"/>
                </a:moveTo>
                <a:cubicBezTo>
                  <a:pt x="1061376" y="10649"/>
                  <a:pt x="1065536" y="14791"/>
                  <a:pt x="1065536" y="20112"/>
                </a:cubicBezTo>
                <a:cubicBezTo>
                  <a:pt x="1065536" y="25433"/>
                  <a:pt x="1061376" y="29575"/>
                  <a:pt x="1056017" y="29575"/>
                </a:cubicBezTo>
                <a:cubicBezTo>
                  <a:pt x="1050658" y="29575"/>
                  <a:pt x="1046498" y="25433"/>
                  <a:pt x="1046498" y="20112"/>
                </a:cubicBezTo>
                <a:cubicBezTo>
                  <a:pt x="1046498" y="14791"/>
                  <a:pt x="1050658" y="10649"/>
                  <a:pt x="1056017" y="10649"/>
                </a:cubicBezTo>
                <a:close/>
                <a:moveTo>
                  <a:pt x="1314390" y="6706"/>
                </a:moveTo>
                <a:cubicBezTo>
                  <a:pt x="1319936" y="6706"/>
                  <a:pt x="1324696" y="10848"/>
                  <a:pt x="1324696" y="17349"/>
                </a:cubicBezTo>
                <a:cubicBezTo>
                  <a:pt x="1324696" y="24253"/>
                  <a:pt x="1319936" y="29575"/>
                  <a:pt x="1313590" y="29575"/>
                </a:cubicBezTo>
                <a:cubicBezTo>
                  <a:pt x="1307644" y="29575"/>
                  <a:pt x="1303084" y="24843"/>
                  <a:pt x="1303084" y="18336"/>
                </a:cubicBezTo>
                <a:cubicBezTo>
                  <a:pt x="1303084" y="12226"/>
                  <a:pt x="1307444" y="6706"/>
                  <a:pt x="1314390" y="6706"/>
                </a:cubicBezTo>
                <a:close/>
                <a:moveTo>
                  <a:pt x="303133" y="6706"/>
                </a:moveTo>
                <a:cubicBezTo>
                  <a:pt x="308679" y="6706"/>
                  <a:pt x="313439" y="10848"/>
                  <a:pt x="313439" y="17349"/>
                </a:cubicBezTo>
                <a:cubicBezTo>
                  <a:pt x="313439" y="24253"/>
                  <a:pt x="308679" y="29575"/>
                  <a:pt x="302333" y="29575"/>
                </a:cubicBezTo>
                <a:cubicBezTo>
                  <a:pt x="296387" y="29575"/>
                  <a:pt x="291827" y="24843"/>
                  <a:pt x="291827" y="18336"/>
                </a:cubicBezTo>
                <a:cubicBezTo>
                  <a:pt x="291827" y="12226"/>
                  <a:pt x="296187" y="6706"/>
                  <a:pt x="303133" y="6706"/>
                </a:cubicBezTo>
                <a:close/>
                <a:moveTo>
                  <a:pt x="1265546" y="0"/>
                </a:moveTo>
                <a:lnTo>
                  <a:pt x="1271892" y="0"/>
                </a:lnTo>
                <a:lnTo>
                  <a:pt x="1270705" y="11040"/>
                </a:lnTo>
                <a:lnTo>
                  <a:pt x="1270705" y="124005"/>
                </a:lnTo>
                <a:cubicBezTo>
                  <a:pt x="1272091" y="127954"/>
                  <a:pt x="1274465" y="132089"/>
                  <a:pt x="1278238" y="135442"/>
                </a:cubicBezTo>
                <a:cubicBezTo>
                  <a:pt x="1274265" y="138994"/>
                  <a:pt x="1269905" y="141751"/>
                  <a:pt x="1264359" y="144706"/>
                </a:cubicBezTo>
                <a:cubicBezTo>
                  <a:pt x="1260386" y="141552"/>
                  <a:pt x="1256814" y="137019"/>
                  <a:pt x="1254840" y="132884"/>
                </a:cubicBezTo>
                <a:cubicBezTo>
                  <a:pt x="1248494" y="139391"/>
                  <a:pt x="1237576" y="144123"/>
                  <a:pt x="1229456" y="144123"/>
                </a:cubicBezTo>
                <a:cubicBezTo>
                  <a:pt x="1209419" y="144123"/>
                  <a:pt x="1193354" y="127557"/>
                  <a:pt x="1193354" y="101335"/>
                </a:cubicBezTo>
                <a:cubicBezTo>
                  <a:pt x="1193354" y="65849"/>
                  <a:pt x="1214978" y="46532"/>
                  <a:pt x="1240749" y="46532"/>
                </a:cubicBezTo>
                <a:cubicBezTo>
                  <a:pt x="1245508" y="46532"/>
                  <a:pt x="1251267" y="47122"/>
                  <a:pt x="1254440" y="47911"/>
                </a:cubicBezTo>
                <a:lnTo>
                  <a:pt x="1254440" y="13213"/>
                </a:lnTo>
                <a:lnTo>
                  <a:pt x="1240949" y="7886"/>
                </a:lnTo>
                <a:lnTo>
                  <a:pt x="1240949" y="3552"/>
                </a:lnTo>
                <a:cubicBezTo>
                  <a:pt x="1250068" y="987"/>
                  <a:pt x="1259787" y="0"/>
                  <a:pt x="1265546" y="0"/>
                </a:cubicBezTo>
                <a:close/>
                <a:moveTo>
                  <a:pt x="743452" y="0"/>
                </a:moveTo>
                <a:lnTo>
                  <a:pt x="749798" y="0"/>
                </a:lnTo>
                <a:lnTo>
                  <a:pt x="748799" y="11040"/>
                </a:lnTo>
                <a:lnTo>
                  <a:pt x="748799" y="133281"/>
                </a:lnTo>
                <a:lnTo>
                  <a:pt x="759904" y="136237"/>
                </a:lnTo>
                <a:lnTo>
                  <a:pt x="759904" y="139975"/>
                </a:lnTo>
                <a:cubicBezTo>
                  <a:pt x="753159" y="142347"/>
                  <a:pt x="746813" y="143328"/>
                  <a:pt x="736907" y="143328"/>
                </a:cubicBezTo>
                <a:cubicBezTo>
                  <a:pt x="732147" y="143328"/>
                  <a:pt x="726588" y="142931"/>
                  <a:pt x="722028" y="141552"/>
                </a:cubicBezTo>
                <a:lnTo>
                  <a:pt x="722028" y="138199"/>
                </a:lnTo>
                <a:cubicBezTo>
                  <a:pt x="727188" y="136237"/>
                  <a:pt x="732547" y="132288"/>
                  <a:pt x="732547" y="127557"/>
                </a:cubicBezTo>
                <a:lnTo>
                  <a:pt x="732547" y="13213"/>
                </a:lnTo>
                <a:lnTo>
                  <a:pt x="719655" y="7886"/>
                </a:lnTo>
                <a:lnTo>
                  <a:pt x="719655" y="3552"/>
                </a:lnTo>
                <a:cubicBezTo>
                  <a:pt x="728574" y="987"/>
                  <a:pt x="737893" y="0"/>
                  <a:pt x="743452" y="0"/>
                </a:cubicBezTo>
                <a:close/>
              </a:path>
            </a:pathLst>
          </a:custGeom>
          <a:solidFill>
            <a:schemeClr val="tx1"/>
          </a:solidFill>
        </p:spPr>
        <p:txBody>
          <a:bodyPr wrap="square">
            <a:noAutofit/>
          </a:bodyPr>
          <a:lstStyle>
            <a:lvl1pPr>
              <a:buNone/>
              <a:defRPr sz="100" b="0"/>
            </a:lvl1pPr>
          </a:lstStyle>
          <a:p>
            <a:r>
              <a:rPr lang="nl-NL"/>
              <a:t>Klik op het pictogram als u een afbeelding wilt toevoegen</a:t>
            </a:r>
            <a:endParaRPr lang="nl-NL" dirty="0"/>
          </a:p>
        </p:txBody>
      </p:sp>
      <p:sp>
        <p:nvSpPr>
          <p:cNvPr id="5" name="Tijdelijke aanduiding voor tekst 4">
            <a:extLst>
              <a:ext uri="{FF2B5EF4-FFF2-40B4-BE49-F238E27FC236}">
                <a16:creationId xmlns:a16="http://schemas.microsoft.com/office/drawing/2014/main" id="{02F398C2-1F8D-A659-640A-D39B4D04F382}"/>
              </a:ext>
            </a:extLst>
          </p:cNvPr>
          <p:cNvSpPr>
            <a:spLocks noGrp="1"/>
          </p:cNvSpPr>
          <p:nvPr>
            <p:ph type="body" sz="quarter" idx="14" hasCustomPrompt="1"/>
          </p:nvPr>
        </p:nvSpPr>
        <p:spPr>
          <a:xfrm>
            <a:off x="10026650" y="2653211"/>
            <a:ext cx="2165350" cy="704850"/>
          </a:xfrm>
          <a:solidFill>
            <a:schemeClr val="tx1">
              <a:alpha val="80000"/>
            </a:schemeClr>
          </a:solidFill>
        </p:spPr>
        <p:txBody>
          <a:bodyPr/>
          <a:lstStyle>
            <a:lvl1pPr marL="0" indent="0">
              <a:buNone/>
              <a:defRPr/>
            </a:lvl1pPr>
          </a:lstStyle>
          <a:p>
            <a:pPr lvl="0"/>
            <a:r>
              <a:rPr lang="nl-NL" dirty="0"/>
              <a:t> </a:t>
            </a:r>
          </a:p>
        </p:txBody>
      </p:sp>
      <p:sp>
        <p:nvSpPr>
          <p:cNvPr id="7" name="Tijdelijke aanduiding voor tekst 4">
            <a:extLst>
              <a:ext uri="{FF2B5EF4-FFF2-40B4-BE49-F238E27FC236}">
                <a16:creationId xmlns:a16="http://schemas.microsoft.com/office/drawing/2014/main" id="{6FFE2361-13A5-DA76-29A7-921B70FAC520}"/>
              </a:ext>
            </a:extLst>
          </p:cNvPr>
          <p:cNvSpPr>
            <a:spLocks noGrp="1"/>
          </p:cNvSpPr>
          <p:nvPr>
            <p:ph type="body" sz="quarter" idx="16" hasCustomPrompt="1"/>
          </p:nvPr>
        </p:nvSpPr>
        <p:spPr>
          <a:xfrm>
            <a:off x="-1" y="5164139"/>
            <a:ext cx="4096871" cy="704850"/>
          </a:xfrm>
          <a:solidFill>
            <a:schemeClr val="tx1">
              <a:alpha val="80000"/>
            </a:schemeClr>
          </a:solidFill>
        </p:spPr>
        <p:txBody>
          <a:bodyPr/>
          <a:lstStyle>
            <a:lvl1pPr marL="0" indent="0">
              <a:buNone/>
              <a:defRPr/>
            </a:lvl1pPr>
          </a:lstStyle>
          <a:p>
            <a:pPr lvl="0"/>
            <a:r>
              <a:rPr lang="nl-NL" dirty="0"/>
              <a:t> </a:t>
            </a:r>
          </a:p>
        </p:txBody>
      </p:sp>
    </p:spTree>
    <p:extLst>
      <p:ext uri="{BB962C8B-B14F-4D97-AF65-F5344CB8AC3E}">
        <p14:creationId xmlns:p14="http://schemas.microsoft.com/office/powerpoint/2010/main" val="296804866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6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4_Cover - Foto groot Diapositief">
    <p:bg>
      <p:bgPr>
        <a:solidFill>
          <a:srgbClr val="A90061"/>
        </a:solidFill>
        <a:effectLst/>
      </p:bgPr>
    </p:bg>
    <p:spTree>
      <p:nvGrpSpPr>
        <p:cNvPr id="1" name=""/>
        <p:cNvGrpSpPr/>
        <p:nvPr/>
      </p:nvGrpSpPr>
      <p:grpSpPr>
        <a:xfrm>
          <a:off x="0" y="0"/>
          <a:ext cx="0" cy="0"/>
          <a:chOff x="0" y="0"/>
          <a:chExt cx="0" cy="0"/>
        </a:xfrm>
      </p:grpSpPr>
      <p:sp>
        <p:nvSpPr>
          <p:cNvPr id="61" name="Vrije vorm 60">
            <a:extLst>
              <a:ext uri="{FF2B5EF4-FFF2-40B4-BE49-F238E27FC236}">
                <a16:creationId xmlns:a16="http://schemas.microsoft.com/office/drawing/2014/main" id="{5C434E8B-96A9-B244-B819-4A4BFADD70BB}"/>
              </a:ext>
            </a:extLst>
          </p:cNvPr>
          <p:cNvSpPr/>
          <p:nvPr userDrawn="1"/>
        </p:nvSpPr>
        <p:spPr>
          <a:xfrm>
            <a:off x="5638800" y="0"/>
            <a:ext cx="914400" cy="1410789"/>
          </a:xfrm>
          <a:custGeom>
            <a:avLst/>
            <a:gdLst>
              <a:gd name="connsiteX0" fmla="*/ 0 w 475238"/>
              <a:gd name="connsiteY0" fmla="*/ 0 h 944879"/>
              <a:gd name="connsiteX1" fmla="*/ 475239 w 475238"/>
              <a:gd name="connsiteY1" fmla="*/ 0 h 944879"/>
              <a:gd name="connsiteX2" fmla="*/ 475239 w 475238"/>
              <a:gd name="connsiteY2" fmla="*/ 944880 h 944879"/>
              <a:gd name="connsiteX3" fmla="*/ 0 w 475238"/>
              <a:gd name="connsiteY3" fmla="*/ 944880 h 944879"/>
            </a:gdLst>
            <a:ahLst/>
            <a:cxnLst>
              <a:cxn ang="0">
                <a:pos x="connsiteX0" y="connsiteY0"/>
              </a:cxn>
              <a:cxn ang="0">
                <a:pos x="connsiteX1" y="connsiteY1"/>
              </a:cxn>
              <a:cxn ang="0">
                <a:pos x="connsiteX2" y="connsiteY2"/>
              </a:cxn>
              <a:cxn ang="0">
                <a:pos x="connsiteX3" y="connsiteY3"/>
              </a:cxn>
            </a:cxnLst>
            <a:rect l="l" t="t" r="r" b="b"/>
            <a:pathLst>
              <a:path w="475238" h="944879">
                <a:moveTo>
                  <a:pt x="0" y="0"/>
                </a:moveTo>
                <a:lnTo>
                  <a:pt x="475239" y="0"/>
                </a:lnTo>
                <a:lnTo>
                  <a:pt x="475239" y="944880"/>
                </a:lnTo>
                <a:lnTo>
                  <a:pt x="0" y="944880"/>
                </a:lnTo>
                <a:close/>
              </a:path>
            </a:pathLst>
          </a:custGeom>
          <a:solidFill>
            <a:srgbClr val="154273"/>
          </a:solidFill>
          <a:ln w="9495" cap="flat">
            <a:noFill/>
            <a:prstDash val="solid"/>
            <a:miter/>
          </a:ln>
        </p:spPr>
        <p:txBody>
          <a:bodyPr rtlCol="0" anchor="ctr"/>
          <a:lstStyle/>
          <a:p>
            <a:endParaRPr lang="nl-NL"/>
          </a:p>
        </p:txBody>
      </p:sp>
      <p:sp>
        <p:nvSpPr>
          <p:cNvPr id="66" name="Tijdelijke aanduiding voor afbeelding 65">
            <a:extLst>
              <a:ext uri="{FF2B5EF4-FFF2-40B4-BE49-F238E27FC236}">
                <a16:creationId xmlns:a16="http://schemas.microsoft.com/office/drawing/2014/main" id="{83DB917B-4ECC-8941-9321-30805E205015}"/>
              </a:ext>
            </a:extLst>
          </p:cNvPr>
          <p:cNvSpPr>
            <a:spLocks noGrp="1"/>
          </p:cNvSpPr>
          <p:nvPr>
            <p:ph type="pic" sz="quarter" idx="11" hasCustomPrompt="1"/>
          </p:nvPr>
        </p:nvSpPr>
        <p:spPr>
          <a:xfrm>
            <a:off x="0" y="0"/>
            <a:ext cx="12192000" cy="6858000"/>
          </a:xfrm>
          <a:custGeom>
            <a:avLst/>
            <a:gdLst>
              <a:gd name="connsiteX0" fmla="*/ 0 w 12192000"/>
              <a:gd name="connsiteY0" fmla="*/ 0 h 6858000"/>
              <a:gd name="connsiteX1" fmla="*/ 5772150 w 12192000"/>
              <a:gd name="connsiteY1" fmla="*/ 0 h 6858000"/>
              <a:gd name="connsiteX2" fmla="*/ 5772150 w 12192000"/>
              <a:gd name="connsiteY2" fmla="*/ 1280161 h 6858000"/>
              <a:gd name="connsiteX3" fmla="*/ 6410327 w 12192000"/>
              <a:gd name="connsiteY3" fmla="*/ 1280161 h 6858000"/>
              <a:gd name="connsiteX4" fmla="*/ 6410327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5772150" y="0"/>
                </a:lnTo>
                <a:lnTo>
                  <a:pt x="5772150" y="1280161"/>
                </a:lnTo>
                <a:lnTo>
                  <a:pt x="6410327" y="1280161"/>
                </a:lnTo>
                <a:lnTo>
                  <a:pt x="6410327" y="0"/>
                </a:lnTo>
                <a:lnTo>
                  <a:pt x="12192000" y="0"/>
                </a:lnTo>
                <a:lnTo>
                  <a:pt x="12192000" y="6858000"/>
                </a:lnTo>
                <a:lnTo>
                  <a:pt x="0" y="6858000"/>
                </a:lnTo>
                <a:close/>
              </a:path>
            </a:pathLst>
          </a:custGeom>
          <a:solidFill>
            <a:srgbClr val="A90061"/>
          </a:solidFill>
        </p:spPr>
        <p:txBody>
          <a:bodyPr wrap="square" bIns="2052000" anchor="ctr" anchorCtr="0">
            <a:noAutofit/>
          </a:bodyPr>
          <a:lstStyle>
            <a:lvl1pPr marL="315913" indent="-315913" algn="ctr">
              <a:buClr>
                <a:schemeClr val="bg1"/>
              </a:buClr>
              <a:buNone/>
              <a:tabLst/>
              <a:defRPr baseline="0">
                <a:solidFill>
                  <a:schemeClr val="bg1"/>
                </a:solidFill>
              </a:defRPr>
            </a:lvl1pPr>
          </a:lstStyle>
          <a:p>
            <a:r>
              <a:rPr lang="nl-NL" dirty="0"/>
              <a:t>Klik op het pictogram in het midden van de slide</a:t>
            </a:r>
            <a:br>
              <a:rPr lang="nl-NL" dirty="0"/>
            </a:br>
            <a:r>
              <a:rPr lang="nl-NL" dirty="0"/>
              <a:t>als u een afbeelding wilt toevoegen</a:t>
            </a:r>
          </a:p>
        </p:txBody>
      </p:sp>
      <p:sp>
        <p:nvSpPr>
          <p:cNvPr id="2" name="Titel 1"/>
          <p:cNvSpPr>
            <a:spLocks noGrp="1"/>
          </p:cNvSpPr>
          <p:nvPr>
            <p:ph type="ctrTitle"/>
          </p:nvPr>
        </p:nvSpPr>
        <p:spPr>
          <a:xfrm>
            <a:off x="635000" y="1699708"/>
            <a:ext cx="9279965" cy="1727706"/>
          </a:xfrm>
        </p:spPr>
        <p:txBody>
          <a:bodyPr tIns="90000" bIns="90000" anchor="b">
            <a:noAutofit/>
          </a:bodyPr>
          <a:lstStyle>
            <a:lvl1pPr algn="l">
              <a:lnSpc>
                <a:spcPct val="90000"/>
              </a:lnSpc>
              <a:defRPr sz="4400" b="1" i="0" baseline="0">
                <a:solidFill>
                  <a:schemeClr val="tx1"/>
                </a:solidFill>
              </a:defRPr>
            </a:lvl1pPr>
          </a:lstStyle>
          <a:p>
            <a:r>
              <a:rPr lang="nl-NL"/>
              <a:t>Klik om stijl te bewerken</a:t>
            </a:r>
            <a:endParaRPr lang="nl-NL" dirty="0"/>
          </a:p>
        </p:txBody>
      </p:sp>
      <p:sp>
        <p:nvSpPr>
          <p:cNvPr id="3" name="Ondertitel 2"/>
          <p:cNvSpPr>
            <a:spLocks noGrp="1"/>
          </p:cNvSpPr>
          <p:nvPr>
            <p:ph type="subTitle" idx="1"/>
          </p:nvPr>
        </p:nvSpPr>
        <p:spPr>
          <a:xfrm>
            <a:off x="635000" y="3427413"/>
            <a:ext cx="3461871" cy="2794000"/>
          </a:xfrm>
        </p:spPr>
        <p:txBody>
          <a:bodyPr lIns="104400" tIns="90000" rIns="90000" bIns="46800">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grpSp>
        <p:nvGrpSpPr>
          <p:cNvPr id="17" name="Graphic 6">
            <a:extLst>
              <a:ext uri="{FF2B5EF4-FFF2-40B4-BE49-F238E27FC236}">
                <a16:creationId xmlns:a16="http://schemas.microsoft.com/office/drawing/2014/main" id="{078B370A-1B94-4B47-8763-12655E0C81AA}"/>
              </a:ext>
            </a:extLst>
          </p:cNvPr>
          <p:cNvGrpSpPr/>
          <p:nvPr/>
        </p:nvGrpSpPr>
        <p:grpSpPr>
          <a:xfrm>
            <a:off x="5772150" y="-1"/>
            <a:ext cx="4016648" cy="1589567"/>
            <a:chOff x="5772150" y="-1"/>
            <a:chExt cx="4016648" cy="1589567"/>
          </a:xfrm>
        </p:grpSpPr>
        <p:sp>
          <p:nvSpPr>
            <p:cNvPr id="18" name="Vrije vorm 17">
              <a:extLst>
                <a:ext uri="{FF2B5EF4-FFF2-40B4-BE49-F238E27FC236}">
                  <a16:creationId xmlns:a16="http://schemas.microsoft.com/office/drawing/2014/main" id="{6B79DA1A-0EA3-F440-AB0E-2447CCA614F1}"/>
                </a:ext>
              </a:extLst>
            </p:cNvPr>
            <p:cNvSpPr/>
            <p:nvPr/>
          </p:nvSpPr>
          <p:spPr>
            <a:xfrm>
              <a:off x="5772150" y="-1"/>
              <a:ext cx="4016648" cy="1589567"/>
            </a:xfrm>
            <a:custGeom>
              <a:avLst/>
              <a:gdLst>
                <a:gd name="connsiteX0" fmla="*/ 0 w 4016648"/>
                <a:gd name="connsiteY0" fmla="*/ 0 h 1589567"/>
                <a:gd name="connsiteX1" fmla="*/ 4016648 w 4016648"/>
                <a:gd name="connsiteY1" fmla="*/ 0 h 1589567"/>
                <a:gd name="connsiteX2" fmla="*/ 4016648 w 4016648"/>
                <a:gd name="connsiteY2" fmla="*/ 1589567 h 1589567"/>
                <a:gd name="connsiteX3" fmla="*/ 0 w 4016648"/>
                <a:gd name="connsiteY3" fmla="*/ 1589567 h 1589567"/>
              </a:gdLst>
              <a:ahLst/>
              <a:cxnLst>
                <a:cxn ang="0">
                  <a:pos x="connsiteX0" y="connsiteY0"/>
                </a:cxn>
                <a:cxn ang="0">
                  <a:pos x="connsiteX1" y="connsiteY1"/>
                </a:cxn>
                <a:cxn ang="0">
                  <a:pos x="connsiteX2" y="connsiteY2"/>
                </a:cxn>
                <a:cxn ang="0">
                  <a:pos x="connsiteX3" y="connsiteY3"/>
                </a:cxn>
              </a:cxnLst>
              <a:rect l="l" t="t" r="r" b="b"/>
              <a:pathLst>
                <a:path w="4016648" h="1589567">
                  <a:moveTo>
                    <a:pt x="0" y="0"/>
                  </a:moveTo>
                  <a:lnTo>
                    <a:pt x="4016648" y="0"/>
                  </a:lnTo>
                  <a:lnTo>
                    <a:pt x="4016648" y="1589567"/>
                  </a:lnTo>
                  <a:lnTo>
                    <a:pt x="0" y="1589567"/>
                  </a:lnTo>
                  <a:close/>
                </a:path>
              </a:pathLst>
            </a:custGeom>
            <a:noFill/>
            <a:ln w="12771" cap="flat">
              <a:noFill/>
              <a:prstDash val="solid"/>
              <a:miter/>
            </a:ln>
          </p:spPr>
          <p:txBody>
            <a:bodyPr rtlCol="0" anchor="ctr"/>
            <a:lstStyle/>
            <a:p>
              <a:endParaRPr lang="nl-NL"/>
            </a:p>
          </p:txBody>
        </p:sp>
        <p:sp>
          <p:nvSpPr>
            <p:cNvPr id="19" name="Vrije vorm 18">
              <a:extLst>
                <a:ext uri="{FF2B5EF4-FFF2-40B4-BE49-F238E27FC236}">
                  <a16:creationId xmlns:a16="http://schemas.microsoft.com/office/drawing/2014/main" id="{6D8454B7-1776-5C4C-A3A2-66AB659643AE}"/>
                </a:ext>
              </a:extLst>
            </p:cNvPr>
            <p:cNvSpPr/>
            <p:nvPr/>
          </p:nvSpPr>
          <p:spPr>
            <a:xfrm>
              <a:off x="5772150" y="-1"/>
              <a:ext cx="639593" cy="1271653"/>
            </a:xfrm>
            <a:custGeom>
              <a:avLst/>
              <a:gdLst>
                <a:gd name="connsiteX0" fmla="*/ 0 w 639593"/>
                <a:gd name="connsiteY0" fmla="*/ 0 h 1271653"/>
                <a:gd name="connsiteX1" fmla="*/ 639594 w 639593"/>
                <a:gd name="connsiteY1" fmla="*/ 0 h 1271653"/>
                <a:gd name="connsiteX2" fmla="*/ 639594 w 639593"/>
                <a:gd name="connsiteY2" fmla="*/ 1271654 h 1271653"/>
                <a:gd name="connsiteX3" fmla="*/ 0 w 639593"/>
                <a:gd name="connsiteY3" fmla="*/ 1271654 h 1271653"/>
              </a:gdLst>
              <a:ahLst/>
              <a:cxnLst>
                <a:cxn ang="0">
                  <a:pos x="connsiteX0" y="connsiteY0"/>
                </a:cxn>
                <a:cxn ang="0">
                  <a:pos x="connsiteX1" y="connsiteY1"/>
                </a:cxn>
                <a:cxn ang="0">
                  <a:pos x="connsiteX2" y="connsiteY2"/>
                </a:cxn>
                <a:cxn ang="0">
                  <a:pos x="connsiteX3" y="connsiteY3"/>
                </a:cxn>
              </a:cxnLst>
              <a:rect l="l" t="t" r="r" b="b"/>
              <a:pathLst>
                <a:path w="639593" h="1271653">
                  <a:moveTo>
                    <a:pt x="0" y="0"/>
                  </a:moveTo>
                  <a:lnTo>
                    <a:pt x="639594" y="0"/>
                  </a:lnTo>
                  <a:lnTo>
                    <a:pt x="639594" y="1271654"/>
                  </a:lnTo>
                  <a:lnTo>
                    <a:pt x="0" y="1271654"/>
                  </a:lnTo>
                  <a:close/>
                </a:path>
              </a:pathLst>
            </a:custGeom>
            <a:solidFill>
              <a:srgbClr val="154273"/>
            </a:solidFill>
            <a:ln w="12771" cap="flat">
              <a:noFill/>
              <a:prstDash val="solid"/>
              <a:miter/>
            </a:ln>
          </p:spPr>
          <p:txBody>
            <a:bodyPr rtlCol="0" anchor="ctr"/>
            <a:lstStyle/>
            <a:p>
              <a:endParaRPr lang="nl-NL"/>
            </a:p>
          </p:txBody>
        </p:sp>
      </p:grpSp>
      <p:sp>
        <p:nvSpPr>
          <p:cNvPr id="20" name="Vrije vorm 19">
            <a:extLst>
              <a:ext uri="{FF2B5EF4-FFF2-40B4-BE49-F238E27FC236}">
                <a16:creationId xmlns:a16="http://schemas.microsoft.com/office/drawing/2014/main" id="{CA9DD59B-5E00-9447-8D1D-C674AA3499A8}"/>
              </a:ext>
            </a:extLst>
          </p:cNvPr>
          <p:cNvSpPr/>
          <p:nvPr/>
        </p:nvSpPr>
        <p:spPr>
          <a:xfrm>
            <a:off x="5815189" y="633296"/>
            <a:ext cx="554362" cy="457399"/>
          </a:xfrm>
          <a:custGeom>
            <a:avLst/>
            <a:gdLst>
              <a:gd name="connsiteX0" fmla="*/ 288317 w 554362"/>
              <a:gd name="connsiteY0" fmla="*/ 350491 h 457399"/>
              <a:gd name="connsiteX1" fmla="*/ 277185 w 554362"/>
              <a:gd name="connsiteY1" fmla="*/ 350491 h 457399"/>
              <a:gd name="connsiteX2" fmla="*/ 277185 w 554362"/>
              <a:gd name="connsiteY2" fmla="*/ 319806 h 457399"/>
              <a:gd name="connsiteX3" fmla="*/ 288317 w 554362"/>
              <a:gd name="connsiteY3" fmla="*/ 319806 h 457399"/>
              <a:gd name="connsiteX4" fmla="*/ 288317 w 554362"/>
              <a:gd name="connsiteY4" fmla="*/ 350491 h 457399"/>
              <a:gd name="connsiteX5" fmla="*/ 338508 w 554362"/>
              <a:gd name="connsiteY5" fmla="*/ 215207 h 457399"/>
              <a:gd name="connsiteX6" fmla="*/ 327377 w 554362"/>
              <a:gd name="connsiteY6" fmla="*/ 215207 h 457399"/>
              <a:gd name="connsiteX7" fmla="*/ 327377 w 554362"/>
              <a:gd name="connsiteY7" fmla="*/ 184505 h 457399"/>
              <a:gd name="connsiteX8" fmla="*/ 338508 w 554362"/>
              <a:gd name="connsiteY8" fmla="*/ 184505 h 457399"/>
              <a:gd name="connsiteX9" fmla="*/ 338508 w 554362"/>
              <a:gd name="connsiteY9" fmla="*/ 215207 h 457399"/>
              <a:gd name="connsiteX10" fmla="*/ 132361 w 554362"/>
              <a:gd name="connsiteY10" fmla="*/ 162273 h 457399"/>
              <a:gd name="connsiteX11" fmla="*/ 125761 w 554362"/>
              <a:gd name="connsiteY11" fmla="*/ 163470 h 457399"/>
              <a:gd name="connsiteX12" fmla="*/ 132361 w 554362"/>
              <a:gd name="connsiteY12" fmla="*/ 164702 h 457399"/>
              <a:gd name="connsiteX13" fmla="*/ 151035 w 554362"/>
              <a:gd name="connsiteY13" fmla="*/ 170673 h 457399"/>
              <a:gd name="connsiteX14" fmla="*/ 160249 w 554362"/>
              <a:gd name="connsiteY14" fmla="*/ 158680 h 457399"/>
              <a:gd name="connsiteX15" fmla="*/ 158890 w 554362"/>
              <a:gd name="connsiteY15" fmla="*/ 158563 h 457399"/>
              <a:gd name="connsiteX16" fmla="*/ 148769 w 554362"/>
              <a:gd name="connsiteY16" fmla="*/ 164298 h 457399"/>
              <a:gd name="connsiteX17" fmla="*/ 132361 w 554362"/>
              <a:gd name="connsiteY17" fmla="*/ 162273 h 457399"/>
              <a:gd name="connsiteX18" fmla="*/ 71062 w 554362"/>
              <a:gd name="connsiteY18" fmla="*/ 192940 h 457399"/>
              <a:gd name="connsiteX19" fmla="*/ 66414 w 554362"/>
              <a:gd name="connsiteY19" fmla="*/ 213013 h 457399"/>
              <a:gd name="connsiteX20" fmla="*/ 66533 w 554362"/>
              <a:gd name="connsiteY20" fmla="*/ 214397 h 457399"/>
              <a:gd name="connsiteX21" fmla="*/ 84214 w 554362"/>
              <a:gd name="connsiteY21" fmla="*/ 210246 h 457399"/>
              <a:gd name="connsiteX22" fmla="*/ 81015 w 554362"/>
              <a:gd name="connsiteY22" fmla="*/ 231433 h 457399"/>
              <a:gd name="connsiteX23" fmla="*/ 96651 w 554362"/>
              <a:gd name="connsiteY23" fmla="*/ 239918 h 457399"/>
              <a:gd name="connsiteX24" fmla="*/ 106442 w 554362"/>
              <a:gd name="connsiteY24" fmla="*/ 229713 h 457399"/>
              <a:gd name="connsiteX25" fmla="*/ 106654 w 554362"/>
              <a:gd name="connsiteY25" fmla="*/ 241352 h 457399"/>
              <a:gd name="connsiteX26" fmla="*/ 158331 w 554362"/>
              <a:gd name="connsiteY26" fmla="*/ 227688 h 457399"/>
              <a:gd name="connsiteX27" fmla="*/ 159128 w 554362"/>
              <a:gd name="connsiteY27" fmla="*/ 226878 h 457399"/>
              <a:gd name="connsiteX28" fmla="*/ 128577 w 554362"/>
              <a:gd name="connsiteY28" fmla="*/ 188739 h 457399"/>
              <a:gd name="connsiteX29" fmla="*/ 111669 w 554362"/>
              <a:gd name="connsiteY29" fmla="*/ 174857 h 457399"/>
              <a:gd name="connsiteX30" fmla="*/ 127058 w 554362"/>
              <a:gd name="connsiteY30" fmla="*/ 178636 h 457399"/>
              <a:gd name="connsiteX31" fmla="*/ 126329 w 554362"/>
              <a:gd name="connsiteY31" fmla="*/ 172597 h 457399"/>
              <a:gd name="connsiteX32" fmla="*/ 127780 w 554362"/>
              <a:gd name="connsiteY32" fmla="*/ 167536 h 457399"/>
              <a:gd name="connsiteX33" fmla="*/ 113909 w 554362"/>
              <a:gd name="connsiteY33" fmla="*/ 165175 h 457399"/>
              <a:gd name="connsiteX34" fmla="*/ 133065 w 554362"/>
              <a:gd name="connsiteY34" fmla="*/ 159338 h 457399"/>
              <a:gd name="connsiteX35" fmla="*/ 136832 w 554362"/>
              <a:gd name="connsiteY35" fmla="*/ 150228 h 457399"/>
              <a:gd name="connsiteX36" fmla="*/ 138825 w 554362"/>
              <a:gd name="connsiteY36" fmla="*/ 146907 h 457399"/>
              <a:gd name="connsiteX37" fmla="*/ 122426 w 554362"/>
              <a:gd name="connsiteY37" fmla="*/ 136077 h 457399"/>
              <a:gd name="connsiteX38" fmla="*/ 101216 w 554362"/>
              <a:gd name="connsiteY38" fmla="*/ 128520 h 457399"/>
              <a:gd name="connsiteX39" fmla="*/ 91171 w 554362"/>
              <a:gd name="connsiteY39" fmla="*/ 123324 h 457399"/>
              <a:gd name="connsiteX40" fmla="*/ 89609 w 554362"/>
              <a:gd name="connsiteY40" fmla="*/ 123172 h 457399"/>
              <a:gd name="connsiteX41" fmla="*/ 91960 w 554362"/>
              <a:gd name="connsiteY41" fmla="*/ 132720 h 457399"/>
              <a:gd name="connsiteX42" fmla="*/ 99477 w 554362"/>
              <a:gd name="connsiteY42" fmla="*/ 144292 h 457399"/>
              <a:gd name="connsiteX43" fmla="*/ 97398 w 554362"/>
              <a:gd name="connsiteY43" fmla="*/ 144426 h 457399"/>
              <a:gd name="connsiteX44" fmla="*/ 68246 w 554362"/>
              <a:gd name="connsiteY44" fmla="*/ 136329 h 457399"/>
              <a:gd name="connsiteX45" fmla="*/ 79429 w 554362"/>
              <a:gd name="connsiteY45" fmla="*/ 146855 h 457399"/>
              <a:gd name="connsiteX46" fmla="*/ 84587 w 554362"/>
              <a:gd name="connsiteY46" fmla="*/ 141761 h 457399"/>
              <a:gd name="connsiteX47" fmla="*/ 85750 w 554362"/>
              <a:gd name="connsiteY47" fmla="*/ 141626 h 457399"/>
              <a:gd name="connsiteX48" fmla="*/ 71750 w 554362"/>
              <a:gd name="connsiteY48" fmla="*/ 149251 h 457399"/>
              <a:gd name="connsiteX49" fmla="*/ 67007 w 554362"/>
              <a:gd name="connsiteY49" fmla="*/ 174587 h 457399"/>
              <a:gd name="connsiteX50" fmla="*/ 57947 w 554362"/>
              <a:gd name="connsiteY50" fmla="*/ 186260 h 457399"/>
              <a:gd name="connsiteX51" fmla="*/ 57233 w 554362"/>
              <a:gd name="connsiteY51" fmla="*/ 186782 h 457399"/>
              <a:gd name="connsiteX52" fmla="*/ 71062 w 554362"/>
              <a:gd name="connsiteY52" fmla="*/ 192940 h 457399"/>
              <a:gd name="connsiteX53" fmla="*/ 123291 w 554362"/>
              <a:gd name="connsiteY53" fmla="*/ 145404 h 457399"/>
              <a:gd name="connsiteX54" fmla="*/ 109921 w 554362"/>
              <a:gd name="connsiteY54" fmla="*/ 141086 h 457399"/>
              <a:gd name="connsiteX55" fmla="*/ 123291 w 554362"/>
              <a:gd name="connsiteY55" fmla="*/ 145404 h 457399"/>
              <a:gd name="connsiteX56" fmla="*/ 405593 w 554362"/>
              <a:gd name="connsiteY56" fmla="*/ 164298 h 457399"/>
              <a:gd name="connsiteX57" fmla="*/ 395479 w 554362"/>
              <a:gd name="connsiteY57" fmla="*/ 158563 h 457399"/>
              <a:gd name="connsiteX58" fmla="*/ 394122 w 554362"/>
              <a:gd name="connsiteY58" fmla="*/ 158680 h 457399"/>
              <a:gd name="connsiteX59" fmla="*/ 403336 w 554362"/>
              <a:gd name="connsiteY59" fmla="*/ 170673 h 457399"/>
              <a:gd name="connsiteX60" fmla="*/ 422001 w 554362"/>
              <a:gd name="connsiteY60" fmla="*/ 164702 h 457399"/>
              <a:gd name="connsiteX61" fmla="*/ 428602 w 554362"/>
              <a:gd name="connsiteY61" fmla="*/ 163470 h 457399"/>
              <a:gd name="connsiteX62" fmla="*/ 422001 w 554362"/>
              <a:gd name="connsiteY62" fmla="*/ 162273 h 457399"/>
              <a:gd name="connsiteX63" fmla="*/ 405593 w 554362"/>
              <a:gd name="connsiteY63" fmla="*/ 164298 h 457399"/>
              <a:gd name="connsiteX64" fmla="*/ 497128 w 554362"/>
              <a:gd name="connsiteY64" fmla="*/ 186782 h 457399"/>
              <a:gd name="connsiteX65" fmla="*/ 496424 w 554362"/>
              <a:gd name="connsiteY65" fmla="*/ 186260 h 457399"/>
              <a:gd name="connsiteX66" fmla="*/ 487363 w 554362"/>
              <a:gd name="connsiteY66" fmla="*/ 174587 h 457399"/>
              <a:gd name="connsiteX67" fmla="*/ 482612 w 554362"/>
              <a:gd name="connsiteY67" fmla="*/ 149251 h 457399"/>
              <a:gd name="connsiteX68" fmla="*/ 468613 w 554362"/>
              <a:gd name="connsiteY68" fmla="*/ 141626 h 457399"/>
              <a:gd name="connsiteX69" fmla="*/ 469775 w 554362"/>
              <a:gd name="connsiteY69" fmla="*/ 141761 h 457399"/>
              <a:gd name="connsiteX70" fmla="*/ 474934 w 554362"/>
              <a:gd name="connsiteY70" fmla="*/ 146855 h 457399"/>
              <a:gd name="connsiteX71" fmla="*/ 486124 w 554362"/>
              <a:gd name="connsiteY71" fmla="*/ 136329 h 457399"/>
              <a:gd name="connsiteX72" fmla="*/ 456973 w 554362"/>
              <a:gd name="connsiteY72" fmla="*/ 144426 h 457399"/>
              <a:gd name="connsiteX73" fmla="*/ 454886 w 554362"/>
              <a:gd name="connsiteY73" fmla="*/ 144292 h 457399"/>
              <a:gd name="connsiteX74" fmla="*/ 462403 w 554362"/>
              <a:gd name="connsiteY74" fmla="*/ 132720 h 457399"/>
              <a:gd name="connsiteX75" fmla="*/ 464761 w 554362"/>
              <a:gd name="connsiteY75" fmla="*/ 123172 h 457399"/>
              <a:gd name="connsiteX76" fmla="*/ 463192 w 554362"/>
              <a:gd name="connsiteY76" fmla="*/ 123324 h 457399"/>
              <a:gd name="connsiteX77" fmla="*/ 453155 w 554362"/>
              <a:gd name="connsiteY77" fmla="*/ 128520 h 457399"/>
              <a:gd name="connsiteX78" fmla="*/ 431945 w 554362"/>
              <a:gd name="connsiteY78" fmla="*/ 136077 h 457399"/>
              <a:gd name="connsiteX79" fmla="*/ 415544 w 554362"/>
              <a:gd name="connsiteY79" fmla="*/ 146907 h 457399"/>
              <a:gd name="connsiteX80" fmla="*/ 417539 w 554362"/>
              <a:gd name="connsiteY80" fmla="*/ 150228 h 457399"/>
              <a:gd name="connsiteX81" fmla="*/ 421306 w 554362"/>
              <a:gd name="connsiteY81" fmla="*/ 159338 h 457399"/>
              <a:gd name="connsiteX82" fmla="*/ 440463 w 554362"/>
              <a:gd name="connsiteY82" fmla="*/ 165175 h 457399"/>
              <a:gd name="connsiteX83" fmla="*/ 426583 w 554362"/>
              <a:gd name="connsiteY83" fmla="*/ 167536 h 457399"/>
              <a:gd name="connsiteX84" fmla="*/ 428043 w 554362"/>
              <a:gd name="connsiteY84" fmla="*/ 172597 h 457399"/>
              <a:gd name="connsiteX85" fmla="*/ 427313 w 554362"/>
              <a:gd name="connsiteY85" fmla="*/ 178636 h 457399"/>
              <a:gd name="connsiteX86" fmla="*/ 442702 w 554362"/>
              <a:gd name="connsiteY86" fmla="*/ 174857 h 457399"/>
              <a:gd name="connsiteX87" fmla="*/ 425786 w 554362"/>
              <a:gd name="connsiteY87" fmla="*/ 188739 h 457399"/>
              <a:gd name="connsiteX88" fmla="*/ 395243 w 554362"/>
              <a:gd name="connsiteY88" fmla="*/ 226878 h 457399"/>
              <a:gd name="connsiteX89" fmla="*/ 396032 w 554362"/>
              <a:gd name="connsiteY89" fmla="*/ 227688 h 457399"/>
              <a:gd name="connsiteX90" fmla="*/ 447717 w 554362"/>
              <a:gd name="connsiteY90" fmla="*/ 241352 h 457399"/>
              <a:gd name="connsiteX91" fmla="*/ 447929 w 554362"/>
              <a:gd name="connsiteY91" fmla="*/ 229713 h 457399"/>
              <a:gd name="connsiteX92" fmla="*/ 457720 w 554362"/>
              <a:gd name="connsiteY92" fmla="*/ 239918 h 457399"/>
              <a:gd name="connsiteX93" fmla="*/ 473348 w 554362"/>
              <a:gd name="connsiteY93" fmla="*/ 231433 h 457399"/>
              <a:gd name="connsiteX94" fmla="*/ 470157 w 554362"/>
              <a:gd name="connsiteY94" fmla="*/ 210246 h 457399"/>
              <a:gd name="connsiteX95" fmla="*/ 487839 w 554362"/>
              <a:gd name="connsiteY95" fmla="*/ 214397 h 457399"/>
              <a:gd name="connsiteX96" fmla="*/ 487957 w 554362"/>
              <a:gd name="connsiteY96" fmla="*/ 213013 h 457399"/>
              <a:gd name="connsiteX97" fmla="*/ 483307 w 554362"/>
              <a:gd name="connsiteY97" fmla="*/ 192940 h 457399"/>
              <a:gd name="connsiteX98" fmla="*/ 497128 w 554362"/>
              <a:gd name="connsiteY98" fmla="*/ 186782 h 457399"/>
              <a:gd name="connsiteX99" fmla="*/ 444450 w 554362"/>
              <a:gd name="connsiteY99" fmla="*/ 141086 h 457399"/>
              <a:gd name="connsiteX100" fmla="*/ 431080 w 554362"/>
              <a:gd name="connsiteY100" fmla="*/ 145404 h 457399"/>
              <a:gd name="connsiteX101" fmla="*/ 444450 w 554362"/>
              <a:gd name="connsiteY101" fmla="*/ 141086 h 457399"/>
              <a:gd name="connsiteX102" fmla="*/ 272909 w 554362"/>
              <a:gd name="connsiteY102" fmla="*/ 5229 h 457399"/>
              <a:gd name="connsiteX103" fmla="*/ 274495 w 554362"/>
              <a:gd name="connsiteY103" fmla="*/ 10053 h 457399"/>
              <a:gd name="connsiteX104" fmla="*/ 275030 w 554362"/>
              <a:gd name="connsiteY104" fmla="*/ 13865 h 457399"/>
              <a:gd name="connsiteX105" fmla="*/ 271187 w 554362"/>
              <a:gd name="connsiteY105" fmla="*/ 13342 h 457399"/>
              <a:gd name="connsiteX106" fmla="*/ 266342 w 554362"/>
              <a:gd name="connsiteY106" fmla="*/ 11756 h 457399"/>
              <a:gd name="connsiteX107" fmla="*/ 261092 w 554362"/>
              <a:gd name="connsiteY107" fmla="*/ 16007 h 457399"/>
              <a:gd name="connsiteX108" fmla="*/ 266342 w 554362"/>
              <a:gd name="connsiteY108" fmla="*/ 20258 h 457399"/>
              <a:gd name="connsiteX109" fmla="*/ 271187 w 554362"/>
              <a:gd name="connsiteY109" fmla="*/ 18672 h 457399"/>
              <a:gd name="connsiteX110" fmla="*/ 275030 w 554362"/>
              <a:gd name="connsiteY110" fmla="*/ 18151 h 457399"/>
              <a:gd name="connsiteX111" fmla="*/ 273927 w 554362"/>
              <a:gd name="connsiteY111" fmla="*/ 31340 h 457399"/>
              <a:gd name="connsiteX112" fmla="*/ 265316 w 554362"/>
              <a:gd name="connsiteY112" fmla="*/ 39877 h 457399"/>
              <a:gd name="connsiteX113" fmla="*/ 277185 w 554362"/>
              <a:gd name="connsiteY113" fmla="*/ 53169 h 457399"/>
              <a:gd name="connsiteX114" fmla="*/ 289047 w 554362"/>
              <a:gd name="connsiteY114" fmla="*/ 39877 h 457399"/>
              <a:gd name="connsiteX115" fmla="*/ 280443 w 554362"/>
              <a:gd name="connsiteY115" fmla="*/ 31340 h 457399"/>
              <a:gd name="connsiteX116" fmla="*/ 279332 w 554362"/>
              <a:gd name="connsiteY116" fmla="*/ 18151 h 457399"/>
              <a:gd name="connsiteX117" fmla="*/ 283176 w 554362"/>
              <a:gd name="connsiteY117" fmla="*/ 18672 h 457399"/>
              <a:gd name="connsiteX118" fmla="*/ 288020 w 554362"/>
              <a:gd name="connsiteY118" fmla="*/ 20258 h 457399"/>
              <a:gd name="connsiteX119" fmla="*/ 293271 w 554362"/>
              <a:gd name="connsiteY119" fmla="*/ 16007 h 457399"/>
              <a:gd name="connsiteX120" fmla="*/ 288020 w 554362"/>
              <a:gd name="connsiteY120" fmla="*/ 11756 h 457399"/>
              <a:gd name="connsiteX121" fmla="*/ 283176 w 554362"/>
              <a:gd name="connsiteY121" fmla="*/ 13342 h 457399"/>
              <a:gd name="connsiteX122" fmla="*/ 279332 w 554362"/>
              <a:gd name="connsiteY122" fmla="*/ 13865 h 457399"/>
              <a:gd name="connsiteX123" fmla="*/ 279866 w 554362"/>
              <a:gd name="connsiteY123" fmla="*/ 10053 h 457399"/>
              <a:gd name="connsiteX124" fmla="*/ 281461 w 554362"/>
              <a:gd name="connsiteY124" fmla="*/ 5229 h 457399"/>
              <a:gd name="connsiteX125" fmla="*/ 277185 w 554362"/>
              <a:gd name="connsiteY125" fmla="*/ 0 h 457399"/>
              <a:gd name="connsiteX126" fmla="*/ 272909 w 554362"/>
              <a:gd name="connsiteY126" fmla="*/ 5229 h 457399"/>
              <a:gd name="connsiteX127" fmla="*/ 277185 w 554362"/>
              <a:gd name="connsiteY127" fmla="*/ 56863 h 457399"/>
              <a:gd name="connsiteX128" fmla="*/ 268659 w 554362"/>
              <a:gd name="connsiteY128" fmla="*/ 65331 h 457399"/>
              <a:gd name="connsiteX129" fmla="*/ 277185 w 554362"/>
              <a:gd name="connsiteY129" fmla="*/ 73798 h 457399"/>
              <a:gd name="connsiteX130" fmla="*/ 285704 w 554362"/>
              <a:gd name="connsiteY130" fmla="*/ 65331 h 457399"/>
              <a:gd name="connsiteX131" fmla="*/ 277185 w 554362"/>
              <a:gd name="connsiteY131" fmla="*/ 56863 h 457399"/>
              <a:gd name="connsiteX132" fmla="*/ 277185 w 554362"/>
              <a:gd name="connsiteY132" fmla="*/ 138388 h 457399"/>
              <a:gd name="connsiteX133" fmla="*/ 330576 w 554362"/>
              <a:gd name="connsiteY133" fmla="*/ 144865 h 457399"/>
              <a:gd name="connsiteX134" fmla="*/ 340536 w 554362"/>
              <a:gd name="connsiteY134" fmla="*/ 119596 h 457399"/>
              <a:gd name="connsiteX135" fmla="*/ 358421 w 554362"/>
              <a:gd name="connsiteY135" fmla="*/ 80766 h 457399"/>
              <a:gd name="connsiteX136" fmla="*/ 347027 w 554362"/>
              <a:gd name="connsiteY136" fmla="*/ 67001 h 457399"/>
              <a:gd name="connsiteX137" fmla="*/ 333935 w 554362"/>
              <a:gd name="connsiteY137" fmla="*/ 71993 h 457399"/>
              <a:gd name="connsiteX138" fmla="*/ 332272 w 554362"/>
              <a:gd name="connsiteY138" fmla="*/ 72382 h 457399"/>
              <a:gd name="connsiteX139" fmla="*/ 337142 w 554362"/>
              <a:gd name="connsiteY139" fmla="*/ 78236 h 457399"/>
              <a:gd name="connsiteX140" fmla="*/ 344261 w 554362"/>
              <a:gd name="connsiteY140" fmla="*/ 74220 h 457399"/>
              <a:gd name="connsiteX141" fmla="*/ 347425 w 554362"/>
              <a:gd name="connsiteY141" fmla="*/ 79382 h 457399"/>
              <a:gd name="connsiteX142" fmla="*/ 335956 w 554362"/>
              <a:gd name="connsiteY142" fmla="*/ 103066 h 457399"/>
              <a:gd name="connsiteX143" fmla="*/ 330262 w 554362"/>
              <a:gd name="connsiteY143" fmla="*/ 99894 h 457399"/>
              <a:gd name="connsiteX144" fmla="*/ 323364 w 554362"/>
              <a:gd name="connsiteY144" fmla="*/ 108412 h 457399"/>
              <a:gd name="connsiteX145" fmla="*/ 324281 w 554362"/>
              <a:gd name="connsiteY145" fmla="*/ 112882 h 457399"/>
              <a:gd name="connsiteX146" fmla="*/ 318987 w 554362"/>
              <a:gd name="connsiteY146" fmla="*/ 114687 h 457399"/>
              <a:gd name="connsiteX147" fmla="*/ 311962 w 554362"/>
              <a:gd name="connsiteY147" fmla="*/ 107451 h 457399"/>
              <a:gd name="connsiteX148" fmla="*/ 330305 w 554362"/>
              <a:gd name="connsiteY148" fmla="*/ 64640 h 457399"/>
              <a:gd name="connsiteX149" fmla="*/ 313218 w 554362"/>
              <a:gd name="connsiteY149" fmla="*/ 48210 h 457399"/>
              <a:gd name="connsiteX150" fmla="*/ 292406 w 554362"/>
              <a:gd name="connsiteY150" fmla="*/ 59461 h 457399"/>
              <a:gd name="connsiteX151" fmla="*/ 291523 w 554362"/>
              <a:gd name="connsiteY151" fmla="*/ 60050 h 457399"/>
              <a:gd name="connsiteX152" fmla="*/ 298930 w 554362"/>
              <a:gd name="connsiteY152" fmla="*/ 66984 h 457399"/>
              <a:gd name="connsiteX153" fmla="*/ 311792 w 554362"/>
              <a:gd name="connsiteY153" fmla="*/ 56779 h 457399"/>
              <a:gd name="connsiteX154" fmla="*/ 316697 w 554362"/>
              <a:gd name="connsiteY154" fmla="*/ 64842 h 457399"/>
              <a:gd name="connsiteX155" fmla="*/ 310164 w 554362"/>
              <a:gd name="connsiteY155" fmla="*/ 87244 h 457399"/>
              <a:gd name="connsiteX156" fmla="*/ 304758 w 554362"/>
              <a:gd name="connsiteY156" fmla="*/ 84848 h 457399"/>
              <a:gd name="connsiteX157" fmla="*/ 296861 w 554362"/>
              <a:gd name="connsiteY157" fmla="*/ 94547 h 457399"/>
              <a:gd name="connsiteX158" fmla="*/ 300466 w 554362"/>
              <a:gd name="connsiteY158" fmla="*/ 103233 h 457399"/>
              <a:gd name="connsiteX159" fmla="*/ 291243 w 554362"/>
              <a:gd name="connsiteY159" fmla="*/ 109476 h 457399"/>
              <a:gd name="connsiteX160" fmla="*/ 280563 w 554362"/>
              <a:gd name="connsiteY160" fmla="*/ 100737 h 457399"/>
              <a:gd name="connsiteX161" fmla="*/ 289607 w 554362"/>
              <a:gd name="connsiteY161" fmla="*/ 86331 h 457399"/>
              <a:gd name="connsiteX162" fmla="*/ 282894 w 554362"/>
              <a:gd name="connsiteY162" fmla="*/ 78151 h 457399"/>
              <a:gd name="connsiteX163" fmla="*/ 277185 w 554362"/>
              <a:gd name="connsiteY163" fmla="*/ 80479 h 457399"/>
              <a:gd name="connsiteX164" fmla="*/ 271466 w 554362"/>
              <a:gd name="connsiteY164" fmla="*/ 78151 h 457399"/>
              <a:gd name="connsiteX165" fmla="*/ 264756 w 554362"/>
              <a:gd name="connsiteY165" fmla="*/ 86331 h 457399"/>
              <a:gd name="connsiteX166" fmla="*/ 273800 w 554362"/>
              <a:gd name="connsiteY166" fmla="*/ 100737 h 457399"/>
              <a:gd name="connsiteX167" fmla="*/ 263128 w 554362"/>
              <a:gd name="connsiteY167" fmla="*/ 109476 h 457399"/>
              <a:gd name="connsiteX168" fmla="*/ 253896 w 554362"/>
              <a:gd name="connsiteY168" fmla="*/ 103233 h 457399"/>
              <a:gd name="connsiteX169" fmla="*/ 257502 w 554362"/>
              <a:gd name="connsiteY169" fmla="*/ 94547 h 457399"/>
              <a:gd name="connsiteX170" fmla="*/ 249603 w 554362"/>
              <a:gd name="connsiteY170" fmla="*/ 84848 h 457399"/>
              <a:gd name="connsiteX171" fmla="*/ 244199 w 554362"/>
              <a:gd name="connsiteY171" fmla="*/ 87244 h 457399"/>
              <a:gd name="connsiteX172" fmla="*/ 237675 w 554362"/>
              <a:gd name="connsiteY172" fmla="*/ 64842 h 457399"/>
              <a:gd name="connsiteX173" fmla="*/ 242578 w 554362"/>
              <a:gd name="connsiteY173" fmla="*/ 56779 h 457399"/>
              <a:gd name="connsiteX174" fmla="*/ 255441 w 554362"/>
              <a:gd name="connsiteY174" fmla="*/ 66984 h 457399"/>
              <a:gd name="connsiteX175" fmla="*/ 262846 w 554362"/>
              <a:gd name="connsiteY175" fmla="*/ 60050 h 457399"/>
              <a:gd name="connsiteX176" fmla="*/ 261957 w 554362"/>
              <a:gd name="connsiteY176" fmla="*/ 59461 h 457399"/>
              <a:gd name="connsiteX177" fmla="*/ 241153 w 554362"/>
              <a:gd name="connsiteY177" fmla="*/ 48210 h 457399"/>
              <a:gd name="connsiteX178" fmla="*/ 224066 w 554362"/>
              <a:gd name="connsiteY178" fmla="*/ 64640 h 457399"/>
              <a:gd name="connsiteX179" fmla="*/ 242409 w 554362"/>
              <a:gd name="connsiteY179" fmla="*/ 107451 h 457399"/>
              <a:gd name="connsiteX180" fmla="*/ 235384 w 554362"/>
              <a:gd name="connsiteY180" fmla="*/ 114687 h 457399"/>
              <a:gd name="connsiteX181" fmla="*/ 230081 w 554362"/>
              <a:gd name="connsiteY181" fmla="*/ 112882 h 457399"/>
              <a:gd name="connsiteX182" fmla="*/ 230997 w 554362"/>
              <a:gd name="connsiteY182" fmla="*/ 108412 h 457399"/>
              <a:gd name="connsiteX183" fmla="*/ 224101 w 554362"/>
              <a:gd name="connsiteY183" fmla="*/ 99894 h 457399"/>
              <a:gd name="connsiteX184" fmla="*/ 218416 w 554362"/>
              <a:gd name="connsiteY184" fmla="*/ 103066 h 457399"/>
              <a:gd name="connsiteX185" fmla="*/ 206946 w 554362"/>
              <a:gd name="connsiteY185" fmla="*/ 79382 h 457399"/>
              <a:gd name="connsiteX186" fmla="*/ 210101 w 554362"/>
              <a:gd name="connsiteY186" fmla="*/ 74220 h 457399"/>
              <a:gd name="connsiteX187" fmla="*/ 217227 w 554362"/>
              <a:gd name="connsiteY187" fmla="*/ 78236 h 457399"/>
              <a:gd name="connsiteX188" fmla="*/ 222089 w 554362"/>
              <a:gd name="connsiteY188" fmla="*/ 72382 h 457399"/>
              <a:gd name="connsiteX189" fmla="*/ 220435 w 554362"/>
              <a:gd name="connsiteY189" fmla="*/ 71993 h 457399"/>
              <a:gd name="connsiteX190" fmla="*/ 207344 w 554362"/>
              <a:gd name="connsiteY190" fmla="*/ 67001 h 457399"/>
              <a:gd name="connsiteX191" fmla="*/ 195949 w 554362"/>
              <a:gd name="connsiteY191" fmla="*/ 80766 h 457399"/>
              <a:gd name="connsiteX192" fmla="*/ 213834 w 554362"/>
              <a:gd name="connsiteY192" fmla="*/ 119596 h 457399"/>
              <a:gd name="connsiteX193" fmla="*/ 223786 w 554362"/>
              <a:gd name="connsiteY193" fmla="*/ 144865 h 457399"/>
              <a:gd name="connsiteX194" fmla="*/ 277185 w 554362"/>
              <a:gd name="connsiteY194" fmla="*/ 138388 h 457399"/>
              <a:gd name="connsiteX195" fmla="*/ 214598 w 554362"/>
              <a:gd name="connsiteY195" fmla="*/ 163707 h 457399"/>
              <a:gd name="connsiteX196" fmla="*/ 195654 w 554362"/>
              <a:gd name="connsiteY196" fmla="*/ 168548 h 457399"/>
              <a:gd name="connsiteX197" fmla="*/ 201023 w 554362"/>
              <a:gd name="connsiteY197" fmla="*/ 159844 h 457399"/>
              <a:gd name="connsiteX198" fmla="*/ 201176 w 554362"/>
              <a:gd name="connsiteY198" fmla="*/ 158815 h 457399"/>
              <a:gd name="connsiteX199" fmla="*/ 188332 w 554362"/>
              <a:gd name="connsiteY199" fmla="*/ 164163 h 457399"/>
              <a:gd name="connsiteX200" fmla="*/ 180924 w 554362"/>
              <a:gd name="connsiteY200" fmla="*/ 168801 h 457399"/>
              <a:gd name="connsiteX201" fmla="*/ 147506 w 554362"/>
              <a:gd name="connsiteY201" fmla="*/ 188098 h 457399"/>
              <a:gd name="connsiteX202" fmla="*/ 163201 w 554362"/>
              <a:gd name="connsiteY202" fmla="*/ 206232 h 457399"/>
              <a:gd name="connsiteX203" fmla="*/ 182723 w 554362"/>
              <a:gd name="connsiteY203" fmla="*/ 191185 h 457399"/>
              <a:gd name="connsiteX204" fmla="*/ 185845 w 554362"/>
              <a:gd name="connsiteY204" fmla="*/ 195436 h 457399"/>
              <a:gd name="connsiteX205" fmla="*/ 186719 w 554362"/>
              <a:gd name="connsiteY205" fmla="*/ 195673 h 457399"/>
              <a:gd name="connsiteX206" fmla="*/ 188568 w 554362"/>
              <a:gd name="connsiteY206" fmla="*/ 186176 h 457399"/>
              <a:gd name="connsiteX207" fmla="*/ 194863 w 554362"/>
              <a:gd name="connsiteY207" fmla="*/ 179900 h 457399"/>
              <a:gd name="connsiteX208" fmla="*/ 194863 w 554362"/>
              <a:gd name="connsiteY208" fmla="*/ 258592 h 457399"/>
              <a:gd name="connsiteX209" fmla="*/ 191708 w 554362"/>
              <a:gd name="connsiteY209" fmla="*/ 259216 h 457399"/>
              <a:gd name="connsiteX210" fmla="*/ 165432 w 554362"/>
              <a:gd name="connsiteY210" fmla="*/ 240576 h 457399"/>
              <a:gd name="connsiteX211" fmla="*/ 129943 w 554362"/>
              <a:gd name="connsiteY211" fmla="*/ 245046 h 457399"/>
              <a:gd name="connsiteX212" fmla="*/ 90168 w 554362"/>
              <a:gd name="connsiteY212" fmla="*/ 246041 h 457399"/>
              <a:gd name="connsiteX213" fmla="*/ 67313 w 554362"/>
              <a:gd name="connsiteY213" fmla="*/ 293171 h 457399"/>
              <a:gd name="connsiteX214" fmla="*/ 52950 w 554362"/>
              <a:gd name="connsiteY214" fmla="*/ 296140 h 457399"/>
              <a:gd name="connsiteX215" fmla="*/ 37541 w 554362"/>
              <a:gd name="connsiteY215" fmla="*/ 283624 h 457399"/>
              <a:gd name="connsiteX216" fmla="*/ 62698 w 554362"/>
              <a:gd name="connsiteY216" fmla="*/ 235397 h 457399"/>
              <a:gd name="connsiteX217" fmla="*/ 36311 w 554362"/>
              <a:gd name="connsiteY217" fmla="*/ 211191 h 457399"/>
              <a:gd name="connsiteX218" fmla="*/ 14677 w 554362"/>
              <a:gd name="connsiteY218" fmla="*/ 211158 h 457399"/>
              <a:gd name="connsiteX219" fmla="*/ 2104 w 554362"/>
              <a:gd name="connsiteY219" fmla="*/ 202200 h 457399"/>
              <a:gd name="connsiteX220" fmla="*/ 1044 w 554362"/>
              <a:gd name="connsiteY220" fmla="*/ 202554 h 457399"/>
              <a:gd name="connsiteX221" fmla="*/ 0 w 554362"/>
              <a:gd name="connsiteY221" fmla="*/ 211714 h 457399"/>
              <a:gd name="connsiteX222" fmla="*/ 13523 w 554362"/>
              <a:gd name="connsiteY222" fmla="*/ 224517 h 457399"/>
              <a:gd name="connsiteX223" fmla="*/ 22517 w 554362"/>
              <a:gd name="connsiteY223" fmla="*/ 222662 h 457399"/>
              <a:gd name="connsiteX224" fmla="*/ 23382 w 554362"/>
              <a:gd name="connsiteY224" fmla="*/ 223405 h 457399"/>
              <a:gd name="connsiteX225" fmla="*/ 20819 w 554362"/>
              <a:gd name="connsiteY225" fmla="*/ 238215 h 457399"/>
              <a:gd name="connsiteX226" fmla="*/ 21752 w 554362"/>
              <a:gd name="connsiteY226" fmla="*/ 238180 h 457399"/>
              <a:gd name="connsiteX227" fmla="*/ 42547 w 554362"/>
              <a:gd name="connsiteY227" fmla="*/ 221752 h 457399"/>
              <a:gd name="connsiteX228" fmla="*/ 55596 w 554362"/>
              <a:gd name="connsiteY228" fmla="*/ 235515 h 457399"/>
              <a:gd name="connsiteX229" fmla="*/ 27285 w 554362"/>
              <a:gd name="connsiteY229" fmla="*/ 285327 h 457399"/>
              <a:gd name="connsiteX230" fmla="*/ 64793 w 554362"/>
              <a:gd name="connsiteY230" fmla="*/ 308926 h 457399"/>
              <a:gd name="connsiteX231" fmla="*/ 37449 w 554362"/>
              <a:gd name="connsiteY231" fmla="*/ 322910 h 457399"/>
              <a:gd name="connsiteX232" fmla="*/ 36414 w 554362"/>
              <a:gd name="connsiteY232" fmla="*/ 322978 h 457399"/>
              <a:gd name="connsiteX233" fmla="*/ 44474 w 554362"/>
              <a:gd name="connsiteY233" fmla="*/ 340049 h 457399"/>
              <a:gd name="connsiteX234" fmla="*/ 44202 w 554362"/>
              <a:gd name="connsiteY234" fmla="*/ 341011 h 457399"/>
              <a:gd name="connsiteX235" fmla="*/ 40146 w 554362"/>
              <a:gd name="connsiteY235" fmla="*/ 379200 h 457399"/>
              <a:gd name="connsiteX236" fmla="*/ 29575 w 554362"/>
              <a:gd name="connsiteY236" fmla="*/ 388106 h 457399"/>
              <a:gd name="connsiteX237" fmla="*/ 29389 w 554362"/>
              <a:gd name="connsiteY237" fmla="*/ 388984 h 457399"/>
              <a:gd name="connsiteX238" fmla="*/ 45967 w 554362"/>
              <a:gd name="connsiteY238" fmla="*/ 389759 h 457399"/>
              <a:gd name="connsiteX239" fmla="*/ 43981 w 554362"/>
              <a:gd name="connsiteY239" fmla="*/ 400859 h 457399"/>
              <a:gd name="connsiteX240" fmla="*/ 44101 w 554362"/>
              <a:gd name="connsiteY240" fmla="*/ 401871 h 457399"/>
              <a:gd name="connsiteX241" fmla="*/ 57760 w 554362"/>
              <a:gd name="connsiteY241" fmla="*/ 394347 h 457399"/>
              <a:gd name="connsiteX242" fmla="*/ 70944 w 554362"/>
              <a:gd name="connsiteY242" fmla="*/ 397182 h 457399"/>
              <a:gd name="connsiteX243" fmla="*/ 84044 w 554362"/>
              <a:gd name="connsiteY243" fmla="*/ 403727 h 457399"/>
              <a:gd name="connsiteX244" fmla="*/ 84909 w 554362"/>
              <a:gd name="connsiteY244" fmla="*/ 403592 h 457399"/>
              <a:gd name="connsiteX245" fmla="*/ 79853 w 554362"/>
              <a:gd name="connsiteY245" fmla="*/ 387567 h 457399"/>
              <a:gd name="connsiteX246" fmla="*/ 91764 w 554362"/>
              <a:gd name="connsiteY246" fmla="*/ 388984 h 457399"/>
              <a:gd name="connsiteX247" fmla="*/ 92545 w 554362"/>
              <a:gd name="connsiteY247" fmla="*/ 388613 h 457399"/>
              <a:gd name="connsiteX248" fmla="*/ 76960 w 554362"/>
              <a:gd name="connsiteY248" fmla="*/ 380719 h 457399"/>
              <a:gd name="connsiteX249" fmla="*/ 84162 w 554362"/>
              <a:gd name="connsiteY249" fmla="*/ 372959 h 457399"/>
              <a:gd name="connsiteX250" fmla="*/ 84367 w 554362"/>
              <a:gd name="connsiteY250" fmla="*/ 372149 h 457399"/>
              <a:gd name="connsiteX251" fmla="*/ 69332 w 554362"/>
              <a:gd name="connsiteY251" fmla="*/ 373144 h 457399"/>
              <a:gd name="connsiteX252" fmla="*/ 56962 w 554362"/>
              <a:gd name="connsiteY252" fmla="*/ 375388 h 457399"/>
              <a:gd name="connsiteX253" fmla="*/ 101690 w 554362"/>
              <a:gd name="connsiteY253" fmla="*/ 328089 h 457399"/>
              <a:gd name="connsiteX254" fmla="*/ 102514 w 554362"/>
              <a:gd name="connsiteY254" fmla="*/ 327802 h 457399"/>
              <a:gd name="connsiteX255" fmla="*/ 118795 w 554362"/>
              <a:gd name="connsiteY255" fmla="*/ 323686 h 457399"/>
              <a:gd name="connsiteX256" fmla="*/ 118404 w 554362"/>
              <a:gd name="connsiteY256" fmla="*/ 323062 h 457399"/>
              <a:gd name="connsiteX257" fmla="*/ 116487 w 554362"/>
              <a:gd name="connsiteY257" fmla="*/ 273385 h 457399"/>
              <a:gd name="connsiteX258" fmla="*/ 179423 w 554362"/>
              <a:gd name="connsiteY258" fmla="*/ 270771 h 457399"/>
              <a:gd name="connsiteX259" fmla="*/ 176648 w 554362"/>
              <a:gd name="connsiteY259" fmla="*/ 275594 h 457399"/>
              <a:gd name="connsiteX260" fmla="*/ 176775 w 554362"/>
              <a:gd name="connsiteY260" fmla="*/ 276439 h 457399"/>
              <a:gd name="connsiteX261" fmla="*/ 185006 w 554362"/>
              <a:gd name="connsiteY261" fmla="*/ 274634 h 457399"/>
              <a:gd name="connsiteX262" fmla="*/ 183426 w 554362"/>
              <a:gd name="connsiteY262" fmla="*/ 285581 h 457399"/>
              <a:gd name="connsiteX263" fmla="*/ 183597 w 554362"/>
              <a:gd name="connsiteY263" fmla="*/ 286474 h 457399"/>
              <a:gd name="connsiteX264" fmla="*/ 193930 w 554362"/>
              <a:gd name="connsiteY264" fmla="*/ 278598 h 457399"/>
              <a:gd name="connsiteX265" fmla="*/ 194863 w 554362"/>
              <a:gd name="connsiteY265" fmla="*/ 279121 h 457399"/>
              <a:gd name="connsiteX266" fmla="*/ 194863 w 554362"/>
              <a:gd name="connsiteY266" fmla="*/ 302872 h 457399"/>
              <a:gd name="connsiteX267" fmla="*/ 277185 w 554362"/>
              <a:gd name="connsiteY267" fmla="*/ 370058 h 457399"/>
              <a:gd name="connsiteX268" fmla="*/ 359498 w 554362"/>
              <a:gd name="connsiteY268" fmla="*/ 302872 h 457399"/>
              <a:gd name="connsiteX269" fmla="*/ 359498 w 554362"/>
              <a:gd name="connsiteY269" fmla="*/ 279121 h 457399"/>
              <a:gd name="connsiteX270" fmla="*/ 360440 w 554362"/>
              <a:gd name="connsiteY270" fmla="*/ 278598 h 457399"/>
              <a:gd name="connsiteX271" fmla="*/ 370775 w 554362"/>
              <a:gd name="connsiteY271" fmla="*/ 286474 h 457399"/>
              <a:gd name="connsiteX272" fmla="*/ 370943 w 554362"/>
              <a:gd name="connsiteY272" fmla="*/ 285581 h 457399"/>
              <a:gd name="connsiteX273" fmla="*/ 369365 w 554362"/>
              <a:gd name="connsiteY273" fmla="*/ 274634 h 457399"/>
              <a:gd name="connsiteX274" fmla="*/ 377594 w 554362"/>
              <a:gd name="connsiteY274" fmla="*/ 276439 h 457399"/>
              <a:gd name="connsiteX275" fmla="*/ 377714 w 554362"/>
              <a:gd name="connsiteY275" fmla="*/ 275594 h 457399"/>
              <a:gd name="connsiteX276" fmla="*/ 374948 w 554362"/>
              <a:gd name="connsiteY276" fmla="*/ 270771 h 457399"/>
              <a:gd name="connsiteX277" fmla="*/ 437884 w 554362"/>
              <a:gd name="connsiteY277" fmla="*/ 273385 h 457399"/>
              <a:gd name="connsiteX278" fmla="*/ 435966 w 554362"/>
              <a:gd name="connsiteY278" fmla="*/ 323062 h 457399"/>
              <a:gd name="connsiteX279" fmla="*/ 435577 w 554362"/>
              <a:gd name="connsiteY279" fmla="*/ 323686 h 457399"/>
              <a:gd name="connsiteX280" fmla="*/ 451849 w 554362"/>
              <a:gd name="connsiteY280" fmla="*/ 327802 h 457399"/>
              <a:gd name="connsiteX281" fmla="*/ 452679 w 554362"/>
              <a:gd name="connsiteY281" fmla="*/ 328089 h 457399"/>
              <a:gd name="connsiteX282" fmla="*/ 497407 w 554362"/>
              <a:gd name="connsiteY282" fmla="*/ 375388 h 457399"/>
              <a:gd name="connsiteX283" fmla="*/ 485038 w 554362"/>
              <a:gd name="connsiteY283" fmla="*/ 373144 h 457399"/>
              <a:gd name="connsiteX284" fmla="*/ 470004 w 554362"/>
              <a:gd name="connsiteY284" fmla="*/ 372149 h 457399"/>
              <a:gd name="connsiteX285" fmla="*/ 470208 w 554362"/>
              <a:gd name="connsiteY285" fmla="*/ 372959 h 457399"/>
              <a:gd name="connsiteX286" fmla="*/ 477403 w 554362"/>
              <a:gd name="connsiteY286" fmla="*/ 380719 h 457399"/>
              <a:gd name="connsiteX287" fmla="*/ 461826 w 554362"/>
              <a:gd name="connsiteY287" fmla="*/ 388613 h 457399"/>
              <a:gd name="connsiteX288" fmla="*/ 462606 w 554362"/>
              <a:gd name="connsiteY288" fmla="*/ 388984 h 457399"/>
              <a:gd name="connsiteX289" fmla="*/ 474519 w 554362"/>
              <a:gd name="connsiteY289" fmla="*/ 387567 h 457399"/>
              <a:gd name="connsiteX290" fmla="*/ 469462 w 554362"/>
              <a:gd name="connsiteY290" fmla="*/ 403592 h 457399"/>
              <a:gd name="connsiteX291" fmla="*/ 470328 w 554362"/>
              <a:gd name="connsiteY291" fmla="*/ 403727 h 457399"/>
              <a:gd name="connsiteX292" fmla="*/ 483427 w 554362"/>
              <a:gd name="connsiteY292" fmla="*/ 397182 h 457399"/>
              <a:gd name="connsiteX293" fmla="*/ 496612 w 554362"/>
              <a:gd name="connsiteY293" fmla="*/ 394347 h 457399"/>
              <a:gd name="connsiteX294" fmla="*/ 510271 w 554362"/>
              <a:gd name="connsiteY294" fmla="*/ 401871 h 457399"/>
              <a:gd name="connsiteX295" fmla="*/ 510389 w 554362"/>
              <a:gd name="connsiteY295" fmla="*/ 400859 h 457399"/>
              <a:gd name="connsiteX296" fmla="*/ 508404 w 554362"/>
              <a:gd name="connsiteY296" fmla="*/ 389759 h 457399"/>
              <a:gd name="connsiteX297" fmla="*/ 524982 w 554362"/>
              <a:gd name="connsiteY297" fmla="*/ 388984 h 457399"/>
              <a:gd name="connsiteX298" fmla="*/ 524795 w 554362"/>
              <a:gd name="connsiteY298" fmla="*/ 388106 h 457399"/>
              <a:gd name="connsiteX299" fmla="*/ 514223 w 554362"/>
              <a:gd name="connsiteY299" fmla="*/ 379200 h 457399"/>
              <a:gd name="connsiteX300" fmla="*/ 510168 w 554362"/>
              <a:gd name="connsiteY300" fmla="*/ 341011 h 457399"/>
              <a:gd name="connsiteX301" fmla="*/ 509897 w 554362"/>
              <a:gd name="connsiteY301" fmla="*/ 340049 h 457399"/>
              <a:gd name="connsiteX302" fmla="*/ 517957 w 554362"/>
              <a:gd name="connsiteY302" fmla="*/ 322978 h 457399"/>
              <a:gd name="connsiteX303" fmla="*/ 516922 w 554362"/>
              <a:gd name="connsiteY303" fmla="*/ 322910 h 457399"/>
              <a:gd name="connsiteX304" fmla="*/ 489569 w 554362"/>
              <a:gd name="connsiteY304" fmla="*/ 308926 h 457399"/>
              <a:gd name="connsiteX305" fmla="*/ 527078 w 554362"/>
              <a:gd name="connsiteY305" fmla="*/ 285327 h 457399"/>
              <a:gd name="connsiteX306" fmla="*/ 498766 w 554362"/>
              <a:gd name="connsiteY306" fmla="*/ 235515 h 457399"/>
              <a:gd name="connsiteX307" fmla="*/ 511815 w 554362"/>
              <a:gd name="connsiteY307" fmla="*/ 221752 h 457399"/>
              <a:gd name="connsiteX308" fmla="*/ 532617 w 554362"/>
              <a:gd name="connsiteY308" fmla="*/ 238180 h 457399"/>
              <a:gd name="connsiteX309" fmla="*/ 533550 w 554362"/>
              <a:gd name="connsiteY309" fmla="*/ 238215 h 457399"/>
              <a:gd name="connsiteX310" fmla="*/ 530989 w 554362"/>
              <a:gd name="connsiteY310" fmla="*/ 223405 h 457399"/>
              <a:gd name="connsiteX311" fmla="*/ 531854 w 554362"/>
              <a:gd name="connsiteY311" fmla="*/ 222662 h 457399"/>
              <a:gd name="connsiteX312" fmla="*/ 540839 w 554362"/>
              <a:gd name="connsiteY312" fmla="*/ 224517 h 457399"/>
              <a:gd name="connsiteX313" fmla="*/ 554363 w 554362"/>
              <a:gd name="connsiteY313" fmla="*/ 211714 h 457399"/>
              <a:gd name="connsiteX314" fmla="*/ 553327 w 554362"/>
              <a:gd name="connsiteY314" fmla="*/ 202554 h 457399"/>
              <a:gd name="connsiteX315" fmla="*/ 552267 w 554362"/>
              <a:gd name="connsiteY315" fmla="*/ 202200 h 457399"/>
              <a:gd name="connsiteX316" fmla="*/ 539692 w 554362"/>
              <a:gd name="connsiteY316" fmla="*/ 211158 h 457399"/>
              <a:gd name="connsiteX317" fmla="*/ 518050 w 554362"/>
              <a:gd name="connsiteY317" fmla="*/ 211191 h 457399"/>
              <a:gd name="connsiteX318" fmla="*/ 491665 w 554362"/>
              <a:gd name="connsiteY318" fmla="*/ 235397 h 457399"/>
              <a:gd name="connsiteX319" fmla="*/ 516819 w 554362"/>
              <a:gd name="connsiteY319" fmla="*/ 283624 h 457399"/>
              <a:gd name="connsiteX320" fmla="*/ 501412 w 554362"/>
              <a:gd name="connsiteY320" fmla="*/ 296140 h 457399"/>
              <a:gd name="connsiteX321" fmla="*/ 487057 w 554362"/>
              <a:gd name="connsiteY321" fmla="*/ 293171 h 457399"/>
              <a:gd name="connsiteX322" fmla="*/ 464201 w 554362"/>
              <a:gd name="connsiteY322" fmla="*/ 246041 h 457399"/>
              <a:gd name="connsiteX323" fmla="*/ 424428 w 554362"/>
              <a:gd name="connsiteY323" fmla="*/ 245046 h 457399"/>
              <a:gd name="connsiteX324" fmla="*/ 388930 w 554362"/>
              <a:gd name="connsiteY324" fmla="*/ 240576 h 457399"/>
              <a:gd name="connsiteX325" fmla="*/ 362664 w 554362"/>
              <a:gd name="connsiteY325" fmla="*/ 259216 h 457399"/>
              <a:gd name="connsiteX326" fmla="*/ 359498 w 554362"/>
              <a:gd name="connsiteY326" fmla="*/ 258592 h 457399"/>
              <a:gd name="connsiteX327" fmla="*/ 359498 w 554362"/>
              <a:gd name="connsiteY327" fmla="*/ 179900 h 457399"/>
              <a:gd name="connsiteX328" fmla="*/ 365802 w 554362"/>
              <a:gd name="connsiteY328" fmla="*/ 186176 h 457399"/>
              <a:gd name="connsiteX329" fmla="*/ 367652 w 554362"/>
              <a:gd name="connsiteY329" fmla="*/ 195673 h 457399"/>
              <a:gd name="connsiteX330" fmla="*/ 368518 w 554362"/>
              <a:gd name="connsiteY330" fmla="*/ 195436 h 457399"/>
              <a:gd name="connsiteX331" fmla="*/ 371640 w 554362"/>
              <a:gd name="connsiteY331" fmla="*/ 191185 h 457399"/>
              <a:gd name="connsiteX332" fmla="*/ 391170 w 554362"/>
              <a:gd name="connsiteY332" fmla="*/ 206232 h 457399"/>
              <a:gd name="connsiteX333" fmla="*/ 406865 w 554362"/>
              <a:gd name="connsiteY333" fmla="*/ 188098 h 457399"/>
              <a:gd name="connsiteX334" fmla="*/ 373438 w 554362"/>
              <a:gd name="connsiteY334" fmla="*/ 168801 h 457399"/>
              <a:gd name="connsiteX335" fmla="*/ 366040 w 554362"/>
              <a:gd name="connsiteY335" fmla="*/ 164163 h 457399"/>
              <a:gd name="connsiteX336" fmla="*/ 353194 w 554362"/>
              <a:gd name="connsiteY336" fmla="*/ 158815 h 457399"/>
              <a:gd name="connsiteX337" fmla="*/ 353347 w 554362"/>
              <a:gd name="connsiteY337" fmla="*/ 159844 h 457399"/>
              <a:gd name="connsiteX338" fmla="*/ 358718 w 554362"/>
              <a:gd name="connsiteY338" fmla="*/ 168548 h 457399"/>
              <a:gd name="connsiteX339" fmla="*/ 277185 w 554362"/>
              <a:gd name="connsiteY339" fmla="*/ 156740 h 457399"/>
              <a:gd name="connsiteX340" fmla="*/ 225729 w 554362"/>
              <a:gd name="connsiteY340" fmla="*/ 161515 h 457399"/>
              <a:gd name="connsiteX341" fmla="*/ 225729 w 554362"/>
              <a:gd name="connsiteY341" fmla="*/ 188791 h 457399"/>
              <a:gd name="connsiteX342" fmla="*/ 214598 w 554362"/>
              <a:gd name="connsiteY342" fmla="*/ 188791 h 457399"/>
              <a:gd name="connsiteX343" fmla="*/ 214598 w 554362"/>
              <a:gd name="connsiteY343" fmla="*/ 163707 h 457399"/>
              <a:gd name="connsiteX344" fmla="*/ 214598 w 554362"/>
              <a:gd name="connsiteY344" fmla="*/ 163707 h 457399"/>
              <a:gd name="connsiteX345" fmla="*/ 140905 w 554362"/>
              <a:gd name="connsiteY345" fmla="*/ 443132 h 457399"/>
              <a:gd name="connsiteX346" fmla="*/ 136000 w 554362"/>
              <a:gd name="connsiteY346" fmla="*/ 436198 h 457399"/>
              <a:gd name="connsiteX347" fmla="*/ 136000 w 554362"/>
              <a:gd name="connsiteY347" fmla="*/ 419262 h 457399"/>
              <a:gd name="connsiteX348" fmla="*/ 91154 w 554362"/>
              <a:gd name="connsiteY348" fmla="*/ 412498 h 457399"/>
              <a:gd name="connsiteX349" fmla="*/ 61773 w 554362"/>
              <a:gd name="connsiteY349" fmla="*/ 419212 h 457399"/>
              <a:gd name="connsiteX350" fmla="*/ 55894 w 554362"/>
              <a:gd name="connsiteY350" fmla="*/ 451465 h 457399"/>
              <a:gd name="connsiteX351" fmla="*/ 96940 w 554362"/>
              <a:gd name="connsiteY351" fmla="*/ 445408 h 457399"/>
              <a:gd name="connsiteX352" fmla="*/ 175639 w 554362"/>
              <a:gd name="connsiteY352" fmla="*/ 446353 h 457399"/>
              <a:gd name="connsiteX353" fmla="*/ 175639 w 554362"/>
              <a:gd name="connsiteY353" fmla="*/ 432132 h 457399"/>
              <a:gd name="connsiteX354" fmla="*/ 140905 w 554362"/>
              <a:gd name="connsiteY354" fmla="*/ 443132 h 457399"/>
              <a:gd name="connsiteX355" fmla="*/ 378733 w 554362"/>
              <a:gd name="connsiteY355" fmla="*/ 432132 h 457399"/>
              <a:gd name="connsiteX356" fmla="*/ 378733 w 554362"/>
              <a:gd name="connsiteY356" fmla="*/ 446353 h 457399"/>
              <a:gd name="connsiteX357" fmla="*/ 457432 w 554362"/>
              <a:gd name="connsiteY357" fmla="*/ 445408 h 457399"/>
              <a:gd name="connsiteX358" fmla="*/ 498478 w 554362"/>
              <a:gd name="connsiteY358" fmla="*/ 451465 h 457399"/>
              <a:gd name="connsiteX359" fmla="*/ 492589 w 554362"/>
              <a:gd name="connsiteY359" fmla="*/ 419212 h 457399"/>
              <a:gd name="connsiteX360" fmla="*/ 463209 w 554362"/>
              <a:gd name="connsiteY360" fmla="*/ 412498 h 457399"/>
              <a:gd name="connsiteX361" fmla="*/ 418370 w 554362"/>
              <a:gd name="connsiteY361" fmla="*/ 419262 h 457399"/>
              <a:gd name="connsiteX362" fmla="*/ 418370 w 554362"/>
              <a:gd name="connsiteY362" fmla="*/ 436198 h 457399"/>
              <a:gd name="connsiteX363" fmla="*/ 413466 w 554362"/>
              <a:gd name="connsiteY363" fmla="*/ 443132 h 457399"/>
              <a:gd name="connsiteX364" fmla="*/ 378733 w 554362"/>
              <a:gd name="connsiteY364" fmla="*/ 432132 h 457399"/>
              <a:gd name="connsiteX365" fmla="*/ 277185 w 554362"/>
              <a:gd name="connsiteY365" fmla="*/ 417492 h 457399"/>
              <a:gd name="connsiteX366" fmla="*/ 410888 w 554362"/>
              <a:gd name="connsiteY366" fmla="*/ 430058 h 457399"/>
              <a:gd name="connsiteX367" fmla="*/ 411821 w 554362"/>
              <a:gd name="connsiteY367" fmla="*/ 429484 h 457399"/>
              <a:gd name="connsiteX368" fmla="*/ 411836 w 554362"/>
              <a:gd name="connsiteY368" fmla="*/ 396693 h 457399"/>
              <a:gd name="connsiteX369" fmla="*/ 277185 w 554362"/>
              <a:gd name="connsiteY369" fmla="*/ 381562 h 457399"/>
              <a:gd name="connsiteX370" fmla="*/ 142533 w 554362"/>
              <a:gd name="connsiteY370" fmla="*/ 396693 h 457399"/>
              <a:gd name="connsiteX371" fmla="*/ 142550 w 554362"/>
              <a:gd name="connsiteY371" fmla="*/ 429484 h 457399"/>
              <a:gd name="connsiteX372" fmla="*/ 143484 w 554362"/>
              <a:gd name="connsiteY372" fmla="*/ 430058 h 457399"/>
              <a:gd name="connsiteX373" fmla="*/ 277185 w 554362"/>
              <a:gd name="connsiteY373" fmla="*/ 417492 h 457399"/>
              <a:gd name="connsiteX374" fmla="*/ 221673 w 554362"/>
              <a:gd name="connsiteY374" fmla="*/ 262876 h 457399"/>
              <a:gd name="connsiteX375" fmla="*/ 215378 w 554362"/>
              <a:gd name="connsiteY375" fmla="*/ 261257 h 457399"/>
              <a:gd name="connsiteX376" fmla="*/ 214852 w 554362"/>
              <a:gd name="connsiteY376" fmla="*/ 262033 h 457399"/>
              <a:gd name="connsiteX377" fmla="*/ 207547 w 554362"/>
              <a:gd name="connsiteY377" fmla="*/ 258844 h 457399"/>
              <a:gd name="connsiteX378" fmla="*/ 214080 w 554362"/>
              <a:gd name="connsiteY378" fmla="*/ 258794 h 457399"/>
              <a:gd name="connsiteX379" fmla="*/ 214410 w 554362"/>
              <a:gd name="connsiteY379" fmla="*/ 258103 h 457399"/>
              <a:gd name="connsiteX380" fmla="*/ 208829 w 554362"/>
              <a:gd name="connsiteY380" fmla="*/ 252671 h 457399"/>
              <a:gd name="connsiteX381" fmla="*/ 216040 w 554362"/>
              <a:gd name="connsiteY381" fmla="*/ 255336 h 457399"/>
              <a:gd name="connsiteX382" fmla="*/ 216473 w 554362"/>
              <a:gd name="connsiteY382" fmla="*/ 254830 h 457399"/>
              <a:gd name="connsiteX383" fmla="*/ 211662 w 554362"/>
              <a:gd name="connsiteY383" fmla="*/ 247829 h 457399"/>
              <a:gd name="connsiteX384" fmla="*/ 218739 w 554362"/>
              <a:gd name="connsiteY384" fmla="*/ 252536 h 457399"/>
              <a:gd name="connsiteX385" fmla="*/ 219263 w 554362"/>
              <a:gd name="connsiteY385" fmla="*/ 252165 h 457399"/>
              <a:gd name="connsiteX386" fmla="*/ 215913 w 554362"/>
              <a:gd name="connsiteY386" fmla="*/ 243932 h 457399"/>
              <a:gd name="connsiteX387" fmla="*/ 222368 w 554362"/>
              <a:gd name="connsiteY387" fmla="*/ 249988 h 457399"/>
              <a:gd name="connsiteX388" fmla="*/ 222912 w 554362"/>
              <a:gd name="connsiteY388" fmla="*/ 249701 h 457399"/>
              <a:gd name="connsiteX389" fmla="*/ 221131 w 554362"/>
              <a:gd name="connsiteY389" fmla="*/ 241471 h 457399"/>
              <a:gd name="connsiteX390" fmla="*/ 225864 w 554362"/>
              <a:gd name="connsiteY390" fmla="*/ 248352 h 457399"/>
              <a:gd name="connsiteX391" fmla="*/ 226509 w 554362"/>
              <a:gd name="connsiteY391" fmla="*/ 248168 h 457399"/>
              <a:gd name="connsiteX392" fmla="*/ 226662 w 554362"/>
              <a:gd name="connsiteY392" fmla="*/ 240643 h 457399"/>
              <a:gd name="connsiteX393" fmla="*/ 229666 w 554362"/>
              <a:gd name="connsiteY393" fmla="*/ 247525 h 457399"/>
              <a:gd name="connsiteX394" fmla="*/ 230479 w 554362"/>
              <a:gd name="connsiteY394" fmla="*/ 247425 h 457399"/>
              <a:gd name="connsiteX395" fmla="*/ 232915 w 554362"/>
              <a:gd name="connsiteY395" fmla="*/ 241606 h 457399"/>
              <a:gd name="connsiteX396" fmla="*/ 233195 w 554362"/>
              <a:gd name="connsiteY396" fmla="*/ 249432 h 457399"/>
              <a:gd name="connsiteX397" fmla="*/ 232142 w 554362"/>
              <a:gd name="connsiteY397" fmla="*/ 249634 h 457399"/>
              <a:gd name="connsiteX398" fmla="*/ 230820 w 554362"/>
              <a:gd name="connsiteY398" fmla="*/ 259063 h 457399"/>
              <a:gd name="connsiteX399" fmla="*/ 260904 w 554362"/>
              <a:gd name="connsiteY399" fmla="*/ 240897 h 457399"/>
              <a:gd name="connsiteX400" fmla="*/ 295240 w 554362"/>
              <a:gd name="connsiteY400" fmla="*/ 247036 h 457399"/>
              <a:gd name="connsiteX401" fmla="*/ 303893 w 554362"/>
              <a:gd name="connsiteY401" fmla="*/ 269573 h 457399"/>
              <a:gd name="connsiteX402" fmla="*/ 322227 w 554362"/>
              <a:gd name="connsiteY402" fmla="*/ 266773 h 457399"/>
              <a:gd name="connsiteX403" fmla="*/ 311071 w 554362"/>
              <a:gd name="connsiteY403" fmla="*/ 244051 h 457399"/>
              <a:gd name="connsiteX404" fmla="*/ 323525 w 554362"/>
              <a:gd name="connsiteY404" fmla="*/ 232496 h 457399"/>
              <a:gd name="connsiteX405" fmla="*/ 339476 w 554362"/>
              <a:gd name="connsiteY405" fmla="*/ 234555 h 457399"/>
              <a:gd name="connsiteX406" fmla="*/ 345874 w 554362"/>
              <a:gd name="connsiteY406" fmla="*/ 229646 h 457399"/>
              <a:gd name="connsiteX407" fmla="*/ 347502 w 554362"/>
              <a:gd name="connsiteY407" fmla="*/ 229763 h 457399"/>
              <a:gd name="connsiteX408" fmla="*/ 348061 w 554362"/>
              <a:gd name="connsiteY408" fmla="*/ 234420 h 457399"/>
              <a:gd name="connsiteX409" fmla="*/ 337016 w 554362"/>
              <a:gd name="connsiteY409" fmla="*/ 241184 h 457399"/>
              <a:gd name="connsiteX410" fmla="*/ 336507 w 554362"/>
              <a:gd name="connsiteY410" fmla="*/ 241656 h 457399"/>
              <a:gd name="connsiteX411" fmla="*/ 335895 w 554362"/>
              <a:gd name="connsiteY411" fmla="*/ 249382 h 457399"/>
              <a:gd name="connsiteX412" fmla="*/ 335353 w 554362"/>
              <a:gd name="connsiteY412" fmla="*/ 249347 h 457399"/>
              <a:gd name="connsiteX413" fmla="*/ 323628 w 554362"/>
              <a:gd name="connsiteY413" fmla="*/ 238602 h 457399"/>
              <a:gd name="connsiteX414" fmla="*/ 318130 w 554362"/>
              <a:gd name="connsiteY414" fmla="*/ 243882 h 457399"/>
              <a:gd name="connsiteX415" fmla="*/ 330297 w 554362"/>
              <a:gd name="connsiteY415" fmla="*/ 267937 h 457399"/>
              <a:gd name="connsiteX416" fmla="*/ 304301 w 554362"/>
              <a:gd name="connsiteY416" fmla="*/ 280824 h 457399"/>
              <a:gd name="connsiteX417" fmla="*/ 323678 w 554362"/>
              <a:gd name="connsiteY417" fmla="*/ 291653 h 457399"/>
              <a:gd name="connsiteX418" fmla="*/ 324222 w 554362"/>
              <a:gd name="connsiteY418" fmla="*/ 291670 h 457399"/>
              <a:gd name="connsiteX419" fmla="*/ 322219 w 554362"/>
              <a:gd name="connsiteY419" fmla="*/ 299751 h 457399"/>
              <a:gd name="connsiteX420" fmla="*/ 326971 w 554362"/>
              <a:gd name="connsiteY420" fmla="*/ 311524 h 457399"/>
              <a:gd name="connsiteX421" fmla="*/ 334870 w 554362"/>
              <a:gd name="connsiteY421" fmla="*/ 313937 h 457399"/>
              <a:gd name="connsiteX422" fmla="*/ 335183 w 554362"/>
              <a:gd name="connsiteY422" fmla="*/ 314291 h 457399"/>
              <a:gd name="connsiteX423" fmla="*/ 326630 w 554362"/>
              <a:gd name="connsiteY423" fmla="*/ 318036 h 457399"/>
              <a:gd name="connsiteX424" fmla="*/ 330262 w 554362"/>
              <a:gd name="connsiteY424" fmla="*/ 323232 h 457399"/>
              <a:gd name="connsiteX425" fmla="*/ 330330 w 554362"/>
              <a:gd name="connsiteY425" fmla="*/ 323805 h 457399"/>
              <a:gd name="connsiteX426" fmla="*/ 321235 w 554362"/>
              <a:gd name="connsiteY426" fmla="*/ 322168 h 457399"/>
              <a:gd name="connsiteX427" fmla="*/ 314787 w 554362"/>
              <a:gd name="connsiteY427" fmla="*/ 326065 h 457399"/>
              <a:gd name="connsiteX428" fmla="*/ 311376 w 554362"/>
              <a:gd name="connsiteY428" fmla="*/ 331732 h 457399"/>
              <a:gd name="connsiteX429" fmla="*/ 311011 w 554362"/>
              <a:gd name="connsiteY429" fmla="*/ 331936 h 457399"/>
              <a:gd name="connsiteX430" fmla="*/ 310885 w 554362"/>
              <a:gd name="connsiteY430" fmla="*/ 322691 h 457399"/>
              <a:gd name="connsiteX431" fmla="*/ 304911 w 554362"/>
              <a:gd name="connsiteY431" fmla="*/ 325391 h 457399"/>
              <a:gd name="connsiteX432" fmla="*/ 304437 w 554362"/>
              <a:gd name="connsiteY432" fmla="*/ 325424 h 457399"/>
              <a:gd name="connsiteX433" fmla="*/ 311274 w 554362"/>
              <a:gd name="connsiteY433" fmla="*/ 318609 h 457399"/>
              <a:gd name="connsiteX434" fmla="*/ 303825 w 554362"/>
              <a:gd name="connsiteY434" fmla="*/ 315505 h 457399"/>
              <a:gd name="connsiteX435" fmla="*/ 303589 w 554362"/>
              <a:gd name="connsiteY435" fmla="*/ 315151 h 457399"/>
              <a:gd name="connsiteX436" fmla="*/ 311632 w 554362"/>
              <a:gd name="connsiteY436" fmla="*/ 313177 h 457399"/>
              <a:gd name="connsiteX437" fmla="*/ 318486 w 554362"/>
              <a:gd name="connsiteY437" fmla="*/ 312317 h 457399"/>
              <a:gd name="connsiteX438" fmla="*/ 290522 w 554362"/>
              <a:gd name="connsiteY438" fmla="*/ 296816 h 457399"/>
              <a:gd name="connsiteX439" fmla="*/ 289912 w 554362"/>
              <a:gd name="connsiteY439" fmla="*/ 297018 h 457399"/>
              <a:gd name="connsiteX440" fmla="*/ 280748 w 554362"/>
              <a:gd name="connsiteY440" fmla="*/ 294555 h 457399"/>
              <a:gd name="connsiteX441" fmla="*/ 281080 w 554362"/>
              <a:gd name="connsiteY441" fmla="*/ 294353 h 457399"/>
              <a:gd name="connsiteX442" fmla="*/ 287214 w 554362"/>
              <a:gd name="connsiteY442" fmla="*/ 292143 h 457399"/>
              <a:gd name="connsiteX443" fmla="*/ 289403 w 554362"/>
              <a:gd name="connsiteY443" fmla="*/ 283220 h 457399"/>
              <a:gd name="connsiteX444" fmla="*/ 263780 w 554362"/>
              <a:gd name="connsiteY444" fmla="*/ 256533 h 457399"/>
              <a:gd name="connsiteX445" fmla="*/ 235435 w 554362"/>
              <a:gd name="connsiteY445" fmla="*/ 266064 h 457399"/>
              <a:gd name="connsiteX446" fmla="*/ 242766 w 554362"/>
              <a:gd name="connsiteY446" fmla="*/ 267735 h 457399"/>
              <a:gd name="connsiteX447" fmla="*/ 228393 w 554362"/>
              <a:gd name="connsiteY447" fmla="*/ 277586 h 457399"/>
              <a:gd name="connsiteX448" fmla="*/ 229531 w 554362"/>
              <a:gd name="connsiteY448" fmla="*/ 269151 h 457399"/>
              <a:gd name="connsiteX449" fmla="*/ 223981 w 554362"/>
              <a:gd name="connsiteY449" fmla="*/ 272694 h 457399"/>
              <a:gd name="connsiteX450" fmla="*/ 223592 w 554362"/>
              <a:gd name="connsiteY450" fmla="*/ 272626 h 457399"/>
              <a:gd name="connsiteX451" fmla="*/ 227459 w 554362"/>
              <a:gd name="connsiteY451" fmla="*/ 264815 h 457399"/>
              <a:gd name="connsiteX452" fmla="*/ 227333 w 554362"/>
              <a:gd name="connsiteY452" fmla="*/ 264631 h 457399"/>
              <a:gd name="connsiteX453" fmla="*/ 221215 w 554362"/>
              <a:gd name="connsiteY453" fmla="*/ 267987 h 457399"/>
              <a:gd name="connsiteX454" fmla="*/ 220926 w 554362"/>
              <a:gd name="connsiteY454" fmla="*/ 267970 h 457399"/>
              <a:gd name="connsiteX455" fmla="*/ 221673 w 554362"/>
              <a:gd name="connsiteY455" fmla="*/ 262876 h 457399"/>
              <a:gd name="connsiteX456" fmla="*/ 243443 w 554362"/>
              <a:gd name="connsiteY456" fmla="*/ 319824 h 457399"/>
              <a:gd name="connsiteX457" fmla="*/ 234493 w 554362"/>
              <a:gd name="connsiteY457" fmla="*/ 319976 h 457399"/>
              <a:gd name="connsiteX458" fmla="*/ 230361 w 554362"/>
              <a:gd name="connsiteY458" fmla="*/ 324007 h 457399"/>
              <a:gd name="connsiteX459" fmla="*/ 230081 w 554362"/>
              <a:gd name="connsiteY459" fmla="*/ 324075 h 457399"/>
              <a:gd name="connsiteX460" fmla="*/ 233101 w 554362"/>
              <a:gd name="connsiteY460" fmla="*/ 315455 h 457399"/>
              <a:gd name="connsiteX461" fmla="*/ 226408 w 554362"/>
              <a:gd name="connsiteY461" fmla="*/ 316044 h 457399"/>
              <a:gd name="connsiteX462" fmla="*/ 225984 w 554362"/>
              <a:gd name="connsiteY462" fmla="*/ 315877 h 457399"/>
              <a:gd name="connsiteX463" fmla="*/ 234620 w 554362"/>
              <a:gd name="connsiteY463" fmla="*/ 311693 h 457399"/>
              <a:gd name="connsiteX464" fmla="*/ 230803 w 554362"/>
              <a:gd name="connsiteY464" fmla="*/ 307375 h 457399"/>
              <a:gd name="connsiteX465" fmla="*/ 230549 w 554362"/>
              <a:gd name="connsiteY465" fmla="*/ 307004 h 457399"/>
              <a:gd name="connsiteX466" fmla="*/ 234026 w 554362"/>
              <a:gd name="connsiteY466" fmla="*/ 305166 h 457399"/>
              <a:gd name="connsiteX467" fmla="*/ 240618 w 554362"/>
              <a:gd name="connsiteY467" fmla="*/ 309821 h 457399"/>
              <a:gd name="connsiteX468" fmla="*/ 249876 w 554362"/>
              <a:gd name="connsiteY468" fmla="*/ 304440 h 457399"/>
              <a:gd name="connsiteX469" fmla="*/ 246990 w 554362"/>
              <a:gd name="connsiteY469" fmla="*/ 289224 h 457399"/>
              <a:gd name="connsiteX470" fmla="*/ 246736 w 554362"/>
              <a:gd name="connsiteY470" fmla="*/ 289055 h 457399"/>
              <a:gd name="connsiteX471" fmla="*/ 240535 w 554362"/>
              <a:gd name="connsiteY471" fmla="*/ 284552 h 457399"/>
              <a:gd name="connsiteX472" fmla="*/ 240906 w 554362"/>
              <a:gd name="connsiteY472" fmla="*/ 284434 h 457399"/>
              <a:gd name="connsiteX473" fmla="*/ 247601 w 554362"/>
              <a:gd name="connsiteY473" fmla="*/ 282325 h 457399"/>
              <a:gd name="connsiteX474" fmla="*/ 270636 w 554362"/>
              <a:gd name="connsiteY474" fmla="*/ 267211 h 457399"/>
              <a:gd name="connsiteX475" fmla="*/ 279562 w 554362"/>
              <a:gd name="connsiteY475" fmla="*/ 270602 h 457399"/>
              <a:gd name="connsiteX476" fmla="*/ 282649 w 554362"/>
              <a:gd name="connsiteY476" fmla="*/ 279947 h 457399"/>
              <a:gd name="connsiteX477" fmla="*/ 282735 w 554362"/>
              <a:gd name="connsiteY477" fmla="*/ 280335 h 457399"/>
              <a:gd name="connsiteX478" fmla="*/ 259420 w 554362"/>
              <a:gd name="connsiteY478" fmla="*/ 302179 h 457399"/>
              <a:gd name="connsiteX479" fmla="*/ 265960 w 554362"/>
              <a:gd name="connsiteY479" fmla="*/ 312149 h 457399"/>
              <a:gd name="connsiteX480" fmla="*/ 266139 w 554362"/>
              <a:gd name="connsiteY480" fmla="*/ 312436 h 457399"/>
              <a:gd name="connsiteX481" fmla="*/ 261481 w 554362"/>
              <a:gd name="connsiteY481" fmla="*/ 314797 h 457399"/>
              <a:gd name="connsiteX482" fmla="*/ 255738 w 554362"/>
              <a:gd name="connsiteY482" fmla="*/ 312975 h 457399"/>
              <a:gd name="connsiteX483" fmla="*/ 247890 w 554362"/>
              <a:gd name="connsiteY483" fmla="*/ 319419 h 457399"/>
              <a:gd name="connsiteX484" fmla="*/ 250715 w 554362"/>
              <a:gd name="connsiteY484" fmla="*/ 323417 h 457399"/>
              <a:gd name="connsiteX485" fmla="*/ 250656 w 554362"/>
              <a:gd name="connsiteY485" fmla="*/ 323636 h 457399"/>
              <a:gd name="connsiteX486" fmla="*/ 243443 w 554362"/>
              <a:gd name="connsiteY486" fmla="*/ 319824 h 457399"/>
              <a:gd name="connsiteX487" fmla="*/ 285873 w 554362"/>
              <a:gd name="connsiteY487" fmla="*/ 189432 h 457399"/>
              <a:gd name="connsiteX488" fmla="*/ 277762 w 554362"/>
              <a:gd name="connsiteY488" fmla="*/ 191843 h 457399"/>
              <a:gd name="connsiteX489" fmla="*/ 285873 w 554362"/>
              <a:gd name="connsiteY489" fmla="*/ 189432 h 457399"/>
              <a:gd name="connsiteX490" fmla="*/ 267284 w 554362"/>
              <a:gd name="connsiteY490" fmla="*/ 201813 h 457399"/>
              <a:gd name="connsiteX491" fmla="*/ 275174 w 554362"/>
              <a:gd name="connsiteY491" fmla="*/ 201475 h 457399"/>
              <a:gd name="connsiteX492" fmla="*/ 275081 w 554362"/>
              <a:gd name="connsiteY492" fmla="*/ 202589 h 457399"/>
              <a:gd name="connsiteX493" fmla="*/ 262584 w 554362"/>
              <a:gd name="connsiteY493" fmla="*/ 206924 h 457399"/>
              <a:gd name="connsiteX494" fmla="*/ 257358 w 554362"/>
              <a:gd name="connsiteY494" fmla="*/ 199198 h 457399"/>
              <a:gd name="connsiteX495" fmla="*/ 258122 w 554362"/>
              <a:gd name="connsiteY495" fmla="*/ 199148 h 457399"/>
              <a:gd name="connsiteX496" fmla="*/ 267284 w 554362"/>
              <a:gd name="connsiteY496" fmla="*/ 201813 h 457399"/>
              <a:gd name="connsiteX497" fmla="*/ 170965 w 554362"/>
              <a:gd name="connsiteY497" fmla="*/ 365318 h 457399"/>
              <a:gd name="connsiteX498" fmla="*/ 187041 w 554362"/>
              <a:gd name="connsiteY498" fmla="*/ 365689 h 457399"/>
              <a:gd name="connsiteX499" fmla="*/ 194745 w 554362"/>
              <a:gd name="connsiteY499" fmla="*/ 373027 h 457399"/>
              <a:gd name="connsiteX500" fmla="*/ 195356 w 554362"/>
              <a:gd name="connsiteY500" fmla="*/ 373027 h 457399"/>
              <a:gd name="connsiteX501" fmla="*/ 189774 w 554362"/>
              <a:gd name="connsiteY501" fmla="*/ 357407 h 457399"/>
              <a:gd name="connsiteX502" fmla="*/ 201991 w 554362"/>
              <a:gd name="connsiteY502" fmla="*/ 358519 h 457399"/>
              <a:gd name="connsiteX503" fmla="*/ 202703 w 554362"/>
              <a:gd name="connsiteY503" fmla="*/ 358284 h 457399"/>
              <a:gd name="connsiteX504" fmla="*/ 187007 w 554362"/>
              <a:gd name="connsiteY504" fmla="*/ 350591 h 457399"/>
              <a:gd name="connsiteX505" fmla="*/ 193930 w 554362"/>
              <a:gd name="connsiteY505" fmla="*/ 342781 h 457399"/>
              <a:gd name="connsiteX506" fmla="*/ 194389 w 554362"/>
              <a:gd name="connsiteY506" fmla="*/ 342091 h 457399"/>
              <a:gd name="connsiteX507" fmla="*/ 178778 w 554362"/>
              <a:gd name="connsiteY507" fmla="*/ 346055 h 457399"/>
              <a:gd name="connsiteX508" fmla="*/ 159264 w 554362"/>
              <a:gd name="connsiteY508" fmla="*/ 337468 h 457399"/>
              <a:gd name="connsiteX509" fmla="*/ 169538 w 554362"/>
              <a:gd name="connsiteY509" fmla="*/ 316989 h 457399"/>
              <a:gd name="connsiteX510" fmla="*/ 169470 w 554362"/>
              <a:gd name="connsiteY510" fmla="*/ 315251 h 457399"/>
              <a:gd name="connsiteX511" fmla="*/ 169886 w 554362"/>
              <a:gd name="connsiteY511" fmla="*/ 314999 h 457399"/>
              <a:gd name="connsiteX512" fmla="*/ 173670 w 554362"/>
              <a:gd name="connsiteY512" fmla="*/ 315977 h 457399"/>
              <a:gd name="connsiteX513" fmla="*/ 180457 w 554362"/>
              <a:gd name="connsiteY513" fmla="*/ 306936 h 457399"/>
              <a:gd name="connsiteX514" fmla="*/ 179897 w 554362"/>
              <a:gd name="connsiteY514" fmla="*/ 306717 h 457399"/>
              <a:gd name="connsiteX515" fmla="*/ 176292 w 554362"/>
              <a:gd name="connsiteY515" fmla="*/ 308859 h 457399"/>
              <a:gd name="connsiteX516" fmla="*/ 130275 w 554362"/>
              <a:gd name="connsiteY516" fmla="*/ 281363 h 457399"/>
              <a:gd name="connsiteX517" fmla="*/ 109751 w 554362"/>
              <a:gd name="connsiteY517" fmla="*/ 290675 h 457399"/>
              <a:gd name="connsiteX518" fmla="*/ 112432 w 554362"/>
              <a:gd name="connsiteY518" fmla="*/ 297270 h 457399"/>
              <a:gd name="connsiteX519" fmla="*/ 106425 w 554362"/>
              <a:gd name="connsiteY519" fmla="*/ 303276 h 457399"/>
              <a:gd name="connsiteX520" fmla="*/ 106425 w 554362"/>
              <a:gd name="connsiteY520" fmla="*/ 303984 h 457399"/>
              <a:gd name="connsiteX521" fmla="*/ 139751 w 554362"/>
              <a:gd name="connsiteY521" fmla="*/ 318609 h 457399"/>
              <a:gd name="connsiteX522" fmla="*/ 140888 w 554362"/>
              <a:gd name="connsiteY522" fmla="*/ 342410 h 457399"/>
              <a:gd name="connsiteX523" fmla="*/ 129807 w 554362"/>
              <a:gd name="connsiteY523" fmla="*/ 351418 h 457399"/>
              <a:gd name="connsiteX524" fmla="*/ 129578 w 554362"/>
              <a:gd name="connsiteY524" fmla="*/ 351822 h 457399"/>
              <a:gd name="connsiteX525" fmla="*/ 138248 w 554362"/>
              <a:gd name="connsiteY525" fmla="*/ 356275 h 457399"/>
              <a:gd name="connsiteX526" fmla="*/ 148378 w 554362"/>
              <a:gd name="connsiteY526" fmla="*/ 352969 h 457399"/>
              <a:gd name="connsiteX527" fmla="*/ 162810 w 554362"/>
              <a:gd name="connsiteY527" fmla="*/ 364677 h 457399"/>
              <a:gd name="connsiteX528" fmla="*/ 157704 w 554362"/>
              <a:gd name="connsiteY528" fmla="*/ 371947 h 457399"/>
              <a:gd name="connsiteX529" fmla="*/ 157831 w 554362"/>
              <a:gd name="connsiteY529" fmla="*/ 372351 h 457399"/>
              <a:gd name="connsiteX530" fmla="*/ 170965 w 554362"/>
              <a:gd name="connsiteY530" fmla="*/ 365318 h 457399"/>
              <a:gd name="connsiteX531" fmla="*/ 396532 w 554362"/>
              <a:gd name="connsiteY531" fmla="*/ 372351 h 457399"/>
              <a:gd name="connsiteX532" fmla="*/ 396668 w 554362"/>
              <a:gd name="connsiteY532" fmla="*/ 371947 h 457399"/>
              <a:gd name="connsiteX533" fmla="*/ 391552 w 554362"/>
              <a:gd name="connsiteY533" fmla="*/ 364677 h 457399"/>
              <a:gd name="connsiteX534" fmla="*/ 405983 w 554362"/>
              <a:gd name="connsiteY534" fmla="*/ 352969 h 457399"/>
              <a:gd name="connsiteX535" fmla="*/ 416113 w 554362"/>
              <a:gd name="connsiteY535" fmla="*/ 356275 h 457399"/>
              <a:gd name="connsiteX536" fmla="*/ 424793 w 554362"/>
              <a:gd name="connsiteY536" fmla="*/ 351822 h 457399"/>
              <a:gd name="connsiteX537" fmla="*/ 424564 w 554362"/>
              <a:gd name="connsiteY537" fmla="*/ 351418 h 457399"/>
              <a:gd name="connsiteX538" fmla="*/ 413484 w 554362"/>
              <a:gd name="connsiteY538" fmla="*/ 342410 h 457399"/>
              <a:gd name="connsiteX539" fmla="*/ 414620 w 554362"/>
              <a:gd name="connsiteY539" fmla="*/ 318609 h 457399"/>
              <a:gd name="connsiteX540" fmla="*/ 447946 w 554362"/>
              <a:gd name="connsiteY540" fmla="*/ 303984 h 457399"/>
              <a:gd name="connsiteX541" fmla="*/ 447946 w 554362"/>
              <a:gd name="connsiteY541" fmla="*/ 303276 h 457399"/>
              <a:gd name="connsiteX542" fmla="*/ 441940 w 554362"/>
              <a:gd name="connsiteY542" fmla="*/ 297270 h 457399"/>
              <a:gd name="connsiteX543" fmla="*/ 444621 w 554362"/>
              <a:gd name="connsiteY543" fmla="*/ 290675 h 457399"/>
              <a:gd name="connsiteX544" fmla="*/ 424088 w 554362"/>
              <a:gd name="connsiteY544" fmla="*/ 281363 h 457399"/>
              <a:gd name="connsiteX545" fmla="*/ 378071 w 554362"/>
              <a:gd name="connsiteY545" fmla="*/ 308859 h 457399"/>
              <a:gd name="connsiteX546" fmla="*/ 374474 w 554362"/>
              <a:gd name="connsiteY546" fmla="*/ 306717 h 457399"/>
              <a:gd name="connsiteX547" fmla="*/ 373913 w 554362"/>
              <a:gd name="connsiteY547" fmla="*/ 306936 h 457399"/>
              <a:gd name="connsiteX548" fmla="*/ 380693 w 554362"/>
              <a:gd name="connsiteY548" fmla="*/ 315977 h 457399"/>
              <a:gd name="connsiteX549" fmla="*/ 384484 w 554362"/>
              <a:gd name="connsiteY549" fmla="*/ 314999 h 457399"/>
              <a:gd name="connsiteX550" fmla="*/ 384892 w 554362"/>
              <a:gd name="connsiteY550" fmla="*/ 315251 h 457399"/>
              <a:gd name="connsiteX551" fmla="*/ 384824 w 554362"/>
              <a:gd name="connsiteY551" fmla="*/ 316989 h 457399"/>
              <a:gd name="connsiteX552" fmla="*/ 395107 w 554362"/>
              <a:gd name="connsiteY552" fmla="*/ 337468 h 457399"/>
              <a:gd name="connsiteX553" fmla="*/ 375584 w 554362"/>
              <a:gd name="connsiteY553" fmla="*/ 346055 h 457399"/>
              <a:gd name="connsiteX554" fmla="*/ 359983 w 554362"/>
              <a:gd name="connsiteY554" fmla="*/ 342091 h 457399"/>
              <a:gd name="connsiteX555" fmla="*/ 360440 w 554362"/>
              <a:gd name="connsiteY555" fmla="*/ 342781 h 457399"/>
              <a:gd name="connsiteX556" fmla="*/ 367364 w 554362"/>
              <a:gd name="connsiteY556" fmla="*/ 350591 h 457399"/>
              <a:gd name="connsiteX557" fmla="*/ 351668 w 554362"/>
              <a:gd name="connsiteY557" fmla="*/ 358284 h 457399"/>
              <a:gd name="connsiteX558" fmla="*/ 352381 w 554362"/>
              <a:gd name="connsiteY558" fmla="*/ 358519 h 457399"/>
              <a:gd name="connsiteX559" fmla="*/ 364589 w 554362"/>
              <a:gd name="connsiteY559" fmla="*/ 357407 h 457399"/>
              <a:gd name="connsiteX560" fmla="*/ 359015 w 554362"/>
              <a:gd name="connsiteY560" fmla="*/ 373027 h 457399"/>
              <a:gd name="connsiteX561" fmla="*/ 359626 w 554362"/>
              <a:gd name="connsiteY561" fmla="*/ 373027 h 457399"/>
              <a:gd name="connsiteX562" fmla="*/ 367320 w 554362"/>
              <a:gd name="connsiteY562" fmla="*/ 365689 h 457399"/>
              <a:gd name="connsiteX563" fmla="*/ 383398 w 554362"/>
              <a:gd name="connsiteY563" fmla="*/ 365318 h 457399"/>
              <a:gd name="connsiteX564" fmla="*/ 396532 w 554362"/>
              <a:gd name="connsiteY564" fmla="*/ 372351 h 457399"/>
              <a:gd name="connsiteX565" fmla="*/ 231329 w 554362"/>
              <a:gd name="connsiteY565" fmla="*/ 213721 h 457399"/>
              <a:gd name="connsiteX566" fmla="*/ 227715 w 554362"/>
              <a:gd name="connsiteY566" fmla="*/ 213317 h 457399"/>
              <a:gd name="connsiteX567" fmla="*/ 227562 w 554362"/>
              <a:gd name="connsiteY567" fmla="*/ 213452 h 457399"/>
              <a:gd name="connsiteX568" fmla="*/ 233221 w 554362"/>
              <a:gd name="connsiteY568" fmla="*/ 218040 h 457399"/>
              <a:gd name="connsiteX569" fmla="*/ 237216 w 554362"/>
              <a:gd name="connsiteY569" fmla="*/ 216302 h 457399"/>
              <a:gd name="connsiteX570" fmla="*/ 255186 w 554362"/>
              <a:gd name="connsiteY570" fmla="*/ 221819 h 457399"/>
              <a:gd name="connsiteX571" fmla="*/ 251148 w 554362"/>
              <a:gd name="connsiteY571" fmla="*/ 232547 h 457399"/>
              <a:gd name="connsiteX572" fmla="*/ 227171 w 554362"/>
              <a:gd name="connsiteY572" fmla="*/ 219389 h 457399"/>
              <a:gd name="connsiteX573" fmla="*/ 221223 w 554362"/>
              <a:gd name="connsiteY573" fmla="*/ 227469 h 457399"/>
              <a:gd name="connsiteX574" fmla="*/ 216473 w 554362"/>
              <a:gd name="connsiteY574" fmla="*/ 224011 h 457399"/>
              <a:gd name="connsiteX575" fmla="*/ 221011 w 554362"/>
              <a:gd name="connsiteY575" fmla="*/ 217838 h 457399"/>
              <a:gd name="connsiteX576" fmla="*/ 214904 w 554362"/>
              <a:gd name="connsiteY576" fmla="*/ 217534 h 457399"/>
              <a:gd name="connsiteX577" fmla="*/ 214767 w 554362"/>
              <a:gd name="connsiteY577" fmla="*/ 217264 h 457399"/>
              <a:gd name="connsiteX578" fmla="*/ 223251 w 554362"/>
              <a:gd name="connsiteY578" fmla="*/ 213991 h 457399"/>
              <a:gd name="connsiteX579" fmla="*/ 216787 w 554362"/>
              <a:gd name="connsiteY579" fmla="*/ 212035 h 457399"/>
              <a:gd name="connsiteX580" fmla="*/ 216720 w 554362"/>
              <a:gd name="connsiteY580" fmla="*/ 211849 h 457399"/>
              <a:gd name="connsiteX581" fmla="*/ 226959 w 554362"/>
              <a:gd name="connsiteY581" fmla="*/ 209757 h 457399"/>
              <a:gd name="connsiteX582" fmla="*/ 228995 w 554362"/>
              <a:gd name="connsiteY582" fmla="*/ 206974 h 457399"/>
              <a:gd name="connsiteX583" fmla="*/ 224881 w 554362"/>
              <a:gd name="connsiteY583" fmla="*/ 202673 h 457399"/>
              <a:gd name="connsiteX584" fmla="*/ 227459 w 554362"/>
              <a:gd name="connsiteY584" fmla="*/ 199148 h 457399"/>
              <a:gd name="connsiteX585" fmla="*/ 230344 w 554362"/>
              <a:gd name="connsiteY585" fmla="*/ 203010 h 457399"/>
              <a:gd name="connsiteX586" fmla="*/ 252487 w 554362"/>
              <a:gd name="connsiteY586" fmla="*/ 172867 h 457399"/>
              <a:gd name="connsiteX587" fmla="*/ 259073 w 554362"/>
              <a:gd name="connsiteY587" fmla="*/ 170506 h 457399"/>
              <a:gd name="connsiteX588" fmla="*/ 258911 w 554362"/>
              <a:gd name="connsiteY588" fmla="*/ 177455 h 457399"/>
              <a:gd name="connsiteX589" fmla="*/ 237132 w 554362"/>
              <a:gd name="connsiteY589" fmla="*/ 207869 h 457399"/>
              <a:gd name="connsiteX590" fmla="*/ 241721 w 554362"/>
              <a:gd name="connsiteY590" fmla="*/ 209370 h 457399"/>
              <a:gd name="connsiteX591" fmla="*/ 239184 w 554362"/>
              <a:gd name="connsiteY591" fmla="*/ 212911 h 457399"/>
              <a:gd name="connsiteX592" fmla="*/ 233763 w 554362"/>
              <a:gd name="connsiteY592" fmla="*/ 210398 h 457399"/>
              <a:gd name="connsiteX593" fmla="*/ 231329 w 554362"/>
              <a:gd name="connsiteY593" fmla="*/ 213721 h 457399"/>
              <a:gd name="connsiteX594" fmla="*/ 308984 w 554362"/>
              <a:gd name="connsiteY594" fmla="*/ 208797 h 457399"/>
              <a:gd name="connsiteX595" fmla="*/ 314414 w 554362"/>
              <a:gd name="connsiteY595" fmla="*/ 214447 h 457399"/>
              <a:gd name="connsiteX596" fmla="*/ 314728 w 554362"/>
              <a:gd name="connsiteY596" fmla="*/ 214599 h 457399"/>
              <a:gd name="connsiteX597" fmla="*/ 306099 w 554362"/>
              <a:gd name="connsiteY597" fmla="*/ 216860 h 457399"/>
              <a:gd name="connsiteX598" fmla="*/ 309222 w 554362"/>
              <a:gd name="connsiteY598" fmla="*/ 228566 h 457399"/>
              <a:gd name="connsiteX599" fmla="*/ 309230 w 554362"/>
              <a:gd name="connsiteY599" fmla="*/ 229274 h 457399"/>
              <a:gd name="connsiteX600" fmla="*/ 299754 w 554362"/>
              <a:gd name="connsiteY600" fmla="*/ 226878 h 457399"/>
              <a:gd name="connsiteX601" fmla="*/ 298769 w 554362"/>
              <a:gd name="connsiteY601" fmla="*/ 238349 h 457399"/>
              <a:gd name="connsiteX602" fmla="*/ 277796 w 554362"/>
              <a:gd name="connsiteY602" fmla="*/ 240222 h 457399"/>
              <a:gd name="connsiteX603" fmla="*/ 257257 w 554362"/>
              <a:gd name="connsiteY603" fmla="*/ 233694 h 457399"/>
              <a:gd name="connsiteX604" fmla="*/ 275421 w 554362"/>
              <a:gd name="connsiteY604" fmla="*/ 216960 h 457399"/>
              <a:gd name="connsiteX605" fmla="*/ 284074 w 554362"/>
              <a:gd name="connsiteY605" fmla="*/ 208493 h 457399"/>
              <a:gd name="connsiteX606" fmla="*/ 275624 w 554362"/>
              <a:gd name="connsiteY606" fmla="*/ 210432 h 457399"/>
              <a:gd name="connsiteX607" fmla="*/ 276066 w 554362"/>
              <a:gd name="connsiteY607" fmla="*/ 207092 h 457399"/>
              <a:gd name="connsiteX608" fmla="*/ 275251 w 554362"/>
              <a:gd name="connsiteY608" fmla="*/ 204242 h 457399"/>
              <a:gd name="connsiteX609" fmla="*/ 282479 w 554362"/>
              <a:gd name="connsiteY609" fmla="*/ 202893 h 457399"/>
              <a:gd name="connsiteX610" fmla="*/ 272095 w 554362"/>
              <a:gd name="connsiteY610" fmla="*/ 199283 h 457399"/>
              <a:gd name="connsiteX611" fmla="*/ 270160 w 554362"/>
              <a:gd name="connsiteY611" fmla="*/ 194558 h 457399"/>
              <a:gd name="connsiteX612" fmla="*/ 269041 w 554362"/>
              <a:gd name="connsiteY612" fmla="*/ 192703 h 457399"/>
              <a:gd name="connsiteX613" fmla="*/ 278203 w 554362"/>
              <a:gd name="connsiteY613" fmla="*/ 186647 h 457399"/>
              <a:gd name="connsiteX614" fmla="*/ 289063 w 554362"/>
              <a:gd name="connsiteY614" fmla="*/ 182314 h 457399"/>
              <a:gd name="connsiteX615" fmla="*/ 287535 w 554362"/>
              <a:gd name="connsiteY615" fmla="*/ 170825 h 457399"/>
              <a:gd name="connsiteX616" fmla="*/ 288350 w 554362"/>
              <a:gd name="connsiteY616" fmla="*/ 170302 h 457399"/>
              <a:gd name="connsiteX617" fmla="*/ 295578 w 554362"/>
              <a:gd name="connsiteY617" fmla="*/ 178399 h 457399"/>
              <a:gd name="connsiteX618" fmla="*/ 304708 w 554362"/>
              <a:gd name="connsiteY618" fmla="*/ 174114 h 457399"/>
              <a:gd name="connsiteX619" fmla="*/ 306353 w 554362"/>
              <a:gd name="connsiteY619" fmla="*/ 184017 h 457399"/>
              <a:gd name="connsiteX620" fmla="*/ 317162 w 554362"/>
              <a:gd name="connsiteY620" fmla="*/ 185298 h 457399"/>
              <a:gd name="connsiteX621" fmla="*/ 317213 w 554362"/>
              <a:gd name="connsiteY621" fmla="*/ 186260 h 457399"/>
              <a:gd name="connsiteX622" fmla="*/ 306855 w 554362"/>
              <a:gd name="connsiteY622" fmla="*/ 191556 h 457399"/>
              <a:gd name="connsiteX623" fmla="*/ 308984 w 554362"/>
              <a:gd name="connsiteY623" fmla="*/ 208797 h 457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Lst>
            <a:rect l="l" t="t" r="r" b="b"/>
            <a:pathLst>
              <a:path w="554362" h="457399">
                <a:moveTo>
                  <a:pt x="288317" y="350491"/>
                </a:moveTo>
                <a:lnTo>
                  <a:pt x="277185" y="350491"/>
                </a:lnTo>
                <a:lnTo>
                  <a:pt x="277185" y="319806"/>
                </a:lnTo>
                <a:lnTo>
                  <a:pt x="288317" y="319806"/>
                </a:lnTo>
                <a:lnTo>
                  <a:pt x="288317" y="350491"/>
                </a:lnTo>
                <a:close/>
                <a:moveTo>
                  <a:pt x="338508" y="215207"/>
                </a:moveTo>
                <a:lnTo>
                  <a:pt x="327377" y="215207"/>
                </a:lnTo>
                <a:lnTo>
                  <a:pt x="327377" y="184505"/>
                </a:lnTo>
                <a:lnTo>
                  <a:pt x="338508" y="184505"/>
                </a:lnTo>
                <a:lnTo>
                  <a:pt x="338508" y="215207"/>
                </a:lnTo>
                <a:close/>
                <a:moveTo>
                  <a:pt x="132361" y="162273"/>
                </a:moveTo>
                <a:cubicBezTo>
                  <a:pt x="131520" y="162273"/>
                  <a:pt x="125761" y="162290"/>
                  <a:pt x="125761" y="163470"/>
                </a:cubicBezTo>
                <a:cubicBezTo>
                  <a:pt x="125761" y="164652"/>
                  <a:pt x="128442" y="164044"/>
                  <a:pt x="132361" y="164702"/>
                </a:cubicBezTo>
                <a:cubicBezTo>
                  <a:pt x="141270" y="166220"/>
                  <a:pt x="144782" y="170673"/>
                  <a:pt x="151035" y="170673"/>
                </a:cubicBezTo>
                <a:cubicBezTo>
                  <a:pt x="156710" y="170673"/>
                  <a:pt x="162505" y="166845"/>
                  <a:pt x="160249" y="158680"/>
                </a:cubicBezTo>
                <a:cubicBezTo>
                  <a:pt x="159876" y="157314"/>
                  <a:pt x="159078" y="157634"/>
                  <a:pt x="158890" y="158563"/>
                </a:cubicBezTo>
                <a:cubicBezTo>
                  <a:pt x="158025" y="162206"/>
                  <a:pt x="153520" y="164298"/>
                  <a:pt x="148769" y="164298"/>
                </a:cubicBezTo>
                <a:cubicBezTo>
                  <a:pt x="142889" y="164298"/>
                  <a:pt x="141626" y="162273"/>
                  <a:pt x="132361" y="162273"/>
                </a:cubicBezTo>
                <a:close/>
                <a:moveTo>
                  <a:pt x="71062" y="192940"/>
                </a:moveTo>
                <a:cubicBezTo>
                  <a:pt x="72039" y="194289"/>
                  <a:pt x="82542" y="207835"/>
                  <a:pt x="66414" y="213013"/>
                </a:cubicBezTo>
                <a:cubicBezTo>
                  <a:pt x="65700" y="213250"/>
                  <a:pt x="65455" y="213941"/>
                  <a:pt x="66533" y="214397"/>
                </a:cubicBezTo>
                <a:cubicBezTo>
                  <a:pt x="78443" y="219339"/>
                  <a:pt x="84214" y="210246"/>
                  <a:pt x="84214" y="210246"/>
                </a:cubicBezTo>
                <a:cubicBezTo>
                  <a:pt x="90203" y="223876"/>
                  <a:pt x="81015" y="231433"/>
                  <a:pt x="81015" y="231433"/>
                </a:cubicBezTo>
                <a:cubicBezTo>
                  <a:pt x="82313" y="233896"/>
                  <a:pt x="88005" y="237995"/>
                  <a:pt x="96651" y="239918"/>
                </a:cubicBezTo>
                <a:cubicBezTo>
                  <a:pt x="99918" y="238180"/>
                  <a:pt x="104524" y="234841"/>
                  <a:pt x="106442" y="229713"/>
                </a:cubicBezTo>
                <a:cubicBezTo>
                  <a:pt x="106442" y="229713"/>
                  <a:pt x="108776" y="235667"/>
                  <a:pt x="106654" y="241352"/>
                </a:cubicBezTo>
                <a:cubicBezTo>
                  <a:pt x="130987" y="243545"/>
                  <a:pt x="139590" y="224213"/>
                  <a:pt x="158331" y="227688"/>
                </a:cubicBezTo>
                <a:cubicBezTo>
                  <a:pt x="158875" y="227790"/>
                  <a:pt x="159128" y="227452"/>
                  <a:pt x="159128" y="226878"/>
                </a:cubicBezTo>
                <a:cubicBezTo>
                  <a:pt x="159128" y="214953"/>
                  <a:pt x="151780" y="193159"/>
                  <a:pt x="128577" y="188739"/>
                </a:cubicBezTo>
                <a:cubicBezTo>
                  <a:pt x="105442" y="184303"/>
                  <a:pt x="111669" y="174857"/>
                  <a:pt x="111669" y="174857"/>
                </a:cubicBezTo>
                <a:cubicBezTo>
                  <a:pt x="121425" y="174418"/>
                  <a:pt x="127058" y="178636"/>
                  <a:pt x="127058" y="178636"/>
                </a:cubicBezTo>
                <a:cubicBezTo>
                  <a:pt x="128840" y="175734"/>
                  <a:pt x="126329" y="172597"/>
                  <a:pt x="126329" y="172597"/>
                </a:cubicBezTo>
                <a:cubicBezTo>
                  <a:pt x="127262" y="171483"/>
                  <a:pt x="127780" y="167536"/>
                  <a:pt x="127780" y="167536"/>
                </a:cubicBezTo>
                <a:cubicBezTo>
                  <a:pt x="116793" y="167519"/>
                  <a:pt x="113909" y="165175"/>
                  <a:pt x="113909" y="165175"/>
                </a:cubicBezTo>
                <a:cubicBezTo>
                  <a:pt x="112220" y="158698"/>
                  <a:pt x="116750" y="149538"/>
                  <a:pt x="133065" y="159338"/>
                </a:cubicBezTo>
                <a:cubicBezTo>
                  <a:pt x="137138" y="155728"/>
                  <a:pt x="136832" y="150228"/>
                  <a:pt x="136832" y="150228"/>
                </a:cubicBezTo>
                <a:cubicBezTo>
                  <a:pt x="138062" y="149655"/>
                  <a:pt x="138825" y="147733"/>
                  <a:pt x="138825" y="146907"/>
                </a:cubicBezTo>
                <a:cubicBezTo>
                  <a:pt x="138825" y="144207"/>
                  <a:pt x="125778" y="136937"/>
                  <a:pt x="122426" y="136077"/>
                </a:cubicBezTo>
                <a:cubicBezTo>
                  <a:pt x="121611" y="132147"/>
                  <a:pt x="116555" y="126478"/>
                  <a:pt x="101216" y="128520"/>
                </a:cubicBezTo>
                <a:cubicBezTo>
                  <a:pt x="93962" y="129414"/>
                  <a:pt x="88726" y="127525"/>
                  <a:pt x="91171" y="123324"/>
                </a:cubicBezTo>
                <a:cubicBezTo>
                  <a:pt x="91586" y="122616"/>
                  <a:pt x="90288" y="122481"/>
                  <a:pt x="89609" y="123172"/>
                </a:cubicBezTo>
                <a:cubicBezTo>
                  <a:pt x="87929" y="124842"/>
                  <a:pt x="85613" y="129549"/>
                  <a:pt x="91960" y="132720"/>
                </a:cubicBezTo>
                <a:cubicBezTo>
                  <a:pt x="98994" y="136261"/>
                  <a:pt x="99426" y="143279"/>
                  <a:pt x="99477" y="144292"/>
                </a:cubicBezTo>
                <a:cubicBezTo>
                  <a:pt x="99595" y="145775"/>
                  <a:pt x="97796" y="145910"/>
                  <a:pt x="97398" y="144426"/>
                </a:cubicBezTo>
                <a:cubicBezTo>
                  <a:pt x="94156" y="132586"/>
                  <a:pt x="77884" y="130038"/>
                  <a:pt x="68246" y="136329"/>
                </a:cubicBezTo>
                <a:cubicBezTo>
                  <a:pt x="68814" y="142671"/>
                  <a:pt x="75670" y="146855"/>
                  <a:pt x="79429" y="146855"/>
                </a:cubicBezTo>
                <a:cubicBezTo>
                  <a:pt x="81592" y="146855"/>
                  <a:pt x="84587" y="144713"/>
                  <a:pt x="84587" y="141761"/>
                </a:cubicBezTo>
                <a:cubicBezTo>
                  <a:pt x="84587" y="140328"/>
                  <a:pt x="85324" y="140512"/>
                  <a:pt x="85750" y="141626"/>
                </a:cubicBezTo>
                <a:cubicBezTo>
                  <a:pt x="87345" y="145843"/>
                  <a:pt x="81074" y="154547"/>
                  <a:pt x="71750" y="149251"/>
                </a:cubicBezTo>
                <a:cubicBezTo>
                  <a:pt x="62274" y="158680"/>
                  <a:pt x="66058" y="170302"/>
                  <a:pt x="67007" y="174587"/>
                </a:cubicBezTo>
                <a:cubicBezTo>
                  <a:pt x="68704" y="182279"/>
                  <a:pt x="64920" y="189734"/>
                  <a:pt x="57947" y="186260"/>
                </a:cubicBezTo>
                <a:cubicBezTo>
                  <a:pt x="57589" y="186091"/>
                  <a:pt x="57233" y="185956"/>
                  <a:pt x="57233" y="186782"/>
                </a:cubicBezTo>
                <a:cubicBezTo>
                  <a:pt x="57233" y="191624"/>
                  <a:pt x="63580" y="197089"/>
                  <a:pt x="71062" y="192940"/>
                </a:cubicBezTo>
                <a:close/>
                <a:moveTo>
                  <a:pt x="123291" y="145404"/>
                </a:moveTo>
                <a:cubicBezTo>
                  <a:pt x="118862" y="150313"/>
                  <a:pt x="111652" y="149183"/>
                  <a:pt x="109921" y="141086"/>
                </a:cubicBezTo>
                <a:cubicBezTo>
                  <a:pt x="119015" y="140614"/>
                  <a:pt x="122927" y="141525"/>
                  <a:pt x="123291" y="145404"/>
                </a:cubicBezTo>
                <a:close/>
                <a:moveTo>
                  <a:pt x="405593" y="164298"/>
                </a:moveTo>
                <a:cubicBezTo>
                  <a:pt x="400841" y="164298"/>
                  <a:pt x="396344" y="162206"/>
                  <a:pt x="395479" y="158563"/>
                </a:cubicBezTo>
                <a:cubicBezTo>
                  <a:pt x="395284" y="157634"/>
                  <a:pt x="394487" y="157314"/>
                  <a:pt x="394122" y="158680"/>
                </a:cubicBezTo>
                <a:cubicBezTo>
                  <a:pt x="391865" y="166845"/>
                  <a:pt x="397660" y="170673"/>
                  <a:pt x="403336" y="170673"/>
                </a:cubicBezTo>
                <a:cubicBezTo>
                  <a:pt x="409590" y="170673"/>
                  <a:pt x="413101" y="166220"/>
                  <a:pt x="422001" y="164702"/>
                </a:cubicBezTo>
                <a:cubicBezTo>
                  <a:pt x="425921" y="164044"/>
                  <a:pt x="428602" y="164652"/>
                  <a:pt x="428602" y="163470"/>
                </a:cubicBezTo>
                <a:cubicBezTo>
                  <a:pt x="428602" y="162290"/>
                  <a:pt x="422840" y="162273"/>
                  <a:pt x="422001" y="162273"/>
                </a:cubicBezTo>
                <a:cubicBezTo>
                  <a:pt x="412736" y="162273"/>
                  <a:pt x="411472" y="164298"/>
                  <a:pt x="405593" y="164298"/>
                </a:cubicBezTo>
                <a:close/>
                <a:moveTo>
                  <a:pt x="497128" y="186782"/>
                </a:moveTo>
                <a:cubicBezTo>
                  <a:pt x="497128" y="185956"/>
                  <a:pt x="496771" y="186091"/>
                  <a:pt x="496424" y="186260"/>
                </a:cubicBezTo>
                <a:cubicBezTo>
                  <a:pt x="489449" y="189734"/>
                  <a:pt x="485667" y="182279"/>
                  <a:pt x="487363" y="174587"/>
                </a:cubicBezTo>
                <a:cubicBezTo>
                  <a:pt x="488313" y="170302"/>
                  <a:pt x="492097" y="158680"/>
                  <a:pt x="482612" y="149251"/>
                </a:cubicBezTo>
                <a:cubicBezTo>
                  <a:pt x="473288" y="154547"/>
                  <a:pt x="467018" y="145843"/>
                  <a:pt x="468613" y="141626"/>
                </a:cubicBezTo>
                <a:cubicBezTo>
                  <a:pt x="469045" y="140512"/>
                  <a:pt x="469775" y="140328"/>
                  <a:pt x="469775" y="141761"/>
                </a:cubicBezTo>
                <a:cubicBezTo>
                  <a:pt x="469775" y="144713"/>
                  <a:pt x="472771" y="146855"/>
                  <a:pt x="474934" y="146855"/>
                </a:cubicBezTo>
                <a:cubicBezTo>
                  <a:pt x="478692" y="146855"/>
                  <a:pt x="485547" y="142671"/>
                  <a:pt x="486124" y="136329"/>
                </a:cubicBezTo>
                <a:cubicBezTo>
                  <a:pt x="476486" y="130038"/>
                  <a:pt x="460213" y="132586"/>
                  <a:pt x="456973" y="144426"/>
                </a:cubicBezTo>
                <a:cubicBezTo>
                  <a:pt x="456566" y="145910"/>
                  <a:pt x="454766" y="145775"/>
                  <a:pt x="454886" y="144292"/>
                </a:cubicBezTo>
                <a:cubicBezTo>
                  <a:pt x="454945" y="143279"/>
                  <a:pt x="455369" y="136261"/>
                  <a:pt x="462403" y="132720"/>
                </a:cubicBezTo>
                <a:cubicBezTo>
                  <a:pt x="468748" y="129549"/>
                  <a:pt x="466441" y="124842"/>
                  <a:pt x="464761" y="123172"/>
                </a:cubicBezTo>
                <a:cubicBezTo>
                  <a:pt x="464074" y="122481"/>
                  <a:pt x="462776" y="122616"/>
                  <a:pt x="463192" y="123324"/>
                </a:cubicBezTo>
                <a:cubicBezTo>
                  <a:pt x="465643" y="127525"/>
                  <a:pt x="460410" y="129414"/>
                  <a:pt x="453155" y="128520"/>
                </a:cubicBezTo>
                <a:cubicBezTo>
                  <a:pt x="437816" y="126478"/>
                  <a:pt x="432758" y="132147"/>
                  <a:pt x="431945" y="136077"/>
                </a:cubicBezTo>
                <a:cubicBezTo>
                  <a:pt x="428585" y="136937"/>
                  <a:pt x="415544" y="144207"/>
                  <a:pt x="415544" y="146907"/>
                </a:cubicBezTo>
                <a:cubicBezTo>
                  <a:pt x="415544" y="147733"/>
                  <a:pt x="416309" y="149655"/>
                  <a:pt x="417539" y="150228"/>
                </a:cubicBezTo>
                <a:cubicBezTo>
                  <a:pt x="417539" y="150228"/>
                  <a:pt x="417233" y="155728"/>
                  <a:pt x="421306" y="159338"/>
                </a:cubicBezTo>
                <a:cubicBezTo>
                  <a:pt x="437611" y="149538"/>
                  <a:pt x="442143" y="158698"/>
                  <a:pt x="440463" y="165175"/>
                </a:cubicBezTo>
                <a:cubicBezTo>
                  <a:pt x="440463" y="165175"/>
                  <a:pt x="437578" y="167519"/>
                  <a:pt x="426583" y="167536"/>
                </a:cubicBezTo>
                <a:cubicBezTo>
                  <a:pt x="426583" y="167536"/>
                  <a:pt x="427110" y="171483"/>
                  <a:pt x="428043" y="172597"/>
                </a:cubicBezTo>
                <a:cubicBezTo>
                  <a:pt x="428043" y="172597"/>
                  <a:pt x="425530" y="175734"/>
                  <a:pt x="427313" y="178636"/>
                </a:cubicBezTo>
                <a:cubicBezTo>
                  <a:pt x="427313" y="178636"/>
                  <a:pt x="432946" y="174418"/>
                  <a:pt x="442702" y="174857"/>
                </a:cubicBezTo>
                <a:cubicBezTo>
                  <a:pt x="442702" y="174857"/>
                  <a:pt x="448930" y="184303"/>
                  <a:pt x="425786" y="188739"/>
                </a:cubicBezTo>
                <a:cubicBezTo>
                  <a:pt x="402589" y="193159"/>
                  <a:pt x="395243" y="214953"/>
                  <a:pt x="395243" y="226878"/>
                </a:cubicBezTo>
                <a:cubicBezTo>
                  <a:pt x="395243" y="227452"/>
                  <a:pt x="395488" y="227790"/>
                  <a:pt x="396032" y="227688"/>
                </a:cubicBezTo>
                <a:cubicBezTo>
                  <a:pt x="414782" y="224213"/>
                  <a:pt x="423376" y="243545"/>
                  <a:pt x="447717" y="241352"/>
                </a:cubicBezTo>
                <a:cubicBezTo>
                  <a:pt x="445595" y="235667"/>
                  <a:pt x="447929" y="229713"/>
                  <a:pt x="447929" y="229713"/>
                </a:cubicBezTo>
                <a:cubicBezTo>
                  <a:pt x="449845" y="234841"/>
                  <a:pt x="454445" y="238180"/>
                  <a:pt x="457720" y="239918"/>
                </a:cubicBezTo>
                <a:cubicBezTo>
                  <a:pt x="466356" y="237995"/>
                  <a:pt x="472050" y="233896"/>
                  <a:pt x="473348" y="231433"/>
                </a:cubicBezTo>
                <a:cubicBezTo>
                  <a:pt x="473348" y="231433"/>
                  <a:pt x="464168" y="223876"/>
                  <a:pt x="470157" y="210246"/>
                </a:cubicBezTo>
                <a:cubicBezTo>
                  <a:pt x="470157" y="210246"/>
                  <a:pt x="475926" y="219339"/>
                  <a:pt x="487839" y="214397"/>
                </a:cubicBezTo>
                <a:cubicBezTo>
                  <a:pt x="488907" y="213941"/>
                  <a:pt x="488661" y="213250"/>
                  <a:pt x="487957" y="213013"/>
                </a:cubicBezTo>
                <a:cubicBezTo>
                  <a:pt x="471820" y="207835"/>
                  <a:pt x="482324" y="194289"/>
                  <a:pt x="483307" y="192940"/>
                </a:cubicBezTo>
                <a:cubicBezTo>
                  <a:pt x="490791" y="197089"/>
                  <a:pt x="497128" y="191624"/>
                  <a:pt x="497128" y="186782"/>
                </a:cubicBezTo>
                <a:close/>
                <a:moveTo>
                  <a:pt x="444450" y="141086"/>
                </a:moveTo>
                <a:cubicBezTo>
                  <a:pt x="442711" y="149183"/>
                  <a:pt x="435500" y="150313"/>
                  <a:pt x="431080" y="145404"/>
                </a:cubicBezTo>
                <a:cubicBezTo>
                  <a:pt x="431445" y="141525"/>
                  <a:pt x="435356" y="140614"/>
                  <a:pt x="444450" y="141086"/>
                </a:cubicBezTo>
                <a:close/>
                <a:moveTo>
                  <a:pt x="272909" y="5229"/>
                </a:moveTo>
                <a:cubicBezTo>
                  <a:pt x="272909" y="7270"/>
                  <a:pt x="273791" y="9058"/>
                  <a:pt x="274495" y="10053"/>
                </a:cubicBezTo>
                <a:cubicBezTo>
                  <a:pt x="275930" y="12077"/>
                  <a:pt x="275710" y="13190"/>
                  <a:pt x="275030" y="13865"/>
                </a:cubicBezTo>
                <a:cubicBezTo>
                  <a:pt x="274360" y="14541"/>
                  <a:pt x="273232" y="14760"/>
                  <a:pt x="271187" y="13342"/>
                </a:cubicBezTo>
                <a:cubicBezTo>
                  <a:pt x="270186" y="12634"/>
                  <a:pt x="268396" y="11756"/>
                  <a:pt x="266342" y="11756"/>
                </a:cubicBezTo>
                <a:cubicBezTo>
                  <a:pt x="262831" y="11756"/>
                  <a:pt x="261092" y="14050"/>
                  <a:pt x="261092" y="16007"/>
                </a:cubicBezTo>
                <a:cubicBezTo>
                  <a:pt x="261092" y="17964"/>
                  <a:pt x="262831" y="20258"/>
                  <a:pt x="266342" y="20258"/>
                </a:cubicBezTo>
                <a:cubicBezTo>
                  <a:pt x="268396" y="20258"/>
                  <a:pt x="270186" y="19381"/>
                  <a:pt x="271187" y="18672"/>
                </a:cubicBezTo>
                <a:cubicBezTo>
                  <a:pt x="273232" y="17256"/>
                  <a:pt x="274360" y="17475"/>
                  <a:pt x="275030" y="18151"/>
                </a:cubicBezTo>
                <a:cubicBezTo>
                  <a:pt x="275710" y="18807"/>
                  <a:pt x="274716" y="25825"/>
                  <a:pt x="273927" y="31340"/>
                </a:cubicBezTo>
                <a:cubicBezTo>
                  <a:pt x="268116" y="32555"/>
                  <a:pt x="265316" y="37177"/>
                  <a:pt x="265316" y="39877"/>
                </a:cubicBezTo>
                <a:cubicBezTo>
                  <a:pt x="265316" y="46826"/>
                  <a:pt x="272791" y="50840"/>
                  <a:pt x="277185" y="53169"/>
                </a:cubicBezTo>
                <a:cubicBezTo>
                  <a:pt x="281572" y="50840"/>
                  <a:pt x="289047" y="46826"/>
                  <a:pt x="289047" y="39877"/>
                </a:cubicBezTo>
                <a:cubicBezTo>
                  <a:pt x="289047" y="37177"/>
                  <a:pt x="286246" y="32555"/>
                  <a:pt x="280443" y="31340"/>
                </a:cubicBezTo>
                <a:cubicBezTo>
                  <a:pt x="279645" y="25825"/>
                  <a:pt x="278662" y="18807"/>
                  <a:pt x="279332" y="18151"/>
                </a:cubicBezTo>
                <a:cubicBezTo>
                  <a:pt x="280001" y="17475"/>
                  <a:pt x="281131" y="17256"/>
                  <a:pt x="283176" y="18672"/>
                </a:cubicBezTo>
                <a:cubicBezTo>
                  <a:pt x="284177" y="19381"/>
                  <a:pt x="285966" y="20258"/>
                  <a:pt x="288020" y="20258"/>
                </a:cubicBezTo>
                <a:cubicBezTo>
                  <a:pt x="291532" y="20258"/>
                  <a:pt x="293271" y="17964"/>
                  <a:pt x="293271" y="16007"/>
                </a:cubicBezTo>
                <a:cubicBezTo>
                  <a:pt x="293271" y="14050"/>
                  <a:pt x="291532" y="11756"/>
                  <a:pt x="288020" y="11756"/>
                </a:cubicBezTo>
                <a:cubicBezTo>
                  <a:pt x="285966" y="11756"/>
                  <a:pt x="284177" y="12634"/>
                  <a:pt x="283176" y="13342"/>
                </a:cubicBezTo>
                <a:cubicBezTo>
                  <a:pt x="281131" y="14760"/>
                  <a:pt x="280001" y="14541"/>
                  <a:pt x="279332" y="13865"/>
                </a:cubicBezTo>
                <a:cubicBezTo>
                  <a:pt x="278662" y="13190"/>
                  <a:pt x="278432" y="12077"/>
                  <a:pt x="279866" y="10053"/>
                </a:cubicBezTo>
                <a:cubicBezTo>
                  <a:pt x="280571" y="9058"/>
                  <a:pt x="281461" y="7270"/>
                  <a:pt x="281461" y="5229"/>
                </a:cubicBezTo>
                <a:cubicBezTo>
                  <a:pt x="281461" y="1738"/>
                  <a:pt x="279153" y="0"/>
                  <a:pt x="277185" y="0"/>
                </a:cubicBezTo>
                <a:cubicBezTo>
                  <a:pt x="275209" y="0"/>
                  <a:pt x="272909" y="1738"/>
                  <a:pt x="272909" y="5229"/>
                </a:cubicBezTo>
                <a:close/>
                <a:moveTo>
                  <a:pt x="277185" y="56863"/>
                </a:moveTo>
                <a:cubicBezTo>
                  <a:pt x="272476" y="56863"/>
                  <a:pt x="268659" y="60641"/>
                  <a:pt x="268659" y="65331"/>
                </a:cubicBezTo>
                <a:cubicBezTo>
                  <a:pt x="268659" y="70003"/>
                  <a:pt x="272476" y="73798"/>
                  <a:pt x="277185" y="73798"/>
                </a:cubicBezTo>
                <a:cubicBezTo>
                  <a:pt x="281885" y="73798"/>
                  <a:pt x="285704" y="70003"/>
                  <a:pt x="285704" y="65331"/>
                </a:cubicBezTo>
                <a:cubicBezTo>
                  <a:pt x="285704" y="60641"/>
                  <a:pt x="281885" y="56863"/>
                  <a:pt x="277185" y="56863"/>
                </a:cubicBezTo>
                <a:close/>
                <a:moveTo>
                  <a:pt x="277185" y="138388"/>
                </a:moveTo>
                <a:cubicBezTo>
                  <a:pt x="311317" y="138388"/>
                  <a:pt x="330576" y="144865"/>
                  <a:pt x="330576" y="144865"/>
                </a:cubicBezTo>
                <a:cubicBezTo>
                  <a:pt x="330762" y="127727"/>
                  <a:pt x="330644" y="118163"/>
                  <a:pt x="340536" y="119596"/>
                </a:cubicBezTo>
                <a:cubicBezTo>
                  <a:pt x="335132" y="105190"/>
                  <a:pt x="358421" y="99540"/>
                  <a:pt x="358421" y="80766"/>
                </a:cubicBezTo>
                <a:cubicBezTo>
                  <a:pt x="358421" y="68400"/>
                  <a:pt x="349623" y="67001"/>
                  <a:pt x="347027" y="67001"/>
                </a:cubicBezTo>
                <a:cubicBezTo>
                  <a:pt x="339297" y="67001"/>
                  <a:pt x="340512" y="71993"/>
                  <a:pt x="333935" y="71993"/>
                </a:cubicBezTo>
                <a:cubicBezTo>
                  <a:pt x="333122" y="71993"/>
                  <a:pt x="332272" y="71791"/>
                  <a:pt x="332272" y="72382"/>
                </a:cubicBezTo>
                <a:cubicBezTo>
                  <a:pt x="332272" y="74541"/>
                  <a:pt x="334123" y="78236"/>
                  <a:pt x="337142" y="78236"/>
                </a:cubicBezTo>
                <a:cubicBezTo>
                  <a:pt x="341181" y="78236"/>
                  <a:pt x="341266" y="74220"/>
                  <a:pt x="344261" y="74220"/>
                </a:cubicBezTo>
                <a:cubicBezTo>
                  <a:pt x="345559" y="74220"/>
                  <a:pt x="347425" y="75266"/>
                  <a:pt x="347425" y="79382"/>
                </a:cubicBezTo>
                <a:cubicBezTo>
                  <a:pt x="347425" y="87361"/>
                  <a:pt x="342166" y="96217"/>
                  <a:pt x="335956" y="103066"/>
                </a:cubicBezTo>
                <a:cubicBezTo>
                  <a:pt x="334529" y="101109"/>
                  <a:pt x="332587" y="99894"/>
                  <a:pt x="330262" y="99894"/>
                </a:cubicBezTo>
                <a:cubicBezTo>
                  <a:pt x="326589" y="99894"/>
                  <a:pt x="323364" y="103707"/>
                  <a:pt x="323364" y="108412"/>
                </a:cubicBezTo>
                <a:cubicBezTo>
                  <a:pt x="323364" y="110150"/>
                  <a:pt x="323645" y="111416"/>
                  <a:pt x="324281" y="112882"/>
                </a:cubicBezTo>
                <a:cubicBezTo>
                  <a:pt x="322210" y="114029"/>
                  <a:pt x="320370" y="114687"/>
                  <a:pt x="318987" y="114687"/>
                </a:cubicBezTo>
                <a:cubicBezTo>
                  <a:pt x="316188" y="114687"/>
                  <a:pt x="311962" y="113558"/>
                  <a:pt x="311962" y="107451"/>
                </a:cubicBezTo>
                <a:cubicBezTo>
                  <a:pt x="311962" y="93856"/>
                  <a:pt x="330305" y="81878"/>
                  <a:pt x="330305" y="64640"/>
                </a:cubicBezTo>
                <a:cubicBezTo>
                  <a:pt x="330305" y="56407"/>
                  <a:pt x="324773" y="48210"/>
                  <a:pt x="313218" y="48210"/>
                </a:cubicBezTo>
                <a:cubicBezTo>
                  <a:pt x="300823" y="48210"/>
                  <a:pt x="303130" y="59461"/>
                  <a:pt x="292406" y="59461"/>
                </a:cubicBezTo>
                <a:cubicBezTo>
                  <a:pt x="291914" y="59461"/>
                  <a:pt x="291523" y="59612"/>
                  <a:pt x="291523" y="60050"/>
                </a:cubicBezTo>
                <a:cubicBezTo>
                  <a:pt x="291523" y="60758"/>
                  <a:pt x="293382" y="66984"/>
                  <a:pt x="298930" y="66984"/>
                </a:cubicBezTo>
                <a:cubicBezTo>
                  <a:pt x="304869" y="66984"/>
                  <a:pt x="306541" y="56779"/>
                  <a:pt x="311792" y="56779"/>
                </a:cubicBezTo>
                <a:cubicBezTo>
                  <a:pt x="313760" y="56779"/>
                  <a:pt x="316697" y="57926"/>
                  <a:pt x="316697" y="64842"/>
                </a:cubicBezTo>
                <a:cubicBezTo>
                  <a:pt x="316697" y="70223"/>
                  <a:pt x="314016" y="78909"/>
                  <a:pt x="310164" y="87244"/>
                </a:cubicBezTo>
                <a:cubicBezTo>
                  <a:pt x="308772" y="85860"/>
                  <a:pt x="306888" y="84848"/>
                  <a:pt x="304758" y="84848"/>
                </a:cubicBezTo>
                <a:cubicBezTo>
                  <a:pt x="300160" y="84848"/>
                  <a:pt x="296861" y="89266"/>
                  <a:pt x="296861" y="94547"/>
                </a:cubicBezTo>
                <a:cubicBezTo>
                  <a:pt x="296861" y="97887"/>
                  <a:pt x="298183" y="101109"/>
                  <a:pt x="300466" y="103233"/>
                </a:cubicBezTo>
                <a:cubicBezTo>
                  <a:pt x="297759" y="106676"/>
                  <a:pt x="294993" y="109476"/>
                  <a:pt x="291243" y="109476"/>
                </a:cubicBezTo>
                <a:cubicBezTo>
                  <a:pt x="283836" y="109476"/>
                  <a:pt x="280563" y="105292"/>
                  <a:pt x="280563" y="100737"/>
                </a:cubicBezTo>
                <a:cubicBezTo>
                  <a:pt x="280563" y="95811"/>
                  <a:pt x="289607" y="94023"/>
                  <a:pt x="289607" y="86331"/>
                </a:cubicBezTo>
                <a:cubicBezTo>
                  <a:pt x="289607" y="81103"/>
                  <a:pt x="286187" y="78151"/>
                  <a:pt x="282894" y="78151"/>
                </a:cubicBezTo>
                <a:cubicBezTo>
                  <a:pt x="279357" y="78151"/>
                  <a:pt x="277541" y="80479"/>
                  <a:pt x="277185" y="80479"/>
                </a:cubicBezTo>
                <a:cubicBezTo>
                  <a:pt x="276820" y="80479"/>
                  <a:pt x="275004" y="78151"/>
                  <a:pt x="271466" y="78151"/>
                </a:cubicBezTo>
                <a:cubicBezTo>
                  <a:pt x="268176" y="78151"/>
                  <a:pt x="264756" y="81103"/>
                  <a:pt x="264756" y="86331"/>
                </a:cubicBezTo>
                <a:cubicBezTo>
                  <a:pt x="264756" y="94023"/>
                  <a:pt x="273800" y="95811"/>
                  <a:pt x="273800" y="100737"/>
                </a:cubicBezTo>
                <a:cubicBezTo>
                  <a:pt x="273800" y="105292"/>
                  <a:pt x="270533" y="109476"/>
                  <a:pt x="263128" y="109476"/>
                </a:cubicBezTo>
                <a:cubicBezTo>
                  <a:pt x="259368" y="109476"/>
                  <a:pt x="256603" y="106676"/>
                  <a:pt x="253896" y="103233"/>
                </a:cubicBezTo>
                <a:cubicBezTo>
                  <a:pt x="256178" y="101109"/>
                  <a:pt x="257502" y="97887"/>
                  <a:pt x="257502" y="94547"/>
                </a:cubicBezTo>
                <a:cubicBezTo>
                  <a:pt x="257502" y="89266"/>
                  <a:pt x="254202" y="84848"/>
                  <a:pt x="249603" y="84848"/>
                </a:cubicBezTo>
                <a:cubicBezTo>
                  <a:pt x="247474" y="84848"/>
                  <a:pt x="245591" y="85860"/>
                  <a:pt x="244199" y="87244"/>
                </a:cubicBezTo>
                <a:cubicBezTo>
                  <a:pt x="240356" y="78909"/>
                  <a:pt x="237675" y="70223"/>
                  <a:pt x="237675" y="64842"/>
                </a:cubicBezTo>
                <a:cubicBezTo>
                  <a:pt x="237675" y="57926"/>
                  <a:pt x="240611" y="56779"/>
                  <a:pt x="242578" y="56779"/>
                </a:cubicBezTo>
                <a:cubicBezTo>
                  <a:pt x="247822" y="56779"/>
                  <a:pt x="249493" y="66984"/>
                  <a:pt x="255441" y="66984"/>
                </a:cubicBezTo>
                <a:cubicBezTo>
                  <a:pt x="260989" y="66984"/>
                  <a:pt x="262846" y="60758"/>
                  <a:pt x="262846" y="60050"/>
                </a:cubicBezTo>
                <a:cubicBezTo>
                  <a:pt x="262846" y="59612"/>
                  <a:pt x="262449" y="59461"/>
                  <a:pt x="261957" y="59461"/>
                </a:cubicBezTo>
                <a:cubicBezTo>
                  <a:pt x="251233" y="59461"/>
                  <a:pt x="253540" y="48210"/>
                  <a:pt x="241153" y="48210"/>
                </a:cubicBezTo>
                <a:cubicBezTo>
                  <a:pt x="229598" y="48210"/>
                  <a:pt x="224066" y="56407"/>
                  <a:pt x="224066" y="64640"/>
                </a:cubicBezTo>
                <a:cubicBezTo>
                  <a:pt x="224066" y="81878"/>
                  <a:pt x="242409" y="93856"/>
                  <a:pt x="242409" y="107451"/>
                </a:cubicBezTo>
                <a:cubicBezTo>
                  <a:pt x="242409" y="113558"/>
                  <a:pt x="238184" y="114687"/>
                  <a:pt x="235384" y="114687"/>
                </a:cubicBezTo>
                <a:cubicBezTo>
                  <a:pt x="233993" y="114687"/>
                  <a:pt x="232160" y="114029"/>
                  <a:pt x="230081" y="112882"/>
                </a:cubicBezTo>
                <a:cubicBezTo>
                  <a:pt x="230717" y="111416"/>
                  <a:pt x="230997" y="110150"/>
                  <a:pt x="230997" y="108412"/>
                </a:cubicBezTo>
                <a:cubicBezTo>
                  <a:pt x="230997" y="103707"/>
                  <a:pt x="227774" y="99894"/>
                  <a:pt x="224101" y="99894"/>
                </a:cubicBezTo>
                <a:cubicBezTo>
                  <a:pt x="221776" y="99894"/>
                  <a:pt x="219840" y="101109"/>
                  <a:pt x="218416" y="103066"/>
                </a:cubicBezTo>
                <a:cubicBezTo>
                  <a:pt x="212197" y="96217"/>
                  <a:pt x="206946" y="87361"/>
                  <a:pt x="206946" y="79382"/>
                </a:cubicBezTo>
                <a:cubicBezTo>
                  <a:pt x="206946" y="75266"/>
                  <a:pt x="208812" y="74220"/>
                  <a:pt x="210101" y="74220"/>
                </a:cubicBezTo>
                <a:cubicBezTo>
                  <a:pt x="213104" y="74220"/>
                  <a:pt x="213189" y="78236"/>
                  <a:pt x="217227" y="78236"/>
                </a:cubicBezTo>
                <a:cubicBezTo>
                  <a:pt x="220240" y="78236"/>
                  <a:pt x="222089" y="74541"/>
                  <a:pt x="222089" y="72382"/>
                </a:cubicBezTo>
                <a:cubicBezTo>
                  <a:pt x="222089" y="71791"/>
                  <a:pt x="221249" y="71993"/>
                  <a:pt x="220435" y="71993"/>
                </a:cubicBezTo>
                <a:cubicBezTo>
                  <a:pt x="213851" y="71993"/>
                  <a:pt x="215072" y="67001"/>
                  <a:pt x="207344" y="67001"/>
                </a:cubicBezTo>
                <a:cubicBezTo>
                  <a:pt x="204739" y="67001"/>
                  <a:pt x="195949" y="68400"/>
                  <a:pt x="195949" y="80766"/>
                </a:cubicBezTo>
                <a:cubicBezTo>
                  <a:pt x="195949" y="99540"/>
                  <a:pt x="219239" y="105190"/>
                  <a:pt x="213834" y="119596"/>
                </a:cubicBezTo>
                <a:cubicBezTo>
                  <a:pt x="223727" y="118163"/>
                  <a:pt x="223599" y="127727"/>
                  <a:pt x="223786" y="144865"/>
                </a:cubicBezTo>
                <a:cubicBezTo>
                  <a:pt x="223786" y="144865"/>
                  <a:pt x="243045" y="138388"/>
                  <a:pt x="277185" y="138388"/>
                </a:cubicBezTo>
                <a:close/>
                <a:moveTo>
                  <a:pt x="214598" y="163707"/>
                </a:moveTo>
                <a:cubicBezTo>
                  <a:pt x="205307" y="165731"/>
                  <a:pt x="198639" y="167636"/>
                  <a:pt x="195654" y="168548"/>
                </a:cubicBezTo>
                <a:cubicBezTo>
                  <a:pt x="195805" y="164467"/>
                  <a:pt x="197367" y="160687"/>
                  <a:pt x="201023" y="159844"/>
                </a:cubicBezTo>
                <a:cubicBezTo>
                  <a:pt x="201490" y="159725"/>
                  <a:pt x="201608" y="159102"/>
                  <a:pt x="201176" y="158815"/>
                </a:cubicBezTo>
                <a:cubicBezTo>
                  <a:pt x="192896" y="153350"/>
                  <a:pt x="188458" y="163824"/>
                  <a:pt x="188332" y="164163"/>
                </a:cubicBezTo>
                <a:cubicBezTo>
                  <a:pt x="185395" y="163943"/>
                  <a:pt x="180924" y="164854"/>
                  <a:pt x="180924" y="168801"/>
                </a:cubicBezTo>
                <a:cubicBezTo>
                  <a:pt x="180924" y="180591"/>
                  <a:pt x="153792" y="187138"/>
                  <a:pt x="147506" y="188098"/>
                </a:cubicBezTo>
                <a:cubicBezTo>
                  <a:pt x="158585" y="192349"/>
                  <a:pt x="163201" y="206232"/>
                  <a:pt x="163201" y="206232"/>
                </a:cubicBezTo>
                <a:cubicBezTo>
                  <a:pt x="171244" y="198236"/>
                  <a:pt x="180653" y="191185"/>
                  <a:pt x="182723" y="191185"/>
                </a:cubicBezTo>
                <a:cubicBezTo>
                  <a:pt x="184862" y="191185"/>
                  <a:pt x="185675" y="193850"/>
                  <a:pt x="185845" y="195436"/>
                </a:cubicBezTo>
                <a:cubicBezTo>
                  <a:pt x="185895" y="195959"/>
                  <a:pt x="186387" y="196129"/>
                  <a:pt x="186719" y="195673"/>
                </a:cubicBezTo>
                <a:cubicBezTo>
                  <a:pt x="190927" y="189432"/>
                  <a:pt x="188908" y="188014"/>
                  <a:pt x="188568" y="186176"/>
                </a:cubicBezTo>
                <a:cubicBezTo>
                  <a:pt x="188297" y="184725"/>
                  <a:pt x="188721" y="179260"/>
                  <a:pt x="194863" y="179900"/>
                </a:cubicBezTo>
                <a:lnTo>
                  <a:pt x="194863" y="258592"/>
                </a:lnTo>
                <a:lnTo>
                  <a:pt x="191708" y="259216"/>
                </a:lnTo>
                <a:cubicBezTo>
                  <a:pt x="190257" y="259469"/>
                  <a:pt x="178685" y="249684"/>
                  <a:pt x="165432" y="240576"/>
                </a:cubicBezTo>
                <a:cubicBezTo>
                  <a:pt x="152180" y="231468"/>
                  <a:pt x="145061" y="236916"/>
                  <a:pt x="129943" y="245046"/>
                </a:cubicBezTo>
                <a:cubicBezTo>
                  <a:pt x="110175" y="255690"/>
                  <a:pt x="90168" y="246041"/>
                  <a:pt x="90168" y="246041"/>
                </a:cubicBezTo>
                <a:cubicBezTo>
                  <a:pt x="73116" y="258153"/>
                  <a:pt x="67313" y="293171"/>
                  <a:pt x="67313" y="293171"/>
                </a:cubicBezTo>
                <a:cubicBezTo>
                  <a:pt x="63919" y="294622"/>
                  <a:pt x="58286" y="296140"/>
                  <a:pt x="52950" y="296140"/>
                </a:cubicBezTo>
                <a:cubicBezTo>
                  <a:pt x="39934" y="296140"/>
                  <a:pt x="37541" y="288314"/>
                  <a:pt x="37541" y="283624"/>
                </a:cubicBezTo>
                <a:cubicBezTo>
                  <a:pt x="37541" y="263651"/>
                  <a:pt x="62698" y="255082"/>
                  <a:pt x="62698" y="235397"/>
                </a:cubicBezTo>
                <a:cubicBezTo>
                  <a:pt x="62698" y="230623"/>
                  <a:pt x="60491" y="211191"/>
                  <a:pt x="36311" y="211191"/>
                </a:cubicBezTo>
                <a:cubicBezTo>
                  <a:pt x="33215" y="211191"/>
                  <a:pt x="14762" y="211158"/>
                  <a:pt x="14677" y="211158"/>
                </a:cubicBezTo>
                <a:cubicBezTo>
                  <a:pt x="5624" y="211158"/>
                  <a:pt x="3360" y="204681"/>
                  <a:pt x="2104" y="202200"/>
                </a:cubicBezTo>
                <a:cubicBezTo>
                  <a:pt x="1621" y="201240"/>
                  <a:pt x="695" y="201796"/>
                  <a:pt x="1044" y="202554"/>
                </a:cubicBezTo>
                <a:cubicBezTo>
                  <a:pt x="1739" y="204207"/>
                  <a:pt x="0" y="206721"/>
                  <a:pt x="0" y="211714"/>
                </a:cubicBezTo>
                <a:cubicBezTo>
                  <a:pt x="0" y="219710"/>
                  <a:pt x="4726" y="224517"/>
                  <a:pt x="13523" y="224517"/>
                </a:cubicBezTo>
                <a:cubicBezTo>
                  <a:pt x="17528" y="224517"/>
                  <a:pt x="21295" y="223387"/>
                  <a:pt x="22517" y="222662"/>
                </a:cubicBezTo>
                <a:cubicBezTo>
                  <a:pt x="23332" y="222190"/>
                  <a:pt x="23764" y="222966"/>
                  <a:pt x="23382" y="223405"/>
                </a:cubicBezTo>
                <a:cubicBezTo>
                  <a:pt x="19547" y="227858"/>
                  <a:pt x="19242" y="236190"/>
                  <a:pt x="20819" y="238215"/>
                </a:cubicBezTo>
                <a:cubicBezTo>
                  <a:pt x="21193" y="238704"/>
                  <a:pt x="21660" y="238569"/>
                  <a:pt x="21752" y="238180"/>
                </a:cubicBezTo>
                <a:cubicBezTo>
                  <a:pt x="23874" y="229730"/>
                  <a:pt x="31832" y="221752"/>
                  <a:pt x="42547" y="221752"/>
                </a:cubicBezTo>
                <a:cubicBezTo>
                  <a:pt x="55664" y="221752"/>
                  <a:pt x="55596" y="232834"/>
                  <a:pt x="55596" y="235515"/>
                </a:cubicBezTo>
                <a:cubicBezTo>
                  <a:pt x="55596" y="251541"/>
                  <a:pt x="27285" y="263297"/>
                  <a:pt x="27285" y="285327"/>
                </a:cubicBezTo>
                <a:cubicBezTo>
                  <a:pt x="27285" y="307679"/>
                  <a:pt x="51032" y="312469"/>
                  <a:pt x="64793" y="308926"/>
                </a:cubicBezTo>
                <a:cubicBezTo>
                  <a:pt x="63987" y="331295"/>
                  <a:pt x="38230" y="338919"/>
                  <a:pt x="37449" y="322910"/>
                </a:cubicBezTo>
                <a:cubicBezTo>
                  <a:pt x="37390" y="322152"/>
                  <a:pt x="36838" y="321966"/>
                  <a:pt x="36414" y="322978"/>
                </a:cubicBezTo>
                <a:cubicBezTo>
                  <a:pt x="33156" y="330889"/>
                  <a:pt x="34445" y="337840"/>
                  <a:pt x="44474" y="340049"/>
                </a:cubicBezTo>
                <a:cubicBezTo>
                  <a:pt x="45152" y="340218"/>
                  <a:pt x="44822" y="340588"/>
                  <a:pt x="44202" y="341011"/>
                </a:cubicBezTo>
                <a:cubicBezTo>
                  <a:pt x="34277" y="347285"/>
                  <a:pt x="39654" y="371947"/>
                  <a:pt x="40146" y="379200"/>
                </a:cubicBezTo>
                <a:cubicBezTo>
                  <a:pt x="40893" y="389659"/>
                  <a:pt x="30433" y="388410"/>
                  <a:pt x="29575" y="388106"/>
                </a:cubicBezTo>
                <a:cubicBezTo>
                  <a:pt x="29142" y="387939"/>
                  <a:pt x="28727" y="388158"/>
                  <a:pt x="29389" y="388984"/>
                </a:cubicBezTo>
                <a:cubicBezTo>
                  <a:pt x="36805" y="398025"/>
                  <a:pt x="45967" y="389759"/>
                  <a:pt x="45967" y="389759"/>
                </a:cubicBezTo>
                <a:cubicBezTo>
                  <a:pt x="52889" y="391919"/>
                  <a:pt x="48598" y="397790"/>
                  <a:pt x="43981" y="400859"/>
                </a:cubicBezTo>
                <a:cubicBezTo>
                  <a:pt x="43260" y="401348"/>
                  <a:pt x="43321" y="401821"/>
                  <a:pt x="44101" y="401871"/>
                </a:cubicBezTo>
                <a:cubicBezTo>
                  <a:pt x="45136" y="401939"/>
                  <a:pt x="55852" y="402834"/>
                  <a:pt x="57760" y="394347"/>
                </a:cubicBezTo>
                <a:cubicBezTo>
                  <a:pt x="62503" y="399982"/>
                  <a:pt x="69476" y="397924"/>
                  <a:pt x="70944" y="397182"/>
                </a:cubicBezTo>
                <a:cubicBezTo>
                  <a:pt x="73007" y="396137"/>
                  <a:pt x="83043" y="392509"/>
                  <a:pt x="84044" y="403727"/>
                </a:cubicBezTo>
                <a:cubicBezTo>
                  <a:pt x="84103" y="404537"/>
                  <a:pt x="84579" y="404013"/>
                  <a:pt x="84909" y="403592"/>
                </a:cubicBezTo>
                <a:cubicBezTo>
                  <a:pt x="92493" y="394112"/>
                  <a:pt x="84367" y="388258"/>
                  <a:pt x="79853" y="387567"/>
                </a:cubicBezTo>
                <a:cubicBezTo>
                  <a:pt x="80218" y="387044"/>
                  <a:pt x="86301" y="382035"/>
                  <a:pt x="91764" y="388984"/>
                </a:cubicBezTo>
                <a:cubicBezTo>
                  <a:pt x="92128" y="389455"/>
                  <a:pt x="92478" y="389557"/>
                  <a:pt x="92545" y="388613"/>
                </a:cubicBezTo>
                <a:cubicBezTo>
                  <a:pt x="93173" y="376585"/>
                  <a:pt x="83331" y="375490"/>
                  <a:pt x="76960" y="380719"/>
                </a:cubicBezTo>
                <a:cubicBezTo>
                  <a:pt x="76662" y="379487"/>
                  <a:pt x="74541" y="372723"/>
                  <a:pt x="84162" y="372959"/>
                </a:cubicBezTo>
                <a:cubicBezTo>
                  <a:pt x="84391" y="372959"/>
                  <a:pt x="84850" y="372621"/>
                  <a:pt x="84367" y="372149"/>
                </a:cubicBezTo>
                <a:cubicBezTo>
                  <a:pt x="76901" y="364306"/>
                  <a:pt x="70758" y="371441"/>
                  <a:pt x="69332" y="373144"/>
                </a:cubicBezTo>
                <a:cubicBezTo>
                  <a:pt x="66006" y="377041"/>
                  <a:pt x="57727" y="375490"/>
                  <a:pt x="56962" y="375388"/>
                </a:cubicBezTo>
                <a:cubicBezTo>
                  <a:pt x="59558" y="333589"/>
                  <a:pt x="96601" y="348399"/>
                  <a:pt x="101690" y="328089"/>
                </a:cubicBezTo>
                <a:cubicBezTo>
                  <a:pt x="101928" y="327009"/>
                  <a:pt x="102411" y="327414"/>
                  <a:pt x="102514" y="327802"/>
                </a:cubicBezTo>
                <a:cubicBezTo>
                  <a:pt x="103914" y="332761"/>
                  <a:pt x="116487" y="333454"/>
                  <a:pt x="118795" y="323686"/>
                </a:cubicBezTo>
                <a:cubicBezTo>
                  <a:pt x="118922" y="323080"/>
                  <a:pt x="118845" y="322606"/>
                  <a:pt x="118404" y="323062"/>
                </a:cubicBezTo>
                <a:cubicBezTo>
                  <a:pt x="107681" y="333706"/>
                  <a:pt x="83535" y="300424"/>
                  <a:pt x="116487" y="273385"/>
                </a:cubicBezTo>
                <a:cubicBezTo>
                  <a:pt x="144620" y="250327"/>
                  <a:pt x="169835" y="263180"/>
                  <a:pt x="179423" y="270771"/>
                </a:cubicBezTo>
                <a:cubicBezTo>
                  <a:pt x="179932" y="274110"/>
                  <a:pt x="177929" y="275190"/>
                  <a:pt x="176648" y="275594"/>
                </a:cubicBezTo>
                <a:cubicBezTo>
                  <a:pt x="176189" y="275730"/>
                  <a:pt x="176045" y="276152"/>
                  <a:pt x="176775" y="276439"/>
                </a:cubicBezTo>
                <a:cubicBezTo>
                  <a:pt x="179456" y="277451"/>
                  <a:pt x="183232" y="277130"/>
                  <a:pt x="185006" y="274634"/>
                </a:cubicBezTo>
                <a:cubicBezTo>
                  <a:pt x="191046" y="278833"/>
                  <a:pt x="185871" y="284113"/>
                  <a:pt x="183426" y="285581"/>
                </a:cubicBezTo>
                <a:cubicBezTo>
                  <a:pt x="182808" y="285968"/>
                  <a:pt x="183079" y="286374"/>
                  <a:pt x="183597" y="286474"/>
                </a:cubicBezTo>
                <a:cubicBezTo>
                  <a:pt x="189145" y="287469"/>
                  <a:pt x="193709" y="281836"/>
                  <a:pt x="193930" y="278598"/>
                </a:cubicBezTo>
                <a:lnTo>
                  <a:pt x="194863" y="279121"/>
                </a:lnTo>
                <a:lnTo>
                  <a:pt x="194863" y="302872"/>
                </a:lnTo>
                <a:cubicBezTo>
                  <a:pt x="194863" y="336693"/>
                  <a:pt x="234111" y="341381"/>
                  <a:pt x="277185" y="370058"/>
                </a:cubicBezTo>
                <a:cubicBezTo>
                  <a:pt x="320250" y="341381"/>
                  <a:pt x="359498" y="336693"/>
                  <a:pt x="359498" y="302872"/>
                </a:cubicBezTo>
                <a:lnTo>
                  <a:pt x="359498" y="279121"/>
                </a:lnTo>
                <a:lnTo>
                  <a:pt x="360440" y="278598"/>
                </a:lnTo>
                <a:cubicBezTo>
                  <a:pt x="360660" y="281836"/>
                  <a:pt x="365225" y="287469"/>
                  <a:pt x="370775" y="286474"/>
                </a:cubicBezTo>
                <a:cubicBezTo>
                  <a:pt x="371291" y="286374"/>
                  <a:pt x="371555" y="285968"/>
                  <a:pt x="370943" y="285581"/>
                </a:cubicBezTo>
                <a:cubicBezTo>
                  <a:pt x="368500" y="284113"/>
                  <a:pt x="363326" y="278833"/>
                  <a:pt x="369365" y="274634"/>
                </a:cubicBezTo>
                <a:cubicBezTo>
                  <a:pt x="371131" y="277130"/>
                  <a:pt x="374913" y="277451"/>
                  <a:pt x="377594" y="276439"/>
                </a:cubicBezTo>
                <a:cubicBezTo>
                  <a:pt x="378316" y="276152"/>
                  <a:pt x="378180" y="275730"/>
                  <a:pt x="377714" y="275594"/>
                </a:cubicBezTo>
                <a:cubicBezTo>
                  <a:pt x="376441" y="275190"/>
                  <a:pt x="374439" y="274110"/>
                  <a:pt x="374948" y="270771"/>
                </a:cubicBezTo>
                <a:cubicBezTo>
                  <a:pt x="384536" y="263180"/>
                  <a:pt x="409750" y="250327"/>
                  <a:pt x="437884" y="273385"/>
                </a:cubicBezTo>
                <a:cubicBezTo>
                  <a:pt x="470837" y="300424"/>
                  <a:pt x="446681" y="333706"/>
                  <a:pt x="435966" y="323062"/>
                </a:cubicBezTo>
                <a:cubicBezTo>
                  <a:pt x="435516" y="322606"/>
                  <a:pt x="435448" y="323080"/>
                  <a:pt x="435577" y="323686"/>
                </a:cubicBezTo>
                <a:cubicBezTo>
                  <a:pt x="437884" y="333454"/>
                  <a:pt x="450457" y="332761"/>
                  <a:pt x="451849" y="327802"/>
                </a:cubicBezTo>
                <a:cubicBezTo>
                  <a:pt x="451950" y="327414"/>
                  <a:pt x="452443" y="327009"/>
                  <a:pt x="452679" y="328089"/>
                </a:cubicBezTo>
                <a:cubicBezTo>
                  <a:pt x="457770" y="348399"/>
                  <a:pt x="494812" y="333589"/>
                  <a:pt x="497407" y="375388"/>
                </a:cubicBezTo>
                <a:cubicBezTo>
                  <a:pt x="496645" y="375490"/>
                  <a:pt x="488363" y="377041"/>
                  <a:pt x="485038" y="373144"/>
                </a:cubicBezTo>
                <a:cubicBezTo>
                  <a:pt x="483613" y="371441"/>
                  <a:pt x="477471" y="364306"/>
                  <a:pt x="470004" y="372149"/>
                </a:cubicBezTo>
                <a:cubicBezTo>
                  <a:pt x="469513" y="372621"/>
                  <a:pt x="469970" y="372959"/>
                  <a:pt x="470208" y="372959"/>
                </a:cubicBezTo>
                <a:cubicBezTo>
                  <a:pt x="479829" y="372723"/>
                  <a:pt x="477709" y="379487"/>
                  <a:pt x="477403" y="380719"/>
                </a:cubicBezTo>
                <a:cubicBezTo>
                  <a:pt x="471040" y="375490"/>
                  <a:pt x="461190" y="376585"/>
                  <a:pt x="461826" y="388613"/>
                </a:cubicBezTo>
                <a:cubicBezTo>
                  <a:pt x="461885" y="389557"/>
                  <a:pt x="462241" y="389455"/>
                  <a:pt x="462606" y="388984"/>
                </a:cubicBezTo>
                <a:cubicBezTo>
                  <a:pt x="468071" y="382035"/>
                  <a:pt x="474145" y="387044"/>
                  <a:pt x="474519" y="387567"/>
                </a:cubicBezTo>
                <a:cubicBezTo>
                  <a:pt x="470004" y="388258"/>
                  <a:pt x="461876" y="394112"/>
                  <a:pt x="469462" y="403592"/>
                </a:cubicBezTo>
                <a:cubicBezTo>
                  <a:pt x="469784" y="404013"/>
                  <a:pt x="470258" y="404537"/>
                  <a:pt x="470328" y="403727"/>
                </a:cubicBezTo>
                <a:cubicBezTo>
                  <a:pt x="471320" y="392509"/>
                  <a:pt x="481356" y="396137"/>
                  <a:pt x="483427" y="397182"/>
                </a:cubicBezTo>
                <a:cubicBezTo>
                  <a:pt x="484894" y="397924"/>
                  <a:pt x="491859" y="399982"/>
                  <a:pt x="496612" y="394347"/>
                </a:cubicBezTo>
                <a:cubicBezTo>
                  <a:pt x="498511" y="402834"/>
                  <a:pt x="509235" y="401939"/>
                  <a:pt x="510271" y="401871"/>
                </a:cubicBezTo>
                <a:cubicBezTo>
                  <a:pt x="511042" y="401821"/>
                  <a:pt x="511101" y="401348"/>
                  <a:pt x="510389" y="400859"/>
                </a:cubicBezTo>
                <a:cubicBezTo>
                  <a:pt x="505774" y="397790"/>
                  <a:pt x="501480" y="391919"/>
                  <a:pt x="508404" y="389759"/>
                </a:cubicBezTo>
                <a:cubicBezTo>
                  <a:pt x="508404" y="389759"/>
                  <a:pt x="517567" y="398025"/>
                  <a:pt x="524982" y="388984"/>
                </a:cubicBezTo>
                <a:cubicBezTo>
                  <a:pt x="525636" y="388158"/>
                  <a:pt x="525219" y="387939"/>
                  <a:pt x="524795" y="388106"/>
                </a:cubicBezTo>
                <a:cubicBezTo>
                  <a:pt x="523938" y="388410"/>
                  <a:pt x="513469" y="389659"/>
                  <a:pt x="514223" y="379200"/>
                </a:cubicBezTo>
                <a:cubicBezTo>
                  <a:pt x="514715" y="371947"/>
                  <a:pt x="520095" y="347285"/>
                  <a:pt x="510168" y="341011"/>
                </a:cubicBezTo>
                <a:cubicBezTo>
                  <a:pt x="509541" y="340588"/>
                  <a:pt x="509209" y="340218"/>
                  <a:pt x="509897" y="340049"/>
                </a:cubicBezTo>
                <a:cubicBezTo>
                  <a:pt x="519924" y="337840"/>
                  <a:pt x="521215" y="330889"/>
                  <a:pt x="517957" y="322978"/>
                </a:cubicBezTo>
                <a:cubicBezTo>
                  <a:pt x="517533" y="321966"/>
                  <a:pt x="516972" y="322152"/>
                  <a:pt x="516922" y="322910"/>
                </a:cubicBezTo>
                <a:cubicBezTo>
                  <a:pt x="516142" y="338919"/>
                  <a:pt x="490384" y="331295"/>
                  <a:pt x="489569" y="308926"/>
                </a:cubicBezTo>
                <a:cubicBezTo>
                  <a:pt x="503331" y="312469"/>
                  <a:pt x="527078" y="307679"/>
                  <a:pt x="527078" y="285327"/>
                </a:cubicBezTo>
                <a:cubicBezTo>
                  <a:pt x="527078" y="263297"/>
                  <a:pt x="498766" y="251541"/>
                  <a:pt x="498766" y="235515"/>
                </a:cubicBezTo>
                <a:cubicBezTo>
                  <a:pt x="498766" y="232834"/>
                  <a:pt x="498698" y="221752"/>
                  <a:pt x="511815" y="221752"/>
                </a:cubicBezTo>
                <a:cubicBezTo>
                  <a:pt x="522531" y="221752"/>
                  <a:pt x="530489" y="229730"/>
                  <a:pt x="532617" y="238180"/>
                </a:cubicBezTo>
                <a:cubicBezTo>
                  <a:pt x="532702" y="238569"/>
                  <a:pt x="533177" y="238704"/>
                  <a:pt x="533550" y="238215"/>
                </a:cubicBezTo>
                <a:cubicBezTo>
                  <a:pt x="535128" y="236190"/>
                  <a:pt x="534824" y="227858"/>
                  <a:pt x="530989" y="223405"/>
                </a:cubicBezTo>
                <a:cubicBezTo>
                  <a:pt x="530598" y="222966"/>
                  <a:pt x="531031" y="222190"/>
                  <a:pt x="531854" y="222662"/>
                </a:cubicBezTo>
                <a:cubicBezTo>
                  <a:pt x="533067" y="223387"/>
                  <a:pt x="536843" y="224517"/>
                  <a:pt x="540839" y="224517"/>
                </a:cubicBezTo>
                <a:cubicBezTo>
                  <a:pt x="549637" y="224517"/>
                  <a:pt x="554363" y="219710"/>
                  <a:pt x="554363" y="211714"/>
                </a:cubicBezTo>
                <a:cubicBezTo>
                  <a:pt x="554363" y="206721"/>
                  <a:pt x="552632" y="204207"/>
                  <a:pt x="553327" y="202554"/>
                </a:cubicBezTo>
                <a:cubicBezTo>
                  <a:pt x="553675" y="201796"/>
                  <a:pt x="552742" y="201240"/>
                  <a:pt x="552267" y="202200"/>
                </a:cubicBezTo>
                <a:cubicBezTo>
                  <a:pt x="551002" y="204681"/>
                  <a:pt x="548738" y="211158"/>
                  <a:pt x="539692" y="211158"/>
                </a:cubicBezTo>
                <a:cubicBezTo>
                  <a:pt x="539609" y="211158"/>
                  <a:pt x="521155" y="211191"/>
                  <a:pt x="518050" y="211191"/>
                </a:cubicBezTo>
                <a:cubicBezTo>
                  <a:pt x="493878" y="211191"/>
                  <a:pt x="491665" y="230623"/>
                  <a:pt x="491665" y="235397"/>
                </a:cubicBezTo>
                <a:cubicBezTo>
                  <a:pt x="491665" y="255082"/>
                  <a:pt x="516819" y="263651"/>
                  <a:pt x="516819" y="283624"/>
                </a:cubicBezTo>
                <a:cubicBezTo>
                  <a:pt x="516819" y="288314"/>
                  <a:pt x="514435" y="296140"/>
                  <a:pt x="501412" y="296140"/>
                </a:cubicBezTo>
                <a:cubicBezTo>
                  <a:pt x="496076" y="296140"/>
                  <a:pt x="490443" y="294622"/>
                  <a:pt x="487057" y="293171"/>
                </a:cubicBezTo>
                <a:cubicBezTo>
                  <a:pt x="487057" y="293171"/>
                  <a:pt x="481255" y="258153"/>
                  <a:pt x="464201" y="246041"/>
                </a:cubicBezTo>
                <a:cubicBezTo>
                  <a:pt x="464201" y="246041"/>
                  <a:pt x="444195" y="255690"/>
                  <a:pt x="424428" y="245046"/>
                </a:cubicBezTo>
                <a:cubicBezTo>
                  <a:pt x="409308" y="236916"/>
                  <a:pt x="402183" y="231468"/>
                  <a:pt x="388930" y="240576"/>
                </a:cubicBezTo>
                <a:cubicBezTo>
                  <a:pt x="375678" y="249684"/>
                  <a:pt x="364106" y="259469"/>
                  <a:pt x="362664" y="259216"/>
                </a:cubicBezTo>
                <a:lnTo>
                  <a:pt x="359498" y="258592"/>
                </a:lnTo>
                <a:lnTo>
                  <a:pt x="359498" y="179900"/>
                </a:lnTo>
                <a:cubicBezTo>
                  <a:pt x="365642" y="179260"/>
                  <a:pt x="366074" y="184725"/>
                  <a:pt x="365802" y="186176"/>
                </a:cubicBezTo>
                <a:cubicBezTo>
                  <a:pt x="365463" y="188014"/>
                  <a:pt x="363444" y="189432"/>
                  <a:pt x="367652" y="195673"/>
                </a:cubicBezTo>
                <a:cubicBezTo>
                  <a:pt x="367974" y="196129"/>
                  <a:pt x="368467" y="195959"/>
                  <a:pt x="368518" y="195436"/>
                </a:cubicBezTo>
                <a:cubicBezTo>
                  <a:pt x="368686" y="193850"/>
                  <a:pt x="369501" y="191185"/>
                  <a:pt x="371640" y="191185"/>
                </a:cubicBezTo>
                <a:cubicBezTo>
                  <a:pt x="373709" y="191185"/>
                  <a:pt x="383127" y="198236"/>
                  <a:pt x="391170" y="206232"/>
                </a:cubicBezTo>
                <a:cubicBezTo>
                  <a:pt x="391170" y="206232"/>
                  <a:pt x="395785" y="192349"/>
                  <a:pt x="406865" y="188098"/>
                </a:cubicBezTo>
                <a:cubicBezTo>
                  <a:pt x="400570" y="187138"/>
                  <a:pt x="373438" y="180591"/>
                  <a:pt x="373438" y="168801"/>
                </a:cubicBezTo>
                <a:cubicBezTo>
                  <a:pt x="373438" y="164854"/>
                  <a:pt x="368968" y="163943"/>
                  <a:pt x="366040" y="164163"/>
                </a:cubicBezTo>
                <a:cubicBezTo>
                  <a:pt x="365904" y="163824"/>
                  <a:pt x="361466" y="153350"/>
                  <a:pt x="353194" y="158815"/>
                </a:cubicBezTo>
                <a:cubicBezTo>
                  <a:pt x="352754" y="159102"/>
                  <a:pt x="352873" y="159725"/>
                  <a:pt x="353347" y="159844"/>
                </a:cubicBezTo>
                <a:cubicBezTo>
                  <a:pt x="357004" y="160687"/>
                  <a:pt x="358565" y="164467"/>
                  <a:pt x="358718" y="168548"/>
                </a:cubicBezTo>
                <a:cubicBezTo>
                  <a:pt x="350810" y="166135"/>
                  <a:pt x="317129" y="156740"/>
                  <a:pt x="277185" y="156740"/>
                </a:cubicBezTo>
                <a:cubicBezTo>
                  <a:pt x="257799" y="156740"/>
                  <a:pt x="239932" y="158967"/>
                  <a:pt x="225729" y="161515"/>
                </a:cubicBezTo>
                <a:lnTo>
                  <a:pt x="225729" y="188791"/>
                </a:lnTo>
                <a:lnTo>
                  <a:pt x="214598" y="188791"/>
                </a:lnTo>
                <a:lnTo>
                  <a:pt x="214598" y="163707"/>
                </a:lnTo>
                <a:lnTo>
                  <a:pt x="214598" y="163707"/>
                </a:lnTo>
                <a:moveTo>
                  <a:pt x="140905" y="443132"/>
                </a:moveTo>
                <a:cubicBezTo>
                  <a:pt x="137951" y="441950"/>
                  <a:pt x="136000" y="440061"/>
                  <a:pt x="136000" y="436198"/>
                </a:cubicBezTo>
                <a:lnTo>
                  <a:pt x="136000" y="419262"/>
                </a:lnTo>
                <a:cubicBezTo>
                  <a:pt x="131123" y="417559"/>
                  <a:pt x="117776" y="412498"/>
                  <a:pt x="91154" y="412498"/>
                </a:cubicBezTo>
                <a:cubicBezTo>
                  <a:pt x="69028" y="412498"/>
                  <a:pt x="62095" y="417457"/>
                  <a:pt x="61773" y="419212"/>
                </a:cubicBezTo>
                <a:lnTo>
                  <a:pt x="55894" y="451465"/>
                </a:lnTo>
                <a:cubicBezTo>
                  <a:pt x="55894" y="451465"/>
                  <a:pt x="64852" y="443317"/>
                  <a:pt x="96940" y="445408"/>
                </a:cubicBezTo>
                <a:cubicBezTo>
                  <a:pt x="135593" y="447854"/>
                  <a:pt x="175639" y="470525"/>
                  <a:pt x="175639" y="446353"/>
                </a:cubicBezTo>
                <a:lnTo>
                  <a:pt x="175639" y="432132"/>
                </a:lnTo>
                <a:cubicBezTo>
                  <a:pt x="145341" y="432132"/>
                  <a:pt x="140905" y="441714"/>
                  <a:pt x="140905" y="443132"/>
                </a:cubicBezTo>
                <a:close/>
                <a:moveTo>
                  <a:pt x="378733" y="432132"/>
                </a:moveTo>
                <a:lnTo>
                  <a:pt x="378733" y="446353"/>
                </a:lnTo>
                <a:cubicBezTo>
                  <a:pt x="378733" y="470525"/>
                  <a:pt x="418778" y="447854"/>
                  <a:pt x="457432" y="445408"/>
                </a:cubicBezTo>
                <a:cubicBezTo>
                  <a:pt x="489517" y="443317"/>
                  <a:pt x="498478" y="451465"/>
                  <a:pt x="498478" y="451465"/>
                </a:cubicBezTo>
                <a:lnTo>
                  <a:pt x="492589" y="419212"/>
                </a:lnTo>
                <a:cubicBezTo>
                  <a:pt x="492275" y="417457"/>
                  <a:pt x="485344" y="412498"/>
                  <a:pt x="463209" y="412498"/>
                </a:cubicBezTo>
                <a:cubicBezTo>
                  <a:pt x="436593" y="412498"/>
                  <a:pt x="423240" y="417559"/>
                  <a:pt x="418370" y="419262"/>
                </a:cubicBezTo>
                <a:lnTo>
                  <a:pt x="418370" y="436198"/>
                </a:lnTo>
                <a:cubicBezTo>
                  <a:pt x="418370" y="440061"/>
                  <a:pt x="416418" y="441950"/>
                  <a:pt x="413466" y="443132"/>
                </a:cubicBezTo>
                <a:cubicBezTo>
                  <a:pt x="413466" y="441714"/>
                  <a:pt x="409020" y="432132"/>
                  <a:pt x="378733" y="432132"/>
                </a:cubicBezTo>
                <a:close/>
                <a:moveTo>
                  <a:pt x="277185" y="417492"/>
                </a:moveTo>
                <a:cubicBezTo>
                  <a:pt x="339426" y="417492"/>
                  <a:pt x="402624" y="420730"/>
                  <a:pt x="410888" y="430058"/>
                </a:cubicBezTo>
                <a:cubicBezTo>
                  <a:pt x="411548" y="430801"/>
                  <a:pt x="411821" y="430042"/>
                  <a:pt x="411821" y="429484"/>
                </a:cubicBezTo>
                <a:lnTo>
                  <a:pt x="411836" y="396693"/>
                </a:lnTo>
                <a:cubicBezTo>
                  <a:pt x="411836" y="387129"/>
                  <a:pt x="346628" y="381562"/>
                  <a:pt x="277185" y="381562"/>
                </a:cubicBezTo>
                <a:cubicBezTo>
                  <a:pt x="207735" y="381562"/>
                  <a:pt x="142533" y="387129"/>
                  <a:pt x="142533" y="396693"/>
                </a:cubicBezTo>
                <a:lnTo>
                  <a:pt x="142550" y="429484"/>
                </a:lnTo>
                <a:cubicBezTo>
                  <a:pt x="142550" y="430042"/>
                  <a:pt x="142822" y="430801"/>
                  <a:pt x="143484" y="430058"/>
                </a:cubicBezTo>
                <a:cubicBezTo>
                  <a:pt x="151747" y="420730"/>
                  <a:pt x="214946" y="417492"/>
                  <a:pt x="277185" y="417492"/>
                </a:cubicBezTo>
                <a:close/>
                <a:moveTo>
                  <a:pt x="221673" y="262876"/>
                </a:moveTo>
                <a:lnTo>
                  <a:pt x="215378" y="261257"/>
                </a:lnTo>
                <a:lnTo>
                  <a:pt x="214852" y="262033"/>
                </a:lnTo>
                <a:lnTo>
                  <a:pt x="207547" y="258844"/>
                </a:lnTo>
                <a:cubicBezTo>
                  <a:pt x="207547" y="258844"/>
                  <a:pt x="212935" y="258811"/>
                  <a:pt x="214080" y="258794"/>
                </a:cubicBezTo>
                <a:cubicBezTo>
                  <a:pt x="214692" y="258794"/>
                  <a:pt x="214734" y="258405"/>
                  <a:pt x="214410" y="258103"/>
                </a:cubicBezTo>
                <a:cubicBezTo>
                  <a:pt x="211434" y="255201"/>
                  <a:pt x="208829" y="252671"/>
                  <a:pt x="208829" y="252671"/>
                </a:cubicBezTo>
                <a:cubicBezTo>
                  <a:pt x="208829" y="252671"/>
                  <a:pt x="211797" y="253767"/>
                  <a:pt x="216040" y="255336"/>
                </a:cubicBezTo>
                <a:cubicBezTo>
                  <a:pt x="216523" y="255505"/>
                  <a:pt x="216702" y="255151"/>
                  <a:pt x="216473" y="254830"/>
                </a:cubicBezTo>
                <a:cubicBezTo>
                  <a:pt x="214437" y="251843"/>
                  <a:pt x="211662" y="247829"/>
                  <a:pt x="211662" y="247829"/>
                </a:cubicBezTo>
                <a:cubicBezTo>
                  <a:pt x="211662" y="247829"/>
                  <a:pt x="217542" y="251743"/>
                  <a:pt x="218739" y="252536"/>
                </a:cubicBezTo>
                <a:cubicBezTo>
                  <a:pt x="219119" y="252805"/>
                  <a:pt x="219425" y="252553"/>
                  <a:pt x="219263" y="252165"/>
                </a:cubicBezTo>
                <a:cubicBezTo>
                  <a:pt x="217694" y="248302"/>
                  <a:pt x="215913" y="243932"/>
                  <a:pt x="215913" y="243932"/>
                </a:cubicBezTo>
                <a:lnTo>
                  <a:pt x="222368" y="249988"/>
                </a:lnTo>
                <a:cubicBezTo>
                  <a:pt x="222666" y="250259"/>
                  <a:pt x="222998" y="250107"/>
                  <a:pt x="222912" y="249701"/>
                </a:cubicBezTo>
                <a:cubicBezTo>
                  <a:pt x="222285" y="246817"/>
                  <a:pt x="221131" y="241471"/>
                  <a:pt x="221131" y="241471"/>
                </a:cubicBezTo>
                <a:lnTo>
                  <a:pt x="225864" y="248352"/>
                </a:lnTo>
                <a:cubicBezTo>
                  <a:pt x="226144" y="248757"/>
                  <a:pt x="226500" y="248639"/>
                  <a:pt x="226509" y="248168"/>
                </a:cubicBezTo>
                <a:cubicBezTo>
                  <a:pt x="226535" y="246817"/>
                  <a:pt x="226662" y="240643"/>
                  <a:pt x="226662" y="240643"/>
                </a:cubicBezTo>
                <a:cubicBezTo>
                  <a:pt x="226662" y="240643"/>
                  <a:pt x="228657" y="245198"/>
                  <a:pt x="229666" y="247525"/>
                </a:cubicBezTo>
                <a:cubicBezTo>
                  <a:pt x="229869" y="247998"/>
                  <a:pt x="230226" y="248031"/>
                  <a:pt x="230479" y="247425"/>
                </a:cubicBezTo>
                <a:cubicBezTo>
                  <a:pt x="230794" y="246682"/>
                  <a:pt x="232915" y="241606"/>
                  <a:pt x="232915" y="241606"/>
                </a:cubicBezTo>
                <a:lnTo>
                  <a:pt x="233195" y="249432"/>
                </a:lnTo>
                <a:lnTo>
                  <a:pt x="232142" y="249634"/>
                </a:lnTo>
                <a:lnTo>
                  <a:pt x="230820" y="259063"/>
                </a:lnTo>
                <a:cubicBezTo>
                  <a:pt x="240220" y="256872"/>
                  <a:pt x="251928" y="240897"/>
                  <a:pt x="260904" y="240897"/>
                </a:cubicBezTo>
                <a:cubicBezTo>
                  <a:pt x="271595" y="240897"/>
                  <a:pt x="275480" y="253346"/>
                  <a:pt x="295240" y="247036"/>
                </a:cubicBezTo>
                <a:cubicBezTo>
                  <a:pt x="300220" y="254374"/>
                  <a:pt x="301967" y="260751"/>
                  <a:pt x="303893" y="269573"/>
                </a:cubicBezTo>
                <a:cubicBezTo>
                  <a:pt x="311512" y="276708"/>
                  <a:pt x="322227" y="274330"/>
                  <a:pt x="322227" y="266773"/>
                </a:cubicBezTo>
                <a:cubicBezTo>
                  <a:pt x="322227" y="256600"/>
                  <a:pt x="311071" y="254661"/>
                  <a:pt x="311071" y="244051"/>
                </a:cubicBezTo>
                <a:cubicBezTo>
                  <a:pt x="311071" y="239312"/>
                  <a:pt x="314414" y="232496"/>
                  <a:pt x="323525" y="232496"/>
                </a:cubicBezTo>
                <a:cubicBezTo>
                  <a:pt x="328345" y="232496"/>
                  <a:pt x="335412" y="234555"/>
                  <a:pt x="339476" y="234555"/>
                </a:cubicBezTo>
                <a:cubicBezTo>
                  <a:pt x="344303" y="234555"/>
                  <a:pt x="345330" y="231079"/>
                  <a:pt x="345874" y="229646"/>
                </a:cubicBezTo>
                <a:cubicBezTo>
                  <a:pt x="346313" y="228566"/>
                  <a:pt x="347629" y="228920"/>
                  <a:pt x="347502" y="229763"/>
                </a:cubicBezTo>
                <a:cubicBezTo>
                  <a:pt x="347340" y="230758"/>
                  <a:pt x="348061" y="232141"/>
                  <a:pt x="348061" y="234420"/>
                </a:cubicBezTo>
                <a:cubicBezTo>
                  <a:pt x="348061" y="241132"/>
                  <a:pt x="338237" y="242010"/>
                  <a:pt x="337016" y="241184"/>
                </a:cubicBezTo>
                <a:cubicBezTo>
                  <a:pt x="336507" y="240830"/>
                  <a:pt x="336142" y="241369"/>
                  <a:pt x="336507" y="241656"/>
                </a:cubicBezTo>
                <a:cubicBezTo>
                  <a:pt x="337983" y="242837"/>
                  <a:pt x="337652" y="246834"/>
                  <a:pt x="335895" y="249382"/>
                </a:cubicBezTo>
                <a:cubicBezTo>
                  <a:pt x="335683" y="249669"/>
                  <a:pt x="335412" y="249617"/>
                  <a:pt x="335353" y="249347"/>
                </a:cubicBezTo>
                <a:cubicBezTo>
                  <a:pt x="334300" y="244540"/>
                  <a:pt x="328625" y="238602"/>
                  <a:pt x="323628" y="238602"/>
                </a:cubicBezTo>
                <a:cubicBezTo>
                  <a:pt x="321786" y="238602"/>
                  <a:pt x="318130" y="239666"/>
                  <a:pt x="318130" y="243882"/>
                </a:cubicBezTo>
                <a:cubicBezTo>
                  <a:pt x="318130" y="249921"/>
                  <a:pt x="330297" y="255421"/>
                  <a:pt x="330297" y="267937"/>
                </a:cubicBezTo>
                <a:cubicBezTo>
                  <a:pt x="330297" y="280942"/>
                  <a:pt x="317333" y="284063"/>
                  <a:pt x="304301" y="280824"/>
                </a:cubicBezTo>
                <a:cubicBezTo>
                  <a:pt x="304742" y="293138"/>
                  <a:pt x="323237" y="300459"/>
                  <a:pt x="323678" y="291653"/>
                </a:cubicBezTo>
                <a:cubicBezTo>
                  <a:pt x="323704" y="291047"/>
                  <a:pt x="324034" y="291418"/>
                  <a:pt x="324222" y="291670"/>
                </a:cubicBezTo>
                <a:cubicBezTo>
                  <a:pt x="326971" y="295432"/>
                  <a:pt x="325715" y="298300"/>
                  <a:pt x="322219" y="299751"/>
                </a:cubicBezTo>
                <a:cubicBezTo>
                  <a:pt x="325444" y="301201"/>
                  <a:pt x="326020" y="307662"/>
                  <a:pt x="326971" y="311524"/>
                </a:cubicBezTo>
                <a:cubicBezTo>
                  <a:pt x="328387" y="317310"/>
                  <a:pt x="334564" y="314105"/>
                  <a:pt x="334870" y="313937"/>
                </a:cubicBezTo>
                <a:cubicBezTo>
                  <a:pt x="335200" y="313735"/>
                  <a:pt x="335318" y="313920"/>
                  <a:pt x="335183" y="314291"/>
                </a:cubicBezTo>
                <a:cubicBezTo>
                  <a:pt x="332842" y="320313"/>
                  <a:pt x="326630" y="318036"/>
                  <a:pt x="326630" y="318036"/>
                </a:cubicBezTo>
                <a:cubicBezTo>
                  <a:pt x="323372" y="320313"/>
                  <a:pt x="327310" y="322354"/>
                  <a:pt x="330262" y="323232"/>
                </a:cubicBezTo>
                <a:cubicBezTo>
                  <a:pt x="330703" y="323349"/>
                  <a:pt x="330677" y="323670"/>
                  <a:pt x="330330" y="323805"/>
                </a:cubicBezTo>
                <a:cubicBezTo>
                  <a:pt x="328149" y="324598"/>
                  <a:pt x="323492" y="326047"/>
                  <a:pt x="321235" y="322168"/>
                </a:cubicBezTo>
                <a:cubicBezTo>
                  <a:pt x="319564" y="326184"/>
                  <a:pt x="316120" y="326065"/>
                  <a:pt x="314787" y="326065"/>
                </a:cubicBezTo>
                <a:cubicBezTo>
                  <a:pt x="312403" y="326065"/>
                  <a:pt x="310817" y="328493"/>
                  <a:pt x="311376" y="331732"/>
                </a:cubicBezTo>
                <a:cubicBezTo>
                  <a:pt x="311427" y="332020"/>
                  <a:pt x="311223" y="332103"/>
                  <a:pt x="311011" y="331936"/>
                </a:cubicBezTo>
                <a:cubicBezTo>
                  <a:pt x="305328" y="328191"/>
                  <a:pt x="308595" y="323788"/>
                  <a:pt x="310885" y="322691"/>
                </a:cubicBezTo>
                <a:cubicBezTo>
                  <a:pt x="310485" y="322454"/>
                  <a:pt x="306574" y="320836"/>
                  <a:pt x="304911" y="325391"/>
                </a:cubicBezTo>
                <a:cubicBezTo>
                  <a:pt x="304784" y="325745"/>
                  <a:pt x="304563" y="325760"/>
                  <a:pt x="304437" y="325424"/>
                </a:cubicBezTo>
                <a:cubicBezTo>
                  <a:pt x="301959" y="318862"/>
                  <a:pt x="307371" y="316956"/>
                  <a:pt x="311274" y="318609"/>
                </a:cubicBezTo>
                <a:cubicBezTo>
                  <a:pt x="311003" y="317682"/>
                  <a:pt x="308958" y="314476"/>
                  <a:pt x="303825" y="315505"/>
                </a:cubicBezTo>
                <a:cubicBezTo>
                  <a:pt x="303597" y="315573"/>
                  <a:pt x="303444" y="315471"/>
                  <a:pt x="303589" y="315151"/>
                </a:cubicBezTo>
                <a:cubicBezTo>
                  <a:pt x="304428" y="313144"/>
                  <a:pt x="306973" y="310175"/>
                  <a:pt x="311632" y="313177"/>
                </a:cubicBezTo>
                <a:cubicBezTo>
                  <a:pt x="314007" y="314645"/>
                  <a:pt x="318113" y="312503"/>
                  <a:pt x="318486" y="312317"/>
                </a:cubicBezTo>
                <a:cubicBezTo>
                  <a:pt x="310205" y="295938"/>
                  <a:pt x="294119" y="309651"/>
                  <a:pt x="290522" y="296816"/>
                </a:cubicBezTo>
                <a:cubicBezTo>
                  <a:pt x="290454" y="296545"/>
                  <a:pt x="290133" y="296310"/>
                  <a:pt x="289912" y="297018"/>
                </a:cubicBezTo>
                <a:cubicBezTo>
                  <a:pt x="289054" y="299751"/>
                  <a:pt x="282038" y="299935"/>
                  <a:pt x="280748" y="294555"/>
                </a:cubicBezTo>
                <a:cubicBezTo>
                  <a:pt x="280648" y="294133"/>
                  <a:pt x="280808" y="294083"/>
                  <a:pt x="281080" y="294353"/>
                </a:cubicBezTo>
                <a:cubicBezTo>
                  <a:pt x="282106" y="295382"/>
                  <a:pt x="284312" y="296310"/>
                  <a:pt x="287214" y="292143"/>
                </a:cubicBezTo>
                <a:cubicBezTo>
                  <a:pt x="289130" y="289394"/>
                  <a:pt x="289403" y="285716"/>
                  <a:pt x="289403" y="283220"/>
                </a:cubicBezTo>
                <a:cubicBezTo>
                  <a:pt x="289403" y="273250"/>
                  <a:pt x="279391" y="256533"/>
                  <a:pt x="263780" y="256533"/>
                </a:cubicBezTo>
                <a:cubicBezTo>
                  <a:pt x="253914" y="256533"/>
                  <a:pt x="243308" y="260362"/>
                  <a:pt x="235435" y="266064"/>
                </a:cubicBezTo>
                <a:lnTo>
                  <a:pt x="242766" y="267735"/>
                </a:lnTo>
                <a:cubicBezTo>
                  <a:pt x="242069" y="275105"/>
                  <a:pt x="234943" y="279391"/>
                  <a:pt x="228393" y="277586"/>
                </a:cubicBezTo>
                <a:lnTo>
                  <a:pt x="229531" y="269151"/>
                </a:lnTo>
                <a:cubicBezTo>
                  <a:pt x="228393" y="269505"/>
                  <a:pt x="225517" y="270517"/>
                  <a:pt x="223981" y="272694"/>
                </a:cubicBezTo>
                <a:cubicBezTo>
                  <a:pt x="223871" y="272861"/>
                  <a:pt x="223642" y="272811"/>
                  <a:pt x="223592" y="272626"/>
                </a:cubicBezTo>
                <a:cubicBezTo>
                  <a:pt x="222250" y="267852"/>
                  <a:pt x="226221" y="265441"/>
                  <a:pt x="227459" y="264815"/>
                </a:cubicBezTo>
                <a:cubicBezTo>
                  <a:pt x="227595" y="264731"/>
                  <a:pt x="227586" y="264631"/>
                  <a:pt x="227333" y="264631"/>
                </a:cubicBezTo>
                <a:cubicBezTo>
                  <a:pt x="223778" y="264496"/>
                  <a:pt x="221776" y="267094"/>
                  <a:pt x="221215" y="267987"/>
                </a:cubicBezTo>
                <a:cubicBezTo>
                  <a:pt x="221123" y="268122"/>
                  <a:pt x="220970" y="268089"/>
                  <a:pt x="220926" y="267970"/>
                </a:cubicBezTo>
                <a:cubicBezTo>
                  <a:pt x="220638" y="267094"/>
                  <a:pt x="220011" y="264631"/>
                  <a:pt x="221673" y="262876"/>
                </a:cubicBezTo>
                <a:close/>
                <a:moveTo>
                  <a:pt x="243443" y="319824"/>
                </a:moveTo>
                <a:cubicBezTo>
                  <a:pt x="240635" y="323232"/>
                  <a:pt x="238175" y="319976"/>
                  <a:pt x="234493" y="319976"/>
                </a:cubicBezTo>
                <a:cubicBezTo>
                  <a:pt x="231023" y="319976"/>
                  <a:pt x="230446" y="322860"/>
                  <a:pt x="230361" y="324007"/>
                </a:cubicBezTo>
                <a:cubicBezTo>
                  <a:pt x="230344" y="324209"/>
                  <a:pt x="230226" y="324294"/>
                  <a:pt x="230081" y="324075"/>
                </a:cubicBezTo>
                <a:cubicBezTo>
                  <a:pt x="226153" y="318744"/>
                  <a:pt x="230540" y="315842"/>
                  <a:pt x="233101" y="315455"/>
                </a:cubicBezTo>
                <a:cubicBezTo>
                  <a:pt x="232728" y="315084"/>
                  <a:pt x="228869" y="312503"/>
                  <a:pt x="226408" y="316044"/>
                </a:cubicBezTo>
                <a:cubicBezTo>
                  <a:pt x="226221" y="316298"/>
                  <a:pt x="225984" y="316181"/>
                  <a:pt x="225984" y="315877"/>
                </a:cubicBezTo>
                <a:cubicBezTo>
                  <a:pt x="225864" y="309265"/>
                  <a:pt x="231141" y="308791"/>
                  <a:pt x="234620" y="311693"/>
                </a:cubicBezTo>
                <a:cubicBezTo>
                  <a:pt x="235249" y="309197"/>
                  <a:pt x="233619" y="307510"/>
                  <a:pt x="230803" y="307375"/>
                </a:cubicBezTo>
                <a:cubicBezTo>
                  <a:pt x="230464" y="307375"/>
                  <a:pt x="230412" y="307156"/>
                  <a:pt x="230549" y="307004"/>
                </a:cubicBezTo>
                <a:cubicBezTo>
                  <a:pt x="231727" y="305739"/>
                  <a:pt x="232872" y="305166"/>
                  <a:pt x="234026" y="305166"/>
                </a:cubicBezTo>
                <a:cubicBezTo>
                  <a:pt x="237734" y="305166"/>
                  <a:pt x="238201" y="309821"/>
                  <a:pt x="240618" y="309821"/>
                </a:cubicBezTo>
                <a:cubicBezTo>
                  <a:pt x="244249" y="309821"/>
                  <a:pt x="249382" y="304962"/>
                  <a:pt x="249876" y="304440"/>
                </a:cubicBezTo>
                <a:cubicBezTo>
                  <a:pt x="249773" y="304169"/>
                  <a:pt x="246303" y="294824"/>
                  <a:pt x="246990" y="289224"/>
                </a:cubicBezTo>
                <a:cubicBezTo>
                  <a:pt x="247024" y="288988"/>
                  <a:pt x="246897" y="288955"/>
                  <a:pt x="246736" y="289055"/>
                </a:cubicBezTo>
                <a:cubicBezTo>
                  <a:pt x="244988" y="290034"/>
                  <a:pt x="240535" y="290000"/>
                  <a:pt x="240535" y="284552"/>
                </a:cubicBezTo>
                <a:cubicBezTo>
                  <a:pt x="240535" y="284113"/>
                  <a:pt x="240661" y="284080"/>
                  <a:pt x="240906" y="284434"/>
                </a:cubicBezTo>
                <a:cubicBezTo>
                  <a:pt x="242858" y="287115"/>
                  <a:pt x="246023" y="284096"/>
                  <a:pt x="247601" y="282325"/>
                </a:cubicBezTo>
                <a:cubicBezTo>
                  <a:pt x="249314" y="280436"/>
                  <a:pt x="258444" y="267211"/>
                  <a:pt x="270636" y="267211"/>
                </a:cubicBezTo>
                <a:cubicBezTo>
                  <a:pt x="273317" y="267229"/>
                  <a:pt x="276778" y="268679"/>
                  <a:pt x="279562" y="270602"/>
                </a:cubicBezTo>
                <a:cubicBezTo>
                  <a:pt x="275353" y="275696"/>
                  <a:pt x="279527" y="280570"/>
                  <a:pt x="282649" y="279947"/>
                </a:cubicBezTo>
                <a:cubicBezTo>
                  <a:pt x="283014" y="279879"/>
                  <a:pt x="283082" y="280216"/>
                  <a:pt x="282735" y="280335"/>
                </a:cubicBezTo>
                <a:cubicBezTo>
                  <a:pt x="266622" y="286357"/>
                  <a:pt x="259420" y="288768"/>
                  <a:pt x="259420" y="302179"/>
                </a:cubicBezTo>
                <a:cubicBezTo>
                  <a:pt x="259420" y="309180"/>
                  <a:pt x="261828" y="313059"/>
                  <a:pt x="265960" y="312149"/>
                </a:cubicBezTo>
                <a:cubicBezTo>
                  <a:pt x="266275" y="312065"/>
                  <a:pt x="266360" y="312199"/>
                  <a:pt x="266139" y="312436"/>
                </a:cubicBezTo>
                <a:cubicBezTo>
                  <a:pt x="264647" y="314206"/>
                  <a:pt x="262914" y="314797"/>
                  <a:pt x="261481" y="314797"/>
                </a:cubicBezTo>
                <a:cubicBezTo>
                  <a:pt x="258138" y="314797"/>
                  <a:pt x="257537" y="312975"/>
                  <a:pt x="255738" y="312975"/>
                </a:cubicBezTo>
                <a:cubicBezTo>
                  <a:pt x="253888" y="312975"/>
                  <a:pt x="247890" y="316483"/>
                  <a:pt x="247890" y="319419"/>
                </a:cubicBezTo>
                <a:cubicBezTo>
                  <a:pt x="247890" y="320532"/>
                  <a:pt x="248593" y="322033"/>
                  <a:pt x="250715" y="323417"/>
                </a:cubicBezTo>
                <a:cubicBezTo>
                  <a:pt x="250851" y="323501"/>
                  <a:pt x="250774" y="323619"/>
                  <a:pt x="250656" y="323636"/>
                </a:cubicBezTo>
                <a:cubicBezTo>
                  <a:pt x="249306" y="323888"/>
                  <a:pt x="244547" y="324294"/>
                  <a:pt x="243443" y="319824"/>
                </a:cubicBezTo>
                <a:close/>
                <a:moveTo>
                  <a:pt x="285873" y="189432"/>
                </a:moveTo>
                <a:cubicBezTo>
                  <a:pt x="280834" y="189128"/>
                  <a:pt x="277609" y="190240"/>
                  <a:pt x="277762" y="191843"/>
                </a:cubicBezTo>
                <a:cubicBezTo>
                  <a:pt x="280213" y="194408"/>
                  <a:pt x="283471" y="194121"/>
                  <a:pt x="285873" y="189432"/>
                </a:cubicBezTo>
                <a:close/>
                <a:moveTo>
                  <a:pt x="267284" y="201813"/>
                </a:moveTo>
                <a:cubicBezTo>
                  <a:pt x="270839" y="200918"/>
                  <a:pt x="274759" y="201340"/>
                  <a:pt x="275174" y="201475"/>
                </a:cubicBezTo>
                <a:cubicBezTo>
                  <a:pt x="275734" y="201661"/>
                  <a:pt x="275718" y="202504"/>
                  <a:pt x="275081" y="202589"/>
                </a:cubicBezTo>
                <a:cubicBezTo>
                  <a:pt x="267658" y="203534"/>
                  <a:pt x="267319" y="206924"/>
                  <a:pt x="262584" y="206924"/>
                </a:cubicBezTo>
                <a:cubicBezTo>
                  <a:pt x="259462" y="206924"/>
                  <a:pt x="256086" y="203803"/>
                  <a:pt x="257358" y="199198"/>
                </a:cubicBezTo>
                <a:cubicBezTo>
                  <a:pt x="257519" y="198607"/>
                  <a:pt x="257987" y="198590"/>
                  <a:pt x="258122" y="199148"/>
                </a:cubicBezTo>
                <a:cubicBezTo>
                  <a:pt x="258596" y="201138"/>
                  <a:pt x="261481" y="203297"/>
                  <a:pt x="267284" y="201813"/>
                </a:cubicBezTo>
                <a:close/>
                <a:moveTo>
                  <a:pt x="170965" y="365318"/>
                </a:moveTo>
                <a:cubicBezTo>
                  <a:pt x="175885" y="371576"/>
                  <a:pt x="180594" y="365689"/>
                  <a:pt x="187041" y="365689"/>
                </a:cubicBezTo>
                <a:cubicBezTo>
                  <a:pt x="190180" y="365689"/>
                  <a:pt x="194024" y="366752"/>
                  <a:pt x="194745" y="373027"/>
                </a:cubicBezTo>
                <a:cubicBezTo>
                  <a:pt x="194780" y="373346"/>
                  <a:pt x="195051" y="373448"/>
                  <a:pt x="195356" y="373027"/>
                </a:cubicBezTo>
                <a:cubicBezTo>
                  <a:pt x="202381" y="363478"/>
                  <a:pt x="194380" y="358098"/>
                  <a:pt x="189774" y="357407"/>
                </a:cubicBezTo>
                <a:cubicBezTo>
                  <a:pt x="190766" y="356512"/>
                  <a:pt x="197638" y="352313"/>
                  <a:pt x="201991" y="358519"/>
                </a:cubicBezTo>
                <a:cubicBezTo>
                  <a:pt x="202228" y="358858"/>
                  <a:pt x="202703" y="358756"/>
                  <a:pt x="202703" y="358284"/>
                </a:cubicBezTo>
                <a:cubicBezTo>
                  <a:pt x="202703" y="346205"/>
                  <a:pt x="193600" y="345362"/>
                  <a:pt x="187007" y="350591"/>
                </a:cubicBezTo>
                <a:cubicBezTo>
                  <a:pt x="185769" y="345886"/>
                  <a:pt x="189341" y="342781"/>
                  <a:pt x="193930" y="342781"/>
                </a:cubicBezTo>
                <a:cubicBezTo>
                  <a:pt x="194482" y="342781"/>
                  <a:pt x="194677" y="342410"/>
                  <a:pt x="194389" y="342091"/>
                </a:cubicBezTo>
                <a:cubicBezTo>
                  <a:pt x="186252" y="333419"/>
                  <a:pt x="180160" y="344317"/>
                  <a:pt x="178778" y="346055"/>
                </a:cubicBezTo>
                <a:cubicBezTo>
                  <a:pt x="175528" y="350356"/>
                  <a:pt x="163905" y="342275"/>
                  <a:pt x="159264" y="337468"/>
                </a:cubicBezTo>
                <a:cubicBezTo>
                  <a:pt x="159264" y="337468"/>
                  <a:pt x="169538" y="326773"/>
                  <a:pt x="169538" y="316989"/>
                </a:cubicBezTo>
                <a:cubicBezTo>
                  <a:pt x="169538" y="316416"/>
                  <a:pt x="169470" y="315590"/>
                  <a:pt x="169470" y="315251"/>
                </a:cubicBezTo>
                <a:cubicBezTo>
                  <a:pt x="169470" y="314949"/>
                  <a:pt x="169606" y="314830"/>
                  <a:pt x="169886" y="314999"/>
                </a:cubicBezTo>
                <a:cubicBezTo>
                  <a:pt x="170904" y="315573"/>
                  <a:pt x="172346" y="315994"/>
                  <a:pt x="173670" y="315977"/>
                </a:cubicBezTo>
                <a:cubicBezTo>
                  <a:pt x="176021" y="315977"/>
                  <a:pt x="180457" y="315236"/>
                  <a:pt x="180457" y="306936"/>
                </a:cubicBezTo>
                <a:cubicBezTo>
                  <a:pt x="180457" y="306313"/>
                  <a:pt x="180169" y="306345"/>
                  <a:pt x="179897" y="306717"/>
                </a:cubicBezTo>
                <a:cubicBezTo>
                  <a:pt x="178676" y="308472"/>
                  <a:pt x="177328" y="308859"/>
                  <a:pt x="176292" y="308859"/>
                </a:cubicBezTo>
                <a:cubicBezTo>
                  <a:pt x="168002" y="308859"/>
                  <a:pt x="150687" y="281363"/>
                  <a:pt x="130275" y="281363"/>
                </a:cubicBezTo>
                <a:cubicBezTo>
                  <a:pt x="124946" y="281363"/>
                  <a:pt x="114850" y="285193"/>
                  <a:pt x="109751" y="290675"/>
                </a:cubicBezTo>
                <a:cubicBezTo>
                  <a:pt x="112220" y="292126"/>
                  <a:pt x="112685" y="295095"/>
                  <a:pt x="112432" y="297270"/>
                </a:cubicBezTo>
                <a:cubicBezTo>
                  <a:pt x="112058" y="300763"/>
                  <a:pt x="109276" y="302483"/>
                  <a:pt x="106425" y="303276"/>
                </a:cubicBezTo>
                <a:cubicBezTo>
                  <a:pt x="105916" y="303393"/>
                  <a:pt x="105874" y="303765"/>
                  <a:pt x="106425" y="303984"/>
                </a:cubicBezTo>
                <a:cubicBezTo>
                  <a:pt x="116734" y="307898"/>
                  <a:pt x="135491" y="314965"/>
                  <a:pt x="139751" y="318609"/>
                </a:cubicBezTo>
                <a:cubicBezTo>
                  <a:pt x="144790" y="322928"/>
                  <a:pt x="143807" y="331126"/>
                  <a:pt x="140888" y="342410"/>
                </a:cubicBezTo>
                <a:cubicBezTo>
                  <a:pt x="138062" y="353256"/>
                  <a:pt x="132030" y="351772"/>
                  <a:pt x="129807" y="351418"/>
                </a:cubicBezTo>
                <a:cubicBezTo>
                  <a:pt x="129484" y="351368"/>
                  <a:pt x="129375" y="351570"/>
                  <a:pt x="129578" y="351822"/>
                </a:cubicBezTo>
                <a:cubicBezTo>
                  <a:pt x="132242" y="355163"/>
                  <a:pt x="135475" y="356275"/>
                  <a:pt x="138248" y="356275"/>
                </a:cubicBezTo>
                <a:cubicBezTo>
                  <a:pt x="143602" y="356275"/>
                  <a:pt x="145605" y="352969"/>
                  <a:pt x="148378" y="352969"/>
                </a:cubicBezTo>
                <a:cubicBezTo>
                  <a:pt x="153045" y="352969"/>
                  <a:pt x="162810" y="359616"/>
                  <a:pt x="162810" y="364677"/>
                </a:cubicBezTo>
                <a:cubicBezTo>
                  <a:pt x="162810" y="367510"/>
                  <a:pt x="160579" y="370092"/>
                  <a:pt x="157704" y="371947"/>
                </a:cubicBezTo>
                <a:cubicBezTo>
                  <a:pt x="157516" y="372082"/>
                  <a:pt x="157551" y="372301"/>
                  <a:pt x="157831" y="372351"/>
                </a:cubicBezTo>
                <a:cubicBezTo>
                  <a:pt x="160062" y="372723"/>
                  <a:pt x="169199" y="373498"/>
                  <a:pt x="170965" y="365318"/>
                </a:cubicBezTo>
                <a:close/>
                <a:moveTo>
                  <a:pt x="396532" y="372351"/>
                </a:moveTo>
                <a:cubicBezTo>
                  <a:pt x="396812" y="372301"/>
                  <a:pt x="396853" y="372082"/>
                  <a:pt x="396668" y="371947"/>
                </a:cubicBezTo>
                <a:cubicBezTo>
                  <a:pt x="393792" y="370092"/>
                  <a:pt x="391552" y="367510"/>
                  <a:pt x="391552" y="364677"/>
                </a:cubicBezTo>
                <a:cubicBezTo>
                  <a:pt x="391552" y="359616"/>
                  <a:pt x="401317" y="352969"/>
                  <a:pt x="405983" y="352969"/>
                </a:cubicBezTo>
                <a:cubicBezTo>
                  <a:pt x="408757" y="352969"/>
                  <a:pt x="410759" y="356275"/>
                  <a:pt x="416113" y="356275"/>
                </a:cubicBezTo>
                <a:cubicBezTo>
                  <a:pt x="418887" y="356275"/>
                  <a:pt x="422119" y="355163"/>
                  <a:pt x="424793" y="351822"/>
                </a:cubicBezTo>
                <a:cubicBezTo>
                  <a:pt x="424988" y="351570"/>
                  <a:pt x="424877" y="351368"/>
                  <a:pt x="424564" y="351418"/>
                </a:cubicBezTo>
                <a:cubicBezTo>
                  <a:pt x="422340" y="351772"/>
                  <a:pt x="416300" y="353256"/>
                  <a:pt x="413484" y="342410"/>
                </a:cubicBezTo>
                <a:cubicBezTo>
                  <a:pt x="410565" y="331126"/>
                  <a:pt x="409581" y="322928"/>
                  <a:pt x="414620" y="318609"/>
                </a:cubicBezTo>
                <a:cubicBezTo>
                  <a:pt x="418879" y="314965"/>
                  <a:pt x="437629" y="307898"/>
                  <a:pt x="447946" y="303984"/>
                </a:cubicBezTo>
                <a:cubicBezTo>
                  <a:pt x="448497" y="303765"/>
                  <a:pt x="448455" y="303393"/>
                  <a:pt x="447946" y="303276"/>
                </a:cubicBezTo>
                <a:cubicBezTo>
                  <a:pt x="445095" y="302483"/>
                  <a:pt x="442313" y="300763"/>
                  <a:pt x="441940" y="297270"/>
                </a:cubicBezTo>
                <a:cubicBezTo>
                  <a:pt x="441684" y="295095"/>
                  <a:pt x="442143" y="292126"/>
                  <a:pt x="444621" y="290675"/>
                </a:cubicBezTo>
                <a:cubicBezTo>
                  <a:pt x="439521" y="285193"/>
                  <a:pt x="429417" y="281363"/>
                  <a:pt x="424088" y="281363"/>
                </a:cubicBezTo>
                <a:cubicBezTo>
                  <a:pt x="403675" y="281363"/>
                  <a:pt x="386359" y="308859"/>
                  <a:pt x="378071" y="308859"/>
                </a:cubicBezTo>
                <a:cubicBezTo>
                  <a:pt x="377035" y="308859"/>
                  <a:pt x="375687" y="308472"/>
                  <a:pt x="374474" y="306717"/>
                </a:cubicBezTo>
                <a:cubicBezTo>
                  <a:pt x="374201" y="306345"/>
                  <a:pt x="373913" y="306313"/>
                  <a:pt x="373913" y="306936"/>
                </a:cubicBezTo>
                <a:cubicBezTo>
                  <a:pt x="373913" y="315236"/>
                  <a:pt x="378342" y="315977"/>
                  <a:pt x="380693" y="315977"/>
                </a:cubicBezTo>
                <a:cubicBezTo>
                  <a:pt x="382023" y="315994"/>
                  <a:pt x="383457" y="315573"/>
                  <a:pt x="384484" y="314999"/>
                </a:cubicBezTo>
                <a:cubicBezTo>
                  <a:pt x="384757" y="314830"/>
                  <a:pt x="384892" y="314949"/>
                  <a:pt x="384892" y="315251"/>
                </a:cubicBezTo>
                <a:cubicBezTo>
                  <a:pt x="384892" y="315590"/>
                  <a:pt x="384824" y="316416"/>
                  <a:pt x="384824" y="316989"/>
                </a:cubicBezTo>
                <a:cubicBezTo>
                  <a:pt x="384824" y="326773"/>
                  <a:pt x="395107" y="337468"/>
                  <a:pt x="395107" y="337468"/>
                </a:cubicBezTo>
                <a:cubicBezTo>
                  <a:pt x="390458" y="342275"/>
                  <a:pt x="378833" y="350356"/>
                  <a:pt x="375584" y="346055"/>
                </a:cubicBezTo>
                <a:cubicBezTo>
                  <a:pt x="374201" y="344317"/>
                  <a:pt x="368109" y="333419"/>
                  <a:pt x="359983" y="342091"/>
                </a:cubicBezTo>
                <a:cubicBezTo>
                  <a:pt x="359694" y="342410"/>
                  <a:pt x="359889" y="342781"/>
                  <a:pt x="360440" y="342781"/>
                </a:cubicBezTo>
                <a:cubicBezTo>
                  <a:pt x="365022" y="342781"/>
                  <a:pt x="368594" y="345886"/>
                  <a:pt x="367364" y="350591"/>
                </a:cubicBezTo>
                <a:cubicBezTo>
                  <a:pt x="360771" y="345362"/>
                  <a:pt x="351668" y="346205"/>
                  <a:pt x="351668" y="358284"/>
                </a:cubicBezTo>
                <a:cubicBezTo>
                  <a:pt x="351668" y="358756"/>
                  <a:pt x="352143" y="358858"/>
                  <a:pt x="352381" y="358519"/>
                </a:cubicBezTo>
                <a:cubicBezTo>
                  <a:pt x="356725" y="352313"/>
                  <a:pt x="363597" y="356512"/>
                  <a:pt x="364589" y="357407"/>
                </a:cubicBezTo>
                <a:cubicBezTo>
                  <a:pt x="359983" y="358098"/>
                  <a:pt x="351990" y="363478"/>
                  <a:pt x="359015" y="373027"/>
                </a:cubicBezTo>
                <a:cubicBezTo>
                  <a:pt x="359312" y="373448"/>
                  <a:pt x="359583" y="373346"/>
                  <a:pt x="359626" y="373027"/>
                </a:cubicBezTo>
                <a:cubicBezTo>
                  <a:pt x="360348" y="366752"/>
                  <a:pt x="364191" y="365689"/>
                  <a:pt x="367320" y="365689"/>
                </a:cubicBezTo>
                <a:cubicBezTo>
                  <a:pt x="373768" y="365689"/>
                  <a:pt x="378477" y="371576"/>
                  <a:pt x="383398" y="365318"/>
                </a:cubicBezTo>
                <a:cubicBezTo>
                  <a:pt x="385172" y="373498"/>
                  <a:pt x="394310" y="372723"/>
                  <a:pt x="396532" y="372351"/>
                </a:cubicBezTo>
                <a:close/>
                <a:moveTo>
                  <a:pt x="231329" y="213721"/>
                </a:moveTo>
                <a:cubicBezTo>
                  <a:pt x="230676" y="214616"/>
                  <a:pt x="228528" y="213689"/>
                  <a:pt x="227715" y="213317"/>
                </a:cubicBezTo>
                <a:cubicBezTo>
                  <a:pt x="227527" y="213232"/>
                  <a:pt x="227494" y="213317"/>
                  <a:pt x="227562" y="213452"/>
                </a:cubicBezTo>
                <a:cubicBezTo>
                  <a:pt x="228080" y="214599"/>
                  <a:pt x="230149" y="218040"/>
                  <a:pt x="233221" y="218040"/>
                </a:cubicBezTo>
                <a:cubicBezTo>
                  <a:pt x="234611" y="218040"/>
                  <a:pt x="236639" y="217230"/>
                  <a:pt x="237216" y="216302"/>
                </a:cubicBezTo>
                <a:cubicBezTo>
                  <a:pt x="237216" y="216302"/>
                  <a:pt x="249238" y="220181"/>
                  <a:pt x="255186" y="221819"/>
                </a:cubicBezTo>
                <a:cubicBezTo>
                  <a:pt x="252878" y="224871"/>
                  <a:pt x="251436" y="228549"/>
                  <a:pt x="251148" y="232547"/>
                </a:cubicBezTo>
                <a:cubicBezTo>
                  <a:pt x="246354" y="229611"/>
                  <a:pt x="227171" y="219389"/>
                  <a:pt x="227171" y="219389"/>
                </a:cubicBezTo>
                <a:lnTo>
                  <a:pt x="221223" y="227469"/>
                </a:lnTo>
                <a:cubicBezTo>
                  <a:pt x="220240" y="228803"/>
                  <a:pt x="215489" y="225360"/>
                  <a:pt x="216473" y="224011"/>
                </a:cubicBezTo>
                <a:lnTo>
                  <a:pt x="221011" y="217838"/>
                </a:lnTo>
                <a:cubicBezTo>
                  <a:pt x="219510" y="216252"/>
                  <a:pt x="215887" y="217247"/>
                  <a:pt x="214904" y="217534"/>
                </a:cubicBezTo>
                <a:cubicBezTo>
                  <a:pt x="214767" y="217568"/>
                  <a:pt x="214640" y="217501"/>
                  <a:pt x="214767" y="217264"/>
                </a:cubicBezTo>
                <a:cubicBezTo>
                  <a:pt x="215345" y="216050"/>
                  <a:pt x="217601" y="212305"/>
                  <a:pt x="223251" y="213991"/>
                </a:cubicBezTo>
                <a:cubicBezTo>
                  <a:pt x="223268" y="210567"/>
                  <a:pt x="218127" y="211664"/>
                  <a:pt x="216787" y="212035"/>
                </a:cubicBezTo>
                <a:cubicBezTo>
                  <a:pt x="216626" y="212068"/>
                  <a:pt x="216575" y="212001"/>
                  <a:pt x="216720" y="211849"/>
                </a:cubicBezTo>
                <a:cubicBezTo>
                  <a:pt x="218110" y="210365"/>
                  <a:pt x="222285" y="207007"/>
                  <a:pt x="226959" y="209757"/>
                </a:cubicBezTo>
                <a:lnTo>
                  <a:pt x="228995" y="206974"/>
                </a:lnTo>
                <a:lnTo>
                  <a:pt x="224881" y="202673"/>
                </a:lnTo>
                <a:lnTo>
                  <a:pt x="227459" y="199148"/>
                </a:lnTo>
                <a:lnTo>
                  <a:pt x="230344" y="203010"/>
                </a:lnTo>
                <a:lnTo>
                  <a:pt x="252487" y="172867"/>
                </a:lnTo>
                <a:cubicBezTo>
                  <a:pt x="253031" y="172124"/>
                  <a:pt x="257417" y="170860"/>
                  <a:pt x="259073" y="170506"/>
                </a:cubicBezTo>
                <a:cubicBezTo>
                  <a:pt x="259250" y="172191"/>
                  <a:pt x="259436" y="176712"/>
                  <a:pt x="258911" y="177455"/>
                </a:cubicBezTo>
                <a:lnTo>
                  <a:pt x="237132" y="207869"/>
                </a:lnTo>
                <a:lnTo>
                  <a:pt x="241721" y="209370"/>
                </a:lnTo>
                <a:lnTo>
                  <a:pt x="239184" y="212911"/>
                </a:lnTo>
                <a:lnTo>
                  <a:pt x="233763" y="210398"/>
                </a:lnTo>
                <a:lnTo>
                  <a:pt x="231329" y="213721"/>
                </a:lnTo>
                <a:close/>
                <a:moveTo>
                  <a:pt x="308984" y="208797"/>
                </a:moveTo>
                <a:cubicBezTo>
                  <a:pt x="308984" y="211562"/>
                  <a:pt x="310697" y="215611"/>
                  <a:pt x="314414" y="214447"/>
                </a:cubicBezTo>
                <a:cubicBezTo>
                  <a:pt x="314601" y="214362"/>
                  <a:pt x="314770" y="214414"/>
                  <a:pt x="314728" y="214599"/>
                </a:cubicBezTo>
                <a:cubicBezTo>
                  <a:pt x="314160" y="217686"/>
                  <a:pt x="308628" y="220503"/>
                  <a:pt x="306099" y="216860"/>
                </a:cubicBezTo>
                <a:cubicBezTo>
                  <a:pt x="303860" y="221565"/>
                  <a:pt x="304377" y="225968"/>
                  <a:pt x="309222" y="228566"/>
                </a:cubicBezTo>
                <a:cubicBezTo>
                  <a:pt x="309484" y="228718"/>
                  <a:pt x="309535" y="229055"/>
                  <a:pt x="309230" y="229274"/>
                </a:cubicBezTo>
                <a:cubicBezTo>
                  <a:pt x="306346" y="231366"/>
                  <a:pt x="301849" y="230894"/>
                  <a:pt x="299754" y="226878"/>
                </a:cubicBezTo>
                <a:cubicBezTo>
                  <a:pt x="295782" y="229848"/>
                  <a:pt x="296359" y="236190"/>
                  <a:pt x="298769" y="238349"/>
                </a:cubicBezTo>
                <a:cubicBezTo>
                  <a:pt x="298769" y="238384"/>
                  <a:pt x="287774" y="244844"/>
                  <a:pt x="277796" y="240222"/>
                </a:cubicBezTo>
                <a:cubicBezTo>
                  <a:pt x="271178" y="237068"/>
                  <a:pt x="265792" y="233036"/>
                  <a:pt x="257257" y="233694"/>
                </a:cubicBezTo>
                <a:cubicBezTo>
                  <a:pt x="258444" y="221802"/>
                  <a:pt x="264426" y="218665"/>
                  <a:pt x="275421" y="216960"/>
                </a:cubicBezTo>
                <a:cubicBezTo>
                  <a:pt x="284210" y="215544"/>
                  <a:pt x="285330" y="211529"/>
                  <a:pt x="284074" y="208493"/>
                </a:cubicBezTo>
                <a:cubicBezTo>
                  <a:pt x="281087" y="207700"/>
                  <a:pt x="275624" y="210432"/>
                  <a:pt x="275624" y="210432"/>
                </a:cubicBezTo>
                <a:cubicBezTo>
                  <a:pt x="274639" y="208797"/>
                  <a:pt x="276066" y="207092"/>
                  <a:pt x="276066" y="207092"/>
                </a:cubicBezTo>
                <a:cubicBezTo>
                  <a:pt x="275522" y="206434"/>
                  <a:pt x="275251" y="204242"/>
                  <a:pt x="275251" y="204242"/>
                </a:cubicBezTo>
                <a:cubicBezTo>
                  <a:pt x="281393" y="204242"/>
                  <a:pt x="282479" y="202893"/>
                  <a:pt x="282479" y="202893"/>
                </a:cubicBezTo>
                <a:cubicBezTo>
                  <a:pt x="283574" y="196533"/>
                  <a:pt x="277058" y="195857"/>
                  <a:pt x="272095" y="199283"/>
                </a:cubicBezTo>
                <a:cubicBezTo>
                  <a:pt x="269788" y="197258"/>
                  <a:pt x="270160" y="194558"/>
                  <a:pt x="270160" y="194558"/>
                </a:cubicBezTo>
                <a:cubicBezTo>
                  <a:pt x="269473" y="194222"/>
                  <a:pt x="269041" y="193159"/>
                  <a:pt x="269041" y="192703"/>
                </a:cubicBezTo>
                <a:cubicBezTo>
                  <a:pt x="269041" y="191202"/>
                  <a:pt x="276328" y="187121"/>
                  <a:pt x="278203" y="186647"/>
                </a:cubicBezTo>
                <a:cubicBezTo>
                  <a:pt x="278679" y="184540"/>
                  <a:pt x="281325" y="181621"/>
                  <a:pt x="289063" y="182314"/>
                </a:cubicBezTo>
                <a:cubicBezTo>
                  <a:pt x="289987" y="180272"/>
                  <a:pt x="288486" y="172832"/>
                  <a:pt x="287535" y="170825"/>
                </a:cubicBezTo>
                <a:cubicBezTo>
                  <a:pt x="287231" y="170219"/>
                  <a:pt x="287671" y="169880"/>
                  <a:pt x="288350" y="170302"/>
                </a:cubicBezTo>
                <a:cubicBezTo>
                  <a:pt x="291057" y="172007"/>
                  <a:pt x="293747" y="178282"/>
                  <a:pt x="295578" y="178399"/>
                </a:cubicBezTo>
                <a:cubicBezTo>
                  <a:pt x="295578" y="178399"/>
                  <a:pt x="304284" y="173862"/>
                  <a:pt x="304708" y="174114"/>
                </a:cubicBezTo>
                <a:cubicBezTo>
                  <a:pt x="305123" y="174351"/>
                  <a:pt x="306353" y="184017"/>
                  <a:pt x="306353" y="184017"/>
                </a:cubicBezTo>
                <a:cubicBezTo>
                  <a:pt x="307509" y="185433"/>
                  <a:pt x="314228" y="184049"/>
                  <a:pt x="317162" y="185298"/>
                </a:cubicBezTo>
                <a:cubicBezTo>
                  <a:pt x="317910" y="185620"/>
                  <a:pt x="317875" y="186158"/>
                  <a:pt x="317213" y="186260"/>
                </a:cubicBezTo>
                <a:cubicBezTo>
                  <a:pt x="315017" y="186632"/>
                  <a:pt x="308009" y="189634"/>
                  <a:pt x="306855" y="191556"/>
                </a:cubicBezTo>
                <a:cubicBezTo>
                  <a:pt x="310876" y="197545"/>
                  <a:pt x="308984" y="206366"/>
                  <a:pt x="308984" y="208797"/>
                </a:cubicBezTo>
                <a:close/>
              </a:path>
            </a:pathLst>
          </a:custGeom>
          <a:solidFill>
            <a:srgbClr val="FFFFFF"/>
          </a:solidFill>
          <a:ln w="12771" cap="flat">
            <a:noFill/>
            <a:prstDash val="solid"/>
            <a:miter/>
          </a:ln>
        </p:spPr>
        <p:txBody>
          <a:bodyPr rtlCol="0" anchor="ctr"/>
          <a:lstStyle/>
          <a:p>
            <a:endParaRPr lang="nl-NL"/>
          </a:p>
        </p:txBody>
      </p:sp>
      <p:sp>
        <p:nvSpPr>
          <p:cNvPr id="123" name="Vrije vorm 122">
            <a:extLst>
              <a:ext uri="{FF2B5EF4-FFF2-40B4-BE49-F238E27FC236}">
                <a16:creationId xmlns:a16="http://schemas.microsoft.com/office/drawing/2014/main" id="{BBFD8A58-841F-FB45-AEA5-5CEB8B70F381}"/>
              </a:ext>
            </a:extLst>
          </p:cNvPr>
          <p:cNvSpPr/>
          <p:nvPr/>
        </p:nvSpPr>
        <p:spPr>
          <a:xfrm>
            <a:off x="5772150" y="-1"/>
            <a:ext cx="4016648" cy="1589567"/>
          </a:xfrm>
          <a:custGeom>
            <a:avLst/>
            <a:gdLst>
              <a:gd name="connsiteX0" fmla="*/ 0 w 4016648"/>
              <a:gd name="connsiteY0" fmla="*/ 0 h 1589567"/>
              <a:gd name="connsiteX1" fmla="*/ 4016648 w 4016648"/>
              <a:gd name="connsiteY1" fmla="*/ 0 h 1589567"/>
              <a:gd name="connsiteX2" fmla="*/ 4016648 w 4016648"/>
              <a:gd name="connsiteY2" fmla="*/ 1589567 h 1589567"/>
              <a:gd name="connsiteX3" fmla="*/ 0 w 4016648"/>
              <a:gd name="connsiteY3" fmla="*/ 1589567 h 1589567"/>
            </a:gdLst>
            <a:ahLst/>
            <a:cxnLst>
              <a:cxn ang="0">
                <a:pos x="connsiteX0" y="connsiteY0"/>
              </a:cxn>
              <a:cxn ang="0">
                <a:pos x="connsiteX1" y="connsiteY1"/>
              </a:cxn>
              <a:cxn ang="0">
                <a:pos x="connsiteX2" y="connsiteY2"/>
              </a:cxn>
              <a:cxn ang="0">
                <a:pos x="connsiteX3" y="connsiteY3"/>
              </a:cxn>
            </a:cxnLst>
            <a:rect l="l" t="t" r="r" b="b"/>
            <a:pathLst>
              <a:path w="4016648" h="1589567">
                <a:moveTo>
                  <a:pt x="0" y="0"/>
                </a:moveTo>
                <a:lnTo>
                  <a:pt x="4016648" y="0"/>
                </a:lnTo>
                <a:lnTo>
                  <a:pt x="4016648" y="1589567"/>
                </a:lnTo>
                <a:lnTo>
                  <a:pt x="0" y="1589567"/>
                </a:lnTo>
                <a:close/>
              </a:path>
            </a:pathLst>
          </a:custGeom>
          <a:noFill/>
          <a:ln w="12771" cap="flat">
            <a:noFill/>
            <a:prstDash val="solid"/>
            <a:miter/>
          </a:ln>
        </p:spPr>
        <p:txBody>
          <a:bodyPr rtlCol="0" anchor="ctr"/>
          <a:lstStyle/>
          <a:p>
            <a:endParaRPr lang="nl-NL"/>
          </a:p>
        </p:txBody>
      </p:sp>
      <p:sp>
        <p:nvSpPr>
          <p:cNvPr id="127" name="Tijdelijke aanduiding voor afbeelding 126">
            <a:extLst>
              <a:ext uri="{FF2B5EF4-FFF2-40B4-BE49-F238E27FC236}">
                <a16:creationId xmlns:a16="http://schemas.microsoft.com/office/drawing/2014/main" id="{C44EEB9D-EBA7-4C40-AF92-2273AB857DCD}"/>
              </a:ext>
            </a:extLst>
          </p:cNvPr>
          <p:cNvSpPr>
            <a:spLocks noGrp="1"/>
          </p:cNvSpPr>
          <p:nvPr>
            <p:ph type="pic" sz="quarter" idx="13"/>
          </p:nvPr>
        </p:nvSpPr>
        <p:spPr>
          <a:xfrm>
            <a:off x="6554341" y="681953"/>
            <a:ext cx="2525033" cy="861688"/>
          </a:xfrm>
          <a:custGeom>
            <a:avLst/>
            <a:gdLst>
              <a:gd name="connsiteX0" fmla="*/ 994555 w 2525033"/>
              <a:gd name="connsiteY0" fmla="*/ 728028 h 861688"/>
              <a:gd name="connsiteX1" fmla="*/ 964812 w 2525033"/>
              <a:gd name="connsiteY1" fmla="*/ 778298 h 861688"/>
              <a:gd name="connsiteX2" fmla="*/ 974718 w 2525033"/>
              <a:gd name="connsiteY2" fmla="*/ 802154 h 861688"/>
              <a:gd name="connsiteX3" fmla="*/ 999315 w 2525033"/>
              <a:gd name="connsiteY3" fmla="*/ 761931 h 861688"/>
              <a:gd name="connsiteX4" fmla="*/ 1004874 w 2525033"/>
              <a:gd name="connsiteY4" fmla="*/ 729208 h 861688"/>
              <a:gd name="connsiteX5" fmla="*/ 994555 w 2525033"/>
              <a:gd name="connsiteY5" fmla="*/ 728028 h 861688"/>
              <a:gd name="connsiteX6" fmla="*/ 142922 w 2525033"/>
              <a:gd name="connsiteY6" fmla="*/ 727630 h 861688"/>
              <a:gd name="connsiteX7" fmla="*/ 119124 w 2525033"/>
              <a:gd name="connsiteY7" fmla="*/ 773566 h 861688"/>
              <a:gd name="connsiteX8" fmla="*/ 135383 w 2525033"/>
              <a:gd name="connsiteY8" fmla="*/ 804513 h 861688"/>
              <a:gd name="connsiteX9" fmla="*/ 158187 w 2525033"/>
              <a:gd name="connsiteY9" fmla="*/ 753064 h 861688"/>
              <a:gd name="connsiteX10" fmla="*/ 142922 w 2525033"/>
              <a:gd name="connsiteY10" fmla="*/ 727630 h 861688"/>
              <a:gd name="connsiteX11" fmla="*/ 1170757 w 2525033"/>
              <a:gd name="connsiteY11" fmla="*/ 727432 h 861688"/>
              <a:gd name="connsiteX12" fmla="*/ 1149533 w 2525033"/>
              <a:gd name="connsiteY12" fmla="*/ 765085 h 861688"/>
              <a:gd name="connsiteX13" fmla="*/ 1180276 w 2525033"/>
              <a:gd name="connsiteY13" fmla="*/ 740248 h 861688"/>
              <a:gd name="connsiteX14" fmla="*/ 1170757 w 2525033"/>
              <a:gd name="connsiteY14" fmla="*/ 727432 h 861688"/>
              <a:gd name="connsiteX15" fmla="*/ 874095 w 2525033"/>
              <a:gd name="connsiteY15" fmla="*/ 727432 h 861688"/>
              <a:gd name="connsiteX16" fmla="*/ 852871 w 2525033"/>
              <a:gd name="connsiteY16" fmla="*/ 765085 h 861688"/>
              <a:gd name="connsiteX17" fmla="*/ 883614 w 2525033"/>
              <a:gd name="connsiteY17" fmla="*/ 740248 h 861688"/>
              <a:gd name="connsiteX18" fmla="*/ 874095 w 2525033"/>
              <a:gd name="connsiteY18" fmla="*/ 727432 h 861688"/>
              <a:gd name="connsiteX19" fmla="*/ 1111182 w 2525033"/>
              <a:gd name="connsiteY19" fmla="*/ 717186 h 861688"/>
              <a:gd name="connsiteX20" fmla="*/ 1120101 w 2525033"/>
              <a:gd name="connsiteY20" fmla="*/ 718366 h 861688"/>
              <a:gd name="connsiteX21" fmla="*/ 1111182 w 2525033"/>
              <a:gd name="connsiteY21" fmla="*/ 776323 h 861688"/>
              <a:gd name="connsiteX22" fmla="*/ 1109595 w 2525033"/>
              <a:gd name="connsiteY22" fmla="*/ 797422 h 861688"/>
              <a:gd name="connsiteX23" fmla="*/ 1117528 w 2525033"/>
              <a:gd name="connsiteY23" fmla="*/ 808661 h 861688"/>
              <a:gd name="connsiteX24" fmla="*/ 1117528 w 2525033"/>
              <a:gd name="connsiteY24" fmla="*/ 812014 h 861688"/>
              <a:gd name="connsiteX25" fmla="*/ 1102662 w 2525033"/>
              <a:gd name="connsiteY25" fmla="*/ 814771 h 861688"/>
              <a:gd name="connsiteX26" fmla="*/ 1093143 w 2525033"/>
              <a:gd name="connsiteY26" fmla="*/ 805705 h 861688"/>
              <a:gd name="connsiteX27" fmla="*/ 1095917 w 2525033"/>
              <a:gd name="connsiteY27" fmla="*/ 779676 h 861688"/>
              <a:gd name="connsiteX28" fmla="*/ 1102263 w 2525033"/>
              <a:gd name="connsiteY28" fmla="*/ 739651 h 861688"/>
              <a:gd name="connsiteX29" fmla="*/ 1103249 w 2525033"/>
              <a:gd name="connsiteY29" fmla="*/ 728028 h 861688"/>
              <a:gd name="connsiteX30" fmla="*/ 1091357 w 2525033"/>
              <a:gd name="connsiteY30" fmla="*/ 724277 h 861688"/>
              <a:gd name="connsiteX31" fmla="*/ 1091357 w 2525033"/>
              <a:gd name="connsiteY31" fmla="*/ 720539 h 861688"/>
              <a:gd name="connsiteX32" fmla="*/ 1111182 w 2525033"/>
              <a:gd name="connsiteY32" fmla="*/ 717186 h 861688"/>
              <a:gd name="connsiteX33" fmla="*/ 799230 w 2525033"/>
              <a:gd name="connsiteY33" fmla="*/ 717186 h 861688"/>
              <a:gd name="connsiteX34" fmla="*/ 807562 w 2525033"/>
              <a:gd name="connsiteY34" fmla="*/ 718564 h 861688"/>
              <a:gd name="connsiteX35" fmla="*/ 801603 w 2525033"/>
              <a:gd name="connsiteY35" fmla="*/ 747152 h 861688"/>
              <a:gd name="connsiteX36" fmla="*/ 801803 w 2525033"/>
              <a:gd name="connsiteY36" fmla="*/ 747152 h 861688"/>
              <a:gd name="connsiteX37" fmla="*/ 812321 w 2525033"/>
              <a:gd name="connsiteY37" fmla="*/ 729803 h 861688"/>
              <a:gd name="connsiteX38" fmla="*/ 828973 w 2525033"/>
              <a:gd name="connsiteY38" fmla="*/ 717385 h 861688"/>
              <a:gd name="connsiteX39" fmla="*/ 835519 w 2525033"/>
              <a:gd name="connsiteY39" fmla="*/ 724674 h 861688"/>
              <a:gd name="connsiteX40" fmla="*/ 833333 w 2525033"/>
              <a:gd name="connsiteY40" fmla="*/ 734932 h 861688"/>
              <a:gd name="connsiteX41" fmla="*/ 827187 w 2525033"/>
              <a:gd name="connsiteY41" fmla="*/ 734137 h 861688"/>
              <a:gd name="connsiteX42" fmla="*/ 800417 w 2525033"/>
              <a:gd name="connsiteY42" fmla="*/ 784209 h 861688"/>
              <a:gd name="connsiteX43" fmla="*/ 798830 w 2525033"/>
              <a:gd name="connsiteY43" fmla="*/ 812995 h 861688"/>
              <a:gd name="connsiteX44" fmla="*/ 782378 w 2525033"/>
              <a:gd name="connsiteY44" fmla="*/ 812995 h 861688"/>
              <a:gd name="connsiteX45" fmla="*/ 792084 w 2525033"/>
              <a:gd name="connsiteY45" fmla="*/ 728027 h 861688"/>
              <a:gd name="connsiteX46" fmla="*/ 779992 w 2525033"/>
              <a:gd name="connsiteY46" fmla="*/ 724277 h 861688"/>
              <a:gd name="connsiteX47" fmla="*/ 779992 w 2525033"/>
              <a:gd name="connsiteY47" fmla="*/ 720539 h 861688"/>
              <a:gd name="connsiteX48" fmla="*/ 799230 w 2525033"/>
              <a:gd name="connsiteY48" fmla="*/ 717186 h 861688"/>
              <a:gd name="connsiteX49" fmla="*/ 609800 w 2525033"/>
              <a:gd name="connsiteY49" fmla="*/ 717186 h 861688"/>
              <a:gd name="connsiteX50" fmla="*/ 618732 w 2525033"/>
              <a:gd name="connsiteY50" fmla="*/ 718366 h 861688"/>
              <a:gd name="connsiteX51" fmla="*/ 606040 w 2525033"/>
              <a:gd name="connsiteY51" fmla="*/ 824817 h 861688"/>
              <a:gd name="connsiteX52" fmla="*/ 578470 w 2525033"/>
              <a:gd name="connsiteY52" fmla="*/ 861688 h 861688"/>
              <a:gd name="connsiteX53" fmla="*/ 564791 w 2525033"/>
              <a:gd name="connsiteY53" fmla="*/ 856360 h 861688"/>
              <a:gd name="connsiteX54" fmla="*/ 564791 w 2525033"/>
              <a:gd name="connsiteY54" fmla="*/ 852821 h 861688"/>
              <a:gd name="connsiteX55" fmla="*/ 590762 w 2525033"/>
              <a:gd name="connsiteY55" fmla="*/ 825612 h 861688"/>
              <a:gd name="connsiteX56" fmla="*/ 601668 w 2525033"/>
              <a:gd name="connsiteY56" fmla="*/ 739850 h 861688"/>
              <a:gd name="connsiteX57" fmla="*/ 602267 w 2525033"/>
              <a:gd name="connsiteY57" fmla="*/ 728028 h 861688"/>
              <a:gd name="connsiteX58" fmla="*/ 590175 w 2525033"/>
              <a:gd name="connsiteY58" fmla="*/ 724277 h 861688"/>
              <a:gd name="connsiteX59" fmla="*/ 590175 w 2525033"/>
              <a:gd name="connsiteY59" fmla="*/ 720539 h 861688"/>
              <a:gd name="connsiteX60" fmla="*/ 609800 w 2525033"/>
              <a:gd name="connsiteY60" fmla="*/ 717186 h 861688"/>
              <a:gd name="connsiteX61" fmla="*/ 568064 w 2525033"/>
              <a:gd name="connsiteY61" fmla="*/ 717186 h 861688"/>
              <a:gd name="connsiteX62" fmla="*/ 576996 w 2525033"/>
              <a:gd name="connsiteY62" fmla="*/ 718366 h 861688"/>
              <a:gd name="connsiteX63" fmla="*/ 568064 w 2525033"/>
              <a:gd name="connsiteY63" fmla="*/ 776323 h 861688"/>
              <a:gd name="connsiteX64" fmla="*/ 566477 w 2525033"/>
              <a:gd name="connsiteY64" fmla="*/ 797422 h 861688"/>
              <a:gd name="connsiteX65" fmla="*/ 574410 w 2525033"/>
              <a:gd name="connsiteY65" fmla="*/ 808661 h 861688"/>
              <a:gd name="connsiteX66" fmla="*/ 574410 w 2525033"/>
              <a:gd name="connsiteY66" fmla="*/ 812014 h 861688"/>
              <a:gd name="connsiteX67" fmla="*/ 559532 w 2525033"/>
              <a:gd name="connsiteY67" fmla="*/ 814771 h 861688"/>
              <a:gd name="connsiteX68" fmla="*/ 550013 w 2525033"/>
              <a:gd name="connsiteY68" fmla="*/ 805705 h 861688"/>
              <a:gd name="connsiteX69" fmla="*/ 552799 w 2525033"/>
              <a:gd name="connsiteY69" fmla="*/ 779676 h 861688"/>
              <a:gd name="connsiteX70" fmla="*/ 559145 w 2525033"/>
              <a:gd name="connsiteY70" fmla="*/ 739651 h 861688"/>
              <a:gd name="connsiteX71" fmla="*/ 560131 w 2525033"/>
              <a:gd name="connsiteY71" fmla="*/ 728028 h 861688"/>
              <a:gd name="connsiteX72" fmla="*/ 548239 w 2525033"/>
              <a:gd name="connsiteY72" fmla="*/ 724277 h 861688"/>
              <a:gd name="connsiteX73" fmla="*/ 548239 w 2525033"/>
              <a:gd name="connsiteY73" fmla="*/ 720539 h 861688"/>
              <a:gd name="connsiteX74" fmla="*/ 568064 w 2525033"/>
              <a:gd name="connsiteY74" fmla="*/ 717186 h 861688"/>
              <a:gd name="connsiteX75" fmla="*/ 504380 w 2525033"/>
              <a:gd name="connsiteY75" fmla="*/ 717186 h 861688"/>
              <a:gd name="connsiteX76" fmla="*/ 512712 w 2525033"/>
              <a:gd name="connsiteY76" fmla="*/ 718564 h 861688"/>
              <a:gd name="connsiteX77" fmla="*/ 506766 w 2525033"/>
              <a:gd name="connsiteY77" fmla="*/ 747152 h 861688"/>
              <a:gd name="connsiteX78" fmla="*/ 506953 w 2525033"/>
              <a:gd name="connsiteY78" fmla="*/ 747152 h 861688"/>
              <a:gd name="connsiteX79" fmla="*/ 517471 w 2525033"/>
              <a:gd name="connsiteY79" fmla="*/ 729803 h 861688"/>
              <a:gd name="connsiteX80" fmla="*/ 534123 w 2525033"/>
              <a:gd name="connsiteY80" fmla="*/ 717385 h 861688"/>
              <a:gd name="connsiteX81" fmla="*/ 540669 w 2525033"/>
              <a:gd name="connsiteY81" fmla="*/ 724674 h 861688"/>
              <a:gd name="connsiteX82" fmla="*/ 538496 w 2525033"/>
              <a:gd name="connsiteY82" fmla="*/ 734932 h 861688"/>
              <a:gd name="connsiteX83" fmla="*/ 532337 w 2525033"/>
              <a:gd name="connsiteY83" fmla="*/ 734137 h 861688"/>
              <a:gd name="connsiteX84" fmla="*/ 505567 w 2525033"/>
              <a:gd name="connsiteY84" fmla="*/ 784209 h 861688"/>
              <a:gd name="connsiteX85" fmla="*/ 503980 w 2525033"/>
              <a:gd name="connsiteY85" fmla="*/ 812995 h 861688"/>
              <a:gd name="connsiteX86" fmla="*/ 487528 w 2525033"/>
              <a:gd name="connsiteY86" fmla="*/ 812995 h 861688"/>
              <a:gd name="connsiteX87" fmla="*/ 497247 w 2525033"/>
              <a:gd name="connsiteY87" fmla="*/ 728027 h 861688"/>
              <a:gd name="connsiteX88" fmla="*/ 485142 w 2525033"/>
              <a:gd name="connsiteY88" fmla="*/ 724277 h 861688"/>
              <a:gd name="connsiteX89" fmla="*/ 485142 w 2525033"/>
              <a:gd name="connsiteY89" fmla="*/ 720539 h 861688"/>
              <a:gd name="connsiteX90" fmla="*/ 504380 w 2525033"/>
              <a:gd name="connsiteY90" fmla="*/ 717186 h 861688"/>
              <a:gd name="connsiteX91" fmla="*/ 296062 w 2525033"/>
              <a:gd name="connsiteY91" fmla="*/ 717186 h 861688"/>
              <a:gd name="connsiteX92" fmla="*/ 304994 w 2525033"/>
              <a:gd name="connsiteY92" fmla="*/ 718366 h 861688"/>
              <a:gd name="connsiteX93" fmla="*/ 296062 w 2525033"/>
              <a:gd name="connsiteY93" fmla="*/ 776323 h 861688"/>
              <a:gd name="connsiteX94" fmla="*/ 294475 w 2525033"/>
              <a:gd name="connsiteY94" fmla="*/ 797422 h 861688"/>
              <a:gd name="connsiteX95" fmla="*/ 302408 w 2525033"/>
              <a:gd name="connsiteY95" fmla="*/ 808661 h 861688"/>
              <a:gd name="connsiteX96" fmla="*/ 302408 w 2525033"/>
              <a:gd name="connsiteY96" fmla="*/ 812014 h 861688"/>
              <a:gd name="connsiteX97" fmla="*/ 287530 w 2525033"/>
              <a:gd name="connsiteY97" fmla="*/ 814771 h 861688"/>
              <a:gd name="connsiteX98" fmla="*/ 278011 w 2525033"/>
              <a:gd name="connsiteY98" fmla="*/ 805705 h 861688"/>
              <a:gd name="connsiteX99" fmla="*/ 280797 w 2525033"/>
              <a:gd name="connsiteY99" fmla="*/ 779676 h 861688"/>
              <a:gd name="connsiteX100" fmla="*/ 287143 w 2525033"/>
              <a:gd name="connsiteY100" fmla="*/ 739651 h 861688"/>
              <a:gd name="connsiteX101" fmla="*/ 288129 w 2525033"/>
              <a:gd name="connsiteY101" fmla="*/ 728028 h 861688"/>
              <a:gd name="connsiteX102" fmla="*/ 276237 w 2525033"/>
              <a:gd name="connsiteY102" fmla="*/ 724277 h 861688"/>
              <a:gd name="connsiteX103" fmla="*/ 276237 w 2525033"/>
              <a:gd name="connsiteY103" fmla="*/ 720539 h 861688"/>
              <a:gd name="connsiteX104" fmla="*/ 296062 w 2525033"/>
              <a:gd name="connsiteY104" fmla="*/ 717186 h 861688"/>
              <a:gd name="connsiteX105" fmla="*/ 999914 w 2525033"/>
              <a:gd name="connsiteY105" fmla="*/ 716988 h 861688"/>
              <a:gd name="connsiteX106" fmla="*/ 1021926 w 2525033"/>
              <a:gd name="connsiteY106" fmla="*/ 720142 h 861688"/>
              <a:gd name="connsiteX107" fmla="*/ 1014980 w 2525033"/>
              <a:gd name="connsiteY107" fmla="*/ 754641 h 861688"/>
              <a:gd name="connsiteX108" fmla="*/ 1010420 w 2525033"/>
              <a:gd name="connsiteY108" fmla="*/ 791710 h 861688"/>
              <a:gd name="connsiteX109" fmla="*/ 1019939 w 2525033"/>
              <a:gd name="connsiteY109" fmla="*/ 807668 h 861688"/>
              <a:gd name="connsiteX110" fmla="*/ 1019939 w 2525033"/>
              <a:gd name="connsiteY110" fmla="*/ 811816 h 861688"/>
              <a:gd name="connsiteX111" fmla="*/ 1002288 w 2525033"/>
              <a:gd name="connsiteY111" fmla="*/ 814771 h 861688"/>
              <a:gd name="connsiteX112" fmla="*/ 993956 w 2525033"/>
              <a:gd name="connsiteY112" fmla="*/ 813393 h 861688"/>
              <a:gd name="connsiteX113" fmla="*/ 998528 w 2525033"/>
              <a:gd name="connsiteY113" fmla="*/ 784011 h 861688"/>
              <a:gd name="connsiteX114" fmla="*/ 998328 w 2525033"/>
              <a:gd name="connsiteY114" fmla="*/ 784011 h 861688"/>
              <a:gd name="connsiteX115" fmla="*/ 967585 w 2525033"/>
              <a:gd name="connsiteY115" fmla="*/ 815752 h 861688"/>
              <a:gd name="connsiteX116" fmla="*/ 949534 w 2525033"/>
              <a:gd name="connsiteY116" fmla="*/ 781055 h 861688"/>
              <a:gd name="connsiteX117" fmla="*/ 999914 w 2525033"/>
              <a:gd name="connsiteY117" fmla="*/ 716988 h 861688"/>
              <a:gd name="connsiteX118" fmla="*/ 375974 w 2525033"/>
              <a:gd name="connsiteY118" fmla="*/ 716789 h 861688"/>
              <a:gd name="connsiteX119" fmla="*/ 391639 w 2525033"/>
              <a:gd name="connsiteY119" fmla="*/ 734932 h 861688"/>
              <a:gd name="connsiteX120" fmla="*/ 388666 w 2525033"/>
              <a:gd name="connsiteY120" fmla="*/ 759769 h 861688"/>
              <a:gd name="connsiteX121" fmla="*/ 385093 w 2525033"/>
              <a:gd name="connsiteY121" fmla="*/ 781055 h 861688"/>
              <a:gd name="connsiteX122" fmla="*/ 383506 w 2525033"/>
              <a:gd name="connsiteY122" fmla="*/ 797422 h 861688"/>
              <a:gd name="connsiteX123" fmla="*/ 392825 w 2525033"/>
              <a:gd name="connsiteY123" fmla="*/ 807668 h 861688"/>
              <a:gd name="connsiteX124" fmla="*/ 392825 w 2525033"/>
              <a:gd name="connsiteY124" fmla="*/ 811021 h 861688"/>
              <a:gd name="connsiteX125" fmla="*/ 376960 w 2525033"/>
              <a:gd name="connsiteY125" fmla="*/ 814771 h 861688"/>
              <a:gd name="connsiteX126" fmla="*/ 367242 w 2525033"/>
              <a:gd name="connsiteY126" fmla="*/ 805705 h 861688"/>
              <a:gd name="connsiteX127" fmla="*/ 369628 w 2525033"/>
              <a:gd name="connsiteY127" fmla="*/ 784805 h 861688"/>
              <a:gd name="connsiteX128" fmla="*/ 373400 w 2525033"/>
              <a:gd name="connsiteY128" fmla="*/ 762129 h 861688"/>
              <a:gd name="connsiteX129" fmla="*/ 375374 w 2525033"/>
              <a:gd name="connsiteY129" fmla="*/ 742222 h 861688"/>
              <a:gd name="connsiteX130" fmla="*/ 366655 w 2525033"/>
              <a:gd name="connsiteY130" fmla="*/ 730387 h 861688"/>
              <a:gd name="connsiteX131" fmla="*/ 338885 w 2525033"/>
              <a:gd name="connsiteY131" fmla="*/ 779676 h 861688"/>
              <a:gd name="connsiteX132" fmla="*/ 337698 w 2525033"/>
              <a:gd name="connsiteY132" fmla="*/ 812995 h 861688"/>
              <a:gd name="connsiteX133" fmla="*/ 320846 w 2525033"/>
              <a:gd name="connsiteY133" fmla="*/ 812995 h 861688"/>
              <a:gd name="connsiteX134" fmla="*/ 330752 w 2525033"/>
              <a:gd name="connsiteY134" fmla="*/ 728028 h 861688"/>
              <a:gd name="connsiteX135" fmla="*/ 318660 w 2525033"/>
              <a:gd name="connsiteY135" fmla="*/ 724277 h 861688"/>
              <a:gd name="connsiteX136" fmla="*/ 318660 w 2525033"/>
              <a:gd name="connsiteY136" fmla="*/ 720539 h 861688"/>
              <a:gd name="connsiteX137" fmla="*/ 338298 w 2525033"/>
              <a:gd name="connsiteY137" fmla="*/ 717186 h 861688"/>
              <a:gd name="connsiteX138" fmla="*/ 346417 w 2525033"/>
              <a:gd name="connsiteY138" fmla="*/ 718565 h 861688"/>
              <a:gd name="connsiteX139" fmla="*/ 340071 w 2525033"/>
              <a:gd name="connsiteY139" fmla="*/ 748729 h 861688"/>
              <a:gd name="connsiteX140" fmla="*/ 340271 w 2525033"/>
              <a:gd name="connsiteY140" fmla="*/ 748729 h 861688"/>
              <a:gd name="connsiteX141" fmla="*/ 375974 w 2525033"/>
              <a:gd name="connsiteY141" fmla="*/ 716789 h 861688"/>
              <a:gd name="connsiteX142" fmla="*/ 244183 w 2525033"/>
              <a:gd name="connsiteY142" fmla="*/ 716789 h 861688"/>
              <a:gd name="connsiteX143" fmla="*/ 259848 w 2525033"/>
              <a:gd name="connsiteY143" fmla="*/ 734932 h 861688"/>
              <a:gd name="connsiteX144" fmla="*/ 256875 w 2525033"/>
              <a:gd name="connsiteY144" fmla="*/ 759769 h 861688"/>
              <a:gd name="connsiteX145" fmla="*/ 253302 w 2525033"/>
              <a:gd name="connsiteY145" fmla="*/ 781055 h 861688"/>
              <a:gd name="connsiteX146" fmla="*/ 251715 w 2525033"/>
              <a:gd name="connsiteY146" fmla="*/ 797422 h 861688"/>
              <a:gd name="connsiteX147" fmla="*/ 261034 w 2525033"/>
              <a:gd name="connsiteY147" fmla="*/ 807668 h 861688"/>
              <a:gd name="connsiteX148" fmla="*/ 261034 w 2525033"/>
              <a:gd name="connsiteY148" fmla="*/ 811021 h 861688"/>
              <a:gd name="connsiteX149" fmla="*/ 245169 w 2525033"/>
              <a:gd name="connsiteY149" fmla="*/ 814771 h 861688"/>
              <a:gd name="connsiteX150" fmla="*/ 235451 w 2525033"/>
              <a:gd name="connsiteY150" fmla="*/ 805705 h 861688"/>
              <a:gd name="connsiteX151" fmla="*/ 237837 w 2525033"/>
              <a:gd name="connsiteY151" fmla="*/ 784805 h 861688"/>
              <a:gd name="connsiteX152" fmla="*/ 241609 w 2525033"/>
              <a:gd name="connsiteY152" fmla="*/ 762129 h 861688"/>
              <a:gd name="connsiteX153" fmla="*/ 243583 w 2525033"/>
              <a:gd name="connsiteY153" fmla="*/ 742222 h 861688"/>
              <a:gd name="connsiteX154" fmla="*/ 234864 w 2525033"/>
              <a:gd name="connsiteY154" fmla="*/ 730387 h 861688"/>
              <a:gd name="connsiteX155" fmla="*/ 207094 w 2525033"/>
              <a:gd name="connsiteY155" fmla="*/ 779676 h 861688"/>
              <a:gd name="connsiteX156" fmla="*/ 205907 w 2525033"/>
              <a:gd name="connsiteY156" fmla="*/ 812995 h 861688"/>
              <a:gd name="connsiteX157" fmla="*/ 189055 w 2525033"/>
              <a:gd name="connsiteY157" fmla="*/ 812995 h 861688"/>
              <a:gd name="connsiteX158" fmla="*/ 198961 w 2525033"/>
              <a:gd name="connsiteY158" fmla="*/ 728028 h 861688"/>
              <a:gd name="connsiteX159" fmla="*/ 186869 w 2525033"/>
              <a:gd name="connsiteY159" fmla="*/ 724277 h 861688"/>
              <a:gd name="connsiteX160" fmla="*/ 186869 w 2525033"/>
              <a:gd name="connsiteY160" fmla="*/ 720539 h 861688"/>
              <a:gd name="connsiteX161" fmla="*/ 206507 w 2525033"/>
              <a:gd name="connsiteY161" fmla="*/ 717186 h 861688"/>
              <a:gd name="connsiteX162" fmla="*/ 214626 w 2525033"/>
              <a:gd name="connsiteY162" fmla="*/ 718565 h 861688"/>
              <a:gd name="connsiteX163" fmla="*/ 208280 w 2525033"/>
              <a:gd name="connsiteY163" fmla="*/ 748729 h 861688"/>
              <a:gd name="connsiteX164" fmla="*/ 208480 w 2525033"/>
              <a:gd name="connsiteY164" fmla="*/ 748729 h 861688"/>
              <a:gd name="connsiteX165" fmla="*/ 244183 w 2525033"/>
              <a:gd name="connsiteY165" fmla="*/ 716789 h 861688"/>
              <a:gd name="connsiteX166" fmla="*/ 1239188 w 2525033"/>
              <a:gd name="connsiteY166" fmla="*/ 716590 h 861688"/>
              <a:gd name="connsiteX167" fmla="*/ 1260811 w 2525033"/>
              <a:gd name="connsiteY167" fmla="*/ 727233 h 861688"/>
              <a:gd name="connsiteX168" fmla="*/ 1257239 w 2525033"/>
              <a:gd name="connsiteY168" fmla="*/ 737490 h 861688"/>
              <a:gd name="connsiteX169" fmla="*/ 1235627 w 2525033"/>
              <a:gd name="connsiteY169" fmla="*/ 727829 h 861688"/>
              <a:gd name="connsiteX170" fmla="*/ 1222336 w 2525033"/>
              <a:gd name="connsiteY170" fmla="*/ 738869 h 861688"/>
              <a:gd name="connsiteX171" fmla="*/ 1234628 w 2525033"/>
              <a:gd name="connsiteY171" fmla="*/ 756813 h 861688"/>
              <a:gd name="connsiteX172" fmla="*/ 1242161 w 2525033"/>
              <a:gd name="connsiteY172" fmla="*/ 763507 h 861688"/>
              <a:gd name="connsiteX173" fmla="*/ 1254853 w 2525033"/>
              <a:gd name="connsiteY173" fmla="*/ 786382 h 861688"/>
              <a:gd name="connsiteX174" fmla="*/ 1218164 w 2525033"/>
              <a:gd name="connsiteY174" fmla="*/ 815553 h 861688"/>
              <a:gd name="connsiteX175" fmla="*/ 1200125 w 2525033"/>
              <a:gd name="connsiteY175" fmla="*/ 804327 h 861688"/>
              <a:gd name="connsiteX176" fmla="*/ 1203098 w 2525033"/>
              <a:gd name="connsiteY176" fmla="*/ 796044 h 861688"/>
              <a:gd name="connsiteX177" fmla="*/ 1222536 w 2525033"/>
              <a:gd name="connsiteY177" fmla="*/ 804327 h 861688"/>
              <a:gd name="connsiteX178" fmla="*/ 1239388 w 2525033"/>
              <a:gd name="connsiteY178" fmla="*/ 790716 h 861688"/>
              <a:gd name="connsiteX179" fmla="*/ 1227095 w 2525033"/>
              <a:gd name="connsiteY179" fmla="*/ 771194 h 861688"/>
              <a:gd name="connsiteX180" fmla="*/ 1220150 w 2525033"/>
              <a:gd name="connsiteY180" fmla="*/ 764886 h 861688"/>
              <a:gd name="connsiteX181" fmla="*/ 1208457 w 2525033"/>
              <a:gd name="connsiteY181" fmla="*/ 742619 h 861688"/>
              <a:gd name="connsiteX182" fmla="*/ 1239188 w 2525033"/>
              <a:gd name="connsiteY182" fmla="*/ 716590 h 861688"/>
              <a:gd name="connsiteX183" fmla="*/ 747463 w 2525033"/>
              <a:gd name="connsiteY183" fmla="*/ 716590 h 861688"/>
              <a:gd name="connsiteX184" fmla="*/ 769086 w 2525033"/>
              <a:gd name="connsiteY184" fmla="*/ 727233 h 861688"/>
              <a:gd name="connsiteX185" fmla="*/ 765514 w 2525033"/>
              <a:gd name="connsiteY185" fmla="*/ 737490 h 861688"/>
              <a:gd name="connsiteX186" fmla="*/ 743890 w 2525033"/>
              <a:gd name="connsiteY186" fmla="*/ 727829 h 861688"/>
              <a:gd name="connsiteX187" fmla="*/ 730611 w 2525033"/>
              <a:gd name="connsiteY187" fmla="*/ 738869 h 861688"/>
              <a:gd name="connsiteX188" fmla="*/ 742903 w 2525033"/>
              <a:gd name="connsiteY188" fmla="*/ 756813 h 861688"/>
              <a:gd name="connsiteX189" fmla="*/ 750436 w 2525033"/>
              <a:gd name="connsiteY189" fmla="*/ 763507 h 861688"/>
              <a:gd name="connsiteX190" fmla="*/ 763128 w 2525033"/>
              <a:gd name="connsiteY190" fmla="*/ 786382 h 861688"/>
              <a:gd name="connsiteX191" fmla="*/ 726451 w 2525033"/>
              <a:gd name="connsiteY191" fmla="*/ 815553 h 861688"/>
              <a:gd name="connsiteX192" fmla="*/ 708400 w 2525033"/>
              <a:gd name="connsiteY192" fmla="*/ 804327 h 861688"/>
              <a:gd name="connsiteX193" fmla="*/ 711373 w 2525033"/>
              <a:gd name="connsiteY193" fmla="*/ 796044 h 861688"/>
              <a:gd name="connsiteX194" fmla="*/ 730811 w 2525033"/>
              <a:gd name="connsiteY194" fmla="*/ 804327 h 861688"/>
              <a:gd name="connsiteX195" fmla="*/ 747663 w 2525033"/>
              <a:gd name="connsiteY195" fmla="*/ 790716 h 861688"/>
              <a:gd name="connsiteX196" fmla="*/ 735370 w 2525033"/>
              <a:gd name="connsiteY196" fmla="*/ 771194 h 861688"/>
              <a:gd name="connsiteX197" fmla="*/ 728425 w 2525033"/>
              <a:gd name="connsiteY197" fmla="*/ 764886 h 861688"/>
              <a:gd name="connsiteX198" fmla="*/ 716732 w 2525033"/>
              <a:gd name="connsiteY198" fmla="*/ 742619 h 861688"/>
              <a:gd name="connsiteX199" fmla="*/ 747463 w 2525033"/>
              <a:gd name="connsiteY199" fmla="*/ 716590 h 861688"/>
              <a:gd name="connsiteX200" fmla="*/ 1174917 w 2525033"/>
              <a:gd name="connsiteY200" fmla="*/ 716392 h 861688"/>
              <a:gd name="connsiteX201" fmla="*/ 1196141 w 2525033"/>
              <a:gd name="connsiteY201" fmla="*/ 736696 h 861688"/>
              <a:gd name="connsiteX202" fmla="*/ 1148733 w 2525033"/>
              <a:gd name="connsiteY202" fmla="*/ 774163 h 861688"/>
              <a:gd name="connsiteX203" fmla="*/ 1166584 w 2525033"/>
              <a:gd name="connsiteY203" fmla="*/ 803731 h 861688"/>
              <a:gd name="connsiteX204" fmla="*/ 1188208 w 2525033"/>
              <a:gd name="connsiteY204" fmla="*/ 793871 h 861688"/>
              <a:gd name="connsiteX205" fmla="*/ 1190182 w 2525033"/>
              <a:gd name="connsiteY205" fmla="*/ 798602 h 861688"/>
              <a:gd name="connsiteX206" fmla="*/ 1161425 w 2525033"/>
              <a:gd name="connsiteY206" fmla="*/ 815951 h 861688"/>
              <a:gd name="connsiteX207" fmla="*/ 1133268 w 2525033"/>
              <a:gd name="connsiteY207" fmla="*/ 781651 h 861688"/>
              <a:gd name="connsiteX208" fmla="*/ 1174917 w 2525033"/>
              <a:gd name="connsiteY208" fmla="*/ 716392 h 861688"/>
              <a:gd name="connsiteX209" fmla="*/ 878255 w 2525033"/>
              <a:gd name="connsiteY209" fmla="*/ 716392 h 861688"/>
              <a:gd name="connsiteX210" fmla="*/ 899479 w 2525033"/>
              <a:gd name="connsiteY210" fmla="*/ 736696 h 861688"/>
              <a:gd name="connsiteX211" fmla="*/ 852071 w 2525033"/>
              <a:gd name="connsiteY211" fmla="*/ 774163 h 861688"/>
              <a:gd name="connsiteX212" fmla="*/ 869922 w 2525033"/>
              <a:gd name="connsiteY212" fmla="*/ 803731 h 861688"/>
              <a:gd name="connsiteX213" fmla="*/ 891546 w 2525033"/>
              <a:gd name="connsiteY213" fmla="*/ 793871 h 861688"/>
              <a:gd name="connsiteX214" fmla="*/ 893520 w 2525033"/>
              <a:gd name="connsiteY214" fmla="*/ 798602 h 861688"/>
              <a:gd name="connsiteX215" fmla="*/ 864763 w 2525033"/>
              <a:gd name="connsiteY215" fmla="*/ 815951 h 861688"/>
              <a:gd name="connsiteX216" fmla="*/ 836606 w 2525033"/>
              <a:gd name="connsiteY216" fmla="*/ 781651 h 861688"/>
              <a:gd name="connsiteX217" fmla="*/ 878255 w 2525033"/>
              <a:gd name="connsiteY217" fmla="*/ 716392 h 861688"/>
              <a:gd name="connsiteX218" fmla="*/ 146882 w 2525033"/>
              <a:gd name="connsiteY218" fmla="*/ 716193 h 861688"/>
              <a:gd name="connsiteX219" fmla="*/ 174452 w 2525033"/>
              <a:gd name="connsiteY219" fmla="*/ 749114 h 861688"/>
              <a:gd name="connsiteX220" fmla="*/ 131816 w 2525033"/>
              <a:gd name="connsiteY220" fmla="*/ 815553 h 861688"/>
              <a:gd name="connsiteX221" fmla="*/ 103453 w 2525033"/>
              <a:gd name="connsiteY221" fmla="*/ 780471 h 861688"/>
              <a:gd name="connsiteX222" fmla="*/ 146882 w 2525033"/>
              <a:gd name="connsiteY222" fmla="*/ 716193 h 861688"/>
              <a:gd name="connsiteX223" fmla="*/ 1062275 w 2525033"/>
              <a:gd name="connsiteY223" fmla="*/ 703774 h 861688"/>
              <a:gd name="connsiteX224" fmla="*/ 1065261 w 2525033"/>
              <a:gd name="connsiteY224" fmla="*/ 703774 h 861688"/>
              <a:gd name="connsiteX225" fmla="*/ 1061888 w 2525033"/>
              <a:gd name="connsiteY225" fmla="*/ 719943 h 861688"/>
              <a:gd name="connsiteX226" fmla="*/ 1067635 w 2525033"/>
              <a:gd name="connsiteY226" fmla="*/ 719943 h 861688"/>
              <a:gd name="connsiteX227" fmla="*/ 1082900 w 2525033"/>
              <a:gd name="connsiteY227" fmla="*/ 718564 h 861688"/>
              <a:gd name="connsiteX228" fmla="*/ 1065648 w 2525033"/>
              <a:gd name="connsiteY228" fmla="*/ 730784 h 861688"/>
              <a:gd name="connsiteX229" fmla="*/ 1060102 w 2525033"/>
              <a:gd name="connsiteY229" fmla="*/ 730784 h 861688"/>
              <a:gd name="connsiteX230" fmla="*/ 1056729 w 2525033"/>
              <a:gd name="connsiteY230" fmla="*/ 751287 h 861688"/>
              <a:gd name="connsiteX231" fmla="*/ 1052757 w 2525033"/>
              <a:gd name="connsiteY231" fmla="*/ 785003 h 861688"/>
              <a:gd name="connsiteX232" fmla="*/ 1068034 w 2525033"/>
              <a:gd name="connsiteY232" fmla="*/ 803730 h 861688"/>
              <a:gd name="connsiteX233" fmla="*/ 1076167 w 2525033"/>
              <a:gd name="connsiteY233" fmla="*/ 802352 h 861688"/>
              <a:gd name="connsiteX234" fmla="*/ 1076167 w 2525033"/>
              <a:gd name="connsiteY234" fmla="*/ 805891 h 861688"/>
              <a:gd name="connsiteX235" fmla="*/ 1057916 w 2525033"/>
              <a:gd name="connsiteY235" fmla="*/ 815354 h 861688"/>
              <a:gd name="connsiteX236" fmla="*/ 1037891 w 2525033"/>
              <a:gd name="connsiteY236" fmla="*/ 791113 h 861688"/>
              <a:gd name="connsiteX237" fmla="*/ 1044037 w 2525033"/>
              <a:gd name="connsiteY237" fmla="*/ 743203 h 861688"/>
              <a:gd name="connsiteX238" fmla="*/ 1046610 w 2525033"/>
              <a:gd name="connsiteY238" fmla="*/ 730586 h 861688"/>
              <a:gd name="connsiteX239" fmla="*/ 1035505 w 2525033"/>
              <a:gd name="connsiteY239" fmla="*/ 730002 h 861688"/>
              <a:gd name="connsiteX240" fmla="*/ 1035505 w 2525033"/>
              <a:gd name="connsiteY240" fmla="*/ 727431 h 861688"/>
              <a:gd name="connsiteX241" fmla="*/ 1062275 w 2525033"/>
              <a:gd name="connsiteY241" fmla="*/ 703774 h 861688"/>
              <a:gd name="connsiteX242" fmla="*/ 31530 w 2525033"/>
              <a:gd name="connsiteY242" fmla="*/ 686426 h 861688"/>
              <a:gd name="connsiteX243" fmla="*/ 46996 w 2525033"/>
              <a:gd name="connsiteY243" fmla="*/ 688400 h 861688"/>
              <a:gd name="connsiteX244" fmla="*/ 46996 w 2525033"/>
              <a:gd name="connsiteY244" fmla="*/ 691753 h 861688"/>
              <a:gd name="connsiteX245" fmla="*/ 39663 w 2525033"/>
              <a:gd name="connsiteY245" fmla="*/ 700235 h 861688"/>
              <a:gd name="connsiteX246" fmla="*/ 27364 w 2525033"/>
              <a:gd name="connsiteY246" fmla="*/ 804513 h 861688"/>
              <a:gd name="connsiteX247" fmla="*/ 38470 w 2525033"/>
              <a:gd name="connsiteY247" fmla="*/ 807667 h 861688"/>
              <a:gd name="connsiteX248" fmla="*/ 38470 w 2525033"/>
              <a:gd name="connsiteY248" fmla="*/ 811616 h 861688"/>
              <a:gd name="connsiteX249" fmla="*/ 20425 w 2525033"/>
              <a:gd name="connsiteY249" fmla="*/ 814572 h 861688"/>
              <a:gd name="connsiteX250" fmla="*/ 4760 w 2525033"/>
              <a:gd name="connsiteY250" fmla="*/ 812598 h 861688"/>
              <a:gd name="connsiteX251" fmla="*/ 4760 w 2525033"/>
              <a:gd name="connsiteY251" fmla="*/ 809245 h 861688"/>
              <a:gd name="connsiteX252" fmla="*/ 12293 w 2525033"/>
              <a:gd name="connsiteY252" fmla="*/ 800576 h 861688"/>
              <a:gd name="connsiteX253" fmla="*/ 24391 w 2525033"/>
              <a:gd name="connsiteY253" fmla="*/ 696485 h 861688"/>
              <a:gd name="connsiteX254" fmla="*/ 13286 w 2525033"/>
              <a:gd name="connsiteY254" fmla="*/ 693330 h 861688"/>
              <a:gd name="connsiteX255" fmla="*/ 13286 w 2525033"/>
              <a:gd name="connsiteY255" fmla="*/ 689381 h 861688"/>
              <a:gd name="connsiteX256" fmla="*/ 31530 w 2525033"/>
              <a:gd name="connsiteY256" fmla="*/ 686426 h 861688"/>
              <a:gd name="connsiteX257" fmla="*/ 82892 w 2525033"/>
              <a:gd name="connsiteY257" fmla="*/ 685842 h 861688"/>
              <a:gd name="connsiteX258" fmla="*/ 92610 w 2525033"/>
              <a:gd name="connsiteY258" fmla="*/ 694510 h 861688"/>
              <a:gd name="connsiteX259" fmla="*/ 66433 w 2525033"/>
              <a:gd name="connsiteY259" fmla="*/ 734932 h 861688"/>
              <a:gd name="connsiteX260" fmla="*/ 51955 w 2525033"/>
              <a:gd name="connsiteY260" fmla="*/ 747152 h 861688"/>
              <a:gd name="connsiteX261" fmla="*/ 70993 w 2525033"/>
              <a:gd name="connsiteY261" fmla="*/ 781452 h 861688"/>
              <a:gd name="connsiteX262" fmla="*/ 96377 w 2525033"/>
              <a:gd name="connsiteY262" fmla="*/ 806686 h 861688"/>
              <a:gd name="connsiteX263" fmla="*/ 96377 w 2525033"/>
              <a:gd name="connsiteY263" fmla="*/ 810822 h 861688"/>
              <a:gd name="connsiteX264" fmla="*/ 81898 w 2525033"/>
              <a:gd name="connsiteY264" fmla="*/ 815168 h 861688"/>
              <a:gd name="connsiteX265" fmla="*/ 56914 w 2525033"/>
              <a:gd name="connsiteY265" fmla="*/ 789139 h 861688"/>
              <a:gd name="connsiteX266" fmla="*/ 36090 w 2525033"/>
              <a:gd name="connsiteY266" fmla="*/ 749313 h 861688"/>
              <a:gd name="connsiteX267" fmla="*/ 36290 w 2525033"/>
              <a:gd name="connsiteY267" fmla="*/ 748332 h 861688"/>
              <a:gd name="connsiteX268" fmla="*/ 54141 w 2525033"/>
              <a:gd name="connsiteY268" fmla="*/ 732560 h 861688"/>
              <a:gd name="connsiteX269" fmla="*/ 76352 w 2525033"/>
              <a:gd name="connsiteY269" fmla="*/ 699440 h 861688"/>
              <a:gd name="connsiteX270" fmla="*/ 69207 w 2525033"/>
              <a:gd name="connsiteY270" fmla="*/ 691753 h 861688"/>
              <a:gd name="connsiteX271" fmla="*/ 69207 w 2525033"/>
              <a:gd name="connsiteY271" fmla="*/ 688798 h 861688"/>
              <a:gd name="connsiteX272" fmla="*/ 82892 w 2525033"/>
              <a:gd name="connsiteY272" fmla="*/ 685842 h 861688"/>
              <a:gd name="connsiteX273" fmla="*/ 1116541 w 2525033"/>
              <a:gd name="connsiteY273" fmla="*/ 676379 h 861688"/>
              <a:gd name="connsiteX274" fmla="*/ 1125660 w 2525033"/>
              <a:gd name="connsiteY274" fmla="*/ 685842 h 861688"/>
              <a:gd name="connsiteX275" fmla="*/ 1114555 w 2525033"/>
              <a:gd name="connsiteY275" fmla="*/ 698062 h 861688"/>
              <a:gd name="connsiteX276" fmla="*/ 1105436 w 2525033"/>
              <a:gd name="connsiteY276" fmla="*/ 688599 h 861688"/>
              <a:gd name="connsiteX277" fmla="*/ 1116541 w 2525033"/>
              <a:gd name="connsiteY277" fmla="*/ 676379 h 861688"/>
              <a:gd name="connsiteX278" fmla="*/ 615159 w 2525033"/>
              <a:gd name="connsiteY278" fmla="*/ 676379 h 861688"/>
              <a:gd name="connsiteX279" fmla="*/ 624278 w 2525033"/>
              <a:gd name="connsiteY279" fmla="*/ 685842 h 861688"/>
              <a:gd name="connsiteX280" fmla="*/ 613173 w 2525033"/>
              <a:gd name="connsiteY280" fmla="*/ 698062 h 861688"/>
              <a:gd name="connsiteX281" fmla="*/ 604054 w 2525033"/>
              <a:gd name="connsiteY281" fmla="*/ 688599 h 861688"/>
              <a:gd name="connsiteX282" fmla="*/ 615159 w 2525033"/>
              <a:gd name="connsiteY282" fmla="*/ 676379 h 861688"/>
              <a:gd name="connsiteX283" fmla="*/ 573423 w 2525033"/>
              <a:gd name="connsiteY283" fmla="*/ 676379 h 861688"/>
              <a:gd name="connsiteX284" fmla="*/ 582542 w 2525033"/>
              <a:gd name="connsiteY284" fmla="*/ 685842 h 861688"/>
              <a:gd name="connsiteX285" fmla="*/ 571437 w 2525033"/>
              <a:gd name="connsiteY285" fmla="*/ 698062 h 861688"/>
              <a:gd name="connsiteX286" fmla="*/ 562318 w 2525033"/>
              <a:gd name="connsiteY286" fmla="*/ 688599 h 861688"/>
              <a:gd name="connsiteX287" fmla="*/ 573423 w 2525033"/>
              <a:gd name="connsiteY287" fmla="*/ 676379 h 861688"/>
              <a:gd name="connsiteX288" fmla="*/ 301421 w 2525033"/>
              <a:gd name="connsiteY288" fmla="*/ 676379 h 861688"/>
              <a:gd name="connsiteX289" fmla="*/ 310540 w 2525033"/>
              <a:gd name="connsiteY289" fmla="*/ 685842 h 861688"/>
              <a:gd name="connsiteX290" fmla="*/ 299435 w 2525033"/>
              <a:gd name="connsiteY290" fmla="*/ 698062 h 861688"/>
              <a:gd name="connsiteX291" fmla="*/ 290316 w 2525033"/>
              <a:gd name="connsiteY291" fmla="*/ 688599 h 861688"/>
              <a:gd name="connsiteX292" fmla="*/ 301421 w 2525033"/>
              <a:gd name="connsiteY292" fmla="*/ 676379 h 861688"/>
              <a:gd name="connsiteX293" fmla="*/ 933795 w 2525033"/>
              <a:gd name="connsiteY293" fmla="*/ 671250 h 861688"/>
              <a:gd name="connsiteX294" fmla="*/ 942926 w 2525033"/>
              <a:gd name="connsiteY294" fmla="*/ 672430 h 861688"/>
              <a:gd name="connsiteX295" fmla="*/ 928048 w 2525033"/>
              <a:gd name="connsiteY295" fmla="*/ 775739 h 861688"/>
              <a:gd name="connsiteX296" fmla="*/ 926462 w 2525033"/>
              <a:gd name="connsiteY296" fmla="*/ 797422 h 861688"/>
              <a:gd name="connsiteX297" fmla="*/ 935381 w 2525033"/>
              <a:gd name="connsiteY297" fmla="*/ 808661 h 861688"/>
              <a:gd name="connsiteX298" fmla="*/ 935381 w 2525033"/>
              <a:gd name="connsiteY298" fmla="*/ 812014 h 861688"/>
              <a:gd name="connsiteX299" fmla="*/ 920116 w 2525033"/>
              <a:gd name="connsiteY299" fmla="*/ 814771 h 861688"/>
              <a:gd name="connsiteX300" fmla="*/ 910197 w 2525033"/>
              <a:gd name="connsiteY300" fmla="*/ 805506 h 861688"/>
              <a:gd name="connsiteX301" fmla="*/ 912583 w 2525033"/>
              <a:gd name="connsiteY301" fmla="*/ 779676 h 861688"/>
              <a:gd name="connsiteX302" fmla="*/ 926462 w 2525033"/>
              <a:gd name="connsiteY302" fmla="*/ 681893 h 861688"/>
              <a:gd name="connsiteX303" fmla="*/ 913970 w 2525033"/>
              <a:gd name="connsiteY303" fmla="*/ 678155 h 861688"/>
              <a:gd name="connsiteX304" fmla="*/ 913970 w 2525033"/>
              <a:gd name="connsiteY304" fmla="*/ 674404 h 861688"/>
              <a:gd name="connsiteX305" fmla="*/ 933795 w 2525033"/>
              <a:gd name="connsiteY305" fmla="*/ 671250 h 861688"/>
              <a:gd name="connsiteX306" fmla="*/ 657395 w 2525033"/>
              <a:gd name="connsiteY306" fmla="*/ 671250 h 861688"/>
              <a:gd name="connsiteX307" fmla="*/ 666315 w 2525033"/>
              <a:gd name="connsiteY307" fmla="*/ 672430 h 861688"/>
              <a:gd name="connsiteX308" fmla="*/ 654809 w 2525033"/>
              <a:gd name="connsiteY308" fmla="*/ 758974 h 861688"/>
              <a:gd name="connsiteX309" fmla="*/ 655009 w 2525033"/>
              <a:gd name="connsiteY309" fmla="*/ 758974 h 861688"/>
              <a:gd name="connsiteX310" fmla="*/ 666115 w 2525033"/>
              <a:gd name="connsiteY310" fmla="*/ 750306 h 861688"/>
              <a:gd name="connsiteX311" fmla="*/ 687726 w 2525033"/>
              <a:gd name="connsiteY311" fmla="*/ 715808 h 861688"/>
              <a:gd name="connsiteX312" fmla="*/ 701018 w 2525033"/>
              <a:gd name="connsiteY312" fmla="*/ 722315 h 861688"/>
              <a:gd name="connsiteX313" fmla="*/ 673847 w 2525033"/>
              <a:gd name="connsiteY313" fmla="*/ 754243 h 861688"/>
              <a:gd name="connsiteX314" fmla="*/ 665328 w 2525033"/>
              <a:gd name="connsiteY314" fmla="*/ 760166 h 861688"/>
              <a:gd name="connsiteX315" fmla="*/ 690312 w 2525033"/>
              <a:gd name="connsiteY315" fmla="*/ 798204 h 861688"/>
              <a:gd name="connsiteX316" fmla="*/ 703204 w 2525033"/>
              <a:gd name="connsiteY316" fmla="*/ 808859 h 861688"/>
              <a:gd name="connsiteX317" fmla="*/ 703204 w 2525033"/>
              <a:gd name="connsiteY317" fmla="*/ 812200 h 861688"/>
              <a:gd name="connsiteX318" fmla="*/ 690899 w 2525033"/>
              <a:gd name="connsiteY318" fmla="*/ 815168 h 861688"/>
              <a:gd name="connsiteX319" fmla="*/ 674447 w 2525033"/>
              <a:gd name="connsiteY319" fmla="*/ 802737 h 861688"/>
              <a:gd name="connsiteX320" fmla="*/ 654022 w 2525033"/>
              <a:gd name="connsiteY320" fmla="*/ 765283 h 861688"/>
              <a:gd name="connsiteX321" fmla="*/ 653823 w 2525033"/>
              <a:gd name="connsiteY321" fmla="*/ 765283 h 861688"/>
              <a:gd name="connsiteX322" fmla="*/ 650450 w 2525033"/>
              <a:gd name="connsiteY322" fmla="*/ 812995 h 861688"/>
              <a:gd name="connsiteX323" fmla="*/ 633398 w 2525033"/>
              <a:gd name="connsiteY323" fmla="*/ 812995 h 861688"/>
              <a:gd name="connsiteX324" fmla="*/ 641330 w 2525033"/>
              <a:gd name="connsiteY324" fmla="*/ 761545 h 861688"/>
              <a:gd name="connsiteX325" fmla="*/ 649463 w 2525033"/>
              <a:gd name="connsiteY325" fmla="*/ 681893 h 861688"/>
              <a:gd name="connsiteX326" fmla="*/ 637158 w 2525033"/>
              <a:gd name="connsiteY326" fmla="*/ 678155 h 861688"/>
              <a:gd name="connsiteX327" fmla="*/ 637158 w 2525033"/>
              <a:gd name="connsiteY327" fmla="*/ 674404 h 861688"/>
              <a:gd name="connsiteX328" fmla="*/ 657395 w 2525033"/>
              <a:gd name="connsiteY328" fmla="*/ 671250 h 861688"/>
              <a:gd name="connsiteX329" fmla="*/ 431488 w 2525033"/>
              <a:gd name="connsiteY329" fmla="*/ 671250 h 861688"/>
              <a:gd name="connsiteX330" fmla="*/ 440408 w 2525033"/>
              <a:gd name="connsiteY330" fmla="*/ 672430 h 861688"/>
              <a:gd name="connsiteX331" fmla="*/ 428902 w 2525033"/>
              <a:gd name="connsiteY331" fmla="*/ 758974 h 861688"/>
              <a:gd name="connsiteX332" fmla="*/ 429102 w 2525033"/>
              <a:gd name="connsiteY332" fmla="*/ 758974 h 861688"/>
              <a:gd name="connsiteX333" fmla="*/ 440208 w 2525033"/>
              <a:gd name="connsiteY333" fmla="*/ 750306 h 861688"/>
              <a:gd name="connsiteX334" fmla="*/ 461819 w 2525033"/>
              <a:gd name="connsiteY334" fmla="*/ 715808 h 861688"/>
              <a:gd name="connsiteX335" fmla="*/ 475111 w 2525033"/>
              <a:gd name="connsiteY335" fmla="*/ 722315 h 861688"/>
              <a:gd name="connsiteX336" fmla="*/ 447940 w 2525033"/>
              <a:gd name="connsiteY336" fmla="*/ 754243 h 861688"/>
              <a:gd name="connsiteX337" fmla="*/ 439421 w 2525033"/>
              <a:gd name="connsiteY337" fmla="*/ 760166 h 861688"/>
              <a:gd name="connsiteX338" fmla="*/ 464405 w 2525033"/>
              <a:gd name="connsiteY338" fmla="*/ 798204 h 861688"/>
              <a:gd name="connsiteX339" fmla="*/ 477297 w 2525033"/>
              <a:gd name="connsiteY339" fmla="*/ 808859 h 861688"/>
              <a:gd name="connsiteX340" fmla="*/ 477297 w 2525033"/>
              <a:gd name="connsiteY340" fmla="*/ 812200 h 861688"/>
              <a:gd name="connsiteX341" fmla="*/ 464992 w 2525033"/>
              <a:gd name="connsiteY341" fmla="*/ 815168 h 861688"/>
              <a:gd name="connsiteX342" fmla="*/ 448540 w 2525033"/>
              <a:gd name="connsiteY342" fmla="*/ 802737 h 861688"/>
              <a:gd name="connsiteX343" fmla="*/ 428115 w 2525033"/>
              <a:gd name="connsiteY343" fmla="*/ 765283 h 861688"/>
              <a:gd name="connsiteX344" fmla="*/ 427916 w 2525033"/>
              <a:gd name="connsiteY344" fmla="*/ 765283 h 861688"/>
              <a:gd name="connsiteX345" fmla="*/ 424543 w 2525033"/>
              <a:gd name="connsiteY345" fmla="*/ 812995 h 861688"/>
              <a:gd name="connsiteX346" fmla="*/ 407491 w 2525033"/>
              <a:gd name="connsiteY346" fmla="*/ 812995 h 861688"/>
              <a:gd name="connsiteX347" fmla="*/ 415423 w 2525033"/>
              <a:gd name="connsiteY347" fmla="*/ 761545 h 861688"/>
              <a:gd name="connsiteX348" fmla="*/ 423556 w 2525033"/>
              <a:gd name="connsiteY348" fmla="*/ 681893 h 861688"/>
              <a:gd name="connsiteX349" fmla="*/ 411251 w 2525033"/>
              <a:gd name="connsiteY349" fmla="*/ 678155 h 861688"/>
              <a:gd name="connsiteX350" fmla="*/ 411251 w 2525033"/>
              <a:gd name="connsiteY350" fmla="*/ 674404 h 861688"/>
              <a:gd name="connsiteX351" fmla="*/ 431488 w 2525033"/>
              <a:gd name="connsiteY351" fmla="*/ 671250 h 861688"/>
              <a:gd name="connsiteX352" fmla="*/ 1018166 w 2525033"/>
              <a:gd name="connsiteY352" fmla="*/ 529643 h 861688"/>
              <a:gd name="connsiteX353" fmla="*/ 1011820 w 2525033"/>
              <a:gd name="connsiteY353" fmla="*/ 579515 h 861688"/>
              <a:gd name="connsiteX354" fmla="*/ 1024512 w 2525033"/>
              <a:gd name="connsiteY354" fmla="*/ 580310 h 861688"/>
              <a:gd name="connsiteX355" fmla="*/ 1055242 w 2525033"/>
              <a:gd name="connsiteY355" fmla="*/ 553101 h 861688"/>
              <a:gd name="connsiteX356" fmla="*/ 1018166 w 2525033"/>
              <a:gd name="connsiteY356" fmla="*/ 529643 h 861688"/>
              <a:gd name="connsiteX357" fmla="*/ 2068710 w 2525033"/>
              <a:gd name="connsiteY357" fmla="*/ 504209 h 861688"/>
              <a:gd name="connsiteX358" fmla="*/ 2038967 w 2525033"/>
              <a:gd name="connsiteY358" fmla="*/ 554479 h 861688"/>
              <a:gd name="connsiteX359" fmla="*/ 2048885 w 2525033"/>
              <a:gd name="connsiteY359" fmla="*/ 578335 h 861688"/>
              <a:gd name="connsiteX360" fmla="*/ 2073470 w 2525033"/>
              <a:gd name="connsiteY360" fmla="*/ 538112 h 861688"/>
              <a:gd name="connsiteX361" fmla="*/ 2079016 w 2525033"/>
              <a:gd name="connsiteY361" fmla="*/ 505389 h 861688"/>
              <a:gd name="connsiteX362" fmla="*/ 2068710 w 2525033"/>
              <a:gd name="connsiteY362" fmla="*/ 504209 h 861688"/>
              <a:gd name="connsiteX363" fmla="*/ 1731512 w 2525033"/>
              <a:gd name="connsiteY363" fmla="*/ 504209 h 861688"/>
              <a:gd name="connsiteX364" fmla="*/ 1700982 w 2525033"/>
              <a:gd name="connsiteY364" fmla="*/ 554479 h 861688"/>
              <a:gd name="connsiteX365" fmla="*/ 1710900 w 2525033"/>
              <a:gd name="connsiteY365" fmla="*/ 578335 h 861688"/>
              <a:gd name="connsiteX366" fmla="*/ 1735485 w 2525033"/>
              <a:gd name="connsiteY366" fmla="*/ 537926 h 861688"/>
              <a:gd name="connsiteX367" fmla="*/ 1741031 w 2525033"/>
              <a:gd name="connsiteY367" fmla="*/ 505190 h 861688"/>
              <a:gd name="connsiteX368" fmla="*/ 1731512 w 2525033"/>
              <a:gd name="connsiteY368" fmla="*/ 504209 h 861688"/>
              <a:gd name="connsiteX369" fmla="*/ 1557023 w 2525033"/>
              <a:gd name="connsiteY369" fmla="*/ 504209 h 861688"/>
              <a:gd name="connsiteX370" fmla="*/ 1527280 w 2525033"/>
              <a:gd name="connsiteY370" fmla="*/ 554479 h 861688"/>
              <a:gd name="connsiteX371" fmla="*/ 1537186 w 2525033"/>
              <a:gd name="connsiteY371" fmla="*/ 578335 h 861688"/>
              <a:gd name="connsiteX372" fmla="*/ 1561783 w 2525033"/>
              <a:gd name="connsiteY372" fmla="*/ 538112 h 861688"/>
              <a:gd name="connsiteX373" fmla="*/ 1567342 w 2525033"/>
              <a:gd name="connsiteY373" fmla="*/ 505389 h 861688"/>
              <a:gd name="connsiteX374" fmla="*/ 1557023 w 2525033"/>
              <a:gd name="connsiteY374" fmla="*/ 504209 h 861688"/>
              <a:gd name="connsiteX375" fmla="*/ 830085 w 2525033"/>
              <a:gd name="connsiteY375" fmla="*/ 504209 h 861688"/>
              <a:gd name="connsiteX376" fmla="*/ 800342 w 2525033"/>
              <a:gd name="connsiteY376" fmla="*/ 554479 h 861688"/>
              <a:gd name="connsiteX377" fmla="*/ 810248 w 2525033"/>
              <a:gd name="connsiteY377" fmla="*/ 578335 h 861688"/>
              <a:gd name="connsiteX378" fmla="*/ 834845 w 2525033"/>
              <a:gd name="connsiteY378" fmla="*/ 538112 h 861688"/>
              <a:gd name="connsiteX379" fmla="*/ 840404 w 2525033"/>
              <a:gd name="connsiteY379" fmla="*/ 505389 h 861688"/>
              <a:gd name="connsiteX380" fmla="*/ 830085 w 2525033"/>
              <a:gd name="connsiteY380" fmla="*/ 504209 h 861688"/>
              <a:gd name="connsiteX381" fmla="*/ 2415566 w 2525033"/>
              <a:gd name="connsiteY381" fmla="*/ 503613 h 861688"/>
              <a:gd name="connsiteX382" fmla="*/ 2394342 w 2525033"/>
              <a:gd name="connsiteY382" fmla="*/ 541266 h 861688"/>
              <a:gd name="connsiteX383" fmla="*/ 2425085 w 2525033"/>
              <a:gd name="connsiteY383" fmla="*/ 516429 h 861688"/>
              <a:gd name="connsiteX384" fmla="*/ 2415566 w 2525033"/>
              <a:gd name="connsiteY384" fmla="*/ 503613 h 861688"/>
              <a:gd name="connsiteX385" fmla="*/ 2221439 w 2525033"/>
              <a:gd name="connsiteY385" fmla="*/ 503613 h 861688"/>
              <a:gd name="connsiteX386" fmla="*/ 2200215 w 2525033"/>
              <a:gd name="connsiteY386" fmla="*/ 541266 h 861688"/>
              <a:gd name="connsiteX387" fmla="*/ 2230958 w 2525033"/>
              <a:gd name="connsiteY387" fmla="*/ 516429 h 861688"/>
              <a:gd name="connsiteX388" fmla="*/ 2221439 w 2525033"/>
              <a:gd name="connsiteY388" fmla="*/ 503613 h 861688"/>
              <a:gd name="connsiteX389" fmla="*/ 1872773 w 2525033"/>
              <a:gd name="connsiteY389" fmla="*/ 503613 h 861688"/>
              <a:gd name="connsiteX390" fmla="*/ 1851549 w 2525033"/>
              <a:gd name="connsiteY390" fmla="*/ 541266 h 861688"/>
              <a:gd name="connsiteX391" fmla="*/ 1882292 w 2525033"/>
              <a:gd name="connsiteY391" fmla="*/ 516429 h 861688"/>
              <a:gd name="connsiteX392" fmla="*/ 1872773 w 2525033"/>
              <a:gd name="connsiteY392" fmla="*/ 503613 h 861688"/>
              <a:gd name="connsiteX393" fmla="*/ 1346058 w 2525033"/>
              <a:gd name="connsiteY393" fmla="*/ 503613 h 861688"/>
              <a:gd name="connsiteX394" fmla="*/ 1324834 w 2525033"/>
              <a:gd name="connsiteY394" fmla="*/ 541266 h 861688"/>
              <a:gd name="connsiteX395" fmla="*/ 1355577 w 2525033"/>
              <a:gd name="connsiteY395" fmla="*/ 516429 h 861688"/>
              <a:gd name="connsiteX396" fmla="*/ 1346058 w 2525033"/>
              <a:gd name="connsiteY396" fmla="*/ 503613 h 861688"/>
              <a:gd name="connsiteX397" fmla="*/ 647476 w 2525033"/>
              <a:gd name="connsiteY397" fmla="*/ 503613 h 861688"/>
              <a:gd name="connsiteX398" fmla="*/ 626252 w 2525033"/>
              <a:gd name="connsiteY398" fmla="*/ 541266 h 861688"/>
              <a:gd name="connsiteX399" fmla="*/ 656995 w 2525033"/>
              <a:gd name="connsiteY399" fmla="*/ 516429 h 861688"/>
              <a:gd name="connsiteX400" fmla="*/ 647476 w 2525033"/>
              <a:gd name="connsiteY400" fmla="*/ 503613 h 861688"/>
              <a:gd name="connsiteX401" fmla="*/ 469789 w 2525033"/>
              <a:gd name="connsiteY401" fmla="*/ 503613 h 861688"/>
              <a:gd name="connsiteX402" fmla="*/ 448565 w 2525033"/>
              <a:gd name="connsiteY402" fmla="*/ 541266 h 861688"/>
              <a:gd name="connsiteX403" fmla="*/ 479308 w 2525033"/>
              <a:gd name="connsiteY403" fmla="*/ 516429 h 861688"/>
              <a:gd name="connsiteX404" fmla="*/ 469789 w 2525033"/>
              <a:gd name="connsiteY404" fmla="*/ 503613 h 861688"/>
              <a:gd name="connsiteX405" fmla="*/ 1108471 w 2525033"/>
              <a:gd name="connsiteY405" fmla="*/ 493368 h 861688"/>
              <a:gd name="connsiteX406" fmla="*/ 1117403 w 2525033"/>
              <a:gd name="connsiteY406" fmla="*/ 494548 h 861688"/>
              <a:gd name="connsiteX407" fmla="*/ 1108471 w 2525033"/>
              <a:gd name="connsiteY407" fmla="*/ 552505 h 861688"/>
              <a:gd name="connsiteX408" fmla="*/ 1106884 w 2525033"/>
              <a:gd name="connsiteY408" fmla="*/ 573604 h 861688"/>
              <a:gd name="connsiteX409" fmla="*/ 1114817 w 2525033"/>
              <a:gd name="connsiteY409" fmla="*/ 584843 h 861688"/>
              <a:gd name="connsiteX410" fmla="*/ 1114817 w 2525033"/>
              <a:gd name="connsiteY410" fmla="*/ 588196 h 861688"/>
              <a:gd name="connsiteX411" fmla="*/ 1099939 w 2525033"/>
              <a:gd name="connsiteY411" fmla="*/ 590953 h 861688"/>
              <a:gd name="connsiteX412" fmla="*/ 1090420 w 2525033"/>
              <a:gd name="connsiteY412" fmla="*/ 581887 h 861688"/>
              <a:gd name="connsiteX413" fmla="*/ 1093206 w 2525033"/>
              <a:gd name="connsiteY413" fmla="*/ 555858 h 861688"/>
              <a:gd name="connsiteX414" fmla="*/ 1099552 w 2525033"/>
              <a:gd name="connsiteY414" fmla="*/ 515846 h 861688"/>
              <a:gd name="connsiteX415" fmla="*/ 1100538 w 2525033"/>
              <a:gd name="connsiteY415" fmla="*/ 504210 h 861688"/>
              <a:gd name="connsiteX416" fmla="*/ 1088646 w 2525033"/>
              <a:gd name="connsiteY416" fmla="*/ 500459 h 861688"/>
              <a:gd name="connsiteX417" fmla="*/ 1088646 w 2525033"/>
              <a:gd name="connsiteY417" fmla="*/ 496721 h 861688"/>
              <a:gd name="connsiteX418" fmla="*/ 1108471 w 2525033"/>
              <a:gd name="connsiteY418" fmla="*/ 493368 h 861688"/>
              <a:gd name="connsiteX419" fmla="*/ 587914 w 2525033"/>
              <a:gd name="connsiteY419" fmla="*/ 493368 h 861688"/>
              <a:gd name="connsiteX420" fmla="*/ 596833 w 2525033"/>
              <a:gd name="connsiteY420" fmla="*/ 494548 h 861688"/>
              <a:gd name="connsiteX421" fmla="*/ 587914 w 2525033"/>
              <a:gd name="connsiteY421" fmla="*/ 552505 h 861688"/>
              <a:gd name="connsiteX422" fmla="*/ 586327 w 2525033"/>
              <a:gd name="connsiteY422" fmla="*/ 573604 h 861688"/>
              <a:gd name="connsiteX423" fmla="*/ 594260 w 2525033"/>
              <a:gd name="connsiteY423" fmla="*/ 584843 h 861688"/>
              <a:gd name="connsiteX424" fmla="*/ 594260 w 2525033"/>
              <a:gd name="connsiteY424" fmla="*/ 588196 h 861688"/>
              <a:gd name="connsiteX425" fmla="*/ 579394 w 2525033"/>
              <a:gd name="connsiteY425" fmla="*/ 590953 h 861688"/>
              <a:gd name="connsiteX426" fmla="*/ 569875 w 2525033"/>
              <a:gd name="connsiteY426" fmla="*/ 581887 h 861688"/>
              <a:gd name="connsiteX427" fmla="*/ 572649 w 2525033"/>
              <a:gd name="connsiteY427" fmla="*/ 555858 h 861688"/>
              <a:gd name="connsiteX428" fmla="*/ 578995 w 2525033"/>
              <a:gd name="connsiteY428" fmla="*/ 515846 h 861688"/>
              <a:gd name="connsiteX429" fmla="*/ 579981 w 2525033"/>
              <a:gd name="connsiteY429" fmla="*/ 504210 h 861688"/>
              <a:gd name="connsiteX430" fmla="*/ 568089 w 2525033"/>
              <a:gd name="connsiteY430" fmla="*/ 500459 h 861688"/>
              <a:gd name="connsiteX431" fmla="*/ 568089 w 2525033"/>
              <a:gd name="connsiteY431" fmla="*/ 496721 h 861688"/>
              <a:gd name="connsiteX432" fmla="*/ 587914 w 2525033"/>
              <a:gd name="connsiteY432" fmla="*/ 493368 h 861688"/>
              <a:gd name="connsiteX433" fmla="*/ 524230 w 2525033"/>
              <a:gd name="connsiteY433" fmla="*/ 493368 h 861688"/>
              <a:gd name="connsiteX434" fmla="*/ 532562 w 2525033"/>
              <a:gd name="connsiteY434" fmla="*/ 494746 h 861688"/>
              <a:gd name="connsiteX435" fmla="*/ 526603 w 2525033"/>
              <a:gd name="connsiteY435" fmla="*/ 523334 h 861688"/>
              <a:gd name="connsiteX436" fmla="*/ 526803 w 2525033"/>
              <a:gd name="connsiteY436" fmla="*/ 523334 h 861688"/>
              <a:gd name="connsiteX437" fmla="*/ 537321 w 2525033"/>
              <a:gd name="connsiteY437" fmla="*/ 505985 h 861688"/>
              <a:gd name="connsiteX438" fmla="*/ 553973 w 2525033"/>
              <a:gd name="connsiteY438" fmla="*/ 493567 h 861688"/>
              <a:gd name="connsiteX439" fmla="*/ 560519 w 2525033"/>
              <a:gd name="connsiteY439" fmla="*/ 500856 h 861688"/>
              <a:gd name="connsiteX440" fmla="*/ 558333 w 2525033"/>
              <a:gd name="connsiteY440" fmla="*/ 511102 h 861688"/>
              <a:gd name="connsiteX441" fmla="*/ 552187 w 2525033"/>
              <a:gd name="connsiteY441" fmla="*/ 510319 h 861688"/>
              <a:gd name="connsiteX442" fmla="*/ 525417 w 2525033"/>
              <a:gd name="connsiteY442" fmla="*/ 560391 h 861688"/>
              <a:gd name="connsiteX443" fmla="*/ 523830 w 2525033"/>
              <a:gd name="connsiteY443" fmla="*/ 589177 h 861688"/>
              <a:gd name="connsiteX444" fmla="*/ 507378 w 2525033"/>
              <a:gd name="connsiteY444" fmla="*/ 589177 h 861688"/>
              <a:gd name="connsiteX445" fmla="*/ 517084 w 2525033"/>
              <a:gd name="connsiteY445" fmla="*/ 504209 h 861688"/>
              <a:gd name="connsiteX446" fmla="*/ 504992 w 2525033"/>
              <a:gd name="connsiteY446" fmla="*/ 500459 h 861688"/>
              <a:gd name="connsiteX447" fmla="*/ 504992 w 2525033"/>
              <a:gd name="connsiteY447" fmla="*/ 496721 h 861688"/>
              <a:gd name="connsiteX448" fmla="*/ 524230 w 2525033"/>
              <a:gd name="connsiteY448" fmla="*/ 493368 h 861688"/>
              <a:gd name="connsiteX449" fmla="*/ 292077 w 2525033"/>
              <a:gd name="connsiteY449" fmla="*/ 493368 h 861688"/>
              <a:gd name="connsiteX450" fmla="*/ 300996 w 2525033"/>
              <a:gd name="connsiteY450" fmla="*/ 494548 h 861688"/>
              <a:gd name="connsiteX451" fmla="*/ 292077 w 2525033"/>
              <a:gd name="connsiteY451" fmla="*/ 552505 h 861688"/>
              <a:gd name="connsiteX452" fmla="*/ 290490 w 2525033"/>
              <a:gd name="connsiteY452" fmla="*/ 573604 h 861688"/>
              <a:gd name="connsiteX453" fmla="*/ 298423 w 2525033"/>
              <a:gd name="connsiteY453" fmla="*/ 584843 h 861688"/>
              <a:gd name="connsiteX454" fmla="*/ 298423 w 2525033"/>
              <a:gd name="connsiteY454" fmla="*/ 588196 h 861688"/>
              <a:gd name="connsiteX455" fmla="*/ 283557 w 2525033"/>
              <a:gd name="connsiteY455" fmla="*/ 590953 h 861688"/>
              <a:gd name="connsiteX456" fmla="*/ 274038 w 2525033"/>
              <a:gd name="connsiteY456" fmla="*/ 581887 h 861688"/>
              <a:gd name="connsiteX457" fmla="*/ 276812 w 2525033"/>
              <a:gd name="connsiteY457" fmla="*/ 555858 h 861688"/>
              <a:gd name="connsiteX458" fmla="*/ 283158 w 2525033"/>
              <a:gd name="connsiteY458" fmla="*/ 515846 h 861688"/>
              <a:gd name="connsiteX459" fmla="*/ 284144 w 2525033"/>
              <a:gd name="connsiteY459" fmla="*/ 504210 h 861688"/>
              <a:gd name="connsiteX460" fmla="*/ 272252 w 2525033"/>
              <a:gd name="connsiteY460" fmla="*/ 500459 h 861688"/>
              <a:gd name="connsiteX461" fmla="*/ 272252 w 2525033"/>
              <a:gd name="connsiteY461" fmla="*/ 496721 h 861688"/>
              <a:gd name="connsiteX462" fmla="*/ 292077 w 2525033"/>
              <a:gd name="connsiteY462" fmla="*/ 493368 h 861688"/>
              <a:gd name="connsiteX463" fmla="*/ 160267 w 2525033"/>
              <a:gd name="connsiteY463" fmla="*/ 493368 h 861688"/>
              <a:gd name="connsiteX464" fmla="*/ 169193 w 2525033"/>
              <a:gd name="connsiteY464" fmla="*/ 494548 h 861688"/>
              <a:gd name="connsiteX465" fmla="*/ 160267 w 2525033"/>
              <a:gd name="connsiteY465" fmla="*/ 552505 h 861688"/>
              <a:gd name="connsiteX466" fmla="*/ 158681 w 2525033"/>
              <a:gd name="connsiteY466" fmla="*/ 573604 h 861688"/>
              <a:gd name="connsiteX467" fmla="*/ 166619 w 2525033"/>
              <a:gd name="connsiteY467" fmla="*/ 584843 h 861688"/>
              <a:gd name="connsiteX468" fmla="*/ 166619 w 2525033"/>
              <a:gd name="connsiteY468" fmla="*/ 588196 h 861688"/>
              <a:gd name="connsiteX469" fmla="*/ 151741 w 2525033"/>
              <a:gd name="connsiteY469" fmla="*/ 590953 h 861688"/>
              <a:gd name="connsiteX470" fmla="*/ 142222 w 2525033"/>
              <a:gd name="connsiteY470" fmla="*/ 581887 h 861688"/>
              <a:gd name="connsiteX471" fmla="*/ 144996 w 2525033"/>
              <a:gd name="connsiteY471" fmla="*/ 555858 h 861688"/>
              <a:gd name="connsiteX472" fmla="*/ 151342 w 2525033"/>
              <a:gd name="connsiteY472" fmla="*/ 515846 h 861688"/>
              <a:gd name="connsiteX473" fmla="*/ 152335 w 2525033"/>
              <a:gd name="connsiteY473" fmla="*/ 504210 h 861688"/>
              <a:gd name="connsiteX474" fmla="*/ 140436 w 2525033"/>
              <a:gd name="connsiteY474" fmla="*/ 500459 h 861688"/>
              <a:gd name="connsiteX475" fmla="*/ 140436 w 2525033"/>
              <a:gd name="connsiteY475" fmla="*/ 496721 h 861688"/>
              <a:gd name="connsiteX476" fmla="*/ 160267 w 2525033"/>
              <a:gd name="connsiteY476" fmla="*/ 493368 h 861688"/>
              <a:gd name="connsiteX477" fmla="*/ 2074069 w 2525033"/>
              <a:gd name="connsiteY477" fmla="*/ 493169 h 861688"/>
              <a:gd name="connsiteX478" fmla="*/ 2096081 w 2525033"/>
              <a:gd name="connsiteY478" fmla="*/ 496323 h 861688"/>
              <a:gd name="connsiteX479" fmla="*/ 2089135 w 2525033"/>
              <a:gd name="connsiteY479" fmla="*/ 530822 h 861688"/>
              <a:gd name="connsiteX480" fmla="*/ 2084575 w 2525033"/>
              <a:gd name="connsiteY480" fmla="*/ 567879 h 861688"/>
              <a:gd name="connsiteX481" fmla="*/ 2094094 w 2525033"/>
              <a:gd name="connsiteY481" fmla="*/ 583849 h 861688"/>
              <a:gd name="connsiteX482" fmla="*/ 2094094 w 2525033"/>
              <a:gd name="connsiteY482" fmla="*/ 587997 h 861688"/>
              <a:gd name="connsiteX483" fmla="*/ 2076443 w 2525033"/>
              <a:gd name="connsiteY483" fmla="*/ 590952 h 861688"/>
              <a:gd name="connsiteX484" fmla="*/ 2068111 w 2525033"/>
              <a:gd name="connsiteY484" fmla="*/ 589574 h 861688"/>
              <a:gd name="connsiteX485" fmla="*/ 2072670 w 2525033"/>
              <a:gd name="connsiteY485" fmla="*/ 560192 h 861688"/>
              <a:gd name="connsiteX486" fmla="*/ 2072483 w 2525033"/>
              <a:gd name="connsiteY486" fmla="*/ 560192 h 861688"/>
              <a:gd name="connsiteX487" fmla="*/ 2041740 w 2525033"/>
              <a:gd name="connsiteY487" fmla="*/ 591933 h 861688"/>
              <a:gd name="connsiteX488" fmla="*/ 2023689 w 2525033"/>
              <a:gd name="connsiteY488" fmla="*/ 557236 h 861688"/>
              <a:gd name="connsiteX489" fmla="*/ 2074069 w 2525033"/>
              <a:gd name="connsiteY489" fmla="*/ 493169 h 861688"/>
              <a:gd name="connsiteX490" fmla="*/ 1562382 w 2525033"/>
              <a:gd name="connsiteY490" fmla="*/ 493169 h 861688"/>
              <a:gd name="connsiteX491" fmla="*/ 1584394 w 2525033"/>
              <a:gd name="connsiteY491" fmla="*/ 496323 h 861688"/>
              <a:gd name="connsiteX492" fmla="*/ 1577448 w 2525033"/>
              <a:gd name="connsiteY492" fmla="*/ 530822 h 861688"/>
              <a:gd name="connsiteX493" fmla="*/ 1572888 w 2525033"/>
              <a:gd name="connsiteY493" fmla="*/ 567879 h 861688"/>
              <a:gd name="connsiteX494" fmla="*/ 1582407 w 2525033"/>
              <a:gd name="connsiteY494" fmla="*/ 583849 h 861688"/>
              <a:gd name="connsiteX495" fmla="*/ 1582407 w 2525033"/>
              <a:gd name="connsiteY495" fmla="*/ 587997 h 861688"/>
              <a:gd name="connsiteX496" fmla="*/ 1564756 w 2525033"/>
              <a:gd name="connsiteY496" fmla="*/ 590952 h 861688"/>
              <a:gd name="connsiteX497" fmla="*/ 1556424 w 2525033"/>
              <a:gd name="connsiteY497" fmla="*/ 589574 h 861688"/>
              <a:gd name="connsiteX498" fmla="*/ 1560996 w 2525033"/>
              <a:gd name="connsiteY498" fmla="*/ 560192 h 861688"/>
              <a:gd name="connsiteX499" fmla="*/ 1560796 w 2525033"/>
              <a:gd name="connsiteY499" fmla="*/ 560192 h 861688"/>
              <a:gd name="connsiteX500" fmla="*/ 1530053 w 2525033"/>
              <a:gd name="connsiteY500" fmla="*/ 591933 h 861688"/>
              <a:gd name="connsiteX501" fmla="*/ 1512002 w 2525033"/>
              <a:gd name="connsiteY501" fmla="*/ 557236 h 861688"/>
              <a:gd name="connsiteX502" fmla="*/ 1562382 w 2525033"/>
              <a:gd name="connsiteY502" fmla="*/ 493169 h 861688"/>
              <a:gd name="connsiteX503" fmla="*/ 835444 w 2525033"/>
              <a:gd name="connsiteY503" fmla="*/ 493169 h 861688"/>
              <a:gd name="connsiteX504" fmla="*/ 857456 w 2525033"/>
              <a:gd name="connsiteY504" fmla="*/ 496323 h 861688"/>
              <a:gd name="connsiteX505" fmla="*/ 850510 w 2525033"/>
              <a:gd name="connsiteY505" fmla="*/ 530822 h 861688"/>
              <a:gd name="connsiteX506" fmla="*/ 845950 w 2525033"/>
              <a:gd name="connsiteY506" fmla="*/ 567879 h 861688"/>
              <a:gd name="connsiteX507" fmla="*/ 855469 w 2525033"/>
              <a:gd name="connsiteY507" fmla="*/ 583849 h 861688"/>
              <a:gd name="connsiteX508" fmla="*/ 855469 w 2525033"/>
              <a:gd name="connsiteY508" fmla="*/ 587997 h 861688"/>
              <a:gd name="connsiteX509" fmla="*/ 837818 w 2525033"/>
              <a:gd name="connsiteY509" fmla="*/ 590952 h 861688"/>
              <a:gd name="connsiteX510" fmla="*/ 829486 w 2525033"/>
              <a:gd name="connsiteY510" fmla="*/ 589574 h 861688"/>
              <a:gd name="connsiteX511" fmla="*/ 834058 w 2525033"/>
              <a:gd name="connsiteY511" fmla="*/ 560192 h 861688"/>
              <a:gd name="connsiteX512" fmla="*/ 833858 w 2525033"/>
              <a:gd name="connsiteY512" fmla="*/ 560192 h 861688"/>
              <a:gd name="connsiteX513" fmla="*/ 803115 w 2525033"/>
              <a:gd name="connsiteY513" fmla="*/ 591933 h 861688"/>
              <a:gd name="connsiteX514" fmla="*/ 785064 w 2525033"/>
              <a:gd name="connsiteY514" fmla="*/ 557236 h 861688"/>
              <a:gd name="connsiteX515" fmla="*/ 835444 w 2525033"/>
              <a:gd name="connsiteY515" fmla="*/ 493169 h 861688"/>
              <a:gd name="connsiteX516" fmla="*/ 767825 w 2525033"/>
              <a:gd name="connsiteY516" fmla="*/ 493169 h 861688"/>
              <a:gd name="connsiteX517" fmla="*/ 778543 w 2525033"/>
              <a:gd name="connsiteY517" fmla="*/ 504991 h 861688"/>
              <a:gd name="connsiteX518" fmla="*/ 740067 w 2525033"/>
              <a:gd name="connsiteY518" fmla="*/ 585240 h 861688"/>
              <a:gd name="connsiteX519" fmla="*/ 729561 w 2525033"/>
              <a:gd name="connsiteY519" fmla="*/ 592529 h 861688"/>
              <a:gd name="connsiteX520" fmla="*/ 725589 w 2525033"/>
              <a:gd name="connsiteY520" fmla="*/ 592529 h 861688"/>
              <a:gd name="connsiteX521" fmla="*/ 717457 w 2525033"/>
              <a:gd name="connsiteY521" fmla="*/ 503812 h 861688"/>
              <a:gd name="connsiteX522" fmla="*/ 708937 w 2525033"/>
              <a:gd name="connsiteY522" fmla="*/ 500459 h 861688"/>
              <a:gd name="connsiteX523" fmla="*/ 708937 w 2525033"/>
              <a:gd name="connsiteY523" fmla="*/ 496323 h 861688"/>
              <a:gd name="connsiteX524" fmla="*/ 725189 w 2525033"/>
              <a:gd name="connsiteY524" fmla="*/ 493368 h 861688"/>
              <a:gd name="connsiteX525" fmla="*/ 733322 w 2525033"/>
              <a:gd name="connsiteY525" fmla="*/ 494547 h 861688"/>
              <a:gd name="connsiteX526" fmla="*/ 737694 w 2525033"/>
              <a:gd name="connsiteY526" fmla="*/ 575181 h 861688"/>
              <a:gd name="connsiteX527" fmla="*/ 737881 w 2525033"/>
              <a:gd name="connsiteY527" fmla="*/ 575181 h 861688"/>
              <a:gd name="connsiteX528" fmla="*/ 762878 w 2525033"/>
              <a:gd name="connsiteY528" fmla="*/ 510120 h 861688"/>
              <a:gd name="connsiteX529" fmla="*/ 755532 w 2525033"/>
              <a:gd name="connsiteY529" fmla="*/ 499279 h 861688"/>
              <a:gd name="connsiteX530" fmla="*/ 755532 w 2525033"/>
              <a:gd name="connsiteY530" fmla="*/ 496125 h 861688"/>
              <a:gd name="connsiteX531" fmla="*/ 767825 w 2525033"/>
              <a:gd name="connsiteY531" fmla="*/ 493169 h 861688"/>
              <a:gd name="connsiteX532" fmla="*/ 2508182 w 2525033"/>
              <a:gd name="connsiteY532" fmla="*/ 492970 h 861688"/>
              <a:gd name="connsiteX533" fmla="*/ 2523847 w 2525033"/>
              <a:gd name="connsiteY533" fmla="*/ 511101 h 861688"/>
              <a:gd name="connsiteX534" fmla="*/ 2520874 w 2525033"/>
              <a:gd name="connsiteY534" fmla="*/ 535950 h 861688"/>
              <a:gd name="connsiteX535" fmla="*/ 2517301 w 2525033"/>
              <a:gd name="connsiteY535" fmla="*/ 557236 h 861688"/>
              <a:gd name="connsiteX536" fmla="*/ 2515714 w 2525033"/>
              <a:gd name="connsiteY536" fmla="*/ 573603 h 861688"/>
              <a:gd name="connsiteX537" fmla="*/ 2525033 w 2525033"/>
              <a:gd name="connsiteY537" fmla="*/ 583849 h 861688"/>
              <a:gd name="connsiteX538" fmla="*/ 2525033 w 2525033"/>
              <a:gd name="connsiteY538" fmla="*/ 587202 h 861688"/>
              <a:gd name="connsiteX539" fmla="*/ 2509168 w 2525033"/>
              <a:gd name="connsiteY539" fmla="*/ 590952 h 861688"/>
              <a:gd name="connsiteX540" fmla="*/ 2499450 w 2525033"/>
              <a:gd name="connsiteY540" fmla="*/ 581886 h 861688"/>
              <a:gd name="connsiteX541" fmla="*/ 2501836 w 2525033"/>
              <a:gd name="connsiteY541" fmla="*/ 560986 h 861688"/>
              <a:gd name="connsiteX542" fmla="*/ 2505596 w 2525033"/>
              <a:gd name="connsiteY542" fmla="*/ 538310 h 861688"/>
              <a:gd name="connsiteX543" fmla="*/ 2507582 w 2525033"/>
              <a:gd name="connsiteY543" fmla="*/ 518403 h 861688"/>
              <a:gd name="connsiteX544" fmla="*/ 2498863 w 2525033"/>
              <a:gd name="connsiteY544" fmla="*/ 506568 h 861688"/>
              <a:gd name="connsiteX545" fmla="*/ 2471093 w 2525033"/>
              <a:gd name="connsiteY545" fmla="*/ 555857 h 861688"/>
              <a:gd name="connsiteX546" fmla="*/ 2469906 w 2525033"/>
              <a:gd name="connsiteY546" fmla="*/ 589176 h 861688"/>
              <a:gd name="connsiteX547" fmla="*/ 2453054 w 2525033"/>
              <a:gd name="connsiteY547" fmla="*/ 589176 h 861688"/>
              <a:gd name="connsiteX548" fmla="*/ 2462960 w 2525033"/>
              <a:gd name="connsiteY548" fmla="*/ 504209 h 861688"/>
              <a:gd name="connsiteX549" fmla="*/ 2450868 w 2525033"/>
              <a:gd name="connsiteY549" fmla="*/ 500458 h 861688"/>
              <a:gd name="connsiteX550" fmla="*/ 2450868 w 2525033"/>
              <a:gd name="connsiteY550" fmla="*/ 496720 h 861688"/>
              <a:gd name="connsiteX551" fmla="*/ 2470506 w 2525033"/>
              <a:gd name="connsiteY551" fmla="*/ 493367 h 861688"/>
              <a:gd name="connsiteX552" fmla="*/ 2478638 w 2525033"/>
              <a:gd name="connsiteY552" fmla="*/ 494746 h 861688"/>
              <a:gd name="connsiteX553" fmla="*/ 2472292 w 2525033"/>
              <a:gd name="connsiteY553" fmla="*/ 524910 h 861688"/>
              <a:gd name="connsiteX554" fmla="*/ 2472479 w 2525033"/>
              <a:gd name="connsiteY554" fmla="*/ 524910 h 861688"/>
              <a:gd name="connsiteX555" fmla="*/ 2508182 w 2525033"/>
              <a:gd name="connsiteY555" fmla="*/ 492970 h 861688"/>
              <a:gd name="connsiteX556" fmla="*/ 2314055 w 2525033"/>
              <a:gd name="connsiteY556" fmla="*/ 492970 h 861688"/>
              <a:gd name="connsiteX557" fmla="*/ 2329720 w 2525033"/>
              <a:gd name="connsiteY557" fmla="*/ 511101 h 861688"/>
              <a:gd name="connsiteX558" fmla="*/ 2326747 w 2525033"/>
              <a:gd name="connsiteY558" fmla="*/ 535950 h 861688"/>
              <a:gd name="connsiteX559" fmla="*/ 2323174 w 2525033"/>
              <a:gd name="connsiteY559" fmla="*/ 557236 h 861688"/>
              <a:gd name="connsiteX560" fmla="*/ 2321587 w 2525033"/>
              <a:gd name="connsiteY560" fmla="*/ 573603 h 861688"/>
              <a:gd name="connsiteX561" fmla="*/ 2330906 w 2525033"/>
              <a:gd name="connsiteY561" fmla="*/ 583849 h 861688"/>
              <a:gd name="connsiteX562" fmla="*/ 2330906 w 2525033"/>
              <a:gd name="connsiteY562" fmla="*/ 587202 h 861688"/>
              <a:gd name="connsiteX563" fmla="*/ 2315041 w 2525033"/>
              <a:gd name="connsiteY563" fmla="*/ 590952 h 861688"/>
              <a:gd name="connsiteX564" fmla="*/ 2305323 w 2525033"/>
              <a:gd name="connsiteY564" fmla="*/ 581886 h 861688"/>
              <a:gd name="connsiteX565" fmla="*/ 2307709 w 2525033"/>
              <a:gd name="connsiteY565" fmla="*/ 560986 h 861688"/>
              <a:gd name="connsiteX566" fmla="*/ 2311469 w 2525033"/>
              <a:gd name="connsiteY566" fmla="*/ 538310 h 861688"/>
              <a:gd name="connsiteX567" fmla="*/ 2313455 w 2525033"/>
              <a:gd name="connsiteY567" fmla="*/ 518403 h 861688"/>
              <a:gd name="connsiteX568" fmla="*/ 2304736 w 2525033"/>
              <a:gd name="connsiteY568" fmla="*/ 506568 h 861688"/>
              <a:gd name="connsiteX569" fmla="*/ 2276966 w 2525033"/>
              <a:gd name="connsiteY569" fmla="*/ 555857 h 861688"/>
              <a:gd name="connsiteX570" fmla="*/ 2275779 w 2525033"/>
              <a:gd name="connsiteY570" fmla="*/ 589176 h 861688"/>
              <a:gd name="connsiteX571" fmla="*/ 2258927 w 2525033"/>
              <a:gd name="connsiteY571" fmla="*/ 589176 h 861688"/>
              <a:gd name="connsiteX572" fmla="*/ 2268833 w 2525033"/>
              <a:gd name="connsiteY572" fmla="*/ 504209 h 861688"/>
              <a:gd name="connsiteX573" fmla="*/ 2256741 w 2525033"/>
              <a:gd name="connsiteY573" fmla="*/ 500458 h 861688"/>
              <a:gd name="connsiteX574" fmla="*/ 2256741 w 2525033"/>
              <a:gd name="connsiteY574" fmla="*/ 496720 h 861688"/>
              <a:gd name="connsiteX575" fmla="*/ 2276379 w 2525033"/>
              <a:gd name="connsiteY575" fmla="*/ 493367 h 861688"/>
              <a:gd name="connsiteX576" fmla="*/ 2284511 w 2525033"/>
              <a:gd name="connsiteY576" fmla="*/ 494746 h 861688"/>
              <a:gd name="connsiteX577" fmla="*/ 2278165 w 2525033"/>
              <a:gd name="connsiteY577" fmla="*/ 524910 h 861688"/>
              <a:gd name="connsiteX578" fmla="*/ 2278352 w 2525033"/>
              <a:gd name="connsiteY578" fmla="*/ 524910 h 861688"/>
              <a:gd name="connsiteX579" fmla="*/ 2314055 w 2525033"/>
              <a:gd name="connsiteY579" fmla="*/ 492970 h 861688"/>
              <a:gd name="connsiteX580" fmla="*/ 1654687 w 2525033"/>
              <a:gd name="connsiteY580" fmla="*/ 492970 h 861688"/>
              <a:gd name="connsiteX581" fmla="*/ 1670352 w 2525033"/>
              <a:gd name="connsiteY581" fmla="*/ 511101 h 861688"/>
              <a:gd name="connsiteX582" fmla="*/ 1667379 w 2525033"/>
              <a:gd name="connsiteY582" fmla="*/ 535950 h 861688"/>
              <a:gd name="connsiteX583" fmla="*/ 1663806 w 2525033"/>
              <a:gd name="connsiteY583" fmla="*/ 557236 h 861688"/>
              <a:gd name="connsiteX584" fmla="*/ 1662219 w 2525033"/>
              <a:gd name="connsiteY584" fmla="*/ 573603 h 861688"/>
              <a:gd name="connsiteX585" fmla="*/ 1671538 w 2525033"/>
              <a:gd name="connsiteY585" fmla="*/ 583849 h 861688"/>
              <a:gd name="connsiteX586" fmla="*/ 1671538 w 2525033"/>
              <a:gd name="connsiteY586" fmla="*/ 587202 h 861688"/>
              <a:gd name="connsiteX587" fmla="*/ 1655673 w 2525033"/>
              <a:gd name="connsiteY587" fmla="*/ 590952 h 861688"/>
              <a:gd name="connsiteX588" fmla="*/ 1645955 w 2525033"/>
              <a:gd name="connsiteY588" fmla="*/ 581886 h 861688"/>
              <a:gd name="connsiteX589" fmla="*/ 1648341 w 2525033"/>
              <a:gd name="connsiteY589" fmla="*/ 560986 h 861688"/>
              <a:gd name="connsiteX590" fmla="*/ 1652113 w 2525033"/>
              <a:gd name="connsiteY590" fmla="*/ 538310 h 861688"/>
              <a:gd name="connsiteX591" fmla="*/ 1654087 w 2525033"/>
              <a:gd name="connsiteY591" fmla="*/ 518403 h 861688"/>
              <a:gd name="connsiteX592" fmla="*/ 1645368 w 2525033"/>
              <a:gd name="connsiteY592" fmla="*/ 506568 h 861688"/>
              <a:gd name="connsiteX593" fmla="*/ 1617598 w 2525033"/>
              <a:gd name="connsiteY593" fmla="*/ 555857 h 861688"/>
              <a:gd name="connsiteX594" fmla="*/ 1616411 w 2525033"/>
              <a:gd name="connsiteY594" fmla="*/ 589176 h 861688"/>
              <a:gd name="connsiteX595" fmla="*/ 1599559 w 2525033"/>
              <a:gd name="connsiteY595" fmla="*/ 589176 h 861688"/>
              <a:gd name="connsiteX596" fmla="*/ 1609465 w 2525033"/>
              <a:gd name="connsiteY596" fmla="*/ 504209 h 861688"/>
              <a:gd name="connsiteX597" fmla="*/ 1597373 w 2525033"/>
              <a:gd name="connsiteY597" fmla="*/ 500458 h 861688"/>
              <a:gd name="connsiteX598" fmla="*/ 1597373 w 2525033"/>
              <a:gd name="connsiteY598" fmla="*/ 496720 h 861688"/>
              <a:gd name="connsiteX599" fmla="*/ 1617011 w 2525033"/>
              <a:gd name="connsiteY599" fmla="*/ 493367 h 861688"/>
              <a:gd name="connsiteX600" fmla="*/ 1625130 w 2525033"/>
              <a:gd name="connsiteY600" fmla="*/ 494746 h 861688"/>
              <a:gd name="connsiteX601" fmla="*/ 1618784 w 2525033"/>
              <a:gd name="connsiteY601" fmla="*/ 524910 h 861688"/>
              <a:gd name="connsiteX602" fmla="*/ 1618984 w 2525033"/>
              <a:gd name="connsiteY602" fmla="*/ 524910 h 861688"/>
              <a:gd name="connsiteX603" fmla="*/ 1654687 w 2525033"/>
              <a:gd name="connsiteY603" fmla="*/ 492970 h 861688"/>
              <a:gd name="connsiteX604" fmla="*/ 1438674 w 2525033"/>
              <a:gd name="connsiteY604" fmla="*/ 492970 h 861688"/>
              <a:gd name="connsiteX605" fmla="*/ 1454339 w 2525033"/>
              <a:gd name="connsiteY605" fmla="*/ 511101 h 861688"/>
              <a:gd name="connsiteX606" fmla="*/ 1451366 w 2525033"/>
              <a:gd name="connsiteY606" fmla="*/ 535950 h 861688"/>
              <a:gd name="connsiteX607" fmla="*/ 1447793 w 2525033"/>
              <a:gd name="connsiteY607" fmla="*/ 557236 h 861688"/>
              <a:gd name="connsiteX608" fmla="*/ 1446206 w 2525033"/>
              <a:gd name="connsiteY608" fmla="*/ 573603 h 861688"/>
              <a:gd name="connsiteX609" fmla="*/ 1455525 w 2525033"/>
              <a:gd name="connsiteY609" fmla="*/ 583849 h 861688"/>
              <a:gd name="connsiteX610" fmla="*/ 1455525 w 2525033"/>
              <a:gd name="connsiteY610" fmla="*/ 587202 h 861688"/>
              <a:gd name="connsiteX611" fmla="*/ 1439660 w 2525033"/>
              <a:gd name="connsiteY611" fmla="*/ 590952 h 861688"/>
              <a:gd name="connsiteX612" fmla="*/ 1429942 w 2525033"/>
              <a:gd name="connsiteY612" fmla="*/ 581886 h 861688"/>
              <a:gd name="connsiteX613" fmla="*/ 1432328 w 2525033"/>
              <a:gd name="connsiteY613" fmla="*/ 560986 h 861688"/>
              <a:gd name="connsiteX614" fmla="*/ 1436100 w 2525033"/>
              <a:gd name="connsiteY614" fmla="*/ 538310 h 861688"/>
              <a:gd name="connsiteX615" fmla="*/ 1438074 w 2525033"/>
              <a:gd name="connsiteY615" fmla="*/ 518403 h 861688"/>
              <a:gd name="connsiteX616" fmla="*/ 1429355 w 2525033"/>
              <a:gd name="connsiteY616" fmla="*/ 506568 h 861688"/>
              <a:gd name="connsiteX617" fmla="*/ 1401585 w 2525033"/>
              <a:gd name="connsiteY617" fmla="*/ 555857 h 861688"/>
              <a:gd name="connsiteX618" fmla="*/ 1400398 w 2525033"/>
              <a:gd name="connsiteY618" fmla="*/ 589176 h 861688"/>
              <a:gd name="connsiteX619" fmla="*/ 1383546 w 2525033"/>
              <a:gd name="connsiteY619" fmla="*/ 589176 h 861688"/>
              <a:gd name="connsiteX620" fmla="*/ 1393452 w 2525033"/>
              <a:gd name="connsiteY620" fmla="*/ 504209 h 861688"/>
              <a:gd name="connsiteX621" fmla="*/ 1381360 w 2525033"/>
              <a:gd name="connsiteY621" fmla="*/ 500458 h 861688"/>
              <a:gd name="connsiteX622" fmla="*/ 1381360 w 2525033"/>
              <a:gd name="connsiteY622" fmla="*/ 496720 h 861688"/>
              <a:gd name="connsiteX623" fmla="*/ 1400998 w 2525033"/>
              <a:gd name="connsiteY623" fmla="*/ 493367 h 861688"/>
              <a:gd name="connsiteX624" fmla="*/ 1409117 w 2525033"/>
              <a:gd name="connsiteY624" fmla="*/ 494746 h 861688"/>
              <a:gd name="connsiteX625" fmla="*/ 1402771 w 2525033"/>
              <a:gd name="connsiteY625" fmla="*/ 524910 h 861688"/>
              <a:gd name="connsiteX626" fmla="*/ 1402971 w 2525033"/>
              <a:gd name="connsiteY626" fmla="*/ 524910 h 861688"/>
              <a:gd name="connsiteX627" fmla="*/ 1438674 w 2525033"/>
              <a:gd name="connsiteY627" fmla="*/ 492970 h 861688"/>
              <a:gd name="connsiteX628" fmla="*/ 1277002 w 2525033"/>
              <a:gd name="connsiteY628" fmla="*/ 492970 h 861688"/>
              <a:gd name="connsiteX629" fmla="*/ 1292667 w 2525033"/>
              <a:gd name="connsiteY629" fmla="*/ 511101 h 861688"/>
              <a:gd name="connsiteX630" fmla="*/ 1289694 w 2525033"/>
              <a:gd name="connsiteY630" fmla="*/ 535950 h 861688"/>
              <a:gd name="connsiteX631" fmla="*/ 1286121 w 2525033"/>
              <a:gd name="connsiteY631" fmla="*/ 557236 h 861688"/>
              <a:gd name="connsiteX632" fmla="*/ 1284534 w 2525033"/>
              <a:gd name="connsiteY632" fmla="*/ 573603 h 861688"/>
              <a:gd name="connsiteX633" fmla="*/ 1293853 w 2525033"/>
              <a:gd name="connsiteY633" fmla="*/ 583849 h 861688"/>
              <a:gd name="connsiteX634" fmla="*/ 1293853 w 2525033"/>
              <a:gd name="connsiteY634" fmla="*/ 587202 h 861688"/>
              <a:gd name="connsiteX635" fmla="*/ 1277988 w 2525033"/>
              <a:gd name="connsiteY635" fmla="*/ 590952 h 861688"/>
              <a:gd name="connsiteX636" fmla="*/ 1268270 w 2525033"/>
              <a:gd name="connsiteY636" fmla="*/ 581886 h 861688"/>
              <a:gd name="connsiteX637" fmla="*/ 1270656 w 2525033"/>
              <a:gd name="connsiteY637" fmla="*/ 560986 h 861688"/>
              <a:gd name="connsiteX638" fmla="*/ 1274428 w 2525033"/>
              <a:gd name="connsiteY638" fmla="*/ 538310 h 861688"/>
              <a:gd name="connsiteX639" fmla="*/ 1276402 w 2525033"/>
              <a:gd name="connsiteY639" fmla="*/ 518403 h 861688"/>
              <a:gd name="connsiteX640" fmla="*/ 1267683 w 2525033"/>
              <a:gd name="connsiteY640" fmla="*/ 506568 h 861688"/>
              <a:gd name="connsiteX641" fmla="*/ 1239913 w 2525033"/>
              <a:gd name="connsiteY641" fmla="*/ 555857 h 861688"/>
              <a:gd name="connsiteX642" fmla="*/ 1238726 w 2525033"/>
              <a:gd name="connsiteY642" fmla="*/ 589176 h 861688"/>
              <a:gd name="connsiteX643" fmla="*/ 1221874 w 2525033"/>
              <a:gd name="connsiteY643" fmla="*/ 589176 h 861688"/>
              <a:gd name="connsiteX644" fmla="*/ 1231780 w 2525033"/>
              <a:gd name="connsiteY644" fmla="*/ 504209 h 861688"/>
              <a:gd name="connsiteX645" fmla="*/ 1219688 w 2525033"/>
              <a:gd name="connsiteY645" fmla="*/ 500458 h 861688"/>
              <a:gd name="connsiteX646" fmla="*/ 1219688 w 2525033"/>
              <a:gd name="connsiteY646" fmla="*/ 496720 h 861688"/>
              <a:gd name="connsiteX647" fmla="*/ 1239326 w 2525033"/>
              <a:gd name="connsiteY647" fmla="*/ 493367 h 861688"/>
              <a:gd name="connsiteX648" fmla="*/ 1247445 w 2525033"/>
              <a:gd name="connsiteY648" fmla="*/ 494746 h 861688"/>
              <a:gd name="connsiteX649" fmla="*/ 1241099 w 2525033"/>
              <a:gd name="connsiteY649" fmla="*/ 524910 h 861688"/>
              <a:gd name="connsiteX650" fmla="*/ 1241299 w 2525033"/>
              <a:gd name="connsiteY650" fmla="*/ 524910 h 861688"/>
              <a:gd name="connsiteX651" fmla="*/ 1277002 w 2525033"/>
              <a:gd name="connsiteY651" fmla="*/ 492970 h 861688"/>
              <a:gd name="connsiteX652" fmla="*/ 1188383 w 2525033"/>
              <a:gd name="connsiteY652" fmla="*/ 492970 h 861688"/>
              <a:gd name="connsiteX653" fmla="*/ 1204048 w 2525033"/>
              <a:gd name="connsiteY653" fmla="*/ 511101 h 861688"/>
              <a:gd name="connsiteX654" fmla="*/ 1201075 w 2525033"/>
              <a:gd name="connsiteY654" fmla="*/ 535950 h 861688"/>
              <a:gd name="connsiteX655" fmla="*/ 1197502 w 2525033"/>
              <a:gd name="connsiteY655" fmla="*/ 557236 h 861688"/>
              <a:gd name="connsiteX656" fmla="*/ 1195915 w 2525033"/>
              <a:gd name="connsiteY656" fmla="*/ 573603 h 861688"/>
              <a:gd name="connsiteX657" fmla="*/ 1205234 w 2525033"/>
              <a:gd name="connsiteY657" fmla="*/ 583849 h 861688"/>
              <a:gd name="connsiteX658" fmla="*/ 1205234 w 2525033"/>
              <a:gd name="connsiteY658" fmla="*/ 587202 h 861688"/>
              <a:gd name="connsiteX659" fmla="*/ 1189369 w 2525033"/>
              <a:gd name="connsiteY659" fmla="*/ 590952 h 861688"/>
              <a:gd name="connsiteX660" fmla="*/ 1179651 w 2525033"/>
              <a:gd name="connsiteY660" fmla="*/ 581886 h 861688"/>
              <a:gd name="connsiteX661" fmla="*/ 1182037 w 2525033"/>
              <a:gd name="connsiteY661" fmla="*/ 560986 h 861688"/>
              <a:gd name="connsiteX662" fmla="*/ 1185809 w 2525033"/>
              <a:gd name="connsiteY662" fmla="*/ 538310 h 861688"/>
              <a:gd name="connsiteX663" fmla="*/ 1187783 w 2525033"/>
              <a:gd name="connsiteY663" fmla="*/ 518403 h 861688"/>
              <a:gd name="connsiteX664" fmla="*/ 1179064 w 2525033"/>
              <a:gd name="connsiteY664" fmla="*/ 506568 h 861688"/>
              <a:gd name="connsiteX665" fmla="*/ 1151294 w 2525033"/>
              <a:gd name="connsiteY665" fmla="*/ 555857 h 861688"/>
              <a:gd name="connsiteX666" fmla="*/ 1150107 w 2525033"/>
              <a:gd name="connsiteY666" fmla="*/ 589176 h 861688"/>
              <a:gd name="connsiteX667" fmla="*/ 1133255 w 2525033"/>
              <a:gd name="connsiteY667" fmla="*/ 589176 h 861688"/>
              <a:gd name="connsiteX668" fmla="*/ 1143161 w 2525033"/>
              <a:gd name="connsiteY668" fmla="*/ 504209 h 861688"/>
              <a:gd name="connsiteX669" fmla="*/ 1131069 w 2525033"/>
              <a:gd name="connsiteY669" fmla="*/ 500458 h 861688"/>
              <a:gd name="connsiteX670" fmla="*/ 1131069 w 2525033"/>
              <a:gd name="connsiteY670" fmla="*/ 496720 h 861688"/>
              <a:gd name="connsiteX671" fmla="*/ 1150707 w 2525033"/>
              <a:gd name="connsiteY671" fmla="*/ 493367 h 861688"/>
              <a:gd name="connsiteX672" fmla="*/ 1158826 w 2525033"/>
              <a:gd name="connsiteY672" fmla="*/ 494746 h 861688"/>
              <a:gd name="connsiteX673" fmla="*/ 1152480 w 2525033"/>
              <a:gd name="connsiteY673" fmla="*/ 524910 h 861688"/>
              <a:gd name="connsiteX674" fmla="*/ 1152680 w 2525033"/>
              <a:gd name="connsiteY674" fmla="*/ 524910 h 861688"/>
              <a:gd name="connsiteX675" fmla="*/ 1188383 w 2525033"/>
              <a:gd name="connsiteY675" fmla="*/ 492970 h 861688"/>
              <a:gd name="connsiteX676" fmla="*/ 927748 w 2525033"/>
              <a:gd name="connsiteY676" fmla="*/ 492970 h 861688"/>
              <a:gd name="connsiteX677" fmla="*/ 943413 w 2525033"/>
              <a:gd name="connsiteY677" fmla="*/ 511101 h 861688"/>
              <a:gd name="connsiteX678" fmla="*/ 940440 w 2525033"/>
              <a:gd name="connsiteY678" fmla="*/ 535950 h 861688"/>
              <a:gd name="connsiteX679" fmla="*/ 936867 w 2525033"/>
              <a:gd name="connsiteY679" fmla="*/ 557236 h 861688"/>
              <a:gd name="connsiteX680" fmla="*/ 935280 w 2525033"/>
              <a:gd name="connsiteY680" fmla="*/ 573603 h 861688"/>
              <a:gd name="connsiteX681" fmla="*/ 944599 w 2525033"/>
              <a:gd name="connsiteY681" fmla="*/ 583849 h 861688"/>
              <a:gd name="connsiteX682" fmla="*/ 944599 w 2525033"/>
              <a:gd name="connsiteY682" fmla="*/ 587202 h 861688"/>
              <a:gd name="connsiteX683" fmla="*/ 928734 w 2525033"/>
              <a:gd name="connsiteY683" fmla="*/ 590952 h 861688"/>
              <a:gd name="connsiteX684" fmla="*/ 919016 w 2525033"/>
              <a:gd name="connsiteY684" fmla="*/ 581886 h 861688"/>
              <a:gd name="connsiteX685" fmla="*/ 921402 w 2525033"/>
              <a:gd name="connsiteY685" fmla="*/ 560986 h 861688"/>
              <a:gd name="connsiteX686" fmla="*/ 925174 w 2525033"/>
              <a:gd name="connsiteY686" fmla="*/ 538310 h 861688"/>
              <a:gd name="connsiteX687" fmla="*/ 927148 w 2525033"/>
              <a:gd name="connsiteY687" fmla="*/ 518403 h 861688"/>
              <a:gd name="connsiteX688" fmla="*/ 918429 w 2525033"/>
              <a:gd name="connsiteY688" fmla="*/ 506568 h 861688"/>
              <a:gd name="connsiteX689" fmla="*/ 890659 w 2525033"/>
              <a:gd name="connsiteY689" fmla="*/ 555857 h 861688"/>
              <a:gd name="connsiteX690" fmla="*/ 889472 w 2525033"/>
              <a:gd name="connsiteY690" fmla="*/ 589176 h 861688"/>
              <a:gd name="connsiteX691" fmla="*/ 872620 w 2525033"/>
              <a:gd name="connsiteY691" fmla="*/ 589176 h 861688"/>
              <a:gd name="connsiteX692" fmla="*/ 882526 w 2525033"/>
              <a:gd name="connsiteY692" fmla="*/ 504209 h 861688"/>
              <a:gd name="connsiteX693" fmla="*/ 870434 w 2525033"/>
              <a:gd name="connsiteY693" fmla="*/ 500458 h 861688"/>
              <a:gd name="connsiteX694" fmla="*/ 870434 w 2525033"/>
              <a:gd name="connsiteY694" fmla="*/ 496720 h 861688"/>
              <a:gd name="connsiteX695" fmla="*/ 890072 w 2525033"/>
              <a:gd name="connsiteY695" fmla="*/ 493367 h 861688"/>
              <a:gd name="connsiteX696" fmla="*/ 898191 w 2525033"/>
              <a:gd name="connsiteY696" fmla="*/ 494746 h 861688"/>
              <a:gd name="connsiteX697" fmla="*/ 891845 w 2525033"/>
              <a:gd name="connsiteY697" fmla="*/ 524910 h 861688"/>
              <a:gd name="connsiteX698" fmla="*/ 892045 w 2525033"/>
              <a:gd name="connsiteY698" fmla="*/ 524910 h 861688"/>
              <a:gd name="connsiteX699" fmla="*/ 927748 w 2525033"/>
              <a:gd name="connsiteY699" fmla="*/ 492970 h 861688"/>
              <a:gd name="connsiteX700" fmla="*/ 240173 w 2525033"/>
              <a:gd name="connsiteY700" fmla="*/ 492970 h 861688"/>
              <a:gd name="connsiteX701" fmla="*/ 255838 w 2525033"/>
              <a:gd name="connsiteY701" fmla="*/ 511101 h 861688"/>
              <a:gd name="connsiteX702" fmla="*/ 252865 w 2525033"/>
              <a:gd name="connsiteY702" fmla="*/ 535950 h 861688"/>
              <a:gd name="connsiteX703" fmla="*/ 249292 w 2525033"/>
              <a:gd name="connsiteY703" fmla="*/ 557236 h 861688"/>
              <a:gd name="connsiteX704" fmla="*/ 247705 w 2525033"/>
              <a:gd name="connsiteY704" fmla="*/ 573603 h 861688"/>
              <a:gd name="connsiteX705" fmla="*/ 257024 w 2525033"/>
              <a:gd name="connsiteY705" fmla="*/ 583849 h 861688"/>
              <a:gd name="connsiteX706" fmla="*/ 257024 w 2525033"/>
              <a:gd name="connsiteY706" fmla="*/ 587202 h 861688"/>
              <a:gd name="connsiteX707" fmla="*/ 241159 w 2525033"/>
              <a:gd name="connsiteY707" fmla="*/ 590952 h 861688"/>
              <a:gd name="connsiteX708" fmla="*/ 231441 w 2525033"/>
              <a:gd name="connsiteY708" fmla="*/ 581886 h 861688"/>
              <a:gd name="connsiteX709" fmla="*/ 233827 w 2525033"/>
              <a:gd name="connsiteY709" fmla="*/ 560986 h 861688"/>
              <a:gd name="connsiteX710" fmla="*/ 237587 w 2525033"/>
              <a:gd name="connsiteY710" fmla="*/ 538310 h 861688"/>
              <a:gd name="connsiteX711" fmla="*/ 239573 w 2525033"/>
              <a:gd name="connsiteY711" fmla="*/ 518403 h 861688"/>
              <a:gd name="connsiteX712" fmla="*/ 230854 w 2525033"/>
              <a:gd name="connsiteY712" fmla="*/ 506568 h 861688"/>
              <a:gd name="connsiteX713" fmla="*/ 203084 w 2525033"/>
              <a:gd name="connsiteY713" fmla="*/ 555857 h 861688"/>
              <a:gd name="connsiteX714" fmla="*/ 201897 w 2525033"/>
              <a:gd name="connsiteY714" fmla="*/ 589176 h 861688"/>
              <a:gd name="connsiteX715" fmla="*/ 185045 w 2525033"/>
              <a:gd name="connsiteY715" fmla="*/ 589176 h 861688"/>
              <a:gd name="connsiteX716" fmla="*/ 194951 w 2525033"/>
              <a:gd name="connsiteY716" fmla="*/ 504209 h 861688"/>
              <a:gd name="connsiteX717" fmla="*/ 182859 w 2525033"/>
              <a:gd name="connsiteY717" fmla="*/ 500458 h 861688"/>
              <a:gd name="connsiteX718" fmla="*/ 182859 w 2525033"/>
              <a:gd name="connsiteY718" fmla="*/ 496720 h 861688"/>
              <a:gd name="connsiteX719" fmla="*/ 202497 w 2525033"/>
              <a:gd name="connsiteY719" fmla="*/ 493367 h 861688"/>
              <a:gd name="connsiteX720" fmla="*/ 210629 w 2525033"/>
              <a:gd name="connsiteY720" fmla="*/ 494746 h 861688"/>
              <a:gd name="connsiteX721" fmla="*/ 204283 w 2525033"/>
              <a:gd name="connsiteY721" fmla="*/ 524910 h 861688"/>
              <a:gd name="connsiteX722" fmla="*/ 204470 w 2525033"/>
              <a:gd name="connsiteY722" fmla="*/ 524910 h 861688"/>
              <a:gd name="connsiteX723" fmla="*/ 240173 w 2525033"/>
              <a:gd name="connsiteY723" fmla="*/ 492970 h 861688"/>
              <a:gd name="connsiteX724" fmla="*/ 1805403 w 2525033"/>
              <a:gd name="connsiteY724" fmla="*/ 492772 h 861688"/>
              <a:gd name="connsiteX725" fmla="*/ 1827026 w 2525033"/>
              <a:gd name="connsiteY725" fmla="*/ 503415 h 861688"/>
              <a:gd name="connsiteX726" fmla="*/ 1823454 w 2525033"/>
              <a:gd name="connsiteY726" fmla="*/ 513672 h 861688"/>
              <a:gd name="connsiteX727" fmla="*/ 1801842 w 2525033"/>
              <a:gd name="connsiteY727" fmla="*/ 504011 h 861688"/>
              <a:gd name="connsiteX728" fmla="*/ 1788551 w 2525033"/>
              <a:gd name="connsiteY728" fmla="*/ 515051 h 861688"/>
              <a:gd name="connsiteX729" fmla="*/ 1800843 w 2525033"/>
              <a:gd name="connsiteY729" fmla="*/ 532995 h 861688"/>
              <a:gd name="connsiteX730" fmla="*/ 1808376 w 2525033"/>
              <a:gd name="connsiteY730" fmla="*/ 539689 h 861688"/>
              <a:gd name="connsiteX731" fmla="*/ 1821068 w 2525033"/>
              <a:gd name="connsiteY731" fmla="*/ 562564 h 861688"/>
              <a:gd name="connsiteX732" fmla="*/ 1784379 w 2525033"/>
              <a:gd name="connsiteY732" fmla="*/ 591735 h 861688"/>
              <a:gd name="connsiteX733" fmla="*/ 1766340 w 2525033"/>
              <a:gd name="connsiteY733" fmla="*/ 580496 h 861688"/>
              <a:gd name="connsiteX734" fmla="*/ 1769313 w 2525033"/>
              <a:gd name="connsiteY734" fmla="*/ 572226 h 861688"/>
              <a:gd name="connsiteX735" fmla="*/ 1788751 w 2525033"/>
              <a:gd name="connsiteY735" fmla="*/ 580496 h 861688"/>
              <a:gd name="connsiteX736" fmla="*/ 1805603 w 2525033"/>
              <a:gd name="connsiteY736" fmla="*/ 566898 h 861688"/>
              <a:gd name="connsiteX737" fmla="*/ 1793310 w 2525033"/>
              <a:gd name="connsiteY737" fmla="*/ 547389 h 861688"/>
              <a:gd name="connsiteX738" fmla="*/ 1786365 w 2525033"/>
              <a:gd name="connsiteY738" fmla="*/ 541080 h 861688"/>
              <a:gd name="connsiteX739" fmla="*/ 1774672 w 2525033"/>
              <a:gd name="connsiteY739" fmla="*/ 518801 h 861688"/>
              <a:gd name="connsiteX740" fmla="*/ 1805403 w 2525033"/>
              <a:gd name="connsiteY740" fmla="*/ 492772 h 861688"/>
              <a:gd name="connsiteX741" fmla="*/ 348604 w 2525033"/>
              <a:gd name="connsiteY741" fmla="*/ 492772 h 861688"/>
              <a:gd name="connsiteX742" fmla="*/ 370227 w 2525033"/>
              <a:gd name="connsiteY742" fmla="*/ 503415 h 861688"/>
              <a:gd name="connsiteX743" fmla="*/ 366655 w 2525033"/>
              <a:gd name="connsiteY743" fmla="*/ 513672 h 861688"/>
              <a:gd name="connsiteX744" fmla="*/ 345043 w 2525033"/>
              <a:gd name="connsiteY744" fmla="*/ 504011 h 861688"/>
              <a:gd name="connsiteX745" fmla="*/ 331752 w 2525033"/>
              <a:gd name="connsiteY745" fmla="*/ 515051 h 861688"/>
              <a:gd name="connsiteX746" fmla="*/ 344044 w 2525033"/>
              <a:gd name="connsiteY746" fmla="*/ 532995 h 861688"/>
              <a:gd name="connsiteX747" fmla="*/ 351577 w 2525033"/>
              <a:gd name="connsiteY747" fmla="*/ 539689 h 861688"/>
              <a:gd name="connsiteX748" fmla="*/ 364269 w 2525033"/>
              <a:gd name="connsiteY748" fmla="*/ 562564 h 861688"/>
              <a:gd name="connsiteX749" fmla="*/ 327580 w 2525033"/>
              <a:gd name="connsiteY749" fmla="*/ 591735 h 861688"/>
              <a:gd name="connsiteX750" fmla="*/ 309541 w 2525033"/>
              <a:gd name="connsiteY750" fmla="*/ 580496 h 861688"/>
              <a:gd name="connsiteX751" fmla="*/ 312514 w 2525033"/>
              <a:gd name="connsiteY751" fmla="*/ 572226 h 861688"/>
              <a:gd name="connsiteX752" fmla="*/ 331952 w 2525033"/>
              <a:gd name="connsiteY752" fmla="*/ 580496 h 861688"/>
              <a:gd name="connsiteX753" fmla="*/ 348804 w 2525033"/>
              <a:gd name="connsiteY753" fmla="*/ 566898 h 861688"/>
              <a:gd name="connsiteX754" fmla="*/ 336511 w 2525033"/>
              <a:gd name="connsiteY754" fmla="*/ 547389 h 861688"/>
              <a:gd name="connsiteX755" fmla="*/ 329566 w 2525033"/>
              <a:gd name="connsiteY755" fmla="*/ 541080 h 861688"/>
              <a:gd name="connsiteX756" fmla="*/ 317873 w 2525033"/>
              <a:gd name="connsiteY756" fmla="*/ 518801 h 861688"/>
              <a:gd name="connsiteX757" fmla="*/ 348604 w 2525033"/>
              <a:gd name="connsiteY757" fmla="*/ 492772 h 861688"/>
              <a:gd name="connsiteX758" fmla="*/ 2419726 w 2525033"/>
              <a:gd name="connsiteY758" fmla="*/ 492573 h 861688"/>
              <a:gd name="connsiteX759" fmla="*/ 2440950 w 2525033"/>
              <a:gd name="connsiteY759" fmla="*/ 512877 h 861688"/>
              <a:gd name="connsiteX760" fmla="*/ 2393542 w 2525033"/>
              <a:gd name="connsiteY760" fmla="*/ 550344 h 861688"/>
              <a:gd name="connsiteX761" fmla="*/ 2411393 w 2525033"/>
              <a:gd name="connsiteY761" fmla="*/ 579912 h 861688"/>
              <a:gd name="connsiteX762" fmla="*/ 2433017 w 2525033"/>
              <a:gd name="connsiteY762" fmla="*/ 570052 h 861688"/>
              <a:gd name="connsiteX763" fmla="*/ 2434991 w 2525033"/>
              <a:gd name="connsiteY763" fmla="*/ 574783 h 861688"/>
              <a:gd name="connsiteX764" fmla="*/ 2406234 w 2525033"/>
              <a:gd name="connsiteY764" fmla="*/ 592132 h 861688"/>
              <a:gd name="connsiteX765" fmla="*/ 2378077 w 2525033"/>
              <a:gd name="connsiteY765" fmla="*/ 557832 h 861688"/>
              <a:gd name="connsiteX766" fmla="*/ 2419726 w 2525033"/>
              <a:gd name="connsiteY766" fmla="*/ 492573 h 861688"/>
              <a:gd name="connsiteX767" fmla="*/ 2225599 w 2525033"/>
              <a:gd name="connsiteY767" fmla="*/ 492573 h 861688"/>
              <a:gd name="connsiteX768" fmla="*/ 2246823 w 2525033"/>
              <a:gd name="connsiteY768" fmla="*/ 512877 h 861688"/>
              <a:gd name="connsiteX769" fmla="*/ 2199415 w 2525033"/>
              <a:gd name="connsiteY769" fmla="*/ 550344 h 861688"/>
              <a:gd name="connsiteX770" fmla="*/ 2217266 w 2525033"/>
              <a:gd name="connsiteY770" fmla="*/ 579912 h 861688"/>
              <a:gd name="connsiteX771" fmla="*/ 2238890 w 2525033"/>
              <a:gd name="connsiteY771" fmla="*/ 570052 h 861688"/>
              <a:gd name="connsiteX772" fmla="*/ 2240864 w 2525033"/>
              <a:gd name="connsiteY772" fmla="*/ 574783 h 861688"/>
              <a:gd name="connsiteX773" fmla="*/ 2212107 w 2525033"/>
              <a:gd name="connsiteY773" fmla="*/ 592132 h 861688"/>
              <a:gd name="connsiteX774" fmla="*/ 2183950 w 2525033"/>
              <a:gd name="connsiteY774" fmla="*/ 557832 h 861688"/>
              <a:gd name="connsiteX775" fmla="*/ 2225599 w 2525033"/>
              <a:gd name="connsiteY775" fmla="*/ 492573 h 861688"/>
              <a:gd name="connsiteX776" fmla="*/ 1876933 w 2525033"/>
              <a:gd name="connsiteY776" fmla="*/ 492573 h 861688"/>
              <a:gd name="connsiteX777" fmla="*/ 1898157 w 2525033"/>
              <a:gd name="connsiteY777" fmla="*/ 512877 h 861688"/>
              <a:gd name="connsiteX778" fmla="*/ 1850762 w 2525033"/>
              <a:gd name="connsiteY778" fmla="*/ 550344 h 861688"/>
              <a:gd name="connsiteX779" fmla="*/ 1868600 w 2525033"/>
              <a:gd name="connsiteY779" fmla="*/ 579912 h 861688"/>
              <a:gd name="connsiteX780" fmla="*/ 1890224 w 2525033"/>
              <a:gd name="connsiteY780" fmla="*/ 570052 h 861688"/>
              <a:gd name="connsiteX781" fmla="*/ 1892198 w 2525033"/>
              <a:gd name="connsiteY781" fmla="*/ 574783 h 861688"/>
              <a:gd name="connsiteX782" fmla="*/ 1863454 w 2525033"/>
              <a:gd name="connsiteY782" fmla="*/ 592132 h 861688"/>
              <a:gd name="connsiteX783" fmla="*/ 1835284 w 2525033"/>
              <a:gd name="connsiteY783" fmla="*/ 557832 h 861688"/>
              <a:gd name="connsiteX784" fmla="*/ 1876933 w 2525033"/>
              <a:gd name="connsiteY784" fmla="*/ 492573 h 861688"/>
              <a:gd name="connsiteX785" fmla="*/ 1350218 w 2525033"/>
              <a:gd name="connsiteY785" fmla="*/ 492573 h 861688"/>
              <a:gd name="connsiteX786" fmla="*/ 1371442 w 2525033"/>
              <a:gd name="connsiteY786" fmla="*/ 512877 h 861688"/>
              <a:gd name="connsiteX787" fmla="*/ 1324047 w 2525033"/>
              <a:gd name="connsiteY787" fmla="*/ 550344 h 861688"/>
              <a:gd name="connsiteX788" fmla="*/ 1341885 w 2525033"/>
              <a:gd name="connsiteY788" fmla="*/ 579912 h 861688"/>
              <a:gd name="connsiteX789" fmla="*/ 1363509 w 2525033"/>
              <a:gd name="connsiteY789" fmla="*/ 570052 h 861688"/>
              <a:gd name="connsiteX790" fmla="*/ 1365483 w 2525033"/>
              <a:gd name="connsiteY790" fmla="*/ 574783 h 861688"/>
              <a:gd name="connsiteX791" fmla="*/ 1336739 w 2525033"/>
              <a:gd name="connsiteY791" fmla="*/ 592132 h 861688"/>
              <a:gd name="connsiteX792" fmla="*/ 1308569 w 2525033"/>
              <a:gd name="connsiteY792" fmla="*/ 557832 h 861688"/>
              <a:gd name="connsiteX793" fmla="*/ 1350218 w 2525033"/>
              <a:gd name="connsiteY793" fmla="*/ 492573 h 861688"/>
              <a:gd name="connsiteX794" fmla="*/ 651636 w 2525033"/>
              <a:gd name="connsiteY794" fmla="*/ 492573 h 861688"/>
              <a:gd name="connsiteX795" fmla="*/ 672860 w 2525033"/>
              <a:gd name="connsiteY795" fmla="*/ 512877 h 861688"/>
              <a:gd name="connsiteX796" fmla="*/ 625465 w 2525033"/>
              <a:gd name="connsiteY796" fmla="*/ 550344 h 861688"/>
              <a:gd name="connsiteX797" fmla="*/ 643303 w 2525033"/>
              <a:gd name="connsiteY797" fmla="*/ 579912 h 861688"/>
              <a:gd name="connsiteX798" fmla="*/ 664927 w 2525033"/>
              <a:gd name="connsiteY798" fmla="*/ 570052 h 861688"/>
              <a:gd name="connsiteX799" fmla="*/ 666901 w 2525033"/>
              <a:gd name="connsiteY799" fmla="*/ 574783 h 861688"/>
              <a:gd name="connsiteX800" fmla="*/ 638157 w 2525033"/>
              <a:gd name="connsiteY800" fmla="*/ 592132 h 861688"/>
              <a:gd name="connsiteX801" fmla="*/ 609987 w 2525033"/>
              <a:gd name="connsiteY801" fmla="*/ 557832 h 861688"/>
              <a:gd name="connsiteX802" fmla="*/ 651636 w 2525033"/>
              <a:gd name="connsiteY802" fmla="*/ 492573 h 861688"/>
              <a:gd name="connsiteX803" fmla="*/ 473949 w 2525033"/>
              <a:gd name="connsiteY803" fmla="*/ 492573 h 861688"/>
              <a:gd name="connsiteX804" fmla="*/ 495173 w 2525033"/>
              <a:gd name="connsiteY804" fmla="*/ 512877 h 861688"/>
              <a:gd name="connsiteX805" fmla="*/ 447778 w 2525033"/>
              <a:gd name="connsiteY805" fmla="*/ 550344 h 861688"/>
              <a:gd name="connsiteX806" fmla="*/ 465616 w 2525033"/>
              <a:gd name="connsiteY806" fmla="*/ 579912 h 861688"/>
              <a:gd name="connsiteX807" fmla="*/ 487240 w 2525033"/>
              <a:gd name="connsiteY807" fmla="*/ 570052 h 861688"/>
              <a:gd name="connsiteX808" fmla="*/ 489214 w 2525033"/>
              <a:gd name="connsiteY808" fmla="*/ 574783 h 861688"/>
              <a:gd name="connsiteX809" fmla="*/ 460470 w 2525033"/>
              <a:gd name="connsiteY809" fmla="*/ 592132 h 861688"/>
              <a:gd name="connsiteX810" fmla="*/ 432300 w 2525033"/>
              <a:gd name="connsiteY810" fmla="*/ 557832 h 861688"/>
              <a:gd name="connsiteX811" fmla="*/ 473949 w 2525033"/>
              <a:gd name="connsiteY811" fmla="*/ 492573 h 861688"/>
              <a:gd name="connsiteX812" fmla="*/ 408602 w 2525033"/>
              <a:gd name="connsiteY812" fmla="*/ 479956 h 861688"/>
              <a:gd name="connsiteX813" fmla="*/ 411576 w 2525033"/>
              <a:gd name="connsiteY813" fmla="*/ 479956 h 861688"/>
              <a:gd name="connsiteX814" fmla="*/ 408215 w 2525033"/>
              <a:gd name="connsiteY814" fmla="*/ 496125 h 861688"/>
              <a:gd name="connsiteX815" fmla="*/ 413962 w 2525033"/>
              <a:gd name="connsiteY815" fmla="*/ 496125 h 861688"/>
              <a:gd name="connsiteX816" fmla="*/ 429227 w 2525033"/>
              <a:gd name="connsiteY816" fmla="*/ 494746 h 861688"/>
              <a:gd name="connsiteX817" fmla="*/ 411975 w 2525033"/>
              <a:gd name="connsiteY817" fmla="*/ 506966 h 861688"/>
              <a:gd name="connsiteX818" fmla="*/ 406429 w 2525033"/>
              <a:gd name="connsiteY818" fmla="*/ 506966 h 861688"/>
              <a:gd name="connsiteX819" fmla="*/ 403056 w 2525033"/>
              <a:gd name="connsiteY819" fmla="*/ 527469 h 861688"/>
              <a:gd name="connsiteX820" fmla="*/ 399084 w 2525033"/>
              <a:gd name="connsiteY820" fmla="*/ 561185 h 861688"/>
              <a:gd name="connsiteX821" fmla="*/ 414361 w 2525033"/>
              <a:gd name="connsiteY821" fmla="*/ 579912 h 861688"/>
              <a:gd name="connsiteX822" fmla="*/ 422494 w 2525033"/>
              <a:gd name="connsiteY822" fmla="*/ 578534 h 861688"/>
              <a:gd name="connsiteX823" fmla="*/ 422494 w 2525033"/>
              <a:gd name="connsiteY823" fmla="*/ 582086 h 861688"/>
              <a:gd name="connsiteX824" fmla="*/ 404243 w 2525033"/>
              <a:gd name="connsiteY824" fmla="*/ 591549 h 861688"/>
              <a:gd name="connsiteX825" fmla="*/ 384218 w 2525033"/>
              <a:gd name="connsiteY825" fmla="*/ 567295 h 861688"/>
              <a:gd name="connsiteX826" fmla="*/ 390364 w 2525033"/>
              <a:gd name="connsiteY826" fmla="*/ 519385 h 861688"/>
              <a:gd name="connsiteX827" fmla="*/ 392937 w 2525033"/>
              <a:gd name="connsiteY827" fmla="*/ 506768 h 861688"/>
              <a:gd name="connsiteX828" fmla="*/ 381832 w 2525033"/>
              <a:gd name="connsiteY828" fmla="*/ 506184 h 861688"/>
              <a:gd name="connsiteX829" fmla="*/ 381832 w 2525033"/>
              <a:gd name="connsiteY829" fmla="*/ 503613 h 861688"/>
              <a:gd name="connsiteX830" fmla="*/ 408602 w 2525033"/>
              <a:gd name="connsiteY830" fmla="*/ 479956 h 861688"/>
              <a:gd name="connsiteX831" fmla="*/ 1034230 w 2525033"/>
              <a:gd name="connsiteY831" fmla="*/ 472468 h 861688"/>
              <a:gd name="connsiteX832" fmla="*/ 1024711 w 2525033"/>
              <a:gd name="connsiteY832" fmla="*/ 472865 h 861688"/>
              <a:gd name="connsiteX833" fmla="*/ 1018953 w 2525033"/>
              <a:gd name="connsiteY833" fmla="*/ 520565 h 861688"/>
              <a:gd name="connsiteX834" fmla="*/ 1056629 w 2525033"/>
              <a:gd name="connsiteY834" fmla="*/ 490996 h 861688"/>
              <a:gd name="connsiteX835" fmla="*/ 1034230 w 2525033"/>
              <a:gd name="connsiteY835" fmla="*/ 472468 h 861688"/>
              <a:gd name="connsiteX836" fmla="*/ 1945914 w 2525033"/>
              <a:gd name="connsiteY836" fmla="*/ 463787 h 861688"/>
              <a:gd name="connsiteX837" fmla="*/ 2017506 w 2525033"/>
              <a:gd name="connsiteY837" fmla="*/ 463787 h 861688"/>
              <a:gd name="connsiteX838" fmla="*/ 2017506 w 2525033"/>
              <a:gd name="connsiteY838" fmla="*/ 467935 h 861688"/>
              <a:gd name="connsiteX839" fmla="*/ 1952260 w 2525033"/>
              <a:gd name="connsiteY839" fmla="*/ 578733 h 861688"/>
              <a:gd name="connsiteX840" fmla="*/ 1985576 w 2525033"/>
              <a:gd name="connsiteY840" fmla="*/ 578733 h 861688"/>
              <a:gd name="connsiteX841" fmla="*/ 2003628 w 2525033"/>
              <a:gd name="connsiteY841" fmla="*/ 565917 h 861688"/>
              <a:gd name="connsiteX842" fmla="*/ 2005214 w 2525033"/>
              <a:gd name="connsiteY842" fmla="*/ 562166 h 861688"/>
              <a:gd name="connsiteX843" fmla="*/ 2011960 w 2525033"/>
              <a:gd name="connsiteY843" fmla="*/ 562166 h 861688"/>
              <a:gd name="connsiteX844" fmla="*/ 2007388 w 2525033"/>
              <a:gd name="connsiteY844" fmla="*/ 589177 h 861688"/>
              <a:gd name="connsiteX845" fmla="*/ 1931236 w 2525033"/>
              <a:gd name="connsiteY845" fmla="*/ 589177 h 861688"/>
              <a:gd name="connsiteX846" fmla="*/ 1931236 w 2525033"/>
              <a:gd name="connsiteY846" fmla="*/ 585041 h 861688"/>
              <a:gd name="connsiteX847" fmla="*/ 1996882 w 2525033"/>
              <a:gd name="connsiteY847" fmla="*/ 474243 h 861688"/>
              <a:gd name="connsiteX848" fmla="*/ 1967738 w 2525033"/>
              <a:gd name="connsiteY848" fmla="*/ 474243 h 861688"/>
              <a:gd name="connsiteX849" fmla="*/ 1949287 w 2525033"/>
              <a:gd name="connsiteY849" fmla="*/ 487842 h 861688"/>
              <a:gd name="connsiteX850" fmla="*/ 1947900 w 2525033"/>
              <a:gd name="connsiteY850" fmla="*/ 490611 h 861688"/>
              <a:gd name="connsiteX851" fmla="*/ 1941754 w 2525033"/>
              <a:gd name="connsiteY851" fmla="*/ 490611 h 861688"/>
              <a:gd name="connsiteX852" fmla="*/ 41449 w 2525033"/>
              <a:gd name="connsiteY852" fmla="*/ 463005 h 861688"/>
              <a:gd name="connsiteX853" fmla="*/ 47988 w 2525033"/>
              <a:gd name="connsiteY853" fmla="*/ 463005 h 861688"/>
              <a:gd name="connsiteX854" fmla="*/ 65440 w 2525033"/>
              <a:gd name="connsiteY854" fmla="*/ 557038 h 861688"/>
              <a:gd name="connsiteX855" fmla="*/ 65640 w 2525033"/>
              <a:gd name="connsiteY855" fmla="*/ 557038 h 861688"/>
              <a:gd name="connsiteX856" fmla="*/ 98363 w 2525033"/>
              <a:gd name="connsiteY856" fmla="*/ 463005 h 861688"/>
              <a:gd name="connsiteX857" fmla="*/ 103322 w 2525033"/>
              <a:gd name="connsiteY857" fmla="*/ 463005 h 861688"/>
              <a:gd name="connsiteX858" fmla="*/ 122360 w 2525033"/>
              <a:gd name="connsiteY858" fmla="*/ 464582 h 861688"/>
              <a:gd name="connsiteX859" fmla="*/ 122360 w 2525033"/>
              <a:gd name="connsiteY859" fmla="*/ 469314 h 861688"/>
              <a:gd name="connsiteX860" fmla="*/ 113034 w 2525033"/>
              <a:gd name="connsiteY860" fmla="*/ 471686 h 861688"/>
              <a:gd name="connsiteX861" fmla="*/ 117600 w 2525033"/>
              <a:gd name="connsiteY861" fmla="*/ 580894 h 861688"/>
              <a:gd name="connsiteX862" fmla="*/ 128506 w 2525033"/>
              <a:gd name="connsiteY862" fmla="*/ 583849 h 861688"/>
              <a:gd name="connsiteX863" fmla="*/ 128506 w 2525033"/>
              <a:gd name="connsiteY863" fmla="*/ 587798 h 861688"/>
              <a:gd name="connsiteX864" fmla="*/ 112241 w 2525033"/>
              <a:gd name="connsiteY864" fmla="*/ 590754 h 861688"/>
              <a:gd name="connsiteX865" fmla="*/ 94790 w 2525033"/>
              <a:gd name="connsiteY865" fmla="*/ 588779 h 861688"/>
              <a:gd name="connsiteX866" fmla="*/ 94790 w 2525033"/>
              <a:gd name="connsiteY866" fmla="*/ 585426 h 861688"/>
              <a:gd name="connsiteX867" fmla="*/ 100936 w 2525033"/>
              <a:gd name="connsiteY867" fmla="*/ 575181 h 861688"/>
              <a:gd name="connsiteX868" fmla="*/ 99749 w 2525033"/>
              <a:gd name="connsiteY868" fmla="*/ 487842 h 861688"/>
              <a:gd name="connsiteX869" fmla="*/ 99549 w 2525033"/>
              <a:gd name="connsiteY869" fmla="*/ 487842 h 861688"/>
              <a:gd name="connsiteX870" fmla="*/ 63460 w 2525033"/>
              <a:gd name="connsiteY870" fmla="*/ 591350 h 861688"/>
              <a:gd name="connsiteX871" fmla="*/ 57507 w 2525033"/>
              <a:gd name="connsiteY871" fmla="*/ 590953 h 861688"/>
              <a:gd name="connsiteX872" fmla="*/ 38076 w 2525033"/>
              <a:gd name="connsiteY872" fmla="*/ 487842 h 861688"/>
              <a:gd name="connsiteX873" fmla="*/ 37876 w 2525033"/>
              <a:gd name="connsiteY873" fmla="*/ 487842 h 861688"/>
              <a:gd name="connsiteX874" fmla="*/ 18838 w 2525033"/>
              <a:gd name="connsiteY874" fmla="*/ 580695 h 861688"/>
              <a:gd name="connsiteX875" fmla="*/ 30143 w 2525033"/>
              <a:gd name="connsiteY875" fmla="*/ 583849 h 861688"/>
              <a:gd name="connsiteX876" fmla="*/ 30143 w 2525033"/>
              <a:gd name="connsiteY876" fmla="*/ 587798 h 861688"/>
              <a:gd name="connsiteX877" fmla="*/ 13679 w 2525033"/>
              <a:gd name="connsiteY877" fmla="*/ 590754 h 861688"/>
              <a:gd name="connsiteX878" fmla="*/ 0 w 2525033"/>
              <a:gd name="connsiteY878" fmla="*/ 588779 h 861688"/>
              <a:gd name="connsiteX879" fmla="*/ 0 w 2525033"/>
              <a:gd name="connsiteY879" fmla="*/ 585426 h 861688"/>
              <a:gd name="connsiteX880" fmla="*/ 6939 w 2525033"/>
              <a:gd name="connsiteY880" fmla="*/ 577938 h 861688"/>
              <a:gd name="connsiteX881" fmla="*/ 31730 w 2525033"/>
              <a:gd name="connsiteY881" fmla="*/ 472468 h 861688"/>
              <a:gd name="connsiteX882" fmla="*/ 21018 w 2525033"/>
              <a:gd name="connsiteY882" fmla="*/ 470096 h 861688"/>
              <a:gd name="connsiteX883" fmla="*/ 21018 w 2525033"/>
              <a:gd name="connsiteY883" fmla="*/ 465377 h 861688"/>
              <a:gd name="connsiteX884" fmla="*/ 41449 w 2525033"/>
              <a:gd name="connsiteY884" fmla="*/ 463005 h 861688"/>
              <a:gd name="connsiteX885" fmla="*/ 1037403 w 2525033"/>
              <a:gd name="connsiteY885" fmla="*/ 462409 h 861688"/>
              <a:gd name="connsiteX886" fmla="*/ 1074080 w 2525033"/>
              <a:gd name="connsiteY886" fmla="*/ 488836 h 861688"/>
              <a:gd name="connsiteX887" fmla="*/ 1043350 w 2525033"/>
              <a:gd name="connsiteY887" fmla="*/ 523719 h 861688"/>
              <a:gd name="connsiteX888" fmla="*/ 1043350 w 2525033"/>
              <a:gd name="connsiteY888" fmla="*/ 523918 h 861688"/>
              <a:gd name="connsiteX889" fmla="*/ 1072693 w 2525033"/>
              <a:gd name="connsiteY889" fmla="*/ 550146 h 861688"/>
              <a:gd name="connsiteX890" fmla="*/ 1018753 w 2525033"/>
              <a:gd name="connsiteY890" fmla="*/ 590953 h 861688"/>
              <a:gd name="connsiteX891" fmla="*/ 989209 w 2525033"/>
              <a:gd name="connsiteY891" fmla="*/ 588780 h 861688"/>
              <a:gd name="connsiteX892" fmla="*/ 989209 w 2525033"/>
              <a:gd name="connsiteY892" fmla="*/ 585427 h 861688"/>
              <a:gd name="connsiteX893" fmla="*/ 996942 w 2525033"/>
              <a:gd name="connsiteY893" fmla="*/ 574784 h 861688"/>
              <a:gd name="connsiteX894" fmla="*/ 1009034 w 2525033"/>
              <a:gd name="connsiteY894" fmla="*/ 473064 h 861688"/>
              <a:gd name="connsiteX895" fmla="*/ 998328 w 2525033"/>
              <a:gd name="connsiteY895" fmla="*/ 469910 h 861688"/>
              <a:gd name="connsiteX896" fmla="*/ 998328 w 2525033"/>
              <a:gd name="connsiteY896" fmla="*/ 465563 h 861688"/>
              <a:gd name="connsiteX897" fmla="*/ 1037403 w 2525033"/>
              <a:gd name="connsiteY897" fmla="*/ 462409 h 861688"/>
              <a:gd name="connsiteX898" fmla="*/ 1113830 w 2525033"/>
              <a:gd name="connsiteY898" fmla="*/ 452561 h 861688"/>
              <a:gd name="connsiteX899" fmla="*/ 1122949 w 2525033"/>
              <a:gd name="connsiteY899" fmla="*/ 462024 h 861688"/>
              <a:gd name="connsiteX900" fmla="*/ 1111844 w 2525033"/>
              <a:gd name="connsiteY900" fmla="*/ 474244 h 861688"/>
              <a:gd name="connsiteX901" fmla="*/ 1102725 w 2525033"/>
              <a:gd name="connsiteY901" fmla="*/ 464781 h 861688"/>
              <a:gd name="connsiteX902" fmla="*/ 1113830 w 2525033"/>
              <a:gd name="connsiteY902" fmla="*/ 452561 h 861688"/>
              <a:gd name="connsiteX903" fmla="*/ 593273 w 2525033"/>
              <a:gd name="connsiteY903" fmla="*/ 452561 h 861688"/>
              <a:gd name="connsiteX904" fmla="*/ 602392 w 2525033"/>
              <a:gd name="connsiteY904" fmla="*/ 462024 h 861688"/>
              <a:gd name="connsiteX905" fmla="*/ 591287 w 2525033"/>
              <a:gd name="connsiteY905" fmla="*/ 474244 h 861688"/>
              <a:gd name="connsiteX906" fmla="*/ 582168 w 2525033"/>
              <a:gd name="connsiteY906" fmla="*/ 464781 h 861688"/>
              <a:gd name="connsiteX907" fmla="*/ 593273 w 2525033"/>
              <a:gd name="connsiteY907" fmla="*/ 452561 h 861688"/>
              <a:gd name="connsiteX908" fmla="*/ 297436 w 2525033"/>
              <a:gd name="connsiteY908" fmla="*/ 452561 h 861688"/>
              <a:gd name="connsiteX909" fmla="*/ 306555 w 2525033"/>
              <a:gd name="connsiteY909" fmla="*/ 462024 h 861688"/>
              <a:gd name="connsiteX910" fmla="*/ 295450 w 2525033"/>
              <a:gd name="connsiteY910" fmla="*/ 474244 h 861688"/>
              <a:gd name="connsiteX911" fmla="*/ 286331 w 2525033"/>
              <a:gd name="connsiteY911" fmla="*/ 464781 h 861688"/>
              <a:gd name="connsiteX912" fmla="*/ 297436 w 2525033"/>
              <a:gd name="connsiteY912" fmla="*/ 452561 h 861688"/>
              <a:gd name="connsiteX913" fmla="*/ 165620 w 2525033"/>
              <a:gd name="connsiteY913" fmla="*/ 452561 h 861688"/>
              <a:gd name="connsiteX914" fmla="*/ 174752 w 2525033"/>
              <a:gd name="connsiteY914" fmla="*/ 462024 h 861688"/>
              <a:gd name="connsiteX915" fmla="*/ 163634 w 2525033"/>
              <a:gd name="connsiteY915" fmla="*/ 474244 h 861688"/>
              <a:gd name="connsiteX916" fmla="*/ 154515 w 2525033"/>
              <a:gd name="connsiteY916" fmla="*/ 464781 h 861688"/>
              <a:gd name="connsiteX917" fmla="*/ 165620 w 2525033"/>
              <a:gd name="connsiteY917" fmla="*/ 452561 h 861688"/>
              <a:gd name="connsiteX918" fmla="*/ 2132295 w 2525033"/>
              <a:gd name="connsiteY918" fmla="*/ 447432 h 861688"/>
              <a:gd name="connsiteX919" fmla="*/ 2141215 w 2525033"/>
              <a:gd name="connsiteY919" fmla="*/ 448612 h 861688"/>
              <a:gd name="connsiteX920" fmla="*/ 2129709 w 2525033"/>
              <a:gd name="connsiteY920" fmla="*/ 535156 h 861688"/>
              <a:gd name="connsiteX921" fmla="*/ 2129909 w 2525033"/>
              <a:gd name="connsiteY921" fmla="*/ 535156 h 861688"/>
              <a:gd name="connsiteX922" fmla="*/ 2141015 w 2525033"/>
              <a:gd name="connsiteY922" fmla="*/ 526488 h 861688"/>
              <a:gd name="connsiteX923" fmla="*/ 2162638 w 2525033"/>
              <a:gd name="connsiteY923" fmla="*/ 491990 h 861688"/>
              <a:gd name="connsiteX924" fmla="*/ 2175918 w 2525033"/>
              <a:gd name="connsiteY924" fmla="*/ 498484 h 861688"/>
              <a:gd name="connsiteX925" fmla="*/ 2148747 w 2525033"/>
              <a:gd name="connsiteY925" fmla="*/ 530425 h 861688"/>
              <a:gd name="connsiteX926" fmla="*/ 2140228 w 2525033"/>
              <a:gd name="connsiteY926" fmla="*/ 536336 h 861688"/>
              <a:gd name="connsiteX927" fmla="*/ 2165212 w 2525033"/>
              <a:gd name="connsiteY927" fmla="*/ 574386 h 861688"/>
              <a:gd name="connsiteX928" fmla="*/ 2178104 w 2525033"/>
              <a:gd name="connsiteY928" fmla="*/ 585041 h 861688"/>
              <a:gd name="connsiteX929" fmla="*/ 2178104 w 2525033"/>
              <a:gd name="connsiteY929" fmla="*/ 588394 h 861688"/>
              <a:gd name="connsiteX930" fmla="*/ 2165811 w 2525033"/>
              <a:gd name="connsiteY930" fmla="*/ 591350 h 861688"/>
              <a:gd name="connsiteX931" fmla="*/ 2149347 w 2525033"/>
              <a:gd name="connsiteY931" fmla="*/ 578931 h 861688"/>
              <a:gd name="connsiteX932" fmla="*/ 2128922 w 2525033"/>
              <a:gd name="connsiteY932" fmla="*/ 541465 h 861688"/>
              <a:gd name="connsiteX933" fmla="*/ 2128723 w 2525033"/>
              <a:gd name="connsiteY933" fmla="*/ 541465 h 861688"/>
              <a:gd name="connsiteX934" fmla="*/ 2125350 w 2525033"/>
              <a:gd name="connsiteY934" fmla="*/ 589177 h 861688"/>
              <a:gd name="connsiteX935" fmla="*/ 2108298 w 2525033"/>
              <a:gd name="connsiteY935" fmla="*/ 589177 h 861688"/>
              <a:gd name="connsiteX936" fmla="*/ 2116230 w 2525033"/>
              <a:gd name="connsiteY936" fmla="*/ 537727 h 861688"/>
              <a:gd name="connsiteX937" fmla="*/ 2124363 w 2525033"/>
              <a:gd name="connsiteY937" fmla="*/ 458075 h 861688"/>
              <a:gd name="connsiteX938" fmla="*/ 2112058 w 2525033"/>
              <a:gd name="connsiteY938" fmla="*/ 454324 h 861688"/>
              <a:gd name="connsiteX939" fmla="*/ 2112058 w 2525033"/>
              <a:gd name="connsiteY939" fmla="*/ 450586 h 861688"/>
              <a:gd name="connsiteX940" fmla="*/ 2132295 w 2525033"/>
              <a:gd name="connsiteY940" fmla="*/ 447432 h 861688"/>
              <a:gd name="connsiteX941" fmla="*/ 1756309 w 2525033"/>
              <a:gd name="connsiteY941" fmla="*/ 447432 h 861688"/>
              <a:gd name="connsiteX942" fmla="*/ 1765428 w 2525033"/>
              <a:gd name="connsiteY942" fmla="*/ 448612 h 861688"/>
              <a:gd name="connsiteX943" fmla="*/ 1750950 w 2525033"/>
              <a:gd name="connsiteY943" fmla="*/ 530226 h 861688"/>
              <a:gd name="connsiteX944" fmla="*/ 1746590 w 2525033"/>
              <a:gd name="connsiteY944" fmla="*/ 567879 h 861688"/>
              <a:gd name="connsiteX945" fmla="*/ 1756109 w 2525033"/>
              <a:gd name="connsiteY945" fmla="*/ 583849 h 861688"/>
              <a:gd name="connsiteX946" fmla="*/ 1756109 w 2525033"/>
              <a:gd name="connsiteY946" fmla="*/ 587997 h 861688"/>
              <a:gd name="connsiteX947" fmla="*/ 1738458 w 2525033"/>
              <a:gd name="connsiteY947" fmla="*/ 590953 h 861688"/>
              <a:gd name="connsiteX948" fmla="*/ 1730126 w 2525033"/>
              <a:gd name="connsiteY948" fmla="*/ 589574 h 861688"/>
              <a:gd name="connsiteX949" fmla="*/ 1735085 w 2525033"/>
              <a:gd name="connsiteY949" fmla="*/ 559807 h 861688"/>
              <a:gd name="connsiteX950" fmla="*/ 1734885 w 2525033"/>
              <a:gd name="connsiteY950" fmla="*/ 559807 h 861688"/>
              <a:gd name="connsiteX951" fmla="*/ 1703755 w 2525033"/>
              <a:gd name="connsiteY951" fmla="*/ 591934 h 861688"/>
              <a:gd name="connsiteX952" fmla="*/ 1685704 w 2525033"/>
              <a:gd name="connsiteY952" fmla="*/ 557236 h 861688"/>
              <a:gd name="connsiteX953" fmla="*/ 1735085 w 2525033"/>
              <a:gd name="connsiteY953" fmla="*/ 493169 h 861688"/>
              <a:gd name="connsiteX954" fmla="*/ 1742630 w 2525033"/>
              <a:gd name="connsiteY954" fmla="*/ 493567 h 861688"/>
              <a:gd name="connsiteX955" fmla="*/ 1748377 w 2525033"/>
              <a:gd name="connsiteY955" fmla="*/ 458075 h 861688"/>
              <a:gd name="connsiteX956" fmla="*/ 1735285 w 2525033"/>
              <a:gd name="connsiteY956" fmla="*/ 454324 h 861688"/>
              <a:gd name="connsiteX957" fmla="*/ 1735285 w 2525033"/>
              <a:gd name="connsiteY957" fmla="*/ 450586 h 861688"/>
              <a:gd name="connsiteX958" fmla="*/ 1756309 w 2525033"/>
              <a:gd name="connsiteY958" fmla="*/ 447432 h 861688"/>
              <a:gd name="connsiteX959" fmla="*/ 1496262 w 2525033"/>
              <a:gd name="connsiteY959" fmla="*/ 447432 h 861688"/>
              <a:gd name="connsiteX960" fmla="*/ 1505393 w 2525033"/>
              <a:gd name="connsiteY960" fmla="*/ 448612 h 861688"/>
              <a:gd name="connsiteX961" fmla="*/ 1490515 w 2525033"/>
              <a:gd name="connsiteY961" fmla="*/ 551921 h 861688"/>
              <a:gd name="connsiteX962" fmla="*/ 1488929 w 2525033"/>
              <a:gd name="connsiteY962" fmla="*/ 573604 h 861688"/>
              <a:gd name="connsiteX963" fmla="*/ 1497848 w 2525033"/>
              <a:gd name="connsiteY963" fmla="*/ 584843 h 861688"/>
              <a:gd name="connsiteX964" fmla="*/ 1497848 w 2525033"/>
              <a:gd name="connsiteY964" fmla="*/ 588196 h 861688"/>
              <a:gd name="connsiteX965" fmla="*/ 1482583 w 2525033"/>
              <a:gd name="connsiteY965" fmla="*/ 590953 h 861688"/>
              <a:gd name="connsiteX966" fmla="*/ 1472664 w 2525033"/>
              <a:gd name="connsiteY966" fmla="*/ 581688 h 861688"/>
              <a:gd name="connsiteX967" fmla="*/ 1475050 w 2525033"/>
              <a:gd name="connsiteY967" fmla="*/ 555858 h 861688"/>
              <a:gd name="connsiteX968" fmla="*/ 1488929 w 2525033"/>
              <a:gd name="connsiteY968" fmla="*/ 458075 h 861688"/>
              <a:gd name="connsiteX969" fmla="*/ 1476437 w 2525033"/>
              <a:gd name="connsiteY969" fmla="*/ 454324 h 861688"/>
              <a:gd name="connsiteX970" fmla="*/ 1476437 w 2525033"/>
              <a:gd name="connsiteY970" fmla="*/ 450586 h 861688"/>
              <a:gd name="connsiteX971" fmla="*/ 1496262 w 2525033"/>
              <a:gd name="connsiteY971" fmla="*/ 447432 h 861688"/>
              <a:gd name="connsiteX972" fmla="*/ 1524994 w 2525033"/>
              <a:gd name="connsiteY972" fmla="*/ 323582 h 861688"/>
              <a:gd name="connsiteX973" fmla="*/ 1490491 w 2525033"/>
              <a:gd name="connsiteY973" fmla="*/ 343489 h 861688"/>
              <a:gd name="connsiteX974" fmla="*/ 1505956 w 2525033"/>
              <a:gd name="connsiteY974" fmla="*/ 356503 h 861688"/>
              <a:gd name="connsiteX975" fmla="*/ 1524994 w 2525033"/>
              <a:gd name="connsiteY975" fmla="*/ 351176 h 861688"/>
              <a:gd name="connsiteX976" fmla="*/ 843977 w 2525033"/>
              <a:gd name="connsiteY976" fmla="*/ 323582 h 861688"/>
              <a:gd name="connsiteX977" fmla="*/ 809474 w 2525033"/>
              <a:gd name="connsiteY977" fmla="*/ 343489 h 861688"/>
              <a:gd name="connsiteX978" fmla="*/ 824939 w 2525033"/>
              <a:gd name="connsiteY978" fmla="*/ 356503 h 861688"/>
              <a:gd name="connsiteX979" fmla="*/ 843977 w 2525033"/>
              <a:gd name="connsiteY979" fmla="*/ 351176 h 861688"/>
              <a:gd name="connsiteX980" fmla="*/ 1971310 w 2525033"/>
              <a:gd name="connsiteY980" fmla="*/ 280800 h 861688"/>
              <a:gd name="connsiteX981" fmla="*/ 1948899 w 2525033"/>
              <a:gd name="connsiteY981" fmla="*/ 309375 h 861688"/>
              <a:gd name="connsiteX982" fmla="*/ 1991347 w 2525033"/>
              <a:gd name="connsiteY982" fmla="*/ 309375 h 861688"/>
              <a:gd name="connsiteX983" fmla="*/ 1971310 w 2525033"/>
              <a:gd name="connsiteY983" fmla="*/ 280800 h 861688"/>
              <a:gd name="connsiteX984" fmla="*/ 1165197 w 2525033"/>
              <a:gd name="connsiteY984" fmla="*/ 280800 h 861688"/>
              <a:gd name="connsiteX985" fmla="*/ 1142786 w 2525033"/>
              <a:gd name="connsiteY985" fmla="*/ 309375 h 861688"/>
              <a:gd name="connsiteX986" fmla="*/ 1185234 w 2525033"/>
              <a:gd name="connsiteY986" fmla="*/ 309375 h 861688"/>
              <a:gd name="connsiteX987" fmla="*/ 1165197 w 2525033"/>
              <a:gd name="connsiteY987" fmla="*/ 280800 h 861688"/>
              <a:gd name="connsiteX988" fmla="*/ 1036516 w 2525033"/>
              <a:gd name="connsiteY988" fmla="*/ 280800 h 861688"/>
              <a:gd name="connsiteX989" fmla="*/ 1014105 w 2525033"/>
              <a:gd name="connsiteY989" fmla="*/ 309375 h 861688"/>
              <a:gd name="connsiteX990" fmla="*/ 1056541 w 2525033"/>
              <a:gd name="connsiteY990" fmla="*/ 309375 h 861688"/>
              <a:gd name="connsiteX991" fmla="*/ 1036516 w 2525033"/>
              <a:gd name="connsiteY991" fmla="*/ 280800 h 861688"/>
              <a:gd name="connsiteX992" fmla="*/ 1666767 w 2525033"/>
              <a:gd name="connsiteY992" fmla="*/ 271524 h 861688"/>
              <a:gd name="connsiteX993" fmla="*/ 1673112 w 2525033"/>
              <a:gd name="connsiteY993" fmla="*/ 271524 h 861688"/>
              <a:gd name="connsiteX994" fmla="*/ 1672113 w 2525033"/>
              <a:gd name="connsiteY994" fmla="*/ 282179 h 861688"/>
              <a:gd name="connsiteX995" fmla="*/ 1672113 w 2525033"/>
              <a:gd name="connsiteY995" fmla="*/ 357087 h 861688"/>
              <a:gd name="connsiteX996" fmla="*/ 1683219 w 2525033"/>
              <a:gd name="connsiteY996" fmla="*/ 360043 h 861688"/>
              <a:gd name="connsiteX997" fmla="*/ 1683219 w 2525033"/>
              <a:gd name="connsiteY997" fmla="*/ 363793 h 861688"/>
              <a:gd name="connsiteX998" fmla="*/ 1660221 w 2525033"/>
              <a:gd name="connsiteY998" fmla="*/ 367146 h 861688"/>
              <a:gd name="connsiteX999" fmla="*/ 1645343 w 2525033"/>
              <a:gd name="connsiteY999" fmla="*/ 365370 h 861688"/>
              <a:gd name="connsiteX1000" fmla="*/ 1645343 w 2525033"/>
              <a:gd name="connsiteY1000" fmla="*/ 362017 h 861688"/>
              <a:gd name="connsiteX1001" fmla="*/ 1655861 w 2525033"/>
              <a:gd name="connsiteY1001" fmla="*/ 351375 h 861688"/>
              <a:gd name="connsiteX1002" fmla="*/ 1655861 w 2525033"/>
              <a:gd name="connsiteY1002" fmla="*/ 284737 h 861688"/>
              <a:gd name="connsiteX1003" fmla="*/ 1643169 w 2525033"/>
              <a:gd name="connsiteY1003" fmla="*/ 279422 h 861688"/>
              <a:gd name="connsiteX1004" fmla="*/ 1643169 w 2525033"/>
              <a:gd name="connsiteY1004" fmla="*/ 275274 h 861688"/>
              <a:gd name="connsiteX1005" fmla="*/ 1666767 w 2525033"/>
              <a:gd name="connsiteY1005" fmla="*/ 271524 h 861688"/>
              <a:gd name="connsiteX1006" fmla="*/ 968122 w 2525033"/>
              <a:gd name="connsiteY1006" fmla="*/ 271524 h 861688"/>
              <a:gd name="connsiteX1007" fmla="*/ 974468 w 2525033"/>
              <a:gd name="connsiteY1007" fmla="*/ 271524 h 861688"/>
              <a:gd name="connsiteX1008" fmla="*/ 973469 w 2525033"/>
              <a:gd name="connsiteY1008" fmla="*/ 282179 h 861688"/>
              <a:gd name="connsiteX1009" fmla="*/ 973469 w 2525033"/>
              <a:gd name="connsiteY1009" fmla="*/ 357087 h 861688"/>
              <a:gd name="connsiteX1010" fmla="*/ 984574 w 2525033"/>
              <a:gd name="connsiteY1010" fmla="*/ 360043 h 861688"/>
              <a:gd name="connsiteX1011" fmla="*/ 984574 w 2525033"/>
              <a:gd name="connsiteY1011" fmla="*/ 363793 h 861688"/>
              <a:gd name="connsiteX1012" fmla="*/ 961576 w 2525033"/>
              <a:gd name="connsiteY1012" fmla="*/ 367146 h 861688"/>
              <a:gd name="connsiteX1013" fmla="*/ 946698 w 2525033"/>
              <a:gd name="connsiteY1013" fmla="*/ 365370 h 861688"/>
              <a:gd name="connsiteX1014" fmla="*/ 946698 w 2525033"/>
              <a:gd name="connsiteY1014" fmla="*/ 362017 h 861688"/>
              <a:gd name="connsiteX1015" fmla="*/ 957204 w 2525033"/>
              <a:gd name="connsiteY1015" fmla="*/ 351375 h 861688"/>
              <a:gd name="connsiteX1016" fmla="*/ 957204 w 2525033"/>
              <a:gd name="connsiteY1016" fmla="*/ 284737 h 861688"/>
              <a:gd name="connsiteX1017" fmla="*/ 944512 w 2525033"/>
              <a:gd name="connsiteY1017" fmla="*/ 279422 h 861688"/>
              <a:gd name="connsiteX1018" fmla="*/ 944512 w 2525033"/>
              <a:gd name="connsiteY1018" fmla="*/ 275274 h 861688"/>
              <a:gd name="connsiteX1019" fmla="*/ 968122 w 2525033"/>
              <a:gd name="connsiteY1019" fmla="*/ 271524 h 861688"/>
              <a:gd name="connsiteX1020" fmla="*/ 654347 w 2525033"/>
              <a:gd name="connsiteY1020" fmla="*/ 271524 h 861688"/>
              <a:gd name="connsiteX1021" fmla="*/ 660693 w 2525033"/>
              <a:gd name="connsiteY1021" fmla="*/ 271524 h 861688"/>
              <a:gd name="connsiteX1022" fmla="*/ 659694 w 2525033"/>
              <a:gd name="connsiteY1022" fmla="*/ 282179 h 861688"/>
              <a:gd name="connsiteX1023" fmla="*/ 659694 w 2525033"/>
              <a:gd name="connsiteY1023" fmla="*/ 357087 h 861688"/>
              <a:gd name="connsiteX1024" fmla="*/ 670799 w 2525033"/>
              <a:gd name="connsiteY1024" fmla="*/ 360043 h 861688"/>
              <a:gd name="connsiteX1025" fmla="*/ 670799 w 2525033"/>
              <a:gd name="connsiteY1025" fmla="*/ 363793 h 861688"/>
              <a:gd name="connsiteX1026" fmla="*/ 647801 w 2525033"/>
              <a:gd name="connsiteY1026" fmla="*/ 367146 h 861688"/>
              <a:gd name="connsiteX1027" fmla="*/ 632923 w 2525033"/>
              <a:gd name="connsiteY1027" fmla="*/ 365370 h 861688"/>
              <a:gd name="connsiteX1028" fmla="*/ 632923 w 2525033"/>
              <a:gd name="connsiteY1028" fmla="*/ 362017 h 861688"/>
              <a:gd name="connsiteX1029" fmla="*/ 643429 w 2525033"/>
              <a:gd name="connsiteY1029" fmla="*/ 351375 h 861688"/>
              <a:gd name="connsiteX1030" fmla="*/ 643429 w 2525033"/>
              <a:gd name="connsiteY1030" fmla="*/ 284737 h 861688"/>
              <a:gd name="connsiteX1031" fmla="*/ 630737 w 2525033"/>
              <a:gd name="connsiteY1031" fmla="*/ 279422 h 861688"/>
              <a:gd name="connsiteX1032" fmla="*/ 630737 w 2525033"/>
              <a:gd name="connsiteY1032" fmla="*/ 275274 h 861688"/>
              <a:gd name="connsiteX1033" fmla="*/ 654347 w 2525033"/>
              <a:gd name="connsiteY1033" fmla="*/ 271524 h 861688"/>
              <a:gd name="connsiteX1034" fmla="*/ 439122 w 2525033"/>
              <a:gd name="connsiteY1034" fmla="*/ 271524 h 861688"/>
              <a:gd name="connsiteX1035" fmla="*/ 445467 w 2525033"/>
              <a:gd name="connsiteY1035" fmla="*/ 271524 h 861688"/>
              <a:gd name="connsiteX1036" fmla="*/ 444468 w 2525033"/>
              <a:gd name="connsiteY1036" fmla="*/ 282179 h 861688"/>
              <a:gd name="connsiteX1037" fmla="*/ 444468 w 2525033"/>
              <a:gd name="connsiteY1037" fmla="*/ 357087 h 861688"/>
              <a:gd name="connsiteX1038" fmla="*/ 455574 w 2525033"/>
              <a:gd name="connsiteY1038" fmla="*/ 360043 h 861688"/>
              <a:gd name="connsiteX1039" fmla="*/ 455574 w 2525033"/>
              <a:gd name="connsiteY1039" fmla="*/ 363793 h 861688"/>
              <a:gd name="connsiteX1040" fmla="*/ 432576 w 2525033"/>
              <a:gd name="connsiteY1040" fmla="*/ 367146 h 861688"/>
              <a:gd name="connsiteX1041" fmla="*/ 417698 w 2525033"/>
              <a:gd name="connsiteY1041" fmla="*/ 365370 h 861688"/>
              <a:gd name="connsiteX1042" fmla="*/ 417698 w 2525033"/>
              <a:gd name="connsiteY1042" fmla="*/ 362017 h 861688"/>
              <a:gd name="connsiteX1043" fmla="*/ 428216 w 2525033"/>
              <a:gd name="connsiteY1043" fmla="*/ 351375 h 861688"/>
              <a:gd name="connsiteX1044" fmla="*/ 428216 w 2525033"/>
              <a:gd name="connsiteY1044" fmla="*/ 284737 h 861688"/>
              <a:gd name="connsiteX1045" fmla="*/ 415524 w 2525033"/>
              <a:gd name="connsiteY1045" fmla="*/ 279422 h 861688"/>
              <a:gd name="connsiteX1046" fmla="*/ 415524 w 2525033"/>
              <a:gd name="connsiteY1046" fmla="*/ 275274 h 861688"/>
              <a:gd name="connsiteX1047" fmla="*/ 439122 w 2525033"/>
              <a:gd name="connsiteY1047" fmla="*/ 271524 h 861688"/>
              <a:gd name="connsiteX1048" fmla="*/ 156457 w 2525033"/>
              <a:gd name="connsiteY1048" fmla="*/ 271524 h 861688"/>
              <a:gd name="connsiteX1049" fmla="*/ 162809 w 2525033"/>
              <a:gd name="connsiteY1049" fmla="*/ 271524 h 861688"/>
              <a:gd name="connsiteX1050" fmla="*/ 161809 w 2525033"/>
              <a:gd name="connsiteY1050" fmla="*/ 282179 h 861688"/>
              <a:gd name="connsiteX1051" fmla="*/ 161809 w 2525033"/>
              <a:gd name="connsiteY1051" fmla="*/ 357087 h 861688"/>
              <a:gd name="connsiteX1052" fmla="*/ 172915 w 2525033"/>
              <a:gd name="connsiteY1052" fmla="*/ 360043 h 861688"/>
              <a:gd name="connsiteX1053" fmla="*/ 172915 w 2525033"/>
              <a:gd name="connsiteY1053" fmla="*/ 363793 h 861688"/>
              <a:gd name="connsiteX1054" fmla="*/ 149917 w 2525033"/>
              <a:gd name="connsiteY1054" fmla="*/ 367146 h 861688"/>
              <a:gd name="connsiteX1055" fmla="*/ 135039 w 2525033"/>
              <a:gd name="connsiteY1055" fmla="*/ 365370 h 861688"/>
              <a:gd name="connsiteX1056" fmla="*/ 135039 w 2525033"/>
              <a:gd name="connsiteY1056" fmla="*/ 362017 h 861688"/>
              <a:gd name="connsiteX1057" fmla="*/ 145551 w 2525033"/>
              <a:gd name="connsiteY1057" fmla="*/ 351375 h 861688"/>
              <a:gd name="connsiteX1058" fmla="*/ 145551 w 2525033"/>
              <a:gd name="connsiteY1058" fmla="*/ 284737 h 861688"/>
              <a:gd name="connsiteX1059" fmla="*/ 132859 w 2525033"/>
              <a:gd name="connsiteY1059" fmla="*/ 279422 h 861688"/>
              <a:gd name="connsiteX1060" fmla="*/ 132859 w 2525033"/>
              <a:gd name="connsiteY1060" fmla="*/ 275274 h 861688"/>
              <a:gd name="connsiteX1061" fmla="*/ 156457 w 2525033"/>
              <a:gd name="connsiteY1061" fmla="*/ 271524 h 861688"/>
              <a:gd name="connsiteX1062" fmla="*/ 1828438 w 2525033"/>
              <a:gd name="connsiteY1062" fmla="*/ 271139 h 861688"/>
              <a:gd name="connsiteX1063" fmla="*/ 1850849 w 2525033"/>
              <a:gd name="connsiteY1063" fmla="*/ 283160 h 861688"/>
              <a:gd name="connsiteX1064" fmla="*/ 1881392 w 2525033"/>
              <a:gd name="connsiteY1064" fmla="*/ 271139 h 861688"/>
              <a:gd name="connsiteX1065" fmla="*/ 1908949 w 2525033"/>
              <a:gd name="connsiteY1065" fmla="*/ 302483 h 861688"/>
              <a:gd name="connsiteX1066" fmla="*/ 1908949 w 2525033"/>
              <a:gd name="connsiteY1066" fmla="*/ 357087 h 861688"/>
              <a:gd name="connsiteX1067" fmla="*/ 1919268 w 2525033"/>
              <a:gd name="connsiteY1067" fmla="*/ 360043 h 861688"/>
              <a:gd name="connsiteX1068" fmla="*/ 1919268 w 2525033"/>
              <a:gd name="connsiteY1068" fmla="*/ 363793 h 861688"/>
              <a:gd name="connsiteX1069" fmla="*/ 1898243 w 2525033"/>
              <a:gd name="connsiteY1069" fmla="*/ 367146 h 861688"/>
              <a:gd name="connsiteX1070" fmla="*/ 1885552 w 2525033"/>
              <a:gd name="connsiteY1070" fmla="*/ 365371 h 861688"/>
              <a:gd name="connsiteX1071" fmla="*/ 1885552 w 2525033"/>
              <a:gd name="connsiteY1071" fmla="*/ 362018 h 861688"/>
              <a:gd name="connsiteX1072" fmla="*/ 1892697 w 2525033"/>
              <a:gd name="connsiteY1072" fmla="*/ 349003 h 861688"/>
              <a:gd name="connsiteX1073" fmla="*/ 1892697 w 2525033"/>
              <a:gd name="connsiteY1073" fmla="*/ 310568 h 861688"/>
              <a:gd name="connsiteX1074" fmla="*/ 1872472 w 2525033"/>
              <a:gd name="connsiteY1074" fmla="*/ 284737 h 861688"/>
              <a:gd name="connsiteX1075" fmla="*/ 1853434 w 2525033"/>
              <a:gd name="connsiteY1075" fmla="*/ 289270 h 861688"/>
              <a:gd name="connsiteX1076" fmla="*/ 1854621 w 2525033"/>
              <a:gd name="connsiteY1076" fmla="*/ 304060 h 861688"/>
              <a:gd name="connsiteX1077" fmla="*/ 1854621 w 2525033"/>
              <a:gd name="connsiteY1077" fmla="*/ 357087 h 861688"/>
              <a:gd name="connsiteX1078" fmla="*/ 1864927 w 2525033"/>
              <a:gd name="connsiteY1078" fmla="*/ 360043 h 861688"/>
              <a:gd name="connsiteX1079" fmla="*/ 1864927 w 2525033"/>
              <a:gd name="connsiteY1079" fmla="*/ 363793 h 861688"/>
              <a:gd name="connsiteX1080" fmla="*/ 1844103 w 2525033"/>
              <a:gd name="connsiteY1080" fmla="*/ 367146 h 861688"/>
              <a:gd name="connsiteX1081" fmla="*/ 1831224 w 2525033"/>
              <a:gd name="connsiteY1081" fmla="*/ 365371 h 861688"/>
              <a:gd name="connsiteX1082" fmla="*/ 1831224 w 2525033"/>
              <a:gd name="connsiteY1082" fmla="*/ 362018 h 861688"/>
              <a:gd name="connsiteX1083" fmla="*/ 1838357 w 2525033"/>
              <a:gd name="connsiteY1083" fmla="*/ 349003 h 861688"/>
              <a:gd name="connsiteX1084" fmla="*/ 1838357 w 2525033"/>
              <a:gd name="connsiteY1084" fmla="*/ 312729 h 861688"/>
              <a:gd name="connsiteX1085" fmla="*/ 1819519 w 2525033"/>
              <a:gd name="connsiteY1085" fmla="*/ 284737 h 861688"/>
              <a:gd name="connsiteX1086" fmla="*/ 1799881 w 2525033"/>
              <a:gd name="connsiteY1086" fmla="*/ 290847 h 861688"/>
              <a:gd name="connsiteX1087" fmla="*/ 1799881 w 2525033"/>
              <a:gd name="connsiteY1087" fmla="*/ 357087 h 861688"/>
              <a:gd name="connsiteX1088" fmla="*/ 1810986 w 2525033"/>
              <a:gd name="connsiteY1088" fmla="*/ 360043 h 861688"/>
              <a:gd name="connsiteX1089" fmla="*/ 1810986 w 2525033"/>
              <a:gd name="connsiteY1089" fmla="*/ 363793 h 861688"/>
              <a:gd name="connsiteX1090" fmla="*/ 1787989 w 2525033"/>
              <a:gd name="connsiteY1090" fmla="*/ 367146 h 861688"/>
              <a:gd name="connsiteX1091" fmla="*/ 1773110 w 2525033"/>
              <a:gd name="connsiteY1091" fmla="*/ 365371 h 861688"/>
              <a:gd name="connsiteX1092" fmla="*/ 1773110 w 2525033"/>
              <a:gd name="connsiteY1092" fmla="*/ 362018 h 861688"/>
              <a:gd name="connsiteX1093" fmla="*/ 1783629 w 2525033"/>
              <a:gd name="connsiteY1093" fmla="*/ 351375 h 861688"/>
              <a:gd name="connsiteX1094" fmla="*/ 1783629 w 2525033"/>
              <a:gd name="connsiteY1094" fmla="*/ 284737 h 861688"/>
              <a:gd name="connsiteX1095" fmla="*/ 1770737 w 2525033"/>
              <a:gd name="connsiteY1095" fmla="*/ 279422 h 861688"/>
              <a:gd name="connsiteX1096" fmla="*/ 1770737 w 2525033"/>
              <a:gd name="connsiteY1096" fmla="*/ 275076 h 861688"/>
              <a:gd name="connsiteX1097" fmla="*/ 1794534 w 2525033"/>
              <a:gd name="connsiteY1097" fmla="*/ 271524 h 861688"/>
              <a:gd name="connsiteX1098" fmla="*/ 1799294 w 2525033"/>
              <a:gd name="connsiteY1098" fmla="*/ 271524 h 861688"/>
              <a:gd name="connsiteX1099" fmla="*/ 1799294 w 2525033"/>
              <a:gd name="connsiteY1099" fmla="*/ 282179 h 861688"/>
              <a:gd name="connsiteX1100" fmla="*/ 1828438 w 2525033"/>
              <a:gd name="connsiteY1100" fmla="*/ 271139 h 861688"/>
              <a:gd name="connsiteX1101" fmla="*/ 1271355 w 2525033"/>
              <a:gd name="connsiteY1101" fmla="*/ 271139 h 861688"/>
              <a:gd name="connsiteX1102" fmla="*/ 1299125 w 2525033"/>
              <a:gd name="connsiteY1102" fmla="*/ 301887 h 861688"/>
              <a:gd name="connsiteX1103" fmla="*/ 1299125 w 2525033"/>
              <a:gd name="connsiteY1103" fmla="*/ 357087 h 861688"/>
              <a:gd name="connsiteX1104" fmla="*/ 1309431 w 2525033"/>
              <a:gd name="connsiteY1104" fmla="*/ 360043 h 861688"/>
              <a:gd name="connsiteX1105" fmla="*/ 1309431 w 2525033"/>
              <a:gd name="connsiteY1105" fmla="*/ 363793 h 861688"/>
              <a:gd name="connsiteX1106" fmla="*/ 1288606 w 2525033"/>
              <a:gd name="connsiteY1106" fmla="*/ 367146 h 861688"/>
              <a:gd name="connsiteX1107" fmla="*/ 1275714 w 2525033"/>
              <a:gd name="connsiteY1107" fmla="*/ 365371 h 861688"/>
              <a:gd name="connsiteX1108" fmla="*/ 1275714 w 2525033"/>
              <a:gd name="connsiteY1108" fmla="*/ 362018 h 861688"/>
              <a:gd name="connsiteX1109" fmla="*/ 1282860 w 2525033"/>
              <a:gd name="connsiteY1109" fmla="*/ 349003 h 861688"/>
              <a:gd name="connsiteX1110" fmla="*/ 1282860 w 2525033"/>
              <a:gd name="connsiteY1110" fmla="*/ 311350 h 861688"/>
              <a:gd name="connsiteX1111" fmla="*/ 1263023 w 2525033"/>
              <a:gd name="connsiteY1111" fmla="*/ 284737 h 861688"/>
              <a:gd name="connsiteX1112" fmla="*/ 1242598 w 2525033"/>
              <a:gd name="connsiteY1112" fmla="*/ 290847 h 861688"/>
              <a:gd name="connsiteX1113" fmla="*/ 1242598 w 2525033"/>
              <a:gd name="connsiteY1113" fmla="*/ 357087 h 861688"/>
              <a:gd name="connsiteX1114" fmla="*/ 1253703 w 2525033"/>
              <a:gd name="connsiteY1114" fmla="*/ 360043 h 861688"/>
              <a:gd name="connsiteX1115" fmla="*/ 1253703 w 2525033"/>
              <a:gd name="connsiteY1115" fmla="*/ 363793 h 861688"/>
              <a:gd name="connsiteX1116" fmla="*/ 1230706 w 2525033"/>
              <a:gd name="connsiteY1116" fmla="*/ 367146 h 861688"/>
              <a:gd name="connsiteX1117" fmla="*/ 1215827 w 2525033"/>
              <a:gd name="connsiteY1117" fmla="*/ 365371 h 861688"/>
              <a:gd name="connsiteX1118" fmla="*/ 1215827 w 2525033"/>
              <a:gd name="connsiteY1118" fmla="*/ 362018 h 861688"/>
              <a:gd name="connsiteX1119" fmla="*/ 1226333 w 2525033"/>
              <a:gd name="connsiteY1119" fmla="*/ 351375 h 861688"/>
              <a:gd name="connsiteX1120" fmla="*/ 1226333 w 2525033"/>
              <a:gd name="connsiteY1120" fmla="*/ 284737 h 861688"/>
              <a:gd name="connsiteX1121" fmla="*/ 1213454 w 2525033"/>
              <a:gd name="connsiteY1121" fmla="*/ 279422 h 861688"/>
              <a:gd name="connsiteX1122" fmla="*/ 1213454 w 2525033"/>
              <a:gd name="connsiteY1122" fmla="*/ 275076 h 861688"/>
              <a:gd name="connsiteX1123" fmla="*/ 1237251 w 2525033"/>
              <a:gd name="connsiteY1123" fmla="*/ 271524 h 861688"/>
              <a:gd name="connsiteX1124" fmla="*/ 1242011 w 2525033"/>
              <a:gd name="connsiteY1124" fmla="*/ 271524 h 861688"/>
              <a:gd name="connsiteX1125" fmla="*/ 1242011 w 2525033"/>
              <a:gd name="connsiteY1125" fmla="*/ 282179 h 861688"/>
              <a:gd name="connsiteX1126" fmla="*/ 1271355 w 2525033"/>
              <a:gd name="connsiteY1126" fmla="*/ 271139 h 861688"/>
              <a:gd name="connsiteX1127" fmla="*/ 741879 w 2525033"/>
              <a:gd name="connsiteY1127" fmla="*/ 271139 h 861688"/>
              <a:gd name="connsiteX1128" fmla="*/ 769649 w 2525033"/>
              <a:gd name="connsiteY1128" fmla="*/ 301887 h 861688"/>
              <a:gd name="connsiteX1129" fmla="*/ 769649 w 2525033"/>
              <a:gd name="connsiteY1129" fmla="*/ 357087 h 861688"/>
              <a:gd name="connsiteX1130" fmla="*/ 779955 w 2525033"/>
              <a:gd name="connsiteY1130" fmla="*/ 360043 h 861688"/>
              <a:gd name="connsiteX1131" fmla="*/ 779955 w 2525033"/>
              <a:gd name="connsiteY1131" fmla="*/ 363793 h 861688"/>
              <a:gd name="connsiteX1132" fmla="*/ 759130 w 2525033"/>
              <a:gd name="connsiteY1132" fmla="*/ 367146 h 861688"/>
              <a:gd name="connsiteX1133" fmla="*/ 746238 w 2525033"/>
              <a:gd name="connsiteY1133" fmla="*/ 365371 h 861688"/>
              <a:gd name="connsiteX1134" fmla="*/ 746238 w 2525033"/>
              <a:gd name="connsiteY1134" fmla="*/ 362018 h 861688"/>
              <a:gd name="connsiteX1135" fmla="*/ 753384 w 2525033"/>
              <a:gd name="connsiteY1135" fmla="*/ 349003 h 861688"/>
              <a:gd name="connsiteX1136" fmla="*/ 753384 w 2525033"/>
              <a:gd name="connsiteY1136" fmla="*/ 311350 h 861688"/>
              <a:gd name="connsiteX1137" fmla="*/ 733547 w 2525033"/>
              <a:gd name="connsiteY1137" fmla="*/ 284737 h 861688"/>
              <a:gd name="connsiteX1138" fmla="*/ 713122 w 2525033"/>
              <a:gd name="connsiteY1138" fmla="*/ 290847 h 861688"/>
              <a:gd name="connsiteX1139" fmla="*/ 713122 w 2525033"/>
              <a:gd name="connsiteY1139" fmla="*/ 357087 h 861688"/>
              <a:gd name="connsiteX1140" fmla="*/ 724227 w 2525033"/>
              <a:gd name="connsiteY1140" fmla="*/ 360043 h 861688"/>
              <a:gd name="connsiteX1141" fmla="*/ 724227 w 2525033"/>
              <a:gd name="connsiteY1141" fmla="*/ 363793 h 861688"/>
              <a:gd name="connsiteX1142" fmla="*/ 701230 w 2525033"/>
              <a:gd name="connsiteY1142" fmla="*/ 367146 h 861688"/>
              <a:gd name="connsiteX1143" fmla="*/ 686351 w 2525033"/>
              <a:gd name="connsiteY1143" fmla="*/ 365371 h 861688"/>
              <a:gd name="connsiteX1144" fmla="*/ 686351 w 2525033"/>
              <a:gd name="connsiteY1144" fmla="*/ 362018 h 861688"/>
              <a:gd name="connsiteX1145" fmla="*/ 696870 w 2525033"/>
              <a:gd name="connsiteY1145" fmla="*/ 351375 h 861688"/>
              <a:gd name="connsiteX1146" fmla="*/ 696870 w 2525033"/>
              <a:gd name="connsiteY1146" fmla="*/ 284737 h 861688"/>
              <a:gd name="connsiteX1147" fmla="*/ 683978 w 2525033"/>
              <a:gd name="connsiteY1147" fmla="*/ 279422 h 861688"/>
              <a:gd name="connsiteX1148" fmla="*/ 683978 w 2525033"/>
              <a:gd name="connsiteY1148" fmla="*/ 275076 h 861688"/>
              <a:gd name="connsiteX1149" fmla="*/ 707775 w 2525033"/>
              <a:gd name="connsiteY1149" fmla="*/ 271524 h 861688"/>
              <a:gd name="connsiteX1150" fmla="*/ 712535 w 2525033"/>
              <a:gd name="connsiteY1150" fmla="*/ 271524 h 861688"/>
              <a:gd name="connsiteX1151" fmla="*/ 712535 w 2525033"/>
              <a:gd name="connsiteY1151" fmla="*/ 282179 h 861688"/>
              <a:gd name="connsiteX1152" fmla="*/ 741879 w 2525033"/>
              <a:gd name="connsiteY1152" fmla="*/ 271139 h 861688"/>
              <a:gd name="connsiteX1153" fmla="*/ 526453 w 2525033"/>
              <a:gd name="connsiteY1153" fmla="*/ 271139 h 861688"/>
              <a:gd name="connsiteX1154" fmla="*/ 548864 w 2525033"/>
              <a:gd name="connsiteY1154" fmla="*/ 283160 h 861688"/>
              <a:gd name="connsiteX1155" fmla="*/ 579407 w 2525033"/>
              <a:gd name="connsiteY1155" fmla="*/ 271139 h 861688"/>
              <a:gd name="connsiteX1156" fmla="*/ 606977 w 2525033"/>
              <a:gd name="connsiteY1156" fmla="*/ 302483 h 861688"/>
              <a:gd name="connsiteX1157" fmla="*/ 606977 w 2525033"/>
              <a:gd name="connsiteY1157" fmla="*/ 357087 h 861688"/>
              <a:gd name="connsiteX1158" fmla="*/ 617283 w 2525033"/>
              <a:gd name="connsiteY1158" fmla="*/ 360043 h 861688"/>
              <a:gd name="connsiteX1159" fmla="*/ 617283 w 2525033"/>
              <a:gd name="connsiteY1159" fmla="*/ 363793 h 861688"/>
              <a:gd name="connsiteX1160" fmla="*/ 596258 w 2525033"/>
              <a:gd name="connsiteY1160" fmla="*/ 367146 h 861688"/>
              <a:gd name="connsiteX1161" fmla="*/ 583567 w 2525033"/>
              <a:gd name="connsiteY1161" fmla="*/ 365371 h 861688"/>
              <a:gd name="connsiteX1162" fmla="*/ 583567 w 2525033"/>
              <a:gd name="connsiteY1162" fmla="*/ 362018 h 861688"/>
              <a:gd name="connsiteX1163" fmla="*/ 590712 w 2525033"/>
              <a:gd name="connsiteY1163" fmla="*/ 349003 h 861688"/>
              <a:gd name="connsiteX1164" fmla="*/ 590712 w 2525033"/>
              <a:gd name="connsiteY1164" fmla="*/ 310568 h 861688"/>
              <a:gd name="connsiteX1165" fmla="*/ 570475 w 2525033"/>
              <a:gd name="connsiteY1165" fmla="*/ 284737 h 861688"/>
              <a:gd name="connsiteX1166" fmla="*/ 551437 w 2525033"/>
              <a:gd name="connsiteY1166" fmla="*/ 289270 h 861688"/>
              <a:gd name="connsiteX1167" fmla="*/ 552636 w 2525033"/>
              <a:gd name="connsiteY1167" fmla="*/ 304060 h 861688"/>
              <a:gd name="connsiteX1168" fmla="*/ 552636 w 2525033"/>
              <a:gd name="connsiteY1168" fmla="*/ 357087 h 861688"/>
              <a:gd name="connsiteX1169" fmla="*/ 562942 w 2525033"/>
              <a:gd name="connsiteY1169" fmla="*/ 360043 h 861688"/>
              <a:gd name="connsiteX1170" fmla="*/ 562942 w 2525033"/>
              <a:gd name="connsiteY1170" fmla="*/ 363793 h 861688"/>
              <a:gd name="connsiteX1171" fmla="*/ 542118 w 2525033"/>
              <a:gd name="connsiteY1171" fmla="*/ 367146 h 861688"/>
              <a:gd name="connsiteX1172" fmla="*/ 529226 w 2525033"/>
              <a:gd name="connsiteY1172" fmla="*/ 365371 h 861688"/>
              <a:gd name="connsiteX1173" fmla="*/ 529226 w 2525033"/>
              <a:gd name="connsiteY1173" fmla="*/ 362018 h 861688"/>
              <a:gd name="connsiteX1174" fmla="*/ 536372 w 2525033"/>
              <a:gd name="connsiteY1174" fmla="*/ 349003 h 861688"/>
              <a:gd name="connsiteX1175" fmla="*/ 536372 w 2525033"/>
              <a:gd name="connsiteY1175" fmla="*/ 312729 h 861688"/>
              <a:gd name="connsiteX1176" fmla="*/ 517534 w 2525033"/>
              <a:gd name="connsiteY1176" fmla="*/ 284737 h 861688"/>
              <a:gd name="connsiteX1177" fmla="*/ 497896 w 2525033"/>
              <a:gd name="connsiteY1177" fmla="*/ 290847 h 861688"/>
              <a:gd name="connsiteX1178" fmla="*/ 497896 w 2525033"/>
              <a:gd name="connsiteY1178" fmla="*/ 357087 h 861688"/>
              <a:gd name="connsiteX1179" fmla="*/ 509001 w 2525033"/>
              <a:gd name="connsiteY1179" fmla="*/ 360043 h 861688"/>
              <a:gd name="connsiteX1180" fmla="*/ 509001 w 2525033"/>
              <a:gd name="connsiteY1180" fmla="*/ 363793 h 861688"/>
              <a:gd name="connsiteX1181" fmla="*/ 486004 w 2525033"/>
              <a:gd name="connsiteY1181" fmla="*/ 367146 h 861688"/>
              <a:gd name="connsiteX1182" fmla="*/ 471125 w 2525033"/>
              <a:gd name="connsiteY1182" fmla="*/ 365371 h 861688"/>
              <a:gd name="connsiteX1183" fmla="*/ 471125 w 2525033"/>
              <a:gd name="connsiteY1183" fmla="*/ 362018 h 861688"/>
              <a:gd name="connsiteX1184" fmla="*/ 481631 w 2525033"/>
              <a:gd name="connsiteY1184" fmla="*/ 351375 h 861688"/>
              <a:gd name="connsiteX1185" fmla="*/ 481631 w 2525033"/>
              <a:gd name="connsiteY1185" fmla="*/ 284737 h 861688"/>
              <a:gd name="connsiteX1186" fmla="*/ 468752 w 2525033"/>
              <a:gd name="connsiteY1186" fmla="*/ 279422 h 861688"/>
              <a:gd name="connsiteX1187" fmla="*/ 468752 w 2525033"/>
              <a:gd name="connsiteY1187" fmla="*/ 275076 h 861688"/>
              <a:gd name="connsiteX1188" fmla="*/ 492549 w 2525033"/>
              <a:gd name="connsiteY1188" fmla="*/ 271524 h 861688"/>
              <a:gd name="connsiteX1189" fmla="*/ 497309 w 2525033"/>
              <a:gd name="connsiteY1189" fmla="*/ 271524 h 861688"/>
              <a:gd name="connsiteX1190" fmla="*/ 497309 w 2525033"/>
              <a:gd name="connsiteY1190" fmla="*/ 282179 h 861688"/>
              <a:gd name="connsiteX1191" fmla="*/ 526453 w 2525033"/>
              <a:gd name="connsiteY1191" fmla="*/ 271139 h 861688"/>
              <a:gd name="connsiteX1192" fmla="*/ 395187 w 2525033"/>
              <a:gd name="connsiteY1192" fmla="*/ 270543 h 861688"/>
              <a:gd name="connsiteX1193" fmla="*/ 405505 w 2525033"/>
              <a:gd name="connsiteY1193" fmla="*/ 279025 h 861688"/>
              <a:gd name="connsiteX1194" fmla="*/ 402332 w 2525033"/>
              <a:gd name="connsiteY1194" fmla="*/ 290847 h 861688"/>
              <a:gd name="connsiteX1195" fmla="*/ 390027 w 2525033"/>
              <a:gd name="connsiteY1195" fmla="*/ 286314 h 861688"/>
              <a:gd name="connsiteX1196" fmla="*/ 372576 w 2525033"/>
              <a:gd name="connsiteY1196" fmla="*/ 294399 h 861688"/>
              <a:gd name="connsiteX1197" fmla="*/ 372576 w 2525033"/>
              <a:gd name="connsiteY1197" fmla="*/ 357087 h 861688"/>
              <a:gd name="connsiteX1198" fmla="*/ 386267 w 2525033"/>
              <a:gd name="connsiteY1198" fmla="*/ 360043 h 861688"/>
              <a:gd name="connsiteX1199" fmla="*/ 386267 w 2525033"/>
              <a:gd name="connsiteY1199" fmla="*/ 363793 h 861688"/>
              <a:gd name="connsiteX1200" fmla="*/ 361670 w 2525033"/>
              <a:gd name="connsiteY1200" fmla="*/ 367146 h 861688"/>
              <a:gd name="connsiteX1201" fmla="*/ 345805 w 2525033"/>
              <a:gd name="connsiteY1201" fmla="*/ 365371 h 861688"/>
              <a:gd name="connsiteX1202" fmla="*/ 345805 w 2525033"/>
              <a:gd name="connsiteY1202" fmla="*/ 362018 h 861688"/>
              <a:gd name="connsiteX1203" fmla="*/ 356311 w 2525033"/>
              <a:gd name="connsiteY1203" fmla="*/ 351375 h 861688"/>
              <a:gd name="connsiteX1204" fmla="*/ 356311 w 2525033"/>
              <a:gd name="connsiteY1204" fmla="*/ 284737 h 861688"/>
              <a:gd name="connsiteX1205" fmla="*/ 343432 w 2525033"/>
              <a:gd name="connsiteY1205" fmla="*/ 279422 h 861688"/>
              <a:gd name="connsiteX1206" fmla="*/ 343432 w 2525033"/>
              <a:gd name="connsiteY1206" fmla="*/ 275076 h 861688"/>
              <a:gd name="connsiteX1207" fmla="*/ 367229 w 2525033"/>
              <a:gd name="connsiteY1207" fmla="*/ 271524 h 861688"/>
              <a:gd name="connsiteX1208" fmla="*/ 371989 w 2525033"/>
              <a:gd name="connsiteY1208" fmla="*/ 271524 h 861688"/>
              <a:gd name="connsiteX1209" fmla="*/ 371989 w 2525033"/>
              <a:gd name="connsiteY1209" fmla="*/ 285333 h 861688"/>
              <a:gd name="connsiteX1210" fmla="*/ 372176 w 2525033"/>
              <a:gd name="connsiteY1210" fmla="*/ 285333 h 861688"/>
              <a:gd name="connsiteX1211" fmla="*/ 377735 w 2525033"/>
              <a:gd name="connsiteY1211" fmla="*/ 279224 h 861688"/>
              <a:gd name="connsiteX1212" fmla="*/ 395187 w 2525033"/>
              <a:gd name="connsiteY1212" fmla="*/ 270543 h 861688"/>
              <a:gd name="connsiteX1213" fmla="*/ 1608378 w 2525033"/>
              <a:gd name="connsiteY1213" fmla="*/ 270344 h 861688"/>
              <a:gd name="connsiteX1214" fmla="*/ 1629789 w 2525033"/>
              <a:gd name="connsiteY1214" fmla="*/ 281980 h 861688"/>
              <a:gd name="connsiteX1215" fmla="*/ 1627416 w 2525033"/>
              <a:gd name="connsiteY1215" fmla="*/ 292225 h 861688"/>
              <a:gd name="connsiteX1216" fmla="*/ 1604405 w 2525033"/>
              <a:gd name="connsiteY1216" fmla="*/ 283160 h 861688"/>
              <a:gd name="connsiteX1217" fmla="*/ 1579022 w 2525033"/>
              <a:gd name="connsiteY1217" fmla="*/ 319434 h 861688"/>
              <a:gd name="connsiteX1218" fmla="*/ 1606991 w 2525033"/>
              <a:gd name="connsiteY1218" fmla="*/ 354728 h 861688"/>
              <a:gd name="connsiteX1219" fmla="*/ 1629602 w 2525033"/>
              <a:gd name="connsiteY1219" fmla="*/ 346842 h 861688"/>
              <a:gd name="connsiteX1220" fmla="*/ 1630589 w 2525033"/>
              <a:gd name="connsiteY1220" fmla="*/ 351772 h 861688"/>
              <a:gd name="connsiteX1221" fmla="*/ 1601632 w 2525033"/>
              <a:gd name="connsiteY1221" fmla="*/ 368326 h 861688"/>
              <a:gd name="connsiteX1222" fmla="*/ 1561770 w 2525033"/>
              <a:gd name="connsiteY1222" fmla="*/ 322986 h 861688"/>
              <a:gd name="connsiteX1223" fmla="*/ 1608378 w 2525033"/>
              <a:gd name="connsiteY1223" fmla="*/ 270344 h 861688"/>
              <a:gd name="connsiteX1224" fmla="*/ 308741 w 2525033"/>
              <a:gd name="connsiteY1224" fmla="*/ 270344 h 861688"/>
              <a:gd name="connsiteX1225" fmla="*/ 330152 w 2525033"/>
              <a:gd name="connsiteY1225" fmla="*/ 281980 h 861688"/>
              <a:gd name="connsiteX1226" fmla="*/ 327779 w 2525033"/>
              <a:gd name="connsiteY1226" fmla="*/ 292225 h 861688"/>
              <a:gd name="connsiteX1227" fmla="*/ 304768 w 2525033"/>
              <a:gd name="connsiteY1227" fmla="*/ 283160 h 861688"/>
              <a:gd name="connsiteX1228" fmla="*/ 279385 w 2525033"/>
              <a:gd name="connsiteY1228" fmla="*/ 319434 h 861688"/>
              <a:gd name="connsiteX1229" fmla="*/ 307354 w 2525033"/>
              <a:gd name="connsiteY1229" fmla="*/ 354728 h 861688"/>
              <a:gd name="connsiteX1230" fmla="*/ 329952 w 2525033"/>
              <a:gd name="connsiteY1230" fmla="*/ 346842 h 861688"/>
              <a:gd name="connsiteX1231" fmla="*/ 330952 w 2525033"/>
              <a:gd name="connsiteY1231" fmla="*/ 351772 h 861688"/>
              <a:gd name="connsiteX1232" fmla="*/ 301995 w 2525033"/>
              <a:gd name="connsiteY1232" fmla="*/ 368326 h 861688"/>
              <a:gd name="connsiteX1233" fmla="*/ 262133 w 2525033"/>
              <a:gd name="connsiteY1233" fmla="*/ 322986 h 861688"/>
              <a:gd name="connsiteX1234" fmla="*/ 308741 w 2525033"/>
              <a:gd name="connsiteY1234" fmla="*/ 270344 h 861688"/>
              <a:gd name="connsiteX1235" fmla="*/ 1972897 w 2525033"/>
              <a:gd name="connsiteY1235" fmla="*/ 270145 h 861688"/>
              <a:gd name="connsiteX1236" fmla="*/ 2007212 w 2525033"/>
              <a:gd name="connsiteY1236" fmla="*/ 307016 h 861688"/>
              <a:gd name="connsiteX1237" fmla="*/ 2007012 w 2525033"/>
              <a:gd name="connsiteY1237" fmla="*/ 319633 h 861688"/>
              <a:gd name="connsiteX1238" fmla="*/ 1948500 w 2525033"/>
              <a:gd name="connsiteY1238" fmla="*/ 319633 h 861688"/>
              <a:gd name="connsiteX1239" fmla="*/ 1977856 w 2525033"/>
              <a:gd name="connsiteY1239" fmla="*/ 354529 h 861688"/>
              <a:gd name="connsiteX1240" fmla="*/ 2005813 w 2525033"/>
              <a:gd name="connsiteY1240" fmla="*/ 346047 h 861688"/>
              <a:gd name="connsiteX1241" fmla="*/ 2006613 w 2525033"/>
              <a:gd name="connsiteY1241" fmla="*/ 351176 h 861688"/>
              <a:gd name="connsiteX1242" fmla="*/ 1972497 w 2525033"/>
              <a:gd name="connsiteY1242" fmla="*/ 368326 h 861688"/>
              <a:gd name="connsiteX1243" fmla="*/ 1931448 w 2525033"/>
              <a:gd name="connsiteY1243" fmla="*/ 323184 h 861688"/>
              <a:gd name="connsiteX1244" fmla="*/ 1972897 w 2525033"/>
              <a:gd name="connsiteY1244" fmla="*/ 270145 h 861688"/>
              <a:gd name="connsiteX1245" fmla="*/ 1509529 w 2525033"/>
              <a:gd name="connsiteY1245" fmla="*/ 270145 h 861688"/>
              <a:gd name="connsiteX1246" fmla="*/ 1541458 w 2525033"/>
              <a:gd name="connsiteY1246" fmla="*/ 296572 h 861688"/>
              <a:gd name="connsiteX1247" fmla="*/ 1540659 w 2525033"/>
              <a:gd name="connsiteY1247" fmla="*/ 316478 h 861688"/>
              <a:gd name="connsiteX1248" fmla="*/ 1540072 w 2525033"/>
              <a:gd name="connsiteY1248" fmla="*/ 348419 h 861688"/>
              <a:gd name="connsiteX1249" fmla="*/ 1548004 w 2525033"/>
              <a:gd name="connsiteY1249" fmla="*/ 358465 h 861688"/>
              <a:gd name="connsiteX1250" fmla="*/ 1534513 w 2525033"/>
              <a:gd name="connsiteY1250" fmla="*/ 368524 h 861688"/>
              <a:gd name="connsiteX1251" fmla="*/ 1525393 w 2525033"/>
              <a:gd name="connsiteY1251" fmla="*/ 358863 h 861688"/>
              <a:gd name="connsiteX1252" fmla="*/ 1498623 w 2525033"/>
              <a:gd name="connsiteY1252" fmla="*/ 368326 h 861688"/>
              <a:gd name="connsiteX1253" fmla="*/ 1473439 w 2525033"/>
              <a:gd name="connsiteY1253" fmla="*/ 346444 h 861688"/>
              <a:gd name="connsiteX1254" fmla="*/ 1524994 w 2525033"/>
              <a:gd name="connsiteY1254" fmla="*/ 314305 h 861688"/>
              <a:gd name="connsiteX1255" fmla="*/ 1524994 w 2525033"/>
              <a:gd name="connsiteY1255" fmla="*/ 308990 h 861688"/>
              <a:gd name="connsiteX1256" fmla="*/ 1507355 w 2525033"/>
              <a:gd name="connsiteY1256" fmla="*/ 283160 h 861688"/>
              <a:gd name="connsiteX1257" fmla="*/ 1477599 w 2525033"/>
              <a:gd name="connsiteY1257" fmla="*/ 295975 h 861688"/>
              <a:gd name="connsiteX1258" fmla="*/ 1477012 w 2525033"/>
              <a:gd name="connsiteY1258" fmla="*/ 290064 h 861688"/>
              <a:gd name="connsiteX1259" fmla="*/ 1509529 w 2525033"/>
              <a:gd name="connsiteY1259" fmla="*/ 270145 h 861688"/>
              <a:gd name="connsiteX1260" fmla="*/ 1166784 w 2525033"/>
              <a:gd name="connsiteY1260" fmla="*/ 270145 h 861688"/>
              <a:gd name="connsiteX1261" fmla="*/ 1201099 w 2525033"/>
              <a:gd name="connsiteY1261" fmla="*/ 307016 h 861688"/>
              <a:gd name="connsiteX1262" fmla="*/ 1200899 w 2525033"/>
              <a:gd name="connsiteY1262" fmla="*/ 319633 h 861688"/>
              <a:gd name="connsiteX1263" fmla="*/ 1142387 w 2525033"/>
              <a:gd name="connsiteY1263" fmla="*/ 319633 h 861688"/>
              <a:gd name="connsiteX1264" fmla="*/ 1171743 w 2525033"/>
              <a:gd name="connsiteY1264" fmla="*/ 354529 h 861688"/>
              <a:gd name="connsiteX1265" fmla="*/ 1199700 w 2525033"/>
              <a:gd name="connsiteY1265" fmla="*/ 346047 h 861688"/>
              <a:gd name="connsiteX1266" fmla="*/ 1200500 w 2525033"/>
              <a:gd name="connsiteY1266" fmla="*/ 351176 h 861688"/>
              <a:gd name="connsiteX1267" fmla="*/ 1166384 w 2525033"/>
              <a:gd name="connsiteY1267" fmla="*/ 368326 h 861688"/>
              <a:gd name="connsiteX1268" fmla="*/ 1125335 w 2525033"/>
              <a:gd name="connsiteY1268" fmla="*/ 323184 h 861688"/>
              <a:gd name="connsiteX1269" fmla="*/ 1166784 w 2525033"/>
              <a:gd name="connsiteY1269" fmla="*/ 270145 h 861688"/>
              <a:gd name="connsiteX1270" fmla="*/ 1038103 w 2525033"/>
              <a:gd name="connsiteY1270" fmla="*/ 270145 h 861688"/>
              <a:gd name="connsiteX1271" fmla="*/ 1072406 w 2525033"/>
              <a:gd name="connsiteY1271" fmla="*/ 307016 h 861688"/>
              <a:gd name="connsiteX1272" fmla="*/ 1072218 w 2525033"/>
              <a:gd name="connsiteY1272" fmla="*/ 319633 h 861688"/>
              <a:gd name="connsiteX1273" fmla="*/ 1013718 w 2525033"/>
              <a:gd name="connsiteY1273" fmla="*/ 319633 h 861688"/>
              <a:gd name="connsiteX1274" fmla="*/ 1043062 w 2525033"/>
              <a:gd name="connsiteY1274" fmla="*/ 354529 h 861688"/>
              <a:gd name="connsiteX1275" fmla="*/ 1071019 w 2525033"/>
              <a:gd name="connsiteY1275" fmla="*/ 346047 h 861688"/>
              <a:gd name="connsiteX1276" fmla="*/ 1071819 w 2525033"/>
              <a:gd name="connsiteY1276" fmla="*/ 351176 h 861688"/>
              <a:gd name="connsiteX1277" fmla="*/ 1037703 w 2525033"/>
              <a:gd name="connsiteY1277" fmla="*/ 368326 h 861688"/>
              <a:gd name="connsiteX1278" fmla="*/ 996654 w 2525033"/>
              <a:gd name="connsiteY1278" fmla="*/ 323184 h 861688"/>
              <a:gd name="connsiteX1279" fmla="*/ 1038103 w 2525033"/>
              <a:gd name="connsiteY1279" fmla="*/ 270145 h 861688"/>
              <a:gd name="connsiteX1280" fmla="*/ 828512 w 2525033"/>
              <a:gd name="connsiteY1280" fmla="*/ 270145 h 861688"/>
              <a:gd name="connsiteX1281" fmla="*/ 860441 w 2525033"/>
              <a:gd name="connsiteY1281" fmla="*/ 296572 h 861688"/>
              <a:gd name="connsiteX1282" fmla="*/ 859642 w 2525033"/>
              <a:gd name="connsiteY1282" fmla="*/ 316478 h 861688"/>
              <a:gd name="connsiteX1283" fmla="*/ 859055 w 2525033"/>
              <a:gd name="connsiteY1283" fmla="*/ 348419 h 861688"/>
              <a:gd name="connsiteX1284" fmla="*/ 866987 w 2525033"/>
              <a:gd name="connsiteY1284" fmla="*/ 358465 h 861688"/>
              <a:gd name="connsiteX1285" fmla="*/ 853496 w 2525033"/>
              <a:gd name="connsiteY1285" fmla="*/ 368524 h 861688"/>
              <a:gd name="connsiteX1286" fmla="*/ 844376 w 2525033"/>
              <a:gd name="connsiteY1286" fmla="*/ 358863 h 861688"/>
              <a:gd name="connsiteX1287" fmla="*/ 817606 w 2525033"/>
              <a:gd name="connsiteY1287" fmla="*/ 368326 h 861688"/>
              <a:gd name="connsiteX1288" fmla="*/ 792422 w 2525033"/>
              <a:gd name="connsiteY1288" fmla="*/ 346444 h 861688"/>
              <a:gd name="connsiteX1289" fmla="*/ 843977 w 2525033"/>
              <a:gd name="connsiteY1289" fmla="*/ 314305 h 861688"/>
              <a:gd name="connsiteX1290" fmla="*/ 843977 w 2525033"/>
              <a:gd name="connsiteY1290" fmla="*/ 308990 h 861688"/>
              <a:gd name="connsiteX1291" fmla="*/ 826338 w 2525033"/>
              <a:gd name="connsiteY1291" fmla="*/ 283160 h 861688"/>
              <a:gd name="connsiteX1292" fmla="*/ 796582 w 2525033"/>
              <a:gd name="connsiteY1292" fmla="*/ 295975 h 861688"/>
              <a:gd name="connsiteX1293" fmla="*/ 795995 w 2525033"/>
              <a:gd name="connsiteY1293" fmla="*/ 290064 h 861688"/>
              <a:gd name="connsiteX1294" fmla="*/ 828512 w 2525033"/>
              <a:gd name="connsiteY1294" fmla="*/ 270145 h 861688"/>
              <a:gd name="connsiteX1295" fmla="*/ 1733186 w 2525033"/>
              <a:gd name="connsiteY1295" fmla="*/ 269959 h 861688"/>
              <a:gd name="connsiteX1296" fmla="*/ 1755397 w 2525033"/>
              <a:gd name="connsiteY1296" fmla="*/ 282179 h 861688"/>
              <a:gd name="connsiteX1297" fmla="*/ 1754410 w 2525033"/>
              <a:gd name="connsiteY1297" fmla="*/ 290450 h 861688"/>
              <a:gd name="connsiteX1298" fmla="*/ 1731800 w 2525033"/>
              <a:gd name="connsiteY1298" fmla="*/ 282961 h 861688"/>
              <a:gd name="connsiteX1299" fmla="*/ 1713162 w 2525033"/>
              <a:gd name="connsiteY1299" fmla="*/ 295193 h 861688"/>
              <a:gd name="connsiteX1300" fmla="*/ 1728627 w 2525033"/>
              <a:gd name="connsiteY1300" fmla="*/ 310766 h 861688"/>
              <a:gd name="connsiteX1301" fmla="*/ 1739333 w 2525033"/>
              <a:gd name="connsiteY1301" fmla="*/ 314902 h 861688"/>
              <a:gd name="connsiteX1302" fmla="*/ 1758970 w 2525033"/>
              <a:gd name="connsiteY1302" fmla="*/ 339354 h 861688"/>
              <a:gd name="connsiteX1303" fmla="*/ 1722081 w 2525033"/>
              <a:gd name="connsiteY1303" fmla="*/ 368326 h 861688"/>
              <a:gd name="connsiteX1304" fmla="*/ 1696897 w 2525033"/>
              <a:gd name="connsiteY1304" fmla="*/ 352157 h 861688"/>
              <a:gd name="connsiteX1305" fmla="*/ 1698683 w 2525033"/>
              <a:gd name="connsiteY1305" fmla="*/ 344073 h 861688"/>
              <a:gd name="connsiteX1306" fmla="*/ 1726641 w 2525033"/>
              <a:gd name="connsiteY1306" fmla="*/ 356503 h 861688"/>
              <a:gd name="connsiteX1307" fmla="*/ 1743505 w 2525033"/>
              <a:gd name="connsiteY1307" fmla="*/ 344271 h 861688"/>
              <a:gd name="connsiteX1308" fmla="*/ 1726441 w 2525033"/>
              <a:gd name="connsiteY1308" fmla="*/ 327519 h 861688"/>
              <a:gd name="connsiteX1309" fmla="*/ 1716535 w 2525033"/>
              <a:gd name="connsiteY1309" fmla="*/ 323383 h 861688"/>
              <a:gd name="connsiteX1310" fmla="*/ 1698683 w 2525033"/>
              <a:gd name="connsiteY1310" fmla="*/ 298931 h 861688"/>
              <a:gd name="connsiteX1311" fmla="*/ 1733186 w 2525033"/>
              <a:gd name="connsiteY1311" fmla="*/ 269959 h 861688"/>
              <a:gd name="connsiteX1312" fmla="*/ 222883 w 2525033"/>
              <a:gd name="connsiteY1312" fmla="*/ 269959 h 861688"/>
              <a:gd name="connsiteX1313" fmla="*/ 245094 w 2525033"/>
              <a:gd name="connsiteY1313" fmla="*/ 282179 h 861688"/>
              <a:gd name="connsiteX1314" fmla="*/ 244107 w 2525033"/>
              <a:gd name="connsiteY1314" fmla="*/ 290450 h 861688"/>
              <a:gd name="connsiteX1315" fmla="*/ 221497 w 2525033"/>
              <a:gd name="connsiteY1315" fmla="*/ 282961 h 861688"/>
              <a:gd name="connsiteX1316" fmla="*/ 202859 w 2525033"/>
              <a:gd name="connsiteY1316" fmla="*/ 295193 h 861688"/>
              <a:gd name="connsiteX1317" fmla="*/ 218324 w 2525033"/>
              <a:gd name="connsiteY1317" fmla="*/ 310766 h 861688"/>
              <a:gd name="connsiteX1318" fmla="*/ 229030 w 2525033"/>
              <a:gd name="connsiteY1318" fmla="*/ 314902 h 861688"/>
              <a:gd name="connsiteX1319" fmla="*/ 248667 w 2525033"/>
              <a:gd name="connsiteY1319" fmla="*/ 339354 h 861688"/>
              <a:gd name="connsiteX1320" fmla="*/ 211778 w 2525033"/>
              <a:gd name="connsiteY1320" fmla="*/ 368326 h 861688"/>
              <a:gd name="connsiteX1321" fmla="*/ 186594 w 2525033"/>
              <a:gd name="connsiteY1321" fmla="*/ 352157 h 861688"/>
              <a:gd name="connsiteX1322" fmla="*/ 188380 w 2525033"/>
              <a:gd name="connsiteY1322" fmla="*/ 344073 h 861688"/>
              <a:gd name="connsiteX1323" fmla="*/ 216338 w 2525033"/>
              <a:gd name="connsiteY1323" fmla="*/ 356503 h 861688"/>
              <a:gd name="connsiteX1324" fmla="*/ 233202 w 2525033"/>
              <a:gd name="connsiteY1324" fmla="*/ 344271 h 861688"/>
              <a:gd name="connsiteX1325" fmla="*/ 216138 w 2525033"/>
              <a:gd name="connsiteY1325" fmla="*/ 327519 h 861688"/>
              <a:gd name="connsiteX1326" fmla="*/ 206232 w 2525033"/>
              <a:gd name="connsiteY1326" fmla="*/ 323383 h 861688"/>
              <a:gd name="connsiteX1327" fmla="*/ 188380 w 2525033"/>
              <a:gd name="connsiteY1327" fmla="*/ 298931 h 861688"/>
              <a:gd name="connsiteX1328" fmla="*/ 222883 w 2525033"/>
              <a:gd name="connsiteY1328" fmla="*/ 269959 h 861688"/>
              <a:gd name="connsiteX1329" fmla="*/ 907636 w 2525033"/>
              <a:gd name="connsiteY1329" fmla="*/ 256945 h 861688"/>
              <a:gd name="connsiteX1330" fmla="*/ 906836 w 2525033"/>
              <a:gd name="connsiteY1330" fmla="*/ 274679 h 861688"/>
              <a:gd name="connsiteX1331" fmla="*/ 933020 w 2525033"/>
              <a:gd name="connsiteY1331" fmla="*/ 274679 h 861688"/>
              <a:gd name="connsiteX1332" fmla="*/ 931620 w 2525033"/>
              <a:gd name="connsiteY1332" fmla="*/ 285334 h 861688"/>
              <a:gd name="connsiteX1333" fmla="*/ 906237 w 2525033"/>
              <a:gd name="connsiteY1333" fmla="*/ 285334 h 861688"/>
              <a:gd name="connsiteX1334" fmla="*/ 905849 w 2525033"/>
              <a:gd name="connsiteY1334" fmla="*/ 310171 h 861688"/>
              <a:gd name="connsiteX1335" fmla="*/ 905649 w 2525033"/>
              <a:gd name="connsiteY1335" fmla="*/ 333232 h 861688"/>
              <a:gd name="connsiteX1336" fmla="*/ 917742 w 2525033"/>
              <a:gd name="connsiteY1336" fmla="*/ 354728 h 861688"/>
              <a:gd name="connsiteX1337" fmla="*/ 932420 w 2525033"/>
              <a:gd name="connsiteY1337" fmla="*/ 349599 h 861688"/>
              <a:gd name="connsiteX1338" fmla="*/ 934406 w 2525033"/>
              <a:gd name="connsiteY1338" fmla="*/ 350382 h 861688"/>
              <a:gd name="connsiteX1339" fmla="*/ 912982 w 2525033"/>
              <a:gd name="connsiteY1339" fmla="*/ 367929 h 861688"/>
              <a:gd name="connsiteX1340" fmla="*/ 889385 w 2525033"/>
              <a:gd name="connsiteY1340" fmla="*/ 340534 h 861688"/>
              <a:gd name="connsiteX1341" fmla="*/ 889984 w 2525033"/>
              <a:gd name="connsiteY1341" fmla="*/ 311549 h 861688"/>
              <a:gd name="connsiteX1342" fmla="*/ 890572 w 2525033"/>
              <a:gd name="connsiteY1342" fmla="*/ 285334 h 861688"/>
              <a:gd name="connsiteX1343" fmla="*/ 879666 w 2525033"/>
              <a:gd name="connsiteY1343" fmla="*/ 285334 h 861688"/>
              <a:gd name="connsiteX1344" fmla="*/ 879666 w 2525033"/>
              <a:gd name="connsiteY1344" fmla="*/ 278826 h 861688"/>
              <a:gd name="connsiteX1345" fmla="*/ 901090 w 2525033"/>
              <a:gd name="connsiteY1345" fmla="*/ 257727 h 861688"/>
              <a:gd name="connsiteX1346" fmla="*/ 48188 w 2525033"/>
              <a:gd name="connsiteY1346" fmla="*/ 250238 h 861688"/>
              <a:gd name="connsiteX1347" fmla="*/ 37876 w 2525033"/>
              <a:gd name="connsiteY1347" fmla="*/ 250835 h 861688"/>
              <a:gd name="connsiteX1348" fmla="*/ 37876 w 2525033"/>
              <a:gd name="connsiteY1348" fmla="*/ 354926 h 861688"/>
              <a:gd name="connsiteX1349" fmla="*/ 47595 w 2525033"/>
              <a:gd name="connsiteY1349" fmla="*/ 355709 h 861688"/>
              <a:gd name="connsiteX1350" fmla="*/ 98562 w 2525033"/>
              <a:gd name="connsiteY1350" fmla="*/ 301105 h 861688"/>
              <a:gd name="connsiteX1351" fmla="*/ 48188 w 2525033"/>
              <a:gd name="connsiteY1351" fmla="*/ 250238 h 861688"/>
              <a:gd name="connsiteX1352" fmla="*/ 1401223 w 2525033"/>
              <a:gd name="connsiteY1352" fmla="*/ 249443 h 861688"/>
              <a:gd name="connsiteX1353" fmla="*/ 1392691 w 2525033"/>
              <a:gd name="connsiteY1353" fmla="*/ 250238 h 861688"/>
              <a:gd name="connsiteX1354" fmla="*/ 1392691 w 2525033"/>
              <a:gd name="connsiteY1354" fmla="*/ 305438 h 861688"/>
              <a:gd name="connsiteX1355" fmla="*/ 1400423 w 2525033"/>
              <a:gd name="connsiteY1355" fmla="*/ 305438 h 861688"/>
              <a:gd name="connsiteX1356" fmla="*/ 1428580 w 2525033"/>
              <a:gd name="connsiteY1356" fmla="*/ 274876 h 861688"/>
              <a:gd name="connsiteX1357" fmla="*/ 1401223 w 2525033"/>
              <a:gd name="connsiteY1357" fmla="*/ 249443 h 861688"/>
              <a:gd name="connsiteX1358" fmla="*/ 48582 w 2525033"/>
              <a:gd name="connsiteY1358" fmla="*/ 238801 h 861688"/>
              <a:gd name="connsiteX1359" fmla="*/ 117794 w 2525033"/>
              <a:gd name="connsiteY1359" fmla="*/ 297752 h 861688"/>
              <a:gd name="connsiteX1360" fmla="*/ 45609 w 2525033"/>
              <a:gd name="connsiteY1360" fmla="*/ 367345 h 861688"/>
              <a:gd name="connsiteX1361" fmla="*/ 9319 w 2525033"/>
              <a:gd name="connsiteY1361" fmla="*/ 365370 h 861688"/>
              <a:gd name="connsiteX1362" fmla="*/ 9319 w 2525033"/>
              <a:gd name="connsiteY1362" fmla="*/ 361620 h 861688"/>
              <a:gd name="connsiteX1363" fmla="*/ 20824 w 2525033"/>
              <a:gd name="connsiteY1363" fmla="*/ 346643 h 861688"/>
              <a:gd name="connsiteX1364" fmla="*/ 20824 w 2525033"/>
              <a:gd name="connsiteY1364" fmla="*/ 250040 h 861688"/>
              <a:gd name="connsiteX1365" fmla="*/ 8326 w 2525033"/>
              <a:gd name="connsiteY1365" fmla="*/ 245904 h 861688"/>
              <a:gd name="connsiteX1366" fmla="*/ 8326 w 2525033"/>
              <a:gd name="connsiteY1366" fmla="*/ 241570 h 861688"/>
              <a:gd name="connsiteX1367" fmla="*/ 48582 w 2525033"/>
              <a:gd name="connsiteY1367" fmla="*/ 238801 h 861688"/>
              <a:gd name="connsiteX1368" fmla="*/ 1402409 w 2525033"/>
              <a:gd name="connsiteY1368" fmla="*/ 238602 h 861688"/>
              <a:gd name="connsiteX1369" fmla="*/ 1446631 w 2525033"/>
              <a:gd name="connsiteY1369" fmla="*/ 271921 h 861688"/>
              <a:gd name="connsiteX1370" fmla="*/ 1418074 w 2525033"/>
              <a:gd name="connsiteY1370" fmla="*/ 309574 h 861688"/>
              <a:gd name="connsiteX1371" fmla="*/ 1446032 w 2525033"/>
              <a:gd name="connsiteY1371" fmla="*/ 346842 h 861688"/>
              <a:gd name="connsiteX1372" fmla="*/ 1464482 w 2525033"/>
              <a:gd name="connsiteY1372" fmla="*/ 360241 h 861688"/>
              <a:gd name="connsiteX1373" fmla="*/ 1464482 w 2525033"/>
              <a:gd name="connsiteY1373" fmla="*/ 363992 h 861688"/>
              <a:gd name="connsiteX1374" fmla="*/ 1449405 w 2525033"/>
              <a:gd name="connsiteY1374" fmla="*/ 368326 h 861688"/>
              <a:gd name="connsiteX1375" fmla="*/ 1428181 w 2525033"/>
              <a:gd name="connsiteY1375" fmla="*/ 354330 h 861688"/>
              <a:gd name="connsiteX1376" fmla="*/ 1402010 w 2525033"/>
              <a:gd name="connsiteY1376" fmla="*/ 314901 h 861688"/>
              <a:gd name="connsiteX1377" fmla="*/ 1392691 w 2525033"/>
              <a:gd name="connsiteY1377" fmla="*/ 314901 h 861688"/>
              <a:gd name="connsiteX1378" fmla="*/ 1392691 w 2525033"/>
              <a:gd name="connsiteY1378" fmla="*/ 356503 h 861688"/>
              <a:gd name="connsiteX1379" fmla="*/ 1405183 w 2525033"/>
              <a:gd name="connsiteY1379" fmla="*/ 359657 h 861688"/>
              <a:gd name="connsiteX1380" fmla="*/ 1405183 w 2525033"/>
              <a:gd name="connsiteY1380" fmla="*/ 363992 h 861688"/>
              <a:gd name="connsiteX1381" fmla="*/ 1382572 w 2525033"/>
              <a:gd name="connsiteY1381" fmla="*/ 367345 h 861688"/>
              <a:gd name="connsiteX1382" fmla="*/ 1363934 w 2525033"/>
              <a:gd name="connsiteY1382" fmla="*/ 365370 h 861688"/>
              <a:gd name="connsiteX1383" fmla="*/ 1363934 w 2525033"/>
              <a:gd name="connsiteY1383" fmla="*/ 361620 h 861688"/>
              <a:gd name="connsiteX1384" fmla="*/ 1375439 w 2525033"/>
              <a:gd name="connsiteY1384" fmla="*/ 346643 h 861688"/>
              <a:gd name="connsiteX1385" fmla="*/ 1375439 w 2525033"/>
              <a:gd name="connsiteY1385" fmla="*/ 249841 h 861688"/>
              <a:gd name="connsiteX1386" fmla="*/ 1362947 w 2525033"/>
              <a:gd name="connsiteY1386" fmla="*/ 245904 h 861688"/>
              <a:gd name="connsiteX1387" fmla="*/ 1362947 w 2525033"/>
              <a:gd name="connsiteY1387" fmla="*/ 241570 h 861688"/>
              <a:gd name="connsiteX1388" fmla="*/ 1402409 w 2525033"/>
              <a:gd name="connsiteY1388" fmla="*/ 238602 h 861688"/>
              <a:gd name="connsiteX1389" fmla="*/ 1664980 w 2525033"/>
              <a:gd name="connsiteY1389" fmla="*/ 230518 h 861688"/>
              <a:gd name="connsiteX1390" fmla="*/ 1675286 w 2525033"/>
              <a:gd name="connsiteY1390" fmla="*/ 241173 h 861688"/>
              <a:gd name="connsiteX1391" fmla="*/ 1664181 w 2525033"/>
              <a:gd name="connsiteY1391" fmla="*/ 253393 h 861688"/>
              <a:gd name="connsiteX1392" fmla="*/ 1653675 w 2525033"/>
              <a:gd name="connsiteY1392" fmla="*/ 242154 h 861688"/>
              <a:gd name="connsiteX1393" fmla="*/ 1664980 w 2525033"/>
              <a:gd name="connsiteY1393" fmla="*/ 230518 h 861688"/>
              <a:gd name="connsiteX1394" fmla="*/ 966336 w 2525033"/>
              <a:gd name="connsiteY1394" fmla="*/ 230518 h 861688"/>
              <a:gd name="connsiteX1395" fmla="*/ 976642 w 2525033"/>
              <a:gd name="connsiteY1395" fmla="*/ 241173 h 861688"/>
              <a:gd name="connsiteX1396" fmla="*/ 965536 w 2525033"/>
              <a:gd name="connsiteY1396" fmla="*/ 253393 h 861688"/>
              <a:gd name="connsiteX1397" fmla="*/ 955030 w 2525033"/>
              <a:gd name="connsiteY1397" fmla="*/ 242154 h 861688"/>
              <a:gd name="connsiteX1398" fmla="*/ 966336 w 2525033"/>
              <a:gd name="connsiteY1398" fmla="*/ 230518 h 861688"/>
              <a:gd name="connsiteX1399" fmla="*/ 652561 w 2525033"/>
              <a:gd name="connsiteY1399" fmla="*/ 230518 h 861688"/>
              <a:gd name="connsiteX1400" fmla="*/ 662867 w 2525033"/>
              <a:gd name="connsiteY1400" fmla="*/ 241173 h 861688"/>
              <a:gd name="connsiteX1401" fmla="*/ 651761 w 2525033"/>
              <a:gd name="connsiteY1401" fmla="*/ 253393 h 861688"/>
              <a:gd name="connsiteX1402" fmla="*/ 641255 w 2525033"/>
              <a:gd name="connsiteY1402" fmla="*/ 242154 h 861688"/>
              <a:gd name="connsiteX1403" fmla="*/ 652561 w 2525033"/>
              <a:gd name="connsiteY1403" fmla="*/ 230518 h 861688"/>
              <a:gd name="connsiteX1404" fmla="*/ 437335 w 2525033"/>
              <a:gd name="connsiteY1404" fmla="*/ 230518 h 861688"/>
              <a:gd name="connsiteX1405" fmla="*/ 447641 w 2525033"/>
              <a:gd name="connsiteY1405" fmla="*/ 241173 h 861688"/>
              <a:gd name="connsiteX1406" fmla="*/ 436536 w 2525033"/>
              <a:gd name="connsiteY1406" fmla="*/ 253393 h 861688"/>
              <a:gd name="connsiteX1407" fmla="*/ 426030 w 2525033"/>
              <a:gd name="connsiteY1407" fmla="*/ 242154 h 861688"/>
              <a:gd name="connsiteX1408" fmla="*/ 437335 w 2525033"/>
              <a:gd name="connsiteY1408" fmla="*/ 230518 h 861688"/>
              <a:gd name="connsiteX1409" fmla="*/ 154676 w 2525033"/>
              <a:gd name="connsiteY1409" fmla="*/ 230518 h 861688"/>
              <a:gd name="connsiteX1410" fmla="*/ 164982 w 2525033"/>
              <a:gd name="connsiteY1410" fmla="*/ 241173 h 861688"/>
              <a:gd name="connsiteX1411" fmla="*/ 153877 w 2525033"/>
              <a:gd name="connsiteY1411" fmla="*/ 253393 h 861688"/>
              <a:gd name="connsiteX1412" fmla="*/ 143371 w 2525033"/>
              <a:gd name="connsiteY1412" fmla="*/ 242154 h 861688"/>
              <a:gd name="connsiteX1413" fmla="*/ 154676 w 2525033"/>
              <a:gd name="connsiteY1413" fmla="*/ 230518 h 861688"/>
              <a:gd name="connsiteX1414" fmla="*/ 1988562 w 2525033"/>
              <a:gd name="connsiteY1414" fmla="*/ 148854 h 861688"/>
              <a:gd name="connsiteX1415" fmla="*/ 1978443 w 2525033"/>
              <a:gd name="connsiteY1415" fmla="*/ 164625 h 861688"/>
              <a:gd name="connsiteX1416" fmla="*/ 2003827 w 2525033"/>
              <a:gd name="connsiteY1416" fmla="*/ 179602 h 861688"/>
              <a:gd name="connsiteX1417" fmla="*/ 2035170 w 2525033"/>
              <a:gd name="connsiteY1417" fmla="*/ 160875 h 861688"/>
              <a:gd name="connsiteX1418" fmla="*/ 2020492 w 2525033"/>
              <a:gd name="connsiteY1418" fmla="*/ 148854 h 861688"/>
              <a:gd name="connsiteX1419" fmla="*/ 1505819 w 2525033"/>
              <a:gd name="connsiteY1419" fmla="*/ 99757 h 861688"/>
              <a:gd name="connsiteX1420" fmla="*/ 1471316 w 2525033"/>
              <a:gd name="connsiteY1420" fmla="*/ 119670 h 861688"/>
              <a:gd name="connsiteX1421" fmla="*/ 1486781 w 2525033"/>
              <a:gd name="connsiteY1421" fmla="*/ 132685 h 861688"/>
              <a:gd name="connsiteX1422" fmla="*/ 1505819 w 2525033"/>
              <a:gd name="connsiteY1422" fmla="*/ 127357 h 861688"/>
              <a:gd name="connsiteX1423" fmla="*/ 683291 w 2525033"/>
              <a:gd name="connsiteY1423" fmla="*/ 99757 h 861688"/>
              <a:gd name="connsiteX1424" fmla="*/ 648788 w 2525033"/>
              <a:gd name="connsiteY1424" fmla="*/ 119670 h 861688"/>
              <a:gd name="connsiteX1425" fmla="*/ 664253 w 2525033"/>
              <a:gd name="connsiteY1425" fmla="*/ 132685 h 861688"/>
              <a:gd name="connsiteX1426" fmla="*/ 683291 w 2525033"/>
              <a:gd name="connsiteY1426" fmla="*/ 127357 h 861688"/>
              <a:gd name="connsiteX1427" fmla="*/ 594960 w 2525033"/>
              <a:gd name="connsiteY1427" fmla="*/ 99757 h 861688"/>
              <a:gd name="connsiteX1428" fmla="*/ 560457 w 2525033"/>
              <a:gd name="connsiteY1428" fmla="*/ 119670 h 861688"/>
              <a:gd name="connsiteX1429" fmla="*/ 575922 w 2525033"/>
              <a:gd name="connsiteY1429" fmla="*/ 132685 h 861688"/>
              <a:gd name="connsiteX1430" fmla="*/ 594960 w 2525033"/>
              <a:gd name="connsiteY1430" fmla="*/ 127357 h 861688"/>
              <a:gd name="connsiteX1431" fmla="*/ 180773 w 2525033"/>
              <a:gd name="connsiteY1431" fmla="*/ 99757 h 861688"/>
              <a:gd name="connsiteX1432" fmla="*/ 146270 w 2525033"/>
              <a:gd name="connsiteY1432" fmla="*/ 119670 h 861688"/>
              <a:gd name="connsiteX1433" fmla="*/ 161735 w 2525033"/>
              <a:gd name="connsiteY1433" fmla="*/ 132685 h 861688"/>
              <a:gd name="connsiteX1434" fmla="*/ 180773 w 2525033"/>
              <a:gd name="connsiteY1434" fmla="*/ 127357 h 861688"/>
              <a:gd name="connsiteX1435" fmla="*/ 1240162 w 2525033"/>
              <a:gd name="connsiteY1435" fmla="*/ 57572 h 861688"/>
              <a:gd name="connsiteX1436" fmla="*/ 1210606 w 2525033"/>
              <a:gd name="connsiteY1436" fmla="*/ 98181 h 861688"/>
              <a:gd name="connsiteX1437" fmla="*/ 1234403 w 2525033"/>
              <a:gd name="connsiteY1437" fmla="*/ 131307 h 861688"/>
              <a:gd name="connsiteX1438" fmla="*/ 1254640 w 2525033"/>
              <a:gd name="connsiteY1438" fmla="*/ 124998 h 861688"/>
              <a:gd name="connsiteX1439" fmla="*/ 1254640 w 2525033"/>
              <a:gd name="connsiteY1439" fmla="*/ 59739 h 861688"/>
              <a:gd name="connsiteX1440" fmla="*/ 1240162 w 2525033"/>
              <a:gd name="connsiteY1440" fmla="*/ 57572 h 861688"/>
              <a:gd name="connsiteX1441" fmla="*/ 1069508 w 2525033"/>
              <a:gd name="connsiteY1441" fmla="*/ 57572 h 861688"/>
              <a:gd name="connsiteX1442" fmla="*/ 1042338 w 2525033"/>
              <a:gd name="connsiteY1442" fmla="*/ 97193 h 861688"/>
              <a:gd name="connsiteX1443" fmla="*/ 1068909 w 2525033"/>
              <a:gd name="connsiteY1443" fmla="*/ 133282 h 861688"/>
              <a:gd name="connsiteX1444" fmla="*/ 1096079 w 2525033"/>
              <a:gd name="connsiteY1444" fmla="*/ 93449 h 861688"/>
              <a:gd name="connsiteX1445" fmla="*/ 1069508 w 2525033"/>
              <a:gd name="connsiteY1445" fmla="*/ 57572 h 861688"/>
              <a:gd name="connsiteX1446" fmla="*/ 1649664 w 2525033"/>
              <a:gd name="connsiteY1446" fmla="*/ 57571 h 861688"/>
              <a:gd name="connsiteX1447" fmla="*/ 1622494 w 2525033"/>
              <a:gd name="connsiteY1447" fmla="*/ 97193 h 861688"/>
              <a:gd name="connsiteX1448" fmla="*/ 1649065 w 2525033"/>
              <a:gd name="connsiteY1448" fmla="*/ 133281 h 861688"/>
              <a:gd name="connsiteX1449" fmla="*/ 1676235 w 2525033"/>
              <a:gd name="connsiteY1449" fmla="*/ 93448 h 861688"/>
              <a:gd name="connsiteX1450" fmla="*/ 1649664 w 2525033"/>
              <a:gd name="connsiteY1450" fmla="*/ 57571 h 861688"/>
              <a:gd name="connsiteX1451" fmla="*/ 964050 w 2525033"/>
              <a:gd name="connsiteY1451" fmla="*/ 57571 h 861688"/>
              <a:gd name="connsiteX1452" fmla="*/ 936880 w 2525033"/>
              <a:gd name="connsiteY1452" fmla="*/ 97193 h 861688"/>
              <a:gd name="connsiteX1453" fmla="*/ 963451 w 2525033"/>
              <a:gd name="connsiteY1453" fmla="*/ 133281 h 861688"/>
              <a:gd name="connsiteX1454" fmla="*/ 990621 w 2525033"/>
              <a:gd name="connsiteY1454" fmla="*/ 93448 h 861688"/>
              <a:gd name="connsiteX1455" fmla="*/ 964050 w 2525033"/>
              <a:gd name="connsiteY1455" fmla="*/ 57571 h 861688"/>
              <a:gd name="connsiteX1456" fmla="*/ 378322 w 2525033"/>
              <a:gd name="connsiteY1456" fmla="*/ 57571 h 861688"/>
              <a:gd name="connsiteX1457" fmla="*/ 351152 w 2525033"/>
              <a:gd name="connsiteY1457" fmla="*/ 97193 h 861688"/>
              <a:gd name="connsiteX1458" fmla="*/ 377723 w 2525033"/>
              <a:gd name="connsiteY1458" fmla="*/ 133281 h 861688"/>
              <a:gd name="connsiteX1459" fmla="*/ 404893 w 2525033"/>
              <a:gd name="connsiteY1459" fmla="*/ 93448 h 861688"/>
              <a:gd name="connsiteX1460" fmla="*/ 378322 w 2525033"/>
              <a:gd name="connsiteY1460" fmla="*/ 57571 h 861688"/>
              <a:gd name="connsiteX1461" fmla="*/ 2098592 w 2525033"/>
              <a:gd name="connsiteY1461" fmla="*/ 56976 h 861688"/>
              <a:gd name="connsiteX1462" fmla="*/ 2076181 w 2525033"/>
              <a:gd name="connsiteY1462" fmla="*/ 85563 h 861688"/>
              <a:gd name="connsiteX1463" fmla="*/ 2118617 w 2525033"/>
              <a:gd name="connsiteY1463" fmla="*/ 85563 h 861688"/>
              <a:gd name="connsiteX1464" fmla="*/ 2098592 w 2525033"/>
              <a:gd name="connsiteY1464" fmla="*/ 56976 h 861688"/>
              <a:gd name="connsiteX1465" fmla="*/ 1914983 w 2525033"/>
              <a:gd name="connsiteY1465" fmla="*/ 56976 h 861688"/>
              <a:gd name="connsiteX1466" fmla="*/ 1892572 w 2525033"/>
              <a:gd name="connsiteY1466" fmla="*/ 85563 h 861688"/>
              <a:gd name="connsiteX1467" fmla="*/ 1935008 w 2525033"/>
              <a:gd name="connsiteY1467" fmla="*/ 85563 h 861688"/>
              <a:gd name="connsiteX1468" fmla="*/ 1914983 w 2525033"/>
              <a:gd name="connsiteY1468" fmla="*/ 56976 h 861688"/>
              <a:gd name="connsiteX1469" fmla="*/ 2004827 w 2525033"/>
              <a:gd name="connsiteY1469" fmla="*/ 56187 h 861688"/>
              <a:gd name="connsiteX1470" fmla="*/ 1984002 w 2525033"/>
              <a:gd name="connsiteY1470" fmla="*/ 83986 h 861688"/>
              <a:gd name="connsiteX1471" fmla="*/ 2003040 w 2525033"/>
              <a:gd name="connsiteY1471" fmla="*/ 108630 h 861688"/>
              <a:gd name="connsiteX1472" fmla="*/ 2024652 w 2525033"/>
              <a:gd name="connsiteY1472" fmla="*/ 80633 h 861688"/>
              <a:gd name="connsiteX1473" fmla="*/ 2004827 w 2525033"/>
              <a:gd name="connsiteY1473" fmla="*/ 56187 h 861688"/>
              <a:gd name="connsiteX1474" fmla="*/ 1316176 w 2525033"/>
              <a:gd name="connsiteY1474" fmla="*/ 47712 h 861688"/>
              <a:gd name="connsiteX1475" fmla="*/ 1322522 w 2525033"/>
              <a:gd name="connsiteY1475" fmla="*/ 47712 h 861688"/>
              <a:gd name="connsiteX1476" fmla="*/ 1321523 w 2525033"/>
              <a:gd name="connsiteY1476" fmla="*/ 58355 h 861688"/>
              <a:gd name="connsiteX1477" fmla="*/ 1321523 w 2525033"/>
              <a:gd name="connsiteY1477" fmla="*/ 133281 h 861688"/>
              <a:gd name="connsiteX1478" fmla="*/ 1332628 w 2525033"/>
              <a:gd name="connsiteY1478" fmla="*/ 136237 h 861688"/>
              <a:gd name="connsiteX1479" fmla="*/ 1332628 w 2525033"/>
              <a:gd name="connsiteY1479" fmla="*/ 139975 h 861688"/>
              <a:gd name="connsiteX1480" fmla="*/ 1309630 w 2525033"/>
              <a:gd name="connsiteY1480" fmla="*/ 143328 h 861688"/>
              <a:gd name="connsiteX1481" fmla="*/ 1294752 w 2525033"/>
              <a:gd name="connsiteY1481" fmla="*/ 141552 h 861688"/>
              <a:gd name="connsiteX1482" fmla="*/ 1294752 w 2525033"/>
              <a:gd name="connsiteY1482" fmla="*/ 138199 h 861688"/>
              <a:gd name="connsiteX1483" fmla="*/ 1305258 w 2525033"/>
              <a:gd name="connsiteY1483" fmla="*/ 127557 h 861688"/>
              <a:gd name="connsiteX1484" fmla="*/ 1305258 w 2525033"/>
              <a:gd name="connsiteY1484" fmla="*/ 60919 h 861688"/>
              <a:gd name="connsiteX1485" fmla="*/ 1292566 w 2525033"/>
              <a:gd name="connsiteY1485" fmla="*/ 55598 h 861688"/>
              <a:gd name="connsiteX1486" fmla="*/ 1292566 w 2525033"/>
              <a:gd name="connsiteY1486" fmla="*/ 51456 h 861688"/>
              <a:gd name="connsiteX1487" fmla="*/ 1316176 w 2525033"/>
              <a:gd name="connsiteY1487" fmla="*/ 47712 h 861688"/>
              <a:gd name="connsiteX1488" fmla="*/ 304919 w 2525033"/>
              <a:gd name="connsiteY1488" fmla="*/ 47712 h 861688"/>
              <a:gd name="connsiteX1489" fmla="*/ 311265 w 2525033"/>
              <a:gd name="connsiteY1489" fmla="*/ 47712 h 861688"/>
              <a:gd name="connsiteX1490" fmla="*/ 310266 w 2525033"/>
              <a:gd name="connsiteY1490" fmla="*/ 58355 h 861688"/>
              <a:gd name="connsiteX1491" fmla="*/ 310266 w 2525033"/>
              <a:gd name="connsiteY1491" fmla="*/ 133281 h 861688"/>
              <a:gd name="connsiteX1492" fmla="*/ 321371 w 2525033"/>
              <a:gd name="connsiteY1492" fmla="*/ 136237 h 861688"/>
              <a:gd name="connsiteX1493" fmla="*/ 321371 w 2525033"/>
              <a:gd name="connsiteY1493" fmla="*/ 139975 h 861688"/>
              <a:gd name="connsiteX1494" fmla="*/ 298373 w 2525033"/>
              <a:gd name="connsiteY1494" fmla="*/ 143328 h 861688"/>
              <a:gd name="connsiteX1495" fmla="*/ 283495 w 2525033"/>
              <a:gd name="connsiteY1495" fmla="*/ 141552 h 861688"/>
              <a:gd name="connsiteX1496" fmla="*/ 283495 w 2525033"/>
              <a:gd name="connsiteY1496" fmla="*/ 138199 h 861688"/>
              <a:gd name="connsiteX1497" fmla="*/ 294001 w 2525033"/>
              <a:gd name="connsiteY1497" fmla="*/ 127557 h 861688"/>
              <a:gd name="connsiteX1498" fmla="*/ 294001 w 2525033"/>
              <a:gd name="connsiteY1498" fmla="*/ 60919 h 861688"/>
              <a:gd name="connsiteX1499" fmla="*/ 281309 w 2525033"/>
              <a:gd name="connsiteY1499" fmla="*/ 55598 h 861688"/>
              <a:gd name="connsiteX1500" fmla="*/ 281309 w 2525033"/>
              <a:gd name="connsiteY1500" fmla="*/ 51456 h 861688"/>
              <a:gd name="connsiteX1501" fmla="*/ 304919 w 2525033"/>
              <a:gd name="connsiteY1501" fmla="*/ 47712 h 861688"/>
              <a:gd name="connsiteX1502" fmla="*/ 2204750 w 2525033"/>
              <a:gd name="connsiteY1502" fmla="*/ 47314 h 861688"/>
              <a:gd name="connsiteX1503" fmla="*/ 2232520 w 2525033"/>
              <a:gd name="connsiteY1503" fmla="*/ 78075 h 861688"/>
              <a:gd name="connsiteX1504" fmla="*/ 2232520 w 2525033"/>
              <a:gd name="connsiteY1504" fmla="*/ 133281 h 861688"/>
              <a:gd name="connsiteX1505" fmla="*/ 2242826 w 2525033"/>
              <a:gd name="connsiteY1505" fmla="*/ 136237 h 861688"/>
              <a:gd name="connsiteX1506" fmla="*/ 2242826 w 2525033"/>
              <a:gd name="connsiteY1506" fmla="*/ 139975 h 861688"/>
              <a:gd name="connsiteX1507" fmla="*/ 2222001 w 2525033"/>
              <a:gd name="connsiteY1507" fmla="*/ 143328 h 861688"/>
              <a:gd name="connsiteX1508" fmla="*/ 2209109 w 2525033"/>
              <a:gd name="connsiteY1508" fmla="*/ 141552 h 861688"/>
              <a:gd name="connsiteX1509" fmla="*/ 2209109 w 2525033"/>
              <a:gd name="connsiteY1509" fmla="*/ 138199 h 861688"/>
              <a:gd name="connsiteX1510" fmla="*/ 2216255 w 2525033"/>
              <a:gd name="connsiteY1510" fmla="*/ 125197 h 861688"/>
              <a:gd name="connsiteX1511" fmla="*/ 2216255 w 2525033"/>
              <a:gd name="connsiteY1511" fmla="*/ 87537 h 861688"/>
              <a:gd name="connsiteX1512" fmla="*/ 2196418 w 2525033"/>
              <a:gd name="connsiteY1512" fmla="*/ 60918 h 861688"/>
              <a:gd name="connsiteX1513" fmla="*/ 2175993 w 2525033"/>
              <a:gd name="connsiteY1513" fmla="*/ 67035 h 861688"/>
              <a:gd name="connsiteX1514" fmla="*/ 2175993 w 2525033"/>
              <a:gd name="connsiteY1514" fmla="*/ 133281 h 861688"/>
              <a:gd name="connsiteX1515" fmla="*/ 2187098 w 2525033"/>
              <a:gd name="connsiteY1515" fmla="*/ 136237 h 861688"/>
              <a:gd name="connsiteX1516" fmla="*/ 2187098 w 2525033"/>
              <a:gd name="connsiteY1516" fmla="*/ 139975 h 861688"/>
              <a:gd name="connsiteX1517" fmla="*/ 2164101 w 2525033"/>
              <a:gd name="connsiteY1517" fmla="*/ 143328 h 861688"/>
              <a:gd name="connsiteX1518" fmla="*/ 2149222 w 2525033"/>
              <a:gd name="connsiteY1518" fmla="*/ 141552 h 861688"/>
              <a:gd name="connsiteX1519" fmla="*/ 2149222 w 2525033"/>
              <a:gd name="connsiteY1519" fmla="*/ 138199 h 861688"/>
              <a:gd name="connsiteX1520" fmla="*/ 2159741 w 2525033"/>
              <a:gd name="connsiteY1520" fmla="*/ 127556 h 861688"/>
              <a:gd name="connsiteX1521" fmla="*/ 2159741 w 2525033"/>
              <a:gd name="connsiteY1521" fmla="*/ 60918 h 861688"/>
              <a:gd name="connsiteX1522" fmla="*/ 2146849 w 2525033"/>
              <a:gd name="connsiteY1522" fmla="*/ 55597 h 861688"/>
              <a:gd name="connsiteX1523" fmla="*/ 2146849 w 2525033"/>
              <a:gd name="connsiteY1523" fmla="*/ 51263 h 861688"/>
              <a:gd name="connsiteX1524" fmla="*/ 2170646 w 2525033"/>
              <a:gd name="connsiteY1524" fmla="*/ 47711 h 861688"/>
              <a:gd name="connsiteX1525" fmla="*/ 2175406 w 2525033"/>
              <a:gd name="connsiteY1525" fmla="*/ 47711 h 861688"/>
              <a:gd name="connsiteX1526" fmla="*/ 2175406 w 2525033"/>
              <a:gd name="connsiteY1526" fmla="*/ 58354 h 861688"/>
              <a:gd name="connsiteX1527" fmla="*/ 2204750 w 2525033"/>
              <a:gd name="connsiteY1527" fmla="*/ 47314 h 861688"/>
              <a:gd name="connsiteX1528" fmla="*/ 1403708 w 2525033"/>
              <a:gd name="connsiteY1528" fmla="*/ 47314 h 861688"/>
              <a:gd name="connsiteX1529" fmla="*/ 1431478 w 2525033"/>
              <a:gd name="connsiteY1529" fmla="*/ 78075 h 861688"/>
              <a:gd name="connsiteX1530" fmla="*/ 1431478 w 2525033"/>
              <a:gd name="connsiteY1530" fmla="*/ 133281 h 861688"/>
              <a:gd name="connsiteX1531" fmla="*/ 1441784 w 2525033"/>
              <a:gd name="connsiteY1531" fmla="*/ 136237 h 861688"/>
              <a:gd name="connsiteX1532" fmla="*/ 1441784 w 2525033"/>
              <a:gd name="connsiteY1532" fmla="*/ 139975 h 861688"/>
              <a:gd name="connsiteX1533" fmla="*/ 1420959 w 2525033"/>
              <a:gd name="connsiteY1533" fmla="*/ 143328 h 861688"/>
              <a:gd name="connsiteX1534" fmla="*/ 1408067 w 2525033"/>
              <a:gd name="connsiteY1534" fmla="*/ 141552 h 861688"/>
              <a:gd name="connsiteX1535" fmla="*/ 1408067 w 2525033"/>
              <a:gd name="connsiteY1535" fmla="*/ 138199 h 861688"/>
              <a:gd name="connsiteX1536" fmla="*/ 1415213 w 2525033"/>
              <a:gd name="connsiteY1536" fmla="*/ 125197 h 861688"/>
              <a:gd name="connsiteX1537" fmla="*/ 1415213 w 2525033"/>
              <a:gd name="connsiteY1537" fmla="*/ 87537 h 861688"/>
              <a:gd name="connsiteX1538" fmla="*/ 1395376 w 2525033"/>
              <a:gd name="connsiteY1538" fmla="*/ 60918 h 861688"/>
              <a:gd name="connsiteX1539" fmla="*/ 1374951 w 2525033"/>
              <a:gd name="connsiteY1539" fmla="*/ 67035 h 861688"/>
              <a:gd name="connsiteX1540" fmla="*/ 1374951 w 2525033"/>
              <a:gd name="connsiteY1540" fmla="*/ 133281 h 861688"/>
              <a:gd name="connsiteX1541" fmla="*/ 1386056 w 2525033"/>
              <a:gd name="connsiteY1541" fmla="*/ 136237 h 861688"/>
              <a:gd name="connsiteX1542" fmla="*/ 1386056 w 2525033"/>
              <a:gd name="connsiteY1542" fmla="*/ 139975 h 861688"/>
              <a:gd name="connsiteX1543" fmla="*/ 1363059 w 2525033"/>
              <a:gd name="connsiteY1543" fmla="*/ 143328 h 861688"/>
              <a:gd name="connsiteX1544" fmla="*/ 1348180 w 2525033"/>
              <a:gd name="connsiteY1544" fmla="*/ 141552 h 861688"/>
              <a:gd name="connsiteX1545" fmla="*/ 1348180 w 2525033"/>
              <a:gd name="connsiteY1545" fmla="*/ 138199 h 861688"/>
              <a:gd name="connsiteX1546" fmla="*/ 1358699 w 2525033"/>
              <a:gd name="connsiteY1546" fmla="*/ 127556 h 861688"/>
              <a:gd name="connsiteX1547" fmla="*/ 1358699 w 2525033"/>
              <a:gd name="connsiteY1547" fmla="*/ 60918 h 861688"/>
              <a:gd name="connsiteX1548" fmla="*/ 1345807 w 2525033"/>
              <a:gd name="connsiteY1548" fmla="*/ 55597 h 861688"/>
              <a:gd name="connsiteX1549" fmla="*/ 1345807 w 2525033"/>
              <a:gd name="connsiteY1549" fmla="*/ 51263 h 861688"/>
              <a:gd name="connsiteX1550" fmla="*/ 1369604 w 2525033"/>
              <a:gd name="connsiteY1550" fmla="*/ 47711 h 861688"/>
              <a:gd name="connsiteX1551" fmla="*/ 1374364 w 2525033"/>
              <a:gd name="connsiteY1551" fmla="*/ 47711 h 861688"/>
              <a:gd name="connsiteX1552" fmla="*/ 1374364 w 2525033"/>
              <a:gd name="connsiteY1552" fmla="*/ 58354 h 861688"/>
              <a:gd name="connsiteX1553" fmla="*/ 1403708 w 2525033"/>
              <a:gd name="connsiteY1553" fmla="*/ 47314 h 861688"/>
              <a:gd name="connsiteX1554" fmla="*/ 492850 w 2525033"/>
              <a:gd name="connsiteY1554" fmla="*/ 47314 h 861688"/>
              <a:gd name="connsiteX1555" fmla="*/ 520620 w 2525033"/>
              <a:gd name="connsiteY1555" fmla="*/ 78075 h 861688"/>
              <a:gd name="connsiteX1556" fmla="*/ 520620 w 2525033"/>
              <a:gd name="connsiteY1556" fmla="*/ 133281 h 861688"/>
              <a:gd name="connsiteX1557" fmla="*/ 530926 w 2525033"/>
              <a:gd name="connsiteY1557" fmla="*/ 136237 h 861688"/>
              <a:gd name="connsiteX1558" fmla="*/ 530926 w 2525033"/>
              <a:gd name="connsiteY1558" fmla="*/ 139975 h 861688"/>
              <a:gd name="connsiteX1559" fmla="*/ 510101 w 2525033"/>
              <a:gd name="connsiteY1559" fmla="*/ 143328 h 861688"/>
              <a:gd name="connsiteX1560" fmla="*/ 497209 w 2525033"/>
              <a:gd name="connsiteY1560" fmla="*/ 141552 h 861688"/>
              <a:gd name="connsiteX1561" fmla="*/ 497209 w 2525033"/>
              <a:gd name="connsiteY1561" fmla="*/ 138199 h 861688"/>
              <a:gd name="connsiteX1562" fmla="*/ 504355 w 2525033"/>
              <a:gd name="connsiteY1562" fmla="*/ 125197 h 861688"/>
              <a:gd name="connsiteX1563" fmla="*/ 504355 w 2525033"/>
              <a:gd name="connsiteY1563" fmla="*/ 87537 h 861688"/>
              <a:gd name="connsiteX1564" fmla="*/ 484518 w 2525033"/>
              <a:gd name="connsiteY1564" fmla="*/ 60918 h 861688"/>
              <a:gd name="connsiteX1565" fmla="*/ 464093 w 2525033"/>
              <a:gd name="connsiteY1565" fmla="*/ 67035 h 861688"/>
              <a:gd name="connsiteX1566" fmla="*/ 464093 w 2525033"/>
              <a:gd name="connsiteY1566" fmla="*/ 133281 h 861688"/>
              <a:gd name="connsiteX1567" fmla="*/ 475198 w 2525033"/>
              <a:gd name="connsiteY1567" fmla="*/ 136237 h 861688"/>
              <a:gd name="connsiteX1568" fmla="*/ 475198 w 2525033"/>
              <a:gd name="connsiteY1568" fmla="*/ 139975 h 861688"/>
              <a:gd name="connsiteX1569" fmla="*/ 452201 w 2525033"/>
              <a:gd name="connsiteY1569" fmla="*/ 143328 h 861688"/>
              <a:gd name="connsiteX1570" fmla="*/ 437322 w 2525033"/>
              <a:gd name="connsiteY1570" fmla="*/ 141552 h 861688"/>
              <a:gd name="connsiteX1571" fmla="*/ 437322 w 2525033"/>
              <a:gd name="connsiteY1571" fmla="*/ 138199 h 861688"/>
              <a:gd name="connsiteX1572" fmla="*/ 447828 w 2525033"/>
              <a:gd name="connsiteY1572" fmla="*/ 127556 h 861688"/>
              <a:gd name="connsiteX1573" fmla="*/ 447828 w 2525033"/>
              <a:gd name="connsiteY1573" fmla="*/ 60918 h 861688"/>
              <a:gd name="connsiteX1574" fmla="*/ 434949 w 2525033"/>
              <a:gd name="connsiteY1574" fmla="*/ 55597 h 861688"/>
              <a:gd name="connsiteX1575" fmla="*/ 434949 w 2525033"/>
              <a:gd name="connsiteY1575" fmla="*/ 51263 h 861688"/>
              <a:gd name="connsiteX1576" fmla="*/ 458746 w 2525033"/>
              <a:gd name="connsiteY1576" fmla="*/ 47711 h 861688"/>
              <a:gd name="connsiteX1577" fmla="*/ 463506 w 2525033"/>
              <a:gd name="connsiteY1577" fmla="*/ 47711 h 861688"/>
              <a:gd name="connsiteX1578" fmla="*/ 463506 w 2525033"/>
              <a:gd name="connsiteY1578" fmla="*/ 58354 h 861688"/>
              <a:gd name="connsiteX1579" fmla="*/ 492850 w 2525033"/>
              <a:gd name="connsiteY1579" fmla="*/ 47314 h 861688"/>
              <a:gd name="connsiteX1580" fmla="*/ 1758058 w 2525033"/>
              <a:gd name="connsiteY1580" fmla="*/ 46724 h 861688"/>
              <a:gd name="connsiteX1581" fmla="*/ 1768364 w 2525033"/>
              <a:gd name="connsiteY1581" fmla="*/ 55200 h 861688"/>
              <a:gd name="connsiteX1582" fmla="*/ 1765191 w 2525033"/>
              <a:gd name="connsiteY1582" fmla="*/ 67034 h 861688"/>
              <a:gd name="connsiteX1583" fmla="*/ 1752898 w 2525033"/>
              <a:gd name="connsiteY1583" fmla="*/ 62495 h 861688"/>
              <a:gd name="connsiteX1584" fmla="*/ 1735447 w 2525033"/>
              <a:gd name="connsiteY1584" fmla="*/ 70580 h 861688"/>
              <a:gd name="connsiteX1585" fmla="*/ 1735447 w 2525033"/>
              <a:gd name="connsiteY1585" fmla="*/ 133281 h 861688"/>
              <a:gd name="connsiteX1586" fmla="*/ 1749138 w 2525033"/>
              <a:gd name="connsiteY1586" fmla="*/ 136236 h 861688"/>
              <a:gd name="connsiteX1587" fmla="*/ 1749138 w 2525033"/>
              <a:gd name="connsiteY1587" fmla="*/ 139974 h 861688"/>
              <a:gd name="connsiteX1588" fmla="*/ 1724541 w 2525033"/>
              <a:gd name="connsiteY1588" fmla="*/ 143327 h 861688"/>
              <a:gd name="connsiteX1589" fmla="*/ 1708676 w 2525033"/>
              <a:gd name="connsiteY1589" fmla="*/ 141552 h 861688"/>
              <a:gd name="connsiteX1590" fmla="*/ 1708676 w 2525033"/>
              <a:gd name="connsiteY1590" fmla="*/ 138199 h 861688"/>
              <a:gd name="connsiteX1591" fmla="*/ 1719195 w 2525033"/>
              <a:gd name="connsiteY1591" fmla="*/ 127556 h 861688"/>
              <a:gd name="connsiteX1592" fmla="*/ 1719195 w 2525033"/>
              <a:gd name="connsiteY1592" fmla="*/ 60918 h 861688"/>
              <a:gd name="connsiteX1593" fmla="*/ 1706303 w 2525033"/>
              <a:gd name="connsiteY1593" fmla="*/ 55597 h 861688"/>
              <a:gd name="connsiteX1594" fmla="*/ 1706303 w 2525033"/>
              <a:gd name="connsiteY1594" fmla="*/ 51263 h 861688"/>
              <a:gd name="connsiteX1595" fmla="*/ 1730100 w 2525033"/>
              <a:gd name="connsiteY1595" fmla="*/ 47711 h 861688"/>
              <a:gd name="connsiteX1596" fmla="*/ 1734860 w 2525033"/>
              <a:gd name="connsiteY1596" fmla="*/ 47711 h 861688"/>
              <a:gd name="connsiteX1597" fmla="*/ 1734860 w 2525033"/>
              <a:gd name="connsiteY1597" fmla="*/ 61508 h 861688"/>
              <a:gd name="connsiteX1598" fmla="*/ 1735060 w 2525033"/>
              <a:gd name="connsiteY1598" fmla="*/ 61508 h 861688"/>
              <a:gd name="connsiteX1599" fmla="*/ 1740606 w 2525033"/>
              <a:gd name="connsiteY1599" fmla="*/ 55398 h 861688"/>
              <a:gd name="connsiteX1600" fmla="*/ 1758058 w 2525033"/>
              <a:gd name="connsiteY1600" fmla="*/ 46724 h 861688"/>
              <a:gd name="connsiteX1601" fmla="*/ 1177902 w 2525033"/>
              <a:gd name="connsiteY1601" fmla="*/ 46724 h 861688"/>
              <a:gd name="connsiteX1602" fmla="*/ 1188208 w 2525033"/>
              <a:gd name="connsiteY1602" fmla="*/ 55200 h 861688"/>
              <a:gd name="connsiteX1603" fmla="*/ 1185035 w 2525033"/>
              <a:gd name="connsiteY1603" fmla="*/ 67034 h 861688"/>
              <a:gd name="connsiteX1604" fmla="*/ 1172742 w 2525033"/>
              <a:gd name="connsiteY1604" fmla="*/ 62495 h 861688"/>
              <a:gd name="connsiteX1605" fmla="*/ 1155291 w 2525033"/>
              <a:gd name="connsiteY1605" fmla="*/ 70580 h 861688"/>
              <a:gd name="connsiteX1606" fmla="*/ 1155291 w 2525033"/>
              <a:gd name="connsiteY1606" fmla="*/ 133281 h 861688"/>
              <a:gd name="connsiteX1607" fmla="*/ 1168982 w 2525033"/>
              <a:gd name="connsiteY1607" fmla="*/ 136236 h 861688"/>
              <a:gd name="connsiteX1608" fmla="*/ 1168982 w 2525033"/>
              <a:gd name="connsiteY1608" fmla="*/ 139974 h 861688"/>
              <a:gd name="connsiteX1609" fmla="*/ 1144385 w 2525033"/>
              <a:gd name="connsiteY1609" fmla="*/ 143327 h 861688"/>
              <a:gd name="connsiteX1610" fmla="*/ 1128520 w 2525033"/>
              <a:gd name="connsiteY1610" fmla="*/ 141552 h 861688"/>
              <a:gd name="connsiteX1611" fmla="*/ 1128520 w 2525033"/>
              <a:gd name="connsiteY1611" fmla="*/ 138199 h 861688"/>
              <a:gd name="connsiteX1612" fmla="*/ 1139039 w 2525033"/>
              <a:gd name="connsiteY1612" fmla="*/ 127556 h 861688"/>
              <a:gd name="connsiteX1613" fmla="*/ 1139039 w 2525033"/>
              <a:gd name="connsiteY1613" fmla="*/ 60918 h 861688"/>
              <a:gd name="connsiteX1614" fmla="*/ 1126147 w 2525033"/>
              <a:gd name="connsiteY1614" fmla="*/ 55597 h 861688"/>
              <a:gd name="connsiteX1615" fmla="*/ 1126147 w 2525033"/>
              <a:gd name="connsiteY1615" fmla="*/ 51263 h 861688"/>
              <a:gd name="connsiteX1616" fmla="*/ 1149944 w 2525033"/>
              <a:gd name="connsiteY1616" fmla="*/ 47711 h 861688"/>
              <a:gd name="connsiteX1617" fmla="*/ 1154704 w 2525033"/>
              <a:gd name="connsiteY1617" fmla="*/ 47711 h 861688"/>
              <a:gd name="connsiteX1618" fmla="*/ 1154704 w 2525033"/>
              <a:gd name="connsiteY1618" fmla="*/ 61508 h 861688"/>
              <a:gd name="connsiteX1619" fmla="*/ 1154904 w 2525033"/>
              <a:gd name="connsiteY1619" fmla="*/ 61508 h 861688"/>
              <a:gd name="connsiteX1620" fmla="*/ 1160450 w 2525033"/>
              <a:gd name="connsiteY1620" fmla="*/ 55398 h 861688"/>
              <a:gd name="connsiteX1621" fmla="*/ 1177902 w 2525033"/>
              <a:gd name="connsiteY1621" fmla="*/ 46724 h 861688"/>
              <a:gd name="connsiteX1622" fmla="*/ 2100179 w 2525033"/>
              <a:gd name="connsiteY1622" fmla="*/ 46333 h 861688"/>
              <a:gd name="connsiteX1623" fmla="*/ 2134482 w 2525033"/>
              <a:gd name="connsiteY1623" fmla="*/ 83197 h 861688"/>
              <a:gd name="connsiteX1624" fmla="*/ 2134294 w 2525033"/>
              <a:gd name="connsiteY1624" fmla="*/ 95814 h 861688"/>
              <a:gd name="connsiteX1625" fmla="*/ 2075794 w 2525033"/>
              <a:gd name="connsiteY1625" fmla="*/ 95814 h 861688"/>
              <a:gd name="connsiteX1626" fmla="*/ 2105138 w 2525033"/>
              <a:gd name="connsiteY1626" fmla="*/ 130710 h 861688"/>
              <a:gd name="connsiteX1627" fmla="*/ 2133095 w 2525033"/>
              <a:gd name="connsiteY1627" fmla="*/ 122241 h 861688"/>
              <a:gd name="connsiteX1628" fmla="*/ 2133895 w 2525033"/>
              <a:gd name="connsiteY1628" fmla="*/ 127357 h 861688"/>
              <a:gd name="connsiteX1629" fmla="*/ 2099779 w 2525033"/>
              <a:gd name="connsiteY1629" fmla="*/ 144507 h 861688"/>
              <a:gd name="connsiteX1630" fmla="*/ 2058730 w 2525033"/>
              <a:gd name="connsiteY1630" fmla="*/ 99360 h 861688"/>
              <a:gd name="connsiteX1631" fmla="*/ 2100179 w 2525033"/>
              <a:gd name="connsiteY1631" fmla="*/ 46333 h 861688"/>
              <a:gd name="connsiteX1632" fmla="*/ 1916570 w 2525033"/>
              <a:gd name="connsiteY1632" fmla="*/ 46333 h 861688"/>
              <a:gd name="connsiteX1633" fmla="*/ 1950873 w 2525033"/>
              <a:gd name="connsiteY1633" fmla="*/ 83197 h 861688"/>
              <a:gd name="connsiteX1634" fmla="*/ 1950685 w 2525033"/>
              <a:gd name="connsiteY1634" fmla="*/ 95814 h 861688"/>
              <a:gd name="connsiteX1635" fmla="*/ 1892185 w 2525033"/>
              <a:gd name="connsiteY1635" fmla="*/ 95814 h 861688"/>
              <a:gd name="connsiteX1636" fmla="*/ 1921529 w 2525033"/>
              <a:gd name="connsiteY1636" fmla="*/ 130710 h 861688"/>
              <a:gd name="connsiteX1637" fmla="*/ 1949486 w 2525033"/>
              <a:gd name="connsiteY1637" fmla="*/ 122241 h 861688"/>
              <a:gd name="connsiteX1638" fmla="*/ 1950286 w 2525033"/>
              <a:gd name="connsiteY1638" fmla="*/ 127357 h 861688"/>
              <a:gd name="connsiteX1639" fmla="*/ 1916170 w 2525033"/>
              <a:gd name="connsiteY1639" fmla="*/ 144507 h 861688"/>
              <a:gd name="connsiteX1640" fmla="*/ 1875121 w 2525033"/>
              <a:gd name="connsiteY1640" fmla="*/ 99360 h 861688"/>
              <a:gd name="connsiteX1641" fmla="*/ 1916570 w 2525033"/>
              <a:gd name="connsiteY1641" fmla="*/ 46333 h 861688"/>
              <a:gd name="connsiteX1642" fmla="*/ 1490354 w 2525033"/>
              <a:gd name="connsiteY1642" fmla="*/ 46333 h 861688"/>
              <a:gd name="connsiteX1643" fmla="*/ 1522283 w 2525033"/>
              <a:gd name="connsiteY1643" fmla="*/ 72747 h 861688"/>
              <a:gd name="connsiteX1644" fmla="*/ 1521496 w 2525033"/>
              <a:gd name="connsiteY1644" fmla="*/ 92660 h 861688"/>
              <a:gd name="connsiteX1645" fmla="*/ 1520897 w 2525033"/>
              <a:gd name="connsiteY1645" fmla="*/ 124601 h 861688"/>
              <a:gd name="connsiteX1646" fmla="*/ 1528829 w 2525033"/>
              <a:gd name="connsiteY1646" fmla="*/ 134660 h 861688"/>
              <a:gd name="connsiteX1647" fmla="*/ 1515338 w 2525033"/>
              <a:gd name="connsiteY1647" fmla="*/ 144706 h 861688"/>
              <a:gd name="connsiteX1648" fmla="*/ 1506218 w 2525033"/>
              <a:gd name="connsiteY1648" fmla="*/ 135045 h 861688"/>
              <a:gd name="connsiteX1649" fmla="*/ 1479448 w 2525033"/>
              <a:gd name="connsiteY1649" fmla="*/ 144507 h 861688"/>
              <a:gd name="connsiteX1650" fmla="*/ 1454264 w 2525033"/>
              <a:gd name="connsiteY1650" fmla="*/ 122626 h 861688"/>
              <a:gd name="connsiteX1651" fmla="*/ 1505819 w 2525033"/>
              <a:gd name="connsiteY1651" fmla="*/ 90493 h 861688"/>
              <a:gd name="connsiteX1652" fmla="*/ 1505819 w 2525033"/>
              <a:gd name="connsiteY1652" fmla="*/ 85166 h 861688"/>
              <a:gd name="connsiteX1653" fmla="*/ 1488167 w 2525033"/>
              <a:gd name="connsiteY1653" fmla="*/ 59341 h 861688"/>
              <a:gd name="connsiteX1654" fmla="*/ 1458424 w 2525033"/>
              <a:gd name="connsiteY1654" fmla="*/ 72157 h 861688"/>
              <a:gd name="connsiteX1655" fmla="*/ 1457837 w 2525033"/>
              <a:gd name="connsiteY1655" fmla="*/ 66240 h 861688"/>
              <a:gd name="connsiteX1656" fmla="*/ 1490354 w 2525033"/>
              <a:gd name="connsiteY1656" fmla="*/ 46333 h 861688"/>
              <a:gd name="connsiteX1657" fmla="*/ 667826 w 2525033"/>
              <a:gd name="connsiteY1657" fmla="*/ 46333 h 861688"/>
              <a:gd name="connsiteX1658" fmla="*/ 699755 w 2525033"/>
              <a:gd name="connsiteY1658" fmla="*/ 72747 h 861688"/>
              <a:gd name="connsiteX1659" fmla="*/ 698968 w 2525033"/>
              <a:gd name="connsiteY1659" fmla="*/ 92660 h 861688"/>
              <a:gd name="connsiteX1660" fmla="*/ 698369 w 2525033"/>
              <a:gd name="connsiteY1660" fmla="*/ 124601 h 861688"/>
              <a:gd name="connsiteX1661" fmla="*/ 706301 w 2525033"/>
              <a:gd name="connsiteY1661" fmla="*/ 134660 h 861688"/>
              <a:gd name="connsiteX1662" fmla="*/ 692810 w 2525033"/>
              <a:gd name="connsiteY1662" fmla="*/ 144706 h 861688"/>
              <a:gd name="connsiteX1663" fmla="*/ 683690 w 2525033"/>
              <a:gd name="connsiteY1663" fmla="*/ 135045 h 861688"/>
              <a:gd name="connsiteX1664" fmla="*/ 656920 w 2525033"/>
              <a:gd name="connsiteY1664" fmla="*/ 144507 h 861688"/>
              <a:gd name="connsiteX1665" fmla="*/ 631736 w 2525033"/>
              <a:gd name="connsiteY1665" fmla="*/ 122626 h 861688"/>
              <a:gd name="connsiteX1666" fmla="*/ 683291 w 2525033"/>
              <a:gd name="connsiteY1666" fmla="*/ 90493 h 861688"/>
              <a:gd name="connsiteX1667" fmla="*/ 683291 w 2525033"/>
              <a:gd name="connsiteY1667" fmla="*/ 85166 h 861688"/>
              <a:gd name="connsiteX1668" fmla="*/ 665639 w 2525033"/>
              <a:gd name="connsiteY1668" fmla="*/ 59341 h 861688"/>
              <a:gd name="connsiteX1669" fmla="*/ 635896 w 2525033"/>
              <a:gd name="connsiteY1669" fmla="*/ 72157 h 861688"/>
              <a:gd name="connsiteX1670" fmla="*/ 635309 w 2525033"/>
              <a:gd name="connsiteY1670" fmla="*/ 66240 h 861688"/>
              <a:gd name="connsiteX1671" fmla="*/ 667826 w 2525033"/>
              <a:gd name="connsiteY1671" fmla="*/ 46333 h 861688"/>
              <a:gd name="connsiteX1672" fmla="*/ 579495 w 2525033"/>
              <a:gd name="connsiteY1672" fmla="*/ 46333 h 861688"/>
              <a:gd name="connsiteX1673" fmla="*/ 611424 w 2525033"/>
              <a:gd name="connsiteY1673" fmla="*/ 72747 h 861688"/>
              <a:gd name="connsiteX1674" fmla="*/ 610625 w 2525033"/>
              <a:gd name="connsiteY1674" fmla="*/ 92660 h 861688"/>
              <a:gd name="connsiteX1675" fmla="*/ 610038 w 2525033"/>
              <a:gd name="connsiteY1675" fmla="*/ 124601 h 861688"/>
              <a:gd name="connsiteX1676" fmla="*/ 617970 w 2525033"/>
              <a:gd name="connsiteY1676" fmla="*/ 134660 h 861688"/>
              <a:gd name="connsiteX1677" fmla="*/ 604479 w 2525033"/>
              <a:gd name="connsiteY1677" fmla="*/ 144706 h 861688"/>
              <a:gd name="connsiteX1678" fmla="*/ 595359 w 2525033"/>
              <a:gd name="connsiteY1678" fmla="*/ 135045 h 861688"/>
              <a:gd name="connsiteX1679" fmla="*/ 568589 w 2525033"/>
              <a:gd name="connsiteY1679" fmla="*/ 144507 h 861688"/>
              <a:gd name="connsiteX1680" fmla="*/ 543405 w 2525033"/>
              <a:gd name="connsiteY1680" fmla="*/ 122626 h 861688"/>
              <a:gd name="connsiteX1681" fmla="*/ 594960 w 2525033"/>
              <a:gd name="connsiteY1681" fmla="*/ 90493 h 861688"/>
              <a:gd name="connsiteX1682" fmla="*/ 594960 w 2525033"/>
              <a:gd name="connsiteY1682" fmla="*/ 85166 h 861688"/>
              <a:gd name="connsiteX1683" fmla="*/ 577321 w 2525033"/>
              <a:gd name="connsiteY1683" fmla="*/ 59341 h 861688"/>
              <a:gd name="connsiteX1684" fmla="*/ 547565 w 2525033"/>
              <a:gd name="connsiteY1684" fmla="*/ 72157 h 861688"/>
              <a:gd name="connsiteX1685" fmla="*/ 546978 w 2525033"/>
              <a:gd name="connsiteY1685" fmla="*/ 66240 h 861688"/>
              <a:gd name="connsiteX1686" fmla="*/ 579495 w 2525033"/>
              <a:gd name="connsiteY1686" fmla="*/ 46333 h 861688"/>
              <a:gd name="connsiteX1687" fmla="*/ 165308 w 2525033"/>
              <a:gd name="connsiteY1687" fmla="*/ 46333 h 861688"/>
              <a:gd name="connsiteX1688" fmla="*/ 197237 w 2525033"/>
              <a:gd name="connsiteY1688" fmla="*/ 72747 h 861688"/>
              <a:gd name="connsiteX1689" fmla="*/ 196438 w 2525033"/>
              <a:gd name="connsiteY1689" fmla="*/ 92660 h 861688"/>
              <a:gd name="connsiteX1690" fmla="*/ 195851 w 2525033"/>
              <a:gd name="connsiteY1690" fmla="*/ 124601 h 861688"/>
              <a:gd name="connsiteX1691" fmla="*/ 203783 w 2525033"/>
              <a:gd name="connsiteY1691" fmla="*/ 134660 h 861688"/>
              <a:gd name="connsiteX1692" fmla="*/ 190292 w 2525033"/>
              <a:gd name="connsiteY1692" fmla="*/ 144706 h 861688"/>
              <a:gd name="connsiteX1693" fmla="*/ 181172 w 2525033"/>
              <a:gd name="connsiteY1693" fmla="*/ 135045 h 861688"/>
              <a:gd name="connsiteX1694" fmla="*/ 154402 w 2525033"/>
              <a:gd name="connsiteY1694" fmla="*/ 144507 h 861688"/>
              <a:gd name="connsiteX1695" fmla="*/ 129218 w 2525033"/>
              <a:gd name="connsiteY1695" fmla="*/ 122626 h 861688"/>
              <a:gd name="connsiteX1696" fmla="*/ 180773 w 2525033"/>
              <a:gd name="connsiteY1696" fmla="*/ 90493 h 861688"/>
              <a:gd name="connsiteX1697" fmla="*/ 180773 w 2525033"/>
              <a:gd name="connsiteY1697" fmla="*/ 85166 h 861688"/>
              <a:gd name="connsiteX1698" fmla="*/ 163134 w 2525033"/>
              <a:gd name="connsiteY1698" fmla="*/ 59341 h 861688"/>
              <a:gd name="connsiteX1699" fmla="*/ 133378 w 2525033"/>
              <a:gd name="connsiteY1699" fmla="*/ 72157 h 861688"/>
              <a:gd name="connsiteX1700" fmla="*/ 132784 w 2525033"/>
              <a:gd name="connsiteY1700" fmla="*/ 66240 h 861688"/>
              <a:gd name="connsiteX1701" fmla="*/ 165308 w 2525033"/>
              <a:gd name="connsiteY1701" fmla="*/ 46333 h 861688"/>
              <a:gd name="connsiteX1702" fmla="*/ 1070895 w 2525033"/>
              <a:gd name="connsiteY1702" fmla="*/ 46135 h 861688"/>
              <a:gd name="connsiteX1703" fmla="*/ 1114117 w 2525033"/>
              <a:gd name="connsiteY1703" fmla="*/ 91673 h 861688"/>
              <a:gd name="connsiteX1704" fmla="*/ 1067722 w 2525033"/>
              <a:gd name="connsiteY1704" fmla="*/ 144707 h 861688"/>
              <a:gd name="connsiteX1705" fmla="*/ 1024287 w 2525033"/>
              <a:gd name="connsiteY1705" fmla="*/ 99168 h 861688"/>
              <a:gd name="connsiteX1706" fmla="*/ 1070895 w 2525033"/>
              <a:gd name="connsiteY1706" fmla="*/ 46135 h 861688"/>
              <a:gd name="connsiteX1707" fmla="*/ 2006013 w 2525033"/>
              <a:gd name="connsiteY1707" fmla="*/ 46134 h 861688"/>
              <a:gd name="connsiteX1708" fmla="*/ 2027425 w 2525033"/>
              <a:gd name="connsiteY1708" fmla="*/ 52641 h 861688"/>
              <a:gd name="connsiteX1709" fmla="*/ 2044876 w 2525033"/>
              <a:gd name="connsiteY1709" fmla="*/ 46333 h 861688"/>
              <a:gd name="connsiteX1710" fmla="*/ 2053408 w 2525033"/>
              <a:gd name="connsiteY1710" fmla="*/ 47512 h 861688"/>
              <a:gd name="connsiteX1711" fmla="*/ 2052022 w 2525033"/>
              <a:gd name="connsiteY1711" fmla="*/ 60527 h 861688"/>
              <a:gd name="connsiteX1712" fmla="*/ 2030798 w 2525033"/>
              <a:gd name="connsiteY1712" fmla="*/ 58354 h 861688"/>
              <a:gd name="connsiteX1713" fmla="*/ 2030798 w 2525033"/>
              <a:gd name="connsiteY1713" fmla="*/ 58552 h 861688"/>
              <a:gd name="connsiteX1714" fmla="*/ 2042103 w 2525033"/>
              <a:gd name="connsiteY1714" fmla="*/ 80043 h 861688"/>
              <a:gd name="connsiteX1715" fmla="*/ 2001841 w 2525033"/>
              <a:gd name="connsiteY1715" fmla="*/ 118484 h 861688"/>
              <a:gd name="connsiteX1716" fmla="*/ 1989549 w 2525033"/>
              <a:gd name="connsiteY1716" fmla="*/ 116118 h 861688"/>
              <a:gd name="connsiteX1717" fmla="*/ 1983203 w 2525033"/>
              <a:gd name="connsiteY1717" fmla="*/ 125581 h 861688"/>
              <a:gd name="connsiteX1718" fmla="*/ 1995895 w 2525033"/>
              <a:gd name="connsiteY1718" fmla="*/ 134659 h 861688"/>
              <a:gd name="connsiteX1719" fmla="*/ 2023665 w 2525033"/>
              <a:gd name="connsiteY1719" fmla="*/ 134461 h 861688"/>
              <a:gd name="connsiteX1720" fmla="*/ 2049636 w 2525033"/>
              <a:gd name="connsiteY1720" fmla="*/ 156541 h 861688"/>
              <a:gd name="connsiteX1721" fmla="*/ 2001254 w 2525033"/>
              <a:gd name="connsiteY1721" fmla="*/ 191039 h 861688"/>
              <a:gd name="connsiteX1722" fmla="*/ 1963378 w 2525033"/>
              <a:gd name="connsiteY1722" fmla="*/ 167978 h 861688"/>
              <a:gd name="connsiteX1723" fmla="*/ 1982216 w 2525033"/>
              <a:gd name="connsiteY1723" fmla="*/ 146084 h 861688"/>
              <a:gd name="connsiteX1724" fmla="*/ 1982216 w 2525033"/>
              <a:gd name="connsiteY1724" fmla="*/ 145898 h 861688"/>
              <a:gd name="connsiteX1725" fmla="*/ 1970511 w 2525033"/>
              <a:gd name="connsiteY1725" fmla="*/ 130511 h 861688"/>
              <a:gd name="connsiteX1726" fmla="*/ 1984402 w 2525033"/>
              <a:gd name="connsiteY1726" fmla="*/ 112772 h 861688"/>
              <a:gd name="connsiteX1727" fmla="*/ 1984402 w 2525033"/>
              <a:gd name="connsiteY1727" fmla="*/ 112573 h 861688"/>
              <a:gd name="connsiteX1728" fmla="*/ 1966551 w 2525033"/>
              <a:gd name="connsiteY1728" fmla="*/ 85165 h 861688"/>
              <a:gd name="connsiteX1729" fmla="*/ 2006013 w 2525033"/>
              <a:gd name="connsiteY1729" fmla="*/ 46134 h 861688"/>
              <a:gd name="connsiteX1730" fmla="*/ 1651051 w 2525033"/>
              <a:gd name="connsiteY1730" fmla="*/ 46134 h 861688"/>
              <a:gd name="connsiteX1731" fmla="*/ 1694273 w 2525033"/>
              <a:gd name="connsiteY1731" fmla="*/ 91673 h 861688"/>
              <a:gd name="connsiteX1732" fmla="*/ 1647878 w 2525033"/>
              <a:gd name="connsiteY1732" fmla="*/ 144706 h 861688"/>
              <a:gd name="connsiteX1733" fmla="*/ 1604443 w 2525033"/>
              <a:gd name="connsiteY1733" fmla="*/ 99167 h 861688"/>
              <a:gd name="connsiteX1734" fmla="*/ 1651051 w 2525033"/>
              <a:gd name="connsiteY1734" fmla="*/ 46134 h 861688"/>
              <a:gd name="connsiteX1735" fmla="*/ 965437 w 2525033"/>
              <a:gd name="connsiteY1735" fmla="*/ 46134 h 861688"/>
              <a:gd name="connsiteX1736" fmla="*/ 1008659 w 2525033"/>
              <a:gd name="connsiteY1736" fmla="*/ 91673 h 861688"/>
              <a:gd name="connsiteX1737" fmla="*/ 962264 w 2525033"/>
              <a:gd name="connsiteY1737" fmla="*/ 144706 h 861688"/>
              <a:gd name="connsiteX1738" fmla="*/ 918829 w 2525033"/>
              <a:gd name="connsiteY1738" fmla="*/ 99167 h 861688"/>
              <a:gd name="connsiteX1739" fmla="*/ 965437 w 2525033"/>
              <a:gd name="connsiteY1739" fmla="*/ 46134 h 861688"/>
              <a:gd name="connsiteX1740" fmla="*/ 379709 w 2525033"/>
              <a:gd name="connsiteY1740" fmla="*/ 46134 h 861688"/>
              <a:gd name="connsiteX1741" fmla="*/ 422931 w 2525033"/>
              <a:gd name="connsiteY1741" fmla="*/ 91673 h 861688"/>
              <a:gd name="connsiteX1742" fmla="*/ 376536 w 2525033"/>
              <a:gd name="connsiteY1742" fmla="*/ 144706 h 861688"/>
              <a:gd name="connsiteX1743" fmla="*/ 333101 w 2525033"/>
              <a:gd name="connsiteY1743" fmla="*/ 99167 h 861688"/>
              <a:gd name="connsiteX1744" fmla="*/ 379709 w 2525033"/>
              <a:gd name="connsiteY1744" fmla="*/ 46134 h 861688"/>
              <a:gd name="connsiteX1745" fmla="*/ 1840344 w 2525033"/>
              <a:gd name="connsiteY1745" fmla="*/ 33120 h 861688"/>
              <a:gd name="connsiteX1746" fmla="*/ 1839544 w 2525033"/>
              <a:gd name="connsiteY1746" fmla="*/ 50866 h 861688"/>
              <a:gd name="connsiteX1747" fmla="*/ 1865728 w 2525033"/>
              <a:gd name="connsiteY1747" fmla="*/ 50866 h 861688"/>
              <a:gd name="connsiteX1748" fmla="*/ 1864328 w 2525033"/>
              <a:gd name="connsiteY1748" fmla="*/ 61509 h 861688"/>
              <a:gd name="connsiteX1749" fmla="*/ 1838945 w 2525033"/>
              <a:gd name="connsiteY1749" fmla="*/ 61509 h 861688"/>
              <a:gd name="connsiteX1750" fmla="*/ 1838557 w 2525033"/>
              <a:gd name="connsiteY1750" fmla="*/ 86352 h 861688"/>
              <a:gd name="connsiteX1751" fmla="*/ 1838357 w 2525033"/>
              <a:gd name="connsiteY1751" fmla="*/ 109419 h 861688"/>
              <a:gd name="connsiteX1752" fmla="*/ 1850450 w 2525033"/>
              <a:gd name="connsiteY1752" fmla="*/ 130909 h 861688"/>
              <a:gd name="connsiteX1753" fmla="*/ 1865128 w 2525033"/>
              <a:gd name="connsiteY1753" fmla="*/ 125781 h 861688"/>
              <a:gd name="connsiteX1754" fmla="*/ 1867114 w 2525033"/>
              <a:gd name="connsiteY1754" fmla="*/ 126575 h 861688"/>
              <a:gd name="connsiteX1755" fmla="*/ 1845690 w 2525033"/>
              <a:gd name="connsiteY1755" fmla="*/ 144123 h 861688"/>
              <a:gd name="connsiteX1756" fmla="*/ 1822093 w 2525033"/>
              <a:gd name="connsiteY1756" fmla="*/ 116709 h 861688"/>
              <a:gd name="connsiteX1757" fmla="*/ 1822692 w 2525033"/>
              <a:gd name="connsiteY1757" fmla="*/ 87730 h 861688"/>
              <a:gd name="connsiteX1758" fmla="*/ 1823280 w 2525033"/>
              <a:gd name="connsiteY1758" fmla="*/ 61509 h 861688"/>
              <a:gd name="connsiteX1759" fmla="*/ 1812374 w 2525033"/>
              <a:gd name="connsiteY1759" fmla="*/ 61509 h 861688"/>
              <a:gd name="connsiteX1760" fmla="*/ 1812374 w 2525033"/>
              <a:gd name="connsiteY1760" fmla="*/ 55008 h 861688"/>
              <a:gd name="connsiteX1761" fmla="*/ 1833798 w 2525033"/>
              <a:gd name="connsiteY1761" fmla="*/ 33915 h 861688"/>
              <a:gd name="connsiteX1762" fmla="*/ 1569466 w 2525033"/>
              <a:gd name="connsiteY1762" fmla="*/ 33120 h 861688"/>
              <a:gd name="connsiteX1763" fmla="*/ 1568666 w 2525033"/>
              <a:gd name="connsiteY1763" fmla="*/ 50866 h 861688"/>
              <a:gd name="connsiteX1764" fmla="*/ 1594850 w 2525033"/>
              <a:gd name="connsiteY1764" fmla="*/ 50866 h 861688"/>
              <a:gd name="connsiteX1765" fmla="*/ 1593450 w 2525033"/>
              <a:gd name="connsiteY1765" fmla="*/ 61509 h 861688"/>
              <a:gd name="connsiteX1766" fmla="*/ 1568067 w 2525033"/>
              <a:gd name="connsiteY1766" fmla="*/ 61509 h 861688"/>
              <a:gd name="connsiteX1767" fmla="*/ 1567679 w 2525033"/>
              <a:gd name="connsiteY1767" fmla="*/ 86352 h 861688"/>
              <a:gd name="connsiteX1768" fmla="*/ 1567479 w 2525033"/>
              <a:gd name="connsiteY1768" fmla="*/ 109419 h 861688"/>
              <a:gd name="connsiteX1769" fmla="*/ 1579572 w 2525033"/>
              <a:gd name="connsiteY1769" fmla="*/ 130909 h 861688"/>
              <a:gd name="connsiteX1770" fmla="*/ 1594250 w 2525033"/>
              <a:gd name="connsiteY1770" fmla="*/ 125781 h 861688"/>
              <a:gd name="connsiteX1771" fmla="*/ 1596236 w 2525033"/>
              <a:gd name="connsiteY1771" fmla="*/ 126575 h 861688"/>
              <a:gd name="connsiteX1772" fmla="*/ 1574812 w 2525033"/>
              <a:gd name="connsiteY1772" fmla="*/ 144123 h 861688"/>
              <a:gd name="connsiteX1773" fmla="*/ 1551215 w 2525033"/>
              <a:gd name="connsiteY1773" fmla="*/ 116709 h 861688"/>
              <a:gd name="connsiteX1774" fmla="*/ 1551814 w 2525033"/>
              <a:gd name="connsiteY1774" fmla="*/ 87730 h 861688"/>
              <a:gd name="connsiteX1775" fmla="*/ 1552402 w 2525033"/>
              <a:gd name="connsiteY1775" fmla="*/ 61509 h 861688"/>
              <a:gd name="connsiteX1776" fmla="*/ 1541496 w 2525033"/>
              <a:gd name="connsiteY1776" fmla="*/ 61509 h 861688"/>
              <a:gd name="connsiteX1777" fmla="*/ 1541496 w 2525033"/>
              <a:gd name="connsiteY1777" fmla="*/ 55008 h 861688"/>
              <a:gd name="connsiteX1778" fmla="*/ 1562920 w 2525033"/>
              <a:gd name="connsiteY1778" fmla="*/ 33915 h 861688"/>
              <a:gd name="connsiteX1779" fmla="*/ 244420 w 2525033"/>
              <a:gd name="connsiteY1779" fmla="*/ 33120 h 861688"/>
              <a:gd name="connsiteX1780" fmla="*/ 243620 w 2525033"/>
              <a:gd name="connsiteY1780" fmla="*/ 50866 h 861688"/>
              <a:gd name="connsiteX1781" fmla="*/ 269804 w 2525033"/>
              <a:gd name="connsiteY1781" fmla="*/ 50866 h 861688"/>
              <a:gd name="connsiteX1782" fmla="*/ 268417 w 2525033"/>
              <a:gd name="connsiteY1782" fmla="*/ 61509 h 861688"/>
              <a:gd name="connsiteX1783" fmla="*/ 243033 w 2525033"/>
              <a:gd name="connsiteY1783" fmla="*/ 61509 h 861688"/>
              <a:gd name="connsiteX1784" fmla="*/ 242633 w 2525033"/>
              <a:gd name="connsiteY1784" fmla="*/ 86352 h 861688"/>
              <a:gd name="connsiteX1785" fmla="*/ 242433 w 2525033"/>
              <a:gd name="connsiteY1785" fmla="*/ 109419 h 861688"/>
              <a:gd name="connsiteX1786" fmla="*/ 254526 w 2525033"/>
              <a:gd name="connsiteY1786" fmla="*/ 130909 h 861688"/>
              <a:gd name="connsiteX1787" fmla="*/ 269204 w 2525033"/>
              <a:gd name="connsiteY1787" fmla="*/ 125781 h 861688"/>
              <a:gd name="connsiteX1788" fmla="*/ 271190 w 2525033"/>
              <a:gd name="connsiteY1788" fmla="*/ 126575 h 861688"/>
              <a:gd name="connsiteX1789" fmla="*/ 249766 w 2525033"/>
              <a:gd name="connsiteY1789" fmla="*/ 144123 h 861688"/>
              <a:gd name="connsiteX1790" fmla="*/ 226169 w 2525033"/>
              <a:gd name="connsiteY1790" fmla="*/ 116709 h 861688"/>
              <a:gd name="connsiteX1791" fmla="*/ 226768 w 2525033"/>
              <a:gd name="connsiteY1791" fmla="*/ 87730 h 861688"/>
              <a:gd name="connsiteX1792" fmla="*/ 227356 w 2525033"/>
              <a:gd name="connsiteY1792" fmla="*/ 61509 h 861688"/>
              <a:gd name="connsiteX1793" fmla="*/ 216450 w 2525033"/>
              <a:gd name="connsiteY1793" fmla="*/ 61509 h 861688"/>
              <a:gd name="connsiteX1794" fmla="*/ 216450 w 2525033"/>
              <a:gd name="connsiteY1794" fmla="*/ 55008 h 861688"/>
              <a:gd name="connsiteX1795" fmla="*/ 237874 w 2525033"/>
              <a:gd name="connsiteY1795" fmla="*/ 33915 h 861688"/>
              <a:gd name="connsiteX1796" fmla="*/ 100149 w 2525033"/>
              <a:gd name="connsiteY1796" fmla="*/ 14393 h 861688"/>
              <a:gd name="connsiteX1797" fmla="*/ 116801 w 2525033"/>
              <a:gd name="connsiteY1797" fmla="*/ 16566 h 861688"/>
              <a:gd name="connsiteX1798" fmla="*/ 116801 w 2525033"/>
              <a:gd name="connsiteY1798" fmla="*/ 20112 h 861688"/>
              <a:gd name="connsiteX1799" fmla="*/ 105502 w 2525033"/>
              <a:gd name="connsiteY1799" fmla="*/ 38646 h 861688"/>
              <a:gd name="connsiteX1800" fmla="*/ 105502 w 2525033"/>
              <a:gd name="connsiteY1800" fmla="*/ 141950 h 861688"/>
              <a:gd name="connsiteX1801" fmla="*/ 96176 w 2525033"/>
              <a:gd name="connsiteY1801" fmla="*/ 144123 h 861688"/>
              <a:gd name="connsiteX1802" fmla="*/ 33516 w 2525033"/>
              <a:gd name="connsiteY1802" fmla="*/ 41403 h 861688"/>
              <a:gd name="connsiteX1803" fmla="*/ 33316 w 2525033"/>
              <a:gd name="connsiteY1803" fmla="*/ 41602 h 861688"/>
              <a:gd name="connsiteX1804" fmla="*/ 33316 w 2525033"/>
              <a:gd name="connsiteY1804" fmla="*/ 132685 h 861688"/>
              <a:gd name="connsiteX1805" fmla="*/ 45409 w 2525033"/>
              <a:gd name="connsiteY1805" fmla="*/ 135840 h 861688"/>
              <a:gd name="connsiteX1806" fmla="*/ 45409 w 2525033"/>
              <a:gd name="connsiteY1806" fmla="*/ 140174 h 861688"/>
              <a:gd name="connsiteX1807" fmla="*/ 27364 w 2525033"/>
              <a:gd name="connsiteY1807" fmla="*/ 143527 h 861688"/>
              <a:gd name="connsiteX1808" fmla="*/ 9319 w 2525033"/>
              <a:gd name="connsiteY1808" fmla="*/ 141552 h 861688"/>
              <a:gd name="connsiteX1809" fmla="*/ 9319 w 2525033"/>
              <a:gd name="connsiteY1809" fmla="*/ 137814 h 861688"/>
              <a:gd name="connsiteX1810" fmla="*/ 20824 w 2525033"/>
              <a:gd name="connsiteY1810" fmla="*/ 120466 h 861688"/>
              <a:gd name="connsiteX1811" fmla="*/ 20824 w 2525033"/>
              <a:gd name="connsiteY1811" fmla="*/ 25632 h 861688"/>
              <a:gd name="connsiteX1812" fmla="*/ 8326 w 2525033"/>
              <a:gd name="connsiteY1812" fmla="*/ 22279 h 861688"/>
              <a:gd name="connsiteX1813" fmla="*/ 8326 w 2525033"/>
              <a:gd name="connsiteY1813" fmla="*/ 16566 h 861688"/>
              <a:gd name="connsiteX1814" fmla="*/ 30143 w 2525033"/>
              <a:gd name="connsiteY1814" fmla="*/ 15182 h 861688"/>
              <a:gd name="connsiteX1815" fmla="*/ 37476 w 2525033"/>
              <a:gd name="connsiteY1815" fmla="*/ 15182 h 861688"/>
              <a:gd name="connsiteX1816" fmla="*/ 92610 w 2525033"/>
              <a:gd name="connsiteY1816" fmla="*/ 105278 h 861688"/>
              <a:gd name="connsiteX1817" fmla="*/ 93003 w 2525033"/>
              <a:gd name="connsiteY1817" fmla="*/ 105079 h 861688"/>
              <a:gd name="connsiteX1818" fmla="*/ 93003 w 2525033"/>
              <a:gd name="connsiteY1818" fmla="*/ 25042 h 861688"/>
              <a:gd name="connsiteX1819" fmla="*/ 80312 w 2525033"/>
              <a:gd name="connsiteY1819" fmla="*/ 21888 h 861688"/>
              <a:gd name="connsiteX1820" fmla="*/ 80312 w 2525033"/>
              <a:gd name="connsiteY1820" fmla="*/ 17746 h 861688"/>
              <a:gd name="connsiteX1821" fmla="*/ 100149 w 2525033"/>
              <a:gd name="connsiteY1821" fmla="*/ 14393 h 861688"/>
              <a:gd name="connsiteX1822" fmla="*/ 872920 w 2525033"/>
              <a:gd name="connsiteY1822" fmla="*/ 14002 h 861688"/>
              <a:gd name="connsiteX1823" fmla="*/ 902264 w 2525033"/>
              <a:gd name="connsiteY1823" fmla="*/ 19323 h 861688"/>
              <a:gd name="connsiteX1824" fmla="*/ 900690 w 2525033"/>
              <a:gd name="connsiteY1824" fmla="*/ 46725 h 861688"/>
              <a:gd name="connsiteX1825" fmla="*/ 895331 w 2525033"/>
              <a:gd name="connsiteY1825" fmla="*/ 46725 h 861688"/>
              <a:gd name="connsiteX1826" fmla="*/ 894531 w 2525033"/>
              <a:gd name="connsiteY1826" fmla="*/ 43179 h 861688"/>
              <a:gd name="connsiteX1827" fmla="*/ 871334 w 2525033"/>
              <a:gd name="connsiteY1827" fmla="*/ 26029 h 861688"/>
              <a:gd name="connsiteX1828" fmla="*/ 832658 w 2525033"/>
              <a:gd name="connsiteY1828" fmla="*/ 80044 h 861688"/>
              <a:gd name="connsiteX1829" fmla="*/ 869547 w 2525033"/>
              <a:gd name="connsiteY1829" fmla="*/ 132686 h 861688"/>
              <a:gd name="connsiteX1830" fmla="*/ 895731 w 2525033"/>
              <a:gd name="connsiteY1830" fmla="*/ 117504 h 861688"/>
              <a:gd name="connsiteX1831" fmla="*/ 897704 w 2525033"/>
              <a:gd name="connsiteY1831" fmla="*/ 112772 h 861688"/>
              <a:gd name="connsiteX1832" fmla="*/ 903063 w 2525033"/>
              <a:gd name="connsiteY1832" fmla="*/ 112772 h 861688"/>
              <a:gd name="connsiteX1833" fmla="*/ 901077 w 2525033"/>
              <a:gd name="connsiteY1833" fmla="*/ 138795 h 861688"/>
              <a:gd name="connsiteX1834" fmla="*/ 866574 w 2525033"/>
              <a:gd name="connsiteY1834" fmla="*/ 144905 h 861688"/>
              <a:gd name="connsiteX1835" fmla="*/ 813233 w 2525033"/>
              <a:gd name="connsiteY1835" fmla="*/ 82608 h 861688"/>
              <a:gd name="connsiteX1836" fmla="*/ 872920 w 2525033"/>
              <a:gd name="connsiteY1836" fmla="*/ 14002 h 861688"/>
              <a:gd name="connsiteX1837" fmla="*/ 1086947 w 2525033"/>
              <a:gd name="connsiteY1837" fmla="*/ 10649 h 861688"/>
              <a:gd name="connsiteX1838" fmla="*/ 1096466 w 2525033"/>
              <a:gd name="connsiteY1838" fmla="*/ 20112 h 861688"/>
              <a:gd name="connsiteX1839" fmla="*/ 1086947 w 2525033"/>
              <a:gd name="connsiteY1839" fmla="*/ 29575 h 861688"/>
              <a:gd name="connsiteX1840" fmla="*/ 1077428 w 2525033"/>
              <a:gd name="connsiteY1840" fmla="*/ 20112 h 861688"/>
              <a:gd name="connsiteX1841" fmla="*/ 1086947 w 2525033"/>
              <a:gd name="connsiteY1841" fmla="*/ 10649 h 861688"/>
              <a:gd name="connsiteX1842" fmla="*/ 1056017 w 2525033"/>
              <a:gd name="connsiteY1842" fmla="*/ 10649 h 861688"/>
              <a:gd name="connsiteX1843" fmla="*/ 1065536 w 2525033"/>
              <a:gd name="connsiteY1843" fmla="*/ 20112 h 861688"/>
              <a:gd name="connsiteX1844" fmla="*/ 1056017 w 2525033"/>
              <a:gd name="connsiteY1844" fmla="*/ 29575 h 861688"/>
              <a:gd name="connsiteX1845" fmla="*/ 1046498 w 2525033"/>
              <a:gd name="connsiteY1845" fmla="*/ 20112 h 861688"/>
              <a:gd name="connsiteX1846" fmla="*/ 1056017 w 2525033"/>
              <a:gd name="connsiteY1846" fmla="*/ 10649 h 861688"/>
              <a:gd name="connsiteX1847" fmla="*/ 1314390 w 2525033"/>
              <a:gd name="connsiteY1847" fmla="*/ 6706 h 861688"/>
              <a:gd name="connsiteX1848" fmla="*/ 1324696 w 2525033"/>
              <a:gd name="connsiteY1848" fmla="*/ 17349 h 861688"/>
              <a:gd name="connsiteX1849" fmla="*/ 1313590 w 2525033"/>
              <a:gd name="connsiteY1849" fmla="*/ 29575 h 861688"/>
              <a:gd name="connsiteX1850" fmla="*/ 1303084 w 2525033"/>
              <a:gd name="connsiteY1850" fmla="*/ 18336 h 861688"/>
              <a:gd name="connsiteX1851" fmla="*/ 1314390 w 2525033"/>
              <a:gd name="connsiteY1851" fmla="*/ 6706 h 861688"/>
              <a:gd name="connsiteX1852" fmla="*/ 303133 w 2525033"/>
              <a:gd name="connsiteY1852" fmla="*/ 6706 h 861688"/>
              <a:gd name="connsiteX1853" fmla="*/ 313439 w 2525033"/>
              <a:gd name="connsiteY1853" fmla="*/ 17349 h 861688"/>
              <a:gd name="connsiteX1854" fmla="*/ 302333 w 2525033"/>
              <a:gd name="connsiteY1854" fmla="*/ 29575 h 861688"/>
              <a:gd name="connsiteX1855" fmla="*/ 291827 w 2525033"/>
              <a:gd name="connsiteY1855" fmla="*/ 18336 h 861688"/>
              <a:gd name="connsiteX1856" fmla="*/ 303133 w 2525033"/>
              <a:gd name="connsiteY1856" fmla="*/ 6706 h 861688"/>
              <a:gd name="connsiteX1857" fmla="*/ 1265546 w 2525033"/>
              <a:gd name="connsiteY1857" fmla="*/ 0 h 861688"/>
              <a:gd name="connsiteX1858" fmla="*/ 1271892 w 2525033"/>
              <a:gd name="connsiteY1858" fmla="*/ 0 h 861688"/>
              <a:gd name="connsiteX1859" fmla="*/ 1270705 w 2525033"/>
              <a:gd name="connsiteY1859" fmla="*/ 11040 h 861688"/>
              <a:gd name="connsiteX1860" fmla="*/ 1270705 w 2525033"/>
              <a:gd name="connsiteY1860" fmla="*/ 124005 h 861688"/>
              <a:gd name="connsiteX1861" fmla="*/ 1278238 w 2525033"/>
              <a:gd name="connsiteY1861" fmla="*/ 135442 h 861688"/>
              <a:gd name="connsiteX1862" fmla="*/ 1264359 w 2525033"/>
              <a:gd name="connsiteY1862" fmla="*/ 144706 h 861688"/>
              <a:gd name="connsiteX1863" fmla="*/ 1254840 w 2525033"/>
              <a:gd name="connsiteY1863" fmla="*/ 132884 h 861688"/>
              <a:gd name="connsiteX1864" fmla="*/ 1229456 w 2525033"/>
              <a:gd name="connsiteY1864" fmla="*/ 144123 h 861688"/>
              <a:gd name="connsiteX1865" fmla="*/ 1193354 w 2525033"/>
              <a:gd name="connsiteY1865" fmla="*/ 101335 h 861688"/>
              <a:gd name="connsiteX1866" fmla="*/ 1240749 w 2525033"/>
              <a:gd name="connsiteY1866" fmla="*/ 46532 h 861688"/>
              <a:gd name="connsiteX1867" fmla="*/ 1254440 w 2525033"/>
              <a:gd name="connsiteY1867" fmla="*/ 47911 h 861688"/>
              <a:gd name="connsiteX1868" fmla="*/ 1254440 w 2525033"/>
              <a:gd name="connsiteY1868" fmla="*/ 13213 h 861688"/>
              <a:gd name="connsiteX1869" fmla="*/ 1240949 w 2525033"/>
              <a:gd name="connsiteY1869" fmla="*/ 7886 h 861688"/>
              <a:gd name="connsiteX1870" fmla="*/ 1240949 w 2525033"/>
              <a:gd name="connsiteY1870" fmla="*/ 3552 h 861688"/>
              <a:gd name="connsiteX1871" fmla="*/ 1265546 w 2525033"/>
              <a:gd name="connsiteY1871" fmla="*/ 0 h 861688"/>
              <a:gd name="connsiteX1872" fmla="*/ 743452 w 2525033"/>
              <a:gd name="connsiteY1872" fmla="*/ 0 h 861688"/>
              <a:gd name="connsiteX1873" fmla="*/ 749798 w 2525033"/>
              <a:gd name="connsiteY1873" fmla="*/ 0 h 861688"/>
              <a:gd name="connsiteX1874" fmla="*/ 748799 w 2525033"/>
              <a:gd name="connsiteY1874" fmla="*/ 11040 h 861688"/>
              <a:gd name="connsiteX1875" fmla="*/ 748799 w 2525033"/>
              <a:gd name="connsiteY1875" fmla="*/ 133281 h 861688"/>
              <a:gd name="connsiteX1876" fmla="*/ 759904 w 2525033"/>
              <a:gd name="connsiteY1876" fmla="*/ 136237 h 861688"/>
              <a:gd name="connsiteX1877" fmla="*/ 759904 w 2525033"/>
              <a:gd name="connsiteY1877" fmla="*/ 139975 h 861688"/>
              <a:gd name="connsiteX1878" fmla="*/ 736907 w 2525033"/>
              <a:gd name="connsiteY1878" fmla="*/ 143328 h 861688"/>
              <a:gd name="connsiteX1879" fmla="*/ 722028 w 2525033"/>
              <a:gd name="connsiteY1879" fmla="*/ 141552 h 861688"/>
              <a:gd name="connsiteX1880" fmla="*/ 722028 w 2525033"/>
              <a:gd name="connsiteY1880" fmla="*/ 138199 h 861688"/>
              <a:gd name="connsiteX1881" fmla="*/ 732547 w 2525033"/>
              <a:gd name="connsiteY1881" fmla="*/ 127557 h 861688"/>
              <a:gd name="connsiteX1882" fmla="*/ 732547 w 2525033"/>
              <a:gd name="connsiteY1882" fmla="*/ 13213 h 861688"/>
              <a:gd name="connsiteX1883" fmla="*/ 719655 w 2525033"/>
              <a:gd name="connsiteY1883" fmla="*/ 7886 h 861688"/>
              <a:gd name="connsiteX1884" fmla="*/ 719655 w 2525033"/>
              <a:gd name="connsiteY1884" fmla="*/ 3552 h 861688"/>
              <a:gd name="connsiteX1885" fmla="*/ 743452 w 2525033"/>
              <a:gd name="connsiteY1885" fmla="*/ 0 h 86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Lst>
            <a:rect l="l" t="t" r="r" b="b"/>
            <a:pathLst>
              <a:path w="2525033" h="861688">
                <a:moveTo>
                  <a:pt x="994555" y="728028"/>
                </a:moveTo>
                <a:cubicBezTo>
                  <a:pt x="978491" y="728028"/>
                  <a:pt x="964812" y="744781"/>
                  <a:pt x="964812" y="778298"/>
                </a:cubicBezTo>
                <a:cubicBezTo>
                  <a:pt x="964812" y="795051"/>
                  <a:pt x="969971" y="802154"/>
                  <a:pt x="974718" y="802154"/>
                </a:cubicBezTo>
                <a:cubicBezTo>
                  <a:pt x="983250" y="802154"/>
                  <a:pt x="994755" y="788941"/>
                  <a:pt x="999315" y="761931"/>
                </a:cubicBezTo>
                <a:lnTo>
                  <a:pt x="1004874" y="729208"/>
                </a:lnTo>
                <a:cubicBezTo>
                  <a:pt x="1002088" y="728425"/>
                  <a:pt x="997529" y="728028"/>
                  <a:pt x="994555" y="728028"/>
                </a:cubicBezTo>
                <a:close/>
                <a:moveTo>
                  <a:pt x="142922" y="727630"/>
                </a:moveTo>
                <a:cubicBezTo>
                  <a:pt x="132210" y="727630"/>
                  <a:pt x="119124" y="745774"/>
                  <a:pt x="119124" y="773566"/>
                </a:cubicBezTo>
                <a:cubicBezTo>
                  <a:pt x="119124" y="796044"/>
                  <a:pt x="126657" y="804513"/>
                  <a:pt x="135383" y="804513"/>
                </a:cubicBezTo>
                <a:cubicBezTo>
                  <a:pt x="144902" y="804513"/>
                  <a:pt x="158187" y="788158"/>
                  <a:pt x="158187" y="753064"/>
                </a:cubicBezTo>
                <a:cubicBezTo>
                  <a:pt x="158187" y="735516"/>
                  <a:pt x="151641" y="727630"/>
                  <a:pt x="142922" y="727630"/>
                </a:cubicBezTo>
                <a:close/>
                <a:moveTo>
                  <a:pt x="1170757" y="727432"/>
                </a:moveTo>
                <a:cubicBezTo>
                  <a:pt x="1162025" y="727432"/>
                  <a:pt x="1149533" y="742421"/>
                  <a:pt x="1149533" y="765085"/>
                </a:cubicBezTo>
                <a:cubicBezTo>
                  <a:pt x="1167584" y="765085"/>
                  <a:pt x="1180276" y="755423"/>
                  <a:pt x="1180276" y="740248"/>
                </a:cubicBezTo>
                <a:cubicBezTo>
                  <a:pt x="1180276" y="730984"/>
                  <a:pt x="1176503" y="727432"/>
                  <a:pt x="1170757" y="727432"/>
                </a:cubicBezTo>
                <a:close/>
                <a:moveTo>
                  <a:pt x="874095" y="727432"/>
                </a:moveTo>
                <a:cubicBezTo>
                  <a:pt x="865363" y="727432"/>
                  <a:pt x="852871" y="742421"/>
                  <a:pt x="852871" y="765085"/>
                </a:cubicBezTo>
                <a:cubicBezTo>
                  <a:pt x="870922" y="765085"/>
                  <a:pt x="883614" y="755423"/>
                  <a:pt x="883614" y="740248"/>
                </a:cubicBezTo>
                <a:cubicBezTo>
                  <a:pt x="883614" y="730984"/>
                  <a:pt x="879841" y="727432"/>
                  <a:pt x="874095" y="727432"/>
                </a:cubicBezTo>
                <a:close/>
                <a:moveTo>
                  <a:pt x="1111182" y="717186"/>
                </a:moveTo>
                <a:cubicBezTo>
                  <a:pt x="1114755" y="717186"/>
                  <a:pt x="1117528" y="717385"/>
                  <a:pt x="1120101" y="718366"/>
                </a:cubicBezTo>
                <a:lnTo>
                  <a:pt x="1111182" y="776323"/>
                </a:lnTo>
                <a:cubicBezTo>
                  <a:pt x="1110395" y="782247"/>
                  <a:pt x="1109595" y="792293"/>
                  <a:pt x="1109595" y="797422"/>
                </a:cubicBezTo>
                <a:cubicBezTo>
                  <a:pt x="1109595" y="803929"/>
                  <a:pt x="1111981" y="806885"/>
                  <a:pt x="1117528" y="808661"/>
                </a:cubicBezTo>
                <a:lnTo>
                  <a:pt x="1117528" y="812014"/>
                </a:lnTo>
                <a:cubicBezTo>
                  <a:pt x="1113368" y="813790"/>
                  <a:pt x="1108609" y="814771"/>
                  <a:pt x="1102662" y="814771"/>
                </a:cubicBezTo>
                <a:cubicBezTo>
                  <a:pt x="1096316" y="814771"/>
                  <a:pt x="1093143" y="811418"/>
                  <a:pt x="1093143" y="805705"/>
                </a:cubicBezTo>
                <a:cubicBezTo>
                  <a:pt x="1093143" y="800179"/>
                  <a:pt x="1094917" y="787562"/>
                  <a:pt x="1095917" y="779676"/>
                </a:cubicBezTo>
                <a:lnTo>
                  <a:pt x="1102263" y="739651"/>
                </a:lnTo>
                <a:lnTo>
                  <a:pt x="1103249" y="728028"/>
                </a:lnTo>
                <a:lnTo>
                  <a:pt x="1091357" y="724277"/>
                </a:lnTo>
                <a:lnTo>
                  <a:pt x="1091357" y="720539"/>
                </a:lnTo>
                <a:cubicBezTo>
                  <a:pt x="1097703" y="718167"/>
                  <a:pt x="1104049" y="717186"/>
                  <a:pt x="1111182" y="717186"/>
                </a:cubicBezTo>
                <a:close/>
                <a:moveTo>
                  <a:pt x="799230" y="717186"/>
                </a:moveTo>
                <a:cubicBezTo>
                  <a:pt x="801803" y="717186"/>
                  <a:pt x="804976" y="717571"/>
                  <a:pt x="807562" y="718564"/>
                </a:cubicBezTo>
                <a:lnTo>
                  <a:pt x="801603" y="747152"/>
                </a:lnTo>
                <a:lnTo>
                  <a:pt x="801803" y="747152"/>
                </a:lnTo>
                <a:lnTo>
                  <a:pt x="812321" y="729803"/>
                </a:lnTo>
                <a:cubicBezTo>
                  <a:pt x="817468" y="721321"/>
                  <a:pt x="822827" y="717385"/>
                  <a:pt x="828973" y="717385"/>
                </a:cubicBezTo>
                <a:cubicBezTo>
                  <a:pt x="833333" y="717385"/>
                  <a:pt x="835519" y="720142"/>
                  <a:pt x="835519" y="724674"/>
                </a:cubicBezTo>
                <a:cubicBezTo>
                  <a:pt x="835519" y="727829"/>
                  <a:pt x="834732" y="731778"/>
                  <a:pt x="833333" y="734932"/>
                </a:cubicBezTo>
                <a:cubicBezTo>
                  <a:pt x="831359" y="734336"/>
                  <a:pt x="829373" y="734137"/>
                  <a:pt x="827187" y="734137"/>
                </a:cubicBezTo>
                <a:cubicBezTo>
                  <a:pt x="814695" y="734137"/>
                  <a:pt x="802203" y="747735"/>
                  <a:pt x="800417" y="784209"/>
                </a:cubicBezTo>
                <a:lnTo>
                  <a:pt x="798830" y="812995"/>
                </a:lnTo>
                <a:lnTo>
                  <a:pt x="782378" y="812995"/>
                </a:lnTo>
                <a:lnTo>
                  <a:pt x="792084" y="728027"/>
                </a:lnTo>
                <a:lnTo>
                  <a:pt x="779992" y="724277"/>
                </a:lnTo>
                <a:lnTo>
                  <a:pt x="779992" y="720539"/>
                </a:lnTo>
                <a:cubicBezTo>
                  <a:pt x="786338" y="718167"/>
                  <a:pt x="792284" y="717186"/>
                  <a:pt x="799230" y="717186"/>
                </a:cubicBezTo>
                <a:close/>
                <a:moveTo>
                  <a:pt x="609800" y="717186"/>
                </a:moveTo>
                <a:cubicBezTo>
                  <a:pt x="612973" y="717186"/>
                  <a:pt x="616146" y="717571"/>
                  <a:pt x="618732" y="718366"/>
                </a:cubicBezTo>
                <a:lnTo>
                  <a:pt x="606040" y="824817"/>
                </a:lnTo>
                <a:cubicBezTo>
                  <a:pt x="602667" y="851641"/>
                  <a:pt x="591561" y="861688"/>
                  <a:pt x="578470" y="861688"/>
                </a:cubicBezTo>
                <a:cubicBezTo>
                  <a:pt x="573311" y="861688"/>
                  <a:pt x="567364" y="859515"/>
                  <a:pt x="564791" y="856360"/>
                </a:cubicBezTo>
                <a:lnTo>
                  <a:pt x="564791" y="852821"/>
                </a:lnTo>
                <a:cubicBezTo>
                  <a:pt x="577870" y="852821"/>
                  <a:pt x="588389" y="845333"/>
                  <a:pt x="590762" y="825612"/>
                </a:cubicBezTo>
                <a:lnTo>
                  <a:pt x="601668" y="739850"/>
                </a:lnTo>
                <a:lnTo>
                  <a:pt x="602267" y="728028"/>
                </a:lnTo>
                <a:lnTo>
                  <a:pt x="590175" y="724277"/>
                </a:lnTo>
                <a:lnTo>
                  <a:pt x="590175" y="720539"/>
                </a:lnTo>
                <a:cubicBezTo>
                  <a:pt x="596521" y="718167"/>
                  <a:pt x="603054" y="717186"/>
                  <a:pt x="609800" y="717186"/>
                </a:cubicBezTo>
                <a:close/>
                <a:moveTo>
                  <a:pt x="568064" y="717186"/>
                </a:moveTo>
                <a:cubicBezTo>
                  <a:pt x="571637" y="717186"/>
                  <a:pt x="574410" y="717385"/>
                  <a:pt x="576996" y="718366"/>
                </a:cubicBezTo>
                <a:lnTo>
                  <a:pt x="568064" y="776323"/>
                </a:lnTo>
                <a:cubicBezTo>
                  <a:pt x="567277" y="782247"/>
                  <a:pt x="566477" y="792293"/>
                  <a:pt x="566477" y="797422"/>
                </a:cubicBezTo>
                <a:cubicBezTo>
                  <a:pt x="566477" y="803929"/>
                  <a:pt x="568863" y="806885"/>
                  <a:pt x="574410" y="808661"/>
                </a:cubicBezTo>
                <a:lnTo>
                  <a:pt x="574410" y="812014"/>
                </a:lnTo>
                <a:cubicBezTo>
                  <a:pt x="570250" y="813790"/>
                  <a:pt x="565491" y="814771"/>
                  <a:pt x="559532" y="814771"/>
                </a:cubicBezTo>
                <a:cubicBezTo>
                  <a:pt x="553186" y="814771"/>
                  <a:pt x="550013" y="811418"/>
                  <a:pt x="550013" y="805705"/>
                </a:cubicBezTo>
                <a:cubicBezTo>
                  <a:pt x="550013" y="800179"/>
                  <a:pt x="551799" y="787562"/>
                  <a:pt x="552799" y="779676"/>
                </a:cubicBezTo>
                <a:lnTo>
                  <a:pt x="559145" y="739651"/>
                </a:lnTo>
                <a:lnTo>
                  <a:pt x="560131" y="728028"/>
                </a:lnTo>
                <a:lnTo>
                  <a:pt x="548239" y="724277"/>
                </a:lnTo>
                <a:lnTo>
                  <a:pt x="548239" y="720539"/>
                </a:lnTo>
                <a:cubicBezTo>
                  <a:pt x="554585" y="718167"/>
                  <a:pt x="560931" y="717186"/>
                  <a:pt x="568064" y="717186"/>
                </a:cubicBezTo>
                <a:close/>
                <a:moveTo>
                  <a:pt x="504380" y="717186"/>
                </a:moveTo>
                <a:cubicBezTo>
                  <a:pt x="506953" y="717186"/>
                  <a:pt x="510126" y="717571"/>
                  <a:pt x="512712" y="718564"/>
                </a:cubicBezTo>
                <a:lnTo>
                  <a:pt x="506766" y="747152"/>
                </a:lnTo>
                <a:lnTo>
                  <a:pt x="506953" y="747152"/>
                </a:lnTo>
                <a:lnTo>
                  <a:pt x="517471" y="729803"/>
                </a:lnTo>
                <a:cubicBezTo>
                  <a:pt x="522631" y="721321"/>
                  <a:pt x="527977" y="717385"/>
                  <a:pt x="534123" y="717385"/>
                </a:cubicBezTo>
                <a:cubicBezTo>
                  <a:pt x="538496" y="717385"/>
                  <a:pt x="540669" y="720142"/>
                  <a:pt x="540669" y="724674"/>
                </a:cubicBezTo>
                <a:cubicBezTo>
                  <a:pt x="540669" y="727829"/>
                  <a:pt x="539882" y="731778"/>
                  <a:pt x="538496" y="734932"/>
                </a:cubicBezTo>
                <a:cubicBezTo>
                  <a:pt x="536509" y="734336"/>
                  <a:pt x="534523" y="734137"/>
                  <a:pt x="532337" y="734137"/>
                </a:cubicBezTo>
                <a:cubicBezTo>
                  <a:pt x="519845" y="734137"/>
                  <a:pt x="507353" y="747735"/>
                  <a:pt x="505567" y="784209"/>
                </a:cubicBezTo>
                <a:lnTo>
                  <a:pt x="503980" y="812995"/>
                </a:lnTo>
                <a:lnTo>
                  <a:pt x="487528" y="812995"/>
                </a:lnTo>
                <a:lnTo>
                  <a:pt x="497247" y="728027"/>
                </a:lnTo>
                <a:lnTo>
                  <a:pt x="485142" y="724277"/>
                </a:lnTo>
                <a:lnTo>
                  <a:pt x="485142" y="720539"/>
                </a:lnTo>
                <a:cubicBezTo>
                  <a:pt x="491488" y="718167"/>
                  <a:pt x="497434" y="717186"/>
                  <a:pt x="504380" y="717186"/>
                </a:cubicBezTo>
                <a:close/>
                <a:moveTo>
                  <a:pt x="296062" y="717186"/>
                </a:moveTo>
                <a:cubicBezTo>
                  <a:pt x="299635" y="717186"/>
                  <a:pt x="302408" y="717385"/>
                  <a:pt x="304994" y="718366"/>
                </a:cubicBezTo>
                <a:lnTo>
                  <a:pt x="296062" y="776323"/>
                </a:lnTo>
                <a:cubicBezTo>
                  <a:pt x="295275" y="782247"/>
                  <a:pt x="294475" y="792293"/>
                  <a:pt x="294475" y="797422"/>
                </a:cubicBezTo>
                <a:cubicBezTo>
                  <a:pt x="294475" y="803929"/>
                  <a:pt x="296861" y="806885"/>
                  <a:pt x="302408" y="808661"/>
                </a:cubicBezTo>
                <a:lnTo>
                  <a:pt x="302408" y="812014"/>
                </a:lnTo>
                <a:cubicBezTo>
                  <a:pt x="298248" y="813790"/>
                  <a:pt x="293489" y="814771"/>
                  <a:pt x="287530" y="814771"/>
                </a:cubicBezTo>
                <a:cubicBezTo>
                  <a:pt x="281184" y="814771"/>
                  <a:pt x="278011" y="811418"/>
                  <a:pt x="278011" y="805705"/>
                </a:cubicBezTo>
                <a:cubicBezTo>
                  <a:pt x="278011" y="800179"/>
                  <a:pt x="279797" y="787562"/>
                  <a:pt x="280797" y="779676"/>
                </a:cubicBezTo>
                <a:lnTo>
                  <a:pt x="287143" y="739651"/>
                </a:lnTo>
                <a:lnTo>
                  <a:pt x="288129" y="728028"/>
                </a:lnTo>
                <a:lnTo>
                  <a:pt x="276237" y="724277"/>
                </a:lnTo>
                <a:lnTo>
                  <a:pt x="276237" y="720539"/>
                </a:lnTo>
                <a:cubicBezTo>
                  <a:pt x="282583" y="718167"/>
                  <a:pt x="288929" y="717186"/>
                  <a:pt x="296062" y="717186"/>
                </a:cubicBezTo>
                <a:close/>
                <a:moveTo>
                  <a:pt x="999914" y="716988"/>
                </a:moveTo>
                <a:cubicBezTo>
                  <a:pt x="1006260" y="716988"/>
                  <a:pt x="1015380" y="718366"/>
                  <a:pt x="1021926" y="720142"/>
                </a:cubicBezTo>
                <a:lnTo>
                  <a:pt x="1014980" y="754641"/>
                </a:lnTo>
                <a:cubicBezTo>
                  <a:pt x="1012606" y="764886"/>
                  <a:pt x="1010620" y="783228"/>
                  <a:pt x="1010420" y="791710"/>
                </a:cubicBezTo>
                <a:cubicBezTo>
                  <a:pt x="1010420" y="804327"/>
                  <a:pt x="1012994" y="806687"/>
                  <a:pt x="1019939" y="807668"/>
                </a:cubicBezTo>
                <a:lnTo>
                  <a:pt x="1019939" y="811816"/>
                </a:lnTo>
                <a:cubicBezTo>
                  <a:pt x="1014780" y="813591"/>
                  <a:pt x="1008434" y="814771"/>
                  <a:pt x="1002288" y="814771"/>
                </a:cubicBezTo>
                <a:cubicBezTo>
                  <a:pt x="999115" y="814771"/>
                  <a:pt x="996542" y="814175"/>
                  <a:pt x="993956" y="813393"/>
                </a:cubicBezTo>
                <a:lnTo>
                  <a:pt x="998528" y="784011"/>
                </a:lnTo>
                <a:lnTo>
                  <a:pt x="998328" y="784011"/>
                </a:lnTo>
                <a:cubicBezTo>
                  <a:pt x="990583" y="803532"/>
                  <a:pt x="978091" y="815752"/>
                  <a:pt x="967585" y="815752"/>
                </a:cubicBezTo>
                <a:cubicBezTo>
                  <a:pt x="958266" y="815752"/>
                  <a:pt x="949534" y="803731"/>
                  <a:pt x="949534" y="781055"/>
                </a:cubicBezTo>
                <a:cubicBezTo>
                  <a:pt x="949534" y="740447"/>
                  <a:pt x="972944" y="716988"/>
                  <a:pt x="999914" y="716988"/>
                </a:cubicBezTo>
                <a:close/>
                <a:moveTo>
                  <a:pt x="375974" y="716789"/>
                </a:moveTo>
                <a:cubicBezTo>
                  <a:pt x="384693" y="716789"/>
                  <a:pt x="391639" y="722899"/>
                  <a:pt x="391639" y="734932"/>
                </a:cubicBezTo>
                <a:cubicBezTo>
                  <a:pt x="391639" y="741241"/>
                  <a:pt x="389852" y="751288"/>
                  <a:pt x="388666" y="759769"/>
                </a:cubicBezTo>
                <a:lnTo>
                  <a:pt x="385093" y="781055"/>
                </a:lnTo>
                <a:cubicBezTo>
                  <a:pt x="384493" y="785587"/>
                  <a:pt x="383506" y="793274"/>
                  <a:pt x="383506" y="797422"/>
                </a:cubicBezTo>
                <a:cubicBezTo>
                  <a:pt x="383506" y="803930"/>
                  <a:pt x="386679" y="806488"/>
                  <a:pt x="392825" y="807668"/>
                </a:cubicBezTo>
                <a:lnTo>
                  <a:pt x="392825" y="811021"/>
                </a:lnTo>
                <a:cubicBezTo>
                  <a:pt x="388266" y="813392"/>
                  <a:pt x="383107" y="814771"/>
                  <a:pt x="376960" y="814771"/>
                </a:cubicBezTo>
                <a:cubicBezTo>
                  <a:pt x="370814" y="814771"/>
                  <a:pt x="367242" y="811418"/>
                  <a:pt x="367242" y="805705"/>
                </a:cubicBezTo>
                <a:cubicBezTo>
                  <a:pt x="367242" y="800775"/>
                  <a:pt x="368628" y="791114"/>
                  <a:pt x="369628" y="784805"/>
                </a:cubicBezTo>
                <a:lnTo>
                  <a:pt x="373400" y="762129"/>
                </a:lnTo>
                <a:cubicBezTo>
                  <a:pt x="374387" y="756019"/>
                  <a:pt x="375374" y="747550"/>
                  <a:pt x="375374" y="742222"/>
                </a:cubicBezTo>
                <a:cubicBezTo>
                  <a:pt x="375374" y="733343"/>
                  <a:pt x="371414" y="730387"/>
                  <a:pt x="366655" y="730387"/>
                </a:cubicBezTo>
                <a:cubicBezTo>
                  <a:pt x="355549" y="730387"/>
                  <a:pt x="339684" y="751685"/>
                  <a:pt x="338885" y="779676"/>
                </a:cubicBezTo>
                <a:lnTo>
                  <a:pt x="337698" y="812995"/>
                </a:lnTo>
                <a:lnTo>
                  <a:pt x="320846" y="812995"/>
                </a:lnTo>
                <a:lnTo>
                  <a:pt x="330752" y="728028"/>
                </a:lnTo>
                <a:lnTo>
                  <a:pt x="318660" y="724277"/>
                </a:lnTo>
                <a:lnTo>
                  <a:pt x="318660" y="720539"/>
                </a:lnTo>
                <a:cubicBezTo>
                  <a:pt x="325006" y="718167"/>
                  <a:pt x="330952" y="717186"/>
                  <a:pt x="338298" y="717186"/>
                </a:cubicBezTo>
                <a:cubicBezTo>
                  <a:pt x="340871" y="717186"/>
                  <a:pt x="343644" y="717571"/>
                  <a:pt x="346417" y="718565"/>
                </a:cubicBezTo>
                <a:lnTo>
                  <a:pt x="340071" y="748729"/>
                </a:lnTo>
                <a:lnTo>
                  <a:pt x="340271" y="748729"/>
                </a:lnTo>
                <a:cubicBezTo>
                  <a:pt x="349403" y="728624"/>
                  <a:pt x="362482" y="716789"/>
                  <a:pt x="375974" y="716789"/>
                </a:cubicBezTo>
                <a:close/>
                <a:moveTo>
                  <a:pt x="244183" y="716789"/>
                </a:moveTo>
                <a:cubicBezTo>
                  <a:pt x="252902" y="716789"/>
                  <a:pt x="259848" y="722899"/>
                  <a:pt x="259848" y="734932"/>
                </a:cubicBezTo>
                <a:cubicBezTo>
                  <a:pt x="259848" y="741241"/>
                  <a:pt x="258061" y="751288"/>
                  <a:pt x="256875" y="759769"/>
                </a:cubicBezTo>
                <a:lnTo>
                  <a:pt x="253302" y="781055"/>
                </a:lnTo>
                <a:cubicBezTo>
                  <a:pt x="252702" y="785587"/>
                  <a:pt x="251715" y="793274"/>
                  <a:pt x="251715" y="797422"/>
                </a:cubicBezTo>
                <a:cubicBezTo>
                  <a:pt x="251715" y="803930"/>
                  <a:pt x="254888" y="806488"/>
                  <a:pt x="261034" y="807668"/>
                </a:cubicBezTo>
                <a:lnTo>
                  <a:pt x="261034" y="811021"/>
                </a:lnTo>
                <a:cubicBezTo>
                  <a:pt x="256475" y="813392"/>
                  <a:pt x="251316" y="814771"/>
                  <a:pt x="245169" y="814771"/>
                </a:cubicBezTo>
                <a:cubicBezTo>
                  <a:pt x="239023" y="814771"/>
                  <a:pt x="235451" y="811418"/>
                  <a:pt x="235451" y="805705"/>
                </a:cubicBezTo>
                <a:cubicBezTo>
                  <a:pt x="235451" y="800775"/>
                  <a:pt x="236837" y="791114"/>
                  <a:pt x="237837" y="784805"/>
                </a:cubicBezTo>
                <a:lnTo>
                  <a:pt x="241609" y="762129"/>
                </a:lnTo>
                <a:cubicBezTo>
                  <a:pt x="242596" y="756019"/>
                  <a:pt x="243583" y="747550"/>
                  <a:pt x="243583" y="742222"/>
                </a:cubicBezTo>
                <a:cubicBezTo>
                  <a:pt x="243583" y="733343"/>
                  <a:pt x="239623" y="730387"/>
                  <a:pt x="234864" y="730387"/>
                </a:cubicBezTo>
                <a:cubicBezTo>
                  <a:pt x="223758" y="730387"/>
                  <a:pt x="207893" y="751685"/>
                  <a:pt x="207094" y="779676"/>
                </a:cubicBezTo>
                <a:lnTo>
                  <a:pt x="205907" y="812995"/>
                </a:lnTo>
                <a:lnTo>
                  <a:pt x="189055" y="812995"/>
                </a:lnTo>
                <a:lnTo>
                  <a:pt x="198961" y="728028"/>
                </a:lnTo>
                <a:lnTo>
                  <a:pt x="186869" y="724277"/>
                </a:lnTo>
                <a:lnTo>
                  <a:pt x="186869" y="720539"/>
                </a:lnTo>
                <a:cubicBezTo>
                  <a:pt x="193215" y="718167"/>
                  <a:pt x="199161" y="717186"/>
                  <a:pt x="206507" y="717186"/>
                </a:cubicBezTo>
                <a:cubicBezTo>
                  <a:pt x="209080" y="717186"/>
                  <a:pt x="211853" y="717571"/>
                  <a:pt x="214626" y="718565"/>
                </a:cubicBezTo>
                <a:lnTo>
                  <a:pt x="208280" y="748729"/>
                </a:lnTo>
                <a:lnTo>
                  <a:pt x="208480" y="748729"/>
                </a:lnTo>
                <a:cubicBezTo>
                  <a:pt x="217612" y="728624"/>
                  <a:pt x="230691" y="716789"/>
                  <a:pt x="244183" y="716789"/>
                </a:cubicBezTo>
                <a:close/>
                <a:moveTo>
                  <a:pt x="1239188" y="716590"/>
                </a:moveTo>
                <a:cubicBezTo>
                  <a:pt x="1253666" y="716590"/>
                  <a:pt x="1260811" y="720924"/>
                  <a:pt x="1260811" y="727233"/>
                </a:cubicBezTo>
                <a:cubicBezTo>
                  <a:pt x="1260811" y="730784"/>
                  <a:pt x="1259412" y="734932"/>
                  <a:pt x="1257239" y="737490"/>
                </a:cubicBezTo>
                <a:cubicBezTo>
                  <a:pt x="1251492" y="731579"/>
                  <a:pt x="1243160" y="727829"/>
                  <a:pt x="1235627" y="727829"/>
                </a:cubicBezTo>
                <a:cubicBezTo>
                  <a:pt x="1226895" y="727829"/>
                  <a:pt x="1222336" y="732560"/>
                  <a:pt x="1222336" y="738869"/>
                </a:cubicBezTo>
                <a:cubicBezTo>
                  <a:pt x="1222336" y="744581"/>
                  <a:pt x="1224709" y="747934"/>
                  <a:pt x="1234628" y="756813"/>
                </a:cubicBezTo>
                <a:lnTo>
                  <a:pt x="1242161" y="763507"/>
                </a:lnTo>
                <a:cubicBezTo>
                  <a:pt x="1251680" y="771989"/>
                  <a:pt x="1254853" y="777701"/>
                  <a:pt x="1254853" y="786382"/>
                </a:cubicBezTo>
                <a:cubicBezTo>
                  <a:pt x="1254853" y="801955"/>
                  <a:pt x="1238988" y="815553"/>
                  <a:pt x="1218164" y="815553"/>
                </a:cubicBezTo>
                <a:cubicBezTo>
                  <a:pt x="1205671" y="815553"/>
                  <a:pt x="1200125" y="811616"/>
                  <a:pt x="1200125" y="804327"/>
                </a:cubicBezTo>
                <a:cubicBezTo>
                  <a:pt x="1200125" y="800775"/>
                  <a:pt x="1201312" y="798403"/>
                  <a:pt x="1203098" y="796044"/>
                </a:cubicBezTo>
                <a:cubicBezTo>
                  <a:pt x="1208645" y="801359"/>
                  <a:pt x="1215190" y="804327"/>
                  <a:pt x="1222536" y="804327"/>
                </a:cubicBezTo>
                <a:cubicBezTo>
                  <a:pt x="1231855" y="804327"/>
                  <a:pt x="1239388" y="798999"/>
                  <a:pt x="1239388" y="790716"/>
                </a:cubicBezTo>
                <a:cubicBezTo>
                  <a:pt x="1239388" y="784209"/>
                  <a:pt x="1236814" y="779875"/>
                  <a:pt x="1227095" y="771194"/>
                </a:cubicBezTo>
                <a:lnTo>
                  <a:pt x="1220150" y="764886"/>
                </a:lnTo>
                <a:cubicBezTo>
                  <a:pt x="1211031" y="756615"/>
                  <a:pt x="1208457" y="751287"/>
                  <a:pt x="1208457" y="742619"/>
                </a:cubicBezTo>
                <a:cubicBezTo>
                  <a:pt x="1208457" y="729605"/>
                  <a:pt x="1220949" y="716590"/>
                  <a:pt x="1239188" y="716590"/>
                </a:cubicBezTo>
                <a:close/>
                <a:moveTo>
                  <a:pt x="747463" y="716590"/>
                </a:moveTo>
                <a:cubicBezTo>
                  <a:pt x="761941" y="716590"/>
                  <a:pt x="769086" y="720924"/>
                  <a:pt x="769086" y="727233"/>
                </a:cubicBezTo>
                <a:cubicBezTo>
                  <a:pt x="769086" y="730784"/>
                  <a:pt x="767700" y="734932"/>
                  <a:pt x="765514" y="737490"/>
                </a:cubicBezTo>
                <a:cubicBezTo>
                  <a:pt x="759755" y="731579"/>
                  <a:pt x="751435" y="727829"/>
                  <a:pt x="743890" y="727829"/>
                </a:cubicBezTo>
                <a:cubicBezTo>
                  <a:pt x="735170" y="727829"/>
                  <a:pt x="730611" y="732560"/>
                  <a:pt x="730611" y="738869"/>
                </a:cubicBezTo>
                <a:cubicBezTo>
                  <a:pt x="730611" y="744581"/>
                  <a:pt x="732984" y="747934"/>
                  <a:pt x="742903" y="756813"/>
                </a:cubicBezTo>
                <a:lnTo>
                  <a:pt x="750436" y="763507"/>
                </a:lnTo>
                <a:cubicBezTo>
                  <a:pt x="759955" y="771989"/>
                  <a:pt x="763128" y="777701"/>
                  <a:pt x="763128" y="786382"/>
                </a:cubicBezTo>
                <a:cubicBezTo>
                  <a:pt x="763128" y="801955"/>
                  <a:pt x="747263" y="815553"/>
                  <a:pt x="726451" y="815553"/>
                </a:cubicBezTo>
                <a:cubicBezTo>
                  <a:pt x="713946" y="815553"/>
                  <a:pt x="708400" y="811616"/>
                  <a:pt x="708400" y="804327"/>
                </a:cubicBezTo>
                <a:cubicBezTo>
                  <a:pt x="708400" y="800775"/>
                  <a:pt x="709587" y="798403"/>
                  <a:pt x="711373" y="796044"/>
                </a:cubicBezTo>
                <a:cubicBezTo>
                  <a:pt x="716932" y="801359"/>
                  <a:pt x="723465" y="804327"/>
                  <a:pt x="730811" y="804327"/>
                </a:cubicBezTo>
                <a:cubicBezTo>
                  <a:pt x="740130" y="804327"/>
                  <a:pt x="747663" y="798999"/>
                  <a:pt x="747663" y="790716"/>
                </a:cubicBezTo>
                <a:cubicBezTo>
                  <a:pt x="747663" y="784209"/>
                  <a:pt x="745089" y="779875"/>
                  <a:pt x="735370" y="771194"/>
                </a:cubicBezTo>
                <a:lnTo>
                  <a:pt x="728425" y="764886"/>
                </a:lnTo>
                <a:cubicBezTo>
                  <a:pt x="719306" y="756615"/>
                  <a:pt x="716732" y="751287"/>
                  <a:pt x="716732" y="742619"/>
                </a:cubicBezTo>
                <a:cubicBezTo>
                  <a:pt x="716732" y="729605"/>
                  <a:pt x="729224" y="716590"/>
                  <a:pt x="747463" y="716590"/>
                </a:cubicBezTo>
                <a:close/>
                <a:moveTo>
                  <a:pt x="1174917" y="716392"/>
                </a:moveTo>
                <a:cubicBezTo>
                  <a:pt x="1188595" y="716392"/>
                  <a:pt x="1196141" y="723297"/>
                  <a:pt x="1196141" y="736696"/>
                </a:cubicBezTo>
                <a:cubicBezTo>
                  <a:pt x="1196141" y="759968"/>
                  <a:pt x="1172343" y="774163"/>
                  <a:pt x="1148733" y="774163"/>
                </a:cubicBezTo>
                <a:cubicBezTo>
                  <a:pt x="1148733" y="798019"/>
                  <a:pt x="1155079" y="803731"/>
                  <a:pt x="1166584" y="803731"/>
                </a:cubicBezTo>
                <a:cubicBezTo>
                  <a:pt x="1173730" y="803731"/>
                  <a:pt x="1184036" y="799583"/>
                  <a:pt x="1188208" y="793871"/>
                </a:cubicBezTo>
                <a:cubicBezTo>
                  <a:pt x="1188995" y="794666"/>
                  <a:pt x="1190182" y="796429"/>
                  <a:pt x="1190182" y="798602"/>
                </a:cubicBezTo>
                <a:cubicBezTo>
                  <a:pt x="1190182" y="808065"/>
                  <a:pt x="1177490" y="815951"/>
                  <a:pt x="1161425" y="815951"/>
                </a:cubicBezTo>
                <a:cubicBezTo>
                  <a:pt x="1144773" y="815951"/>
                  <a:pt x="1133268" y="805110"/>
                  <a:pt x="1133268" y="781651"/>
                </a:cubicBezTo>
                <a:cubicBezTo>
                  <a:pt x="1133268" y="737292"/>
                  <a:pt x="1155879" y="716392"/>
                  <a:pt x="1174917" y="716392"/>
                </a:cubicBezTo>
                <a:close/>
                <a:moveTo>
                  <a:pt x="878255" y="716392"/>
                </a:moveTo>
                <a:cubicBezTo>
                  <a:pt x="891933" y="716392"/>
                  <a:pt x="899479" y="723297"/>
                  <a:pt x="899479" y="736696"/>
                </a:cubicBezTo>
                <a:cubicBezTo>
                  <a:pt x="899479" y="759968"/>
                  <a:pt x="875681" y="774163"/>
                  <a:pt x="852071" y="774163"/>
                </a:cubicBezTo>
                <a:cubicBezTo>
                  <a:pt x="852071" y="798019"/>
                  <a:pt x="858417" y="803731"/>
                  <a:pt x="869922" y="803731"/>
                </a:cubicBezTo>
                <a:cubicBezTo>
                  <a:pt x="877068" y="803731"/>
                  <a:pt x="887374" y="799583"/>
                  <a:pt x="891546" y="793871"/>
                </a:cubicBezTo>
                <a:cubicBezTo>
                  <a:pt x="892333" y="794666"/>
                  <a:pt x="893520" y="796429"/>
                  <a:pt x="893520" y="798602"/>
                </a:cubicBezTo>
                <a:cubicBezTo>
                  <a:pt x="893520" y="808065"/>
                  <a:pt x="880828" y="815951"/>
                  <a:pt x="864763" y="815951"/>
                </a:cubicBezTo>
                <a:cubicBezTo>
                  <a:pt x="848111" y="815951"/>
                  <a:pt x="836606" y="805110"/>
                  <a:pt x="836606" y="781651"/>
                </a:cubicBezTo>
                <a:cubicBezTo>
                  <a:pt x="836606" y="737292"/>
                  <a:pt x="859217" y="716392"/>
                  <a:pt x="878255" y="716392"/>
                </a:cubicBezTo>
                <a:close/>
                <a:moveTo>
                  <a:pt x="146882" y="716193"/>
                </a:moveTo>
                <a:cubicBezTo>
                  <a:pt x="162946" y="716193"/>
                  <a:pt x="174452" y="726649"/>
                  <a:pt x="174452" y="749114"/>
                </a:cubicBezTo>
                <a:cubicBezTo>
                  <a:pt x="174452" y="790915"/>
                  <a:pt x="151448" y="815553"/>
                  <a:pt x="131816" y="815553"/>
                </a:cubicBezTo>
                <a:cubicBezTo>
                  <a:pt x="116345" y="815553"/>
                  <a:pt x="103453" y="803731"/>
                  <a:pt x="103453" y="780471"/>
                </a:cubicBezTo>
                <a:cubicBezTo>
                  <a:pt x="103453" y="738869"/>
                  <a:pt x="125071" y="716193"/>
                  <a:pt x="146882" y="716193"/>
                </a:cubicBezTo>
                <a:close/>
                <a:moveTo>
                  <a:pt x="1062275" y="703774"/>
                </a:moveTo>
                <a:lnTo>
                  <a:pt x="1065261" y="703774"/>
                </a:lnTo>
                <a:lnTo>
                  <a:pt x="1061888" y="719943"/>
                </a:lnTo>
                <a:lnTo>
                  <a:pt x="1067635" y="719943"/>
                </a:lnTo>
                <a:cubicBezTo>
                  <a:pt x="1073181" y="719943"/>
                  <a:pt x="1077553" y="719545"/>
                  <a:pt x="1082900" y="718564"/>
                </a:cubicBezTo>
                <a:cubicBezTo>
                  <a:pt x="1082900" y="727034"/>
                  <a:pt x="1078140" y="730784"/>
                  <a:pt x="1065648" y="730784"/>
                </a:cubicBezTo>
                <a:lnTo>
                  <a:pt x="1060102" y="730784"/>
                </a:lnTo>
                <a:lnTo>
                  <a:pt x="1056729" y="751287"/>
                </a:lnTo>
                <a:cubicBezTo>
                  <a:pt x="1055143" y="760750"/>
                  <a:pt x="1052757" y="777118"/>
                  <a:pt x="1052757" y="785003"/>
                </a:cubicBezTo>
                <a:cubicBezTo>
                  <a:pt x="1052757" y="798018"/>
                  <a:pt x="1059302" y="803730"/>
                  <a:pt x="1068034" y="803730"/>
                </a:cubicBezTo>
                <a:cubicBezTo>
                  <a:pt x="1071207" y="803730"/>
                  <a:pt x="1073181" y="803333"/>
                  <a:pt x="1076167" y="802352"/>
                </a:cubicBezTo>
                <a:lnTo>
                  <a:pt x="1076167" y="805891"/>
                </a:lnTo>
                <a:cubicBezTo>
                  <a:pt x="1074380" y="810635"/>
                  <a:pt x="1067235" y="815354"/>
                  <a:pt x="1057916" y="815354"/>
                </a:cubicBezTo>
                <a:cubicBezTo>
                  <a:pt x="1044824" y="815354"/>
                  <a:pt x="1037891" y="806686"/>
                  <a:pt x="1037891" y="791113"/>
                </a:cubicBezTo>
                <a:cubicBezTo>
                  <a:pt x="1037891" y="778893"/>
                  <a:pt x="1040864" y="758391"/>
                  <a:pt x="1044037" y="743203"/>
                </a:cubicBezTo>
                <a:lnTo>
                  <a:pt x="1046610" y="730586"/>
                </a:lnTo>
                <a:cubicBezTo>
                  <a:pt x="1042251" y="730586"/>
                  <a:pt x="1039677" y="730387"/>
                  <a:pt x="1035505" y="730002"/>
                </a:cubicBezTo>
                <a:lnTo>
                  <a:pt x="1035505" y="727431"/>
                </a:lnTo>
                <a:cubicBezTo>
                  <a:pt x="1041851" y="718564"/>
                  <a:pt x="1051770" y="709884"/>
                  <a:pt x="1062275" y="703774"/>
                </a:cubicBezTo>
                <a:close/>
                <a:moveTo>
                  <a:pt x="31530" y="686426"/>
                </a:moveTo>
                <a:cubicBezTo>
                  <a:pt x="37283" y="686426"/>
                  <a:pt x="42836" y="687022"/>
                  <a:pt x="46996" y="688400"/>
                </a:cubicBezTo>
                <a:lnTo>
                  <a:pt x="46996" y="691753"/>
                </a:lnTo>
                <a:cubicBezTo>
                  <a:pt x="43229" y="693132"/>
                  <a:pt x="40056" y="696087"/>
                  <a:pt x="39663" y="700235"/>
                </a:cubicBezTo>
                <a:lnTo>
                  <a:pt x="27364" y="804513"/>
                </a:lnTo>
                <a:lnTo>
                  <a:pt x="38470" y="807667"/>
                </a:lnTo>
                <a:lnTo>
                  <a:pt x="38470" y="811616"/>
                </a:lnTo>
                <a:cubicBezTo>
                  <a:pt x="32717" y="813591"/>
                  <a:pt x="27564" y="814572"/>
                  <a:pt x="20425" y="814572"/>
                </a:cubicBezTo>
                <a:cubicBezTo>
                  <a:pt x="14672" y="814572"/>
                  <a:pt x="8920" y="813790"/>
                  <a:pt x="4760" y="812598"/>
                </a:cubicBezTo>
                <a:lnTo>
                  <a:pt x="4760" y="809245"/>
                </a:lnTo>
                <a:cubicBezTo>
                  <a:pt x="8326" y="807866"/>
                  <a:pt x="11899" y="804712"/>
                  <a:pt x="12293" y="800576"/>
                </a:cubicBezTo>
                <a:lnTo>
                  <a:pt x="24391" y="696485"/>
                </a:lnTo>
                <a:lnTo>
                  <a:pt x="13286" y="693330"/>
                </a:lnTo>
                <a:lnTo>
                  <a:pt x="13286" y="689381"/>
                </a:lnTo>
                <a:cubicBezTo>
                  <a:pt x="19238" y="687220"/>
                  <a:pt x="24391" y="686426"/>
                  <a:pt x="31530" y="686426"/>
                </a:cubicBezTo>
                <a:close/>
                <a:moveTo>
                  <a:pt x="82892" y="685842"/>
                </a:moveTo>
                <a:cubicBezTo>
                  <a:pt x="88644" y="685842"/>
                  <a:pt x="92610" y="688996"/>
                  <a:pt x="92610" y="694510"/>
                </a:cubicBezTo>
                <a:cubicBezTo>
                  <a:pt x="92610" y="706146"/>
                  <a:pt x="84085" y="719943"/>
                  <a:pt x="66433" y="734932"/>
                </a:cubicBezTo>
                <a:lnTo>
                  <a:pt x="51955" y="747152"/>
                </a:lnTo>
                <a:lnTo>
                  <a:pt x="70993" y="781452"/>
                </a:lnTo>
                <a:cubicBezTo>
                  <a:pt x="80912" y="799198"/>
                  <a:pt x="89437" y="805705"/>
                  <a:pt x="96377" y="806686"/>
                </a:cubicBezTo>
                <a:lnTo>
                  <a:pt x="96377" y="810822"/>
                </a:lnTo>
                <a:cubicBezTo>
                  <a:pt x="91617" y="814175"/>
                  <a:pt x="88051" y="815168"/>
                  <a:pt x="81898" y="815168"/>
                </a:cubicBezTo>
                <a:cubicBezTo>
                  <a:pt x="74366" y="815168"/>
                  <a:pt x="68020" y="810635"/>
                  <a:pt x="56914" y="789139"/>
                </a:cubicBezTo>
                <a:lnTo>
                  <a:pt x="36090" y="749313"/>
                </a:lnTo>
                <a:lnTo>
                  <a:pt x="36290" y="748332"/>
                </a:lnTo>
                <a:lnTo>
                  <a:pt x="54141" y="732560"/>
                </a:lnTo>
                <a:cubicBezTo>
                  <a:pt x="69207" y="719161"/>
                  <a:pt x="76352" y="707326"/>
                  <a:pt x="76352" y="699440"/>
                </a:cubicBezTo>
                <a:cubicBezTo>
                  <a:pt x="76352" y="695491"/>
                  <a:pt x="74566" y="693330"/>
                  <a:pt x="69207" y="691753"/>
                </a:cubicBezTo>
                <a:lnTo>
                  <a:pt x="69207" y="688798"/>
                </a:lnTo>
                <a:cubicBezTo>
                  <a:pt x="73772" y="686823"/>
                  <a:pt x="77939" y="685842"/>
                  <a:pt x="82892" y="685842"/>
                </a:cubicBezTo>
                <a:close/>
                <a:moveTo>
                  <a:pt x="1116541" y="676379"/>
                </a:moveTo>
                <a:cubicBezTo>
                  <a:pt x="1121700" y="676379"/>
                  <a:pt x="1125660" y="680316"/>
                  <a:pt x="1125660" y="685842"/>
                </a:cubicBezTo>
                <a:cubicBezTo>
                  <a:pt x="1125660" y="692535"/>
                  <a:pt x="1120301" y="698062"/>
                  <a:pt x="1114555" y="698062"/>
                </a:cubicBezTo>
                <a:cubicBezTo>
                  <a:pt x="1109196" y="698062"/>
                  <a:pt x="1105436" y="694510"/>
                  <a:pt x="1105436" y="688599"/>
                </a:cubicBezTo>
                <a:cubicBezTo>
                  <a:pt x="1105436" y="682092"/>
                  <a:pt x="1110582" y="676379"/>
                  <a:pt x="1116541" y="676379"/>
                </a:cubicBezTo>
                <a:close/>
                <a:moveTo>
                  <a:pt x="615159" y="676379"/>
                </a:moveTo>
                <a:cubicBezTo>
                  <a:pt x="620118" y="676379"/>
                  <a:pt x="624278" y="680316"/>
                  <a:pt x="624278" y="685842"/>
                </a:cubicBezTo>
                <a:cubicBezTo>
                  <a:pt x="624278" y="692535"/>
                  <a:pt x="618919" y="698062"/>
                  <a:pt x="613173" y="698062"/>
                </a:cubicBezTo>
                <a:cubicBezTo>
                  <a:pt x="607826" y="698062"/>
                  <a:pt x="604054" y="694510"/>
                  <a:pt x="604054" y="688599"/>
                </a:cubicBezTo>
                <a:cubicBezTo>
                  <a:pt x="604054" y="682092"/>
                  <a:pt x="609213" y="676379"/>
                  <a:pt x="615159" y="676379"/>
                </a:cubicBezTo>
                <a:close/>
                <a:moveTo>
                  <a:pt x="573423" y="676379"/>
                </a:moveTo>
                <a:cubicBezTo>
                  <a:pt x="578570" y="676379"/>
                  <a:pt x="582542" y="680316"/>
                  <a:pt x="582542" y="685842"/>
                </a:cubicBezTo>
                <a:cubicBezTo>
                  <a:pt x="582542" y="692535"/>
                  <a:pt x="577183" y="698062"/>
                  <a:pt x="571437" y="698062"/>
                </a:cubicBezTo>
                <a:cubicBezTo>
                  <a:pt x="566078" y="698062"/>
                  <a:pt x="562318" y="694510"/>
                  <a:pt x="562318" y="688599"/>
                </a:cubicBezTo>
                <a:cubicBezTo>
                  <a:pt x="562318" y="682092"/>
                  <a:pt x="567477" y="676379"/>
                  <a:pt x="573423" y="676379"/>
                </a:cubicBezTo>
                <a:close/>
                <a:moveTo>
                  <a:pt x="301421" y="676379"/>
                </a:moveTo>
                <a:cubicBezTo>
                  <a:pt x="306568" y="676379"/>
                  <a:pt x="310540" y="680316"/>
                  <a:pt x="310540" y="685842"/>
                </a:cubicBezTo>
                <a:cubicBezTo>
                  <a:pt x="310540" y="692535"/>
                  <a:pt x="305181" y="698062"/>
                  <a:pt x="299435" y="698062"/>
                </a:cubicBezTo>
                <a:cubicBezTo>
                  <a:pt x="294076" y="698062"/>
                  <a:pt x="290316" y="694510"/>
                  <a:pt x="290316" y="688599"/>
                </a:cubicBezTo>
                <a:cubicBezTo>
                  <a:pt x="290316" y="682092"/>
                  <a:pt x="295475" y="676379"/>
                  <a:pt x="301421" y="676379"/>
                </a:cubicBezTo>
                <a:close/>
                <a:moveTo>
                  <a:pt x="933795" y="671250"/>
                </a:moveTo>
                <a:cubicBezTo>
                  <a:pt x="937167" y="671250"/>
                  <a:pt x="940540" y="671647"/>
                  <a:pt x="942926" y="672430"/>
                </a:cubicBezTo>
                <a:lnTo>
                  <a:pt x="928048" y="775739"/>
                </a:lnTo>
                <a:cubicBezTo>
                  <a:pt x="927061" y="782048"/>
                  <a:pt x="926462" y="791511"/>
                  <a:pt x="926462" y="797422"/>
                </a:cubicBezTo>
                <a:cubicBezTo>
                  <a:pt x="926462" y="803929"/>
                  <a:pt x="929635" y="806885"/>
                  <a:pt x="935381" y="808661"/>
                </a:cubicBezTo>
                <a:lnTo>
                  <a:pt x="935381" y="812014"/>
                </a:lnTo>
                <a:cubicBezTo>
                  <a:pt x="931221" y="813789"/>
                  <a:pt x="926062" y="814771"/>
                  <a:pt x="920116" y="814771"/>
                </a:cubicBezTo>
                <a:cubicBezTo>
                  <a:pt x="913570" y="814771"/>
                  <a:pt x="910197" y="811418"/>
                  <a:pt x="910197" y="805506"/>
                </a:cubicBezTo>
                <a:cubicBezTo>
                  <a:pt x="910197" y="799980"/>
                  <a:pt x="911584" y="787164"/>
                  <a:pt x="912583" y="779676"/>
                </a:cubicBezTo>
                <a:lnTo>
                  <a:pt x="926462" y="681893"/>
                </a:lnTo>
                <a:lnTo>
                  <a:pt x="913970" y="678155"/>
                </a:lnTo>
                <a:lnTo>
                  <a:pt x="913970" y="674404"/>
                </a:lnTo>
                <a:cubicBezTo>
                  <a:pt x="920316" y="672231"/>
                  <a:pt x="926262" y="671250"/>
                  <a:pt x="933795" y="671250"/>
                </a:cubicBezTo>
                <a:close/>
                <a:moveTo>
                  <a:pt x="657395" y="671250"/>
                </a:moveTo>
                <a:cubicBezTo>
                  <a:pt x="660568" y="671250"/>
                  <a:pt x="663741" y="671647"/>
                  <a:pt x="666315" y="672430"/>
                </a:cubicBezTo>
                <a:lnTo>
                  <a:pt x="654809" y="758974"/>
                </a:lnTo>
                <a:lnTo>
                  <a:pt x="655009" y="758974"/>
                </a:lnTo>
                <a:lnTo>
                  <a:pt x="666115" y="750306"/>
                </a:lnTo>
                <a:cubicBezTo>
                  <a:pt x="674447" y="743799"/>
                  <a:pt x="684753" y="728027"/>
                  <a:pt x="687726" y="715808"/>
                </a:cubicBezTo>
                <a:cubicBezTo>
                  <a:pt x="697445" y="715808"/>
                  <a:pt x="701018" y="718366"/>
                  <a:pt x="701018" y="722315"/>
                </a:cubicBezTo>
                <a:cubicBezTo>
                  <a:pt x="701018" y="729803"/>
                  <a:pt x="688525" y="744395"/>
                  <a:pt x="673847" y="754243"/>
                </a:cubicBezTo>
                <a:lnTo>
                  <a:pt x="665328" y="760166"/>
                </a:lnTo>
                <a:lnTo>
                  <a:pt x="690312" y="798204"/>
                </a:lnTo>
                <a:cubicBezTo>
                  <a:pt x="693685" y="803134"/>
                  <a:pt x="697445" y="806289"/>
                  <a:pt x="703204" y="808859"/>
                </a:cubicBezTo>
                <a:lnTo>
                  <a:pt x="703204" y="812200"/>
                </a:lnTo>
                <a:cubicBezTo>
                  <a:pt x="699431" y="814373"/>
                  <a:pt x="696258" y="815168"/>
                  <a:pt x="690899" y="815168"/>
                </a:cubicBezTo>
                <a:cubicBezTo>
                  <a:pt x="684953" y="815168"/>
                  <a:pt x="679606" y="812200"/>
                  <a:pt x="674447" y="802737"/>
                </a:cubicBezTo>
                <a:lnTo>
                  <a:pt x="654022" y="765283"/>
                </a:lnTo>
                <a:lnTo>
                  <a:pt x="653823" y="765283"/>
                </a:lnTo>
                <a:lnTo>
                  <a:pt x="650450" y="812995"/>
                </a:lnTo>
                <a:lnTo>
                  <a:pt x="633398" y="812995"/>
                </a:lnTo>
                <a:lnTo>
                  <a:pt x="641330" y="761545"/>
                </a:lnTo>
                <a:lnTo>
                  <a:pt x="649463" y="681893"/>
                </a:lnTo>
                <a:lnTo>
                  <a:pt x="637158" y="678155"/>
                </a:lnTo>
                <a:lnTo>
                  <a:pt x="637158" y="674404"/>
                </a:lnTo>
                <a:cubicBezTo>
                  <a:pt x="643304" y="672231"/>
                  <a:pt x="649263" y="671250"/>
                  <a:pt x="657395" y="671250"/>
                </a:cubicBezTo>
                <a:close/>
                <a:moveTo>
                  <a:pt x="431488" y="671250"/>
                </a:moveTo>
                <a:cubicBezTo>
                  <a:pt x="434661" y="671250"/>
                  <a:pt x="437834" y="671647"/>
                  <a:pt x="440408" y="672430"/>
                </a:cubicBezTo>
                <a:lnTo>
                  <a:pt x="428902" y="758974"/>
                </a:lnTo>
                <a:lnTo>
                  <a:pt x="429102" y="758974"/>
                </a:lnTo>
                <a:lnTo>
                  <a:pt x="440208" y="750306"/>
                </a:lnTo>
                <a:cubicBezTo>
                  <a:pt x="448540" y="743799"/>
                  <a:pt x="458846" y="728027"/>
                  <a:pt x="461819" y="715808"/>
                </a:cubicBezTo>
                <a:cubicBezTo>
                  <a:pt x="471538" y="715808"/>
                  <a:pt x="475111" y="718366"/>
                  <a:pt x="475111" y="722315"/>
                </a:cubicBezTo>
                <a:cubicBezTo>
                  <a:pt x="475111" y="729803"/>
                  <a:pt x="462618" y="744395"/>
                  <a:pt x="447940" y="754243"/>
                </a:cubicBezTo>
                <a:lnTo>
                  <a:pt x="439421" y="760166"/>
                </a:lnTo>
                <a:lnTo>
                  <a:pt x="464405" y="798204"/>
                </a:lnTo>
                <a:cubicBezTo>
                  <a:pt x="467778" y="803134"/>
                  <a:pt x="471538" y="806289"/>
                  <a:pt x="477297" y="808859"/>
                </a:cubicBezTo>
                <a:lnTo>
                  <a:pt x="477297" y="812200"/>
                </a:lnTo>
                <a:cubicBezTo>
                  <a:pt x="473524" y="814373"/>
                  <a:pt x="470351" y="815168"/>
                  <a:pt x="464992" y="815168"/>
                </a:cubicBezTo>
                <a:cubicBezTo>
                  <a:pt x="459046" y="815168"/>
                  <a:pt x="453699" y="812200"/>
                  <a:pt x="448540" y="802737"/>
                </a:cubicBezTo>
                <a:lnTo>
                  <a:pt x="428115" y="765283"/>
                </a:lnTo>
                <a:lnTo>
                  <a:pt x="427916" y="765283"/>
                </a:lnTo>
                <a:lnTo>
                  <a:pt x="424543" y="812995"/>
                </a:lnTo>
                <a:lnTo>
                  <a:pt x="407491" y="812995"/>
                </a:lnTo>
                <a:lnTo>
                  <a:pt x="415423" y="761545"/>
                </a:lnTo>
                <a:lnTo>
                  <a:pt x="423556" y="681893"/>
                </a:lnTo>
                <a:lnTo>
                  <a:pt x="411251" y="678155"/>
                </a:lnTo>
                <a:lnTo>
                  <a:pt x="411251" y="674404"/>
                </a:lnTo>
                <a:cubicBezTo>
                  <a:pt x="417397" y="672231"/>
                  <a:pt x="423356" y="671250"/>
                  <a:pt x="431488" y="671250"/>
                </a:cubicBezTo>
                <a:close/>
                <a:moveTo>
                  <a:pt x="1018166" y="529643"/>
                </a:moveTo>
                <a:lnTo>
                  <a:pt x="1011820" y="579515"/>
                </a:lnTo>
                <a:cubicBezTo>
                  <a:pt x="1015979" y="580111"/>
                  <a:pt x="1020339" y="580310"/>
                  <a:pt x="1024512" y="580310"/>
                </a:cubicBezTo>
                <a:cubicBezTo>
                  <a:pt x="1042150" y="580310"/>
                  <a:pt x="1055242" y="569270"/>
                  <a:pt x="1055242" y="553101"/>
                </a:cubicBezTo>
                <a:cubicBezTo>
                  <a:pt x="1055242" y="537926"/>
                  <a:pt x="1045323" y="529643"/>
                  <a:pt x="1018166" y="529643"/>
                </a:cubicBezTo>
                <a:close/>
                <a:moveTo>
                  <a:pt x="2068710" y="504209"/>
                </a:moveTo>
                <a:cubicBezTo>
                  <a:pt x="2052646" y="504209"/>
                  <a:pt x="2038967" y="520962"/>
                  <a:pt x="2038967" y="554479"/>
                </a:cubicBezTo>
                <a:cubicBezTo>
                  <a:pt x="2038967" y="571232"/>
                  <a:pt x="2044114" y="578335"/>
                  <a:pt x="2048885" y="578335"/>
                </a:cubicBezTo>
                <a:cubicBezTo>
                  <a:pt x="2057405" y="578335"/>
                  <a:pt x="2068910" y="565122"/>
                  <a:pt x="2073470" y="538112"/>
                </a:cubicBezTo>
                <a:lnTo>
                  <a:pt x="2079016" y="505389"/>
                </a:lnTo>
                <a:cubicBezTo>
                  <a:pt x="2076243" y="504606"/>
                  <a:pt x="2071684" y="504209"/>
                  <a:pt x="2068710" y="504209"/>
                </a:cubicBezTo>
                <a:close/>
                <a:moveTo>
                  <a:pt x="1731512" y="504209"/>
                </a:moveTo>
                <a:cubicBezTo>
                  <a:pt x="1715060" y="504209"/>
                  <a:pt x="1700982" y="519583"/>
                  <a:pt x="1700982" y="554479"/>
                </a:cubicBezTo>
                <a:cubicBezTo>
                  <a:pt x="1700982" y="570847"/>
                  <a:pt x="1705741" y="578335"/>
                  <a:pt x="1710900" y="578335"/>
                </a:cubicBezTo>
                <a:cubicBezTo>
                  <a:pt x="1718820" y="578335"/>
                  <a:pt x="1731325" y="565519"/>
                  <a:pt x="1735485" y="537926"/>
                </a:cubicBezTo>
                <a:lnTo>
                  <a:pt x="1741031" y="505190"/>
                </a:lnTo>
                <a:cubicBezTo>
                  <a:pt x="1738458" y="504607"/>
                  <a:pt x="1734685" y="504209"/>
                  <a:pt x="1731512" y="504209"/>
                </a:cubicBezTo>
                <a:close/>
                <a:moveTo>
                  <a:pt x="1557023" y="504209"/>
                </a:moveTo>
                <a:cubicBezTo>
                  <a:pt x="1540959" y="504209"/>
                  <a:pt x="1527280" y="520962"/>
                  <a:pt x="1527280" y="554479"/>
                </a:cubicBezTo>
                <a:cubicBezTo>
                  <a:pt x="1527280" y="571232"/>
                  <a:pt x="1532439" y="578335"/>
                  <a:pt x="1537186" y="578335"/>
                </a:cubicBezTo>
                <a:cubicBezTo>
                  <a:pt x="1545718" y="578335"/>
                  <a:pt x="1557223" y="565122"/>
                  <a:pt x="1561783" y="538112"/>
                </a:cubicBezTo>
                <a:lnTo>
                  <a:pt x="1567342" y="505389"/>
                </a:lnTo>
                <a:cubicBezTo>
                  <a:pt x="1564556" y="504606"/>
                  <a:pt x="1559997" y="504209"/>
                  <a:pt x="1557023" y="504209"/>
                </a:cubicBezTo>
                <a:close/>
                <a:moveTo>
                  <a:pt x="830085" y="504209"/>
                </a:moveTo>
                <a:cubicBezTo>
                  <a:pt x="814021" y="504209"/>
                  <a:pt x="800342" y="520962"/>
                  <a:pt x="800342" y="554479"/>
                </a:cubicBezTo>
                <a:cubicBezTo>
                  <a:pt x="800342" y="571232"/>
                  <a:pt x="805501" y="578335"/>
                  <a:pt x="810248" y="578335"/>
                </a:cubicBezTo>
                <a:cubicBezTo>
                  <a:pt x="818780" y="578335"/>
                  <a:pt x="830285" y="565122"/>
                  <a:pt x="834845" y="538112"/>
                </a:cubicBezTo>
                <a:lnTo>
                  <a:pt x="840404" y="505389"/>
                </a:lnTo>
                <a:cubicBezTo>
                  <a:pt x="837618" y="504606"/>
                  <a:pt x="833059" y="504209"/>
                  <a:pt x="830085" y="504209"/>
                </a:cubicBezTo>
                <a:close/>
                <a:moveTo>
                  <a:pt x="2415566" y="503613"/>
                </a:moveTo>
                <a:cubicBezTo>
                  <a:pt x="2406834" y="503613"/>
                  <a:pt x="2394342" y="518602"/>
                  <a:pt x="2394342" y="541266"/>
                </a:cubicBezTo>
                <a:cubicBezTo>
                  <a:pt x="2412393" y="541266"/>
                  <a:pt x="2425085" y="531617"/>
                  <a:pt x="2425085" y="516429"/>
                </a:cubicBezTo>
                <a:cubicBezTo>
                  <a:pt x="2425085" y="507165"/>
                  <a:pt x="2421312" y="503613"/>
                  <a:pt x="2415566" y="503613"/>
                </a:cubicBezTo>
                <a:close/>
                <a:moveTo>
                  <a:pt x="2221439" y="503613"/>
                </a:moveTo>
                <a:cubicBezTo>
                  <a:pt x="2212707" y="503613"/>
                  <a:pt x="2200215" y="518602"/>
                  <a:pt x="2200215" y="541266"/>
                </a:cubicBezTo>
                <a:cubicBezTo>
                  <a:pt x="2218266" y="541266"/>
                  <a:pt x="2230958" y="531617"/>
                  <a:pt x="2230958" y="516429"/>
                </a:cubicBezTo>
                <a:cubicBezTo>
                  <a:pt x="2230958" y="507165"/>
                  <a:pt x="2227185" y="503613"/>
                  <a:pt x="2221439" y="503613"/>
                </a:cubicBezTo>
                <a:close/>
                <a:moveTo>
                  <a:pt x="1872773" y="503613"/>
                </a:moveTo>
                <a:cubicBezTo>
                  <a:pt x="1864041" y="503613"/>
                  <a:pt x="1851549" y="518602"/>
                  <a:pt x="1851549" y="541266"/>
                </a:cubicBezTo>
                <a:cubicBezTo>
                  <a:pt x="1869600" y="541266"/>
                  <a:pt x="1882292" y="531617"/>
                  <a:pt x="1882292" y="516429"/>
                </a:cubicBezTo>
                <a:cubicBezTo>
                  <a:pt x="1882292" y="507165"/>
                  <a:pt x="1878519" y="503613"/>
                  <a:pt x="1872773" y="503613"/>
                </a:cubicBezTo>
                <a:close/>
                <a:moveTo>
                  <a:pt x="1346058" y="503613"/>
                </a:moveTo>
                <a:cubicBezTo>
                  <a:pt x="1337326" y="503613"/>
                  <a:pt x="1324834" y="518602"/>
                  <a:pt x="1324834" y="541266"/>
                </a:cubicBezTo>
                <a:cubicBezTo>
                  <a:pt x="1342885" y="541266"/>
                  <a:pt x="1355577" y="531617"/>
                  <a:pt x="1355577" y="516429"/>
                </a:cubicBezTo>
                <a:cubicBezTo>
                  <a:pt x="1355577" y="507165"/>
                  <a:pt x="1351804" y="503613"/>
                  <a:pt x="1346058" y="503613"/>
                </a:cubicBezTo>
                <a:close/>
                <a:moveTo>
                  <a:pt x="647476" y="503613"/>
                </a:moveTo>
                <a:cubicBezTo>
                  <a:pt x="638744" y="503613"/>
                  <a:pt x="626252" y="518602"/>
                  <a:pt x="626252" y="541266"/>
                </a:cubicBezTo>
                <a:cubicBezTo>
                  <a:pt x="644303" y="541266"/>
                  <a:pt x="656995" y="531617"/>
                  <a:pt x="656995" y="516429"/>
                </a:cubicBezTo>
                <a:cubicBezTo>
                  <a:pt x="656995" y="507165"/>
                  <a:pt x="653222" y="503613"/>
                  <a:pt x="647476" y="503613"/>
                </a:cubicBezTo>
                <a:close/>
                <a:moveTo>
                  <a:pt x="469789" y="503613"/>
                </a:moveTo>
                <a:cubicBezTo>
                  <a:pt x="461057" y="503613"/>
                  <a:pt x="448565" y="518602"/>
                  <a:pt x="448565" y="541266"/>
                </a:cubicBezTo>
                <a:cubicBezTo>
                  <a:pt x="466616" y="541266"/>
                  <a:pt x="479308" y="531617"/>
                  <a:pt x="479308" y="516429"/>
                </a:cubicBezTo>
                <a:cubicBezTo>
                  <a:pt x="479308" y="507165"/>
                  <a:pt x="475535" y="503613"/>
                  <a:pt x="469789" y="503613"/>
                </a:cubicBezTo>
                <a:close/>
                <a:moveTo>
                  <a:pt x="1108471" y="493368"/>
                </a:moveTo>
                <a:cubicBezTo>
                  <a:pt x="1112044" y="493368"/>
                  <a:pt x="1114817" y="493567"/>
                  <a:pt x="1117403" y="494548"/>
                </a:cubicBezTo>
                <a:lnTo>
                  <a:pt x="1108471" y="552505"/>
                </a:lnTo>
                <a:cubicBezTo>
                  <a:pt x="1107684" y="558416"/>
                  <a:pt x="1106884" y="568475"/>
                  <a:pt x="1106884" y="573604"/>
                </a:cubicBezTo>
                <a:cubicBezTo>
                  <a:pt x="1106884" y="580111"/>
                  <a:pt x="1109270" y="583067"/>
                  <a:pt x="1114817" y="584843"/>
                </a:cubicBezTo>
                <a:lnTo>
                  <a:pt x="1114817" y="588196"/>
                </a:lnTo>
                <a:cubicBezTo>
                  <a:pt x="1110657" y="589959"/>
                  <a:pt x="1105898" y="590953"/>
                  <a:pt x="1099939" y="590953"/>
                </a:cubicBezTo>
                <a:cubicBezTo>
                  <a:pt x="1093593" y="590953"/>
                  <a:pt x="1090420" y="587600"/>
                  <a:pt x="1090420" y="581887"/>
                </a:cubicBezTo>
                <a:cubicBezTo>
                  <a:pt x="1090420" y="576361"/>
                  <a:pt x="1092206" y="563744"/>
                  <a:pt x="1093206" y="555858"/>
                </a:cubicBezTo>
                <a:lnTo>
                  <a:pt x="1099552" y="515846"/>
                </a:lnTo>
                <a:lnTo>
                  <a:pt x="1100538" y="504210"/>
                </a:lnTo>
                <a:lnTo>
                  <a:pt x="1088646" y="500459"/>
                </a:lnTo>
                <a:lnTo>
                  <a:pt x="1088646" y="496721"/>
                </a:lnTo>
                <a:cubicBezTo>
                  <a:pt x="1094992" y="494349"/>
                  <a:pt x="1101338" y="493368"/>
                  <a:pt x="1108471" y="493368"/>
                </a:cubicBezTo>
                <a:close/>
                <a:moveTo>
                  <a:pt x="587914" y="493368"/>
                </a:moveTo>
                <a:cubicBezTo>
                  <a:pt x="591487" y="493368"/>
                  <a:pt x="594260" y="493567"/>
                  <a:pt x="596833" y="494548"/>
                </a:cubicBezTo>
                <a:lnTo>
                  <a:pt x="587914" y="552505"/>
                </a:lnTo>
                <a:cubicBezTo>
                  <a:pt x="587127" y="558416"/>
                  <a:pt x="586327" y="568475"/>
                  <a:pt x="586327" y="573604"/>
                </a:cubicBezTo>
                <a:cubicBezTo>
                  <a:pt x="586327" y="580111"/>
                  <a:pt x="588713" y="583067"/>
                  <a:pt x="594260" y="584843"/>
                </a:cubicBezTo>
                <a:lnTo>
                  <a:pt x="594260" y="588196"/>
                </a:lnTo>
                <a:cubicBezTo>
                  <a:pt x="590100" y="589959"/>
                  <a:pt x="585341" y="590953"/>
                  <a:pt x="579394" y="590953"/>
                </a:cubicBezTo>
                <a:cubicBezTo>
                  <a:pt x="573048" y="590953"/>
                  <a:pt x="569875" y="587600"/>
                  <a:pt x="569875" y="581887"/>
                </a:cubicBezTo>
                <a:cubicBezTo>
                  <a:pt x="569875" y="576361"/>
                  <a:pt x="571649" y="563744"/>
                  <a:pt x="572649" y="555858"/>
                </a:cubicBezTo>
                <a:lnTo>
                  <a:pt x="578995" y="515846"/>
                </a:lnTo>
                <a:lnTo>
                  <a:pt x="579981" y="504210"/>
                </a:lnTo>
                <a:lnTo>
                  <a:pt x="568089" y="500459"/>
                </a:lnTo>
                <a:lnTo>
                  <a:pt x="568089" y="496721"/>
                </a:lnTo>
                <a:cubicBezTo>
                  <a:pt x="574435" y="494349"/>
                  <a:pt x="580781" y="493368"/>
                  <a:pt x="587914" y="493368"/>
                </a:cubicBezTo>
                <a:close/>
                <a:moveTo>
                  <a:pt x="524230" y="493368"/>
                </a:moveTo>
                <a:cubicBezTo>
                  <a:pt x="526803" y="493368"/>
                  <a:pt x="529976" y="493765"/>
                  <a:pt x="532562" y="494746"/>
                </a:cubicBezTo>
                <a:lnTo>
                  <a:pt x="526603" y="523334"/>
                </a:lnTo>
                <a:lnTo>
                  <a:pt x="526803" y="523334"/>
                </a:lnTo>
                <a:lnTo>
                  <a:pt x="537321" y="505985"/>
                </a:lnTo>
                <a:cubicBezTo>
                  <a:pt x="542468" y="497503"/>
                  <a:pt x="547827" y="493567"/>
                  <a:pt x="553973" y="493567"/>
                </a:cubicBezTo>
                <a:cubicBezTo>
                  <a:pt x="558333" y="493567"/>
                  <a:pt x="560519" y="496324"/>
                  <a:pt x="560519" y="500856"/>
                </a:cubicBezTo>
                <a:cubicBezTo>
                  <a:pt x="560519" y="504011"/>
                  <a:pt x="559732" y="507947"/>
                  <a:pt x="558333" y="511102"/>
                </a:cubicBezTo>
                <a:cubicBezTo>
                  <a:pt x="556359" y="510518"/>
                  <a:pt x="554373" y="510319"/>
                  <a:pt x="552187" y="510319"/>
                </a:cubicBezTo>
                <a:cubicBezTo>
                  <a:pt x="539695" y="510319"/>
                  <a:pt x="527203" y="523917"/>
                  <a:pt x="525417" y="560391"/>
                </a:cubicBezTo>
                <a:lnTo>
                  <a:pt x="523830" y="589177"/>
                </a:lnTo>
                <a:lnTo>
                  <a:pt x="507378" y="589177"/>
                </a:lnTo>
                <a:lnTo>
                  <a:pt x="517084" y="504209"/>
                </a:lnTo>
                <a:lnTo>
                  <a:pt x="504992" y="500459"/>
                </a:lnTo>
                <a:lnTo>
                  <a:pt x="504992" y="496721"/>
                </a:lnTo>
                <a:cubicBezTo>
                  <a:pt x="511338" y="494349"/>
                  <a:pt x="517284" y="493368"/>
                  <a:pt x="524230" y="493368"/>
                </a:cubicBezTo>
                <a:close/>
                <a:moveTo>
                  <a:pt x="292077" y="493368"/>
                </a:moveTo>
                <a:cubicBezTo>
                  <a:pt x="295650" y="493368"/>
                  <a:pt x="298423" y="493567"/>
                  <a:pt x="300996" y="494548"/>
                </a:cubicBezTo>
                <a:lnTo>
                  <a:pt x="292077" y="552505"/>
                </a:lnTo>
                <a:cubicBezTo>
                  <a:pt x="291290" y="558416"/>
                  <a:pt x="290490" y="568475"/>
                  <a:pt x="290490" y="573604"/>
                </a:cubicBezTo>
                <a:cubicBezTo>
                  <a:pt x="290490" y="580111"/>
                  <a:pt x="292876" y="583067"/>
                  <a:pt x="298423" y="584843"/>
                </a:cubicBezTo>
                <a:lnTo>
                  <a:pt x="298423" y="588196"/>
                </a:lnTo>
                <a:cubicBezTo>
                  <a:pt x="294263" y="589959"/>
                  <a:pt x="289504" y="590953"/>
                  <a:pt x="283557" y="590953"/>
                </a:cubicBezTo>
                <a:cubicBezTo>
                  <a:pt x="277211" y="590953"/>
                  <a:pt x="274038" y="587600"/>
                  <a:pt x="274038" y="581887"/>
                </a:cubicBezTo>
                <a:cubicBezTo>
                  <a:pt x="274038" y="576361"/>
                  <a:pt x="275812" y="563744"/>
                  <a:pt x="276812" y="555858"/>
                </a:cubicBezTo>
                <a:lnTo>
                  <a:pt x="283158" y="515846"/>
                </a:lnTo>
                <a:lnTo>
                  <a:pt x="284144" y="504210"/>
                </a:lnTo>
                <a:lnTo>
                  <a:pt x="272252" y="500459"/>
                </a:lnTo>
                <a:lnTo>
                  <a:pt x="272252" y="496721"/>
                </a:lnTo>
                <a:cubicBezTo>
                  <a:pt x="278598" y="494349"/>
                  <a:pt x="284944" y="493368"/>
                  <a:pt x="292077" y="493368"/>
                </a:cubicBezTo>
                <a:close/>
                <a:moveTo>
                  <a:pt x="160267" y="493368"/>
                </a:moveTo>
                <a:cubicBezTo>
                  <a:pt x="163834" y="493368"/>
                  <a:pt x="166619" y="493567"/>
                  <a:pt x="169193" y="494548"/>
                </a:cubicBezTo>
                <a:lnTo>
                  <a:pt x="160267" y="552505"/>
                </a:lnTo>
                <a:cubicBezTo>
                  <a:pt x="159474" y="558416"/>
                  <a:pt x="158681" y="568475"/>
                  <a:pt x="158681" y="573604"/>
                </a:cubicBezTo>
                <a:cubicBezTo>
                  <a:pt x="158681" y="580111"/>
                  <a:pt x="161060" y="583067"/>
                  <a:pt x="166619" y="584843"/>
                </a:cubicBezTo>
                <a:lnTo>
                  <a:pt x="166619" y="588196"/>
                </a:lnTo>
                <a:cubicBezTo>
                  <a:pt x="162447" y="589959"/>
                  <a:pt x="157688" y="590953"/>
                  <a:pt x="151741" y="590953"/>
                </a:cubicBezTo>
                <a:cubicBezTo>
                  <a:pt x="145395" y="590953"/>
                  <a:pt x="142222" y="587600"/>
                  <a:pt x="142222" y="581887"/>
                </a:cubicBezTo>
                <a:cubicBezTo>
                  <a:pt x="142222" y="576361"/>
                  <a:pt x="144009" y="563744"/>
                  <a:pt x="144996" y="555858"/>
                </a:cubicBezTo>
                <a:lnTo>
                  <a:pt x="151342" y="515846"/>
                </a:lnTo>
                <a:lnTo>
                  <a:pt x="152335" y="504210"/>
                </a:lnTo>
                <a:lnTo>
                  <a:pt x="140436" y="500459"/>
                </a:lnTo>
                <a:lnTo>
                  <a:pt x="140436" y="496721"/>
                </a:lnTo>
                <a:cubicBezTo>
                  <a:pt x="146782" y="494349"/>
                  <a:pt x="153128" y="493368"/>
                  <a:pt x="160267" y="493368"/>
                </a:cubicBezTo>
                <a:close/>
                <a:moveTo>
                  <a:pt x="2074069" y="493169"/>
                </a:moveTo>
                <a:cubicBezTo>
                  <a:pt x="2080415" y="493169"/>
                  <a:pt x="2089535" y="494547"/>
                  <a:pt x="2096081" y="496323"/>
                </a:cubicBezTo>
                <a:lnTo>
                  <a:pt x="2089135" y="530822"/>
                </a:lnTo>
                <a:cubicBezTo>
                  <a:pt x="2086761" y="541080"/>
                  <a:pt x="2084775" y="559409"/>
                  <a:pt x="2084575" y="567879"/>
                </a:cubicBezTo>
                <a:cubicBezTo>
                  <a:pt x="2084575" y="580496"/>
                  <a:pt x="2087149" y="582868"/>
                  <a:pt x="2094094" y="583849"/>
                </a:cubicBezTo>
                <a:lnTo>
                  <a:pt x="2094094" y="587997"/>
                </a:lnTo>
                <a:cubicBezTo>
                  <a:pt x="2088935" y="589772"/>
                  <a:pt x="2082589" y="590952"/>
                  <a:pt x="2076443" y="590952"/>
                </a:cubicBezTo>
                <a:cubicBezTo>
                  <a:pt x="2073270" y="590952"/>
                  <a:pt x="2070697" y="590356"/>
                  <a:pt x="2068111" y="589574"/>
                </a:cubicBezTo>
                <a:lnTo>
                  <a:pt x="2072670" y="560192"/>
                </a:lnTo>
                <a:lnTo>
                  <a:pt x="2072483" y="560192"/>
                </a:lnTo>
                <a:cubicBezTo>
                  <a:pt x="2064750" y="579713"/>
                  <a:pt x="2052246" y="591933"/>
                  <a:pt x="2041740" y="591933"/>
                </a:cubicBezTo>
                <a:cubicBezTo>
                  <a:pt x="2032421" y="591933"/>
                  <a:pt x="2023689" y="579912"/>
                  <a:pt x="2023689" y="557236"/>
                </a:cubicBezTo>
                <a:cubicBezTo>
                  <a:pt x="2023689" y="516628"/>
                  <a:pt x="2047099" y="493169"/>
                  <a:pt x="2074069" y="493169"/>
                </a:cubicBezTo>
                <a:close/>
                <a:moveTo>
                  <a:pt x="1562382" y="493169"/>
                </a:moveTo>
                <a:cubicBezTo>
                  <a:pt x="1568728" y="493169"/>
                  <a:pt x="1577848" y="494547"/>
                  <a:pt x="1584394" y="496323"/>
                </a:cubicBezTo>
                <a:lnTo>
                  <a:pt x="1577448" y="530822"/>
                </a:lnTo>
                <a:cubicBezTo>
                  <a:pt x="1575074" y="541080"/>
                  <a:pt x="1573088" y="559409"/>
                  <a:pt x="1572888" y="567879"/>
                </a:cubicBezTo>
                <a:cubicBezTo>
                  <a:pt x="1572888" y="580496"/>
                  <a:pt x="1575462" y="582868"/>
                  <a:pt x="1582407" y="583849"/>
                </a:cubicBezTo>
                <a:lnTo>
                  <a:pt x="1582407" y="587997"/>
                </a:lnTo>
                <a:cubicBezTo>
                  <a:pt x="1577248" y="589772"/>
                  <a:pt x="1570902" y="590952"/>
                  <a:pt x="1564756" y="590952"/>
                </a:cubicBezTo>
                <a:cubicBezTo>
                  <a:pt x="1561583" y="590952"/>
                  <a:pt x="1559010" y="590356"/>
                  <a:pt x="1556424" y="589574"/>
                </a:cubicBezTo>
                <a:lnTo>
                  <a:pt x="1560996" y="560192"/>
                </a:lnTo>
                <a:lnTo>
                  <a:pt x="1560796" y="560192"/>
                </a:lnTo>
                <a:cubicBezTo>
                  <a:pt x="1553051" y="579713"/>
                  <a:pt x="1540559" y="591933"/>
                  <a:pt x="1530053" y="591933"/>
                </a:cubicBezTo>
                <a:cubicBezTo>
                  <a:pt x="1520734" y="591933"/>
                  <a:pt x="1512002" y="579912"/>
                  <a:pt x="1512002" y="557236"/>
                </a:cubicBezTo>
                <a:cubicBezTo>
                  <a:pt x="1512002" y="516628"/>
                  <a:pt x="1535412" y="493169"/>
                  <a:pt x="1562382" y="493169"/>
                </a:cubicBezTo>
                <a:close/>
                <a:moveTo>
                  <a:pt x="835444" y="493169"/>
                </a:moveTo>
                <a:cubicBezTo>
                  <a:pt x="841790" y="493169"/>
                  <a:pt x="850910" y="494547"/>
                  <a:pt x="857456" y="496323"/>
                </a:cubicBezTo>
                <a:lnTo>
                  <a:pt x="850510" y="530822"/>
                </a:lnTo>
                <a:cubicBezTo>
                  <a:pt x="848136" y="541080"/>
                  <a:pt x="846150" y="559409"/>
                  <a:pt x="845950" y="567879"/>
                </a:cubicBezTo>
                <a:cubicBezTo>
                  <a:pt x="845950" y="580496"/>
                  <a:pt x="848524" y="582868"/>
                  <a:pt x="855469" y="583849"/>
                </a:cubicBezTo>
                <a:lnTo>
                  <a:pt x="855469" y="587997"/>
                </a:lnTo>
                <a:cubicBezTo>
                  <a:pt x="850310" y="589772"/>
                  <a:pt x="843964" y="590952"/>
                  <a:pt x="837818" y="590952"/>
                </a:cubicBezTo>
                <a:cubicBezTo>
                  <a:pt x="834645" y="590952"/>
                  <a:pt x="832072" y="590356"/>
                  <a:pt x="829486" y="589574"/>
                </a:cubicBezTo>
                <a:lnTo>
                  <a:pt x="834058" y="560192"/>
                </a:lnTo>
                <a:lnTo>
                  <a:pt x="833858" y="560192"/>
                </a:lnTo>
                <a:cubicBezTo>
                  <a:pt x="826113" y="579713"/>
                  <a:pt x="813621" y="591933"/>
                  <a:pt x="803115" y="591933"/>
                </a:cubicBezTo>
                <a:cubicBezTo>
                  <a:pt x="793796" y="591933"/>
                  <a:pt x="785064" y="579912"/>
                  <a:pt x="785064" y="557236"/>
                </a:cubicBezTo>
                <a:cubicBezTo>
                  <a:pt x="785064" y="516628"/>
                  <a:pt x="808474" y="493169"/>
                  <a:pt x="835444" y="493169"/>
                </a:cubicBezTo>
                <a:close/>
                <a:moveTo>
                  <a:pt x="767825" y="493169"/>
                </a:moveTo>
                <a:cubicBezTo>
                  <a:pt x="774171" y="493169"/>
                  <a:pt x="778543" y="496522"/>
                  <a:pt x="778543" y="504991"/>
                </a:cubicBezTo>
                <a:cubicBezTo>
                  <a:pt x="778543" y="525308"/>
                  <a:pt x="759305" y="566898"/>
                  <a:pt x="740067" y="585240"/>
                </a:cubicBezTo>
                <a:cubicBezTo>
                  <a:pt x="736295" y="588580"/>
                  <a:pt x="733122" y="590754"/>
                  <a:pt x="729561" y="592529"/>
                </a:cubicBezTo>
                <a:lnTo>
                  <a:pt x="725589" y="592529"/>
                </a:lnTo>
                <a:lnTo>
                  <a:pt x="717457" y="503812"/>
                </a:lnTo>
                <a:lnTo>
                  <a:pt x="708937" y="500459"/>
                </a:lnTo>
                <a:lnTo>
                  <a:pt x="708937" y="496323"/>
                </a:lnTo>
                <a:cubicBezTo>
                  <a:pt x="715083" y="494150"/>
                  <a:pt x="719643" y="493368"/>
                  <a:pt x="725189" y="493368"/>
                </a:cubicBezTo>
                <a:cubicBezTo>
                  <a:pt x="727975" y="493368"/>
                  <a:pt x="730748" y="493765"/>
                  <a:pt x="733322" y="494547"/>
                </a:cubicBezTo>
                <a:lnTo>
                  <a:pt x="737694" y="575181"/>
                </a:lnTo>
                <a:lnTo>
                  <a:pt x="737881" y="575181"/>
                </a:lnTo>
                <a:cubicBezTo>
                  <a:pt x="752359" y="557435"/>
                  <a:pt x="762878" y="530424"/>
                  <a:pt x="762878" y="510120"/>
                </a:cubicBezTo>
                <a:cubicBezTo>
                  <a:pt x="762878" y="504793"/>
                  <a:pt x="760292" y="501638"/>
                  <a:pt x="755532" y="499279"/>
                </a:cubicBezTo>
                <a:lnTo>
                  <a:pt x="755532" y="496125"/>
                </a:lnTo>
                <a:cubicBezTo>
                  <a:pt x="758905" y="494349"/>
                  <a:pt x="762878" y="493169"/>
                  <a:pt x="767825" y="493169"/>
                </a:cubicBezTo>
                <a:close/>
                <a:moveTo>
                  <a:pt x="2508182" y="492970"/>
                </a:moveTo>
                <a:cubicBezTo>
                  <a:pt x="2516901" y="492970"/>
                  <a:pt x="2523847" y="499080"/>
                  <a:pt x="2523847" y="511101"/>
                </a:cubicBezTo>
                <a:cubicBezTo>
                  <a:pt x="2523847" y="517410"/>
                  <a:pt x="2522060" y="527469"/>
                  <a:pt x="2520874" y="535950"/>
                </a:cubicBezTo>
                <a:lnTo>
                  <a:pt x="2517301" y="557236"/>
                </a:lnTo>
                <a:cubicBezTo>
                  <a:pt x="2516714" y="561768"/>
                  <a:pt x="2515714" y="569468"/>
                  <a:pt x="2515714" y="573603"/>
                </a:cubicBezTo>
                <a:cubicBezTo>
                  <a:pt x="2515714" y="580111"/>
                  <a:pt x="2518887" y="582669"/>
                  <a:pt x="2525033" y="583849"/>
                </a:cubicBezTo>
                <a:lnTo>
                  <a:pt x="2525033" y="587202"/>
                </a:lnTo>
                <a:cubicBezTo>
                  <a:pt x="2520474" y="589573"/>
                  <a:pt x="2515315" y="590952"/>
                  <a:pt x="2509168" y="590952"/>
                </a:cubicBezTo>
                <a:cubicBezTo>
                  <a:pt x="2503022" y="590952"/>
                  <a:pt x="2499450" y="587599"/>
                  <a:pt x="2499450" y="581886"/>
                </a:cubicBezTo>
                <a:cubicBezTo>
                  <a:pt x="2499450" y="576956"/>
                  <a:pt x="2500849" y="567295"/>
                  <a:pt x="2501836" y="560986"/>
                </a:cubicBezTo>
                <a:lnTo>
                  <a:pt x="2505596" y="538310"/>
                </a:lnTo>
                <a:cubicBezTo>
                  <a:pt x="2506595" y="532200"/>
                  <a:pt x="2507582" y="523718"/>
                  <a:pt x="2507582" y="518403"/>
                </a:cubicBezTo>
                <a:cubicBezTo>
                  <a:pt x="2507582" y="509536"/>
                  <a:pt x="2503622" y="506568"/>
                  <a:pt x="2498863" y="506568"/>
                </a:cubicBezTo>
                <a:cubicBezTo>
                  <a:pt x="2487757" y="506568"/>
                  <a:pt x="2471892" y="527866"/>
                  <a:pt x="2471093" y="555857"/>
                </a:cubicBezTo>
                <a:lnTo>
                  <a:pt x="2469906" y="589176"/>
                </a:lnTo>
                <a:lnTo>
                  <a:pt x="2453054" y="589176"/>
                </a:lnTo>
                <a:lnTo>
                  <a:pt x="2462960" y="504209"/>
                </a:lnTo>
                <a:lnTo>
                  <a:pt x="2450868" y="500458"/>
                </a:lnTo>
                <a:lnTo>
                  <a:pt x="2450868" y="496720"/>
                </a:lnTo>
                <a:cubicBezTo>
                  <a:pt x="2457214" y="494348"/>
                  <a:pt x="2463160" y="493367"/>
                  <a:pt x="2470506" y="493367"/>
                </a:cubicBezTo>
                <a:cubicBezTo>
                  <a:pt x="2473079" y="493367"/>
                  <a:pt x="2475852" y="493765"/>
                  <a:pt x="2478638" y="494746"/>
                </a:cubicBezTo>
                <a:lnTo>
                  <a:pt x="2472292" y="524910"/>
                </a:lnTo>
                <a:lnTo>
                  <a:pt x="2472479" y="524910"/>
                </a:lnTo>
                <a:cubicBezTo>
                  <a:pt x="2481611" y="504792"/>
                  <a:pt x="2494690" y="492970"/>
                  <a:pt x="2508182" y="492970"/>
                </a:cubicBezTo>
                <a:close/>
                <a:moveTo>
                  <a:pt x="2314055" y="492970"/>
                </a:moveTo>
                <a:cubicBezTo>
                  <a:pt x="2322774" y="492970"/>
                  <a:pt x="2329720" y="499080"/>
                  <a:pt x="2329720" y="511101"/>
                </a:cubicBezTo>
                <a:cubicBezTo>
                  <a:pt x="2329720" y="517410"/>
                  <a:pt x="2327933" y="527469"/>
                  <a:pt x="2326747" y="535950"/>
                </a:cubicBezTo>
                <a:lnTo>
                  <a:pt x="2323174" y="557236"/>
                </a:lnTo>
                <a:cubicBezTo>
                  <a:pt x="2322587" y="561768"/>
                  <a:pt x="2321587" y="569468"/>
                  <a:pt x="2321587" y="573603"/>
                </a:cubicBezTo>
                <a:cubicBezTo>
                  <a:pt x="2321587" y="580111"/>
                  <a:pt x="2324760" y="582669"/>
                  <a:pt x="2330906" y="583849"/>
                </a:cubicBezTo>
                <a:lnTo>
                  <a:pt x="2330906" y="587202"/>
                </a:lnTo>
                <a:cubicBezTo>
                  <a:pt x="2326347" y="589573"/>
                  <a:pt x="2321188" y="590952"/>
                  <a:pt x="2315041" y="590952"/>
                </a:cubicBezTo>
                <a:cubicBezTo>
                  <a:pt x="2308895" y="590952"/>
                  <a:pt x="2305323" y="587599"/>
                  <a:pt x="2305323" y="581886"/>
                </a:cubicBezTo>
                <a:cubicBezTo>
                  <a:pt x="2305323" y="576956"/>
                  <a:pt x="2306722" y="567295"/>
                  <a:pt x="2307709" y="560986"/>
                </a:cubicBezTo>
                <a:lnTo>
                  <a:pt x="2311469" y="538310"/>
                </a:lnTo>
                <a:cubicBezTo>
                  <a:pt x="2312468" y="532200"/>
                  <a:pt x="2313455" y="523718"/>
                  <a:pt x="2313455" y="518403"/>
                </a:cubicBezTo>
                <a:cubicBezTo>
                  <a:pt x="2313455" y="509536"/>
                  <a:pt x="2309495" y="506568"/>
                  <a:pt x="2304736" y="506568"/>
                </a:cubicBezTo>
                <a:cubicBezTo>
                  <a:pt x="2293630" y="506568"/>
                  <a:pt x="2277765" y="527866"/>
                  <a:pt x="2276966" y="555857"/>
                </a:cubicBezTo>
                <a:lnTo>
                  <a:pt x="2275779" y="589176"/>
                </a:lnTo>
                <a:lnTo>
                  <a:pt x="2258927" y="589176"/>
                </a:lnTo>
                <a:lnTo>
                  <a:pt x="2268833" y="504209"/>
                </a:lnTo>
                <a:lnTo>
                  <a:pt x="2256741" y="500458"/>
                </a:lnTo>
                <a:lnTo>
                  <a:pt x="2256741" y="496720"/>
                </a:lnTo>
                <a:cubicBezTo>
                  <a:pt x="2263087" y="494348"/>
                  <a:pt x="2269033" y="493367"/>
                  <a:pt x="2276379" y="493367"/>
                </a:cubicBezTo>
                <a:cubicBezTo>
                  <a:pt x="2278952" y="493367"/>
                  <a:pt x="2281725" y="493765"/>
                  <a:pt x="2284511" y="494746"/>
                </a:cubicBezTo>
                <a:lnTo>
                  <a:pt x="2278165" y="524910"/>
                </a:lnTo>
                <a:lnTo>
                  <a:pt x="2278352" y="524910"/>
                </a:lnTo>
                <a:cubicBezTo>
                  <a:pt x="2287484" y="504792"/>
                  <a:pt x="2300563" y="492970"/>
                  <a:pt x="2314055" y="492970"/>
                </a:cubicBezTo>
                <a:close/>
                <a:moveTo>
                  <a:pt x="1654687" y="492970"/>
                </a:moveTo>
                <a:cubicBezTo>
                  <a:pt x="1663406" y="492970"/>
                  <a:pt x="1670352" y="499080"/>
                  <a:pt x="1670352" y="511101"/>
                </a:cubicBezTo>
                <a:cubicBezTo>
                  <a:pt x="1670352" y="517410"/>
                  <a:pt x="1668565" y="527469"/>
                  <a:pt x="1667379" y="535950"/>
                </a:cubicBezTo>
                <a:lnTo>
                  <a:pt x="1663806" y="557236"/>
                </a:lnTo>
                <a:cubicBezTo>
                  <a:pt x="1663206" y="561768"/>
                  <a:pt x="1662219" y="569468"/>
                  <a:pt x="1662219" y="573603"/>
                </a:cubicBezTo>
                <a:cubicBezTo>
                  <a:pt x="1662219" y="580111"/>
                  <a:pt x="1665392" y="582669"/>
                  <a:pt x="1671538" y="583849"/>
                </a:cubicBezTo>
                <a:lnTo>
                  <a:pt x="1671538" y="587202"/>
                </a:lnTo>
                <a:cubicBezTo>
                  <a:pt x="1666979" y="589573"/>
                  <a:pt x="1661820" y="590952"/>
                  <a:pt x="1655673" y="590952"/>
                </a:cubicBezTo>
                <a:cubicBezTo>
                  <a:pt x="1649527" y="590952"/>
                  <a:pt x="1645955" y="587599"/>
                  <a:pt x="1645955" y="581886"/>
                </a:cubicBezTo>
                <a:cubicBezTo>
                  <a:pt x="1645955" y="576956"/>
                  <a:pt x="1647341" y="567295"/>
                  <a:pt x="1648341" y="560986"/>
                </a:cubicBezTo>
                <a:lnTo>
                  <a:pt x="1652113" y="538310"/>
                </a:lnTo>
                <a:cubicBezTo>
                  <a:pt x="1653100" y="532200"/>
                  <a:pt x="1654087" y="523718"/>
                  <a:pt x="1654087" y="518403"/>
                </a:cubicBezTo>
                <a:cubicBezTo>
                  <a:pt x="1654087" y="509536"/>
                  <a:pt x="1650127" y="506568"/>
                  <a:pt x="1645368" y="506568"/>
                </a:cubicBezTo>
                <a:cubicBezTo>
                  <a:pt x="1634262" y="506568"/>
                  <a:pt x="1618397" y="527866"/>
                  <a:pt x="1617598" y="555857"/>
                </a:cubicBezTo>
                <a:lnTo>
                  <a:pt x="1616411" y="589176"/>
                </a:lnTo>
                <a:lnTo>
                  <a:pt x="1599559" y="589176"/>
                </a:lnTo>
                <a:lnTo>
                  <a:pt x="1609465" y="504209"/>
                </a:lnTo>
                <a:lnTo>
                  <a:pt x="1597373" y="500458"/>
                </a:lnTo>
                <a:lnTo>
                  <a:pt x="1597373" y="496720"/>
                </a:lnTo>
                <a:cubicBezTo>
                  <a:pt x="1603719" y="494348"/>
                  <a:pt x="1609665" y="493367"/>
                  <a:pt x="1617011" y="493367"/>
                </a:cubicBezTo>
                <a:cubicBezTo>
                  <a:pt x="1619584" y="493367"/>
                  <a:pt x="1622357" y="493765"/>
                  <a:pt x="1625130" y="494746"/>
                </a:cubicBezTo>
                <a:lnTo>
                  <a:pt x="1618784" y="524910"/>
                </a:lnTo>
                <a:lnTo>
                  <a:pt x="1618984" y="524910"/>
                </a:lnTo>
                <a:cubicBezTo>
                  <a:pt x="1628116" y="504792"/>
                  <a:pt x="1641195" y="492970"/>
                  <a:pt x="1654687" y="492970"/>
                </a:cubicBezTo>
                <a:close/>
                <a:moveTo>
                  <a:pt x="1438674" y="492970"/>
                </a:moveTo>
                <a:cubicBezTo>
                  <a:pt x="1447393" y="492970"/>
                  <a:pt x="1454339" y="499080"/>
                  <a:pt x="1454339" y="511101"/>
                </a:cubicBezTo>
                <a:cubicBezTo>
                  <a:pt x="1454339" y="517410"/>
                  <a:pt x="1452552" y="527469"/>
                  <a:pt x="1451366" y="535950"/>
                </a:cubicBezTo>
                <a:lnTo>
                  <a:pt x="1447793" y="557236"/>
                </a:lnTo>
                <a:cubicBezTo>
                  <a:pt x="1447193" y="561768"/>
                  <a:pt x="1446206" y="569468"/>
                  <a:pt x="1446206" y="573603"/>
                </a:cubicBezTo>
                <a:cubicBezTo>
                  <a:pt x="1446206" y="580111"/>
                  <a:pt x="1449379" y="582669"/>
                  <a:pt x="1455525" y="583849"/>
                </a:cubicBezTo>
                <a:lnTo>
                  <a:pt x="1455525" y="587202"/>
                </a:lnTo>
                <a:cubicBezTo>
                  <a:pt x="1450966" y="589573"/>
                  <a:pt x="1445807" y="590952"/>
                  <a:pt x="1439660" y="590952"/>
                </a:cubicBezTo>
                <a:cubicBezTo>
                  <a:pt x="1433514" y="590952"/>
                  <a:pt x="1429942" y="587599"/>
                  <a:pt x="1429942" y="581886"/>
                </a:cubicBezTo>
                <a:cubicBezTo>
                  <a:pt x="1429942" y="576956"/>
                  <a:pt x="1431328" y="567295"/>
                  <a:pt x="1432328" y="560986"/>
                </a:cubicBezTo>
                <a:lnTo>
                  <a:pt x="1436100" y="538310"/>
                </a:lnTo>
                <a:cubicBezTo>
                  <a:pt x="1437087" y="532200"/>
                  <a:pt x="1438074" y="523718"/>
                  <a:pt x="1438074" y="518403"/>
                </a:cubicBezTo>
                <a:cubicBezTo>
                  <a:pt x="1438074" y="509536"/>
                  <a:pt x="1434114" y="506568"/>
                  <a:pt x="1429355" y="506568"/>
                </a:cubicBezTo>
                <a:cubicBezTo>
                  <a:pt x="1418249" y="506568"/>
                  <a:pt x="1402384" y="527866"/>
                  <a:pt x="1401585" y="555857"/>
                </a:cubicBezTo>
                <a:lnTo>
                  <a:pt x="1400398" y="589176"/>
                </a:lnTo>
                <a:lnTo>
                  <a:pt x="1383546" y="589176"/>
                </a:lnTo>
                <a:lnTo>
                  <a:pt x="1393452" y="504209"/>
                </a:lnTo>
                <a:lnTo>
                  <a:pt x="1381360" y="500458"/>
                </a:lnTo>
                <a:lnTo>
                  <a:pt x="1381360" y="496720"/>
                </a:lnTo>
                <a:cubicBezTo>
                  <a:pt x="1387706" y="494348"/>
                  <a:pt x="1393652" y="493367"/>
                  <a:pt x="1400998" y="493367"/>
                </a:cubicBezTo>
                <a:cubicBezTo>
                  <a:pt x="1403571" y="493367"/>
                  <a:pt x="1406344" y="493765"/>
                  <a:pt x="1409117" y="494746"/>
                </a:cubicBezTo>
                <a:lnTo>
                  <a:pt x="1402771" y="524910"/>
                </a:lnTo>
                <a:lnTo>
                  <a:pt x="1402971" y="524910"/>
                </a:lnTo>
                <a:cubicBezTo>
                  <a:pt x="1412103" y="504792"/>
                  <a:pt x="1425182" y="492970"/>
                  <a:pt x="1438674" y="492970"/>
                </a:cubicBezTo>
                <a:close/>
                <a:moveTo>
                  <a:pt x="1277002" y="492970"/>
                </a:moveTo>
                <a:cubicBezTo>
                  <a:pt x="1285721" y="492970"/>
                  <a:pt x="1292667" y="499080"/>
                  <a:pt x="1292667" y="511101"/>
                </a:cubicBezTo>
                <a:cubicBezTo>
                  <a:pt x="1292667" y="517410"/>
                  <a:pt x="1290880" y="527469"/>
                  <a:pt x="1289694" y="535950"/>
                </a:cubicBezTo>
                <a:lnTo>
                  <a:pt x="1286121" y="557236"/>
                </a:lnTo>
                <a:cubicBezTo>
                  <a:pt x="1285521" y="561768"/>
                  <a:pt x="1284534" y="569468"/>
                  <a:pt x="1284534" y="573603"/>
                </a:cubicBezTo>
                <a:cubicBezTo>
                  <a:pt x="1284534" y="580111"/>
                  <a:pt x="1287707" y="582669"/>
                  <a:pt x="1293853" y="583849"/>
                </a:cubicBezTo>
                <a:lnTo>
                  <a:pt x="1293853" y="587202"/>
                </a:lnTo>
                <a:cubicBezTo>
                  <a:pt x="1289294" y="589573"/>
                  <a:pt x="1284135" y="590952"/>
                  <a:pt x="1277988" y="590952"/>
                </a:cubicBezTo>
                <a:cubicBezTo>
                  <a:pt x="1271842" y="590952"/>
                  <a:pt x="1268270" y="587599"/>
                  <a:pt x="1268270" y="581886"/>
                </a:cubicBezTo>
                <a:cubicBezTo>
                  <a:pt x="1268270" y="576956"/>
                  <a:pt x="1269656" y="567295"/>
                  <a:pt x="1270656" y="560986"/>
                </a:cubicBezTo>
                <a:lnTo>
                  <a:pt x="1274428" y="538310"/>
                </a:lnTo>
                <a:cubicBezTo>
                  <a:pt x="1275415" y="532200"/>
                  <a:pt x="1276402" y="523718"/>
                  <a:pt x="1276402" y="518403"/>
                </a:cubicBezTo>
                <a:cubicBezTo>
                  <a:pt x="1276402" y="509536"/>
                  <a:pt x="1272442" y="506568"/>
                  <a:pt x="1267683" y="506568"/>
                </a:cubicBezTo>
                <a:cubicBezTo>
                  <a:pt x="1256577" y="506568"/>
                  <a:pt x="1240712" y="527866"/>
                  <a:pt x="1239913" y="555857"/>
                </a:cubicBezTo>
                <a:lnTo>
                  <a:pt x="1238726" y="589176"/>
                </a:lnTo>
                <a:lnTo>
                  <a:pt x="1221874" y="589176"/>
                </a:lnTo>
                <a:lnTo>
                  <a:pt x="1231780" y="504209"/>
                </a:lnTo>
                <a:lnTo>
                  <a:pt x="1219688" y="500458"/>
                </a:lnTo>
                <a:lnTo>
                  <a:pt x="1219688" y="496720"/>
                </a:lnTo>
                <a:cubicBezTo>
                  <a:pt x="1226034" y="494348"/>
                  <a:pt x="1231980" y="493367"/>
                  <a:pt x="1239326" y="493367"/>
                </a:cubicBezTo>
                <a:cubicBezTo>
                  <a:pt x="1241899" y="493367"/>
                  <a:pt x="1244672" y="493765"/>
                  <a:pt x="1247445" y="494746"/>
                </a:cubicBezTo>
                <a:lnTo>
                  <a:pt x="1241099" y="524910"/>
                </a:lnTo>
                <a:lnTo>
                  <a:pt x="1241299" y="524910"/>
                </a:lnTo>
                <a:cubicBezTo>
                  <a:pt x="1250431" y="504792"/>
                  <a:pt x="1263510" y="492970"/>
                  <a:pt x="1277002" y="492970"/>
                </a:cubicBezTo>
                <a:close/>
                <a:moveTo>
                  <a:pt x="1188383" y="492970"/>
                </a:moveTo>
                <a:cubicBezTo>
                  <a:pt x="1197102" y="492970"/>
                  <a:pt x="1204048" y="499080"/>
                  <a:pt x="1204048" y="511101"/>
                </a:cubicBezTo>
                <a:cubicBezTo>
                  <a:pt x="1204048" y="517410"/>
                  <a:pt x="1202261" y="527469"/>
                  <a:pt x="1201075" y="535950"/>
                </a:cubicBezTo>
                <a:lnTo>
                  <a:pt x="1197502" y="557236"/>
                </a:lnTo>
                <a:cubicBezTo>
                  <a:pt x="1196902" y="561768"/>
                  <a:pt x="1195915" y="569468"/>
                  <a:pt x="1195915" y="573603"/>
                </a:cubicBezTo>
                <a:cubicBezTo>
                  <a:pt x="1195915" y="580111"/>
                  <a:pt x="1199088" y="582669"/>
                  <a:pt x="1205234" y="583849"/>
                </a:cubicBezTo>
                <a:lnTo>
                  <a:pt x="1205234" y="587202"/>
                </a:lnTo>
                <a:cubicBezTo>
                  <a:pt x="1200675" y="589573"/>
                  <a:pt x="1195516" y="590952"/>
                  <a:pt x="1189369" y="590952"/>
                </a:cubicBezTo>
                <a:cubicBezTo>
                  <a:pt x="1183223" y="590952"/>
                  <a:pt x="1179651" y="587599"/>
                  <a:pt x="1179651" y="581886"/>
                </a:cubicBezTo>
                <a:cubicBezTo>
                  <a:pt x="1179651" y="576956"/>
                  <a:pt x="1181037" y="567295"/>
                  <a:pt x="1182037" y="560986"/>
                </a:cubicBezTo>
                <a:lnTo>
                  <a:pt x="1185809" y="538310"/>
                </a:lnTo>
                <a:cubicBezTo>
                  <a:pt x="1186796" y="532200"/>
                  <a:pt x="1187783" y="523718"/>
                  <a:pt x="1187783" y="518403"/>
                </a:cubicBezTo>
                <a:cubicBezTo>
                  <a:pt x="1187783" y="509536"/>
                  <a:pt x="1183823" y="506568"/>
                  <a:pt x="1179064" y="506568"/>
                </a:cubicBezTo>
                <a:cubicBezTo>
                  <a:pt x="1167958" y="506568"/>
                  <a:pt x="1152093" y="527866"/>
                  <a:pt x="1151294" y="555857"/>
                </a:cubicBezTo>
                <a:lnTo>
                  <a:pt x="1150107" y="589176"/>
                </a:lnTo>
                <a:lnTo>
                  <a:pt x="1133255" y="589176"/>
                </a:lnTo>
                <a:lnTo>
                  <a:pt x="1143161" y="504209"/>
                </a:lnTo>
                <a:lnTo>
                  <a:pt x="1131069" y="500458"/>
                </a:lnTo>
                <a:lnTo>
                  <a:pt x="1131069" y="496720"/>
                </a:lnTo>
                <a:cubicBezTo>
                  <a:pt x="1137415" y="494348"/>
                  <a:pt x="1143361" y="493367"/>
                  <a:pt x="1150707" y="493367"/>
                </a:cubicBezTo>
                <a:cubicBezTo>
                  <a:pt x="1153280" y="493367"/>
                  <a:pt x="1156053" y="493765"/>
                  <a:pt x="1158826" y="494746"/>
                </a:cubicBezTo>
                <a:lnTo>
                  <a:pt x="1152480" y="524910"/>
                </a:lnTo>
                <a:lnTo>
                  <a:pt x="1152680" y="524910"/>
                </a:lnTo>
                <a:cubicBezTo>
                  <a:pt x="1161812" y="504792"/>
                  <a:pt x="1174891" y="492970"/>
                  <a:pt x="1188383" y="492970"/>
                </a:cubicBezTo>
                <a:close/>
                <a:moveTo>
                  <a:pt x="927748" y="492970"/>
                </a:moveTo>
                <a:cubicBezTo>
                  <a:pt x="936467" y="492970"/>
                  <a:pt x="943413" y="499080"/>
                  <a:pt x="943413" y="511101"/>
                </a:cubicBezTo>
                <a:cubicBezTo>
                  <a:pt x="943413" y="517410"/>
                  <a:pt x="941626" y="527469"/>
                  <a:pt x="940440" y="535950"/>
                </a:cubicBezTo>
                <a:lnTo>
                  <a:pt x="936867" y="557236"/>
                </a:lnTo>
                <a:cubicBezTo>
                  <a:pt x="936267" y="561768"/>
                  <a:pt x="935280" y="569468"/>
                  <a:pt x="935280" y="573603"/>
                </a:cubicBezTo>
                <a:cubicBezTo>
                  <a:pt x="935280" y="580111"/>
                  <a:pt x="938453" y="582669"/>
                  <a:pt x="944599" y="583849"/>
                </a:cubicBezTo>
                <a:lnTo>
                  <a:pt x="944599" y="587202"/>
                </a:lnTo>
                <a:cubicBezTo>
                  <a:pt x="940040" y="589573"/>
                  <a:pt x="934881" y="590952"/>
                  <a:pt x="928734" y="590952"/>
                </a:cubicBezTo>
                <a:cubicBezTo>
                  <a:pt x="922588" y="590952"/>
                  <a:pt x="919016" y="587599"/>
                  <a:pt x="919016" y="581886"/>
                </a:cubicBezTo>
                <a:cubicBezTo>
                  <a:pt x="919016" y="576956"/>
                  <a:pt x="920402" y="567295"/>
                  <a:pt x="921402" y="560986"/>
                </a:cubicBezTo>
                <a:lnTo>
                  <a:pt x="925174" y="538310"/>
                </a:lnTo>
                <a:cubicBezTo>
                  <a:pt x="926161" y="532200"/>
                  <a:pt x="927148" y="523718"/>
                  <a:pt x="927148" y="518403"/>
                </a:cubicBezTo>
                <a:cubicBezTo>
                  <a:pt x="927148" y="509536"/>
                  <a:pt x="923188" y="506568"/>
                  <a:pt x="918429" y="506568"/>
                </a:cubicBezTo>
                <a:cubicBezTo>
                  <a:pt x="907323" y="506568"/>
                  <a:pt x="891458" y="527866"/>
                  <a:pt x="890659" y="555857"/>
                </a:cubicBezTo>
                <a:lnTo>
                  <a:pt x="889472" y="589176"/>
                </a:lnTo>
                <a:lnTo>
                  <a:pt x="872620" y="589176"/>
                </a:lnTo>
                <a:lnTo>
                  <a:pt x="882526" y="504209"/>
                </a:lnTo>
                <a:lnTo>
                  <a:pt x="870434" y="500458"/>
                </a:lnTo>
                <a:lnTo>
                  <a:pt x="870434" y="496720"/>
                </a:lnTo>
                <a:cubicBezTo>
                  <a:pt x="876780" y="494348"/>
                  <a:pt x="882726" y="493367"/>
                  <a:pt x="890072" y="493367"/>
                </a:cubicBezTo>
                <a:cubicBezTo>
                  <a:pt x="892645" y="493367"/>
                  <a:pt x="895418" y="493765"/>
                  <a:pt x="898191" y="494746"/>
                </a:cubicBezTo>
                <a:lnTo>
                  <a:pt x="891845" y="524910"/>
                </a:lnTo>
                <a:lnTo>
                  <a:pt x="892045" y="524910"/>
                </a:lnTo>
                <a:cubicBezTo>
                  <a:pt x="901177" y="504792"/>
                  <a:pt x="914256" y="492970"/>
                  <a:pt x="927748" y="492970"/>
                </a:cubicBezTo>
                <a:close/>
                <a:moveTo>
                  <a:pt x="240173" y="492970"/>
                </a:moveTo>
                <a:cubicBezTo>
                  <a:pt x="248892" y="492970"/>
                  <a:pt x="255838" y="499080"/>
                  <a:pt x="255838" y="511101"/>
                </a:cubicBezTo>
                <a:cubicBezTo>
                  <a:pt x="255838" y="517410"/>
                  <a:pt x="254051" y="527469"/>
                  <a:pt x="252865" y="535950"/>
                </a:cubicBezTo>
                <a:lnTo>
                  <a:pt x="249292" y="557236"/>
                </a:lnTo>
                <a:cubicBezTo>
                  <a:pt x="248705" y="561768"/>
                  <a:pt x="247705" y="569468"/>
                  <a:pt x="247705" y="573603"/>
                </a:cubicBezTo>
                <a:cubicBezTo>
                  <a:pt x="247705" y="580111"/>
                  <a:pt x="250878" y="582669"/>
                  <a:pt x="257024" y="583849"/>
                </a:cubicBezTo>
                <a:lnTo>
                  <a:pt x="257024" y="587202"/>
                </a:lnTo>
                <a:cubicBezTo>
                  <a:pt x="252465" y="589573"/>
                  <a:pt x="247306" y="590952"/>
                  <a:pt x="241159" y="590952"/>
                </a:cubicBezTo>
                <a:cubicBezTo>
                  <a:pt x="235013" y="590952"/>
                  <a:pt x="231441" y="587599"/>
                  <a:pt x="231441" y="581886"/>
                </a:cubicBezTo>
                <a:cubicBezTo>
                  <a:pt x="231441" y="576956"/>
                  <a:pt x="232840" y="567295"/>
                  <a:pt x="233827" y="560986"/>
                </a:cubicBezTo>
                <a:lnTo>
                  <a:pt x="237587" y="538310"/>
                </a:lnTo>
                <a:cubicBezTo>
                  <a:pt x="238586" y="532200"/>
                  <a:pt x="239573" y="523718"/>
                  <a:pt x="239573" y="518403"/>
                </a:cubicBezTo>
                <a:cubicBezTo>
                  <a:pt x="239573" y="509536"/>
                  <a:pt x="235613" y="506568"/>
                  <a:pt x="230854" y="506568"/>
                </a:cubicBezTo>
                <a:cubicBezTo>
                  <a:pt x="219748" y="506568"/>
                  <a:pt x="203883" y="527866"/>
                  <a:pt x="203084" y="555857"/>
                </a:cubicBezTo>
                <a:lnTo>
                  <a:pt x="201897" y="589176"/>
                </a:lnTo>
                <a:lnTo>
                  <a:pt x="185045" y="589176"/>
                </a:lnTo>
                <a:lnTo>
                  <a:pt x="194951" y="504209"/>
                </a:lnTo>
                <a:lnTo>
                  <a:pt x="182859" y="500458"/>
                </a:lnTo>
                <a:lnTo>
                  <a:pt x="182859" y="496720"/>
                </a:lnTo>
                <a:cubicBezTo>
                  <a:pt x="189205" y="494348"/>
                  <a:pt x="195151" y="493367"/>
                  <a:pt x="202497" y="493367"/>
                </a:cubicBezTo>
                <a:cubicBezTo>
                  <a:pt x="205070" y="493367"/>
                  <a:pt x="207843" y="493765"/>
                  <a:pt x="210629" y="494746"/>
                </a:cubicBezTo>
                <a:lnTo>
                  <a:pt x="204283" y="524910"/>
                </a:lnTo>
                <a:lnTo>
                  <a:pt x="204470" y="524910"/>
                </a:lnTo>
                <a:cubicBezTo>
                  <a:pt x="213602" y="504792"/>
                  <a:pt x="226681" y="492970"/>
                  <a:pt x="240173" y="492970"/>
                </a:cubicBezTo>
                <a:close/>
                <a:moveTo>
                  <a:pt x="1805403" y="492772"/>
                </a:moveTo>
                <a:cubicBezTo>
                  <a:pt x="1819881" y="492772"/>
                  <a:pt x="1827026" y="497106"/>
                  <a:pt x="1827026" y="503415"/>
                </a:cubicBezTo>
                <a:cubicBezTo>
                  <a:pt x="1827026" y="506966"/>
                  <a:pt x="1825627" y="511102"/>
                  <a:pt x="1823454" y="513672"/>
                </a:cubicBezTo>
                <a:cubicBezTo>
                  <a:pt x="1817707" y="507761"/>
                  <a:pt x="1809375" y="504011"/>
                  <a:pt x="1801842" y="504011"/>
                </a:cubicBezTo>
                <a:cubicBezTo>
                  <a:pt x="1793110" y="504011"/>
                  <a:pt x="1788551" y="508742"/>
                  <a:pt x="1788551" y="515051"/>
                </a:cubicBezTo>
                <a:cubicBezTo>
                  <a:pt x="1788551" y="520763"/>
                  <a:pt x="1790924" y="524116"/>
                  <a:pt x="1800843" y="532995"/>
                </a:cubicBezTo>
                <a:lnTo>
                  <a:pt x="1808376" y="539689"/>
                </a:lnTo>
                <a:cubicBezTo>
                  <a:pt x="1817895" y="548171"/>
                  <a:pt x="1821068" y="553883"/>
                  <a:pt x="1821068" y="562564"/>
                </a:cubicBezTo>
                <a:cubicBezTo>
                  <a:pt x="1821068" y="578137"/>
                  <a:pt x="1805203" y="591735"/>
                  <a:pt x="1784379" y="591735"/>
                </a:cubicBezTo>
                <a:cubicBezTo>
                  <a:pt x="1771886" y="591735"/>
                  <a:pt x="1766340" y="587798"/>
                  <a:pt x="1766340" y="580496"/>
                </a:cubicBezTo>
                <a:cubicBezTo>
                  <a:pt x="1766340" y="576957"/>
                  <a:pt x="1767527" y="574585"/>
                  <a:pt x="1769313" y="572226"/>
                </a:cubicBezTo>
                <a:cubicBezTo>
                  <a:pt x="1774860" y="577541"/>
                  <a:pt x="1781405" y="580496"/>
                  <a:pt x="1788751" y="580496"/>
                </a:cubicBezTo>
                <a:cubicBezTo>
                  <a:pt x="1798070" y="580496"/>
                  <a:pt x="1805603" y="575181"/>
                  <a:pt x="1805603" y="566898"/>
                </a:cubicBezTo>
                <a:cubicBezTo>
                  <a:pt x="1805603" y="560391"/>
                  <a:pt x="1803029" y="556057"/>
                  <a:pt x="1793310" y="547389"/>
                </a:cubicBezTo>
                <a:lnTo>
                  <a:pt x="1786365" y="541080"/>
                </a:lnTo>
                <a:cubicBezTo>
                  <a:pt x="1777246" y="532797"/>
                  <a:pt x="1774672" y="527469"/>
                  <a:pt x="1774672" y="518801"/>
                </a:cubicBezTo>
                <a:cubicBezTo>
                  <a:pt x="1774672" y="505787"/>
                  <a:pt x="1787164" y="492772"/>
                  <a:pt x="1805403" y="492772"/>
                </a:cubicBezTo>
                <a:close/>
                <a:moveTo>
                  <a:pt x="348604" y="492772"/>
                </a:moveTo>
                <a:cubicBezTo>
                  <a:pt x="363082" y="492772"/>
                  <a:pt x="370227" y="497106"/>
                  <a:pt x="370227" y="503415"/>
                </a:cubicBezTo>
                <a:cubicBezTo>
                  <a:pt x="370227" y="506966"/>
                  <a:pt x="368828" y="511102"/>
                  <a:pt x="366655" y="513672"/>
                </a:cubicBezTo>
                <a:cubicBezTo>
                  <a:pt x="360908" y="507761"/>
                  <a:pt x="352576" y="504011"/>
                  <a:pt x="345043" y="504011"/>
                </a:cubicBezTo>
                <a:cubicBezTo>
                  <a:pt x="336311" y="504011"/>
                  <a:pt x="331752" y="508742"/>
                  <a:pt x="331752" y="515051"/>
                </a:cubicBezTo>
                <a:cubicBezTo>
                  <a:pt x="331752" y="520763"/>
                  <a:pt x="334125" y="524116"/>
                  <a:pt x="344044" y="532995"/>
                </a:cubicBezTo>
                <a:lnTo>
                  <a:pt x="351577" y="539689"/>
                </a:lnTo>
                <a:cubicBezTo>
                  <a:pt x="361096" y="548171"/>
                  <a:pt x="364269" y="553883"/>
                  <a:pt x="364269" y="562564"/>
                </a:cubicBezTo>
                <a:cubicBezTo>
                  <a:pt x="364269" y="578137"/>
                  <a:pt x="348404" y="591735"/>
                  <a:pt x="327580" y="591735"/>
                </a:cubicBezTo>
                <a:cubicBezTo>
                  <a:pt x="315087" y="591735"/>
                  <a:pt x="309541" y="587798"/>
                  <a:pt x="309541" y="580496"/>
                </a:cubicBezTo>
                <a:cubicBezTo>
                  <a:pt x="309541" y="576957"/>
                  <a:pt x="310728" y="574585"/>
                  <a:pt x="312514" y="572226"/>
                </a:cubicBezTo>
                <a:cubicBezTo>
                  <a:pt x="318061" y="577541"/>
                  <a:pt x="324606" y="580496"/>
                  <a:pt x="331952" y="580496"/>
                </a:cubicBezTo>
                <a:cubicBezTo>
                  <a:pt x="341271" y="580496"/>
                  <a:pt x="348804" y="575181"/>
                  <a:pt x="348804" y="566898"/>
                </a:cubicBezTo>
                <a:cubicBezTo>
                  <a:pt x="348804" y="560391"/>
                  <a:pt x="346230" y="556057"/>
                  <a:pt x="336511" y="547389"/>
                </a:cubicBezTo>
                <a:lnTo>
                  <a:pt x="329566" y="541080"/>
                </a:lnTo>
                <a:cubicBezTo>
                  <a:pt x="320447" y="532797"/>
                  <a:pt x="317873" y="527469"/>
                  <a:pt x="317873" y="518801"/>
                </a:cubicBezTo>
                <a:cubicBezTo>
                  <a:pt x="317873" y="505787"/>
                  <a:pt x="330365" y="492772"/>
                  <a:pt x="348604" y="492772"/>
                </a:cubicBezTo>
                <a:close/>
                <a:moveTo>
                  <a:pt x="2419726" y="492573"/>
                </a:moveTo>
                <a:cubicBezTo>
                  <a:pt x="2433404" y="492573"/>
                  <a:pt x="2440950" y="499478"/>
                  <a:pt x="2440950" y="512877"/>
                </a:cubicBezTo>
                <a:cubicBezTo>
                  <a:pt x="2440950" y="536149"/>
                  <a:pt x="2417152" y="550344"/>
                  <a:pt x="2393542" y="550344"/>
                </a:cubicBezTo>
                <a:cubicBezTo>
                  <a:pt x="2393542" y="574187"/>
                  <a:pt x="2399888" y="579912"/>
                  <a:pt x="2411393" y="579912"/>
                </a:cubicBezTo>
                <a:cubicBezTo>
                  <a:pt x="2418539" y="579912"/>
                  <a:pt x="2428845" y="575777"/>
                  <a:pt x="2433017" y="570052"/>
                </a:cubicBezTo>
                <a:cubicBezTo>
                  <a:pt x="2433804" y="570847"/>
                  <a:pt x="2434991" y="572623"/>
                  <a:pt x="2434991" y="574783"/>
                </a:cubicBezTo>
                <a:cubicBezTo>
                  <a:pt x="2434991" y="584246"/>
                  <a:pt x="2422299" y="592132"/>
                  <a:pt x="2406234" y="592132"/>
                </a:cubicBezTo>
                <a:cubicBezTo>
                  <a:pt x="2389582" y="592132"/>
                  <a:pt x="2378077" y="581291"/>
                  <a:pt x="2378077" y="557832"/>
                </a:cubicBezTo>
                <a:cubicBezTo>
                  <a:pt x="2378077" y="513473"/>
                  <a:pt x="2400688" y="492573"/>
                  <a:pt x="2419726" y="492573"/>
                </a:cubicBezTo>
                <a:close/>
                <a:moveTo>
                  <a:pt x="2225599" y="492573"/>
                </a:moveTo>
                <a:cubicBezTo>
                  <a:pt x="2239277" y="492573"/>
                  <a:pt x="2246823" y="499478"/>
                  <a:pt x="2246823" y="512877"/>
                </a:cubicBezTo>
                <a:cubicBezTo>
                  <a:pt x="2246823" y="536149"/>
                  <a:pt x="2223025" y="550344"/>
                  <a:pt x="2199415" y="550344"/>
                </a:cubicBezTo>
                <a:cubicBezTo>
                  <a:pt x="2199415" y="574187"/>
                  <a:pt x="2205761" y="579912"/>
                  <a:pt x="2217266" y="579912"/>
                </a:cubicBezTo>
                <a:cubicBezTo>
                  <a:pt x="2224412" y="579912"/>
                  <a:pt x="2234718" y="575777"/>
                  <a:pt x="2238890" y="570052"/>
                </a:cubicBezTo>
                <a:cubicBezTo>
                  <a:pt x="2239677" y="570847"/>
                  <a:pt x="2240864" y="572623"/>
                  <a:pt x="2240864" y="574783"/>
                </a:cubicBezTo>
                <a:cubicBezTo>
                  <a:pt x="2240864" y="584246"/>
                  <a:pt x="2228172" y="592132"/>
                  <a:pt x="2212107" y="592132"/>
                </a:cubicBezTo>
                <a:cubicBezTo>
                  <a:pt x="2195455" y="592132"/>
                  <a:pt x="2183950" y="581291"/>
                  <a:pt x="2183950" y="557832"/>
                </a:cubicBezTo>
                <a:cubicBezTo>
                  <a:pt x="2183950" y="513473"/>
                  <a:pt x="2206561" y="492573"/>
                  <a:pt x="2225599" y="492573"/>
                </a:cubicBezTo>
                <a:close/>
                <a:moveTo>
                  <a:pt x="1876933" y="492573"/>
                </a:moveTo>
                <a:cubicBezTo>
                  <a:pt x="1890611" y="492573"/>
                  <a:pt x="1898157" y="499478"/>
                  <a:pt x="1898157" y="512877"/>
                </a:cubicBezTo>
                <a:cubicBezTo>
                  <a:pt x="1898157" y="536149"/>
                  <a:pt x="1874359" y="550344"/>
                  <a:pt x="1850762" y="550344"/>
                </a:cubicBezTo>
                <a:cubicBezTo>
                  <a:pt x="1850762" y="574187"/>
                  <a:pt x="1857108" y="579912"/>
                  <a:pt x="1868600" y="579912"/>
                </a:cubicBezTo>
                <a:cubicBezTo>
                  <a:pt x="1875746" y="579912"/>
                  <a:pt x="1886052" y="575777"/>
                  <a:pt x="1890224" y="570052"/>
                </a:cubicBezTo>
                <a:cubicBezTo>
                  <a:pt x="1891011" y="570847"/>
                  <a:pt x="1892198" y="572623"/>
                  <a:pt x="1892198" y="574783"/>
                </a:cubicBezTo>
                <a:cubicBezTo>
                  <a:pt x="1892198" y="584246"/>
                  <a:pt x="1879506" y="592132"/>
                  <a:pt x="1863454" y="592132"/>
                </a:cubicBezTo>
                <a:cubicBezTo>
                  <a:pt x="1846789" y="592132"/>
                  <a:pt x="1835284" y="581291"/>
                  <a:pt x="1835284" y="557832"/>
                </a:cubicBezTo>
                <a:cubicBezTo>
                  <a:pt x="1835284" y="513473"/>
                  <a:pt x="1857895" y="492573"/>
                  <a:pt x="1876933" y="492573"/>
                </a:cubicBezTo>
                <a:close/>
                <a:moveTo>
                  <a:pt x="1350218" y="492573"/>
                </a:moveTo>
                <a:cubicBezTo>
                  <a:pt x="1363896" y="492573"/>
                  <a:pt x="1371442" y="499478"/>
                  <a:pt x="1371442" y="512877"/>
                </a:cubicBezTo>
                <a:cubicBezTo>
                  <a:pt x="1371442" y="536149"/>
                  <a:pt x="1347644" y="550344"/>
                  <a:pt x="1324047" y="550344"/>
                </a:cubicBezTo>
                <a:cubicBezTo>
                  <a:pt x="1324047" y="574187"/>
                  <a:pt x="1330393" y="579912"/>
                  <a:pt x="1341885" y="579912"/>
                </a:cubicBezTo>
                <a:cubicBezTo>
                  <a:pt x="1349031" y="579912"/>
                  <a:pt x="1359337" y="575777"/>
                  <a:pt x="1363509" y="570052"/>
                </a:cubicBezTo>
                <a:cubicBezTo>
                  <a:pt x="1364296" y="570847"/>
                  <a:pt x="1365483" y="572623"/>
                  <a:pt x="1365483" y="574783"/>
                </a:cubicBezTo>
                <a:cubicBezTo>
                  <a:pt x="1365483" y="584246"/>
                  <a:pt x="1352791" y="592132"/>
                  <a:pt x="1336739" y="592132"/>
                </a:cubicBezTo>
                <a:cubicBezTo>
                  <a:pt x="1320074" y="592132"/>
                  <a:pt x="1308569" y="581291"/>
                  <a:pt x="1308569" y="557832"/>
                </a:cubicBezTo>
                <a:cubicBezTo>
                  <a:pt x="1308569" y="513473"/>
                  <a:pt x="1331180" y="492573"/>
                  <a:pt x="1350218" y="492573"/>
                </a:cubicBezTo>
                <a:close/>
                <a:moveTo>
                  <a:pt x="651636" y="492573"/>
                </a:moveTo>
                <a:cubicBezTo>
                  <a:pt x="665314" y="492573"/>
                  <a:pt x="672860" y="499478"/>
                  <a:pt x="672860" y="512877"/>
                </a:cubicBezTo>
                <a:cubicBezTo>
                  <a:pt x="672860" y="536149"/>
                  <a:pt x="649062" y="550344"/>
                  <a:pt x="625465" y="550344"/>
                </a:cubicBezTo>
                <a:cubicBezTo>
                  <a:pt x="625465" y="574187"/>
                  <a:pt x="631811" y="579912"/>
                  <a:pt x="643303" y="579912"/>
                </a:cubicBezTo>
                <a:cubicBezTo>
                  <a:pt x="650449" y="579912"/>
                  <a:pt x="660755" y="575777"/>
                  <a:pt x="664927" y="570052"/>
                </a:cubicBezTo>
                <a:cubicBezTo>
                  <a:pt x="665714" y="570847"/>
                  <a:pt x="666901" y="572623"/>
                  <a:pt x="666901" y="574783"/>
                </a:cubicBezTo>
                <a:cubicBezTo>
                  <a:pt x="666901" y="584246"/>
                  <a:pt x="654209" y="592132"/>
                  <a:pt x="638157" y="592132"/>
                </a:cubicBezTo>
                <a:cubicBezTo>
                  <a:pt x="621492" y="592132"/>
                  <a:pt x="609987" y="581291"/>
                  <a:pt x="609987" y="557832"/>
                </a:cubicBezTo>
                <a:cubicBezTo>
                  <a:pt x="609987" y="513473"/>
                  <a:pt x="632598" y="492573"/>
                  <a:pt x="651636" y="492573"/>
                </a:cubicBezTo>
                <a:close/>
                <a:moveTo>
                  <a:pt x="473949" y="492573"/>
                </a:moveTo>
                <a:cubicBezTo>
                  <a:pt x="487627" y="492573"/>
                  <a:pt x="495173" y="499478"/>
                  <a:pt x="495173" y="512877"/>
                </a:cubicBezTo>
                <a:cubicBezTo>
                  <a:pt x="495173" y="536149"/>
                  <a:pt x="471375" y="550344"/>
                  <a:pt x="447778" y="550344"/>
                </a:cubicBezTo>
                <a:cubicBezTo>
                  <a:pt x="447778" y="574187"/>
                  <a:pt x="454124" y="579912"/>
                  <a:pt x="465616" y="579912"/>
                </a:cubicBezTo>
                <a:cubicBezTo>
                  <a:pt x="472762" y="579912"/>
                  <a:pt x="483068" y="575777"/>
                  <a:pt x="487240" y="570052"/>
                </a:cubicBezTo>
                <a:cubicBezTo>
                  <a:pt x="488027" y="570847"/>
                  <a:pt x="489214" y="572623"/>
                  <a:pt x="489214" y="574783"/>
                </a:cubicBezTo>
                <a:cubicBezTo>
                  <a:pt x="489214" y="584246"/>
                  <a:pt x="476522" y="592132"/>
                  <a:pt x="460470" y="592132"/>
                </a:cubicBezTo>
                <a:cubicBezTo>
                  <a:pt x="443805" y="592132"/>
                  <a:pt x="432300" y="581291"/>
                  <a:pt x="432300" y="557832"/>
                </a:cubicBezTo>
                <a:cubicBezTo>
                  <a:pt x="432300" y="513473"/>
                  <a:pt x="454911" y="492573"/>
                  <a:pt x="473949" y="492573"/>
                </a:cubicBezTo>
                <a:close/>
                <a:moveTo>
                  <a:pt x="408602" y="479956"/>
                </a:moveTo>
                <a:lnTo>
                  <a:pt x="411576" y="479956"/>
                </a:lnTo>
                <a:lnTo>
                  <a:pt x="408215" y="496125"/>
                </a:lnTo>
                <a:lnTo>
                  <a:pt x="413962" y="496125"/>
                </a:lnTo>
                <a:cubicBezTo>
                  <a:pt x="419521" y="496125"/>
                  <a:pt x="423880" y="495727"/>
                  <a:pt x="429227" y="494746"/>
                </a:cubicBezTo>
                <a:cubicBezTo>
                  <a:pt x="429227" y="503228"/>
                  <a:pt x="424467" y="506966"/>
                  <a:pt x="411975" y="506966"/>
                </a:cubicBezTo>
                <a:lnTo>
                  <a:pt x="406429" y="506966"/>
                </a:lnTo>
                <a:lnTo>
                  <a:pt x="403056" y="527469"/>
                </a:lnTo>
                <a:cubicBezTo>
                  <a:pt x="401470" y="536932"/>
                  <a:pt x="399084" y="553300"/>
                  <a:pt x="399084" y="561185"/>
                </a:cubicBezTo>
                <a:cubicBezTo>
                  <a:pt x="399084" y="574188"/>
                  <a:pt x="405629" y="579912"/>
                  <a:pt x="414361" y="579912"/>
                </a:cubicBezTo>
                <a:cubicBezTo>
                  <a:pt x="417534" y="579912"/>
                  <a:pt x="419521" y="579515"/>
                  <a:pt x="422494" y="578534"/>
                </a:cubicBezTo>
                <a:lnTo>
                  <a:pt x="422494" y="582086"/>
                </a:lnTo>
                <a:cubicBezTo>
                  <a:pt x="420707" y="586805"/>
                  <a:pt x="413562" y="591549"/>
                  <a:pt x="404243" y="591549"/>
                </a:cubicBezTo>
                <a:cubicBezTo>
                  <a:pt x="391151" y="591549"/>
                  <a:pt x="384218" y="582868"/>
                  <a:pt x="384218" y="567295"/>
                </a:cubicBezTo>
                <a:cubicBezTo>
                  <a:pt x="384218" y="555075"/>
                  <a:pt x="387191" y="534573"/>
                  <a:pt x="390364" y="519385"/>
                </a:cubicBezTo>
                <a:lnTo>
                  <a:pt x="392937" y="506768"/>
                </a:lnTo>
                <a:cubicBezTo>
                  <a:pt x="388578" y="506768"/>
                  <a:pt x="386004" y="506569"/>
                  <a:pt x="381832" y="506184"/>
                </a:cubicBezTo>
                <a:lnTo>
                  <a:pt x="381832" y="503613"/>
                </a:lnTo>
                <a:cubicBezTo>
                  <a:pt x="388178" y="494746"/>
                  <a:pt x="398097" y="486066"/>
                  <a:pt x="408602" y="479956"/>
                </a:cubicBezTo>
                <a:close/>
                <a:moveTo>
                  <a:pt x="1034230" y="472468"/>
                </a:moveTo>
                <a:cubicBezTo>
                  <a:pt x="1030658" y="472468"/>
                  <a:pt x="1028472" y="472468"/>
                  <a:pt x="1024711" y="472865"/>
                </a:cubicBezTo>
                <a:lnTo>
                  <a:pt x="1018953" y="520565"/>
                </a:lnTo>
                <a:cubicBezTo>
                  <a:pt x="1042150" y="520565"/>
                  <a:pt x="1056629" y="509140"/>
                  <a:pt x="1056629" y="490996"/>
                </a:cubicBezTo>
                <a:cubicBezTo>
                  <a:pt x="1056629" y="478975"/>
                  <a:pt x="1047310" y="472468"/>
                  <a:pt x="1034230" y="472468"/>
                </a:cubicBezTo>
                <a:close/>
                <a:moveTo>
                  <a:pt x="1945914" y="463787"/>
                </a:moveTo>
                <a:lnTo>
                  <a:pt x="2017506" y="463787"/>
                </a:lnTo>
                <a:lnTo>
                  <a:pt x="2017506" y="467935"/>
                </a:lnTo>
                <a:lnTo>
                  <a:pt x="1952260" y="578733"/>
                </a:lnTo>
                <a:lnTo>
                  <a:pt x="1985576" y="578733"/>
                </a:lnTo>
                <a:cubicBezTo>
                  <a:pt x="1995095" y="578733"/>
                  <a:pt x="1999855" y="574982"/>
                  <a:pt x="2003628" y="565917"/>
                </a:cubicBezTo>
                <a:lnTo>
                  <a:pt x="2005214" y="562166"/>
                </a:lnTo>
                <a:lnTo>
                  <a:pt x="2011960" y="562166"/>
                </a:lnTo>
                <a:lnTo>
                  <a:pt x="2007388" y="589177"/>
                </a:lnTo>
                <a:lnTo>
                  <a:pt x="1931236" y="589177"/>
                </a:lnTo>
                <a:lnTo>
                  <a:pt x="1931236" y="585041"/>
                </a:lnTo>
                <a:lnTo>
                  <a:pt x="1996882" y="474243"/>
                </a:lnTo>
                <a:lnTo>
                  <a:pt x="1967738" y="474243"/>
                </a:lnTo>
                <a:cubicBezTo>
                  <a:pt x="1959206" y="474243"/>
                  <a:pt x="1954446" y="477795"/>
                  <a:pt x="1949287" y="487842"/>
                </a:cubicBezTo>
                <a:lnTo>
                  <a:pt x="1947900" y="490611"/>
                </a:lnTo>
                <a:lnTo>
                  <a:pt x="1941754" y="490611"/>
                </a:lnTo>
                <a:close/>
                <a:moveTo>
                  <a:pt x="41449" y="463005"/>
                </a:moveTo>
                <a:lnTo>
                  <a:pt x="47988" y="463005"/>
                </a:lnTo>
                <a:lnTo>
                  <a:pt x="65440" y="557038"/>
                </a:lnTo>
                <a:lnTo>
                  <a:pt x="65640" y="557038"/>
                </a:lnTo>
                <a:lnTo>
                  <a:pt x="98363" y="463005"/>
                </a:lnTo>
                <a:lnTo>
                  <a:pt x="103322" y="463005"/>
                </a:lnTo>
                <a:cubicBezTo>
                  <a:pt x="108275" y="463005"/>
                  <a:pt x="116607" y="463402"/>
                  <a:pt x="122360" y="464582"/>
                </a:cubicBezTo>
                <a:lnTo>
                  <a:pt x="122360" y="469314"/>
                </a:lnTo>
                <a:lnTo>
                  <a:pt x="113034" y="471686"/>
                </a:lnTo>
                <a:lnTo>
                  <a:pt x="117600" y="580894"/>
                </a:lnTo>
                <a:lnTo>
                  <a:pt x="128506" y="583849"/>
                </a:lnTo>
                <a:lnTo>
                  <a:pt x="128506" y="587798"/>
                </a:lnTo>
                <a:cubicBezTo>
                  <a:pt x="122553" y="589773"/>
                  <a:pt x="117994" y="590754"/>
                  <a:pt x="112241" y="590754"/>
                </a:cubicBezTo>
                <a:cubicBezTo>
                  <a:pt x="104109" y="590754"/>
                  <a:pt x="99349" y="590158"/>
                  <a:pt x="94790" y="588779"/>
                </a:cubicBezTo>
                <a:lnTo>
                  <a:pt x="94790" y="585426"/>
                </a:lnTo>
                <a:cubicBezTo>
                  <a:pt x="98562" y="583651"/>
                  <a:pt x="100936" y="581291"/>
                  <a:pt x="100936" y="575181"/>
                </a:cubicBezTo>
                <a:lnTo>
                  <a:pt x="99749" y="487842"/>
                </a:lnTo>
                <a:lnTo>
                  <a:pt x="99549" y="487842"/>
                </a:lnTo>
                <a:lnTo>
                  <a:pt x="63460" y="591350"/>
                </a:lnTo>
                <a:lnTo>
                  <a:pt x="57507" y="590953"/>
                </a:lnTo>
                <a:lnTo>
                  <a:pt x="38076" y="487842"/>
                </a:lnTo>
                <a:lnTo>
                  <a:pt x="37876" y="487842"/>
                </a:lnTo>
                <a:lnTo>
                  <a:pt x="18838" y="580695"/>
                </a:lnTo>
                <a:lnTo>
                  <a:pt x="30143" y="583849"/>
                </a:lnTo>
                <a:lnTo>
                  <a:pt x="30143" y="587798"/>
                </a:lnTo>
                <a:cubicBezTo>
                  <a:pt x="24591" y="589959"/>
                  <a:pt x="19831" y="590754"/>
                  <a:pt x="13679" y="590754"/>
                </a:cubicBezTo>
                <a:cubicBezTo>
                  <a:pt x="8919" y="590754"/>
                  <a:pt x="3966" y="589959"/>
                  <a:pt x="0" y="588779"/>
                </a:cubicBezTo>
                <a:lnTo>
                  <a:pt x="0" y="585426"/>
                </a:lnTo>
                <a:cubicBezTo>
                  <a:pt x="3373" y="583849"/>
                  <a:pt x="5946" y="581689"/>
                  <a:pt x="6939" y="577938"/>
                </a:cubicBezTo>
                <a:lnTo>
                  <a:pt x="31730" y="472468"/>
                </a:lnTo>
                <a:lnTo>
                  <a:pt x="21018" y="470096"/>
                </a:lnTo>
                <a:lnTo>
                  <a:pt x="21018" y="465377"/>
                </a:lnTo>
                <a:cubicBezTo>
                  <a:pt x="26177" y="463986"/>
                  <a:pt x="35496" y="463005"/>
                  <a:pt x="41449" y="463005"/>
                </a:cubicBezTo>
                <a:close/>
                <a:moveTo>
                  <a:pt x="1037403" y="462409"/>
                </a:moveTo>
                <a:cubicBezTo>
                  <a:pt x="1061001" y="462409"/>
                  <a:pt x="1074080" y="472468"/>
                  <a:pt x="1074080" y="488836"/>
                </a:cubicBezTo>
                <a:cubicBezTo>
                  <a:pt x="1074080" y="505985"/>
                  <a:pt x="1061588" y="519782"/>
                  <a:pt x="1043350" y="523719"/>
                </a:cubicBezTo>
                <a:lnTo>
                  <a:pt x="1043350" y="523918"/>
                </a:lnTo>
                <a:cubicBezTo>
                  <a:pt x="1059802" y="523918"/>
                  <a:pt x="1072693" y="535157"/>
                  <a:pt x="1072693" y="550146"/>
                </a:cubicBezTo>
                <a:cubicBezTo>
                  <a:pt x="1072693" y="574983"/>
                  <a:pt x="1050483" y="590953"/>
                  <a:pt x="1018753" y="590953"/>
                </a:cubicBezTo>
                <a:cubicBezTo>
                  <a:pt x="1005674" y="590953"/>
                  <a:pt x="997341" y="590555"/>
                  <a:pt x="989209" y="588780"/>
                </a:cubicBezTo>
                <a:lnTo>
                  <a:pt x="989209" y="585427"/>
                </a:lnTo>
                <a:cubicBezTo>
                  <a:pt x="992982" y="583651"/>
                  <a:pt x="996342" y="580310"/>
                  <a:pt x="996942" y="574784"/>
                </a:cubicBezTo>
                <a:lnTo>
                  <a:pt x="1009034" y="473064"/>
                </a:lnTo>
                <a:lnTo>
                  <a:pt x="998328" y="469910"/>
                </a:lnTo>
                <a:lnTo>
                  <a:pt x="998328" y="465563"/>
                </a:lnTo>
                <a:cubicBezTo>
                  <a:pt x="1009833" y="463601"/>
                  <a:pt x="1023712" y="462409"/>
                  <a:pt x="1037403" y="462409"/>
                </a:cubicBezTo>
                <a:close/>
                <a:moveTo>
                  <a:pt x="1113830" y="452561"/>
                </a:moveTo>
                <a:cubicBezTo>
                  <a:pt x="1118977" y="452561"/>
                  <a:pt x="1122949" y="456498"/>
                  <a:pt x="1122949" y="462024"/>
                </a:cubicBezTo>
                <a:cubicBezTo>
                  <a:pt x="1122949" y="468717"/>
                  <a:pt x="1117590" y="474244"/>
                  <a:pt x="1111844" y="474244"/>
                </a:cubicBezTo>
                <a:cubicBezTo>
                  <a:pt x="1106485" y="474244"/>
                  <a:pt x="1102725" y="470692"/>
                  <a:pt x="1102725" y="464781"/>
                </a:cubicBezTo>
                <a:cubicBezTo>
                  <a:pt x="1102725" y="458274"/>
                  <a:pt x="1107884" y="452561"/>
                  <a:pt x="1113830" y="452561"/>
                </a:cubicBezTo>
                <a:close/>
                <a:moveTo>
                  <a:pt x="593273" y="452561"/>
                </a:moveTo>
                <a:cubicBezTo>
                  <a:pt x="598432" y="452561"/>
                  <a:pt x="602392" y="456498"/>
                  <a:pt x="602392" y="462024"/>
                </a:cubicBezTo>
                <a:cubicBezTo>
                  <a:pt x="602392" y="468717"/>
                  <a:pt x="597033" y="474244"/>
                  <a:pt x="591287" y="474244"/>
                </a:cubicBezTo>
                <a:cubicBezTo>
                  <a:pt x="585928" y="474244"/>
                  <a:pt x="582168" y="470692"/>
                  <a:pt x="582168" y="464781"/>
                </a:cubicBezTo>
                <a:cubicBezTo>
                  <a:pt x="582168" y="458274"/>
                  <a:pt x="587314" y="452561"/>
                  <a:pt x="593273" y="452561"/>
                </a:cubicBezTo>
                <a:close/>
                <a:moveTo>
                  <a:pt x="297436" y="452561"/>
                </a:moveTo>
                <a:cubicBezTo>
                  <a:pt x="302595" y="452561"/>
                  <a:pt x="306555" y="456498"/>
                  <a:pt x="306555" y="462024"/>
                </a:cubicBezTo>
                <a:cubicBezTo>
                  <a:pt x="306555" y="468717"/>
                  <a:pt x="301196" y="474244"/>
                  <a:pt x="295450" y="474244"/>
                </a:cubicBezTo>
                <a:cubicBezTo>
                  <a:pt x="290091" y="474244"/>
                  <a:pt x="286331" y="470692"/>
                  <a:pt x="286331" y="464781"/>
                </a:cubicBezTo>
                <a:cubicBezTo>
                  <a:pt x="286331" y="458274"/>
                  <a:pt x="291477" y="452561"/>
                  <a:pt x="297436" y="452561"/>
                </a:cubicBezTo>
                <a:close/>
                <a:moveTo>
                  <a:pt x="165620" y="452561"/>
                </a:moveTo>
                <a:cubicBezTo>
                  <a:pt x="170779" y="452561"/>
                  <a:pt x="174752" y="456498"/>
                  <a:pt x="174752" y="462024"/>
                </a:cubicBezTo>
                <a:cubicBezTo>
                  <a:pt x="174752" y="468717"/>
                  <a:pt x="169393" y="474244"/>
                  <a:pt x="163634" y="474244"/>
                </a:cubicBezTo>
                <a:cubicBezTo>
                  <a:pt x="158287" y="474244"/>
                  <a:pt x="154515" y="470692"/>
                  <a:pt x="154515" y="464781"/>
                </a:cubicBezTo>
                <a:cubicBezTo>
                  <a:pt x="154515" y="458274"/>
                  <a:pt x="159674" y="452561"/>
                  <a:pt x="165620" y="452561"/>
                </a:cubicBezTo>
                <a:close/>
                <a:moveTo>
                  <a:pt x="2132295" y="447432"/>
                </a:moveTo>
                <a:cubicBezTo>
                  <a:pt x="2135468" y="447432"/>
                  <a:pt x="2138641" y="447829"/>
                  <a:pt x="2141215" y="448612"/>
                </a:cubicBezTo>
                <a:lnTo>
                  <a:pt x="2129709" y="535156"/>
                </a:lnTo>
                <a:lnTo>
                  <a:pt x="2129909" y="535156"/>
                </a:lnTo>
                <a:lnTo>
                  <a:pt x="2141015" y="526488"/>
                </a:lnTo>
                <a:cubicBezTo>
                  <a:pt x="2149347" y="519981"/>
                  <a:pt x="2159653" y="504209"/>
                  <a:pt x="2162638" y="491990"/>
                </a:cubicBezTo>
                <a:cubicBezTo>
                  <a:pt x="2172345" y="491990"/>
                  <a:pt x="2175918" y="494548"/>
                  <a:pt x="2175918" y="498484"/>
                </a:cubicBezTo>
                <a:cubicBezTo>
                  <a:pt x="2175918" y="505985"/>
                  <a:pt x="2163425" y="520565"/>
                  <a:pt x="2148747" y="530425"/>
                </a:cubicBezTo>
                <a:lnTo>
                  <a:pt x="2140228" y="536336"/>
                </a:lnTo>
                <a:lnTo>
                  <a:pt x="2165212" y="574386"/>
                </a:lnTo>
                <a:cubicBezTo>
                  <a:pt x="2168585" y="579316"/>
                  <a:pt x="2172345" y="582471"/>
                  <a:pt x="2178104" y="585041"/>
                </a:cubicBezTo>
                <a:lnTo>
                  <a:pt x="2178104" y="588394"/>
                </a:lnTo>
                <a:cubicBezTo>
                  <a:pt x="2174331" y="590555"/>
                  <a:pt x="2171158" y="591350"/>
                  <a:pt x="2165811" y="591350"/>
                </a:cubicBezTo>
                <a:cubicBezTo>
                  <a:pt x="2159853" y="591350"/>
                  <a:pt x="2154506" y="588394"/>
                  <a:pt x="2149347" y="578931"/>
                </a:cubicBezTo>
                <a:lnTo>
                  <a:pt x="2128922" y="541465"/>
                </a:lnTo>
                <a:lnTo>
                  <a:pt x="2128723" y="541465"/>
                </a:lnTo>
                <a:lnTo>
                  <a:pt x="2125350" y="589177"/>
                </a:lnTo>
                <a:lnTo>
                  <a:pt x="2108298" y="589177"/>
                </a:lnTo>
                <a:lnTo>
                  <a:pt x="2116230" y="537727"/>
                </a:lnTo>
                <a:lnTo>
                  <a:pt x="2124363" y="458075"/>
                </a:lnTo>
                <a:lnTo>
                  <a:pt x="2112058" y="454324"/>
                </a:lnTo>
                <a:lnTo>
                  <a:pt x="2112058" y="450586"/>
                </a:lnTo>
                <a:cubicBezTo>
                  <a:pt x="2118217" y="448413"/>
                  <a:pt x="2124163" y="447432"/>
                  <a:pt x="2132295" y="447432"/>
                </a:cubicBezTo>
                <a:close/>
                <a:moveTo>
                  <a:pt x="1756309" y="447432"/>
                </a:moveTo>
                <a:cubicBezTo>
                  <a:pt x="1759682" y="447432"/>
                  <a:pt x="1762855" y="447829"/>
                  <a:pt x="1765428" y="448612"/>
                </a:cubicBezTo>
                <a:lnTo>
                  <a:pt x="1750950" y="530226"/>
                </a:lnTo>
                <a:cubicBezTo>
                  <a:pt x="1749563" y="538509"/>
                  <a:pt x="1746590" y="560391"/>
                  <a:pt x="1746590" y="567879"/>
                </a:cubicBezTo>
                <a:cubicBezTo>
                  <a:pt x="1746590" y="580695"/>
                  <a:pt x="1749364" y="582868"/>
                  <a:pt x="1756109" y="583849"/>
                </a:cubicBezTo>
                <a:lnTo>
                  <a:pt x="1756109" y="587997"/>
                </a:lnTo>
                <a:cubicBezTo>
                  <a:pt x="1749963" y="589959"/>
                  <a:pt x="1745004" y="590953"/>
                  <a:pt x="1738458" y="590953"/>
                </a:cubicBezTo>
                <a:cubicBezTo>
                  <a:pt x="1735085" y="590953"/>
                  <a:pt x="1732512" y="590356"/>
                  <a:pt x="1730126" y="589574"/>
                </a:cubicBezTo>
                <a:lnTo>
                  <a:pt x="1735085" y="559807"/>
                </a:lnTo>
                <a:lnTo>
                  <a:pt x="1734885" y="559807"/>
                </a:lnTo>
                <a:cubicBezTo>
                  <a:pt x="1727552" y="578137"/>
                  <a:pt x="1715060" y="591934"/>
                  <a:pt x="1703755" y="591934"/>
                </a:cubicBezTo>
                <a:cubicBezTo>
                  <a:pt x="1694836" y="591934"/>
                  <a:pt x="1685704" y="580310"/>
                  <a:pt x="1685704" y="557236"/>
                </a:cubicBezTo>
                <a:cubicBezTo>
                  <a:pt x="1685704" y="517609"/>
                  <a:pt x="1708515" y="493169"/>
                  <a:pt x="1735085" y="493169"/>
                </a:cubicBezTo>
                <a:cubicBezTo>
                  <a:pt x="1737471" y="493169"/>
                  <a:pt x="1740444" y="493368"/>
                  <a:pt x="1742630" y="493567"/>
                </a:cubicBezTo>
                <a:lnTo>
                  <a:pt x="1748377" y="458075"/>
                </a:lnTo>
                <a:lnTo>
                  <a:pt x="1735285" y="454324"/>
                </a:lnTo>
                <a:lnTo>
                  <a:pt x="1735285" y="450586"/>
                </a:lnTo>
                <a:cubicBezTo>
                  <a:pt x="1741431" y="448413"/>
                  <a:pt x="1747777" y="447432"/>
                  <a:pt x="1756309" y="447432"/>
                </a:cubicBezTo>
                <a:close/>
                <a:moveTo>
                  <a:pt x="1496262" y="447432"/>
                </a:moveTo>
                <a:cubicBezTo>
                  <a:pt x="1499634" y="447432"/>
                  <a:pt x="1503007" y="447829"/>
                  <a:pt x="1505393" y="448612"/>
                </a:cubicBezTo>
                <a:lnTo>
                  <a:pt x="1490515" y="551921"/>
                </a:lnTo>
                <a:cubicBezTo>
                  <a:pt x="1489528" y="558230"/>
                  <a:pt x="1488929" y="567693"/>
                  <a:pt x="1488929" y="573604"/>
                </a:cubicBezTo>
                <a:cubicBezTo>
                  <a:pt x="1488929" y="580111"/>
                  <a:pt x="1492102" y="583067"/>
                  <a:pt x="1497848" y="584843"/>
                </a:cubicBezTo>
                <a:lnTo>
                  <a:pt x="1497848" y="588196"/>
                </a:lnTo>
                <a:cubicBezTo>
                  <a:pt x="1493688" y="589959"/>
                  <a:pt x="1488529" y="590953"/>
                  <a:pt x="1482583" y="590953"/>
                </a:cubicBezTo>
                <a:cubicBezTo>
                  <a:pt x="1476037" y="590953"/>
                  <a:pt x="1472664" y="587600"/>
                  <a:pt x="1472664" y="581688"/>
                </a:cubicBezTo>
                <a:cubicBezTo>
                  <a:pt x="1472664" y="576162"/>
                  <a:pt x="1474051" y="563346"/>
                  <a:pt x="1475050" y="555858"/>
                </a:cubicBezTo>
                <a:lnTo>
                  <a:pt x="1488929" y="458075"/>
                </a:lnTo>
                <a:lnTo>
                  <a:pt x="1476437" y="454324"/>
                </a:lnTo>
                <a:lnTo>
                  <a:pt x="1476437" y="450586"/>
                </a:lnTo>
                <a:cubicBezTo>
                  <a:pt x="1482783" y="448413"/>
                  <a:pt x="1488729" y="447432"/>
                  <a:pt x="1496262" y="447432"/>
                </a:cubicBezTo>
                <a:close/>
                <a:moveTo>
                  <a:pt x="1524994" y="323582"/>
                </a:moveTo>
                <a:cubicBezTo>
                  <a:pt x="1502583" y="323582"/>
                  <a:pt x="1490491" y="332846"/>
                  <a:pt x="1490491" y="343489"/>
                </a:cubicBezTo>
                <a:cubicBezTo>
                  <a:pt x="1490491" y="351374"/>
                  <a:pt x="1495850" y="356503"/>
                  <a:pt x="1505956" y="356503"/>
                </a:cubicBezTo>
                <a:cubicBezTo>
                  <a:pt x="1512102" y="356503"/>
                  <a:pt x="1520047" y="354131"/>
                  <a:pt x="1524994" y="351176"/>
                </a:cubicBezTo>
                <a:close/>
                <a:moveTo>
                  <a:pt x="843977" y="323582"/>
                </a:moveTo>
                <a:cubicBezTo>
                  <a:pt x="821566" y="323582"/>
                  <a:pt x="809474" y="332846"/>
                  <a:pt x="809474" y="343489"/>
                </a:cubicBezTo>
                <a:cubicBezTo>
                  <a:pt x="809474" y="351374"/>
                  <a:pt x="814833" y="356503"/>
                  <a:pt x="824939" y="356503"/>
                </a:cubicBezTo>
                <a:cubicBezTo>
                  <a:pt x="831085" y="356503"/>
                  <a:pt x="839030" y="354131"/>
                  <a:pt x="843977" y="351176"/>
                </a:cubicBezTo>
                <a:close/>
                <a:moveTo>
                  <a:pt x="1971310" y="280800"/>
                </a:moveTo>
                <a:cubicBezTo>
                  <a:pt x="1960405" y="280800"/>
                  <a:pt x="1948899" y="293802"/>
                  <a:pt x="1948899" y="309375"/>
                </a:cubicBezTo>
                <a:lnTo>
                  <a:pt x="1991347" y="309375"/>
                </a:lnTo>
                <a:cubicBezTo>
                  <a:pt x="1991347" y="290064"/>
                  <a:pt x="1983015" y="280800"/>
                  <a:pt x="1971310" y="280800"/>
                </a:cubicBezTo>
                <a:close/>
                <a:moveTo>
                  <a:pt x="1165197" y="280800"/>
                </a:moveTo>
                <a:cubicBezTo>
                  <a:pt x="1154292" y="280800"/>
                  <a:pt x="1142786" y="293802"/>
                  <a:pt x="1142786" y="309375"/>
                </a:cubicBezTo>
                <a:lnTo>
                  <a:pt x="1185234" y="309375"/>
                </a:lnTo>
                <a:cubicBezTo>
                  <a:pt x="1185234" y="290064"/>
                  <a:pt x="1176902" y="280800"/>
                  <a:pt x="1165197" y="280800"/>
                </a:cubicBezTo>
                <a:close/>
                <a:moveTo>
                  <a:pt x="1036516" y="280800"/>
                </a:moveTo>
                <a:cubicBezTo>
                  <a:pt x="1025611" y="280800"/>
                  <a:pt x="1014105" y="293802"/>
                  <a:pt x="1014105" y="309375"/>
                </a:cubicBezTo>
                <a:lnTo>
                  <a:pt x="1056541" y="309375"/>
                </a:lnTo>
                <a:cubicBezTo>
                  <a:pt x="1056541" y="290064"/>
                  <a:pt x="1048221" y="280800"/>
                  <a:pt x="1036516" y="280800"/>
                </a:cubicBezTo>
                <a:close/>
                <a:moveTo>
                  <a:pt x="1666767" y="271524"/>
                </a:moveTo>
                <a:lnTo>
                  <a:pt x="1673112" y="271524"/>
                </a:lnTo>
                <a:lnTo>
                  <a:pt x="1672113" y="282179"/>
                </a:lnTo>
                <a:lnTo>
                  <a:pt x="1672113" y="357087"/>
                </a:lnTo>
                <a:lnTo>
                  <a:pt x="1683219" y="360043"/>
                </a:lnTo>
                <a:lnTo>
                  <a:pt x="1683219" y="363793"/>
                </a:lnTo>
                <a:cubicBezTo>
                  <a:pt x="1676473" y="366153"/>
                  <a:pt x="1670327" y="367146"/>
                  <a:pt x="1660221" y="367146"/>
                </a:cubicBezTo>
                <a:cubicBezTo>
                  <a:pt x="1655661" y="367146"/>
                  <a:pt x="1649902" y="366749"/>
                  <a:pt x="1645343" y="365370"/>
                </a:cubicBezTo>
                <a:lnTo>
                  <a:pt x="1645343" y="362017"/>
                </a:lnTo>
                <a:cubicBezTo>
                  <a:pt x="1650702" y="360043"/>
                  <a:pt x="1655861" y="356106"/>
                  <a:pt x="1655861" y="351375"/>
                </a:cubicBezTo>
                <a:lnTo>
                  <a:pt x="1655861" y="284737"/>
                </a:lnTo>
                <a:lnTo>
                  <a:pt x="1643169" y="279422"/>
                </a:lnTo>
                <a:lnTo>
                  <a:pt x="1643169" y="275274"/>
                </a:lnTo>
                <a:cubicBezTo>
                  <a:pt x="1652088" y="272716"/>
                  <a:pt x="1661208" y="271524"/>
                  <a:pt x="1666767" y="271524"/>
                </a:cubicBezTo>
                <a:close/>
                <a:moveTo>
                  <a:pt x="968122" y="271524"/>
                </a:moveTo>
                <a:lnTo>
                  <a:pt x="974468" y="271524"/>
                </a:lnTo>
                <a:lnTo>
                  <a:pt x="973469" y="282179"/>
                </a:lnTo>
                <a:lnTo>
                  <a:pt x="973469" y="357087"/>
                </a:lnTo>
                <a:lnTo>
                  <a:pt x="984574" y="360043"/>
                </a:lnTo>
                <a:lnTo>
                  <a:pt x="984574" y="363793"/>
                </a:lnTo>
                <a:cubicBezTo>
                  <a:pt x="977841" y="366153"/>
                  <a:pt x="971682" y="367146"/>
                  <a:pt x="961576" y="367146"/>
                </a:cubicBezTo>
                <a:cubicBezTo>
                  <a:pt x="957017" y="367146"/>
                  <a:pt x="951258" y="366749"/>
                  <a:pt x="946698" y="365370"/>
                </a:cubicBezTo>
                <a:lnTo>
                  <a:pt x="946698" y="362017"/>
                </a:lnTo>
                <a:cubicBezTo>
                  <a:pt x="952057" y="360043"/>
                  <a:pt x="957204" y="356106"/>
                  <a:pt x="957204" y="351375"/>
                </a:cubicBezTo>
                <a:lnTo>
                  <a:pt x="957204" y="284737"/>
                </a:lnTo>
                <a:lnTo>
                  <a:pt x="944512" y="279422"/>
                </a:lnTo>
                <a:lnTo>
                  <a:pt x="944512" y="275274"/>
                </a:lnTo>
                <a:cubicBezTo>
                  <a:pt x="953444" y="272716"/>
                  <a:pt x="962563" y="271524"/>
                  <a:pt x="968122" y="271524"/>
                </a:cubicBezTo>
                <a:close/>
                <a:moveTo>
                  <a:pt x="654347" y="271524"/>
                </a:moveTo>
                <a:lnTo>
                  <a:pt x="660693" y="271524"/>
                </a:lnTo>
                <a:lnTo>
                  <a:pt x="659694" y="282179"/>
                </a:lnTo>
                <a:lnTo>
                  <a:pt x="659694" y="357087"/>
                </a:lnTo>
                <a:lnTo>
                  <a:pt x="670799" y="360043"/>
                </a:lnTo>
                <a:lnTo>
                  <a:pt x="670799" y="363793"/>
                </a:lnTo>
                <a:cubicBezTo>
                  <a:pt x="664066" y="366153"/>
                  <a:pt x="657907" y="367146"/>
                  <a:pt x="647801" y="367146"/>
                </a:cubicBezTo>
                <a:cubicBezTo>
                  <a:pt x="643242" y="367146"/>
                  <a:pt x="637483" y="366749"/>
                  <a:pt x="632923" y="365370"/>
                </a:cubicBezTo>
                <a:lnTo>
                  <a:pt x="632923" y="362017"/>
                </a:lnTo>
                <a:cubicBezTo>
                  <a:pt x="638282" y="360043"/>
                  <a:pt x="643429" y="356106"/>
                  <a:pt x="643429" y="351375"/>
                </a:cubicBezTo>
                <a:lnTo>
                  <a:pt x="643429" y="284737"/>
                </a:lnTo>
                <a:lnTo>
                  <a:pt x="630737" y="279422"/>
                </a:lnTo>
                <a:lnTo>
                  <a:pt x="630737" y="275274"/>
                </a:lnTo>
                <a:cubicBezTo>
                  <a:pt x="639669" y="272716"/>
                  <a:pt x="648788" y="271524"/>
                  <a:pt x="654347" y="271524"/>
                </a:cubicBezTo>
                <a:close/>
                <a:moveTo>
                  <a:pt x="439122" y="271524"/>
                </a:moveTo>
                <a:lnTo>
                  <a:pt x="445467" y="271524"/>
                </a:lnTo>
                <a:lnTo>
                  <a:pt x="444468" y="282179"/>
                </a:lnTo>
                <a:lnTo>
                  <a:pt x="444468" y="357087"/>
                </a:lnTo>
                <a:lnTo>
                  <a:pt x="455574" y="360043"/>
                </a:lnTo>
                <a:lnTo>
                  <a:pt x="455574" y="363793"/>
                </a:lnTo>
                <a:cubicBezTo>
                  <a:pt x="448828" y="366153"/>
                  <a:pt x="442682" y="367146"/>
                  <a:pt x="432576" y="367146"/>
                </a:cubicBezTo>
                <a:cubicBezTo>
                  <a:pt x="428016" y="367146"/>
                  <a:pt x="422257" y="366749"/>
                  <a:pt x="417698" y="365370"/>
                </a:cubicBezTo>
                <a:lnTo>
                  <a:pt x="417698" y="362017"/>
                </a:lnTo>
                <a:cubicBezTo>
                  <a:pt x="423057" y="360043"/>
                  <a:pt x="428216" y="356106"/>
                  <a:pt x="428216" y="351375"/>
                </a:cubicBezTo>
                <a:lnTo>
                  <a:pt x="428216" y="284737"/>
                </a:lnTo>
                <a:lnTo>
                  <a:pt x="415524" y="279422"/>
                </a:lnTo>
                <a:lnTo>
                  <a:pt x="415524" y="275274"/>
                </a:lnTo>
                <a:cubicBezTo>
                  <a:pt x="424443" y="272716"/>
                  <a:pt x="433563" y="271524"/>
                  <a:pt x="439122" y="271524"/>
                </a:cubicBezTo>
                <a:close/>
                <a:moveTo>
                  <a:pt x="156457" y="271524"/>
                </a:moveTo>
                <a:lnTo>
                  <a:pt x="162809" y="271524"/>
                </a:lnTo>
                <a:lnTo>
                  <a:pt x="161809" y="282179"/>
                </a:lnTo>
                <a:lnTo>
                  <a:pt x="161809" y="357087"/>
                </a:lnTo>
                <a:lnTo>
                  <a:pt x="172915" y="360043"/>
                </a:lnTo>
                <a:lnTo>
                  <a:pt x="172915" y="363793"/>
                </a:lnTo>
                <a:cubicBezTo>
                  <a:pt x="166182" y="366153"/>
                  <a:pt x="160029" y="367146"/>
                  <a:pt x="149917" y="367146"/>
                </a:cubicBezTo>
                <a:cubicBezTo>
                  <a:pt x="145351" y="367146"/>
                  <a:pt x="139598" y="366749"/>
                  <a:pt x="135039" y="365370"/>
                </a:cubicBezTo>
                <a:lnTo>
                  <a:pt x="135039" y="362017"/>
                </a:lnTo>
                <a:cubicBezTo>
                  <a:pt x="140398" y="360043"/>
                  <a:pt x="145551" y="356106"/>
                  <a:pt x="145551" y="351375"/>
                </a:cubicBezTo>
                <a:lnTo>
                  <a:pt x="145551" y="284737"/>
                </a:lnTo>
                <a:lnTo>
                  <a:pt x="132859" y="279422"/>
                </a:lnTo>
                <a:lnTo>
                  <a:pt x="132859" y="275274"/>
                </a:lnTo>
                <a:cubicBezTo>
                  <a:pt x="141785" y="272716"/>
                  <a:pt x="150904" y="271524"/>
                  <a:pt x="156457" y="271524"/>
                </a:cubicBezTo>
                <a:close/>
                <a:moveTo>
                  <a:pt x="1828438" y="271139"/>
                </a:moveTo>
                <a:cubicBezTo>
                  <a:pt x="1837757" y="271139"/>
                  <a:pt x="1846889" y="276069"/>
                  <a:pt x="1850849" y="283160"/>
                </a:cubicBezTo>
                <a:cubicBezTo>
                  <a:pt x="1856995" y="277050"/>
                  <a:pt x="1870286" y="271139"/>
                  <a:pt x="1881392" y="271139"/>
                </a:cubicBezTo>
                <a:cubicBezTo>
                  <a:pt x="1898044" y="271139"/>
                  <a:pt x="1908949" y="281186"/>
                  <a:pt x="1908949" y="302483"/>
                </a:cubicBezTo>
                <a:lnTo>
                  <a:pt x="1908949" y="357087"/>
                </a:lnTo>
                <a:lnTo>
                  <a:pt x="1919268" y="360043"/>
                </a:lnTo>
                <a:lnTo>
                  <a:pt x="1919268" y="363793"/>
                </a:lnTo>
                <a:cubicBezTo>
                  <a:pt x="1913721" y="365967"/>
                  <a:pt x="1906776" y="367146"/>
                  <a:pt x="1898243" y="367146"/>
                </a:cubicBezTo>
                <a:cubicBezTo>
                  <a:pt x="1894284" y="367146"/>
                  <a:pt x="1889324" y="366749"/>
                  <a:pt x="1885552" y="365371"/>
                </a:cubicBezTo>
                <a:lnTo>
                  <a:pt x="1885552" y="362018"/>
                </a:lnTo>
                <a:cubicBezTo>
                  <a:pt x="1890511" y="359844"/>
                  <a:pt x="1892697" y="356106"/>
                  <a:pt x="1892697" y="349003"/>
                </a:cubicBezTo>
                <a:lnTo>
                  <a:pt x="1892697" y="310568"/>
                </a:lnTo>
                <a:cubicBezTo>
                  <a:pt x="1892697" y="292623"/>
                  <a:pt x="1884765" y="284737"/>
                  <a:pt x="1872472" y="284737"/>
                </a:cubicBezTo>
                <a:cubicBezTo>
                  <a:pt x="1865327" y="284737"/>
                  <a:pt x="1858581" y="286513"/>
                  <a:pt x="1853434" y="289270"/>
                </a:cubicBezTo>
                <a:cubicBezTo>
                  <a:pt x="1854221" y="293418"/>
                  <a:pt x="1854621" y="298932"/>
                  <a:pt x="1854621" y="304060"/>
                </a:cubicBezTo>
                <a:lnTo>
                  <a:pt x="1854621" y="357087"/>
                </a:lnTo>
                <a:lnTo>
                  <a:pt x="1864927" y="360043"/>
                </a:lnTo>
                <a:lnTo>
                  <a:pt x="1864927" y="363793"/>
                </a:lnTo>
                <a:cubicBezTo>
                  <a:pt x="1859381" y="365967"/>
                  <a:pt x="1852635" y="367146"/>
                  <a:pt x="1844103" y="367146"/>
                </a:cubicBezTo>
                <a:cubicBezTo>
                  <a:pt x="1839943" y="367146"/>
                  <a:pt x="1835184" y="366749"/>
                  <a:pt x="1831224" y="365371"/>
                </a:cubicBezTo>
                <a:lnTo>
                  <a:pt x="1831224" y="362018"/>
                </a:lnTo>
                <a:cubicBezTo>
                  <a:pt x="1836170" y="359844"/>
                  <a:pt x="1838357" y="356106"/>
                  <a:pt x="1838357" y="349003"/>
                </a:cubicBezTo>
                <a:lnTo>
                  <a:pt x="1838357" y="312729"/>
                </a:lnTo>
                <a:cubicBezTo>
                  <a:pt x="1838357" y="290847"/>
                  <a:pt x="1831811" y="284737"/>
                  <a:pt x="1819519" y="284737"/>
                </a:cubicBezTo>
                <a:cubicBezTo>
                  <a:pt x="1811586" y="284737"/>
                  <a:pt x="1804053" y="287494"/>
                  <a:pt x="1799881" y="290847"/>
                </a:cubicBezTo>
                <a:lnTo>
                  <a:pt x="1799881" y="357087"/>
                </a:lnTo>
                <a:lnTo>
                  <a:pt x="1810986" y="360043"/>
                </a:lnTo>
                <a:lnTo>
                  <a:pt x="1810986" y="363793"/>
                </a:lnTo>
                <a:cubicBezTo>
                  <a:pt x="1804053" y="366153"/>
                  <a:pt x="1797895" y="367146"/>
                  <a:pt x="1787989" y="367146"/>
                </a:cubicBezTo>
                <a:cubicBezTo>
                  <a:pt x="1783229" y="367146"/>
                  <a:pt x="1777670" y="366749"/>
                  <a:pt x="1773110" y="365371"/>
                </a:cubicBezTo>
                <a:lnTo>
                  <a:pt x="1773110" y="362018"/>
                </a:lnTo>
                <a:cubicBezTo>
                  <a:pt x="1778270" y="360043"/>
                  <a:pt x="1783629" y="356106"/>
                  <a:pt x="1783629" y="351375"/>
                </a:cubicBezTo>
                <a:lnTo>
                  <a:pt x="1783629" y="284737"/>
                </a:lnTo>
                <a:lnTo>
                  <a:pt x="1770737" y="279422"/>
                </a:lnTo>
                <a:lnTo>
                  <a:pt x="1770737" y="275076"/>
                </a:lnTo>
                <a:cubicBezTo>
                  <a:pt x="1779856" y="272517"/>
                  <a:pt x="1788776" y="271524"/>
                  <a:pt x="1794534" y="271524"/>
                </a:cubicBezTo>
                <a:lnTo>
                  <a:pt x="1799294" y="271524"/>
                </a:lnTo>
                <a:lnTo>
                  <a:pt x="1799294" y="282179"/>
                </a:lnTo>
                <a:cubicBezTo>
                  <a:pt x="1806227" y="275473"/>
                  <a:pt x="1816745" y="271139"/>
                  <a:pt x="1828438" y="271139"/>
                </a:cubicBezTo>
                <a:close/>
                <a:moveTo>
                  <a:pt x="1271355" y="271139"/>
                </a:moveTo>
                <a:cubicBezTo>
                  <a:pt x="1287819" y="271139"/>
                  <a:pt x="1299125" y="281583"/>
                  <a:pt x="1299125" y="301887"/>
                </a:cubicBezTo>
                <a:lnTo>
                  <a:pt x="1299125" y="357087"/>
                </a:lnTo>
                <a:lnTo>
                  <a:pt x="1309431" y="360043"/>
                </a:lnTo>
                <a:lnTo>
                  <a:pt x="1309431" y="363793"/>
                </a:lnTo>
                <a:cubicBezTo>
                  <a:pt x="1304084" y="365967"/>
                  <a:pt x="1297138" y="367146"/>
                  <a:pt x="1288606" y="367146"/>
                </a:cubicBezTo>
                <a:cubicBezTo>
                  <a:pt x="1284446" y="367146"/>
                  <a:pt x="1279687" y="366749"/>
                  <a:pt x="1275714" y="365371"/>
                </a:cubicBezTo>
                <a:lnTo>
                  <a:pt x="1275714" y="362018"/>
                </a:lnTo>
                <a:cubicBezTo>
                  <a:pt x="1280674" y="359844"/>
                  <a:pt x="1282860" y="356106"/>
                  <a:pt x="1282860" y="349003"/>
                </a:cubicBezTo>
                <a:lnTo>
                  <a:pt x="1282860" y="311350"/>
                </a:lnTo>
                <a:cubicBezTo>
                  <a:pt x="1282860" y="292039"/>
                  <a:pt x="1274728" y="284737"/>
                  <a:pt x="1263023" y="284737"/>
                </a:cubicBezTo>
                <a:cubicBezTo>
                  <a:pt x="1254890" y="284737"/>
                  <a:pt x="1246970" y="287494"/>
                  <a:pt x="1242598" y="290847"/>
                </a:cubicBezTo>
                <a:lnTo>
                  <a:pt x="1242598" y="357087"/>
                </a:lnTo>
                <a:lnTo>
                  <a:pt x="1253703" y="360043"/>
                </a:lnTo>
                <a:lnTo>
                  <a:pt x="1253703" y="363793"/>
                </a:lnTo>
                <a:cubicBezTo>
                  <a:pt x="1246970" y="366153"/>
                  <a:pt x="1240624" y="367146"/>
                  <a:pt x="1230706" y="367146"/>
                </a:cubicBezTo>
                <a:cubicBezTo>
                  <a:pt x="1225946" y="367146"/>
                  <a:pt x="1220387" y="366749"/>
                  <a:pt x="1215827" y="365371"/>
                </a:cubicBezTo>
                <a:lnTo>
                  <a:pt x="1215827" y="362018"/>
                </a:lnTo>
                <a:cubicBezTo>
                  <a:pt x="1220987" y="360043"/>
                  <a:pt x="1226333" y="356106"/>
                  <a:pt x="1226333" y="351375"/>
                </a:cubicBezTo>
                <a:lnTo>
                  <a:pt x="1226333" y="284737"/>
                </a:lnTo>
                <a:lnTo>
                  <a:pt x="1213454" y="279422"/>
                </a:lnTo>
                <a:lnTo>
                  <a:pt x="1213454" y="275076"/>
                </a:lnTo>
                <a:cubicBezTo>
                  <a:pt x="1222573" y="272517"/>
                  <a:pt x="1231493" y="271524"/>
                  <a:pt x="1237251" y="271524"/>
                </a:cubicBezTo>
                <a:lnTo>
                  <a:pt x="1242011" y="271524"/>
                </a:lnTo>
                <a:lnTo>
                  <a:pt x="1242011" y="282179"/>
                </a:lnTo>
                <a:cubicBezTo>
                  <a:pt x="1248744" y="275473"/>
                  <a:pt x="1259850" y="271139"/>
                  <a:pt x="1271355" y="271139"/>
                </a:cubicBezTo>
                <a:close/>
                <a:moveTo>
                  <a:pt x="741879" y="271139"/>
                </a:moveTo>
                <a:cubicBezTo>
                  <a:pt x="758343" y="271139"/>
                  <a:pt x="769649" y="281583"/>
                  <a:pt x="769649" y="301887"/>
                </a:cubicBezTo>
                <a:lnTo>
                  <a:pt x="769649" y="357087"/>
                </a:lnTo>
                <a:lnTo>
                  <a:pt x="779955" y="360043"/>
                </a:lnTo>
                <a:lnTo>
                  <a:pt x="779955" y="363793"/>
                </a:lnTo>
                <a:cubicBezTo>
                  <a:pt x="774595" y="365967"/>
                  <a:pt x="767662" y="367146"/>
                  <a:pt x="759130" y="367146"/>
                </a:cubicBezTo>
                <a:cubicBezTo>
                  <a:pt x="754970" y="367146"/>
                  <a:pt x="750211" y="366749"/>
                  <a:pt x="746238" y="365371"/>
                </a:cubicBezTo>
                <a:lnTo>
                  <a:pt x="746238" y="362018"/>
                </a:lnTo>
                <a:cubicBezTo>
                  <a:pt x="751198" y="359844"/>
                  <a:pt x="753384" y="356106"/>
                  <a:pt x="753384" y="349003"/>
                </a:cubicBezTo>
                <a:lnTo>
                  <a:pt x="753384" y="311350"/>
                </a:lnTo>
                <a:cubicBezTo>
                  <a:pt x="753384" y="292039"/>
                  <a:pt x="745252" y="284737"/>
                  <a:pt x="733547" y="284737"/>
                </a:cubicBezTo>
                <a:cubicBezTo>
                  <a:pt x="725427" y="284737"/>
                  <a:pt x="717482" y="287494"/>
                  <a:pt x="713122" y="290847"/>
                </a:cubicBezTo>
                <a:lnTo>
                  <a:pt x="713122" y="357087"/>
                </a:lnTo>
                <a:lnTo>
                  <a:pt x="724227" y="360043"/>
                </a:lnTo>
                <a:lnTo>
                  <a:pt x="724227" y="363793"/>
                </a:lnTo>
                <a:cubicBezTo>
                  <a:pt x="717482" y="366153"/>
                  <a:pt x="711136" y="367146"/>
                  <a:pt x="701230" y="367146"/>
                </a:cubicBezTo>
                <a:cubicBezTo>
                  <a:pt x="696470" y="367146"/>
                  <a:pt x="690911" y="366749"/>
                  <a:pt x="686351" y="365371"/>
                </a:cubicBezTo>
                <a:lnTo>
                  <a:pt x="686351" y="362018"/>
                </a:lnTo>
                <a:cubicBezTo>
                  <a:pt x="691511" y="360043"/>
                  <a:pt x="696870" y="356106"/>
                  <a:pt x="696870" y="351375"/>
                </a:cubicBezTo>
                <a:lnTo>
                  <a:pt x="696870" y="284737"/>
                </a:lnTo>
                <a:lnTo>
                  <a:pt x="683978" y="279422"/>
                </a:lnTo>
                <a:lnTo>
                  <a:pt x="683978" y="275076"/>
                </a:lnTo>
                <a:cubicBezTo>
                  <a:pt x="693097" y="272517"/>
                  <a:pt x="702017" y="271524"/>
                  <a:pt x="707775" y="271524"/>
                </a:cubicBezTo>
                <a:lnTo>
                  <a:pt x="712535" y="271524"/>
                </a:lnTo>
                <a:lnTo>
                  <a:pt x="712535" y="282179"/>
                </a:lnTo>
                <a:cubicBezTo>
                  <a:pt x="719268" y="275473"/>
                  <a:pt x="730374" y="271139"/>
                  <a:pt x="741879" y="271139"/>
                </a:cubicBezTo>
                <a:close/>
                <a:moveTo>
                  <a:pt x="526453" y="271139"/>
                </a:moveTo>
                <a:cubicBezTo>
                  <a:pt x="535772" y="271139"/>
                  <a:pt x="544904" y="276069"/>
                  <a:pt x="548864" y="283160"/>
                </a:cubicBezTo>
                <a:cubicBezTo>
                  <a:pt x="555010" y="277050"/>
                  <a:pt x="568301" y="271139"/>
                  <a:pt x="579407" y="271139"/>
                </a:cubicBezTo>
                <a:cubicBezTo>
                  <a:pt x="596059" y="271139"/>
                  <a:pt x="606977" y="281186"/>
                  <a:pt x="606977" y="302483"/>
                </a:cubicBezTo>
                <a:lnTo>
                  <a:pt x="606977" y="357087"/>
                </a:lnTo>
                <a:lnTo>
                  <a:pt x="617283" y="360043"/>
                </a:lnTo>
                <a:lnTo>
                  <a:pt x="617283" y="363793"/>
                </a:lnTo>
                <a:cubicBezTo>
                  <a:pt x="611724" y="365967"/>
                  <a:pt x="604791" y="367146"/>
                  <a:pt x="596258" y="367146"/>
                </a:cubicBezTo>
                <a:cubicBezTo>
                  <a:pt x="592299" y="367146"/>
                  <a:pt x="587339" y="366749"/>
                  <a:pt x="583567" y="365371"/>
                </a:cubicBezTo>
                <a:lnTo>
                  <a:pt x="583567" y="362018"/>
                </a:lnTo>
                <a:cubicBezTo>
                  <a:pt x="588526" y="359844"/>
                  <a:pt x="590712" y="356106"/>
                  <a:pt x="590712" y="349003"/>
                </a:cubicBezTo>
                <a:lnTo>
                  <a:pt x="590712" y="310568"/>
                </a:lnTo>
                <a:cubicBezTo>
                  <a:pt x="590712" y="292623"/>
                  <a:pt x="582780" y="284737"/>
                  <a:pt x="570475" y="284737"/>
                </a:cubicBezTo>
                <a:cubicBezTo>
                  <a:pt x="563342" y="284737"/>
                  <a:pt x="556596" y="286513"/>
                  <a:pt x="551437" y="289270"/>
                </a:cubicBezTo>
                <a:cubicBezTo>
                  <a:pt x="552236" y="293418"/>
                  <a:pt x="552636" y="298932"/>
                  <a:pt x="552636" y="304060"/>
                </a:cubicBezTo>
                <a:lnTo>
                  <a:pt x="552636" y="357087"/>
                </a:lnTo>
                <a:lnTo>
                  <a:pt x="562942" y="360043"/>
                </a:lnTo>
                <a:lnTo>
                  <a:pt x="562942" y="363793"/>
                </a:lnTo>
                <a:cubicBezTo>
                  <a:pt x="557396" y="365967"/>
                  <a:pt x="550650" y="367146"/>
                  <a:pt x="542118" y="367146"/>
                </a:cubicBezTo>
                <a:cubicBezTo>
                  <a:pt x="537958" y="367146"/>
                  <a:pt x="533199" y="366749"/>
                  <a:pt x="529226" y="365371"/>
                </a:cubicBezTo>
                <a:lnTo>
                  <a:pt x="529226" y="362018"/>
                </a:lnTo>
                <a:cubicBezTo>
                  <a:pt x="534185" y="359844"/>
                  <a:pt x="536372" y="356106"/>
                  <a:pt x="536372" y="349003"/>
                </a:cubicBezTo>
                <a:lnTo>
                  <a:pt x="536372" y="312729"/>
                </a:lnTo>
                <a:cubicBezTo>
                  <a:pt x="536372" y="290847"/>
                  <a:pt x="529826" y="284737"/>
                  <a:pt x="517534" y="284737"/>
                </a:cubicBezTo>
                <a:cubicBezTo>
                  <a:pt x="509601" y="284737"/>
                  <a:pt x="502068" y="287494"/>
                  <a:pt x="497896" y="290847"/>
                </a:cubicBezTo>
                <a:lnTo>
                  <a:pt x="497896" y="357087"/>
                </a:lnTo>
                <a:lnTo>
                  <a:pt x="509001" y="360043"/>
                </a:lnTo>
                <a:lnTo>
                  <a:pt x="509001" y="363793"/>
                </a:lnTo>
                <a:cubicBezTo>
                  <a:pt x="502068" y="366153"/>
                  <a:pt x="495922" y="367146"/>
                  <a:pt x="486004" y="367146"/>
                </a:cubicBezTo>
                <a:cubicBezTo>
                  <a:pt x="481244" y="367146"/>
                  <a:pt x="475685" y="366749"/>
                  <a:pt x="471125" y="365371"/>
                </a:cubicBezTo>
                <a:lnTo>
                  <a:pt x="471125" y="362018"/>
                </a:lnTo>
                <a:cubicBezTo>
                  <a:pt x="476285" y="360043"/>
                  <a:pt x="481631" y="356106"/>
                  <a:pt x="481631" y="351375"/>
                </a:cubicBezTo>
                <a:lnTo>
                  <a:pt x="481631" y="284737"/>
                </a:lnTo>
                <a:lnTo>
                  <a:pt x="468752" y="279422"/>
                </a:lnTo>
                <a:lnTo>
                  <a:pt x="468752" y="275076"/>
                </a:lnTo>
                <a:cubicBezTo>
                  <a:pt x="477871" y="272517"/>
                  <a:pt x="486791" y="271524"/>
                  <a:pt x="492549" y="271524"/>
                </a:cubicBezTo>
                <a:lnTo>
                  <a:pt x="497309" y="271524"/>
                </a:lnTo>
                <a:lnTo>
                  <a:pt x="497309" y="282179"/>
                </a:lnTo>
                <a:cubicBezTo>
                  <a:pt x="504242" y="275473"/>
                  <a:pt x="514760" y="271139"/>
                  <a:pt x="526453" y="271139"/>
                </a:cubicBezTo>
                <a:close/>
                <a:moveTo>
                  <a:pt x="395187" y="270543"/>
                </a:moveTo>
                <a:cubicBezTo>
                  <a:pt x="402132" y="270543"/>
                  <a:pt x="405505" y="273499"/>
                  <a:pt x="405505" y="279025"/>
                </a:cubicBezTo>
                <a:cubicBezTo>
                  <a:pt x="405505" y="282763"/>
                  <a:pt x="404306" y="287109"/>
                  <a:pt x="402332" y="290847"/>
                </a:cubicBezTo>
                <a:cubicBezTo>
                  <a:pt x="398559" y="287892"/>
                  <a:pt x="394200" y="286314"/>
                  <a:pt x="390027" y="286314"/>
                </a:cubicBezTo>
                <a:cubicBezTo>
                  <a:pt x="383881" y="286314"/>
                  <a:pt x="378135" y="289071"/>
                  <a:pt x="372576" y="294399"/>
                </a:cubicBezTo>
                <a:lnTo>
                  <a:pt x="372576" y="357087"/>
                </a:lnTo>
                <a:lnTo>
                  <a:pt x="386267" y="360043"/>
                </a:lnTo>
                <a:lnTo>
                  <a:pt x="386267" y="363793"/>
                </a:lnTo>
                <a:cubicBezTo>
                  <a:pt x="379522" y="366153"/>
                  <a:pt x="372976" y="367146"/>
                  <a:pt x="361670" y="367146"/>
                </a:cubicBezTo>
                <a:cubicBezTo>
                  <a:pt x="355924" y="367146"/>
                  <a:pt x="350365" y="366749"/>
                  <a:pt x="345805" y="365371"/>
                </a:cubicBezTo>
                <a:lnTo>
                  <a:pt x="345805" y="362018"/>
                </a:lnTo>
                <a:cubicBezTo>
                  <a:pt x="350965" y="360043"/>
                  <a:pt x="356311" y="356106"/>
                  <a:pt x="356311" y="351375"/>
                </a:cubicBezTo>
                <a:lnTo>
                  <a:pt x="356311" y="284737"/>
                </a:lnTo>
                <a:lnTo>
                  <a:pt x="343432" y="279422"/>
                </a:lnTo>
                <a:lnTo>
                  <a:pt x="343432" y="275076"/>
                </a:lnTo>
                <a:cubicBezTo>
                  <a:pt x="352551" y="272518"/>
                  <a:pt x="361471" y="271524"/>
                  <a:pt x="367229" y="271524"/>
                </a:cubicBezTo>
                <a:lnTo>
                  <a:pt x="371989" y="271524"/>
                </a:lnTo>
                <a:lnTo>
                  <a:pt x="371989" y="285333"/>
                </a:lnTo>
                <a:lnTo>
                  <a:pt x="372176" y="285333"/>
                </a:lnTo>
                <a:lnTo>
                  <a:pt x="377735" y="279224"/>
                </a:lnTo>
                <a:cubicBezTo>
                  <a:pt x="383094" y="273499"/>
                  <a:pt x="388441" y="270543"/>
                  <a:pt x="395187" y="270543"/>
                </a:cubicBezTo>
                <a:close/>
                <a:moveTo>
                  <a:pt x="1608378" y="270344"/>
                </a:moveTo>
                <a:cubicBezTo>
                  <a:pt x="1624443" y="270344"/>
                  <a:pt x="1629789" y="275473"/>
                  <a:pt x="1629789" y="281980"/>
                </a:cubicBezTo>
                <a:cubicBezTo>
                  <a:pt x="1629789" y="285731"/>
                  <a:pt x="1628802" y="289071"/>
                  <a:pt x="1627416" y="292225"/>
                </a:cubicBezTo>
                <a:cubicBezTo>
                  <a:pt x="1619883" y="286314"/>
                  <a:pt x="1612738" y="283160"/>
                  <a:pt x="1604405" y="283160"/>
                </a:cubicBezTo>
                <a:cubicBezTo>
                  <a:pt x="1590727" y="283160"/>
                  <a:pt x="1579022" y="296572"/>
                  <a:pt x="1579022" y="319434"/>
                </a:cubicBezTo>
                <a:cubicBezTo>
                  <a:pt x="1579022" y="342893"/>
                  <a:pt x="1591526" y="354728"/>
                  <a:pt x="1606991" y="354728"/>
                </a:cubicBezTo>
                <a:cubicBezTo>
                  <a:pt x="1614724" y="354728"/>
                  <a:pt x="1623443" y="351375"/>
                  <a:pt x="1629602" y="346842"/>
                </a:cubicBezTo>
                <a:cubicBezTo>
                  <a:pt x="1630189" y="348022"/>
                  <a:pt x="1630589" y="349996"/>
                  <a:pt x="1630589" y="351772"/>
                </a:cubicBezTo>
                <a:cubicBezTo>
                  <a:pt x="1630589" y="361036"/>
                  <a:pt x="1620470" y="368326"/>
                  <a:pt x="1601632" y="368326"/>
                </a:cubicBezTo>
                <a:cubicBezTo>
                  <a:pt x="1580021" y="368326"/>
                  <a:pt x="1561770" y="350381"/>
                  <a:pt x="1561770" y="322986"/>
                </a:cubicBezTo>
                <a:cubicBezTo>
                  <a:pt x="1561770" y="290648"/>
                  <a:pt x="1582195" y="270344"/>
                  <a:pt x="1608378" y="270344"/>
                </a:cubicBezTo>
                <a:close/>
                <a:moveTo>
                  <a:pt x="308741" y="270344"/>
                </a:moveTo>
                <a:cubicBezTo>
                  <a:pt x="324806" y="270344"/>
                  <a:pt x="330152" y="275473"/>
                  <a:pt x="330152" y="281980"/>
                </a:cubicBezTo>
                <a:cubicBezTo>
                  <a:pt x="330152" y="285731"/>
                  <a:pt x="329165" y="289071"/>
                  <a:pt x="327779" y="292225"/>
                </a:cubicBezTo>
                <a:cubicBezTo>
                  <a:pt x="320246" y="286314"/>
                  <a:pt x="313101" y="283160"/>
                  <a:pt x="304768" y="283160"/>
                </a:cubicBezTo>
                <a:cubicBezTo>
                  <a:pt x="291090" y="283160"/>
                  <a:pt x="279385" y="296572"/>
                  <a:pt x="279385" y="319434"/>
                </a:cubicBezTo>
                <a:cubicBezTo>
                  <a:pt x="279385" y="342893"/>
                  <a:pt x="291877" y="354728"/>
                  <a:pt x="307354" y="354728"/>
                </a:cubicBezTo>
                <a:cubicBezTo>
                  <a:pt x="315087" y="354728"/>
                  <a:pt x="323806" y="351375"/>
                  <a:pt x="329952" y="346842"/>
                </a:cubicBezTo>
                <a:cubicBezTo>
                  <a:pt x="330552" y="348022"/>
                  <a:pt x="330952" y="349996"/>
                  <a:pt x="330952" y="351772"/>
                </a:cubicBezTo>
                <a:cubicBezTo>
                  <a:pt x="330952" y="361036"/>
                  <a:pt x="320833" y="368326"/>
                  <a:pt x="301995" y="368326"/>
                </a:cubicBezTo>
                <a:cubicBezTo>
                  <a:pt x="280384" y="368326"/>
                  <a:pt x="262133" y="350381"/>
                  <a:pt x="262133" y="322986"/>
                </a:cubicBezTo>
                <a:cubicBezTo>
                  <a:pt x="262133" y="290648"/>
                  <a:pt x="282558" y="270344"/>
                  <a:pt x="308741" y="270344"/>
                </a:cubicBezTo>
                <a:close/>
                <a:moveTo>
                  <a:pt x="1972897" y="270145"/>
                </a:moveTo>
                <a:cubicBezTo>
                  <a:pt x="1994321" y="270145"/>
                  <a:pt x="2007212" y="284339"/>
                  <a:pt x="2007212" y="307016"/>
                </a:cubicBezTo>
                <a:cubicBezTo>
                  <a:pt x="2007212" y="310766"/>
                  <a:pt x="2007212" y="314703"/>
                  <a:pt x="2007012" y="319633"/>
                </a:cubicBezTo>
                <a:lnTo>
                  <a:pt x="1948500" y="319633"/>
                </a:lnTo>
                <a:cubicBezTo>
                  <a:pt x="1948500" y="341713"/>
                  <a:pt x="1961391" y="354529"/>
                  <a:pt x="1977856" y="354529"/>
                </a:cubicBezTo>
                <a:cubicBezTo>
                  <a:pt x="1987575" y="354529"/>
                  <a:pt x="1998281" y="351176"/>
                  <a:pt x="2005813" y="346047"/>
                </a:cubicBezTo>
                <a:cubicBezTo>
                  <a:pt x="2006213" y="347040"/>
                  <a:pt x="2006613" y="349201"/>
                  <a:pt x="2006613" y="351176"/>
                </a:cubicBezTo>
                <a:cubicBezTo>
                  <a:pt x="2006613" y="360042"/>
                  <a:pt x="1993521" y="368326"/>
                  <a:pt x="1972497" y="368326"/>
                </a:cubicBezTo>
                <a:cubicBezTo>
                  <a:pt x="1949899" y="368326"/>
                  <a:pt x="1931448" y="350778"/>
                  <a:pt x="1931448" y="323184"/>
                </a:cubicBezTo>
                <a:cubicBezTo>
                  <a:pt x="1931448" y="288885"/>
                  <a:pt x="1952272" y="270145"/>
                  <a:pt x="1972897" y="270145"/>
                </a:cubicBezTo>
                <a:close/>
                <a:moveTo>
                  <a:pt x="1509529" y="270145"/>
                </a:moveTo>
                <a:cubicBezTo>
                  <a:pt x="1529566" y="270145"/>
                  <a:pt x="1541458" y="280204"/>
                  <a:pt x="1541458" y="296572"/>
                </a:cubicBezTo>
                <a:cubicBezTo>
                  <a:pt x="1541458" y="300906"/>
                  <a:pt x="1540859" y="310766"/>
                  <a:pt x="1540659" y="316478"/>
                </a:cubicBezTo>
                <a:lnTo>
                  <a:pt x="1540072" y="348419"/>
                </a:lnTo>
                <a:cubicBezTo>
                  <a:pt x="1541458" y="351970"/>
                  <a:pt x="1544431" y="355708"/>
                  <a:pt x="1548004" y="358465"/>
                </a:cubicBezTo>
                <a:cubicBezTo>
                  <a:pt x="1545031" y="362017"/>
                  <a:pt x="1539672" y="365966"/>
                  <a:pt x="1534513" y="368524"/>
                </a:cubicBezTo>
                <a:cubicBezTo>
                  <a:pt x="1530753" y="366152"/>
                  <a:pt x="1527779" y="362998"/>
                  <a:pt x="1525393" y="358863"/>
                </a:cubicBezTo>
                <a:cubicBezTo>
                  <a:pt x="1519847" y="364190"/>
                  <a:pt x="1509129" y="368326"/>
                  <a:pt x="1498623" y="368326"/>
                </a:cubicBezTo>
                <a:cubicBezTo>
                  <a:pt x="1483745" y="368326"/>
                  <a:pt x="1473439" y="359061"/>
                  <a:pt x="1473439" y="346444"/>
                </a:cubicBezTo>
                <a:cubicBezTo>
                  <a:pt x="1473439" y="329096"/>
                  <a:pt x="1492477" y="314305"/>
                  <a:pt x="1524994" y="314305"/>
                </a:cubicBezTo>
                <a:lnTo>
                  <a:pt x="1524994" y="308990"/>
                </a:lnTo>
                <a:cubicBezTo>
                  <a:pt x="1524994" y="287692"/>
                  <a:pt x="1519847" y="283160"/>
                  <a:pt x="1507355" y="283160"/>
                </a:cubicBezTo>
                <a:cubicBezTo>
                  <a:pt x="1496437" y="283160"/>
                  <a:pt x="1485931" y="287692"/>
                  <a:pt x="1477599" y="295975"/>
                </a:cubicBezTo>
                <a:cubicBezTo>
                  <a:pt x="1477199" y="294001"/>
                  <a:pt x="1477012" y="292225"/>
                  <a:pt x="1477012" y="290064"/>
                </a:cubicBezTo>
                <a:cubicBezTo>
                  <a:pt x="1477012" y="277447"/>
                  <a:pt x="1486331" y="270145"/>
                  <a:pt x="1509529" y="270145"/>
                </a:cubicBezTo>
                <a:close/>
                <a:moveTo>
                  <a:pt x="1166784" y="270145"/>
                </a:moveTo>
                <a:cubicBezTo>
                  <a:pt x="1188208" y="270145"/>
                  <a:pt x="1201099" y="284339"/>
                  <a:pt x="1201099" y="307016"/>
                </a:cubicBezTo>
                <a:cubicBezTo>
                  <a:pt x="1201099" y="310766"/>
                  <a:pt x="1201099" y="314703"/>
                  <a:pt x="1200899" y="319633"/>
                </a:cubicBezTo>
                <a:lnTo>
                  <a:pt x="1142387" y="319633"/>
                </a:lnTo>
                <a:cubicBezTo>
                  <a:pt x="1142387" y="341713"/>
                  <a:pt x="1155278" y="354529"/>
                  <a:pt x="1171743" y="354529"/>
                </a:cubicBezTo>
                <a:cubicBezTo>
                  <a:pt x="1181462" y="354529"/>
                  <a:pt x="1192168" y="351176"/>
                  <a:pt x="1199700" y="346047"/>
                </a:cubicBezTo>
                <a:cubicBezTo>
                  <a:pt x="1200100" y="347040"/>
                  <a:pt x="1200500" y="349201"/>
                  <a:pt x="1200500" y="351176"/>
                </a:cubicBezTo>
                <a:cubicBezTo>
                  <a:pt x="1200500" y="360042"/>
                  <a:pt x="1187408" y="368326"/>
                  <a:pt x="1166384" y="368326"/>
                </a:cubicBezTo>
                <a:cubicBezTo>
                  <a:pt x="1143786" y="368326"/>
                  <a:pt x="1125335" y="350778"/>
                  <a:pt x="1125335" y="323184"/>
                </a:cubicBezTo>
                <a:cubicBezTo>
                  <a:pt x="1125335" y="288885"/>
                  <a:pt x="1146159" y="270145"/>
                  <a:pt x="1166784" y="270145"/>
                </a:cubicBezTo>
                <a:close/>
                <a:moveTo>
                  <a:pt x="1038103" y="270145"/>
                </a:moveTo>
                <a:cubicBezTo>
                  <a:pt x="1059527" y="270145"/>
                  <a:pt x="1072406" y="284339"/>
                  <a:pt x="1072406" y="307016"/>
                </a:cubicBezTo>
                <a:cubicBezTo>
                  <a:pt x="1072406" y="310766"/>
                  <a:pt x="1072406" y="314703"/>
                  <a:pt x="1072218" y="319633"/>
                </a:cubicBezTo>
                <a:lnTo>
                  <a:pt x="1013718" y="319633"/>
                </a:lnTo>
                <a:cubicBezTo>
                  <a:pt x="1013718" y="341713"/>
                  <a:pt x="1026597" y="354529"/>
                  <a:pt x="1043062" y="354529"/>
                </a:cubicBezTo>
                <a:cubicBezTo>
                  <a:pt x="1052781" y="354529"/>
                  <a:pt x="1063487" y="351176"/>
                  <a:pt x="1071019" y="346047"/>
                </a:cubicBezTo>
                <a:cubicBezTo>
                  <a:pt x="1071419" y="347040"/>
                  <a:pt x="1071819" y="349201"/>
                  <a:pt x="1071819" y="351176"/>
                </a:cubicBezTo>
                <a:cubicBezTo>
                  <a:pt x="1071819" y="360042"/>
                  <a:pt x="1058727" y="368326"/>
                  <a:pt x="1037703" y="368326"/>
                </a:cubicBezTo>
                <a:cubicBezTo>
                  <a:pt x="1015105" y="368326"/>
                  <a:pt x="996654" y="350778"/>
                  <a:pt x="996654" y="323184"/>
                </a:cubicBezTo>
                <a:cubicBezTo>
                  <a:pt x="996654" y="288885"/>
                  <a:pt x="1017478" y="270145"/>
                  <a:pt x="1038103" y="270145"/>
                </a:cubicBezTo>
                <a:close/>
                <a:moveTo>
                  <a:pt x="828512" y="270145"/>
                </a:moveTo>
                <a:cubicBezTo>
                  <a:pt x="848549" y="270145"/>
                  <a:pt x="860441" y="280204"/>
                  <a:pt x="860441" y="296572"/>
                </a:cubicBezTo>
                <a:cubicBezTo>
                  <a:pt x="860441" y="300906"/>
                  <a:pt x="859842" y="310766"/>
                  <a:pt x="859642" y="316478"/>
                </a:cubicBezTo>
                <a:lnTo>
                  <a:pt x="859055" y="348419"/>
                </a:lnTo>
                <a:cubicBezTo>
                  <a:pt x="860441" y="351970"/>
                  <a:pt x="863414" y="355708"/>
                  <a:pt x="866987" y="358465"/>
                </a:cubicBezTo>
                <a:cubicBezTo>
                  <a:pt x="864014" y="362017"/>
                  <a:pt x="858655" y="365966"/>
                  <a:pt x="853496" y="368524"/>
                </a:cubicBezTo>
                <a:cubicBezTo>
                  <a:pt x="849736" y="366152"/>
                  <a:pt x="846762" y="362998"/>
                  <a:pt x="844376" y="358863"/>
                </a:cubicBezTo>
                <a:cubicBezTo>
                  <a:pt x="838830" y="364190"/>
                  <a:pt x="828112" y="368326"/>
                  <a:pt x="817606" y="368326"/>
                </a:cubicBezTo>
                <a:cubicBezTo>
                  <a:pt x="802728" y="368326"/>
                  <a:pt x="792422" y="359061"/>
                  <a:pt x="792422" y="346444"/>
                </a:cubicBezTo>
                <a:cubicBezTo>
                  <a:pt x="792422" y="329096"/>
                  <a:pt x="811460" y="314305"/>
                  <a:pt x="843977" y="314305"/>
                </a:cubicBezTo>
                <a:lnTo>
                  <a:pt x="843977" y="308990"/>
                </a:lnTo>
                <a:cubicBezTo>
                  <a:pt x="843977" y="287692"/>
                  <a:pt x="838830" y="283160"/>
                  <a:pt x="826338" y="283160"/>
                </a:cubicBezTo>
                <a:cubicBezTo>
                  <a:pt x="815420" y="283160"/>
                  <a:pt x="804914" y="287692"/>
                  <a:pt x="796582" y="295975"/>
                </a:cubicBezTo>
                <a:cubicBezTo>
                  <a:pt x="796182" y="294001"/>
                  <a:pt x="795995" y="292225"/>
                  <a:pt x="795995" y="290064"/>
                </a:cubicBezTo>
                <a:cubicBezTo>
                  <a:pt x="795995" y="277447"/>
                  <a:pt x="805314" y="270145"/>
                  <a:pt x="828512" y="270145"/>
                </a:cubicBezTo>
                <a:close/>
                <a:moveTo>
                  <a:pt x="1733186" y="269959"/>
                </a:moveTo>
                <a:cubicBezTo>
                  <a:pt x="1749051" y="269959"/>
                  <a:pt x="1755397" y="274678"/>
                  <a:pt x="1755397" y="282179"/>
                </a:cubicBezTo>
                <a:cubicBezTo>
                  <a:pt x="1755397" y="285134"/>
                  <a:pt x="1754998" y="287693"/>
                  <a:pt x="1754410" y="290450"/>
                </a:cubicBezTo>
                <a:cubicBezTo>
                  <a:pt x="1748064" y="286115"/>
                  <a:pt x="1739333" y="282961"/>
                  <a:pt x="1731800" y="282961"/>
                </a:cubicBezTo>
                <a:cubicBezTo>
                  <a:pt x="1719108" y="282961"/>
                  <a:pt x="1713162" y="288487"/>
                  <a:pt x="1713162" y="295193"/>
                </a:cubicBezTo>
                <a:cubicBezTo>
                  <a:pt x="1713162" y="302284"/>
                  <a:pt x="1716722" y="306221"/>
                  <a:pt x="1728627" y="310766"/>
                </a:cubicBezTo>
                <a:lnTo>
                  <a:pt x="1739333" y="314902"/>
                </a:lnTo>
                <a:cubicBezTo>
                  <a:pt x="1753611" y="320428"/>
                  <a:pt x="1758970" y="327717"/>
                  <a:pt x="1758970" y="339354"/>
                </a:cubicBezTo>
                <a:cubicBezTo>
                  <a:pt x="1758970" y="354529"/>
                  <a:pt x="1744292" y="368326"/>
                  <a:pt x="1722081" y="368326"/>
                </a:cubicBezTo>
                <a:cubicBezTo>
                  <a:pt x="1704630" y="368326"/>
                  <a:pt x="1696897" y="362812"/>
                  <a:pt x="1696897" y="352157"/>
                </a:cubicBezTo>
                <a:cubicBezTo>
                  <a:pt x="1696897" y="349400"/>
                  <a:pt x="1697497" y="346246"/>
                  <a:pt x="1698683" y="344073"/>
                </a:cubicBezTo>
                <a:cubicBezTo>
                  <a:pt x="1707603" y="352356"/>
                  <a:pt x="1716135" y="356503"/>
                  <a:pt x="1726641" y="356503"/>
                </a:cubicBezTo>
                <a:cubicBezTo>
                  <a:pt x="1737746" y="356503"/>
                  <a:pt x="1743505" y="351176"/>
                  <a:pt x="1743505" y="344271"/>
                </a:cubicBezTo>
                <a:cubicBezTo>
                  <a:pt x="1743505" y="337379"/>
                  <a:pt x="1739532" y="333045"/>
                  <a:pt x="1726441" y="327519"/>
                </a:cubicBezTo>
                <a:lnTo>
                  <a:pt x="1716535" y="323383"/>
                </a:lnTo>
                <a:cubicBezTo>
                  <a:pt x="1705029" y="318453"/>
                  <a:pt x="1698683" y="310170"/>
                  <a:pt x="1698683" y="298931"/>
                </a:cubicBezTo>
                <a:cubicBezTo>
                  <a:pt x="1698683" y="283359"/>
                  <a:pt x="1712562" y="269959"/>
                  <a:pt x="1733186" y="269959"/>
                </a:cubicBezTo>
                <a:close/>
                <a:moveTo>
                  <a:pt x="222883" y="269959"/>
                </a:moveTo>
                <a:cubicBezTo>
                  <a:pt x="238748" y="269959"/>
                  <a:pt x="245094" y="274678"/>
                  <a:pt x="245094" y="282179"/>
                </a:cubicBezTo>
                <a:cubicBezTo>
                  <a:pt x="245094" y="285134"/>
                  <a:pt x="244695" y="287693"/>
                  <a:pt x="244107" y="290450"/>
                </a:cubicBezTo>
                <a:cubicBezTo>
                  <a:pt x="237761" y="286115"/>
                  <a:pt x="229030" y="282961"/>
                  <a:pt x="221497" y="282961"/>
                </a:cubicBezTo>
                <a:cubicBezTo>
                  <a:pt x="208805" y="282961"/>
                  <a:pt x="202859" y="288487"/>
                  <a:pt x="202859" y="295193"/>
                </a:cubicBezTo>
                <a:cubicBezTo>
                  <a:pt x="202859" y="302284"/>
                  <a:pt x="206431" y="306221"/>
                  <a:pt x="218324" y="310766"/>
                </a:cubicBezTo>
                <a:lnTo>
                  <a:pt x="229030" y="314902"/>
                </a:lnTo>
                <a:cubicBezTo>
                  <a:pt x="243308" y="320428"/>
                  <a:pt x="248667" y="327717"/>
                  <a:pt x="248667" y="339354"/>
                </a:cubicBezTo>
                <a:cubicBezTo>
                  <a:pt x="248667" y="354529"/>
                  <a:pt x="233989" y="368326"/>
                  <a:pt x="211778" y="368326"/>
                </a:cubicBezTo>
                <a:cubicBezTo>
                  <a:pt x="194327" y="368326"/>
                  <a:pt x="186594" y="362812"/>
                  <a:pt x="186594" y="352157"/>
                </a:cubicBezTo>
                <a:cubicBezTo>
                  <a:pt x="186594" y="349400"/>
                  <a:pt x="187194" y="346246"/>
                  <a:pt x="188380" y="344073"/>
                </a:cubicBezTo>
                <a:cubicBezTo>
                  <a:pt x="197300" y="352356"/>
                  <a:pt x="205832" y="356503"/>
                  <a:pt x="216338" y="356503"/>
                </a:cubicBezTo>
                <a:cubicBezTo>
                  <a:pt x="227443" y="356503"/>
                  <a:pt x="233202" y="351176"/>
                  <a:pt x="233202" y="344271"/>
                </a:cubicBezTo>
                <a:cubicBezTo>
                  <a:pt x="233202" y="337379"/>
                  <a:pt x="229229" y="333045"/>
                  <a:pt x="216138" y="327519"/>
                </a:cubicBezTo>
                <a:lnTo>
                  <a:pt x="206232" y="323383"/>
                </a:lnTo>
                <a:cubicBezTo>
                  <a:pt x="194726" y="318453"/>
                  <a:pt x="188380" y="310170"/>
                  <a:pt x="188380" y="298931"/>
                </a:cubicBezTo>
                <a:cubicBezTo>
                  <a:pt x="188380" y="283359"/>
                  <a:pt x="202259" y="269959"/>
                  <a:pt x="222883" y="269959"/>
                </a:cubicBezTo>
                <a:close/>
                <a:moveTo>
                  <a:pt x="907636" y="256945"/>
                </a:moveTo>
                <a:lnTo>
                  <a:pt x="906836" y="274679"/>
                </a:lnTo>
                <a:lnTo>
                  <a:pt x="933020" y="274679"/>
                </a:lnTo>
                <a:lnTo>
                  <a:pt x="931620" y="285334"/>
                </a:lnTo>
                <a:lnTo>
                  <a:pt x="906237" y="285334"/>
                </a:lnTo>
                <a:lnTo>
                  <a:pt x="905849" y="310171"/>
                </a:lnTo>
                <a:cubicBezTo>
                  <a:pt x="905649" y="318454"/>
                  <a:pt x="905649" y="325942"/>
                  <a:pt x="905649" y="333232"/>
                </a:cubicBezTo>
                <a:cubicBezTo>
                  <a:pt x="905649" y="349202"/>
                  <a:pt x="910409" y="354728"/>
                  <a:pt x="917742" y="354728"/>
                </a:cubicBezTo>
                <a:cubicBezTo>
                  <a:pt x="923501" y="354728"/>
                  <a:pt x="928448" y="352754"/>
                  <a:pt x="932420" y="349599"/>
                </a:cubicBezTo>
                <a:lnTo>
                  <a:pt x="934406" y="350382"/>
                </a:lnTo>
                <a:cubicBezTo>
                  <a:pt x="933607" y="362018"/>
                  <a:pt x="926674" y="367929"/>
                  <a:pt x="912982" y="367929"/>
                </a:cubicBezTo>
                <a:cubicBezTo>
                  <a:pt x="897117" y="367929"/>
                  <a:pt x="889385" y="359658"/>
                  <a:pt x="889385" y="340534"/>
                </a:cubicBezTo>
                <a:cubicBezTo>
                  <a:pt x="889385" y="331071"/>
                  <a:pt x="889785" y="320615"/>
                  <a:pt x="889984" y="311549"/>
                </a:cubicBezTo>
                <a:lnTo>
                  <a:pt x="890572" y="285334"/>
                </a:lnTo>
                <a:lnTo>
                  <a:pt x="879666" y="285334"/>
                </a:lnTo>
                <a:lnTo>
                  <a:pt x="879666" y="278826"/>
                </a:lnTo>
                <a:lnTo>
                  <a:pt x="901090" y="257727"/>
                </a:lnTo>
                <a:close/>
                <a:moveTo>
                  <a:pt x="48188" y="250238"/>
                </a:moveTo>
                <a:cubicBezTo>
                  <a:pt x="45015" y="250238"/>
                  <a:pt x="41449" y="250437"/>
                  <a:pt x="37876" y="250835"/>
                </a:cubicBezTo>
                <a:lnTo>
                  <a:pt x="37876" y="354926"/>
                </a:lnTo>
                <a:cubicBezTo>
                  <a:pt x="41449" y="355311"/>
                  <a:pt x="44222" y="355709"/>
                  <a:pt x="47595" y="355709"/>
                </a:cubicBezTo>
                <a:cubicBezTo>
                  <a:pt x="75552" y="355709"/>
                  <a:pt x="98562" y="336199"/>
                  <a:pt x="98562" y="301105"/>
                </a:cubicBezTo>
                <a:cubicBezTo>
                  <a:pt x="98562" y="268369"/>
                  <a:pt x="76545" y="250238"/>
                  <a:pt x="48188" y="250238"/>
                </a:cubicBezTo>
                <a:close/>
                <a:moveTo>
                  <a:pt x="1401223" y="249443"/>
                </a:moveTo>
                <a:cubicBezTo>
                  <a:pt x="1398637" y="249443"/>
                  <a:pt x="1395264" y="249841"/>
                  <a:pt x="1392691" y="250238"/>
                </a:cubicBezTo>
                <a:lnTo>
                  <a:pt x="1392691" y="305438"/>
                </a:lnTo>
                <a:lnTo>
                  <a:pt x="1400423" y="305438"/>
                </a:lnTo>
                <a:cubicBezTo>
                  <a:pt x="1415888" y="305438"/>
                  <a:pt x="1428580" y="295379"/>
                  <a:pt x="1428580" y="274876"/>
                </a:cubicBezTo>
                <a:cubicBezTo>
                  <a:pt x="1428580" y="258720"/>
                  <a:pt x="1418274" y="249443"/>
                  <a:pt x="1401223" y="249443"/>
                </a:cubicBezTo>
                <a:close/>
                <a:moveTo>
                  <a:pt x="48582" y="238801"/>
                </a:moveTo>
                <a:cubicBezTo>
                  <a:pt x="90230" y="238801"/>
                  <a:pt x="117794" y="259900"/>
                  <a:pt x="117794" y="297752"/>
                </a:cubicBezTo>
                <a:cubicBezTo>
                  <a:pt x="117794" y="341117"/>
                  <a:pt x="84478" y="367345"/>
                  <a:pt x="45609" y="367345"/>
                </a:cubicBezTo>
                <a:cubicBezTo>
                  <a:pt x="29944" y="367345"/>
                  <a:pt x="21811" y="367146"/>
                  <a:pt x="9319" y="365370"/>
                </a:cubicBezTo>
                <a:lnTo>
                  <a:pt x="9319" y="361620"/>
                </a:lnTo>
                <a:cubicBezTo>
                  <a:pt x="16458" y="359459"/>
                  <a:pt x="20824" y="355709"/>
                  <a:pt x="20824" y="346643"/>
                </a:cubicBezTo>
                <a:lnTo>
                  <a:pt x="20824" y="250040"/>
                </a:lnTo>
                <a:lnTo>
                  <a:pt x="8326" y="245904"/>
                </a:lnTo>
                <a:lnTo>
                  <a:pt x="8326" y="241570"/>
                </a:lnTo>
                <a:cubicBezTo>
                  <a:pt x="21218" y="239397"/>
                  <a:pt x="32323" y="238801"/>
                  <a:pt x="48582" y="238801"/>
                </a:cubicBezTo>
                <a:close/>
                <a:moveTo>
                  <a:pt x="1402409" y="238602"/>
                </a:moveTo>
                <a:cubicBezTo>
                  <a:pt x="1432353" y="238602"/>
                  <a:pt x="1446631" y="250238"/>
                  <a:pt x="1446631" y="271921"/>
                </a:cubicBezTo>
                <a:cubicBezTo>
                  <a:pt x="1446631" y="291443"/>
                  <a:pt x="1435726" y="304259"/>
                  <a:pt x="1418074" y="309574"/>
                </a:cubicBezTo>
                <a:lnTo>
                  <a:pt x="1446032" y="346842"/>
                </a:lnTo>
                <a:cubicBezTo>
                  <a:pt x="1450791" y="353150"/>
                  <a:pt x="1457337" y="357882"/>
                  <a:pt x="1464482" y="360241"/>
                </a:cubicBezTo>
                <a:lnTo>
                  <a:pt x="1464482" y="363992"/>
                </a:lnTo>
                <a:cubicBezTo>
                  <a:pt x="1460710" y="366550"/>
                  <a:pt x="1455751" y="368326"/>
                  <a:pt x="1449405" y="368326"/>
                </a:cubicBezTo>
                <a:cubicBezTo>
                  <a:pt x="1440872" y="368326"/>
                  <a:pt x="1435326" y="364973"/>
                  <a:pt x="1428181" y="354330"/>
                </a:cubicBezTo>
                <a:lnTo>
                  <a:pt x="1402010" y="314901"/>
                </a:lnTo>
                <a:lnTo>
                  <a:pt x="1392691" y="314901"/>
                </a:lnTo>
                <a:lnTo>
                  <a:pt x="1392691" y="356503"/>
                </a:lnTo>
                <a:lnTo>
                  <a:pt x="1405183" y="359657"/>
                </a:lnTo>
                <a:lnTo>
                  <a:pt x="1405183" y="363992"/>
                </a:lnTo>
                <a:cubicBezTo>
                  <a:pt x="1398637" y="365966"/>
                  <a:pt x="1391304" y="367345"/>
                  <a:pt x="1382572" y="367345"/>
                </a:cubicBezTo>
                <a:cubicBezTo>
                  <a:pt x="1375639" y="367345"/>
                  <a:pt x="1369680" y="366748"/>
                  <a:pt x="1363934" y="365370"/>
                </a:cubicBezTo>
                <a:lnTo>
                  <a:pt x="1363934" y="361620"/>
                </a:lnTo>
                <a:cubicBezTo>
                  <a:pt x="1371666" y="359459"/>
                  <a:pt x="1375439" y="355510"/>
                  <a:pt x="1375439" y="346643"/>
                </a:cubicBezTo>
                <a:lnTo>
                  <a:pt x="1375439" y="249841"/>
                </a:lnTo>
                <a:lnTo>
                  <a:pt x="1362947" y="245904"/>
                </a:lnTo>
                <a:lnTo>
                  <a:pt x="1362947" y="241570"/>
                </a:lnTo>
                <a:cubicBezTo>
                  <a:pt x="1375439" y="239397"/>
                  <a:pt x="1386744" y="238602"/>
                  <a:pt x="1402409" y="238602"/>
                </a:cubicBezTo>
                <a:close/>
                <a:moveTo>
                  <a:pt x="1664980" y="230518"/>
                </a:moveTo>
                <a:cubicBezTo>
                  <a:pt x="1670527" y="230518"/>
                  <a:pt x="1675286" y="234666"/>
                  <a:pt x="1675286" y="241173"/>
                </a:cubicBezTo>
                <a:cubicBezTo>
                  <a:pt x="1675286" y="248065"/>
                  <a:pt x="1670527" y="253393"/>
                  <a:pt x="1664181" y="253393"/>
                </a:cubicBezTo>
                <a:cubicBezTo>
                  <a:pt x="1658234" y="253393"/>
                  <a:pt x="1653675" y="248661"/>
                  <a:pt x="1653675" y="242154"/>
                </a:cubicBezTo>
                <a:cubicBezTo>
                  <a:pt x="1653675" y="236044"/>
                  <a:pt x="1658035" y="230518"/>
                  <a:pt x="1664980" y="230518"/>
                </a:cubicBezTo>
                <a:close/>
                <a:moveTo>
                  <a:pt x="966336" y="230518"/>
                </a:moveTo>
                <a:cubicBezTo>
                  <a:pt x="971882" y="230518"/>
                  <a:pt x="976642" y="234666"/>
                  <a:pt x="976642" y="241173"/>
                </a:cubicBezTo>
                <a:cubicBezTo>
                  <a:pt x="976642" y="248065"/>
                  <a:pt x="971882" y="253393"/>
                  <a:pt x="965536" y="253393"/>
                </a:cubicBezTo>
                <a:cubicBezTo>
                  <a:pt x="959590" y="253393"/>
                  <a:pt x="955030" y="248661"/>
                  <a:pt x="955030" y="242154"/>
                </a:cubicBezTo>
                <a:cubicBezTo>
                  <a:pt x="955030" y="236044"/>
                  <a:pt x="959390" y="230518"/>
                  <a:pt x="966336" y="230518"/>
                </a:cubicBezTo>
                <a:close/>
                <a:moveTo>
                  <a:pt x="652561" y="230518"/>
                </a:moveTo>
                <a:cubicBezTo>
                  <a:pt x="658107" y="230518"/>
                  <a:pt x="662867" y="234666"/>
                  <a:pt x="662867" y="241173"/>
                </a:cubicBezTo>
                <a:cubicBezTo>
                  <a:pt x="662867" y="248065"/>
                  <a:pt x="658107" y="253393"/>
                  <a:pt x="651761" y="253393"/>
                </a:cubicBezTo>
                <a:cubicBezTo>
                  <a:pt x="645815" y="253393"/>
                  <a:pt x="641255" y="248661"/>
                  <a:pt x="641255" y="242154"/>
                </a:cubicBezTo>
                <a:cubicBezTo>
                  <a:pt x="641255" y="236044"/>
                  <a:pt x="645615" y="230518"/>
                  <a:pt x="652561" y="230518"/>
                </a:cubicBezTo>
                <a:close/>
                <a:moveTo>
                  <a:pt x="437335" y="230518"/>
                </a:moveTo>
                <a:cubicBezTo>
                  <a:pt x="442882" y="230518"/>
                  <a:pt x="447641" y="234666"/>
                  <a:pt x="447641" y="241173"/>
                </a:cubicBezTo>
                <a:cubicBezTo>
                  <a:pt x="447641" y="248065"/>
                  <a:pt x="442882" y="253393"/>
                  <a:pt x="436536" y="253393"/>
                </a:cubicBezTo>
                <a:cubicBezTo>
                  <a:pt x="430589" y="253393"/>
                  <a:pt x="426030" y="248661"/>
                  <a:pt x="426030" y="242154"/>
                </a:cubicBezTo>
                <a:cubicBezTo>
                  <a:pt x="426030" y="236044"/>
                  <a:pt x="430390" y="230518"/>
                  <a:pt x="437335" y="230518"/>
                </a:cubicBezTo>
                <a:close/>
                <a:moveTo>
                  <a:pt x="154676" y="230518"/>
                </a:moveTo>
                <a:cubicBezTo>
                  <a:pt x="160223" y="230518"/>
                  <a:pt x="164982" y="234666"/>
                  <a:pt x="164982" y="241173"/>
                </a:cubicBezTo>
                <a:cubicBezTo>
                  <a:pt x="164982" y="248065"/>
                  <a:pt x="160223" y="253393"/>
                  <a:pt x="153877" y="253393"/>
                </a:cubicBezTo>
                <a:cubicBezTo>
                  <a:pt x="147931" y="253393"/>
                  <a:pt x="143371" y="248661"/>
                  <a:pt x="143371" y="242154"/>
                </a:cubicBezTo>
                <a:cubicBezTo>
                  <a:pt x="143371" y="236044"/>
                  <a:pt x="147731" y="230518"/>
                  <a:pt x="154676" y="230518"/>
                </a:cubicBezTo>
                <a:close/>
                <a:moveTo>
                  <a:pt x="1988562" y="148854"/>
                </a:moveTo>
                <a:cubicBezTo>
                  <a:pt x="1982803" y="151412"/>
                  <a:pt x="1978443" y="157919"/>
                  <a:pt x="1978443" y="164625"/>
                </a:cubicBezTo>
                <a:cubicBezTo>
                  <a:pt x="1978443" y="172709"/>
                  <a:pt x="1987175" y="179602"/>
                  <a:pt x="2003827" y="179602"/>
                </a:cubicBezTo>
                <a:cubicBezTo>
                  <a:pt x="2022665" y="179602"/>
                  <a:pt x="2035170" y="170338"/>
                  <a:pt x="2035170" y="160875"/>
                </a:cubicBezTo>
                <a:cubicBezTo>
                  <a:pt x="2035170" y="153188"/>
                  <a:pt x="2030011" y="148854"/>
                  <a:pt x="2020492" y="148854"/>
                </a:cubicBezTo>
                <a:close/>
                <a:moveTo>
                  <a:pt x="1505819" y="99757"/>
                </a:moveTo>
                <a:cubicBezTo>
                  <a:pt x="1483420" y="99757"/>
                  <a:pt x="1471316" y="109022"/>
                  <a:pt x="1471316" y="119670"/>
                </a:cubicBezTo>
                <a:cubicBezTo>
                  <a:pt x="1471316" y="127556"/>
                  <a:pt x="1476675" y="132685"/>
                  <a:pt x="1486781" y="132685"/>
                </a:cubicBezTo>
                <a:cubicBezTo>
                  <a:pt x="1492939" y="132685"/>
                  <a:pt x="1500859" y="130313"/>
                  <a:pt x="1505819" y="127357"/>
                </a:cubicBezTo>
                <a:close/>
                <a:moveTo>
                  <a:pt x="683291" y="99757"/>
                </a:moveTo>
                <a:cubicBezTo>
                  <a:pt x="660892" y="99757"/>
                  <a:pt x="648788" y="109022"/>
                  <a:pt x="648788" y="119670"/>
                </a:cubicBezTo>
                <a:cubicBezTo>
                  <a:pt x="648788" y="127556"/>
                  <a:pt x="654147" y="132685"/>
                  <a:pt x="664253" y="132685"/>
                </a:cubicBezTo>
                <a:cubicBezTo>
                  <a:pt x="670411" y="132685"/>
                  <a:pt x="678331" y="130313"/>
                  <a:pt x="683291" y="127357"/>
                </a:cubicBezTo>
                <a:close/>
                <a:moveTo>
                  <a:pt x="594960" y="99757"/>
                </a:moveTo>
                <a:cubicBezTo>
                  <a:pt x="572549" y="99757"/>
                  <a:pt x="560457" y="109022"/>
                  <a:pt x="560457" y="119670"/>
                </a:cubicBezTo>
                <a:cubicBezTo>
                  <a:pt x="560457" y="127556"/>
                  <a:pt x="565816" y="132685"/>
                  <a:pt x="575922" y="132685"/>
                </a:cubicBezTo>
                <a:cubicBezTo>
                  <a:pt x="582068" y="132685"/>
                  <a:pt x="590013" y="130313"/>
                  <a:pt x="594960" y="127357"/>
                </a:cubicBezTo>
                <a:close/>
                <a:moveTo>
                  <a:pt x="180773" y="99757"/>
                </a:moveTo>
                <a:cubicBezTo>
                  <a:pt x="158368" y="99757"/>
                  <a:pt x="146270" y="109022"/>
                  <a:pt x="146270" y="119670"/>
                </a:cubicBezTo>
                <a:cubicBezTo>
                  <a:pt x="146270" y="127556"/>
                  <a:pt x="151629" y="132685"/>
                  <a:pt x="161735" y="132685"/>
                </a:cubicBezTo>
                <a:cubicBezTo>
                  <a:pt x="167881" y="132685"/>
                  <a:pt x="175826" y="130313"/>
                  <a:pt x="180773" y="127357"/>
                </a:cubicBezTo>
                <a:close/>
                <a:moveTo>
                  <a:pt x="1240162" y="57572"/>
                </a:moveTo>
                <a:cubicBezTo>
                  <a:pt x="1223297" y="57572"/>
                  <a:pt x="1210606" y="70779"/>
                  <a:pt x="1210606" y="98181"/>
                </a:cubicBezTo>
                <a:cubicBezTo>
                  <a:pt x="1210606" y="119671"/>
                  <a:pt x="1221911" y="131307"/>
                  <a:pt x="1234403" y="131307"/>
                </a:cubicBezTo>
                <a:cubicBezTo>
                  <a:pt x="1241948" y="131307"/>
                  <a:pt x="1250068" y="128736"/>
                  <a:pt x="1254640" y="124998"/>
                </a:cubicBezTo>
                <a:lnTo>
                  <a:pt x="1254640" y="59739"/>
                </a:lnTo>
                <a:cubicBezTo>
                  <a:pt x="1251267" y="58553"/>
                  <a:pt x="1245508" y="57572"/>
                  <a:pt x="1240162" y="57572"/>
                </a:cubicBezTo>
                <a:close/>
                <a:moveTo>
                  <a:pt x="1069508" y="57572"/>
                </a:moveTo>
                <a:cubicBezTo>
                  <a:pt x="1055817" y="57572"/>
                  <a:pt x="1042338" y="71171"/>
                  <a:pt x="1042338" y="97193"/>
                </a:cubicBezTo>
                <a:cubicBezTo>
                  <a:pt x="1042338" y="121049"/>
                  <a:pt x="1054830" y="133282"/>
                  <a:pt x="1068909" y="133282"/>
                </a:cubicBezTo>
                <a:cubicBezTo>
                  <a:pt x="1082200" y="133282"/>
                  <a:pt x="1096079" y="120466"/>
                  <a:pt x="1096079" y="93449"/>
                </a:cubicBezTo>
                <a:cubicBezTo>
                  <a:pt x="1096079" y="70382"/>
                  <a:pt x="1083587" y="57572"/>
                  <a:pt x="1069508" y="57572"/>
                </a:cubicBezTo>
                <a:close/>
                <a:moveTo>
                  <a:pt x="1649664" y="57571"/>
                </a:moveTo>
                <a:cubicBezTo>
                  <a:pt x="1635973" y="57571"/>
                  <a:pt x="1622494" y="71170"/>
                  <a:pt x="1622494" y="97193"/>
                </a:cubicBezTo>
                <a:cubicBezTo>
                  <a:pt x="1622494" y="121049"/>
                  <a:pt x="1634986" y="133281"/>
                  <a:pt x="1649065" y="133281"/>
                </a:cubicBezTo>
                <a:cubicBezTo>
                  <a:pt x="1662356" y="133281"/>
                  <a:pt x="1676235" y="120465"/>
                  <a:pt x="1676235" y="93448"/>
                </a:cubicBezTo>
                <a:cubicBezTo>
                  <a:pt x="1676235" y="70381"/>
                  <a:pt x="1663743" y="57571"/>
                  <a:pt x="1649664" y="57571"/>
                </a:cubicBezTo>
                <a:close/>
                <a:moveTo>
                  <a:pt x="964050" y="57571"/>
                </a:moveTo>
                <a:cubicBezTo>
                  <a:pt x="950359" y="57571"/>
                  <a:pt x="936880" y="71170"/>
                  <a:pt x="936880" y="97193"/>
                </a:cubicBezTo>
                <a:cubicBezTo>
                  <a:pt x="936880" y="121049"/>
                  <a:pt x="949372" y="133281"/>
                  <a:pt x="963451" y="133281"/>
                </a:cubicBezTo>
                <a:cubicBezTo>
                  <a:pt x="976742" y="133281"/>
                  <a:pt x="990621" y="120465"/>
                  <a:pt x="990621" y="93448"/>
                </a:cubicBezTo>
                <a:cubicBezTo>
                  <a:pt x="990621" y="70381"/>
                  <a:pt x="978129" y="57571"/>
                  <a:pt x="964050" y="57571"/>
                </a:cubicBezTo>
                <a:close/>
                <a:moveTo>
                  <a:pt x="378322" y="57571"/>
                </a:moveTo>
                <a:cubicBezTo>
                  <a:pt x="364631" y="57571"/>
                  <a:pt x="351152" y="71170"/>
                  <a:pt x="351152" y="97193"/>
                </a:cubicBezTo>
                <a:cubicBezTo>
                  <a:pt x="351152" y="121049"/>
                  <a:pt x="363644" y="133281"/>
                  <a:pt x="377723" y="133281"/>
                </a:cubicBezTo>
                <a:cubicBezTo>
                  <a:pt x="391014" y="133281"/>
                  <a:pt x="404893" y="120465"/>
                  <a:pt x="404893" y="93448"/>
                </a:cubicBezTo>
                <a:cubicBezTo>
                  <a:pt x="404893" y="70381"/>
                  <a:pt x="392401" y="57571"/>
                  <a:pt x="378322" y="57571"/>
                </a:cubicBezTo>
                <a:close/>
                <a:moveTo>
                  <a:pt x="2098592" y="56976"/>
                </a:moveTo>
                <a:cubicBezTo>
                  <a:pt x="2087687" y="56976"/>
                  <a:pt x="2076181" y="69990"/>
                  <a:pt x="2076181" y="85563"/>
                </a:cubicBezTo>
                <a:lnTo>
                  <a:pt x="2118617" y="85563"/>
                </a:lnTo>
                <a:cubicBezTo>
                  <a:pt x="2118617" y="66240"/>
                  <a:pt x="2110297" y="56976"/>
                  <a:pt x="2098592" y="56976"/>
                </a:cubicBezTo>
                <a:close/>
                <a:moveTo>
                  <a:pt x="1914983" y="56976"/>
                </a:moveTo>
                <a:cubicBezTo>
                  <a:pt x="1904078" y="56976"/>
                  <a:pt x="1892572" y="69990"/>
                  <a:pt x="1892572" y="85563"/>
                </a:cubicBezTo>
                <a:lnTo>
                  <a:pt x="1935008" y="85563"/>
                </a:lnTo>
                <a:cubicBezTo>
                  <a:pt x="1935008" y="66240"/>
                  <a:pt x="1926688" y="56976"/>
                  <a:pt x="1914983" y="56976"/>
                </a:cubicBezTo>
                <a:close/>
                <a:moveTo>
                  <a:pt x="2004827" y="56187"/>
                </a:moveTo>
                <a:cubicBezTo>
                  <a:pt x="1993521" y="56187"/>
                  <a:pt x="1984002" y="66836"/>
                  <a:pt x="1984002" y="83986"/>
                </a:cubicBezTo>
                <a:cubicBezTo>
                  <a:pt x="1984002" y="100546"/>
                  <a:pt x="1993321" y="108630"/>
                  <a:pt x="2003040" y="108630"/>
                </a:cubicBezTo>
                <a:cubicBezTo>
                  <a:pt x="2015133" y="108630"/>
                  <a:pt x="2024652" y="99956"/>
                  <a:pt x="2024652" y="80633"/>
                </a:cubicBezTo>
                <a:cubicBezTo>
                  <a:pt x="2024652" y="64073"/>
                  <a:pt x="2015332" y="56187"/>
                  <a:pt x="2004827" y="56187"/>
                </a:cubicBezTo>
                <a:close/>
                <a:moveTo>
                  <a:pt x="1316176" y="47712"/>
                </a:moveTo>
                <a:lnTo>
                  <a:pt x="1322522" y="47712"/>
                </a:lnTo>
                <a:lnTo>
                  <a:pt x="1321523" y="58355"/>
                </a:lnTo>
                <a:lnTo>
                  <a:pt x="1321523" y="133281"/>
                </a:lnTo>
                <a:lnTo>
                  <a:pt x="1332628" y="136237"/>
                </a:lnTo>
                <a:lnTo>
                  <a:pt x="1332628" y="139975"/>
                </a:lnTo>
                <a:cubicBezTo>
                  <a:pt x="1325895" y="142347"/>
                  <a:pt x="1319736" y="143328"/>
                  <a:pt x="1309630" y="143328"/>
                </a:cubicBezTo>
                <a:cubicBezTo>
                  <a:pt x="1305071" y="143328"/>
                  <a:pt x="1299312" y="142931"/>
                  <a:pt x="1294752" y="141552"/>
                </a:cubicBezTo>
                <a:lnTo>
                  <a:pt x="1294752" y="138199"/>
                </a:lnTo>
                <a:cubicBezTo>
                  <a:pt x="1300111" y="136237"/>
                  <a:pt x="1305258" y="132288"/>
                  <a:pt x="1305258" y="127557"/>
                </a:cubicBezTo>
                <a:lnTo>
                  <a:pt x="1305258" y="60919"/>
                </a:lnTo>
                <a:lnTo>
                  <a:pt x="1292566" y="55598"/>
                </a:lnTo>
                <a:lnTo>
                  <a:pt x="1292566" y="51456"/>
                </a:lnTo>
                <a:cubicBezTo>
                  <a:pt x="1301498" y="48892"/>
                  <a:pt x="1310617" y="47712"/>
                  <a:pt x="1316176" y="47712"/>
                </a:cubicBezTo>
                <a:close/>
                <a:moveTo>
                  <a:pt x="304919" y="47712"/>
                </a:moveTo>
                <a:lnTo>
                  <a:pt x="311265" y="47712"/>
                </a:lnTo>
                <a:lnTo>
                  <a:pt x="310266" y="58355"/>
                </a:lnTo>
                <a:lnTo>
                  <a:pt x="310266" y="133281"/>
                </a:lnTo>
                <a:lnTo>
                  <a:pt x="321371" y="136237"/>
                </a:lnTo>
                <a:lnTo>
                  <a:pt x="321371" y="139975"/>
                </a:lnTo>
                <a:cubicBezTo>
                  <a:pt x="314638" y="142347"/>
                  <a:pt x="308479" y="143328"/>
                  <a:pt x="298373" y="143328"/>
                </a:cubicBezTo>
                <a:cubicBezTo>
                  <a:pt x="293814" y="143328"/>
                  <a:pt x="288055" y="142931"/>
                  <a:pt x="283495" y="141552"/>
                </a:cubicBezTo>
                <a:lnTo>
                  <a:pt x="283495" y="138199"/>
                </a:lnTo>
                <a:cubicBezTo>
                  <a:pt x="288854" y="136237"/>
                  <a:pt x="294001" y="132288"/>
                  <a:pt x="294001" y="127557"/>
                </a:cubicBezTo>
                <a:lnTo>
                  <a:pt x="294001" y="60919"/>
                </a:lnTo>
                <a:lnTo>
                  <a:pt x="281309" y="55598"/>
                </a:lnTo>
                <a:lnTo>
                  <a:pt x="281309" y="51456"/>
                </a:lnTo>
                <a:cubicBezTo>
                  <a:pt x="290241" y="48892"/>
                  <a:pt x="299360" y="47712"/>
                  <a:pt x="304919" y="47712"/>
                </a:cubicBezTo>
                <a:close/>
                <a:moveTo>
                  <a:pt x="2204750" y="47314"/>
                </a:moveTo>
                <a:cubicBezTo>
                  <a:pt x="2221214" y="47314"/>
                  <a:pt x="2232520" y="57764"/>
                  <a:pt x="2232520" y="78075"/>
                </a:cubicBezTo>
                <a:lnTo>
                  <a:pt x="2232520" y="133281"/>
                </a:lnTo>
                <a:lnTo>
                  <a:pt x="2242826" y="136237"/>
                </a:lnTo>
                <a:lnTo>
                  <a:pt x="2242826" y="139975"/>
                </a:lnTo>
                <a:cubicBezTo>
                  <a:pt x="2237466" y="142148"/>
                  <a:pt x="2230533" y="143328"/>
                  <a:pt x="2222001" y="143328"/>
                </a:cubicBezTo>
                <a:cubicBezTo>
                  <a:pt x="2217841" y="143328"/>
                  <a:pt x="2213082" y="142930"/>
                  <a:pt x="2209109" y="141552"/>
                </a:cubicBezTo>
                <a:lnTo>
                  <a:pt x="2209109" y="138199"/>
                </a:lnTo>
                <a:cubicBezTo>
                  <a:pt x="2214069" y="136038"/>
                  <a:pt x="2216255" y="132288"/>
                  <a:pt x="2216255" y="125197"/>
                </a:cubicBezTo>
                <a:lnTo>
                  <a:pt x="2216255" y="87537"/>
                </a:lnTo>
                <a:cubicBezTo>
                  <a:pt x="2216255" y="68214"/>
                  <a:pt x="2208123" y="60918"/>
                  <a:pt x="2196418" y="60918"/>
                </a:cubicBezTo>
                <a:cubicBezTo>
                  <a:pt x="2188298" y="60918"/>
                  <a:pt x="2180353" y="63682"/>
                  <a:pt x="2175993" y="67035"/>
                </a:cubicBezTo>
                <a:lnTo>
                  <a:pt x="2175993" y="133281"/>
                </a:lnTo>
                <a:lnTo>
                  <a:pt x="2187098" y="136237"/>
                </a:lnTo>
                <a:lnTo>
                  <a:pt x="2187098" y="139975"/>
                </a:lnTo>
                <a:cubicBezTo>
                  <a:pt x="2180353" y="142347"/>
                  <a:pt x="2174007" y="143328"/>
                  <a:pt x="2164101" y="143328"/>
                </a:cubicBezTo>
                <a:cubicBezTo>
                  <a:pt x="2159341" y="143328"/>
                  <a:pt x="2153782" y="142930"/>
                  <a:pt x="2149222" y="141552"/>
                </a:cubicBezTo>
                <a:lnTo>
                  <a:pt x="2149222" y="138199"/>
                </a:lnTo>
                <a:cubicBezTo>
                  <a:pt x="2154382" y="136237"/>
                  <a:pt x="2159741" y="132288"/>
                  <a:pt x="2159741" y="127556"/>
                </a:cubicBezTo>
                <a:lnTo>
                  <a:pt x="2159741" y="60918"/>
                </a:lnTo>
                <a:lnTo>
                  <a:pt x="2146849" y="55597"/>
                </a:lnTo>
                <a:lnTo>
                  <a:pt x="2146849" y="51263"/>
                </a:lnTo>
                <a:cubicBezTo>
                  <a:pt x="2155968" y="48699"/>
                  <a:pt x="2164888" y="47711"/>
                  <a:pt x="2170646" y="47711"/>
                </a:cubicBezTo>
                <a:lnTo>
                  <a:pt x="2175406" y="47711"/>
                </a:lnTo>
                <a:lnTo>
                  <a:pt x="2175406" y="58354"/>
                </a:lnTo>
                <a:cubicBezTo>
                  <a:pt x="2182139" y="51654"/>
                  <a:pt x="2193245" y="47314"/>
                  <a:pt x="2204750" y="47314"/>
                </a:cubicBezTo>
                <a:close/>
                <a:moveTo>
                  <a:pt x="1403708" y="47314"/>
                </a:moveTo>
                <a:cubicBezTo>
                  <a:pt x="1420172" y="47314"/>
                  <a:pt x="1431478" y="57764"/>
                  <a:pt x="1431478" y="78075"/>
                </a:cubicBezTo>
                <a:lnTo>
                  <a:pt x="1431478" y="133281"/>
                </a:lnTo>
                <a:lnTo>
                  <a:pt x="1441784" y="136237"/>
                </a:lnTo>
                <a:lnTo>
                  <a:pt x="1441784" y="139975"/>
                </a:lnTo>
                <a:cubicBezTo>
                  <a:pt x="1436424" y="142148"/>
                  <a:pt x="1429491" y="143328"/>
                  <a:pt x="1420959" y="143328"/>
                </a:cubicBezTo>
                <a:cubicBezTo>
                  <a:pt x="1416799" y="143328"/>
                  <a:pt x="1412040" y="142930"/>
                  <a:pt x="1408067" y="141552"/>
                </a:cubicBezTo>
                <a:lnTo>
                  <a:pt x="1408067" y="138199"/>
                </a:lnTo>
                <a:cubicBezTo>
                  <a:pt x="1413027" y="136038"/>
                  <a:pt x="1415213" y="132288"/>
                  <a:pt x="1415213" y="125197"/>
                </a:cubicBezTo>
                <a:lnTo>
                  <a:pt x="1415213" y="87537"/>
                </a:lnTo>
                <a:cubicBezTo>
                  <a:pt x="1415213" y="68214"/>
                  <a:pt x="1407081" y="60918"/>
                  <a:pt x="1395376" y="60918"/>
                </a:cubicBezTo>
                <a:cubicBezTo>
                  <a:pt x="1387256" y="60918"/>
                  <a:pt x="1379311" y="63682"/>
                  <a:pt x="1374951" y="67035"/>
                </a:cubicBezTo>
                <a:lnTo>
                  <a:pt x="1374951" y="133281"/>
                </a:lnTo>
                <a:lnTo>
                  <a:pt x="1386056" y="136237"/>
                </a:lnTo>
                <a:lnTo>
                  <a:pt x="1386056" y="139975"/>
                </a:lnTo>
                <a:cubicBezTo>
                  <a:pt x="1379311" y="142347"/>
                  <a:pt x="1372965" y="143328"/>
                  <a:pt x="1363059" y="143328"/>
                </a:cubicBezTo>
                <a:cubicBezTo>
                  <a:pt x="1358299" y="143328"/>
                  <a:pt x="1352740" y="142930"/>
                  <a:pt x="1348180" y="141552"/>
                </a:cubicBezTo>
                <a:lnTo>
                  <a:pt x="1348180" y="138199"/>
                </a:lnTo>
                <a:cubicBezTo>
                  <a:pt x="1353340" y="136237"/>
                  <a:pt x="1358699" y="132288"/>
                  <a:pt x="1358699" y="127556"/>
                </a:cubicBezTo>
                <a:lnTo>
                  <a:pt x="1358699" y="60918"/>
                </a:lnTo>
                <a:lnTo>
                  <a:pt x="1345807" y="55597"/>
                </a:lnTo>
                <a:lnTo>
                  <a:pt x="1345807" y="51263"/>
                </a:lnTo>
                <a:cubicBezTo>
                  <a:pt x="1354926" y="48699"/>
                  <a:pt x="1363846" y="47711"/>
                  <a:pt x="1369604" y="47711"/>
                </a:cubicBezTo>
                <a:lnTo>
                  <a:pt x="1374364" y="47711"/>
                </a:lnTo>
                <a:lnTo>
                  <a:pt x="1374364" y="58354"/>
                </a:lnTo>
                <a:cubicBezTo>
                  <a:pt x="1381097" y="51654"/>
                  <a:pt x="1392203" y="47314"/>
                  <a:pt x="1403708" y="47314"/>
                </a:cubicBezTo>
                <a:close/>
                <a:moveTo>
                  <a:pt x="492850" y="47314"/>
                </a:moveTo>
                <a:cubicBezTo>
                  <a:pt x="509314" y="47314"/>
                  <a:pt x="520620" y="57764"/>
                  <a:pt x="520620" y="78075"/>
                </a:cubicBezTo>
                <a:lnTo>
                  <a:pt x="520620" y="133281"/>
                </a:lnTo>
                <a:lnTo>
                  <a:pt x="530926" y="136237"/>
                </a:lnTo>
                <a:lnTo>
                  <a:pt x="530926" y="139975"/>
                </a:lnTo>
                <a:cubicBezTo>
                  <a:pt x="525579" y="142148"/>
                  <a:pt x="518633" y="143328"/>
                  <a:pt x="510101" y="143328"/>
                </a:cubicBezTo>
                <a:cubicBezTo>
                  <a:pt x="505941" y="143328"/>
                  <a:pt x="501182" y="142930"/>
                  <a:pt x="497209" y="141552"/>
                </a:cubicBezTo>
                <a:lnTo>
                  <a:pt x="497209" y="138199"/>
                </a:lnTo>
                <a:cubicBezTo>
                  <a:pt x="502169" y="136038"/>
                  <a:pt x="504355" y="132288"/>
                  <a:pt x="504355" y="125197"/>
                </a:cubicBezTo>
                <a:lnTo>
                  <a:pt x="504355" y="87537"/>
                </a:lnTo>
                <a:cubicBezTo>
                  <a:pt x="504355" y="68214"/>
                  <a:pt x="496223" y="60918"/>
                  <a:pt x="484518" y="60918"/>
                </a:cubicBezTo>
                <a:cubicBezTo>
                  <a:pt x="476385" y="60918"/>
                  <a:pt x="468465" y="63682"/>
                  <a:pt x="464093" y="67035"/>
                </a:cubicBezTo>
                <a:lnTo>
                  <a:pt x="464093" y="133281"/>
                </a:lnTo>
                <a:lnTo>
                  <a:pt x="475198" y="136237"/>
                </a:lnTo>
                <a:lnTo>
                  <a:pt x="475198" y="139975"/>
                </a:lnTo>
                <a:cubicBezTo>
                  <a:pt x="468465" y="142347"/>
                  <a:pt x="462119" y="143328"/>
                  <a:pt x="452201" y="143328"/>
                </a:cubicBezTo>
                <a:cubicBezTo>
                  <a:pt x="447441" y="143328"/>
                  <a:pt x="441882" y="142930"/>
                  <a:pt x="437322" y="141552"/>
                </a:cubicBezTo>
                <a:lnTo>
                  <a:pt x="437322" y="138199"/>
                </a:lnTo>
                <a:cubicBezTo>
                  <a:pt x="442482" y="136237"/>
                  <a:pt x="447828" y="132288"/>
                  <a:pt x="447828" y="127556"/>
                </a:cubicBezTo>
                <a:lnTo>
                  <a:pt x="447828" y="60918"/>
                </a:lnTo>
                <a:lnTo>
                  <a:pt x="434949" y="55597"/>
                </a:lnTo>
                <a:lnTo>
                  <a:pt x="434949" y="51263"/>
                </a:lnTo>
                <a:cubicBezTo>
                  <a:pt x="444068" y="48699"/>
                  <a:pt x="452988" y="47711"/>
                  <a:pt x="458746" y="47711"/>
                </a:cubicBezTo>
                <a:lnTo>
                  <a:pt x="463506" y="47711"/>
                </a:lnTo>
                <a:lnTo>
                  <a:pt x="463506" y="58354"/>
                </a:lnTo>
                <a:cubicBezTo>
                  <a:pt x="470239" y="51654"/>
                  <a:pt x="481345" y="47314"/>
                  <a:pt x="492850" y="47314"/>
                </a:cubicBezTo>
                <a:close/>
                <a:moveTo>
                  <a:pt x="1758058" y="46724"/>
                </a:moveTo>
                <a:cubicBezTo>
                  <a:pt x="1765003" y="46724"/>
                  <a:pt x="1768364" y="49686"/>
                  <a:pt x="1768364" y="55200"/>
                </a:cubicBezTo>
                <a:cubicBezTo>
                  <a:pt x="1768364" y="58950"/>
                  <a:pt x="1767177" y="63284"/>
                  <a:pt x="1765191" y="67034"/>
                </a:cubicBezTo>
                <a:cubicBezTo>
                  <a:pt x="1761430" y="64073"/>
                  <a:pt x="1757071" y="62495"/>
                  <a:pt x="1752898" y="62495"/>
                </a:cubicBezTo>
                <a:cubicBezTo>
                  <a:pt x="1746752" y="62495"/>
                  <a:pt x="1741006" y="65259"/>
                  <a:pt x="1735447" y="70580"/>
                </a:cubicBezTo>
                <a:lnTo>
                  <a:pt x="1735447" y="133281"/>
                </a:lnTo>
                <a:lnTo>
                  <a:pt x="1749138" y="136236"/>
                </a:lnTo>
                <a:lnTo>
                  <a:pt x="1749138" y="139974"/>
                </a:lnTo>
                <a:cubicBezTo>
                  <a:pt x="1742393" y="142346"/>
                  <a:pt x="1735847" y="143327"/>
                  <a:pt x="1724541" y="143327"/>
                </a:cubicBezTo>
                <a:cubicBezTo>
                  <a:pt x="1718795" y="143327"/>
                  <a:pt x="1713236" y="142930"/>
                  <a:pt x="1708676" y="141552"/>
                </a:cubicBezTo>
                <a:lnTo>
                  <a:pt x="1708676" y="138199"/>
                </a:lnTo>
                <a:cubicBezTo>
                  <a:pt x="1713836" y="136236"/>
                  <a:pt x="1719195" y="132287"/>
                  <a:pt x="1719195" y="127556"/>
                </a:cubicBezTo>
                <a:lnTo>
                  <a:pt x="1719195" y="60918"/>
                </a:lnTo>
                <a:lnTo>
                  <a:pt x="1706303" y="55597"/>
                </a:lnTo>
                <a:lnTo>
                  <a:pt x="1706303" y="51263"/>
                </a:lnTo>
                <a:cubicBezTo>
                  <a:pt x="1715422" y="48699"/>
                  <a:pt x="1724342" y="47711"/>
                  <a:pt x="1730100" y="47711"/>
                </a:cubicBezTo>
                <a:lnTo>
                  <a:pt x="1734860" y="47711"/>
                </a:lnTo>
                <a:lnTo>
                  <a:pt x="1734860" y="61508"/>
                </a:lnTo>
                <a:lnTo>
                  <a:pt x="1735060" y="61508"/>
                </a:lnTo>
                <a:lnTo>
                  <a:pt x="1740606" y="55398"/>
                </a:lnTo>
                <a:cubicBezTo>
                  <a:pt x="1745965" y="49686"/>
                  <a:pt x="1751312" y="46724"/>
                  <a:pt x="1758058" y="46724"/>
                </a:cubicBezTo>
                <a:close/>
                <a:moveTo>
                  <a:pt x="1177902" y="46724"/>
                </a:moveTo>
                <a:cubicBezTo>
                  <a:pt x="1184847" y="46724"/>
                  <a:pt x="1188208" y="49686"/>
                  <a:pt x="1188208" y="55200"/>
                </a:cubicBezTo>
                <a:cubicBezTo>
                  <a:pt x="1188208" y="58950"/>
                  <a:pt x="1187021" y="63284"/>
                  <a:pt x="1185035" y="67034"/>
                </a:cubicBezTo>
                <a:cubicBezTo>
                  <a:pt x="1181274" y="64073"/>
                  <a:pt x="1176915" y="62495"/>
                  <a:pt x="1172742" y="62495"/>
                </a:cubicBezTo>
                <a:cubicBezTo>
                  <a:pt x="1166596" y="62495"/>
                  <a:pt x="1160850" y="65259"/>
                  <a:pt x="1155291" y="70580"/>
                </a:cubicBezTo>
                <a:lnTo>
                  <a:pt x="1155291" y="133281"/>
                </a:lnTo>
                <a:lnTo>
                  <a:pt x="1168982" y="136236"/>
                </a:lnTo>
                <a:lnTo>
                  <a:pt x="1168982" y="139974"/>
                </a:lnTo>
                <a:cubicBezTo>
                  <a:pt x="1162237" y="142346"/>
                  <a:pt x="1155691" y="143327"/>
                  <a:pt x="1144385" y="143327"/>
                </a:cubicBezTo>
                <a:cubicBezTo>
                  <a:pt x="1138639" y="143327"/>
                  <a:pt x="1133080" y="142930"/>
                  <a:pt x="1128520" y="141552"/>
                </a:cubicBezTo>
                <a:lnTo>
                  <a:pt x="1128520" y="138199"/>
                </a:lnTo>
                <a:cubicBezTo>
                  <a:pt x="1133680" y="136236"/>
                  <a:pt x="1139039" y="132287"/>
                  <a:pt x="1139039" y="127556"/>
                </a:cubicBezTo>
                <a:lnTo>
                  <a:pt x="1139039" y="60918"/>
                </a:lnTo>
                <a:lnTo>
                  <a:pt x="1126147" y="55597"/>
                </a:lnTo>
                <a:lnTo>
                  <a:pt x="1126147" y="51263"/>
                </a:lnTo>
                <a:cubicBezTo>
                  <a:pt x="1135266" y="48699"/>
                  <a:pt x="1144186" y="47711"/>
                  <a:pt x="1149944" y="47711"/>
                </a:cubicBezTo>
                <a:lnTo>
                  <a:pt x="1154704" y="47711"/>
                </a:lnTo>
                <a:lnTo>
                  <a:pt x="1154704" y="61508"/>
                </a:lnTo>
                <a:lnTo>
                  <a:pt x="1154904" y="61508"/>
                </a:lnTo>
                <a:lnTo>
                  <a:pt x="1160450" y="55398"/>
                </a:lnTo>
                <a:cubicBezTo>
                  <a:pt x="1165809" y="49686"/>
                  <a:pt x="1171156" y="46724"/>
                  <a:pt x="1177902" y="46724"/>
                </a:cubicBezTo>
                <a:close/>
                <a:moveTo>
                  <a:pt x="2100179" y="46333"/>
                </a:moveTo>
                <a:cubicBezTo>
                  <a:pt x="2121603" y="46333"/>
                  <a:pt x="2134482" y="60527"/>
                  <a:pt x="2134482" y="83197"/>
                </a:cubicBezTo>
                <a:cubicBezTo>
                  <a:pt x="2134482" y="86941"/>
                  <a:pt x="2134482" y="90884"/>
                  <a:pt x="2134294" y="95814"/>
                </a:cubicBezTo>
                <a:lnTo>
                  <a:pt x="2075794" y="95814"/>
                </a:lnTo>
                <a:cubicBezTo>
                  <a:pt x="2075794" y="117895"/>
                  <a:pt x="2088673" y="130710"/>
                  <a:pt x="2105138" y="130710"/>
                </a:cubicBezTo>
                <a:cubicBezTo>
                  <a:pt x="2114857" y="130710"/>
                  <a:pt x="2125563" y="127357"/>
                  <a:pt x="2133095" y="122241"/>
                </a:cubicBezTo>
                <a:cubicBezTo>
                  <a:pt x="2133495" y="123222"/>
                  <a:pt x="2133895" y="125395"/>
                  <a:pt x="2133895" y="127357"/>
                </a:cubicBezTo>
                <a:cubicBezTo>
                  <a:pt x="2133895" y="136237"/>
                  <a:pt x="2120803" y="144507"/>
                  <a:pt x="2099779" y="144507"/>
                </a:cubicBezTo>
                <a:cubicBezTo>
                  <a:pt x="2077181" y="144507"/>
                  <a:pt x="2058730" y="126972"/>
                  <a:pt x="2058730" y="99360"/>
                </a:cubicBezTo>
                <a:cubicBezTo>
                  <a:pt x="2058730" y="65060"/>
                  <a:pt x="2079554" y="46333"/>
                  <a:pt x="2100179" y="46333"/>
                </a:cubicBezTo>
                <a:close/>
                <a:moveTo>
                  <a:pt x="1916570" y="46333"/>
                </a:moveTo>
                <a:cubicBezTo>
                  <a:pt x="1937994" y="46333"/>
                  <a:pt x="1950873" y="60527"/>
                  <a:pt x="1950873" y="83197"/>
                </a:cubicBezTo>
                <a:cubicBezTo>
                  <a:pt x="1950873" y="86941"/>
                  <a:pt x="1950873" y="90884"/>
                  <a:pt x="1950685" y="95814"/>
                </a:cubicBezTo>
                <a:lnTo>
                  <a:pt x="1892185" y="95814"/>
                </a:lnTo>
                <a:cubicBezTo>
                  <a:pt x="1892185" y="117895"/>
                  <a:pt x="1905064" y="130710"/>
                  <a:pt x="1921529" y="130710"/>
                </a:cubicBezTo>
                <a:cubicBezTo>
                  <a:pt x="1931248" y="130710"/>
                  <a:pt x="1941954" y="127357"/>
                  <a:pt x="1949486" y="122241"/>
                </a:cubicBezTo>
                <a:cubicBezTo>
                  <a:pt x="1949886" y="123222"/>
                  <a:pt x="1950286" y="125395"/>
                  <a:pt x="1950286" y="127357"/>
                </a:cubicBezTo>
                <a:cubicBezTo>
                  <a:pt x="1950286" y="136237"/>
                  <a:pt x="1937194" y="144507"/>
                  <a:pt x="1916170" y="144507"/>
                </a:cubicBezTo>
                <a:cubicBezTo>
                  <a:pt x="1893572" y="144507"/>
                  <a:pt x="1875121" y="126972"/>
                  <a:pt x="1875121" y="99360"/>
                </a:cubicBezTo>
                <a:cubicBezTo>
                  <a:pt x="1875121" y="65060"/>
                  <a:pt x="1895945" y="46333"/>
                  <a:pt x="1916570" y="46333"/>
                </a:cubicBezTo>
                <a:close/>
                <a:moveTo>
                  <a:pt x="1490354" y="46333"/>
                </a:moveTo>
                <a:cubicBezTo>
                  <a:pt x="1510378" y="46333"/>
                  <a:pt x="1522283" y="56386"/>
                  <a:pt x="1522283" y="72747"/>
                </a:cubicBezTo>
                <a:cubicBezTo>
                  <a:pt x="1522283" y="77087"/>
                  <a:pt x="1521684" y="86941"/>
                  <a:pt x="1521496" y="92660"/>
                </a:cubicBezTo>
                <a:lnTo>
                  <a:pt x="1520897" y="124601"/>
                </a:lnTo>
                <a:cubicBezTo>
                  <a:pt x="1522283" y="128152"/>
                  <a:pt x="1525256" y="131890"/>
                  <a:pt x="1528829" y="134660"/>
                </a:cubicBezTo>
                <a:cubicBezTo>
                  <a:pt x="1525856" y="138199"/>
                  <a:pt x="1520497" y="142148"/>
                  <a:pt x="1515338" y="144706"/>
                </a:cubicBezTo>
                <a:cubicBezTo>
                  <a:pt x="1511578" y="142347"/>
                  <a:pt x="1508604" y="139192"/>
                  <a:pt x="1506218" y="135045"/>
                </a:cubicBezTo>
                <a:cubicBezTo>
                  <a:pt x="1500672" y="140372"/>
                  <a:pt x="1489954" y="144507"/>
                  <a:pt x="1479448" y="144507"/>
                </a:cubicBezTo>
                <a:cubicBezTo>
                  <a:pt x="1464570" y="144507"/>
                  <a:pt x="1454264" y="135243"/>
                  <a:pt x="1454264" y="122626"/>
                </a:cubicBezTo>
                <a:cubicBezTo>
                  <a:pt x="1454264" y="105277"/>
                  <a:pt x="1473302" y="90493"/>
                  <a:pt x="1505819" y="90493"/>
                </a:cubicBezTo>
                <a:lnTo>
                  <a:pt x="1505819" y="85166"/>
                </a:lnTo>
                <a:cubicBezTo>
                  <a:pt x="1505819" y="63880"/>
                  <a:pt x="1500672" y="59341"/>
                  <a:pt x="1488167" y="59341"/>
                </a:cubicBezTo>
                <a:cubicBezTo>
                  <a:pt x="1477262" y="59341"/>
                  <a:pt x="1466756" y="63880"/>
                  <a:pt x="1458424" y="72157"/>
                </a:cubicBezTo>
                <a:cubicBezTo>
                  <a:pt x="1458037" y="70189"/>
                  <a:pt x="1457837" y="68413"/>
                  <a:pt x="1457837" y="66240"/>
                </a:cubicBezTo>
                <a:cubicBezTo>
                  <a:pt x="1457837" y="53623"/>
                  <a:pt x="1467156" y="46333"/>
                  <a:pt x="1490354" y="46333"/>
                </a:cubicBezTo>
                <a:close/>
                <a:moveTo>
                  <a:pt x="667826" y="46333"/>
                </a:moveTo>
                <a:cubicBezTo>
                  <a:pt x="687850" y="46333"/>
                  <a:pt x="699755" y="56386"/>
                  <a:pt x="699755" y="72747"/>
                </a:cubicBezTo>
                <a:cubicBezTo>
                  <a:pt x="699755" y="77087"/>
                  <a:pt x="699156" y="86941"/>
                  <a:pt x="698968" y="92660"/>
                </a:cubicBezTo>
                <a:lnTo>
                  <a:pt x="698369" y="124601"/>
                </a:lnTo>
                <a:cubicBezTo>
                  <a:pt x="699755" y="128152"/>
                  <a:pt x="702728" y="131890"/>
                  <a:pt x="706301" y="134660"/>
                </a:cubicBezTo>
                <a:cubicBezTo>
                  <a:pt x="703328" y="138199"/>
                  <a:pt x="697969" y="142148"/>
                  <a:pt x="692810" y="144706"/>
                </a:cubicBezTo>
                <a:cubicBezTo>
                  <a:pt x="689050" y="142347"/>
                  <a:pt x="686076" y="139192"/>
                  <a:pt x="683690" y="135045"/>
                </a:cubicBezTo>
                <a:cubicBezTo>
                  <a:pt x="678144" y="140372"/>
                  <a:pt x="667426" y="144507"/>
                  <a:pt x="656920" y="144507"/>
                </a:cubicBezTo>
                <a:cubicBezTo>
                  <a:pt x="642042" y="144507"/>
                  <a:pt x="631736" y="135243"/>
                  <a:pt x="631736" y="122626"/>
                </a:cubicBezTo>
                <a:cubicBezTo>
                  <a:pt x="631736" y="105277"/>
                  <a:pt x="650774" y="90493"/>
                  <a:pt x="683291" y="90493"/>
                </a:cubicBezTo>
                <a:lnTo>
                  <a:pt x="683291" y="85166"/>
                </a:lnTo>
                <a:cubicBezTo>
                  <a:pt x="683291" y="63880"/>
                  <a:pt x="678144" y="59341"/>
                  <a:pt x="665639" y="59341"/>
                </a:cubicBezTo>
                <a:cubicBezTo>
                  <a:pt x="654734" y="59341"/>
                  <a:pt x="644228" y="63880"/>
                  <a:pt x="635896" y="72157"/>
                </a:cubicBezTo>
                <a:cubicBezTo>
                  <a:pt x="635509" y="70189"/>
                  <a:pt x="635309" y="68413"/>
                  <a:pt x="635309" y="66240"/>
                </a:cubicBezTo>
                <a:cubicBezTo>
                  <a:pt x="635309" y="53623"/>
                  <a:pt x="644628" y="46333"/>
                  <a:pt x="667826" y="46333"/>
                </a:cubicBezTo>
                <a:close/>
                <a:moveTo>
                  <a:pt x="579495" y="46333"/>
                </a:moveTo>
                <a:cubicBezTo>
                  <a:pt x="599532" y="46333"/>
                  <a:pt x="611424" y="56386"/>
                  <a:pt x="611424" y="72747"/>
                </a:cubicBezTo>
                <a:cubicBezTo>
                  <a:pt x="611424" y="77087"/>
                  <a:pt x="610825" y="86941"/>
                  <a:pt x="610625" y="92660"/>
                </a:cubicBezTo>
                <a:lnTo>
                  <a:pt x="610038" y="124601"/>
                </a:lnTo>
                <a:cubicBezTo>
                  <a:pt x="611424" y="128152"/>
                  <a:pt x="614397" y="131890"/>
                  <a:pt x="617970" y="134660"/>
                </a:cubicBezTo>
                <a:cubicBezTo>
                  <a:pt x="614997" y="138199"/>
                  <a:pt x="609638" y="142148"/>
                  <a:pt x="604479" y="144706"/>
                </a:cubicBezTo>
                <a:cubicBezTo>
                  <a:pt x="600719" y="142347"/>
                  <a:pt x="597745" y="139192"/>
                  <a:pt x="595359" y="135045"/>
                </a:cubicBezTo>
                <a:cubicBezTo>
                  <a:pt x="589813" y="140372"/>
                  <a:pt x="579095" y="144507"/>
                  <a:pt x="568589" y="144507"/>
                </a:cubicBezTo>
                <a:cubicBezTo>
                  <a:pt x="553711" y="144507"/>
                  <a:pt x="543405" y="135243"/>
                  <a:pt x="543405" y="122626"/>
                </a:cubicBezTo>
                <a:cubicBezTo>
                  <a:pt x="543405" y="105277"/>
                  <a:pt x="562443" y="90493"/>
                  <a:pt x="594960" y="90493"/>
                </a:cubicBezTo>
                <a:lnTo>
                  <a:pt x="594960" y="85166"/>
                </a:lnTo>
                <a:cubicBezTo>
                  <a:pt x="594960" y="63880"/>
                  <a:pt x="589813" y="59341"/>
                  <a:pt x="577321" y="59341"/>
                </a:cubicBezTo>
                <a:cubicBezTo>
                  <a:pt x="566403" y="59341"/>
                  <a:pt x="555897" y="63880"/>
                  <a:pt x="547565" y="72157"/>
                </a:cubicBezTo>
                <a:cubicBezTo>
                  <a:pt x="547165" y="70189"/>
                  <a:pt x="546978" y="68413"/>
                  <a:pt x="546978" y="66240"/>
                </a:cubicBezTo>
                <a:cubicBezTo>
                  <a:pt x="546978" y="53623"/>
                  <a:pt x="556297" y="46333"/>
                  <a:pt x="579495" y="46333"/>
                </a:cubicBezTo>
                <a:close/>
                <a:moveTo>
                  <a:pt x="165308" y="46333"/>
                </a:moveTo>
                <a:cubicBezTo>
                  <a:pt x="185345" y="46333"/>
                  <a:pt x="197237" y="56386"/>
                  <a:pt x="197237" y="72747"/>
                </a:cubicBezTo>
                <a:cubicBezTo>
                  <a:pt x="197237" y="77087"/>
                  <a:pt x="196638" y="86941"/>
                  <a:pt x="196438" y="92660"/>
                </a:cubicBezTo>
                <a:lnTo>
                  <a:pt x="195851" y="124601"/>
                </a:lnTo>
                <a:cubicBezTo>
                  <a:pt x="197237" y="128152"/>
                  <a:pt x="200210" y="131890"/>
                  <a:pt x="203783" y="134660"/>
                </a:cubicBezTo>
                <a:cubicBezTo>
                  <a:pt x="200810" y="138199"/>
                  <a:pt x="195451" y="142148"/>
                  <a:pt x="190292" y="144706"/>
                </a:cubicBezTo>
                <a:cubicBezTo>
                  <a:pt x="186532" y="142347"/>
                  <a:pt x="183558" y="139192"/>
                  <a:pt x="181172" y="135045"/>
                </a:cubicBezTo>
                <a:cubicBezTo>
                  <a:pt x="175626" y="140372"/>
                  <a:pt x="164908" y="144507"/>
                  <a:pt x="154402" y="144507"/>
                </a:cubicBezTo>
                <a:cubicBezTo>
                  <a:pt x="139530" y="144507"/>
                  <a:pt x="129218" y="135243"/>
                  <a:pt x="129218" y="122626"/>
                </a:cubicBezTo>
                <a:cubicBezTo>
                  <a:pt x="129218" y="105277"/>
                  <a:pt x="148256" y="90493"/>
                  <a:pt x="180773" y="90493"/>
                </a:cubicBezTo>
                <a:lnTo>
                  <a:pt x="180773" y="85166"/>
                </a:lnTo>
                <a:cubicBezTo>
                  <a:pt x="180773" y="63880"/>
                  <a:pt x="175626" y="59341"/>
                  <a:pt x="163134" y="59341"/>
                </a:cubicBezTo>
                <a:cubicBezTo>
                  <a:pt x="152222" y="59341"/>
                  <a:pt x="141710" y="63880"/>
                  <a:pt x="133378" y="72157"/>
                </a:cubicBezTo>
                <a:cubicBezTo>
                  <a:pt x="132984" y="70189"/>
                  <a:pt x="132784" y="68413"/>
                  <a:pt x="132784" y="66240"/>
                </a:cubicBezTo>
                <a:cubicBezTo>
                  <a:pt x="132784" y="53623"/>
                  <a:pt x="142110" y="46333"/>
                  <a:pt x="165308" y="46333"/>
                </a:cubicBezTo>
                <a:close/>
                <a:moveTo>
                  <a:pt x="1070895" y="46135"/>
                </a:moveTo>
                <a:cubicBezTo>
                  <a:pt x="1095279" y="46135"/>
                  <a:pt x="1114117" y="64272"/>
                  <a:pt x="1114117" y="91673"/>
                </a:cubicBezTo>
                <a:cubicBezTo>
                  <a:pt x="1114117" y="124204"/>
                  <a:pt x="1091319" y="144707"/>
                  <a:pt x="1067722" y="144707"/>
                </a:cubicBezTo>
                <a:cubicBezTo>
                  <a:pt x="1043725" y="144707"/>
                  <a:pt x="1024287" y="127954"/>
                  <a:pt x="1024287" y="99168"/>
                </a:cubicBezTo>
                <a:cubicBezTo>
                  <a:pt x="1024287" y="66836"/>
                  <a:pt x="1046498" y="46135"/>
                  <a:pt x="1070895" y="46135"/>
                </a:cubicBezTo>
                <a:close/>
                <a:moveTo>
                  <a:pt x="2006013" y="46134"/>
                </a:moveTo>
                <a:cubicBezTo>
                  <a:pt x="2014146" y="46134"/>
                  <a:pt x="2024052" y="49487"/>
                  <a:pt x="2027425" y="52641"/>
                </a:cubicBezTo>
                <a:cubicBezTo>
                  <a:pt x="2030998" y="49288"/>
                  <a:pt x="2038530" y="46333"/>
                  <a:pt x="2044876" y="46333"/>
                </a:cubicBezTo>
                <a:cubicBezTo>
                  <a:pt x="2048249" y="46333"/>
                  <a:pt x="2051422" y="46923"/>
                  <a:pt x="2053408" y="47512"/>
                </a:cubicBezTo>
                <a:lnTo>
                  <a:pt x="2052022" y="60527"/>
                </a:lnTo>
                <a:cubicBezTo>
                  <a:pt x="2045676" y="59149"/>
                  <a:pt x="2038530" y="58354"/>
                  <a:pt x="2030798" y="58354"/>
                </a:cubicBezTo>
                <a:lnTo>
                  <a:pt x="2030798" y="58552"/>
                </a:lnTo>
                <a:cubicBezTo>
                  <a:pt x="2037344" y="63483"/>
                  <a:pt x="2042103" y="71958"/>
                  <a:pt x="2042103" y="80043"/>
                </a:cubicBezTo>
                <a:cubicBezTo>
                  <a:pt x="2042103" y="102911"/>
                  <a:pt x="2023265" y="118484"/>
                  <a:pt x="2001841" y="118484"/>
                </a:cubicBezTo>
                <a:cubicBezTo>
                  <a:pt x="1997481" y="118484"/>
                  <a:pt x="1992922" y="117503"/>
                  <a:pt x="1989549" y="116118"/>
                </a:cubicBezTo>
                <a:cubicBezTo>
                  <a:pt x="1986576" y="117894"/>
                  <a:pt x="1983203" y="122042"/>
                  <a:pt x="1983203" y="125581"/>
                </a:cubicBezTo>
                <a:cubicBezTo>
                  <a:pt x="1983203" y="131505"/>
                  <a:pt x="1988162" y="134659"/>
                  <a:pt x="1995895" y="134659"/>
                </a:cubicBezTo>
                <a:lnTo>
                  <a:pt x="2023665" y="134461"/>
                </a:lnTo>
                <a:cubicBezTo>
                  <a:pt x="2040317" y="134262"/>
                  <a:pt x="2049636" y="141949"/>
                  <a:pt x="2049636" y="156541"/>
                </a:cubicBezTo>
                <a:cubicBezTo>
                  <a:pt x="2049636" y="175268"/>
                  <a:pt x="2028824" y="191039"/>
                  <a:pt x="2001254" y="191039"/>
                </a:cubicBezTo>
                <a:cubicBezTo>
                  <a:pt x="1976270" y="191039"/>
                  <a:pt x="1963378" y="180993"/>
                  <a:pt x="1963378" y="167978"/>
                </a:cubicBezTo>
                <a:cubicBezTo>
                  <a:pt x="1963378" y="157522"/>
                  <a:pt x="1971510" y="149052"/>
                  <a:pt x="1982216" y="146084"/>
                </a:cubicBezTo>
                <a:lnTo>
                  <a:pt x="1982216" y="145898"/>
                </a:lnTo>
                <a:cubicBezTo>
                  <a:pt x="1974883" y="143327"/>
                  <a:pt x="1970511" y="138012"/>
                  <a:pt x="1970511" y="130511"/>
                </a:cubicBezTo>
                <a:cubicBezTo>
                  <a:pt x="1970511" y="123023"/>
                  <a:pt x="1976857" y="115330"/>
                  <a:pt x="1984402" y="112772"/>
                </a:cubicBezTo>
                <a:lnTo>
                  <a:pt x="1984402" y="112573"/>
                </a:lnTo>
                <a:cubicBezTo>
                  <a:pt x="1975470" y="109021"/>
                  <a:pt x="1966551" y="98770"/>
                  <a:pt x="1966551" y="85165"/>
                </a:cubicBezTo>
                <a:cubicBezTo>
                  <a:pt x="1966551" y="63085"/>
                  <a:pt x="1984402" y="46134"/>
                  <a:pt x="2006013" y="46134"/>
                </a:cubicBezTo>
                <a:close/>
                <a:moveTo>
                  <a:pt x="1651051" y="46134"/>
                </a:moveTo>
                <a:cubicBezTo>
                  <a:pt x="1675435" y="46134"/>
                  <a:pt x="1694273" y="64271"/>
                  <a:pt x="1694273" y="91673"/>
                </a:cubicBezTo>
                <a:cubicBezTo>
                  <a:pt x="1694273" y="124203"/>
                  <a:pt x="1671475" y="144706"/>
                  <a:pt x="1647878" y="144706"/>
                </a:cubicBezTo>
                <a:cubicBezTo>
                  <a:pt x="1623881" y="144706"/>
                  <a:pt x="1604443" y="127953"/>
                  <a:pt x="1604443" y="99167"/>
                </a:cubicBezTo>
                <a:cubicBezTo>
                  <a:pt x="1604443" y="66836"/>
                  <a:pt x="1626654" y="46134"/>
                  <a:pt x="1651051" y="46134"/>
                </a:cubicBezTo>
                <a:close/>
                <a:moveTo>
                  <a:pt x="965437" y="46134"/>
                </a:moveTo>
                <a:cubicBezTo>
                  <a:pt x="989821" y="46134"/>
                  <a:pt x="1008659" y="64271"/>
                  <a:pt x="1008659" y="91673"/>
                </a:cubicBezTo>
                <a:cubicBezTo>
                  <a:pt x="1008659" y="124203"/>
                  <a:pt x="985861" y="144706"/>
                  <a:pt x="962264" y="144706"/>
                </a:cubicBezTo>
                <a:cubicBezTo>
                  <a:pt x="938267" y="144706"/>
                  <a:pt x="918829" y="127953"/>
                  <a:pt x="918829" y="99167"/>
                </a:cubicBezTo>
                <a:cubicBezTo>
                  <a:pt x="918829" y="66836"/>
                  <a:pt x="941040" y="46134"/>
                  <a:pt x="965437" y="46134"/>
                </a:cubicBezTo>
                <a:close/>
                <a:moveTo>
                  <a:pt x="379709" y="46134"/>
                </a:moveTo>
                <a:cubicBezTo>
                  <a:pt x="404093" y="46134"/>
                  <a:pt x="422931" y="64271"/>
                  <a:pt x="422931" y="91673"/>
                </a:cubicBezTo>
                <a:cubicBezTo>
                  <a:pt x="422931" y="124203"/>
                  <a:pt x="400133" y="144706"/>
                  <a:pt x="376536" y="144706"/>
                </a:cubicBezTo>
                <a:cubicBezTo>
                  <a:pt x="352539" y="144706"/>
                  <a:pt x="333101" y="127953"/>
                  <a:pt x="333101" y="99167"/>
                </a:cubicBezTo>
                <a:cubicBezTo>
                  <a:pt x="333101" y="66836"/>
                  <a:pt x="355312" y="46134"/>
                  <a:pt x="379709" y="46134"/>
                </a:cubicBezTo>
                <a:close/>
                <a:moveTo>
                  <a:pt x="1840344" y="33120"/>
                </a:moveTo>
                <a:lnTo>
                  <a:pt x="1839544" y="50866"/>
                </a:lnTo>
                <a:lnTo>
                  <a:pt x="1865728" y="50866"/>
                </a:lnTo>
                <a:lnTo>
                  <a:pt x="1864328" y="61509"/>
                </a:lnTo>
                <a:lnTo>
                  <a:pt x="1838945" y="61509"/>
                </a:lnTo>
                <a:lnTo>
                  <a:pt x="1838557" y="86352"/>
                </a:lnTo>
                <a:cubicBezTo>
                  <a:pt x="1838357" y="94629"/>
                  <a:pt x="1838357" y="102123"/>
                  <a:pt x="1838357" y="109419"/>
                </a:cubicBezTo>
                <a:cubicBezTo>
                  <a:pt x="1838357" y="125396"/>
                  <a:pt x="1843117" y="130909"/>
                  <a:pt x="1850450" y="130909"/>
                </a:cubicBezTo>
                <a:cubicBezTo>
                  <a:pt x="1856209" y="130909"/>
                  <a:pt x="1861156" y="128935"/>
                  <a:pt x="1865128" y="125781"/>
                </a:cubicBezTo>
                <a:lnTo>
                  <a:pt x="1867114" y="126575"/>
                </a:lnTo>
                <a:cubicBezTo>
                  <a:pt x="1866315" y="138199"/>
                  <a:pt x="1859382" y="144123"/>
                  <a:pt x="1845690" y="144123"/>
                </a:cubicBezTo>
                <a:cubicBezTo>
                  <a:pt x="1829825" y="144123"/>
                  <a:pt x="1822093" y="135840"/>
                  <a:pt x="1822093" y="116709"/>
                </a:cubicBezTo>
                <a:cubicBezTo>
                  <a:pt x="1822093" y="107246"/>
                  <a:pt x="1822493" y="96802"/>
                  <a:pt x="1822692" y="87730"/>
                </a:cubicBezTo>
                <a:lnTo>
                  <a:pt x="1823280" y="61509"/>
                </a:lnTo>
                <a:lnTo>
                  <a:pt x="1812374" y="61509"/>
                </a:lnTo>
                <a:lnTo>
                  <a:pt x="1812374" y="55008"/>
                </a:lnTo>
                <a:lnTo>
                  <a:pt x="1833798" y="33915"/>
                </a:lnTo>
                <a:close/>
                <a:moveTo>
                  <a:pt x="1569466" y="33120"/>
                </a:moveTo>
                <a:lnTo>
                  <a:pt x="1568666" y="50866"/>
                </a:lnTo>
                <a:lnTo>
                  <a:pt x="1594850" y="50866"/>
                </a:lnTo>
                <a:lnTo>
                  <a:pt x="1593450" y="61509"/>
                </a:lnTo>
                <a:lnTo>
                  <a:pt x="1568067" y="61509"/>
                </a:lnTo>
                <a:lnTo>
                  <a:pt x="1567679" y="86352"/>
                </a:lnTo>
                <a:cubicBezTo>
                  <a:pt x="1567479" y="94629"/>
                  <a:pt x="1567479" y="102123"/>
                  <a:pt x="1567479" y="109419"/>
                </a:cubicBezTo>
                <a:cubicBezTo>
                  <a:pt x="1567479" y="125396"/>
                  <a:pt x="1572239" y="130909"/>
                  <a:pt x="1579572" y="130909"/>
                </a:cubicBezTo>
                <a:cubicBezTo>
                  <a:pt x="1585331" y="130909"/>
                  <a:pt x="1590278" y="128935"/>
                  <a:pt x="1594250" y="125781"/>
                </a:cubicBezTo>
                <a:lnTo>
                  <a:pt x="1596236" y="126575"/>
                </a:lnTo>
                <a:cubicBezTo>
                  <a:pt x="1595437" y="138199"/>
                  <a:pt x="1588504" y="144123"/>
                  <a:pt x="1574812" y="144123"/>
                </a:cubicBezTo>
                <a:cubicBezTo>
                  <a:pt x="1558947" y="144123"/>
                  <a:pt x="1551215" y="135840"/>
                  <a:pt x="1551215" y="116709"/>
                </a:cubicBezTo>
                <a:cubicBezTo>
                  <a:pt x="1551215" y="107246"/>
                  <a:pt x="1551615" y="96802"/>
                  <a:pt x="1551814" y="87730"/>
                </a:cubicBezTo>
                <a:lnTo>
                  <a:pt x="1552402" y="61509"/>
                </a:lnTo>
                <a:lnTo>
                  <a:pt x="1541496" y="61509"/>
                </a:lnTo>
                <a:lnTo>
                  <a:pt x="1541496" y="55008"/>
                </a:lnTo>
                <a:lnTo>
                  <a:pt x="1562920" y="33915"/>
                </a:lnTo>
                <a:close/>
                <a:moveTo>
                  <a:pt x="244420" y="33120"/>
                </a:moveTo>
                <a:lnTo>
                  <a:pt x="243620" y="50866"/>
                </a:lnTo>
                <a:lnTo>
                  <a:pt x="269804" y="50866"/>
                </a:lnTo>
                <a:lnTo>
                  <a:pt x="268417" y="61509"/>
                </a:lnTo>
                <a:lnTo>
                  <a:pt x="243033" y="61509"/>
                </a:lnTo>
                <a:lnTo>
                  <a:pt x="242633" y="86352"/>
                </a:lnTo>
                <a:cubicBezTo>
                  <a:pt x="242433" y="94629"/>
                  <a:pt x="242433" y="102123"/>
                  <a:pt x="242433" y="109419"/>
                </a:cubicBezTo>
                <a:cubicBezTo>
                  <a:pt x="242433" y="125396"/>
                  <a:pt x="247193" y="130909"/>
                  <a:pt x="254526" y="130909"/>
                </a:cubicBezTo>
                <a:cubicBezTo>
                  <a:pt x="260285" y="130909"/>
                  <a:pt x="265244" y="128935"/>
                  <a:pt x="269204" y="125781"/>
                </a:cubicBezTo>
                <a:lnTo>
                  <a:pt x="271190" y="126575"/>
                </a:lnTo>
                <a:cubicBezTo>
                  <a:pt x="270391" y="138199"/>
                  <a:pt x="263458" y="144123"/>
                  <a:pt x="249766" y="144123"/>
                </a:cubicBezTo>
                <a:cubicBezTo>
                  <a:pt x="233901" y="144123"/>
                  <a:pt x="226169" y="135840"/>
                  <a:pt x="226169" y="116709"/>
                </a:cubicBezTo>
                <a:cubicBezTo>
                  <a:pt x="226169" y="107246"/>
                  <a:pt x="226569" y="96802"/>
                  <a:pt x="226768" y="87730"/>
                </a:cubicBezTo>
                <a:lnTo>
                  <a:pt x="227356" y="61509"/>
                </a:lnTo>
                <a:lnTo>
                  <a:pt x="216450" y="61509"/>
                </a:lnTo>
                <a:lnTo>
                  <a:pt x="216450" y="55008"/>
                </a:lnTo>
                <a:lnTo>
                  <a:pt x="237874" y="33915"/>
                </a:lnTo>
                <a:close/>
                <a:moveTo>
                  <a:pt x="100149" y="14393"/>
                </a:moveTo>
                <a:cubicBezTo>
                  <a:pt x="108081" y="14393"/>
                  <a:pt x="111648" y="14989"/>
                  <a:pt x="116801" y="16566"/>
                </a:cubicBezTo>
                <a:lnTo>
                  <a:pt x="116801" y="20112"/>
                </a:lnTo>
                <a:cubicBezTo>
                  <a:pt x="108081" y="22875"/>
                  <a:pt x="105502" y="26420"/>
                  <a:pt x="105502" y="38646"/>
                </a:cubicBezTo>
                <a:lnTo>
                  <a:pt x="105502" y="141950"/>
                </a:lnTo>
                <a:lnTo>
                  <a:pt x="96176" y="144123"/>
                </a:lnTo>
                <a:lnTo>
                  <a:pt x="33516" y="41403"/>
                </a:lnTo>
                <a:lnTo>
                  <a:pt x="33316" y="41602"/>
                </a:lnTo>
                <a:lnTo>
                  <a:pt x="33316" y="132685"/>
                </a:lnTo>
                <a:lnTo>
                  <a:pt x="45409" y="135840"/>
                </a:lnTo>
                <a:lnTo>
                  <a:pt x="45409" y="140174"/>
                </a:lnTo>
                <a:cubicBezTo>
                  <a:pt x="39662" y="142347"/>
                  <a:pt x="33910" y="143527"/>
                  <a:pt x="27364" y="143527"/>
                </a:cubicBezTo>
                <a:cubicBezTo>
                  <a:pt x="19431" y="143527"/>
                  <a:pt x="14079" y="142931"/>
                  <a:pt x="9319" y="141552"/>
                </a:cubicBezTo>
                <a:lnTo>
                  <a:pt x="9319" y="137814"/>
                </a:lnTo>
                <a:cubicBezTo>
                  <a:pt x="18045" y="135442"/>
                  <a:pt x="20824" y="131108"/>
                  <a:pt x="20824" y="120466"/>
                </a:cubicBezTo>
                <a:lnTo>
                  <a:pt x="20824" y="25632"/>
                </a:lnTo>
                <a:lnTo>
                  <a:pt x="8326" y="22279"/>
                </a:lnTo>
                <a:lnTo>
                  <a:pt x="8326" y="16566"/>
                </a:lnTo>
                <a:cubicBezTo>
                  <a:pt x="15865" y="15579"/>
                  <a:pt x="23797" y="15182"/>
                  <a:pt x="30143" y="15182"/>
                </a:cubicBezTo>
                <a:lnTo>
                  <a:pt x="37476" y="15182"/>
                </a:lnTo>
                <a:lnTo>
                  <a:pt x="92610" y="105278"/>
                </a:lnTo>
                <a:lnTo>
                  <a:pt x="93003" y="105079"/>
                </a:lnTo>
                <a:lnTo>
                  <a:pt x="93003" y="25042"/>
                </a:lnTo>
                <a:lnTo>
                  <a:pt x="80312" y="21888"/>
                </a:lnTo>
                <a:lnTo>
                  <a:pt x="80312" y="17746"/>
                </a:lnTo>
                <a:cubicBezTo>
                  <a:pt x="86857" y="15771"/>
                  <a:pt x="93403" y="14393"/>
                  <a:pt x="100149" y="14393"/>
                </a:cubicBezTo>
                <a:close/>
                <a:moveTo>
                  <a:pt x="872920" y="14002"/>
                </a:moveTo>
                <a:cubicBezTo>
                  <a:pt x="886399" y="14002"/>
                  <a:pt x="895331" y="15772"/>
                  <a:pt x="902264" y="19323"/>
                </a:cubicBezTo>
                <a:lnTo>
                  <a:pt x="900690" y="46725"/>
                </a:lnTo>
                <a:lnTo>
                  <a:pt x="895331" y="46725"/>
                </a:lnTo>
                <a:lnTo>
                  <a:pt x="894531" y="43179"/>
                </a:lnTo>
                <a:cubicBezTo>
                  <a:pt x="891358" y="30953"/>
                  <a:pt x="885612" y="26029"/>
                  <a:pt x="871334" y="26029"/>
                </a:cubicBezTo>
                <a:cubicBezTo>
                  <a:pt x="851696" y="26029"/>
                  <a:pt x="832658" y="45737"/>
                  <a:pt x="832658" y="80044"/>
                </a:cubicBezTo>
                <a:cubicBezTo>
                  <a:pt x="832658" y="116517"/>
                  <a:pt x="851109" y="132686"/>
                  <a:pt x="869547" y="132686"/>
                </a:cubicBezTo>
                <a:cubicBezTo>
                  <a:pt x="884225" y="132686"/>
                  <a:pt x="891558" y="127954"/>
                  <a:pt x="895731" y="117504"/>
                </a:cubicBezTo>
                <a:lnTo>
                  <a:pt x="897704" y="112772"/>
                </a:lnTo>
                <a:lnTo>
                  <a:pt x="903063" y="112772"/>
                </a:lnTo>
                <a:lnTo>
                  <a:pt x="901077" y="138795"/>
                </a:lnTo>
                <a:cubicBezTo>
                  <a:pt x="893744" y="142546"/>
                  <a:pt x="881652" y="144905"/>
                  <a:pt x="866574" y="144905"/>
                </a:cubicBezTo>
                <a:cubicBezTo>
                  <a:pt x="837817" y="144905"/>
                  <a:pt x="813233" y="123620"/>
                  <a:pt x="813233" y="82608"/>
                </a:cubicBezTo>
                <a:cubicBezTo>
                  <a:pt x="813233" y="41205"/>
                  <a:pt x="841590" y="14002"/>
                  <a:pt x="872920" y="14002"/>
                </a:cubicBezTo>
                <a:close/>
                <a:moveTo>
                  <a:pt x="1086947" y="10649"/>
                </a:moveTo>
                <a:cubicBezTo>
                  <a:pt x="1092306" y="10649"/>
                  <a:pt x="1096466" y="14791"/>
                  <a:pt x="1096466" y="20112"/>
                </a:cubicBezTo>
                <a:cubicBezTo>
                  <a:pt x="1096466" y="25433"/>
                  <a:pt x="1092306" y="29575"/>
                  <a:pt x="1086947" y="29575"/>
                </a:cubicBezTo>
                <a:cubicBezTo>
                  <a:pt x="1081601" y="29575"/>
                  <a:pt x="1077428" y="25433"/>
                  <a:pt x="1077428" y="20112"/>
                </a:cubicBezTo>
                <a:cubicBezTo>
                  <a:pt x="1077428" y="14791"/>
                  <a:pt x="1081601" y="10649"/>
                  <a:pt x="1086947" y="10649"/>
                </a:cubicBezTo>
                <a:close/>
                <a:moveTo>
                  <a:pt x="1056017" y="10649"/>
                </a:moveTo>
                <a:cubicBezTo>
                  <a:pt x="1061376" y="10649"/>
                  <a:pt x="1065536" y="14791"/>
                  <a:pt x="1065536" y="20112"/>
                </a:cubicBezTo>
                <a:cubicBezTo>
                  <a:pt x="1065536" y="25433"/>
                  <a:pt x="1061376" y="29575"/>
                  <a:pt x="1056017" y="29575"/>
                </a:cubicBezTo>
                <a:cubicBezTo>
                  <a:pt x="1050658" y="29575"/>
                  <a:pt x="1046498" y="25433"/>
                  <a:pt x="1046498" y="20112"/>
                </a:cubicBezTo>
                <a:cubicBezTo>
                  <a:pt x="1046498" y="14791"/>
                  <a:pt x="1050658" y="10649"/>
                  <a:pt x="1056017" y="10649"/>
                </a:cubicBezTo>
                <a:close/>
                <a:moveTo>
                  <a:pt x="1314390" y="6706"/>
                </a:moveTo>
                <a:cubicBezTo>
                  <a:pt x="1319936" y="6706"/>
                  <a:pt x="1324696" y="10848"/>
                  <a:pt x="1324696" y="17349"/>
                </a:cubicBezTo>
                <a:cubicBezTo>
                  <a:pt x="1324696" y="24253"/>
                  <a:pt x="1319936" y="29575"/>
                  <a:pt x="1313590" y="29575"/>
                </a:cubicBezTo>
                <a:cubicBezTo>
                  <a:pt x="1307644" y="29575"/>
                  <a:pt x="1303084" y="24843"/>
                  <a:pt x="1303084" y="18336"/>
                </a:cubicBezTo>
                <a:cubicBezTo>
                  <a:pt x="1303084" y="12226"/>
                  <a:pt x="1307444" y="6706"/>
                  <a:pt x="1314390" y="6706"/>
                </a:cubicBezTo>
                <a:close/>
                <a:moveTo>
                  <a:pt x="303133" y="6706"/>
                </a:moveTo>
                <a:cubicBezTo>
                  <a:pt x="308679" y="6706"/>
                  <a:pt x="313439" y="10848"/>
                  <a:pt x="313439" y="17349"/>
                </a:cubicBezTo>
                <a:cubicBezTo>
                  <a:pt x="313439" y="24253"/>
                  <a:pt x="308679" y="29575"/>
                  <a:pt x="302333" y="29575"/>
                </a:cubicBezTo>
                <a:cubicBezTo>
                  <a:pt x="296387" y="29575"/>
                  <a:pt x="291827" y="24843"/>
                  <a:pt x="291827" y="18336"/>
                </a:cubicBezTo>
                <a:cubicBezTo>
                  <a:pt x="291827" y="12226"/>
                  <a:pt x="296187" y="6706"/>
                  <a:pt x="303133" y="6706"/>
                </a:cubicBezTo>
                <a:close/>
                <a:moveTo>
                  <a:pt x="1265546" y="0"/>
                </a:moveTo>
                <a:lnTo>
                  <a:pt x="1271892" y="0"/>
                </a:lnTo>
                <a:lnTo>
                  <a:pt x="1270705" y="11040"/>
                </a:lnTo>
                <a:lnTo>
                  <a:pt x="1270705" y="124005"/>
                </a:lnTo>
                <a:cubicBezTo>
                  <a:pt x="1272091" y="127954"/>
                  <a:pt x="1274465" y="132089"/>
                  <a:pt x="1278238" y="135442"/>
                </a:cubicBezTo>
                <a:cubicBezTo>
                  <a:pt x="1274265" y="138994"/>
                  <a:pt x="1269905" y="141751"/>
                  <a:pt x="1264359" y="144706"/>
                </a:cubicBezTo>
                <a:cubicBezTo>
                  <a:pt x="1260386" y="141552"/>
                  <a:pt x="1256814" y="137019"/>
                  <a:pt x="1254840" y="132884"/>
                </a:cubicBezTo>
                <a:cubicBezTo>
                  <a:pt x="1248494" y="139391"/>
                  <a:pt x="1237576" y="144123"/>
                  <a:pt x="1229456" y="144123"/>
                </a:cubicBezTo>
                <a:cubicBezTo>
                  <a:pt x="1209419" y="144123"/>
                  <a:pt x="1193354" y="127557"/>
                  <a:pt x="1193354" y="101335"/>
                </a:cubicBezTo>
                <a:cubicBezTo>
                  <a:pt x="1193354" y="65849"/>
                  <a:pt x="1214978" y="46532"/>
                  <a:pt x="1240749" y="46532"/>
                </a:cubicBezTo>
                <a:cubicBezTo>
                  <a:pt x="1245508" y="46532"/>
                  <a:pt x="1251267" y="47122"/>
                  <a:pt x="1254440" y="47911"/>
                </a:cubicBezTo>
                <a:lnTo>
                  <a:pt x="1254440" y="13213"/>
                </a:lnTo>
                <a:lnTo>
                  <a:pt x="1240949" y="7886"/>
                </a:lnTo>
                <a:lnTo>
                  <a:pt x="1240949" y="3552"/>
                </a:lnTo>
                <a:cubicBezTo>
                  <a:pt x="1250068" y="987"/>
                  <a:pt x="1259787" y="0"/>
                  <a:pt x="1265546" y="0"/>
                </a:cubicBezTo>
                <a:close/>
                <a:moveTo>
                  <a:pt x="743452" y="0"/>
                </a:moveTo>
                <a:lnTo>
                  <a:pt x="749798" y="0"/>
                </a:lnTo>
                <a:lnTo>
                  <a:pt x="748799" y="11040"/>
                </a:lnTo>
                <a:lnTo>
                  <a:pt x="748799" y="133281"/>
                </a:lnTo>
                <a:lnTo>
                  <a:pt x="759904" y="136237"/>
                </a:lnTo>
                <a:lnTo>
                  <a:pt x="759904" y="139975"/>
                </a:lnTo>
                <a:cubicBezTo>
                  <a:pt x="753159" y="142347"/>
                  <a:pt x="746813" y="143328"/>
                  <a:pt x="736907" y="143328"/>
                </a:cubicBezTo>
                <a:cubicBezTo>
                  <a:pt x="732147" y="143328"/>
                  <a:pt x="726588" y="142931"/>
                  <a:pt x="722028" y="141552"/>
                </a:cubicBezTo>
                <a:lnTo>
                  <a:pt x="722028" y="138199"/>
                </a:lnTo>
                <a:cubicBezTo>
                  <a:pt x="727188" y="136237"/>
                  <a:pt x="732547" y="132288"/>
                  <a:pt x="732547" y="127557"/>
                </a:cubicBezTo>
                <a:lnTo>
                  <a:pt x="732547" y="13213"/>
                </a:lnTo>
                <a:lnTo>
                  <a:pt x="719655" y="7886"/>
                </a:lnTo>
                <a:lnTo>
                  <a:pt x="719655" y="3552"/>
                </a:lnTo>
                <a:cubicBezTo>
                  <a:pt x="728574" y="987"/>
                  <a:pt x="737893" y="0"/>
                  <a:pt x="743452" y="0"/>
                </a:cubicBezTo>
                <a:close/>
              </a:path>
            </a:pathLst>
          </a:custGeom>
          <a:solidFill>
            <a:schemeClr val="tx1"/>
          </a:solidFill>
        </p:spPr>
        <p:txBody>
          <a:bodyPr wrap="square">
            <a:noAutofit/>
          </a:bodyPr>
          <a:lstStyle>
            <a:lvl1pPr>
              <a:buNone/>
              <a:defRPr sz="100" b="0"/>
            </a:lvl1pPr>
          </a:lstStyle>
          <a:p>
            <a:r>
              <a:rPr lang="nl-NL"/>
              <a:t>Klik op het pictogram als u een afbeelding wilt toevoegen</a:t>
            </a:r>
            <a:endParaRPr lang="nl-NL" dirty="0"/>
          </a:p>
        </p:txBody>
      </p:sp>
      <p:sp>
        <p:nvSpPr>
          <p:cNvPr id="5" name="Tijdelijke aanduiding voor tekst 4">
            <a:extLst>
              <a:ext uri="{FF2B5EF4-FFF2-40B4-BE49-F238E27FC236}">
                <a16:creationId xmlns:a16="http://schemas.microsoft.com/office/drawing/2014/main" id="{02F398C2-1F8D-A659-640A-D39B4D04F382}"/>
              </a:ext>
            </a:extLst>
          </p:cNvPr>
          <p:cNvSpPr>
            <a:spLocks noGrp="1"/>
          </p:cNvSpPr>
          <p:nvPr>
            <p:ph type="body" sz="quarter" idx="14" hasCustomPrompt="1"/>
          </p:nvPr>
        </p:nvSpPr>
        <p:spPr>
          <a:xfrm>
            <a:off x="10026650" y="2653211"/>
            <a:ext cx="2165350" cy="704850"/>
          </a:xfrm>
          <a:solidFill>
            <a:schemeClr val="tx1">
              <a:alpha val="80000"/>
            </a:schemeClr>
          </a:solidFill>
        </p:spPr>
        <p:txBody>
          <a:bodyPr/>
          <a:lstStyle>
            <a:lvl1pPr marL="0" indent="0">
              <a:buNone/>
              <a:defRPr/>
            </a:lvl1pPr>
          </a:lstStyle>
          <a:p>
            <a:pPr lvl="0"/>
            <a:r>
              <a:rPr lang="nl-NL" dirty="0"/>
              <a:t> </a:t>
            </a:r>
          </a:p>
        </p:txBody>
      </p:sp>
      <p:sp>
        <p:nvSpPr>
          <p:cNvPr id="7" name="Tijdelijke aanduiding voor tekst 4">
            <a:extLst>
              <a:ext uri="{FF2B5EF4-FFF2-40B4-BE49-F238E27FC236}">
                <a16:creationId xmlns:a16="http://schemas.microsoft.com/office/drawing/2014/main" id="{6FFE2361-13A5-DA76-29A7-921B70FAC520}"/>
              </a:ext>
            </a:extLst>
          </p:cNvPr>
          <p:cNvSpPr>
            <a:spLocks noGrp="1"/>
          </p:cNvSpPr>
          <p:nvPr>
            <p:ph type="body" sz="quarter" idx="16" hasCustomPrompt="1"/>
          </p:nvPr>
        </p:nvSpPr>
        <p:spPr>
          <a:xfrm>
            <a:off x="-1" y="5164139"/>
            <a:ext cx="4096871" cy="704850"/>
          </a:xfrm>
          <a:solidFill>
            <a:schemeClr val="tx1">
              <a:alpha val="80000"/>
            </a:schemeClr>
          </a:solidFill>
        </p:spPr>
        <p:txBody>
          <a:bodyPr/>
          <a:lstStyle>
            <a:lvl1pPr marL="0" indent="0">
              <a:buNone/>
              <a:defRPr/>
            </a:lvl1pPr>
          </a:lstStyle>
          <a:p>
            <a:pPr lvl="0"/>
            <a:r>
              <a:rPr lang="nl-NL" dirty="0"/>
              <a:t> </a:t>
            </a:r>
          </a:p>
        </p:txBody>
      </p:sp>
    </p:spTree>
    <p:extLst>
      <p:ext uri="{BB962C8B-B14F-4D97-AF65-F5344CB8AC3E}">
        <p14:creationId xmlns:p14="http://schemas.microsoft.com/office/powerpoint/2010/main" val="142232466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6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6_Cover - Foto groot Diapositief">
    <p:bg>
      <p:bgPr>
        <a:solidFill>
          <a:srgbClr val="A90061"/>
        </a:solidFill>
        <a:effectLst/>
      </p:bgPr>
    </p:bg>
    <p:spTree>
      <p:nvGrpSpPr>
        <p:cNvPr id="1" name=""/>
        <p:cNvGrpSpPr/>
        <p:nvPr/>
      </p:nvGrpSpPr>
      <p:grpSpPr>
        <a:xfrm>
          <a:off x="0" y="0"/>
          <a:ext cx="0" cy="0"/>
          <a:chOff x="0" y="0"/>
          <a:chExt cx="0" cy="0"/>
        </a:xfrm>
      </p:grpSpPr>
      <p:sp>
        <p:nvSpPr>
          <p:cNvPr id="61" name="Vrije vorm 60">
            <a:extLst>
              <a:ext uri="{FF2B5EF4-FFF2-40B4-BE49-F238E27FC236}">
                <a16:creationId xmlns:a16="http://schemas.microsoft.com/office/drawing/2014/main" id="{5C434E8B-96A9-B244-B819-4A4BFADD70BB}"/>
              </a:ext>
            </a:extLst>
          </p:cNvPr>
          <p:cNvSpPr/>
          <p:nvPr userDrawn="1"/>
        </p:nvSpPr>
        <p:spPr>
          <a:xfrm>
            <a:off x="5638800" y="0"/>
            <a:ext cx="914400" cy="1410789"/>
          </a:xfrm>
          <a:custGeom>
            <a:avLst/>
            <a:gdLst>
              <a:gd name="connsiteX0" fmla="*/ 0 w 475238"/>
              <a:gd name="connsiteY0" fmla="*/ 0 h 944879"/>
              <a:gd name="connsiteX1" fmla="*/ 475239 w 475238"/>
              <a:gd name="connsiteY1" fmla="*/ 0 h 944879"/>
              <a:gd name="connsiteX2" fmla="*/ 475239 w 475238"/>
              <a:gd name="connsiteY2" fmla="*/ 944880 h 944879"/>
              <a:gd name="connsiteX3" fmla="*/ 0 w 475238"/>
              <a:gd name="connsiteY3" fmla="*/ 944880 h 944879"/>
            </a:gdLst>
            <a:ahLst/>
            <a:cxnLst>
              <a:cxn ang="0">
                <a:pos x="connsiteX0" y="connsiteY0"/>
              </a:cxn>
              <a:cxn ang="0">
                <a:pos x="connsiteX1" y="connsiteY1"/>
              </a:cxn>
              <a:cxn ang="0">
                <a:pos x="connsiteX2" y="connsiteY2"/>
              </a:cxn>
              <a:cxn ang="0">
                <a:pos x="connsiteX3" y="connsiteY3"/>
              </a:cxn>
            </a:cxnLst>
            <a:rect l="l" t="t" r="r" b="b"/>
            <a:pathLst>
              <a:path w="475238" h="944879">
                <a:moveTo>
                  <a:pt x="0" y="0"/>
                </a:moveTo>
                <a:lnTo>
                  <a:pt x="475239" y="0"/>
                </a:lnTo>
                <a:lnTo>
                  <a:pt x="475239" y="944880"/>
                </a:lnTo>
                <a:lnTo>
                  <a:pt x="0" y="944880"/>
                </a:lnTo>
                <a:close/>
              </a:path>
            </a:pathLst>
          </a:custGeom>
          <a:solidFill>
            <a:srgbClr val="154273"/>
          </a:solidFill>
          <a:ln w="9495" cap="flat">
            <a:noFill/>
            <a:prstDash val="solid"/>
            <a:miter/>
          </a:ln>
        </p:spPr>
        <p:txBody>
          <a:bodyPr rtlCol="0" anchor="ctr"/>
          <a:lstStyle/>
          <a:p>
            <a:endParaRPr lang="nl-NL"/>
          </a:p>
        </p:txBody>
      </p:sp>
      <p:sp>
        <p:nvSpPr>
          <p:cNvPr id="4" name="Vrije vorm: vorm 3">
            <a:extLst>
              <a:ext uri="{FF2B5EF4-FFF2-40B4-BE49-F238E27FC236}">
                <a16:creationId xmlns:a16="http://schemas.microsoft.com/office/drawing/2014/main" id="{F8C23B21-CDCB-42E9-FF5E-678E8BC6B5C7}"/>
              </a:ext>
            </a:extLst>
          </p:cNvPr>
          <p:cNvSpPr/>
          <p:nvPr userDrawn="1"/>
        </p:nvSpPr>
        <p:spPr>
          <a:xfrm>
            <a:off x="5638800" y="0"/>
            <a:ext cx="781052" cy="1414462"/>
          </a:xfrm>
          <a:custGeom>
            <a:avLst/>
            <a:gdLst>
              <a:gd name="connsiteX0" fmla="*/ 0 w 781052"/>
              <a:gd name="connsiteY0" fmla="*/ 0 h 1414462"/>
              <a:gd name="connsiteX1" fmla="*/ 133350 w 781052"/>
              <a:gd name="connsiteY1" fmla="*/ 0 h 1414462"/>
              <a:gd name="connsiteX2" fmla="*/ 133350 w 781052"/>
              <a:gd name="connsiteY2" fmla="*/ 1281112 h 1414462"/>
              <a:gd name="connsiteX3" fmla="*/ 781052 w 781052"/>
              <a:gd name="connsiteY3" fmla="*/ 1281112 h 1414462"/>
              <a:gd name="connsiteX4" fmla="*/ 781052 w 781052"/>
              <a:gd name="connsiteY4" fmla="*/ 1414462 h 1414462"/>
              <a:gd name="connsiteX5" fmla="*/ 0 w 781052"/>
              <a:gd name="connsiteY5" fmla="*/ 1414462 h 1414462"/>
              <a:gd name="connsiteX6" fmla="*/ 0 w 781052"/>
              <a:gd name="connsiteY6" fmla="*/ 1409700 h 1414462"/>
              <a:gd name="connsiteX7" fmla="*/ 0 w 781052"/>
              <a:gd name="connsiteY7" fmla="*/ 1281112 h 141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52" h="1414462">
                <a:moveTo>
                  <a:pt x="0" y="0"/>
                </a:moveTo>
                <a:lnTo>
                  <a:pt x="133350" y="0"/>
                </a:lnTo>
                <a:lnTo>
                  <a:pt x="133350" y="1281112"/>
                </a:lnTo>
                <a:lnTo>
                  <a:pt x="781052" y="1281112"/>
                </a:lnTo>
                <a:lnTo>
                  <a:pt x="781052" y="1414462"/>
                </a:lnTo>
                <a:lnTo>
                  <a:pt x="0" y="1414462"/>
                </a:lnTo>
                <a:lnTo>
                  <a:pt x="0" y="1409700"/>
                </a:lnTo>
                <a:lnTo>
                  <a:pt x="0" y="1281112"/>
                </a:lnTo>
                <a:close/>
              </a:path>
            </a:pathLst>
          </a:custGeom>
          <a:solidFill>
            <a:srgbClr val="A9006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pic>
        <p:nvPicPr>
          <p:cNvPr id="6" name="Afbeelding 5" descr="Afbeelding met person, persoon, bril, poseren&#10;&#10;Automatisch gegenereerde beschrijving">
            <a:extLst>
              <a:ext uri="{FF2B5EF4-FFF2-40B4-BE49-F238E27FC236}">
                <a16:creationId xmlns:a16="http://schemas.microsoft.com/office/drawing/2014/main" id="{16EF1D77-8AAF-DEF3-0571-F19B2A11421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8205" r="17795" b="19923"/>
          <a:stretch/>
        </p:blipFill>
        <p:spPr>
          <a:xfrm>
            <a:off x="6096000" y="0"/>
            <a:ext cx="6096000" cy="6860381"/>
          </a:xfrm>
          <a:custGeom>
            <a:avLst/>
            <a:gdLst>
              <a:gd name="connsiteX0" fmla="*/ 316707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1281113 h 6860381"/>
              <a:gd name="connsiteX5" fmla="*/ 316707 w 6096000"/>
              <a:gd name="connsiteY5" fmla="*/ 1281113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60381">
                <a:moveTo>
                  <a:pt x="316707" y="0"/>
                </a:moveTo>
                <a:lnTo>
                  <a:pt x="6096000" y="0"/>
                </a:lnTo>
                <a:lnTo>
                  <a:pt x="6096000" y="6860381"/>
                </a:lnTo>
                <a:lnTo>
                  <a:pt x="0" y="6860381"/>
                </a:lnTo>
                <a:lnTo>
                  <a:pt x="0" y="1281113"/>
                </a:lnTo>
                <a:lnTo>
                  <a:pt x="316707" y="1281113"/>
                </a:lnTo>
                <a:close/>
              </a:path>
            </a:pathLst>
          </a:custGeom>
        </p:spPr>
      </p:pic>
      <p:sp>
        <p:nvSpPr>
          <p:cNvPr id="2" name="Titel 1"/>
          <p:cNvSpPr>
            <a:spLocks noGrp="1"/>
          </p:cNvSpPr>
          <p:nvPr>
            <p:ph type="ctrTitle"/>
          </p:nvPr>
        </p:nvSpPr>
        <p:spPr>
          <a:xfrm>
            <a:off x="635001" y="1699708"/>
            <a:ext cx="5003800" cy="1727706"/>
          </a:xfrm>
        </p:spPr>
        <p:txBody>
          <a:bodyPr tIns="90000" bIns="90000" anchor="b">
            <a:noAutofit/>
          </a:bodyPr>
          <a:lstStyle>
            <a:lvl1pPr algn="l">
              <a:lnSpc>
                <a:spcPct val="90000"/>
              </a:lnSpc>
              <a:defRPr sz="4400" b="1" i="0" baseline="0">
                <a:solidFill>
                  <a:schemeClr val="tx1"/>
                </a:solidFill>
              </a:defRPr>
            </a:lvl1pPr>
          </a:lstStyle>
          <a:p>
            <a:r>
              <a:rPr lang="nl-NL"/>
              <a:t>Klik om stijl te bewerken</a:t>
            </a:r>
            <a:endParaRPr lang="nl-NL" dirty="0"/>
          </a:p>
        </p:txBody>
      </p:sp>
      <p:sp>
        <p:nvSpPr>
          <p:cNvPr id="3" name="Ondertitel 2"/>
          <p:cNvSpPr>
            <a:spLocks noGrp="1"/>
          </p:cNvSpPr>
          <p:nvPr>
            <p:ph type="subTitle" idx="1"/>
          </p:nvPr>
        </p:nvSpPr>
        <p:spPr>
          <a:xfrm>
            <a:off x="635000" y="3427413"/>
            <a:ext cx="3461871" cy="2794000"/>
          </a:xfrm>
        </p:spPr>
        <p:txBody>
          <a:bodyPr lIns="104400" tIns="90000" rIns="90000" bIns="46800">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grpSp>
        <p:nvGrpSpPr>
          <p:cNvPr id="17" name="Graphic 6">
            <a:extLst>
              <a:ext uri="{FF2B5EF4-FFF2-40B4-BE49-F238E27FC236}">
                <a16:creationId xmlns:a16="http://schemas.microsoft.com/office/drawing/2014/main" id="{078B370A-1B94-4B47-8763-12655E0C81AA}"/>
              </a:ext>
            </a:extLst>
          </p:cNvPr>
          <p:cNvGrpSpPr/>
          <p:nvPr/>
        </p:nvGrpSpPr>
        <p:grpSpPr>
          <a:xfrm>
            <a:off x="5772150" y="-1"/>
            <a:ext cx="4016648" cy="1589567"/>
            <a:chOff x="5772150" y="-1"/>
            <a:chExt cx="4016648" cy="1589567"/>
          </a:xfrm>
        </p:grpSpPr>
        <p:sp>
          <p:nvSpPr>
            <p:cNvPr id="18" name="Vrije vorm 17">
              <a:extLst>
                <a:ext uri="{FF2B5EF4-FFF2-40B4-BE49-F238E27FC236}">
                  <a16:creationId xmlns:a16="http://schemas.microsoft.com/office/drawing/2014/main" id="{6B79DA1A-0EA3-F440-AB0E-2447CCA614F1}"/>
                </a:ext>
              </a:extLst>
            </p:cNvPr>
            <p:cNvSpPr/>
            <p:nvPr/>
          </p:nvSpPr>
          <p:spPr>
            <a:xfrm>
              <a:off x="5772150" y="-1"/>
              <a:ext cx="4016648" cy="1589567"/>
            </a:xfrm>
            <a:custGeom>
              <a:avLst/>
              <a:gdLst>
                <a:gd name="connsiteX0" fmla="*/ 0 w 4016648"/>
                <a:gd name="connsiteY0" fmla="*/ 0 h 1589567"/>
                <a:gd name="connsiteX1" fmla="*/ 4016648 w 4016648"/>
                <a:gd name="connsiteY1" fmla="*/ 0 h 1589567"/>
                <a:gd name="connsiteX2" fmla="*/ 4016648 w 4016648"/>
                <a:gd name="connsiteY2" fmla="*/ 1589567 h 1589567"/>
                <a:gd name="connsiteX3" fmla="*/ 0 w 4016648"/>
                <a:gd name="connsiteY3" fmla="*/ 1589567 h 1589567"/>
              </a:gdLst>
              <a:ahLst/>
              <a:cxnLst>
                <a:cxn ang="0">
                  <a:pos x="connsiteX0" y="connsiteY0"/>
                </a:cxn>
                <a:cxn ang="0">
                  <a:pos x="connsiteX1" y="connsiteY1"/>
                </a:cxn>
                <a:cxn ang="0">
                  <a:pos x="connsiteX2" y="connsiteY2"/>
                </a:cxn>
                <a:cxn ang="0">
                  <a:pos x="connsiteX3" y="connsiteY3"/>
                </a:cxn>
              </a:cxnLst>
              <a:rect l="l" t="t" r="r" b="b"/>
              <a:pathLst>
                <a:path w="4016648" h="1589567">
                  <a:moveTo>
                    <a:pt x="0" y="0"/>
                  </a:moveTo>
                  <a:lnTo>
                    <a:pt x="4016648" y="0"/>
                  </a:lnTo>
                  <a:lnTo>
                    <a:pt x="4016648" y="1589567"/>
                  </a:lnTo>
                  <a:lnTo>
                    <a:pt x="0" y="1589567"/>
                  </a:lnTo>
                  <a:close/>
                </a:path>
              </a:pathLst>
            </a:custGeom>
            <a:noFill/>
            <a:ln w="12771" cap="flat">
              <a:noFill/>
              <a:prstDash val="solid"/>
              <a:miter/>
            </a:ln>
          </p:spPr>
          <p:txBody>
            <a:bodyPr rtlCol="0" anchor="ctr"/>
            <a:lstStyle/>
            <a:p>
              <a:endParaRPr lang="nl-NL"/>
            </a:p>
          </p:txBody>
        </p:sp>
        <p:sp>
          <p:nvSpPr>
            <p:cNvPr id="19" name="Vrije vorm 18">
              <a:extLst>
                <a:ext uri="{FF2B5EF4-FFF2-40B4-BE49-F238E27FC236}">
                  <a16:creationId xmlns:a16="http://schemas.microsoft.com/office/drawing/2014/main" id="{6D8454B7-1776-5C4C-A3A2-66AB659643AE}"/>
                </a:ext>
              </a:extLst>
            </p:cNvPr>
            <p:cNvSpPr/>
            <p:nvPr/>
          </p:nvSpPr>
          <p:spPr>
            <a:xfrm>
              <a:off x="5772150" y="-1"/>
              <a:ext cx="639593" cy="1271653"/>
            </a:xfrm>
            <a:custGeom>
              <a:avLst/>
              <a:gdLst>
                <a:gd name="connsiteX0" fmla="*/ 0 w 639593"/>
                <a:gd name="connsiteY0" fmla="*/ 0 h 1271653"/>
                <a:gd name="connsiteX1" fmla="*/ 639594 w 639593"/>
                <a:gd name="connsiteY1" fmla="*/ 0 h 1271653"/>
                <a:gd name="connsiteX2" fmla="*/ 639594 w 639593"/>
                <a:gd name="connsiteY2" fmla="*/ 1271654 h 1271653"/>
                <a:gd name="connsiteX3" fmla="*/ 0 w 639593"/>
                <a:gd name="connsiteY3" fmla="*/ 1271654 h 1271653"/>
              </a:gdLst>
              <a:ahLst/>
              <a:cxnLst>
                <a:cxn ang="0">
                  <a:pos x="connsiteX0" y="connsiteY0"/>
                </a:cxn>
                <a:cxn ang="0">
                  <a:pos x="connsiteX1" y="connsiteY1"/>
                </a:cxn>
                <a:cxn ang="0">
                  <a:pos x="connsiteX2" y="connsiteY2"/>
                </a:cxn>
                <a:cxn ang="0">
                  <a:pos x="connsiteX3" y="connsiteY3"/>
                </a:cxn>
              </a:cxnLst>
              <a:rect l="l" t="t" r="r" b="b"/>
              <a:pathLst>
                <a:path w="639593" h="1271653">
                  <a:moveTo>
                    <a:pt x="0" y="0"/>
                  </a:moveTo>
                  <a:lnTo>
                    <a:pt x="639594" y="0"/>
                  </a:lnTo>
                  <a:lnTo>
                    <a:pt x="639594" y="1271654"/>
                  </a:lnTo>
                  <a:lnTo>
                    <a:pt x="0" y="1271654"/>
                  </a:lnTo>
                  <a:close/>
                </a:path>
              </a:pathLst>
            </a:custGeom>
            <a:solidFill>
              <a:srgbClr val="154273"/>
            </a:solidFill>
            <a:ln w="12771" cap="flat">
              <a:noFill/>
              <a:prstDash val="solid"/>
              <a:miter/>
            </a:ln>
          </p:spPr>
          <p:txBody>
            <a:bodyPr rtlCol="0" anchor="ctr"/>
            <a:lstStyle/>
            <a:p>
              <a:endParaRPr lang="nl-NL"/>
            </a:p>
          </p:txBody>
        </p:sp>
      </p:grpSp>
      <p:sp>
        <p:nvSpPr>
          <p:cNvPr id="20" name="Vrije vorm 19">
            <a:extLst>
              <a:ext uri="{FF2B5EF4-FFF2-40B4-BE49-F238E27FC236}">
                <a16:creationId xmlns:a16="http://schemas.microsoft.com/office/drawing/2014/main" id="{CA9DD59B-5E00-9447-8D1D-C674AA3499A8}"/>
              </a:ext>
            </a:extLst>
          </p:cNvPr>
          <p:cNvSpPr/>
          <p:nvPr/>
        </p:nvSpPr>
        <p:spPr>
          <a:xfrm>
            <a:off x="5815189" y="633296"/>
            <a:ext cx="554362" cy="457399"/>
          </a:xfrm>
          <a:custGeom>
            <a:avLst/>
            <a:gdLst>
              <a:gd name="connsiteX0" fmla="*/ 288317 w 554362"/>
              <a:gd name="connsiteY0" fmla="*/ 350491 h 457399"/>
              <a:gd name="connsiteX1" fmla="*/ 277185 w 554362"/>
              <a:gd name="connsiteY1" fmla="*/ 350491 h 457399"/>
              <a:gd name="connsiteX2" fmla="*/ 277185 w 554362"/>
              <a:gd name="connsiteY2" fmla="*/ 319806 h 457399"/>
              <a:gd name="connsiteX3" fmla="*/ 288317 w 554362"/>
              <a:gd name="connsiteY3" fmla="*/ 319806 h 457399"/>
              <a:gd name="connsiteX4" fmla="*/ 288317 w 554362"/>
              <a:gd name="connsiteY4" fmla="*/ 350491 h 457399"/>
              <a:gd name="connsiteX5" fmla="*/ 338508 w 554362"/>
              <a:gd name="connsiteY5" fmla="*/ 215207 h 457399"/>
              <a:gd name="connsiteX6" fmla="*/ 327377 w 554362"/>
              <a:gd name="connsiteY6" fmla="*/ 215207 h 457399"/>
              <a:gd name="connsiteX7" fmla="*/ 327377 w 554362"/>
              <a:gd name="connsiteY7" fmla="*/ 184505 h 457399"/>
              <a:gd name="connsiteX8" fmla="*/ 338508 w 554362"/>
              <a:gd name="connsiteY8" fmla="*/ 184505 h 457399"/>
              <a:gd name="connsiteX9" fmla="*/ 338508 w 554362"/>
              <a:gd name="connsiteY9" fmla="*/ 215207 h 457399"/>
              <a:gd name="connsiteX10" fmla="*/ 132361 w 554362"/>
              <a:gd name="connsiteY10" fmla="*/ 162273 h 457399"/>
              <a:gd name="connsiteX11" fmla="*/ 125761 w 554362"/>
              <a:gd name="connsiteY11" fmla="*/ 163470 h 457399"/>
              <a:gd name="connsiteX12" fmla="*/ 132361 w 554362"/>
              <a:gd name="connsiteY12" fmla="*/ 164702 h 457399"/>
              <a:gd name="connsiteX13" fmla="*/ 151035 w 554362"/>
              <a:gd name="connsiteY13" fmla="*/ 170673 h 457399"/>
              <a:gd name="connsiteX14" fmla="*/ 160249 w 554362"/>
              <a:gd name="connsiteY14" fmla="*/ 158680 h 457399"/>
              <a:gd name="connsiteX15" fmla="*/ 158890 w 554362"/>
              <a:gd name="connsiteY15" fmla="*/ 158563 h 457399"/>
              <a:gd name="connsiteX16" fmla="*/ 148769 w 554362"/>
              <a:gd name="connsiteY16" fmla="*/ 164298 h 457399"/>
              <a:gd name="connsiteX17" fmla="*/ 132361 w 554362"/>
              <a:gd name="connsiteY17" fmla="*/ 162273 h 457399"/>
              <a:gd name="connsiteX18" fmla="*/ 71062 w 554362"/>
              <a:gd name="connsiteY18" fmla="*/ 192940 h 457399"/>
              <a:gd name="connsiteX19" fmla="*/ 66414 w 554362"/>
              <a:gd name="connsiteY19" fmla="*/ 213013 h 457399"/>
              <a:gd name="connsiteX20" fmla="*/ 66533 w 554362"/>
              <a:gd name="connsiteY20" fmla="*/ 214397 h 457399"/>
              <a:gd name="connsiteX21" fmla="*/ 84214 w 554362"/>
              <a:gd name="connsiteY21" fmla="*/ 210246 h 457399"/>
              <a:gd name="connsiteX22" fmla="*/ 81015 w 554362"/>
              <a:gd name="connsiteY22" fmla="*/ 231433 h 457399"/>
              <a:gd name="connsiteX23" fmla="*/ 96651 w 554362"/>
              <a:gd name="connsiteY23" fmla="*/ 239918 h 457399"/>
              <a:gd name="connsiteX24" fmla="*/ 106442 w 554362"/>
              <a:gd name="connsiteY24" fmla="*/ 229713 h 457399"/>
              <a:gd name="connsiteX25" fmla="*/ 106654 w 554362"/>
              <a:gd name="connsiteY25" fmla="*/ 241352 h 457399"/>
              <a:gd name="connsiteX26" fmla="*/ 158331 w 554362"/>
              <a:gd name="connsiteY26" fmla="*/ 227688 h 457399"/>
              <a:gd name="connsiteX27" fmla="*/ 159128 w 554362"/>
              <a:gd name="connsiteY27" fmla="*/ 226878 h 457399"/>
              <a:gd name="connsiteX28" fmla="*/ 128577 w 554362"/>
              <a:gd name="connsiteY28" fmla="*/ 188739 h 457399"/>
              <a:gd name="connsiteX29" fmla="*/ 111669 w 554362"/>
              <a:gd name="connsiteY29" fmla="*/ 174857 h 457399"/>
              <a:gd name="connsiteX30" fmla="*/ 127058 w 554362"/>
              <a:gd name="connsiteY30" fmla="*/ 178636 h 457399"/>
              <a:gd name="connsiteX31" fmla="*/ 126329 w 554362"/>
              <a:gd name="connsiteY31" fmla="*/ 172597 h 457399"/>
              <a:gd name="connsiteX32" fmla="*/ 127780 w 554362"/>
              <a:gd name="connsiteY32" fmla="*/ 167536 h 457399"/>
              <a:gd name="connsiteX33" fmla="*/ 113909 w 554362"/>
              <a:gd name="connsiteY33" fmla="*/ 165175 h 457399"/>
              <a:gd name="connsiteX34" fmla="*/ 133065 w 554362"/>
              <a:gd name="connsiteY34" fmla="*/ 159338 h 457399"/>
              <a:gd name="connsiteX35" fmla="*/ 136832 w 554362"/>
              <a:gd name="connsiteY35" fmla="*/ 150228 h 457399"/>
              <a:gd name="connsiteX36" fmla="*/ 138825 w 554362"/>
              <a:gd name="connsiteY36" fmla="*/ 146907 h 457399"/>
              <a:gd name="connsiteX37" fmla="*/ 122426 w 554362"/>
              <a:gd name="connsiteY37" fmla="*/ 136077 h 457399"/>
              <a:gd name="connsiteX38" fmla="*/ 101216 w 554362"/>
              <a:gd name="connsiteY38" fmla="*/ 128520 h 457399"/>
              <a:gd name="connsiteX39" fmla="*/ 91171 w 554362"/>
              <a:gd name="connsiteY39" fmla="*/ 123324 h 457399"/>
              <a:gd name="connsiteX40" fmla="*/ 89609 w 554362"/>
              <a:gd name="connsiteY40" fmla="*/ 123172 h 457399"/>
              <a:gd name="connsiteX41" fmla="*/ 91960 w 554362"/>
              <a:gd name="connsiteY41" fmla="*/ 132720 h 457399"/>
              <a:gd name="connsiteX42" fmla="*/ 99477 w 554362"/>
              <a:gd name="connsiteY42" fmla="*/ 144292 h 457399"/>
              <a:gd name="connsiteX43" fmla="*/ 97398 w 554362"/>
              <a:gd name="connsiteY43" fmla="*/ 144426 h 457399"/>
              <a:gd name="connsiteX44" fmla="*/ 68246 w 554362"/>
              <a:gd name="connsiteY44" fmla="*/ 136329 h 457399"/>
              <a:gd name="connsiteX45" fmla="*/ 79429 w 554362"/>
              <a:gd name="connsiteY45" fmla="*/ 146855 h 457399"/>
              <a:gd name="connsiteX46" fmla="*/ 84587 w 554362"/>
              <a:gd name="connsiteY46" fmla="*/ 141761 h 457399"/>
              <a:gd name="connsiteX47" fmla="*/ 85750 w 554362"/>
              <a:gd name="connsiteY47" fmla="*/ 141626 h 457399"/>
              <a:gd name="connsiteX48" fmla="*/ 71750 w 554362"/>
              <a:gd name="connsiteY48" fmla="*/ 149251 h 457399"/>
              <a:gd name="connsiteX49" fmla="*/ 67007 w 554362"/>
              <a:gd name="connsiteY49" fmla="*/ 174587 h 457399"/>
              <a:gd name="connsiteX50" fmla="*/ 57947 w 554362"/>
              <a:gd name="connsiteY50" fmla="*/ 186260 h 457399"/>
              <a:gd name="connsiteX51" fmla="*/ 57233 w 554362"/>
              <a:gd name="connsiteY51" fmla="*/ 186782 h 457399"/>
              <a:gd name="connsiteX52" fmla="*/ 71062 w 554362"/>
              <a:gd name="connsiteY52" fmla="*/ 192940 h 457399"/>
              <a:gd name="connsiteX53" fmla="*/ 123291 w 554362"/>
              <a:gd name="connsiteY53" fmla="*/ 145404 h 457399"/>
              <a:gd name="connsiteX54" fmla="*/ 109921 w 554362"/>
              <a:gd name="connsiteY54" fmla="*/ 141086 h 457399"/>
              <a:gd name="connsiteX55" fmla="*/ 123291 w 554362"/>
              <a:gd name="connsiteY55" fmla="*/ 145404 h 457399"/>
              <a:gd name="connsiteX56" fmla="*/ 405593 w 554362"/>
              <a:gd name="connsiteY56" fmla="*/ 164298 h 457399"/>
              <a:gd name="connsiteX57" fmla="*/ 395479 w 554362"/>
              <a:gd name="connsiteY57" fmla="*/ 158563 h 457399"/>
              <a:gd name="connsiteX58" fmla="*/ 394122 w 554362"/>
              <a:gd name="connsiteY58" fmla="*/ 158680 h 457399"/>
              <a:gd name="connsiteX59" fmla="*/ 403336 w 554362"/>
              <a:gd name="connsiteY59" fmla="*/ 170673 h 457399"/>
              <a:gd name="connsiteX60" fmla="*/ 422001 w 554362"/>
              <a:gd name="connsiteY60" fmla="*/ 164702 h 457399"/>
              <a:gd name="connsiteX61" fmla="*/ 428602 w 554362"/>
              <a:gd name="connsiteY61" fmla="*/ 163470 h 457399"/>
              <a:gd name="connsiteX62" fmla="*/ 422001 w 554362"/>
              <a:gd name="connsiteY62" fmla="*/ 162273 h 457399"/>
              <a:gd name="connsiteX63" fmla="*/ 405593 w 554362"/>
              <a:gd name="connsiteY63" fmla="*/ 164298 h 457399"/>
              <a:gd name="connsiteX64" fmla="*/ 497128 w 554362"/>
              <a:gd name="connsiteY64" fmla="*/ 186782 h 457399"/>
              <a:gd name="connsiteX65" fmla="*/ 496424 w 554362"/>
              <a:gd name="connsiteY65" fmla="*/ 186260 h 457399"/>
              <a:gd name="connsiteX66" fmla="*/ 487363 w 554362"/>
              <a:gd name="connsiteY66" fmla="*/ 174587 h 457399"/>
              <a:gd name="connsiteX67" fmla="*/ 482612 w 554362"/>
              <a:gd name="connsiteY67" fmla="*/ 149251 h 457399"/>
              <a:gd name="connsiteX68" fmla="*/ 468613 w 554362"/>
              <a:gd name="connsiteY68" fmla="*/ 141626 h 457399"/>
              <a:gd name="connsiteX69" fmla="*/ 469775 w 554362"/>
              <a:gd name="connsiteY69" fmla="*/ 141761 h 457399"/>
              <a:gd name="connsiteX70" fmla="*/ 474934 w 554362"/>
              <a:gd name="connsiteY70" fmla="*/ 146855 h 457399"/>
              <a:gd name="connsiteX71" fmla="*/ 486124 w 554362"/>
              <a:gd name="connsiteY71" fmla="*/ 136329 h 457399"/>
              <a:gd name="connsiteX72" fmla="*/ 456973 w 554362"/>
              <a:gd name="connsiteY72" fmla="*/ 144426 h 457399"/>
              <a:gd name="connsiteX73" fmla="*/ 454886 w 554362"/>
              <a:gd name="connsiteY73" fmla="*/ 144292 h 457399"/>
              <a:gd name="connsiteX74" fmla="*/ 462403 w 554362"/>
              <a:gd name="connsiteY74" fmla="*/ 132720 h 457399"/>
              <a:gd name="connsiteX75" fmla="*/ 464761 w 554362"/>
              <a:gd name="connsiteY75" fmla="*/ 123172 h 457399"/>
              <a:gd name="connsiteX76" fmla="*/ 463192 w 554362"/>
              <a:gd name="connsiteY76" fmla="*/ 123324 h 457399"/>
              <a:gd name="connsiteX77" fmla="*/ 453155 w 554362"/>
              <a:gd name="connsiteY77" fmla="*/ 128520 h 457399"/>
              <a:gd name="connsiteX78" fmla="*/ 431945 w 554362"/>
              <a:gd name="connsiteY78" fmla="*/ 136077 h 457399"/>
              <a:gd name="connsiteX79" fmla="*/ 415544 w 554362"/>
              <a:gd name="connsiteY79" fmla="*/ 146907 h 457399"/>
              <a:gd name="connsiteX80" fmla="*/ 417539 w 554362"/>
              <a:gd name="connsiteY80" fmla="*/ 150228 h 457399"/>
              <a:gd name="connsiteX81" fmla="*/ 421306 w 554362"/>
              <a:gd name="connsiteY81" fmla="*/ 159338 h 457399"/>
              <a:gd name="connsiteX82" fmla="*/ 440463 w 554362"/>
              <a:gd name="connsiteY82" fmla="*/ 165175 h 457399"/>
              <a:gd name="connsiteX83" fmla="*/ 426583 w 554362"/>
              <a:gd name="connsiteY83" fmla="*/ 167536 h 457399"/>
              <a:gd name="connsiteX84" fmla="*/ 428043 w 554362"/>
              <a:gd name="connsiteY84" fmla="*/ 172597 h 457399"/>
              <a:gd name="connsiteX85" fmla="*/ 427313 w 554362"/>
              <a:gd name="connsiteY85" fmla="*/ 178636 h 457399"/>
              <a:gd name="connsiteX86" fmla="*/ 442702 w 554362"/>
              <a:gd name="connsiteY86" fmla="*/ 174857 h 457399"/>
              <a:gd name="connsiteX87" fmla="*/ 425786 w 554362"/>
              <a:gd name="connsiteY87" fmla="*/ 188739 h 457399"/>
              <a:gd name="connsiteX88" fmla="*/ 395243 w 554362"/>
              <a:gd name="connsiteY88" fmla="*/ 226878 h 457399"/>
              <a:gd name="connsiteX89" fmla="*/ 396032 w 554362"/>
              <a:gd name="connsiteY89" fmla="*/ 227688 h 457399"/>
              <a:gd name="connsiteX90" fmla="*/ 447717 w 554362"/>
              <a:gd name="connsiteY90" fmla="*/ 241352 h 457399"/>
              <a:gd name="connsiteX91" fmla="*/ 447929 w 554362"/>
              <a:gd name="connsiteY91" fmla="*/ 229713 h 457399"/>
              <a:gd name="connsiteX92" fmla="*/ 457720 w 554362"/>
              <a:gd name="connsiteY92" fmla="*/ 239918 h 457399"/>
              <a:gd name="connsiteX93" fmla="*/ 473348 w 554362"/>
              <a:gd name="connsiteY93" fmla="*/ 231433 h 457399"/>
              <a:gd name="connsiteX94" fmla="*/ 470157 w 554362"/>
              <a:gd name="connsiteY94" fmla="*/ 210246 h 457399"/>
              <a:gd name="connsiteX95" fmla="*/ 487839 w 554362"/>
              <a:gd name="connsiteY95" fmla="*/ 214397 h 457399"/>
              <a:gd name="connsiteX96" fmla="*/ 487957 w 554362"/>
              <a:gd name="connsiteY96" fmla="*/ 213013 h 457399"/>
              <a:gd name="connsiteX97" fmla="*/ 483307 w 554362"/>
              <a:gd name="connsiteY97" fmla="*/ 192940 h 457399"/>
              <a:gd name="connsiteX98" fmla="*/ 497128 w 554362"/>
              <a:gd name="connsiteY98" fmla="*/ 186782 h 457399"/>
              <a:gd name="connsiteX99" fmla="*/ 444450 w 554362"/>
              <a:gd name="connsiteY99" fmla="*/ 141086 h 457399"/>
              <a:gd name="connsiteX100" fmla="*/ 431080 w 554362"/>
              <a:gd name="connsiteY100" fmla="*/ 145404 h 457399"/>
              <a:gd name="connsiteX101" fmla="*/ 444450 w 554362"/>
              <a:gd name="connsiteY101" fmla="*/ 141086 h 457399"/>
              <a:gd name="connsiteX102" fmla="*/ 272909 w 554362"/>
              <a:gd name="connsiteY102" fmla="*/ 5229 h 457399"/>
              <a:gd name="connsiteX103" fmla="*/ 274495 w 554362"/>
              <a:gd name="connsiteY103" fmla="*/ 10053 h 457399"/>
              <a:gd name="connsiteX104" fmla="*/ 275030 w 554362"/>
              <a:gd name="connsiteY104" fmla="*/ 13865 h 457399"/>
              <a:gd name="connsiteX105" fmla="*/ 271187 w 554362"/>
              <a:gd name="connsiteY105" fmla="*/ 13342 h 457399"/>
              <a:gd name="connsiteX106" fmla="*/ 266342 w 554362"/>
              <a:gd name="connsiteY106" fmla="*/ 11756 h 457399"/>
              <a:gd name="connsiteX107" fmla="*/ 261092 w 554362"/>
              <a:gd name="connsiteY107" fmla="*/ 16007 h 457399"/>
              <a:gd name="connsiteX108" fmla="*/ 266342 w 554362"/>
              <a:gd name="connsiteY108" fmla="*/ 20258 h 457399"/>
              <a:gd name="connsiteX109" fmla="*/ 271187 w 554362"/>
              <a:gd name="connsiteY109" fmla="*/ 18672 h 457399"/>
              <a:gd name="connsiteX110" fmla="*/ 275030 w 554362"/>
              <a:gd name="connsiteY110" fmla="*/ 18151 h 457399"/>
              <a:gd name="connsiteX111" fmla="*/ 273927 w 554362"/>
              <a:gd name="connsiteY111" fmla="*/ 31340 h 457399"/>
              <a:gd name="connsiteX112" fmla="*/ 265316 w 554362"/>
              <a:gd name="connsiteY112" fmla="*/ 39877 h 457399"/>
              <a:gd name="connsiteX113" fmla="*/ 277185 w 554362"/>
              <a:gd name="connsiteY113" fmla="*/ 53169 h 457399"/>
              <a:gd name="connsiteX114" fmla="*/ 289047 w 554362"/>
              <a:gd name="connsiteY114" fmla="*/ 39877 h 457399"/>
              <a:gd name="connsiteX115" fmla="*/ 280443 w 554362"/>
              <a:gd name="connsiteY115" fmla="*/ 31340 h 457399"/>
              <a:gd name="connsiteX116" fmla="*/ 279332 w 554362"/>
              <a:gd name="connsiteY116" fmla="*/ 18151 h 457399"/>
              <a:gd name="connsiteX117" fmla="*/ 283176 w 554362"/>
              <a:gd name="connsiteY117" fmla="*/ 18672 h 457399"/>
              <a:gd name="connsiteX118" fmla="*/ 288020 w 554362"/>
              <a:gd name="connsiteY118" fmla="*/ 20258 h 457399"/>
              <a:gd name="connsiteX119" fmla="*/ 293271 w 554362"/>
              <a:gd name="connsiteY119" fmla="*/ 16007 h 457399"/>
              <a:gd name="connsiteX120" fmla="*/ 288020 w 554362"/>
              <a:gd name="connsiteY120" fmla="*/ 11756 h 457399"/>
              <a:gd name="connsiteX121" fmla="*/ 283176 w 554362"/>
              <a:gd name="connsiteY121" fmla="*/ 13342 h 457399"/>
              <a:gd name="connsiteX122" fmla="*/ 279332 w 554362"/>
              <a:gd name="connsiteY122" fmla="*/ 13865 h 457399"/>
              <a:gd name="connsiteX123" fmla="*/ 279866 w 554362"/>
              <a:gd name="connsiteY123" fmla="*/ 10053 h 457399"/>
              <a:gd name="connsiteX124" fmla="*/ 281461 w 554362"/>
              <a:gd name="connsiteY124" fmla="*/ 5229 h 457399"/>
              <a:gd name="connsiteX125" fmla="*/ 277185 w 554362"/>
              <a:gd name="connsiteY125" fmla="*/ 0 h 457399"/>
              <a:gd name="connsiteX126" fmla="*/ 272909 w 554362"/>
              <a:gd name="connsiteY126" fmla="*/ 5229 h 457399"/>
              <a:gd name="connsiteX127" fmla="*/ 277185 w 554362"/>
              <a:gd name="connsiteY127" fmla="*/ 56863 h 457399"/>
              <a:gd name="connsiteX128" fmla="*/ 268659 w 554362"/>
              <a:gd name="connsiteY128" fmla="*/ 65331 h 457399"/>
              <a:gd name="connsiteX129" fmla="*/ 277185 w 554362"/>
              <a:gd name="connsiteY129" fmla="*/ 73798 h 457399"/>
              <a:gd name="connsiteX130" fmla="*/ 285704 w 554362"/>
              <a:gd name="connsiteY130" fmla="*/ 65331 h 457399"/>
              <a:gd name="connsiteX131" fmla="*/ 277185 w 554362"/>
              <a:gd name="connsiteY131" fmla="*/ 56863 h 457399"/>
              <a:gd name="connsiteX132" fmla="*/ 277185 w 554362"/>
              <a:gd name="connsiteY132" fmla="*/ 138388 h 457399"/>
              <a:gd name="connsiteX133" fmla="*/ 330576 w 554362"/>
              <a:gd name="connsiteY133" fmla="*/ 144865 h 457399"/>
              <a:gd name="connsiteX134" fmla="*/ 340536 w 554362"/>
              <a:gd name="connsiteY134" fmla="*/ 119596 h 457399"/>
              <a:gd name="connsiteX135" fmla="*/ 358421 w 554362"/>
              <a:gd name="connsiteY135" fmla="*/ 80766 h 457399"/>
              <a:gd name="connsiteX136" fmla="*/ 347027 w 554362"/>
              <a:gd name="connsiteY136" fmla="*/ 67001 h 457399"/>
              <a:gd name="connsiteX137" fmla="*/ 333935 w 554362"/>
              <a:gd name="connsiteY137" fmla="*/ 71993 h 457399"/>
              <a:gd name="connsiteX138" fmla="*/ 332272 w 554362"/>
              <a:gd name="connsiteY138" fmla="*/ 72382 h 457399"/>
              <a:gd name="connsiteX139" fmla="*/ 337142 w 554362"/>
              <a:gd name="connsiteY139" fmla="*/ 78236 h 457399"/>
              <a:gd name="connsiteX140" fmla="*/ 344261 w 554362"/>
              <a:gd name="connsiteY140" fmla="*/ 74220 h 457399"/>
              <a:gd name="connsiteX141" fmla="*/ 347425 w 554362"/>
              <a:gd name="connsiteY141" fmla="*/ 79382 h 457399"/>
              <a:gd name="connsiteX142" fmla="*/ 335956 w 554362"/>
              <a:gd name="connsiteY142" fmla="*/ 103066 h 457399"/>
              <a:gd name="connsiteX143" fmla="*/ 330262 w 554362"/>
              <a:gd name="connsiteY143" fmla="*/ 99894 h 457399"/>
              <a:gd name="connsiteX144" fmla="*/ 323364 w 554362"/>
              <a:gd name="connsiteY144" fmla="*/ 108412 h 457399"/>
              <a:gd name="connsiteX145" fmla="*/ 324281 w 554362"/>
              <a:gd name="connsiteY145" fmla="*/ 112882 h 457399"/>
              <a:gd name="connsiteX146" fmla="*/ 318987 w 554362"/>
              <a:gd name="connsiteY146" fmla="*/ 114687 h 457399"/>
              <a:gd name="connsiteX147" fmla="*/ 311962 w 554362"/>
              <a:gd name="connsiteY147" fmla="*/ 107451 h 457399"/>
              <a:gd name="connsiteX148" fmla="*/ 330305 w 554362"/>
              <a:gd name="connsiteY148" fmla="*/ 64640 h 457399"/>
              <a:gd name="connsiteX149" fmla="*/ 313218 w 554362"/>
              <a:gd name="connsiteY149" fmla="*/ 48210 h 457399"/>
              <a:gd name="connsiteX150" fmla="*/ 292406 w 554362"/>
              <a:gd name="connsiteY150" fmla="*/ 59461 h 457399"/>
              <a:gd name="connsiteX151" fmla="*/ 291523 w 554362"/>
              <a:gd name="connsiteY151" fmla="*/ 60050 h 457399"/>
              <a:gd name="connsiteX152" fmla="*/ 298930 w 554362"/>
              <a:gd name="connsiteY152" fmla="*/ 66984 h 457399"/>
              <a:gd name="connsiteX153" fmla="*/ 311792 w 554362"/>
              <a:gd name="connsiteY153" fmla="*/ 56779 h 457399"/>
              <a:gd name="connsiteX154" fmla="*/ 316697 w 554362"/>
              <a:gd name="connsiteY154" fmla="*/ 64842 h 457399"/>
              <a:gd name="connsiteX155" fmla="*/ 310164 w 554362"/>
              <a:gd name="connsiteY155" fmla="*/ 87244 h 457399"/>
              <a:gd name="connsiteX156" fmla="*/ 304758 w 554362"/>
              <a:gd name="connsiteY156" fmla="*/ 84848 h 457399"/>
              <a:gd name="connsiteX157" fmla="*/ 296861 w 554362"/>
              <a:gd name="connsiteY157" fmla="*/ 94547 h 457399"/>
              <a:gd name="connsiteX158" fmla="*/ 300466 w 554362"/>
              <a:gd name="connsiteY158" fmla="*/ 103233 h 457399"/>
              <a:gd name="connsiteX159" fmla="*/ 291243 w 554362"/>
              <a:gd name="connsiteY159" fmla="*/ 109476 h 457399"/>
              <a:gd name="connsiteX160" fmla="*/ 280563 w 554362"/>
              <a:gd name="connsiteY160" fmla="*/ 100737 h 457399"/>
              <a:gd name="connsiteX161" fmla="*/ 289607 w 554362"/>
              <a:gd name="connsiteY161" fmla="*/ 86331 h 457399"/>
              <a:gd name="connsiteX162" fmla="*/ 282894 w 554362"/>
              <a:gd name="connsiteY162" fmla="*/ 78151 h 457399"/>
              <a:gd name="connsiteX163" fmla="*/ 277185 w 554362"/>
              <a:gd name="connsiteY163" fmla="*/ 80479 h 457399"/>
              <a:gd name="connsiteX164" fmla="*/ 271466 w 554362"/>
              <a:gd name="connsiteY164" fmla="*/ 78151 h 457399"/>
              <a:gd name="connsiteX165" fmla="*/ 264756 w 554362"/>
              <a:gd name="connsiteY165" fmla="*/ 86331 h 457399"/>
              <a:gd name="connsiteX166" fmla="*/ 273800 w 554362"/>
              <a:gd name="connsiteY166" fmla="*/ 100737 h 457399"/>
              <a:gd name="connsiteX167" fmla="*/ 263128 w 554362"/>
              <a:gd name="connsiteY167" fmla="*/ 109476 h 457399"/>
              <a:gd name="connsiteX168" fmla="*/ 253896 w 554362"/>
              <a:gd name="connsiteY168" fmla="*/ 103233 h 457399"/>
              <a:gd name="connsiteX169" fmla="*/ 257502 w 554362"/>
              <a:gd name="connsiteY169" fmla="*/ 94547 h 457399"/>
              <a:gd name="connsiteX170" fmla="*/ 249603 w 554362"/>
              <a:gd name="connsiteY170" fmla="*/ 84848 h 457399"/>
              <a:gd name="connsiteX171" fmla="*/ 244199 w 554362"/>
              <a:gd name="connsiteY171" fmla="*/ 87244 h 457399"/>
              <a:gd name="connsiteX172" fmla="*/ 237675 w 554362"/>
              <a:gd name="connsiteY172" fmla="*/ 64842 h 457399"/>
              <a:gd name="connsiteX173" fmla="*/ 242578 w 554362"/>
              <a:gd name="connsiteY173" fmla="*/ 56779 h 457399"/>
              <a:gd name="connsiteX174" fmla="*/ 255441 w 554362"/>
              <a:gd name="connsiteY174" fmla="*/ 66984 h 457399"/>
              <a:gd name="connsiteX175" fmla="*/ 262846 w 554362"/>
              <a:gd name="connsiteY175" fmla="*/ 60050 h 457399"/>
              <a:gd name="connsiteX176" fmla="*/ 261957 w 554362"/>
              <a:gd name="connsiteY176" fmla="*/ 59461 h 457399"/>
              <a:gd name="connsiteX177" fmla="*/ 241153 w 554362"/>
              <a:gd name="connsiteY177" fmla="*/ 48210 h 457399"/>
              <a:gd name="connsiteX178" fmla="*/ 224066 w 554362"/>
              <a:gd name="connsiteY178" fmla="*/ 64640 h 457399"/>
              <a:gd name="connsiteX179" fmla="*/ 242409 w 554362"/>
              <a:gd name="connsiteY179" fmla="*/ 107451 h 457399"/>
              <a:gd name="connsiteX180" fmla="*/ 235384 w 554362"/>
              <a:gd name="connsiteY180" fmla="*/ 114687 h 457399"/>
              <a:gd name="connsiteX181" fmla="*/ 230081 w 554362"/>
              <a:gd name="connsiteY181" fmla="*/ 112882 h 457399"/>
              <a:gd name="connsiteX182" fmla="*/ 230997 w 554362"/>
              <a:gd name="connsiteY182" fmla="*/ 108412 h 457399"/>
              <a:gd name="connsiteX183" fmla="*/ 224101 w 554362"/>
              <a:gd name="connsiteY183" fmla="*/ 99894 h 457399"/>
              <a:gd name="connsiteX184" fmla="*/ 218416 w 554362"/>
              <a:gd name="connsiteY184" fmla="*/ 103066 h 457399"/>
              <a:gd name="connsiteX185" fmla="*/ 206946 w 554362"/>
              <a:gd name="connsiteY185" fmla="*/ 79382 h 457399"/>
              <a:gd name="connsiteX186" fmla="*/ 210101 w 554362"/>
              <a:gd name="connsiteY186" fmla="*/ 74220 h 457399"/>
              <a:gd name="connsiteX187" fmla="*/ 217227 w 554362"/>
              <a:gd name="connsiteY187" fmla="*/ 78236 h 457399"/>
              <a:gd name="connsiteX188" fmla="*/ 222089 w 554362"/>
              <a:gd name="connsiteY188" fmla="*/ 72382 h 457399"/>
              <a:gd name="connsiteX189" fmla="*/ 220435 w 554362"/>
              <a:gd name="connsiteY189" fmla="*/ 71993 h 457399"/>
              <a:gd name="connsiteX190" fmla="*/ 207344 w 554362"/>
              <a:gd name="connsiteY190" fmla="*/ 67001 h 457399"/>
              <a:gd name="connsiteX191" fmla="*/ 195949 w 554362"/>
              <a:gd name="connsiteY191" fmla="*/ 80766 h 457399"/>
              <a:gd name="connsiteX192" fmla="*/ 213834 w 554362"/>
              <a:gd name="connsiteY192" fmla="*/ 119596 h 457399"/>
              <a:gd name="connsiteX193" fmla="*/ 223786 w 554362"/>
              <a:gd name="connsiteY193" fmla="*/ 144865 h 457399"/>
              <a:gd name="connsiteX194" fmla="*/ 277185 w 554362"/>
              <a:gd name="connsiteY194" fmla="*/ 138388 h 457399"/>
              <a:gd name="connsiteX195" fmla="*/ 214598 w 554362"/>
              <a:gd name="connsiteY195" fmla="*/ 163707 h 457399"/>
              <a:gd name="connsiteX196" fmla="*/ 195654 w 554362"/>
              <a:gd name="connsiteY196" fmla="*/ 168548 h 457399"/>
              <a:gd name="connsiteX197" fmla="*/ 201023 w 554362"/>
              <a:gd name="connsiteY197" fmla="*/ 159844 h 457399"/>
              <a:gd name="connsiteX198" fmla="*/ 201176 w 554362"/>
              <a:gd name="connsiteY198" fmla="*/ 158815 h 457399"/>
              <a:gd name="connsiteX199" fmla="*/ 188332 w 554362"/>
              <a:gd name="connsiteY199" fmla="*/ 164163 h 457399"/>
              <a:gd name="connsiteX200" fmla="*/ 180924 w 554362"/>
              <a:gd name="connsiteY200" fmla="*/ 168801 h 457399"/>
              <a:gd name="connsiteX201" fmla="*/ 147506 w 554362"/>
              <a:gd name="connsiteY201" fmla="*/ 188098 h 457399"/>
              <a:gd name="connsiteX202" fmla="*/ 163201 w 554362"/>
              <a:gd name="connsiteY202" fmla="*/ 206232 h 457399"/>
              <a:gd name="connsiteX203" fmla="*/ 182723 w 554362"/>
              <a:gd name="connsiteY203" fmla="*/ 191185 h 457399"/>
              <a:gd name="connsiteX204" fmla="*/ 185845 w 554362"/>
              <a:gd name="connsiteY204" fmla="*/ 195436 h 457399"/>
              <a:gd name="connsiteX205" fmla="*/ 186719 w 554362"/>
              <a:gd name="connsiteY205" fmla="*/ 195673 h 457399"/>
              <a:gd name="connsiteX206" fmla="*/ 188568 w 554362"/>
              <a:gd name="connsiteY206" fmla="*/ 186176 h 457399"/>
              <a:gd name="connsiteX207" fmla="*/ 194863 w 554362"/>
              <a:gd name="connsiteY207" fmla="*/ 179900 h 457399"/>
              <a:gd name="connsiteX208" fmla="*/ 194863 w 554362"/>
              <a:gd name="connsiteY208" fmla="*/ 258592 h 457399"/>
              <a:gd name="connsiteX209" fmla="*/ 191708 w 554362"/>
              <a:gd name="connsiteY209" fmla="*/ 259216 h 457399"/>
              <a:gd name="connsiteX210" fmla="*/ 165432 w 554362"/>
              <a:gd name="connsiteY210" fmla="*/ 240576 h 457399"/>
              <a:gd name="connsiteX211" fmla="*/ 129943 w 554362"/>
              <a:gd name="connsiteY211" fmla="*/ 245046 h 457399"/>
              <a:gd name="connsiteX212" fmla="*/ 90168 w 554362"/>
              <a:gd name="connsiteY212" fmla="*/ 246041 h 457399"/>
              <a:gd name="connsiteX213" fmla="*/ 67313 w 554362"/>
              <a:gd name="connsiteY213" fmla="*/ 293171 h 457399"/>
              <a:gd name="connsiteX214" fmla="*/ 52950 w 554362"/>
              <a:gd name="connsiteY214" fmla="*/ 296140 h 457399"/>
              <a:gd name="connsiteX215" fmla="*/ 37541 w 554362"/>
              <a:gd name="connsiteY215" fmla="*/ 283624 h 457399"/>
              <a:gd name="connsiteX216" fmla="*/ 62698 w 554362"/>
              <a:gd name="connsiteY216" fmla="*/ 235397 h 457399"/>
              <a:gd name="connsiteX217" fmla="*/ 36311 w 554362"/>
              <a:gd name="connsiteY217" fmla="*/ 211191 h 457399"/>
              <a:gd name="connsiteX218" fmla="*/ 14677 w 554362"/>
              <a:gd name="connsiteY218" fmla="*/ 211158 h 457399"/>
              <a:gd name="connsiteX219" fmla="*/ 2104 w 554362"/>
              <a:gd name="connsiteY219" fmla="*/ 202200 h 457399"/>
              <a:gd name="connsiteX220" fmla="*/ 1044 w 554362"/>
              <a:gd name="connsiteY220" fmla="*/ 202554 h 457399"/>
              <a:gd name="connsiteX221" fmla="*/ 0 w 554362"/>
              <a:gd name="connsiteY221" fmla="*/ 211714 h 457399"/>
              <a:gd name="connsiteX222" fmla="*/ 13523 w 554362"/>
              <a:gd name="connsiteY222" fmla="*/ 224517 h 457399"/>
              <a:gd name="connsiteX223" fmla="*/ 22517 w 554362"/>
              <a:gd name="connsiteY223" fmla="*/ 222662 h 457399"/>
              <a:gd name="connsiteX224" fmla="*/ 23382 w 554362"/>
              <a:gd name="connsiteY224" fmla="*/ 223405 h 457399"/>
              <a:gd name="connsiteX225" fmla="*/ 20819 w 554362"/>
              <a:gd name="connsiteY225" fmla="*/ 238215 h 457399"/>
              <a:gd name="connsiteX226" fmla="*/ 21752 w 554362"/>
              <a:gd name="connsiteY226" fmla="*/ 238180 h 457399"/>
              <a:gd name="connsiteX227" fmla="*/ 42547 w 554362"/>
              <a:gd name="connsiteY227" fmla="*/ 221752 h 457399"/>
              <a:gd name="connsiteX228" fmla="*/ 55596 w 554362"/>
              <a:gd name="connsiteY228" fmla="*/ 235515 h 457399"/>
              <a:gd name="connsiteX229" fmla="*/ 27285 w 554362"/>
              <a:gd name="connsiteY229" fmla="*/ 285327 h 457399"/>
              <a:gd name="connsiteX230" fmla="*/ 64793 w 554362"/>
              <a:gd name="connsiteY230" fmla="*/ 308926 h 457399"/>
              <a:gd name="connsiteX231" fmla="*/ 37449 w 554362"/>
              <a:gd name="connsiteY231" fmla="*/ 322910 h 457399"/>
              <a:gd name="connsiteX232" fmla="*/ 36414 w 554362"/>
              <a:gd name="connsiteY232" fmla="*/ 322978 h 457399"/>
              <a:gd name="connsiteX233" fmla="*/ 44474 w 554362"/>
              <a:gd name="connsiteY233" fmla="*/ 340049 h 457399"/>
              <a:gd name="connsiteX234" fmla="*/ 44202 w 554362"/>
              <a:gd name="connsiteY234" fmla="*/ 341011 h 457399"/>
              <a:gd name="connsiteX235" fmla="*/ 40146 w 554362"/>
              <a:gd name="connsiteY235" fmla="*/ 379200 h 457399"/>
              <a:gd name="connsiteX236" fmla="*/ 29575 w 554362"/>
              <a:gd name="connsiteY236" fmla="*/ 388106 h 457399"/>
              <a:gd name="connsiteX237" fmla="*/ 29389 w 554362"/>
              <a:gd name="connsiteY237" fmla="*/ 388984 h 457399"/>
              <a:gd name="connsiteX238" fmla="*/ 45967 w 554362"/>
              <a:gd name="connsiteY238" fmla="*/ 389759 h 457399"/>
              <a:gd name="connsiteX239" fmla="*/ 43981 w 554362"/>
              <a:gd name="connsiteY239" fmla="*/ 400859 h 457399"/>
              <a:gd name="connsiteX240" fmla="*/ 44101 w 554362"/>
              <a:gd name="connsiteY240" fmla="*/ 401871 h 457399"/>
              <a:gd name="connsiteX241" fmla="*/ 57760 w 554362"/>
              <a:gd name="connsiteY241" fmla="*/ 394347 h 457399"/>
              <a:gd name="connsiteX242" fmla="*/ 70944 w 554362"/>
              <a:gd name="connsiteY242" fmla="*/ 397182 h 457399"/>
              <a:gd name="connsiteX243" fmla="*/ 84044 w 554362"/>
              <a:gd name="connsiteY243" fmla="*/ 403727 h 457399"/>
              <a:gd name="connsiteX244" fmla="*/ 84909 w 554362"/>
              <a:gd name="connsiteY244" fmla="*/ 403592 h 457399"/>
              <a:gd name="connsiteX245" fmla="*/ 79853 w 554362"/>
              <a:gd name="connsiteY245" fmla="*/ 387567 h 457399"/>
              <a:gd name="connsiteX246" fmla="*/ 91764 w 554362"/>
              <a:gd name="connsiteY246" fmla="*/ 388984 h 457399"/>
              <a:gd name="connsiteX247" fmla="*/ 92545 w 554362"/>
              <a:gd name="connsiteY247" fmla="*/ 388613 h 457399"/>
              <a:gd name="connsiteX248" fmla="*/ 76960 w 554362"/>
              <a:gd name="connsiteY248" fmla="*/ 380719 h 457399"/>
              <a:gd name="connsiteX249" fmla="*/ 84162 w 554362"/>
              <a:gd name="connsiteY249" fmla="*/ 372959 h 457399"/>
              <a:gd name="connsiteX250" fmla="*/ 84367 w 554362"/>
              <a:gd name="connsiteY250" fmla="*/ 372149 h 457399"/>
              <a:gd name="connsiteX251" fmla="*/ 69332 w 554362"/>
              <a:gd name="connsiteY251" fmla="*/ 373144 h 457399"/>
              <a:gd name="connsiteX252" fmla="*/ 56962 w 554362"/>
              <a:gd name="connsiteY252" fmla="*/ 375388 h 457399"/>
              <a:gd name="connsiteX253" fmla="*/ 101690 w 554362"/>
              <a:gd name="connsiteY253" fmla="*/ 328089 h 457399"/>
              <a:gd name="connsiteX254" fmla="*/ 102514 w 554362"/>
              <a:gd name="connsiteY254" fmla="*/ 327802 h 457399"/>
              <a:gd name="connsiteX255" fmla="*/ 118795 w 554362"/>
              <a:gd name="connsiteY255" fmla="*/ 323686 h 457399"/>
              <a:gd name="connsiteX256" fmla="*/ 118404 w 554362"/>
              <a:gd name="connsiteY256" fmla="*/ 323062 h 457399"/>
              <a:gd name="connsiteX257" fmla="*/ 116487 w 554362"/>
              <a:gd name="connsiteY257" fmla="*/ 273385 h 457399"/>
              <a:gd name="connsiteX258" fmla="*/ 179423 w 554362"/>
              <a:gd name="connsiteY258" fmla="*/ 270771 h 457399"/>
              <a:gd name="connsiteX259" fmla="*/ 176648 w 554362"/>
              <a:gd name="connsiteY259" fmla="*/ 275594 h 457399"/>
              <a:gd name="connsiteX260" fmla="*/ 176775 w 554362"/>
              <a:gd name="connsiteY260" fmla="*/ 276439 h 457399"/>
              <a:gd name="connsiteX261" fmla="*/ 185006 w 554362"/>
              <a:gd name="connsiteY261" fmla="*/ 274634 h 457399"/>
              <a:gd name="connsiteX262" fmla="*/ 183426 w 554362"/>
              <a:gd name="connsiteY262" fmla="*/ 285581 h 457399"/>
              <a:gd name="connsiteX263" fmla="*/ 183597 w 554362"/>
              <a:gd name="connsiteY263" fmla="*/ 286474 h 457399"/>
              <a:gd name="connsiteX264" fmla="*/ 193930 w 554362"/>
              <a:gd name="connsiteY264" fmla="*/ 278598 h 457399"/>
              <a:gd name="connsiteX265" fmla="*/ 194863 w 554362"/>
              <a:gd name="connsiteY265" fmla="*/ 279121 h 457399"/>
              <a:gd name="connsiteX266" fmla="*/ 194863 w 554362"/>
              <a:gd name="connsiteY266" fmla="*/ 302872 h 457399"/>
              <a:gd name="connsiteX267" fmla="*/ 277185 w 554362"/>
              <a:gd name="connsiteY267" fmla="*/ 370058 h 457399"/>
              <a:gd name="connsiteX268" fmla="*/ 359498 w 554362"/>
              <a:gd name="connsiteY268" fmla="*/ 302872 h 457399"/>
              <a:gd name="connsiteX269" fmla="*/ 359498 w 554362"/>
              <a:gd name="connsiteY269" fmla="*/ 279121 h 457399"/>
              <a:gd name="connsiteX270" fmla="*/ 360440 w 554362"/>
              <a:gd name="connsiteY270" fmla="*/ 278598 h 457399"/>
              <a:gd name="connsiteX271" fmla="*/ 370775 w 554362"/>
              <a:gd name="connsiteY271" fmla="*/ 286474 h 457399"/>
              <a:gd name="connsiteX272" fmla="*/ 370943 w 554362"/>
              <a:gd name="connsiteY272" fmla="*/ 285581 h 457399"/>
              <a:gd name="connsiteX273" fmla="*/ 369365 w 554362"/>
              <a:gd name="connsiteY273" fmla="*/ 274634 h 457399"/>
              <a:gd name="connsiteX274" fmla="*/ 377594 w 554362"/>
              <a:gd name="connsiteY274" fmla="*/ 276439 h 457399"/>
              <a:gd name="connsiteX275" fmla="*/ 377714 w 554362"/>
              <a:gd name="connsiteY275" fmla="*/ 275594 h 457399"/>
              <a:gd name="connsiteX276" fmla="*/ 374948 w 554362"/>
              <a:gd name="connsiteY276" fmla="*/ 270771 h 457399"/>
              <a:gd name="connsiteX277" fmla="*/ 437884 w 554362"/>
              <a:gd name="connsiteY277" fmla="*/ 273385 h 457399"/>
              <a:gd name="connsiteX278" fmla="*/ 435966 w 554362"/>
              <a:gd name="connsiteY278" fmla="*/ 323062 h 457399"/>
              <a:gd name="connsiteX279" fmla="*/ 435577 w 554362"/>
              <a:gd name="connsiteY279" fmla="*/ 323686 h 457399"/>
              <a:gd name="connsiteX280" fmla="*/ 451849 w 554362"/>
              <a:gd name="connsiteY280" fmla="*/ 327802 h 457399"/>
              <a:gd name="connsiteX281" fmla="*/ 452679 w 554362"/>
              <a:gd name="connsiteY281" fmla="*/ 328089 h 457399"/>
              <a:gd name="connsiteX282" fmla="*/ 497407 w 554362"/>
              <a:gd name="connsiteY282" fmla="*/ 375388 h 457399"/>
              <a:gd name="connsiteX283" fmla="*/ 485038 w 554362"/>
              <a:gd name="connsiteY283" fmla="*/ 373144 h 457399"/>
              <a:gd name="connsiteX284" fmla="*/ 470004 w 554362"/>
              <a:gd name="connsiteY284" fmla="*/ 372149 h 457399"/>
              <a:gd name="connsiteX285" fmla="*/ 470208 w 554362"/>
              <a:gd name="connsiteY285" fmla="*/ 372959 h 457399"/>
              <a:gd name="connsiteX286" fmla="*/ 477403 w 554362"/>
              <a:gd name="connsiteY286" fmla="*/ 380719 h 457399"/>
              <a:gd name="connsiteX287" fmla="*/ 461826 w 554362"/>
              <a:gd name="connsiteY287" fmla="*/ 388613 h 457399"/>
              <a:gd name="connsiteX288" fmla="*/ 462606 w 554362"/>
              <a:gd name="connsiteY288" fmla="*/ 388984 h 457399"/>
              <a:gd name="connsiteX289" fmla="*/ 474519 w 554362"/>
              <a:gd name="connsiteY289" fmla="*/ 387567 h 457399"/>
              <a:gd name="connsiteX290" fmla="*/ 469462 w 554362"/>
              <a:gd name="connsiteY290" fmla="*/ 403592 h 457399"/>
              <a:gd name="connsiteX291" fmla="*/ 470328 w 554362"/>
              <a:gd name="connsiteY291" fmla="*/ 403727 h 457399"/>
              <a:gd name="connsiteX292" fmla="*/ 483427 w 554362"/>
              <a:gd name="connsiteY292" fmla="*/ 397182 h 457399"/>
              <a:gd name="connsiteX293" fmla="*/ 496612 w 554362"/>
              <a:gd name="connsiteY293" fmla="*/ 394347 h 457399"/>
              <a:gd name="connsiteX294" fmla="*/ 510271 w 554362"/>
              <a:gd name="connsiteY294" fmla="*/ 401871 h 457399"/>
              <a:gd name="connsiteX295" fmla="*/ 510389 w 554362"/>
              <a:gd name="connsiteY295" fmla="*/ 400859 h 457399"/>
              <a:gd name="connsiteX296" fmla="*/ 508404 w 554362"/>
              <a:gd name="connsiteY296" fmla="*/ 389759 h 457399"/>
              <a:gd name="connsiteX297" fmla="*/ 524982 w 554362"/>
              <a:gd name="connsiteY297" fmla="*/ 388984 h 457399"/>
              <a:gd name="connsiteX298" fmla="*/ 524795 w 554362"/>
              <a:gd name="connsiteY298" fmla="*/ 388106 h 457399"/>
              <a:gd name="connsiteX299" fmla="*/ 514223 w 554362"/>
              <a:gd name="connsiteY299" fmla="*/ 379200 h 457399"/>
              <a:gd name="connsiteX300" fmla="*/ 510168 w 554362"/>
              <a:gd name="connsiteY300" fmla="*/ 341011 h 457399"/>
              <a:gd name="connsiteX301" fmla="*/ 509897 w 554362"/>
              <a:gd name="connsiteY301" fmla="*/ 340049 h 457399"/>
              <a:gd name="connsiteX302" fmla="*/ 517957 w 554362"/>
              <a:gd name="connsiteY302" fmla="*/ 322978 h 457399"/>
              <a:gd name="connsiteX303" fmla="*/ 516922 w 554362"/>
              <a:gd name="connsiteY303" fmla="*/ 322910 h 457399"/>
              <a:gd name="connsiteX304" fmla="*/ 489569 w 554362"/>
              <a:gd name="connsiteY304" fmla="*/ 308926 h 457399"/>
              <a:gd name="connsiteX305" fmla="*/ 527078 w 554362"/>
              <a:gd name="connsiteY305" fmla="*/ 285327 h 457399"/>
              <a:gd name="connsiteX306" fmla="*/ 498766 w 554362"/>
              <a:gd name="connsiteY306" fmla="*/ 235515 h 457399"/>
              <a:gd name="connsiteX307" fmla="*/ 511815 w 554362"/>
              <a:gd name="connsiteY307" fmla="*/ 221752 h 457399"/>
              <a:gd name="connsiteX308" fmla="*/ 532617 w 554362"/>
              <a:gd name="connsiteY308" fmla="*/ 238180 h 457399"/>
              <a:gd name="connsiteX309" fmla="*/ 533550 w 554362"/>
              <a:gd name="connsiteY309" fmla="*/ 238215 h 457399"/>
              <a:gd name="connsiteX310" fmla="*/ 530989 w 554362"/>
              <a:gd name="connsiteY310" fmla="*/ 223405 h 457399"/>
              <a:gd name="connsiteX311" fmla="*/ 531854 w 554362"/>
              <a:gd name="connsiteY311" fmla="*/ 222662 h 457399"/>
              <a:gd name="connsiteX312" fmla="*/ 540839 w 554362"/>
              <a:gd name="connsiteY312" fmla="*/ 224517 h 457399"/>
              <a:gd name="connsiteX313" fmla="*/ 554363 w 554362"/>
              <a:gd name="connsiteY313" fmla="*/ 211714 h 457399"/>
              <a:gd name="connsiteX314" fmla="*/ 553327 w 554362"/>
              <a:gd name="connsiteY314" fmla="*/ 202554 h 457399"/>
              <a:gd name="connsiteX315" fmla="*/ 552267 w 554362"/>
              <a:gd name="connsiteY315" fmla="*/ 202200 h 457399"/>
              <a:gd name="connsiteX316" fmla="*/ 539692 w 554362"/>
              <a:gd name="connsiteY316" fmla="*/ 211158 h 457399"/>
              <a:gd name="connsiteX317" fmla="*/ 518050 w 554362"/>
              <a:gd name="connsiteY317" fmla="*/ 211191 h 457399"/>
              <a:gd name="connsiteX318" fmla="*/ 491665 w 554362"/>
              <a:gd name="connsiteY318" fmla="*/ 235397 h 457399"/>
              <a:gd name="connsiteX319" fmla="*/ 516819 w 554362"/>
              <a:gd name="connsiteY319" fmla="*/ 283624 h 457399"/>
              <a:gd name="connsiteX320" fmla="*/ 501412 w 554362"/>
              <a:gd name="connsiteY320" fmla="*/ 296140 h 457399"/>
              <a:gd name="connsiteX321" fmla="*/ 487057 w 554362"/>
              <a:gd name="connsiteY321" fmla="*/ 293171 h 457399"/>
              <a:gd name="connsiteX322" fmla="*/ 464201 w 554362"/>
              <a:gd name="connsiteY322" fmla="*/ 246041 h 457399"/>
              <a:gd name="connsiteX323" fmla="*/ 424428 w 554362"/>
              <a:gd name="connsiteY323" fmla="*/ 245046 h 457399"/>
              <a:gd name="connsiteX324" fmla="*/ 388930 w 554362"/>
              <a:gd name="connsiteY324" fmla="*/ 240576 h 457399"/>
              <a:gd name="connsiteX325" fmla="*/ 362664 w 554362"/>
              <a:gd name="connsiteY325" fmla="*/ 259216 h 457399"/>
              <a:gd name="connsiteX326" fmla="*/ 359498 w 554362"/>
              <a:gd name="connsiteY326" fmla="*/ 258592 h 457399"/>
              <a:gd name="connsiteX327" fmla="*/ 359498 w 554362"/>
              <a:gd name="connsiteY327" fmla="*/ 179900 h 457399"/>
              <a:gd name="connsiteX328" fmla="*/ 365802 w 554362"/>
              <a:gd name="connsiteY328" fmla="*/ 186176 h 457399"/>
              <a:gd name="connsiteX329" fmla="*/ 367652 w 554362"/>
              <a:gd name="connsiteY329" fmla="*/ 195673 h 457399"/>
              <a:gd name="connsiteX330" fmla="*/ 368518 w 554362"/>
              <a:gd name="connsiteY330" fmla="*/ 195436 h 457399"/>
              <a:gd name="connsiteX331" fmla="*/ 371640 w 554362"/>
              <a:gd name="connsiteY331" fmla="*/ 191185 h 457399"/>
              <a:gd name="connsiteX332" fmla="*/ 391170 w 554362"/>
              <a:gd name="connsiteY332" fmla="*/ 206232 h 457399"/>
              <a:gd name="connsiteX333" fmla="*/ 406865 w 554362"/>
              <a:gd name="connsiteY333" fmla="*/ 188098 h 457399"/>
              <a:gd name="connsiteX334" fmla="*/ 373438 w 554362"/>
              <a:gd name="connsiteY334" fmla="*/ 168801 h 457399"/>
              <a:gd name="connsiteX335" fmla="*/ 366040 w 554362"/>
              <a:gd name="connsiteY335" fmla="*/ 164163 h 457399"/>
              <a:gd name="connsiteX336" fmla="*/ 353194 w 554362"/>
              <a:gd name="connsiteY336" fmla="*/ 158815 h 457399"/>
              <a:gd name="connsiteX337" fmla="*/ 353347 w 554362"/>
              <a:gd name="connsiteY337" fmla="*/ 159844 h 457399"/>
              <a:gd name="connsiteX338" fmla="*/ 358718 w 554362"/>
              <a:gd name="connsiteY338" fmla="*/ 168548 h 457399"/>
              <a:gd name="connsiteX339" fmla="*/ 277185 w 554362"/>
              <a:gd name="connsiteY339" fmla="*/ 156740 h 457399"/>
              <a:gd name="connsiteX340" fmla="*/ 225729 w 554362"/>
              <a:gd name="connsiteY340" fmla="*/ 161515 h 457399"/>
              <a:gd name="connsiteX341" fmla="*/ 225729 w 554362"/>
              <a:gd name="connsiteY341" fmla="*/ 188791 h 457399"/>
              <a:gd name="connsiteX342" fmla="*/ 214598 w 554362"/>
              <a:gd name="connsiteY342" fmla="*/ 188791 h 457399"/>
              <a:gd name="connsiteX343" fmla="*/ 214598 w 554362"/>
              <a:gd name="connsiteY343" fmla="*/ 163707 h 457399"/>
              <a:gd name="connsiteX344" fmla="*/ 214598 w 554362"/>
              <a:gd name="connsiteY344" fmla="*/ 163707 h 457399"/>
              <a:gd name="connsiteX345" fmla="*/ 140905 w 554362"/>
              <a:gd name="connsiteY345" fmla="*/ 443132 h 457399"/>
              <a:gd name="connsiteX346" fmla="*/ 136000 w 554362"/>
              <a:gd name="connsiteY346" fmla="*/ 436198 h 457399"/>
              <a:gd name="connsiteX347" fmla="*/ 136000 w 554362"/>
              <a:gd name="connsiteY347" fmla="*/ 419262 h 457399"/>
              <a:gd name="connsiteX348" fmla="*/ 91154 w 554362"/>
              <a:gd name="connsiteY348" fmla="*/ 412498 h 457399"/>
              <a:gd name="connsiteX349" fmla="*/ 61773 w 554362"/>
              <a:gd name="connsiteY349" fmla="*/ 419212 h 457399"/>
              <a:gd name="connsiteX350" fmla="*/ 55894 w 554362"/>
              <a:gd name="connsiteY350" fmla="*/ 451465 h 457399"/>
              <a:gd name="connsiteX351" fmla="*/ 96940 w 554362"/>
              <a:gd name="connsiteY351" fmla="*/ 445408 h 457399"/>
              <a:gd name="connsiteX352" fmla="*/ 175639 w 554362"/>
              <a:gd name="connsiteY352" fmla="*/ 446353 h 457399"/>
              <a:gd name="connsiteX353" fmla="*/ 175639 w 554362"/>
              <a:gd name="connsiteY353" fmla="*/ 432132 h 457399"/>
              <a:gd name="connsiteX354" fmla="*/ 140905 w 554362"/>
              <a:gd name="connsiteY354" fmla="*/ 443132 h 457399"/>
              <a:gd name="connsiteX355" fmla="*/ 378733 w 554362"/>
              <a:gd name="connsiteY355" fmla="*/ 432132 h 457399"/>
              <a:gd name="connsiteX356" fmla="*/ 378733 w 554362"/>
              <a:gd name="connsiteY356" fmla="*/ 446353 h 457399"/>
              <a:gd name="connsiteX357" fmla="*/ 457432 w 554362"/>
              <a:gd name="connsiteY357" fmla="*/ 445408 h 457399"/>
              <a:gd name="connsiteX358" fmla="*/ 498478 w 554362"/>
              <a:gd name="connsiteY358" fmla="*/ 451465 h 457399"/>
              <a:gd name="connsiteX359" fmla="*/ 492589 w 554362"/>
              <a:gd name="connsiteY359" fmla="*/ 419212 h 457399"/>
              <a:gd name="connsiteX360" fmla="*/ 463209 w 554362"/>
              <a:gd name="connsiteY360" fmla="*/ 412498 h 457399"/>
              <a:gd name="connsiteX361" fmla="*/ 418370 w 554362"/>
              <a:gd name="connsiteY361" fmla="*/ 419262 h 457399"/>
              <a:gd name="connsiteX362" fmla="*/ 418370 w 554362"/>
              <a:gd name="connsiteY362" fmla="*/ 436198 h 457399"/>
              <a:gd name="connsiteX363" fmla="*/ 413466 w 554362"/>
              <a:gd name="connsiteY363" fmla="*/ 443132 h 457399"/>
              <a:gd name="connsiteX364" fmla="*/ 378733 w 554362"/>
              <a:gd name="connsiteY364" fmla="*/ 432132 h 457399"/>
              <a:gd name="connsiteX365" fmla="*/ 277185 w 554362"/>
              <a:gd name="connsiteY365" fmla="*/ 417492 h 457399"/>
              <a:gd name="connsiteX366" fmla="*/ 410888 w 554362"/>
              <a:gd name="connsiteY366" fmla="*/ 430058 h 457399"/>
              <a:gd name="connsiteX367" fmla="*/ 411821 w 554362"/>
              <a:gd name="connsiteY367" fmla="*/ 429484 h 457399"/>
              <a:gd name="connsiteX368" fmla="*/ 411836 w 554362"/>
              <a:gd name="connsiteY368" fmla="*/ 396693 h 457399"/>
              <a:gd name="connsiteX369" fmla="*/ 277185 w 554362"/>
              <a:gd name="connsiteY369" fmla="*/ 381562 h 457399"/>
              <a:gd name="connsiteX370" fmla="*/ 142533 w 554362"/>
              <a:gd name="connsiteY370" fmla="*/ 396693 h 457399"/>
              <a:gd name="connsiteX371" fmla="*/ 142550 w 554362"/>
              <a:gd name="connsiteY371" fmla="*/ 429484 h 457399"/>
              <a:gd name="connsiteX372" fmla="*/ 143484 w 554362"/>
              <a:gd name="connsiteY372" fmla="*/ 430058 h 457399"/>
              <a:gd name="connsiteX373" fmla="*/ 277185 w 554362"/>
              <a:gd name="connsiteY373" fmla="*/ 417492 h 457399"/>
              <a:gd name="connsiteX374" fmla="*/ 221673 w 554362"/>
              <a:gd name="connsiteY374" fmla="*/ 262876 h 457399"/>
              <a:gd name="connsiteX375" fmla="*/ 215378 w 554362"/>
              <a:gd name="connsiteY375" fmla="*/ 261257 h 457399"/>
              <a:gd name="connsiteX376" fmla="*/ 214852 w 554362"/>
              <a:gd name="connsiteY376" fmla="*/ 262033 h 457399"/>
              <a:gd name="connsiteX377" fmla="*/ 207547 w 554362"/>
              <a:gd name="connsiteY377" fmla="*/ 258844 h 457399"/>
              <a:gd name="connsiteX378" fmla="*/ 214080 w 554362"/>
              <a:gd name="connsiteY378" fmla="*/ 258794 h 457399"/>
              <a:gd name="connsiteX379" fmla="*/ 214410 w 554362"/>
              <a:gd name="connsiteY379" fmla="*/ 258103 h 457399"/>
              <a:gd name="connsiteX380" fmla="*/ 208829 w 554362"/>
              <a:gd name="connsiteY380" fmla="*/ 252671 h 457399"/>
              <a:gd name="connsiteX381" fmla="*/ 216040 w 554362"/>
              <a:gd name="connsiteY381" fmla="*/ 255336 h 457399"/>
              <a:gd name="connsiteX382" fmla="*/ 216473 w 554362"/>
              <a:gd name="connsiteY382" fmla="*/ 254830 h 457399"/>
              <a:gd name="connsiteX383" fmla="*/ 211662 w 554362"/>
              <a:gd name="connsiteY383" fmla="*/ 247829 h 457399"/>
              <a:gd name="connsiteX384" fmla="*/ 218739 w 554362"/>
              <a:gd name="connsiteY384" fmla="*/ 252536 h 457399"/>
              <a:gd name="connsiteX385" fmla="*/ 219263 w 554362"/>
              <a:gd name="connsiteY385" fmla="*/ 252165 h 457399"/>
              <a:gd name="connsiteX386" fmla="*/ 215913 w 554362"/>
              <a:gd name="connsiteY386" fmla="*/ 243932 h 457399"/>
              <a:gd name="connsiteX387" fmla="*/ 222368 w 554362"/>
              <a:gd name="connsiteY387" fmla="*/ 249988 h 457399"/>
              <a:gd name="connsiteX388" fmla="*/ 222912 w 554362"/>
              <a:gd name="connsiteY388" fmla="*/ 249701 h 457399"/>
              <a:gd name="connsiteX389" fmla="*/ 221131 w 554362"/>
              <a:gd name="connsiteY389" fmla="*/ 241471 h 457399"/>
              <a:gd name="connsiteX390" fmla="*/ 225864 w 554362"/>
              <a:gd name="connsiteY390" fmla="*/ 248352 h 457399"/>
              <a:gd name="connsiteX391" fmla="*/ 226509 w 554362"/>
              <a:gd name="connsiteY391" fmla="*/ 248168 h 457399"/>
              <a:gd name="connsiteX392" fmla="*/ 226662 w 554362"/>
              <a:gd name="connsiteY392" fmla="*/ 240643 h 457399"/>
              <a:gd name="connsiteX393" fmla="*/ 229666 w 554362"/>
              <a:gd name="connsiteY393" fmla="*/ 247525 h 457399"/>
              <a:gd name="connsiteX394" fmla="*/ 230479 w 554362"/>
              <a:gd name="connsiteY394" fmla="*/ 247425 h 457399"/>
              <a:gd name="connsiteX395" fmla="*/ 232915 w 554362"/>
              <a:gd name="connsiteY395" fmla="*/ 241606 h 457399"/>
              <a:gd name="connsiteX396" fmla="*/ 233195 w 554362"/>
              <a:gd name="connsiteY396" fmla="*/ 249432 h 457399"/>
              <a:gd name="connsiteX397" fmla="*/ 232142 w 554362"/>
              <a:gd name="connsiteY397" fmla="*/ 249634 h 457399"/>
              <a:gd name="connsiteX398" fmla="*/ 230820 w 554362"/>
              <a:gd name="connsiteY398" fmla="*/ 259063 h 457399"/>
              <a:gd name="connsiteX399" fmla="*/ 260904 w 554362"/>
              <a:gd name="connsiteY399" fmla="*/ 240897 h 457399"/>
              <a:gd name="connsiteX400" fmla="*/ 295240 w 554362"/>
              <a:gd name="connsiteY400" fmla="*/ 247036 h 457399"/>
              <a:gd name="connsiteX401" fmla="*/ 303893 w 554362"/>
              <a:gd name="connsiteY401" fmla="*/ 269573 h 457399"/>
              <a:gd name="connsiteX402" fmla="*/ 322227 w 554362"/>
              <a:gd name="connsiteY402" fmla="*/ 266773 h 457399"/>
              <a:gd name="connsiteX403" fmla="*/ 311071 w 554362"/>
              <a:gd name="connsiteY403" fmla="*/ 244051 h 457399"/>
              <a:gd name="connsiteX404" fmla="*/ 323525 w 554362"/>
              <a:gd name="connsiteY404" fmla="*/ 232496 h 457399"/>
              <a:gd name="connsiteX405" fmla="*/ 339476 w 554362"/>
              <a:gd name="connsiteY405" fmla="*/ 234555 h 457399"/>
              <a:gd name="connsiteX406" fmla="*/ 345874 w 554362"/>
              <a:gd name="connsiteY406" fmla="*/ 229646 h 457399"/>
              <a:gd name="connsiteX407" fmla="*/ 347502 w 554362"/>
              <a:gd name="connsiteY407" fmla="*/ 229763 h 457399"/>
              <a:gd name="connsiteX408" fmla="*/ 348061 w 554362"/>
              <a:gd name="connsiteY408" fmla="*/ 234420 h 457399"/>
              <a:gd name="connsiteX409" fmla="*/ 337016 w 554362"/>
              <a:gd name="connsiteY409" fmla="*/ 241184 h 457399"/>
              <a:gd name="connsiteX410" fmla="*/ 336507 w 554362"/>
              <a:gd name="connsiteY410" fmla="*/ 241656 h 457399"/>
              <a:gd name="connsiteX411" fmla="*/ 335895 w 554362"/>
              <a:gd name="connsiteY411" fmla="*/ 249382 h 457399"/>
              <a:gd name="connsiteX412" fmla="*/ 335353 w 554362"/>
              <a:gd name="connsiteY412" fmla="*/ 249347 h 457399"/>
              <a:gd name="connsiteX413" fmla="*/ 323628 w 554362"/>
              <a:gd name="connsiteY413" fmla="*/ 238602 h 457399"/>
              <a:gd name="connsiteX414" fmla="*/ 318130 w 554362"/>
              <a:gd name="connsiteY414" fmla="*/ 243882 h 457399"/>
              <a:gd name="connsiteX415" fmla="*/ 330297 w 554362"/>
              <a:gd name="connsiteY415" fmla="*/ 267937 h 457399"/>
              <a:gd name="connsiteX416" fmla="*/ 304301 w 554362"/>
              <a:gd name="connsiteY416" fmla="*/ 280824 h 457399"/>
              <a:gd name="connsiteX417" fmla="*/ 323678 w 554362"/>
              <a:gd name="connsiteY417" fmla="*/ 291653 h 457399"/>
              <a:gd name="connsiteX418" fmla="*/ 324222 w 554362"/>
              <a:gd name="connsiteY418" fmla="*/ 291670 h 457399"/>
              <a:gd name="connsiteX419" fmla="*/ 322219 w 554362"/>
              <a:gd name="connsiteY419" fmla="*/ 299751 h 457399"/>
              <a:gd name="connsiteX420" fmla="*/ 326971 w 554362"/>
              <a:gd name="connsiteY420" fmla="*/ 311524 h 457399"/>
              <a:gd name="connsiteX421" fmla="*/ 334870 w 554362"/>
              <a:gd name="connsiteY421" fmla="*/ 313937 h 457399"/>
              <a:gd name="connsiteX422" fmla="*/ 335183 w 554362"/>
              <a:gd name="connsiteY422" fmla="*/ 314291 h 457399"/>
              <a:gd name="connsiteX423" fmla="*/ 326630 w 554362"/>
              <a:gd name="connsiteY423" fmla="*/ 318036 h 457399"/>
              <a:gd name="connsiteX424" fmla="*/ 330262 w 554362"/>
              <a:gd name="connsiteY424" fmla="*/ 323232 h 457399"/>
              <a:gd name="connsiteX425" fmla="*/ 330330 w 554362"/>
              <a:gd name="connsiteY425" fmla="*/ 323805 h 457399"/>
              <a:gd name="connsiteX426" fmla="*/ 321235 w 554362"/>
              <a:gd name="connsiteY426" fmla="*/ 322168 h 457399"/>
              <a:gd name="connsiteX427" fmla="*/ 314787 w 554362"/>
              <a:gd name="connsiteY427" fmla="*/ 326065 h 457399"/>
              <a:gd name="connsiteX428" fmla="*/ 311376 w 554362"/>
              <a:gd name="connsiteY428" fmla="*/ 331732 h 457399"/>
              <a:gd name="connsiteX429" fmla="*/ 311011 w 554362"/>
              <a:gd name="connsiteY429" fmla="*/ 331936 h 457399"/>
              <a:gd name="connsiteX430" fmla="*/ 310885 w 554362"/>
              <a:gd name="connsiteY430" fmla="*/ 322691 h 457399"/>
              <a:gd name="connsiteX431" fmla="*/ 304911 w 554362"/>
              <a:gd name="connsiteY431" fmla="*/ 325391 h 457399"/>
              <a:gd name="connsiteX432" fmla="*/ 304437 w 554362"/>
              <a:gd name="connsiteY432" fmla="*/ 325424 h 457399"/>
              <a:gd name="connsiteX433" fmla="*/ 311274 w 554362"/>
              <a:gd name="connsiteY433" fmla="*/ 318609 h 457399"/>
              <a:gd name="connsiteX434" fmla="*/ 303825 w 554362"/>
              <a:gd name="connsiteY434" fmla="*/ 315505 h 457399"/>
              <a:gd name="connsiteX435" fmla="*/ 303589 w 554362"/>
              <a:gd name="connsiteY435" fmla="*/ 315151 h 457399"/>
              <a:gd name="connsiteX436" fmla="*/ 311632 w 554362"/>
              <a:gd name="connsiteY436" fmla="*/ 313177 h 457399"/>
              <a:gd name="connsiteX437" fmla="*/ 318486 w 554362"/>
              <a:gd name="connsiteY437" fmla="*/ 312317 h 457399"/>
              <a:gd name="connsiteX438" fmla="*/ 290522 w 554362"/>
              <a:gd name="connsiteY438" fmla="*/ 296816 h 457399"/>
              <a:gd name="connsiteX439" fmla="*/ 289912 w 554362"/>
              <a:gd name="connsiteY439" fmla="*/ 297018 h 457399"/>
              <a:gd name="connsiteX440" fmla="*/ 280748 w 554362"/>
              <a:gd name="connsiteY440" fmla="*/ 294555 h 457399"/>
              <a:gd name="connsiteX441" fmla="*/ 281080 w 554362"/>
              <a:gd name="connsiteY441" fmla="*/ 294353 h 457399"/>
              <a:gd name="connsiteX442" fmla="*/ 287214 w 554362"/>
              <a:gd name="connsiteY442" fmla="*/ 292143 h 457399"/>
              <a:gd name="connsiteX443" fmla="*/ 289403 w 554362"/>
              <a:gd name="connsiteY443" fmla="*/ 283220 h 457399"/>
              <a:gd name="connsiteX444" fmla="*/ 263780 w 554362"/>
              <a:gd name="connsiteY444" fmla="*/ 256533 h 457399"/>
              <a:gd name="connsiteX445" fmla="*/ 235435 w 554362"/>
              <a:gd name="connsiteY445" fmla="*/ 266064 h 457399"/>
              <a:gd name="connsiteX446" fmla="*/ 242766 w 554362"/>
              <a:gd name="connsiteY446" fmla="*/ 267735 h 457399"/>
              <a:gd name="connsiteX447" fmla="*/ 228393 w 554362"/>
              <a:gd name="connsiteY447" fmla="*/ 277586 h 457399"/>
              <a:gd name="connsiteX448" fmla="*/ 229531 w 554362"/>
              <a:gd name="connsiteY448" fmla="*/ 269151 h 457399"/>
              <a:gd name="connsiteX449" fmla="*/ 223981 w 554362"/>
              <a:gd name="connsiteY449" fmla="*/ 272694 h 457399"/>
              <a:gd name="connsiteX450" fmla="*/ 223592 w 554362"/>
              <a:gd name="connsiteY450" fmla="*/ 272626 h 457399"/>
              <a:gd name="connsiteX451" fmla="*/ 227459 w 554362"/>
              <a:gd name="connsiteY451" fmla="*/ 264815 h 457399"/>
              <a:gd name="connsiteX452" fmla="*/ 227333 w 554362"/>
              <a:gd name="connsiteY452" fmla="*/ 264631 h 457399"/>
              <a:gd name="connsiteX453" fmla="*/ 221215 w 554362"/>
              <a:gd name="connsiteY453" fmla="*/ 267987 h 457399"/>
              <a:gd name="connsiteX454" fmla="*/ 220926 w 554362"/>
              <a:gd name="connsiteY454" fmla="*/ 267970 h 457399"/>
              <a:gd name="connsiteX455" fmla="*/ 221673 w 554362"/>
              <a:gd name="connsiteY455" fmla="*/ 262876 h 457399"/>
              <a:gd name="connsiteX456" fmla="*/ 243443 w 554362"/>
              <a:gd name="connsiteY456" fmla="*/ 319824 h 457399"/>
              <a:gd name="connsiteX457" fmla="*/ 234493 w 554362"/>
              <a:gd name="connsiteY457" fmla="*/ 319976 h 457399"/>
              <a:gd name="connsiteX458" fmla="*/ 230361 w 554362"/>
              <a:gd name="connsiteY458" fmla="*/ 324007 h 457399"/>
              <a:gd name="connsiteX459" fmla="*/ 230081 w 554362"/>
              <a:gd name="connsiteY459" fmla="*/ 324075 h 457399"/>
              <a:gd name="connsiteX460" fmla="*/ 233101 w 554362"/>
              <a:gd name="connsiteY460" fmla="*/ 315455 h 457399"/>
              <a:gd name="connsiteX461" fmla="*/ 226408 w 554362"/>
              <a:gd name="connsiteY461" fmla="*/ 316044 h 457399"/>
              <a:gd name="connsiteX462" fmla="*/ 225984 w 554362"/>
              <a:gd name="connsiteY462" fmla="*/ 315877 h 457399"/>
              <a:gd name="connsiteX463" fmla="*/ 234620 w 554362"/>
              <a:gd name="connsiteY463" fmla="*/ 311693 h 457399"/>
              <a:gd name="connsiteX464" fmla="*/ 230803 w 554362"/>
              <a:gd name="connsiteY464" fmla="*/ 307375 h 457399"/>
              <a:gd name="connsiteX465" fmla="*/ 230549 w 554362"/>
              <a:gd name="connsiteY465" fmla="*/ 307004 h 457399"/>
              <a:gd name="connsiteX466" fmla="*/ 234026 w 554362"/>
              <a:gd name="connsiteY466" fmla="*/ 305166 h 457399"/>
              <a:gd name="connsiteX467" fmla="*/ 240618 w 554362"/>
              <a:gd name="connsiteY467" fmla="*/ 309821 h 457399"/>
              <a:gd name="connsiteX468" fmla="*/ 249876 w 554362"/>
              <a:gd name="connsiteY468" fmla="*/ 304440 h 457399"/>
              <a:gd name="connsiteX469" fmla="*/ 246990 w 554362"/>
              <a:gd name="connsiteY469" fmla="*/ 289224 h 457399"/>
              <a:gd name="connsiteX470" fmla="*/ 246736 w 554362"/>
              <a:gd name="connsiteY470" fmla="*/ 289055 h 457399"/>
              <a:gd name="connsiteX471" fmla="*/ 240535 w 554362"/>
              <a:gd name="connsiteY471" fmla="*/ 284552 h 457399"/>
              <a:gd name="connsiteX472" fmla="*/ 240906 w 554362"/>
              <a:gd name="connsiteY472" fmla="*/ 284434 h 457399"/>
              <a:gd name="connsiteX473" fmla="*/ 247601 w 554362"/>
              <a:gd name="connsiteY473" fmla="*/ 282325 h 457399"/>
              <a:gd name="connsiteX474" fmla="*/ 270636 w 554362"/>
              <a:gd name="connsiteY474" fmla="*/ 267211 h 457399"/>
              <a:gd name="connsiteX475" fmla="*/ 279562 w 554362"/>
              <a:gd name="connsiteY475" fmla="*/ 270602 h 457399"/>
              <a:gd name="connsiteX476" fmla="*/ 282649 w 554362"/>
              <a:gd name="connsiteY476" fmla="*/ 279947 h 457399"/>
              <a:gd name="connsiteX477" fmla="*/ 282735 w 554362"/>
              <a:gd name="connsiteY477" fmla="*/ 280335 h 457399"/>
              <a:gd name="connsiteX478" fmla="*/ 259420 w 554362"/>
              <a:gd name="connsiteY478" fmla="*/ 302179 h 457399"/>
              <a:gd name="connsiteX479" fmla="*/ 265960 w 554362"/>
              <a:gd name="connsiteY479" fmla="*/ 312149 h 457399"/>
              <a:gd name="connsiteX480" fmla="*/ 266139 w 554362"/>
              <a:gd name="connsiteY480" fmla="*/ 312436 h 457399"/>
              <a:gd name="connsiteX481" fmla="*/ 261481 w 554362"/>
              <a:gd name="connsiteY481" fmla="*/ 314797 h 457399"/>
              <a:gd name="connsiteX482" fmla="*/ 255738 w 554362"/>
              <a:gd name="connsiteY482" fmla="*/ 312975 h 457399"/>
              <a:gd name="connsiteX483" fmla="*/ 247890 w 554362"/>
              <a:gd name="connsiteY483" fmla="*/ 319419 h 457399"/>
              <a:gd name="connsiteX484" fmla="*/ 250715 w 554362"/>
              <a:gd name="connsiteY484" fmla="*/ 323417 h 457399"/>
              <a:gd name="connsiteX485" fmla="*/ 250656 w 554362"/>
              <a:gd name="connsiteY485" fmla="*/ 323636 h 457399"/>
              <a:gd name="connsiteX486" fmla="*/ 243443 w 554362"/>
              <a:gd name="connsiteY486" fmla="*/ 319824 h 457399"/>
              <a:gd name="connsiteX487" fmla="*/ 285873 w 554362"/>
              <a:gd name="connsiteY487" fmla="*/ 189432 h 457399"/>
              <a:gd name="connsiteX488" fmla="*/ 277762 w 554362"/>
              <a:gd name="connsiteY488" fmla="*/ 191843 h 457399"/>
              <a:gd name="connsiteX489" fmla="*/ 285873 w 554362"/>
              <a:gd name="connsiteY489" fmla="*/ 189432 h 457399"/>
              <a:gd name="connsiteX490" fmla="*/ 267284 w 554362"/>
              <a:gd name="connsiteY490" fmla="*/ 201813 h 457399"/>
              <a:gd name="connsiteX491" fmla="*/ 275174 w 554362"/>
              <a:gd name="connsiteY491" fmla="*/ 201475 h 457399"/>
              <a:gd name="connsiteX492" fmla="*/ 275081 w 554362"/>
              <a:gd name="connsiteY492" fmla="*/ 202589 h 457399"/>
              <a:gd name="connsiteX493" fmla="*/ 262584 w 554362"/>
              <a:gd name="connsiteY493" fmla="*/ 206924 h 457399"/>
              <a:gd name="connsiteX494" fmla="*/ 257358 w 554362"/>
              <a:gd name="connsiteY494" fmla="*/ 199198 h 457399"/>
              <a:gd name="connsiteX495" fmla="*/ 258122 w 554362"/>
              <a:gd name="connsiteY495" fmla="*/ 199148 h 457399"/>
              <a:gd name="connsiteX496" fmla="*/ 267284 w 554362"/>
              <a:gd name="connsiteY496" fmla="*/ 201813 h 457399"/>
              <a:gd name="connsiteX497" fmla="*/ 170965 w 554362"/>
              <a:gd name="connsiteY497" fmla="*/ 365318 h 457399"/>
              <a:gd name="connsiteX498" fmla="*/ 187041 w 554362"/>
              <a:gd name="connsiteY498" fmla="*/ 365689 h 457399"/>
              <a:gd name="connsiteX499" fmla="*/ 194745 w 554362"/>
              <a:gd name="connsiteY499" fmla="*/ 373027 h 457399"/>
              <a:gd name="connsiteX500" fmla="*/ 195356 w 554362"/>
              <a:gd name="connsiteY500" fmla="*/ 373027 h 457399"/>
              <a:gd name="connsiteX501" fmla="*/ 189774 w 554362"/>
              <a:gd name="connsiteY501" fmla="*/ 357407 h 457399"/>
              <a:gd name="connsiteX502" fmla="*/ 201991 w 554362"/>
              <a:gd name="connsiteY502" fmla="*/ 358519 h 457399"/>
              <a:gd name="connsiteX503" fmla="*/ 202703 w 554362"/>
              <a:gd name="connsiteY503" fmla="*/ 358284 h 457399"/>
              <a:gd name="connsiteX504" fmla="*/ 187007 w 554362"/>
              <a:gd name="connsiteY504" fmla="*/ 350591 h 457399"/>
              <a:gd name="connsiteX505" fmla="*/ 193930 w 554362"/>
              <a:gd name="connsiteY505" fmla="*/ 342781 h 457399"/>
              <a:gd name="connsiteX506" fmla="*/ 194389 w 554362"/>
              <a:gd name="connsiteY506" fmla="*/ 342091 h 457399"/>
              <a:gd name="connsiteX507" fmla="*/ 178778 w 554362"/>
              <a:gd name="connsiteY507" fmla="*/ 346055 h 457399"/>
              <a:gd name="connsiteX508" fmla="*/ 159264 w 554362"/>
              <a:gd name="connsiteY508" fmla="*/ 337468 h 457399"/>
              <a:gd name="connsiteX509" fmla="*/ 169538 w 554362"/>
              <a:gd name="connsiteY509" fmla="*/ 316989 h 457399"/>
              <a:gd name="connsiteX510" fmla="*/ 169470 w 554362"/>
              <a:gd name="connsiteY510" fmla="*/ 315251 h 457399"/>
              <a:gd name="connsiteX511" fmla="*/ 169886 w 554362"/>
              <a:gd name="connsiteY511" fmla="*/ 314999 h 457399"/>
              <a:gd name="connsiteX512" fmla="*/ 173670 w 554362"/>
              <a:gd name="connsiteY512" fmla="*/ 315977 h 457399"/>
              <a:gd name="connsiteX513" fmla="*/ 180457 w 554362"/>
              <a:gd name="connsiteY513" fmla="*/ 306936 h 457399"/>
              <a:gd name="connsiteX514" fmla="*/ 179897 w 554362"/>
              <a:gd name="connsiteY514" fmla="*/ 306717 h 457399"/>
              <a:gd name="connsiteX515" fmla="*/ 176292 w 554362"/>
              <a:gd name="connsiteY515" fmla="*/ 308859 h 457399"/>
              <a:gd name="connsiteX516" fmla="*/ 130275 w 554362"/>
              <a:gd name="connsiteY516" fmla="*/ 281363 h 457399"/>
              <a:gd name="connsiteX517" fmla="*/ 109751 w 554362"/>
              <a:gd name="connsiteY517" fmla="*/ 290675 h 457399"/>
              <a:gd name="connsiteX518" fmla="*/ 112432 w 554362"/>
              <a:gd name="connsiteY518" fmla="*/ 297270 h 457399"/>
              <a:gd name="connsiteX519" fmla="*/ 106425 w 554362"/>
              <a:gd name="connsiteY519" fmla="*/ 303276 h 457399"/>
              <a:gd name="connsiteX520" fmla="*/ 106425 w 554362"/>
              <a:gd name="connsiteY520" fmla="*/ 303984 h 457399"/>
              <a:gd name="connsiteX521" fmla="*/ 139751 w 554362"/>
              <a:gd name="connsiteY521" fmla="*/ 318609 h 457399"/>
              <a:gd name="connsiteX522" fmla="*/ 140888 w 554362"/>
              <a:gd name="connsiteY522" fmla="*/ 342410 h 457399"/>
              <a:gd name="connsiteX523" fmla="*/ 129807 w 554362"/>
              <a:gd name="connsiteY523" fmla="*/ 351418 h 457399"/>
              <a:gd name="connsiteX524" fmla="*/ 129578 w 554362"/>
              <a:gd name="connsiteY524" fmla="*/ 351822 h 457399"/>
              <a:gd name="connsiteX525" fmla="*/ 138248 w 554362"/>
              <a:gd name="connsiteY525" fmla="*/ 356275 h 457399"/>
              <a:gd name="connsiteX526" fmla="*/ 148378 w 554362"/>
              <a:gd name="connsiteY526" fmla="*/ 352969 h 457399"/>
              <a:gd name="connsiteX527" fmla="*/ 162810 w 554362"/>
              <a:gd name="connsiteY527" fmla="*/ 364677 h 457399"/>
              <a:gd name="connsiteX528" fmla="*/ 157704 w 554362"/>
              <a:gd name="connsiteY528" fmla="*/ 371947 h 457399"/>
              <a:gd name="connsiteX529" fmla="*/ 157831 w 554362"/>
              <a:gd name="connsiteY529" fmla="*/ 372351 h 457399"/>
              <a:gd name="connsiteX530" fmla="*/ 170965 w 554362"/>
              <a:gd name="connsiteY530" fmla="*/ 365318 h 457399"/>
              <a:gd name="connsiteX531" fmla="*/ 396532 w 554362"/>
              <a:gd name="connsiteY531" fmla="*/ 372351 h 457399"/>
              <a:gd name="connsiteX532" fmla="*/ 396668 w 554362"/>
              <a:gd name="connsiteY532" fmla="*/ 371947 h 457399"/>
              <a:gd name="connsiteX533" fmla="*/ 391552 w 554362"/>
              <a:gd name="connsiteY533" fmla="*/ 364677 h 457399"/>
              <a:gd name="connsiteX534" fmla="*/ 405983 w 554362"/>
              <a:gd name="connsiteY534" fmla="*/ 352969 h 457399"/>
              <a:gd name="connsiteX535" fmla="*/ 416113 w 554362"/>
              <a:gd name="connsiteY535" fmla="*/ 356275 h 457399"/>
              <a:gd name="connsiteX536" fmla="*/ 424793 w 554362"/>
              <a:gd name="connsiteY536" fmla="*/ 351822 h 457399"/>
              <a:gd name="connsiteX537" fmla="*/ 424564 w 554362"/>
              <a:gd name="connsiteY537" fmla="*/ 351418 h 457399"/>
              <a:gd name="connsiteX538" fmla="*/ 413484 w 554362"/>
              <a:gd name="connsiteY538" fmla="*/ 342410 h 457399"/>
              <a:gd name="connsiteX539" fmla="*/ 414620 w 554362"/>
              <a:gd name="connsiteY539" fmla="*/ 318609 h 457399"/>
              <a:gd name="connsiteX540" fmla="*/ 447946 w 554362"/>
              <a:gd name="connsiteY540" fmla="*/ 303984 h 457399"/>
              <a:gd name="connsiteX541" fmla="*/ 447946 w 554362"/>
              <a:gd name="connsiteY541" fmla="*/ 303276 h 457399"/>
              <a:gd name="connsiteX542" fmla="*/ 441940 w 554362"/>
              <a:gd name="connsiteY542" fmla="*/ 297270 h 457399"/>
              <a:gd name="connsiteX543" fmla="*/ 444621 w 554362"/>
              <a:gd name="connsiteY543" fmla="*/ 290675 h 457399"/>
              <a:gd name="connsiteX544" fmla="*/ 424088 w 554362"/>
              <a:gd name="connsiteY544" fmla="*/ 281363 h 457399"/>
              <a:gd name="connsiteX545" fmla="*/ 378071 w 554362"/>
              <a:gd name="connsiteY545" fmla="*/ 308859 h 457399"/>
              <a:gd name="connsiteX546" fmla="*/ 374474 w 554362"/>
              <a:gd name="connsiteY546" fmla="*/ 306717 h 457399"/>
              <a:gd name="connsiteX547" fmla="*/ 373913 w 554362"/>
              <a:gd name="connsiteY547" fmla="*/ 306936 h 457399"/>
              <a:gd name="connsiteX548" fmla="*/ 380693 w 554362"/>
              <a:gd name="connsiteY548" fmla="*/ 315977 h 457399"/>
              <a:gd name="connsiteX549" fmla="*/ 384484 w 554362"/>
              <a:gd name="connsiteY549" fmla="*/ 314999 h 457399"/>
              <a:gd name="connsiteX550" fmla="*/ 384892 w 554362"/>
              <a:gd name="connsiteY550" fmla="*/ 315251 h 457399"/>
              <a:gd name="connsiteX551" fmla="*/ 384824 w 554362"/>
              <a:gd name="connsiteY551" fmla="*/ 316989 h 457399"/>
              <a:gd name="connsiteX552" fmla="*/ 395107 w 554362"/>
              <a:gd name="connsiteY552" fmla="*/ 337468 h 457399"/>
              <a:gd name="connsiteX553" fmla="*/ 375584 w 554362"/>
              <a:gd name="connsiteY553" fmla="*/ 346055 h 457399"/>
              <a:gd name="connsiteX554" fmla="*/ 359983 w 554362"/>
              <a:gd name="connsiteY554" fmla="*/ 342091 h 457399"/>
              <a:gd name="connsiteX555" fmla="*/ 360440 w 554362"/>
              <a:gd name="connsiteY555" fmla="*/ 342781 h 457399"/>
              <a:gd name="connsiteX556" fmla="*/ 367364 w 554362"/>
              <a:gd name="connsiteY556" fmla="*/ 350591 h 457399"/>
              <a:gd name="connsiteX557" fmla="*/ 351668 w 554362"/>
              <a:gd name="connsiteY557" fmla="*/ 358284 h 457399"/>
              <a:gd name="connsiteX558" fmla="*/ 352381 w 554362"/>
              <a:gd name="connsiteY558" fmla="*/ 358519 h 457399"/>
              <a:gd name="connsiteX559" fmla="*/ 364589 w 554362"/>
              <a:gd name="connsiteY559" fmla="*/ 357407 h 457399"/>
              <a:gd name="connsiteX560" fmla="*/ 359015 w 554362"/>
              <a:gd name="connsiteY560" fmla="*/ 373027 h 457399"/>
              <a:gd name="connsiteX561" fmla="*/ 359626 w 554362"/>
              <a:gd name="connsiteY561" fmla="*/ 373027 h 457399"/>
              <a:gd name="connsiteX562" fmla="*/ 367320 w 554362"/>
              <a:gd name="connsiteY562" fmla="*/ 365689 h 457399"/>
              <a:gd name="connsiteX563" fmla="*/ 383398 w 554362"/>
              <a:gd name="connsiteY563" fmla="*/ 365318 h 457399"/>
              <a:gd name="connsiteX564" fmla="*/ 396532 w 554362"/>
              <a:gd name="connsiteY564" fmla="*/ 372351 h 457399"/>
              <a:gd name="connsiteX565" fmla="*/ 231329 w 554362"/>
              <a:gd name="connsiteY565" fmla="*/ 213721 h 457399"/>
              <a:gd name="connsiteX566" fmla="*/ 227715 w 554362"/>
              <a:gd name="connsiteY566" fmla="*/ 213317 h 457399"/>
              <a:gd name="connsiteX567" fmla="*/ 227562 w 554362"/>
              <a:gd name="connsiteY567" fmla="*/ 213452 h 457399"/>
              <a:gd name="connsiteX568" fmla="*/ 233221 w 554362"/>
              <a:gd name="connsiteY568" fmla="*/ 218040 h 457399"/>
              <a:gd name="connsiteX569" fmla="*/ 237216 w 554362"/>
              <a:gd name="connsiteY569" fmla="*/ 216302 h 457399"/>
              <a:gd name="connsiteX570" fmla="*/ 255186 w 554362"/>
              <a:gd name="connsiteY570" fmla="*/ 221819 h 457399"/>
              <a:gd name="connsiteX571" fmla="*/ 251148 w 554362"/>
              <a:gd name="connsiteY571" fmla="*/ 232547 h 457399"/>
              <a:gd name="connsiteX572" fmla="*/ 227171 w 554362"/>
              <a:gd name="connsiteY572" fmla="*/ 219389 h 457399"/>
              <a:gd name="connsiteX573" fmla="*/ 221223 w 554362"/>
              <a:gd name="connsiteY573" fmla="*/ 227469 h 457399"/>
              <a:gd name="connsiteX574" fmla="*/ 216473 w 554362"/>
              <a:gd name="connsiteY574" fmla="*/ 224011 h 457399"/>
              <a:gd name="connsiteX575" fmla="*/ 221011 w 554362"/>
              <a:gd name="connsiteY575" fmla="*/ 217838 h 457399"/>
              <a:gd name="connsiteX576" fmla="*/ 214904 w 554362"/>
              <a:gd name="connsiteY576" fmla="*/ 217534 h 457399"/>
              <a:gd name="connsiteX577" fmla="*/ 214767 w 554362"/>
              <a:gd name="connsiteY577" fmla="*/ 217264 h 457399"/>
              <a:gd name="connsiteX578" fmla="*/ 223251 w 554362"/>
              <a:gd name="connsiteY578" fmla="*/ 213991 h 457399"/>
              <a:gd name="connsiteX579" fmla="*/ 216787 w 554362"/>
              <a:gd name="connsiteY579" fmla="*/ 212035 h 457399"/>
              <a:gd name="connsiteX580" fmla="*/ 216720 w 554362"/>
              <a:gd name="connsiteY580" fmla="*/ 211849 h 457399"/>
              <a:gd name="connsiteX581" fmla="*/ 226959 w 554362"/>
              <a:gd name="connsiteY581" fmla="*/ 209757 h 457399"/>
              <a:gd name="connsiteX582" fmla="*/ 228995 w 554362"/>
              <a:gd name="connsiteY582" fmla="*/ 206974 h 457399"/>
              <a:gd name="connsiteX583" fmla="*/ 224881 w 554362"/>
              <a:gd name="connsiteY583" fmla="*/ 202673 h 457399"/>
              <a:gd name="connsiteX584" fmla="*/ 227459 w 554362"/>
              <a:gd name="connsiteY584" fmla="*/ 199148 h 457399"/>
              <a:gd name="connsiteX585" fmla="*/ 230344 w 554362"/>
              <a:gd name="connsiteY585" fmla="*/ 203010 h 457399"/>
              <a:gd name="connsiteX586" fmla="*/ 252487 w 554362"/>
              <a:gd name="connsiteY586" fmla="*/ 172867 h 457399"/>
              <a:gd name="connsiteX587" fmla="*/ 259073 w 554362"/>
              <a:gd name="connsiteY587" fmla="*/ 170506 h 457399"/>
              <a:gd name="connsiteX588" fmla="*/ 258911 w 554362"/>
              <a:gd name="connsiteY588" fmla="*/ 177455 h 457399"/>
              <a:gd name="connsiteX589" fmla="*/ 237132 w 554362"/>
              <a:gd name="connsiteY589" fmla="*/ 207869 h 457399"/>
              <a:gd name="connsiteX590" fmla="*/ 241721 w 554362"/>
              <a:gd name="connsiteY590" fmla="*/ 209370 h 457399"/>
              <a:gd name="connsiteX591" fmla="*/ 239184 w 554362"/>
              <a:gd name="connsiteY591" fmla="*/ 212911 h 457399"/>
              <a:gd name="connsiteX592" fmla="*/ 233763 w 554362"/>
              <a:gd name="connsiteY592" fmla="*/ 210398 h 457399"/>
              <a:gd name="connsiteX593" fmla="*/ 231329 w 554362"/>
              <a:gd name="connsiteY593" fmla="*/ 213721 h 457399"/>
              <a:gd name="connsiteX594" fmla="*/ 308984 w 554362"/>
              <a:gd name="connsiteY594" fmla="*/ 208797 h 457399"/>
              <a:gd name="connsiteX595" fmla="*/ 314414 w 554362"/>
              <a:gd name="connsiteY595" fmla="*/ 214447 h 457399"/>
              <a:gd name="connsiteX596" fmla="*/ 314728 w 554362"/>
              <a:gd name="connsiteY596" fmla="*/ 214599 h 457399"/>
              <a:gd name="connsiteX597" fmla="*/ 306099 w 554362"/>
              <a:gd name="connsiteY597" fmla="*/ 216860 h 457399"/>
              <a:gd name="connsiteX598" fmla="*/ 309222 w 554362"/>
              <a:gd name="connsiteY598" fmla="*/ 228566 h 457399"/>
              <a:gd name="connsiteX599" fmla="*/ 309230 w 554362"/>
              <a:gd name="connsiteY599" fmla="*/ 229274 h 457399"/>
              <a:gd name="connsiteX600" fmla="*/ 299754 w 554362"/>
              <a:gd name="connsiteY600" fmla="*/ 226878 h 457399"/>
              <a:gd name="connsiteX601" fmla="*/ 298769 w 554362"/>
              <a:gd name="connsiteY601" fmla="*/ 238349 h 457399"/>
              <a:gd name="connsiteX602" fmla="*/ 277796 w 554362"/>
              <a:gd name="connsiteY602" fmla="*/ 240222 h 457399"/>
              <a:gd name="connsiteX603" fmla="*/ 257257 w 554362"/>
              <a:gd name="connsiteY603" fmla="*/ 233694 h 457399"/>
              <a:gd name="connsiteX604" fmla="*/ 275421 w 554362"/>
              <a:gd name="connsiteY604" fmla="*/ 216960 h 457399"/>
              <a:gd name="connsiteX605" fmla="*/ 284074 w 554362"/>
              <a:gd name="connsiteY605" fmla="*/ 208493 h 457399"/>
              <a:gd name="connsiteX606" fmla="*/ 275624 w 554362"/>
              <a:gd name="connsiteY606" fmla="*/ 210432 h 457399"/>
              <a:gd name="connsiteX607" fmla="*/ 276066 w 554362"/>
              <a:gd name="connsiteY607" fmla="*/ 207092 h 457399"/>
              <a:gd name="connsiteX608" fmla="*/ 275251 w 554362"/>
              <a:gd name="connsiteY608" fmla="*/ 204242 h 457399"/>
              <a:gd name="connsiteX609" fmla="*/ 282479 w 554362"/>
              <a:gd name="connsiteY609" fmla="*/ 202893 h 457399"/>
              <a:gd name="connsiteX610" fmla="*/ 272095 w 554362"/>
              <a:gd name="connsiteY610" fmla="*/ 199283 h 457399"/>
              <a:gd name="connsiteX611" fmla="*/ 270160 w 554362"/>
              <a:gd name="connsiteY611" fmla="*/ 194558 h 457399"/>
              <a:gd name="connsiteX612" fmla="*/ 269041 w 554362"/>
              <a:gd name="connsiteY612" fmla="*/ 192703 h 457399"/>
              <a:gd name="connsiteX613" fmla="*/ 278203 w 554362"/>
              <a:gd name="connsiteY613" fmla="*/ 186647 h 457399"/>
              <a:gd name="connsiteX614" fmla="*/ 289063 w 554362"/>
              <a:gd name="connsiteY614" fmla="*/ 182314 h 457399"/>
              <a:gd name="connsiteX615" fmla="*/ 287535 w 554362"/>
              <a:gd name="connsiteY615" fmla="*/ 170825 h 457399"/>
              <a:gd name="connsiteX616" fmla="*/ 288350 w 554362"/>
              <a:gd name="connsiteY616" fmla="*/ 170302 h 457399"/>
              <a:gd name="connsiteX617" fmla="*/ 295578 w 554362"/>
              <a:gd name="connsiteY617" fmla="*/ 178399 h 457399"/>
              <a:gd name="connsiteX618" fmla="*/ 304708 w 554362"/>
              <a:gd name="connsiteY618" fmla="*/ 174114 h 457399"/>
              <a:gd name="connsiteX619" fmla="*/ 306353 w 554362"/>
              <a:gd name="connsiteY619" fmla="*/ 184017 h 457399"/>
              <a:gd name="connsiteX620" fmla="*/ 317162 w 554362"/>
              <a:gd name="connsiteY620" fmla="*/ 185298 h 457399"/>
              <a:gd name="connsiteX621" fmla="*/ 317213 w 554362"/>
              <a:gd name="connsiteY621" fmla="*/ 186260 h 457399"/>
              <a:gd name="connsiteX622" fmla="*/ 306855 w 554362"/>
              <a:gd name="connsiteY622" fmla="*/ 191556 h 457399"/>
              <a:gd name="connsiteX623" fmla="*/ 308984 w 554362"/>
              <a:gd name="connsiteY623" fmla="*/ 208797 h 457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Lst>
            <a:rect l="l" t="t" r="r" b="b"/>
            <a:pathLst>
              <a:path w="554362" h="457399">
                <a:moveTo>
                  <a:pt x="288317" y="350491"/>
                </a:moveTo>
                <a:lnTo>
                  <a:pt x="277185" y="350491"/>
                </a:lnTo>
                <a:lnTo>
                  <a:pt x="277185" y="319806"/>
                </a:lnTo>
                <a:lnTo>
                  <a:pt x="288317" y="319806"/>
                </a:lnTo>
                <a:lnTo>
                  <a:pt x="288317" y="350491"/>
                </a:lnTo>
                <a:close/>
                <a:moveTo>
                  <a:pt x="338508" y="215207"/>
                </a:moveTo>
                <a:lnTo>
                  <a:pt x="327377" y="215207"/>
                </a:lnTo>
                <a:lnTo>
                  <a:pt x="327377" y="184505"/>
                </a:lnTo>
                <a:lnTo>
                  <a:pt x="338508" y="184505"/>
                </a:lnTo>
                <a:lnTo>
                  <a:pt x="338508" y="215207"/>
                </a:lnTo>
                <a:close/>
                <a:moveTo>
                  <a:pt x="132361" y="162273"/>
                </a:moveTo>
                <a:cubicBezTo>
                  <a:pt x="131520" y="162273"/>
                  <a:pt x="125761" y="162290"/>
                  <a:pt x="125761" y="163470"/>
                </a:cubicBezTo>
                <a:cubicBezTo>
                  <a:pt x="125761" y="164652"/>
                  <a:pt x="128442" y="164044"/>
                  <a:pt x="132361" y="164702"/>
                </a:cubicBezTo>
                <a:cubicBezTo>
                  <a:pt x="141270" y="166220"/>
                  <a:pt x="144782" y="170673"/>
                  <a:pt x="151035" y="170673"/>
                </a:cubicBezTo>
                <a:cubicBezTo>
                  <a:pt x="156710" y="170673"/>
                  <a:pt x="162505" y="166845"/>
                  <a:pt x="160249" y="158680"/>
                </a:cubicBezTo>
                <a:cubicBezTo>
                  <a:pt x="159876" y="157314"/>
                  <a:pt x="159078" y="157634"/>
                  <a:pt x="158890" y="158563"/>
                </a:cubicBezTo>
                <a:cubicBezTo>
                  <a:pt x="158025" y="162206"/>
                  <a:pt x="153520" y="164298"/>
                  <a:pt x="148769" y="164298"/>
                </a:cubicBezTo>
                <a:cubicBezTo>
                  <a:pt x="142889" y="164298"/>
                  <a:pt x="141626" y="162273"/>
                  <a:pt x="132361" y="162273"/>
                </a:cubicBezTo>
                <a:close/>
                <a:moveTo>
                  <a:pt x="71062" y="192940"/>
                </a:moveTo>
                <a:cubicBezTo>
                  <a:pt x="72039" y="194289"/>
                  <a:pt x="82542" y="207835"/>
                  <a:pt x="66414" y="213013"/>
                </a:cubicBezTo>
                <a:cubicBezTo>
                  <a:pt x="65700" y="213250"/>
                  <a:pt x="65455" y="213941"/>
                  <a:pt x="66533" y="214397"/>
                </a:cubicBezTo>
                <a:cubicBezTo>
                  <a:pt x="78443" y="219339"/>
                  <a:pt x="84214" y="210246"/>
                  <a:pt x="84214" y="210246"/>
                </a:cubicBezTo>
                <a:cubicBezTo>
                  <a:pt x="90203" y="223876"/>
                  <a:pt x="81015" y="231433"/>
                  <a:pt x="81015" y="231433"/>
                </a:cubicBezTo>
                <a:cubicBezTo>
                  <a:pt x="82313" y="233896"/>
                  <a:pt x="88005" y="237995"/>
                  <a:pt x="96651" y="239918"/>
                </a:cubicBezTo>
                <a:cubicBezTo>
                  <a:pt x="99918" y="238180"/>
                  <a:pt x="104524" y="234841"/>
                  <a:pt x="106442" y="229713"/>
                </a:cubicBezTo>
                <a:cubicBezTo>
                  <a:pt x="106442" y="229713"/>
                  <a:pt x="108776" y="235667"/>
                  <a:pt x="106654" y="241352"/>
                </a:cubicBezTo>
                <a:cubicBezTo>
                  <a:pt x="130987" y="243545"/>
                  <a:pt x="139590" y="224213"/>
                  <a:pt x="158331" y="227688"/>
                </a:cubicBezTo>
                <a:cubicBezTo>
                  <a:pt x="158875" y="227790"/>
                  <a:pt x="159128" y="227452"/>
                  <a:pt x="159128" y="226878"/>
                </a:cubicBezTo>
                <a:cubicBezTo>
                  <a:pt x="159128" y="214953"/>
                  <a:pt x="151780" y="193159"/>
                  <a:pt x="128577" y="188739"/>
                </a:cubicBezTo>
                <a:cubicBezTo>
                  <a:pt x="105442" y="184303"/>
                  <a:pt x="111669" y="174857"/>
                  <a:pt x="111669" y="174857"/>
                </a:cubicBezTo>
                <a:cubicBezTo>
                  <a:pt x="121425" y="174418"/>
                  <a:pt x="127058" y="178636"/>
                  <a:pt x="127058" y="178636"/>
                </a:cubicBezTo>
                <a:cubicBezTo>
                  <a:pt x="128840" y="175734"/>
                  <a:pt x="126329" y="172597"/>
                  <a:pt x="126329" y="172597"/>
                </a:cubicBezTo>
                <a:cubicBezTo>
                  <a:pt x="127262" y="171483"/>
                  <a:pt x="127780" y="167536"/>
                  <a:pt x="127780" y="167536"/>
                </a:cubicBezTo>
                <a:cubicBezTo>
                  <a:pt x="116793" y="167519"/>
                  <a:pt x="113909" y="165175"/>
                  <a:pt x="113909" y="165175"/>
                </a:cubicBezTo>
                <a:cubicBezTo>
                  <a:pt x="112220" y="158698"/>
                  <a:pt x="116750" y="149538"/>
                  <a:pt x="133065" y="159338"/>
                </a:cubicBezTo>
                <a:cubicBezTo>
                  <a:pt x="137138" y="155728"/>
                  <a:pt x="136832" y="150228"/>
                  <a:pt x="136832" y="150228"/>
                </a:cubicBezTo>
                <a:cubicBezTo>
                  <a:pt x="138062" y="149655"/>
                  <a:pt x="138825" y="147733"/>
                  <a:pt x="138825" y="146907"/>
                </a:cubicBezTo>
                <a:cubicBezTo>
                  <a:pt x="138825" y="144207"/>
                  <a:pt x="125778" y="136937"/>
                  <a:pt x="122426" y="136077"/>
                </a:cubicBezTo>
                <a:cubicBezTo>
                  <a:pt x="121611" y="132147"/>
                  <a:pt x="116555" y="126478"/>
                  <a:pt x="101216" y="128520"/>
                </a:cubicBezTo>
                <a:cubicBezTo>
                  <a:pt x="93962" y="129414"/>
                  <a:pt x="88726" y="127525"/>
                  <a:pt x="91171" y="123324"/>
                </a:cubicBezTo>
                <a:cubicBezTo>
                  <a:pt x="91586" y="122616"/>
                  <a:pt x="90288" y="122481"/>
                  <a:pt x="89609" y="123172"/>
                </a:cubicBezTo>
                <a:cubicBezTo>
                  <a:pt x="87929" y="124842"/>
                  <a:pt x="85613" y="129549"/>
                  <a:pt x="91960" y="132720"/>
                </a:cubicBezTo>
                <a:cubicBezTo>
                  <a:pt x="98994" y="136261"/>
                  <a:pt x="99426" y="143279"/>
                  <a:pt x="99477" y="144292"/>
                </a:cubicBezTo>
                <a:cubicBezTo>
                  <a:pt x="99595" y="145775"/>
                  <a:pt x="97796" y="145910"/>
                  <a:pt x="97398" y="144426"/>
                </a:cubicBezTo>
                <a:cubicBezTo>
                  <a:pt x="94156" y="132586"/>
                  <a:pt x="77884" y="130038"/>
                  <a:pt x="68246" y="136329"/>
                </a:cubicBezTo>
                <a:cubicBezTo>
                  <a:pt x="68814" y="142671"/>
                  <a:pt x="75670" y="146855"/>
                  <a:pt x="79429" y="146855"/>
                </a:cubicBezTo>
                <a:cubicBezTo>
                  <a:pt x="81592" y="146855"/>
                  <a:pt x="84587" y="144713"/>
                  <a:pt x="84587" y="141761"/>
                </a:cubicBezTo>
                <a:cubicBezTo>
                  <a:pt x="84587" y="140328"/>
                  <a:pt x="85324" y="140512"/>
                  <a:pt x="85750" y="141626"/>
                </a:cubicBezTo>
                <a:cubicBezTo>
                  <a:pt x="87345" y="145843"/>
                  <a:pt x="81074" y="154547"/>
                  <a:pt x="71750" y="149251"/>
                </a:cubicBezTo>
                <a:cubicBezTo>
                  <a:pt x="62274" y="158680"/>
                  <a:pt x="66058" y="170302"/>
                  <a:pt x="67007" y="174587"/>
                </a:cubicBezTo>
                <a:cubicBezTo>
                  <a:pt x="68704" y="182279"/>
                  <a:pt x="64920" y="189734"/>
                  <a:pt x="57947" y="186260"/>
                </a:cubicBezTo>
                <a:cubicBezTo>
                  <a:pt x="57589" y="186091"/>
                  <a:pt x="57233" y="185956"/>
                  <a:pt x="57233" y="186782"/>
                </a:cubicBezTo>
                <a:cubicBezTo>
                  <a:pt x="57233" y="191624"/>
                  <a:pt x="63580" y="197089"/>
                  <a:pt x="71062" y="192940"/>
                </a:cubicBezTo>
                <a:close/>
                <a:moveTo>
                  <a:pt x="123291" y="145404"/>
                </a:moveTo>
                <a:cubicBezTo>
                  <a:pt x="118862" y="150313"/>
                  <a:pt x="111652" y="149183"/>
                  <a:pt x="109921" y="141086"/>
                </a:cubicBezTo>
                <a:cubicBezTo>
                  <a:pt x="119015" y="140614"/>
                  <a:pt x="122927" y="141525"/>
                  <a:pt x="123291" y="145404"/>
                </a:cubicBezTo>
                <a:close/>
                <a:moveTo>
                  <a:pt x="405593" y="164298"/>
                </a:moveTo>
                <a:cubicBezTo>
                  <a:pt x="400841" y="164298"/>
                  <a:pt x="396344" y="162206"/>
                  <a:pt x="395479" y="158563"/>
                </a:cubicBezTo>
                <a:cubicBezTo>
                  <a:pt x="395284" y="157634"/>
                  <a:pt x="394487" y="157314"/>
                  <a:pt x="394122" y="158680"/>
                </a:cubicBezTo>
                <a:cubicBezTo>
                  <a:pt x="391865" y="166845"/>
                  <a:pt x="397660" y="170673"/>
                  <a:pt x="403336" y="170673"/>
                </a:cubicBezTo>
                <a:cubicBezTo>
                  <a:pt x="409590" y="170673"/>
                  <a:pt x="413101" y="166220"/>
                  <a:pt x="422001" y="164702"/>
                </a:cubicBezTo>
                <a:cubicBezTo>
                  <a:pt x="425921" y="164044"/>
                  <a:pt x="428602" y="164652"/>
                  <a:pt x="428602" y="163470"/>
                </a:cubicBezTo>
                <a:cubicBezTo>
                  <a:pt x="428602" y="162290"/>
                  <a:pt x="422840" y="162273"/>
                  <a:pt x="422001" y="162273"/>
                </a:cubicBezTo>
                <a:cubicBezTo>
                  <a:pt x="412736" y="162273"/>
                  <a:pt x="411472" y="164298"/>
                  <a:pt x="405593" y="164298"/>
                </a:cubicBezTo>
                <a:close/>
                <a:moveTo>
                  <a:pt x="497128" y="186782"/>
                </a:moveTo>
                <a:cubicBezTo>
                  <a:pt x="497128" y="185956"/>
                  <a:pt x="496771" y="186091"/>
                  <a:pt x="496424" y="186260"/>
                </a:cubicBezTo>
                <a:cubicBezTo>
                  <a:pt x="489449" y="189734"/>
                  <a:pt x="485667" y="182279"/>
                  <a:pt x="487363" y="174587"/>
                </a:cubicBezTo>
                <a:cubicBezTo>
                  <a:pt x="488313" y="170302"/>
                  <a:pt x="492097" y="158680"/>
                  <a:pt x="482612" y="149251"/>
                </a:cubicBezTo>
                <a:cubicBezTo>
                  <a:pt x="473288" y="154547"/>
                  <a:pt x="467018" y="145843"/>
                  <a:pt x="468613" y="141626"/>
                </a:cubicBezTo>
                <a:cubicBezTo>
                  <a:pt x="469045" y="140512"/>
                  <a:pt x="469775" y="140328"/>
                  <a:pt x="469775" y="141761"/>
                </a:cubicBezTo>
                <a:cubicBezTo>
                  <a:pt x="469775" y="144713"/>
                  <a:pt x="472771" y="146855"/>
                  <a:pt x="474934" y="146855"/>
                </a:cubicBezTo>
                <a:cubicBezTo>
                  <a:pt x="478692" y="146855"/>
                  <a:pt x="485547" y="142671"/>
                  <a:pt x="486124" y="136329"/>
                </a:cubicBezTo>
                <a:cubicBezTo>
                  <a:pt x="476486" y="130038"/>
                  <a:pt x="460213" y="132586"/>
                  <a:pt x="456973" y="144426"/>
                </a:cubicBezTo>
                <a:cubicBezTo>
                  <a:pt x="456566" y="145910"/>
                  <a:pt x="454766" y="145775"/>
                  <a:pt x="454886" y="144292"/>
                </a:cubicBezTo>
                <a:cubicBezTo>
                  <a:pt x="454945" y="143279"/>
                  <a:pt x="455369" y="136261"/>
                  <a:pt x="462403" y="132720"/>
                </a:cubicBezTo>
                <a:cubicBezTo>
                  <a:pt x="468748" y="129549"/>
                  <a:pt x="466441" y="124842"/>
                  <a:pt x="464761" y="123172"/>
                </a:cubicBezTo>
                <a:cubicBezTo>
                  <a:pt x="464074" y="122481"/>
                  <a:pt x="462776" y="122616"/>
                  <a:pt x="463192" y="123324"/>
                </a:cubicBezTo>
                <a:cubicBezTo>
                  <a:pt x="465643" y="127525"/>
                  <a:pt x="460410" y="129414"/>
                  <a:pt x="453155" y="128520"/>
                </a:cubicBezTo>
                <a:cubicBezTo>
                  <a:pt x="437816" y="126478"/>
                  <a:pt x="432758" y="132147"/>
                  <a:pt x="431945" y="136077"/>
                </a:cubicBezTo>
                <a:cubicBezTo>
                  <a:pt x="428585" y="136937"/>
                  <a:pt x="415544" y="144207"/>
                  <a:pt x="415544" y="146907"/>
                </a:cubicBezTo>
                <a:cubicBezTo>
                  <a:pt x="415544" y="147733"/>
                  <a:pt x="416309" y="149655"/>
                  <a:pt x="417539" y="150228"/>
                </a:cubicBezTo>
                <a:cubicBezTo>
                  <a:pt x="417539" y="150228"/>
                  <a:pt x="417233" y="155728"/>
                  <a:pt x="421306" y="159338"/>
                </a:cubicBezTo>
                <a:cubicBezTo>
                  <a:pt x="437611" y="149538"/>
                  <a:pt x="442143" y="158698"/>
                  <a:pt x="440463" y="165175"/>
                </a:cubicBezTo>
                <a:cubicBezTo>
                  <a:pt x="440463" y="165175"/>
                  <a:pt x="437578" y="167519"/>
                  <a:pt x="426583" y="167536"/>
                </a:cubicBezTo>
                <a:cubicBezTo>
                  <a:pt x="426583" y="167536"/>
                  <a:pt x="427110" y="171483"/>
                  <a:pt x="428043" y="172597"/>
                </a:cubicBezTo>
                <a:cubicBezTo>
                  <a:pt x="428043" y="172597"/>
                  <a:pt x="425530" y="175734"/>
                  <a:pt x="427313" y="178636"/>
                </a:cubicBezTo>
                <a:cubicBezTo>
                  <a:pt x="427313" y="178636"/>
                  <a:pt x="432946" y="174418"/>
                  <a:pt x="442702" y="174857"/>
                </a:cubicBezTo>
                <a:cubicBezTo>
                  <a:pt x="442702" y="174857"/>
                  <a:pt x="448930" y="184303"/>
                  <a:pt x="425786" y="188739"/>
                </a:cubicBezTo>
                <a:cubicBezTo>
                  <a:pt x="402589" y="193159"/>
                  <a:pt x="395243" y="214953"/>
                  <a:pt x="395243" y="226878"/>
                </a:cubicBezTo>
                <a:cubicBezTo>
                  <a:pt x="395243" y="227452"/>
                  <a:pt x="395488" y="227790"/>
                  <a:pt x="396032" y="227688"/>
                </a:cubicBezTo>
                <a:cubicBezTo>
                  <a:pt x="414782" y="224213"/>
                  <a:pt x="423376" y="243545"/>
                  <a:pt x="447717" y="241352"/>
                </a:cubicBezTo>
                <a:cubicBezTo>
                  <a:pt x="445595" y="235667"/>
                  <a:pt x="447929" y="229713"/>
                  <a:pt x="447929" y="229713"/>
                </a:cubicBezTo>
                <a:cubicBezTo>
                  <a:pt x="449845" y="234841"/>
                  <a:pt x="454445" y="238180"/>
                  <a:pt x="457720" y="239918"/>
                </a:cubicBezTo>
                <a:cubicBezTo>
                  <a:pt x="466356" y="237995"/>
                  <a:pt x="472050" y="233896"/>
                  <a:pt x="473348" y="231433"/>
                </a:cubicBezTo>
                <a:cubicBezTo>
                  <a:pt x="473348" y="231433"/>
                  <a:pt x="464168" y="223876"/>
                  <a:pt x="470157" y="210246"/>
                </a:cubicBezTo>
                <a:cubicBezTo>
                  <a:pt x="470157" y="210246"/>
                  <a:pt x="475926" y="219339"/>
                  <a:pt x="487839" y="214397"/>
                </a:cubicBezTo>
                <a:cubicBezTo>
                  <a:pt x="488907" y="213941"/>
                  <a:pt x="488661" y="213250"/>
                  <a:pt x="487957" y="213013"/>
                </a:cubicBezTo>
                <a:cubicBezTo>
                  <a:pt x="471820" y="207835"/>
                  <a:pt x="482324" y="194289"/>
                  <a:pt x="483307" y="192940"/>
                </a:cubicBezTo>
                <a:cubicBezTo>
                  <a:pt x="490791" y="197089"/>
                  <a:pt x="497128" y="191624"/>
                  <a:pt x="497128" y="186782"/>
                </a:cubicBezTo>
                <a:close/>
                <a:moveTo>
                  <a:pt x="444450" y="141086"/>
                </a:moveTo>
                <a:cubicBezTo>
                  <a:pt x="442711" y="149183"/>
                  <a:pt x="435500" y="150313"/>
                  <a:pt x="431080" y="145404"/>
                </a:cubicBezTo>
                <a:cubicBezTo>
                  <a:pt x="431445" y="141525"/>
                  <a:pt x="435356" y="140614"/>
                  <a:pt x="444450" y="141086"/>
                </a:cubicBezTo>
                <a:close/>
                <a:moveTo>
                  <a:pt x="272909" y="5229"/>
                </a:moveTo>
                <a:cubicBezTo>
                  <a:pt x="272909" y="7270"/>
                  <a:pt x="273791" y="9058"/>
                  <a:pt x="274495" y="10053"/>
                </a:cubicBezTo>
                <a:cubicBezTo>
                  <a:pt x="275930" y="12077"/>
                  <a:pt x="275710" y="13190"/>
                  <a:pt x="275030" y="13865"/>
                </a:cubicBezTo>
                <a:cubicBezTo>
                  <a:pt x="274360" y="14541"/>
                  <a:pt x="273232" y="14760"/>
                  <a:pt x="271187" y="13342"/>
                </a:cubicBezTo>
                <a:cubicBezTo>
                  <a:pt x="270186" y="12634"/>
                  <a:pt x="268396" y="11756"/>
                  <a:pt x="266342" y="11756"/>
                </a:cubicBezTo>
                <a:cubicBezTo>
                  <a:pt x="262831" y="11756"/>
                  <a:pt x="261092" y="14050"/>
                  <a:pt x="261092" y="16007"/>
                </a:cubicBezTo>
                <a:cubicBezTo>
                  <a:pt x="261092" y="17964"/>
                  <a:pt x="262831" y="20258"/>
                  <a:pt x="266342" y="20258"/>
                </a:cubicBezTo>
                <a:cubicBezTo>
                  <a:pt x="268396" y="20258"/>
                  <a:pt x="270186" y="19381"/>
                  <a:pt x="271187" y="18672"/>
                </a:cubicBezTo>
                <a:cubicBezTo>
                  <a:pt x="273232" y="17256"/>
                  <a:pt x="274360" y="17475"/>
                  <a:pt x="275030" y="18151"/>
                </a:cubicBezTo>
                <a:cubicBezTo>
                  <a:pt x="275710" y="18807"/>
                  <a:pt x="274716" y="25825"/>
                  <a:pt x="273927" y="31340"/>
                </a:cubicBezTo>
                <a:cubicBezTo>
                  <a:pt x="268116" y="32555"/>
                  <a:pt x="265316" y="37177"/>
                  <a:pt x="265316" y="39877"/>
                </a:cubicBezTo>
                <a:cubicBezTo>
                  <a:pt x="265316" y="46826"/>
                  <a:pt x="272791" y="50840"/>
                  <a:pt x="277185" y="53169"/>
                </a:cubicBezTo>
                <a:cubicBezTo>
                  <a:pt x="281572" y="50840"/>
                  <a:pt x="289047" y="46826"/>
                  <a:pt x="289047" y="39877"/>
                </a:cubicBezTo>
                <a:cubicBezTo>
                  <a:pt x="289047" y="37177"/>
                  <a:pt x="286246" y="32555"/>
                  <a:pt x="280443" y="31340"/>
                </a:cubicBezTo>
                <a:cubicBezTo>
                  <a:pt x="279645" y="25825"/>
                  <a:pt x="278662" y="18807"/>
                  <a:pt x="279332" y="18151"/>
                </a:cubicBezTo>
                <a:cubicBezTo>
                  <a:pt x="280001" y="17475"/>
                  <a:pt x="281131" y="17256"/>
                  <a:pt x="283176" y="18672"/>
                </a:cubicBezTo>
                <a:cubicBezTo>
                  <a:pt x="284177" y="19381"/>
                  <a:pt x="285966" y="20258"/>
                  <a:pt x="288020" y="20258"/>
                </a:cubicBezTo>
                <a:cubicBezTo>
                  <a:pt x="291532" y="20258"/>
                  <a:pt x="293271" y="17964"/>
                  <a:pt x="293271" y="16007"/>
                </a:cubicBezTo>
                <a:cubicBezTo>
                  <a:pt x="293271" y="14050"/>
                  <a:pt x="291532" y="11756"/>
                  <a:pt x="288020" y="11756"/>
                </a:cubicBezTo>
                <a:cubicBezTo>
                  <a:pt x="285966" y="11756"/>
                  <a:pt x="284177" y="12634"/>
                  <a:pt x="283176" y="13342"/>
                </a:cubicBezTo>
                <a:cubicBezTo>
                  <a:pt x="281131" y="14760"/>
                  <a:pt x="280001" y="14541"/>
                  <a:pt x="279332" y="13865"/>
                </a:cubicBezTo>
                <a:cubicBezTo>
                  <a:pt x="278662" y="13190"/>
                  <a:pt x="278432" y="12077"/>
                  <a:pt x="279866" y="10053"/>
                </a:cubicBezTo>
                <a:cubicBezTo>
                  <a:pt x="280571" y="9058"/>
                  <a:pt x="281461" y="7270"/>
                  <a:pt x="281461" y="5229"/>
                </a:cubicBezTo>
                <a:cubicBezTo>
                  <a:pt x="281461" y="1738"/>
                  <a:pt x="279153" y="0"/>
                  <a:pt x="277185" y="0"/>
                </a:cubicBezTo>
                <a:cubicBezTo>
                  <a:pt x="275209" y="0"/>
                  <a:pt x="272909" y="1738"/>
                  <a:pt x="272909" y="5229"/>
                </a:cubicBezTo>
                <a:close/>
                <a:moveTo>
                  <a:pt x="277185" y="56863"/>
                </a:moveTo>
                <a:cubicBezTo>
                  <a:pt x="272476" y="56863"/>
                  <a:pt x="268659" y="60641"/>
                  <a:pt x="268659" y="65331"/>
                </a:cubicBezTo>
                <a:cubicBezTo>
                  <a:pt x="268659" y="70003"/>
                  <a:pt x="272476" y="73798"/>
                  <a:pt x="277185" y="73798"/>
                </a:cubicBezTo>
                <a:cubicBezTo>
                  <a:pt x="281885" y="73798"/>
                  <a:pt x="285704" y="70003"/>
                  <a:pt x="285704" y="65331"/>
                </a:cubicBezTo>
                <a:cubicBezTo>
                  <a:pt x="285704" y="60641"/>
                  <a:pt x="281885" y="56863"/>
                  <a:pt x="277185" y="56863"/>
                </a:cubicBezTo>
                <a:close/>
                <a:moveTo>
                  <a:pt x="277185" y="138388"/>
                </a:moveTo>
                <a:cubicBezTo>
                  <a:pt x="311317" y="138388"/>
                  <a:pt x="330576" y="144865"/>
                  <a:pt x="330576" y="144865"/>
                </a:cubicBezTo>
                <a:cubicBezTo>
                  <a:pt x="330762" y="127727"/>
                  <a:pt x="330644" y="118163"/>
                  <a:pt x="340536" y="119596"/>
                </a:cubicBezTo>
                <a:cubicBezTo>
                  <a:pt x="335132" y="105190"/>
                  <a:pt x="358421" y="99540"/>
                  <a:pt x="358421" y="80766"/>
                </a:cubicBezTo>
                <a:cubicBezTo>
                  <a:pt x="358421" y="68400"/>
                  <a:pt x="349623" y="67001"/>
                  <a:pt x="347027" y="67001"/>
                </a:cubicBezTo>
                <a:cubicBezTo>
                  <a:pt x="339297" y="67001"/>
                  <a:pt x="340512" y="71993"/>
                  <a:pt x="333935" y="71993"/>
                </a:cubicBezTo>
                <a:cubicBezTo>
                  <a:pt x="333122" y="71993"/>
                  <a:pt x="332272" y="71791"/>
                  <a:pt x="332272" y="72382"/>
                </a:cubicBezTo>
                <a:cubicBezTo>
                  <a:pt x="332272" y="74541"/>
                  <a:pt x="334123" y="78236"/>
                  <a:pt x="337142" y="78236"/>
                </a:cubicBezTo>
                <a:cubicBezTo>
                  <a:pt x="341181" y="78236"/>
                  <a:pt x="341266" y="74220"/>
                  <a:pt x="344261" y="74220"/>
                </a:cubicBezTo>
                <a:cubicBezTo>
                  <a:pt x="345559" y="74220"/>
                  <a:pt x="347425" y="75266"/>
                  <a:pt x="347425" y="79382"/>
                </a:cubicBezTo>
                <a:cubicBezTo>
                  <a:pt x="347425" y="87361"/>
                  <a:pt x="342166" y="96217"/>
                  <a:pt x="335956" y="103066"/>
                </a:cubicBezTo>
                <a:cubicBezTo>
                  <a:pt x="334529" y="101109"/>
                  <a:pt x="332587" y="99894"/>
                  <a:pt x="330262" y="99894"/>
                </a:cubicBezTo>
                <a:cubicBezTo>
                  <a:pt x="326589" y="99894"/>
                  <a:pt x="323364" y="103707"/>
                  <a:pt x="323364" y="108412"/>
                </a:cubicBezTo>
                <a:cubicBezTo>
                  <a:pt x="323364" y="110150"/>
                  <a:pt x="323645" y="111416"/>
                  <a:pt x="324281" y="112882"/>
                </a:cubicBezTo>
                <a:cubicBezTo>
                  <a:pt x="322210" y="114029"/>
                  <a:pt x="320370" y="114687"/>
                  <a:pt x="318987" y="114687"/>
                </a:cubicBezTo>
                <a:cubicBezTo>
                  <a:pt x="316188" y="114687"/>
                  <a:pt x="311962" y="113558"/>
                  <a:pt x="311962" y="107451"/>
                </a:cubicBezTo>
                <a:cubicBezTo>
                  <a:pt x="311962" y="93856"/>
                  <a:pt x="330305" y="81878"/>
                  <a:pt x="330305" y="64640"/>
                </a:cubicBezTo>
                <a:cubicBezTo>
                  <a:pt x="330305" y="56407"/>
                  <a:pt x="324773" y="48210"/>
                  <a:pt x="313218" y="48210"/>
                </a:cubicBezTo>
                <a:cubicBezTo>
                  <a:pt x="300823" y="48210"/>
                  <a:pt x="303130" y="59461"/>
                  <a:pt x="292406" y="59461"/>
                </a:cubicBezTo>
                <a:cubicBezTo>
                  <a:pt x="291914" y="59461"/>
                  <a:pt x="291523" y="59612"/>
                  <a:pt x="291523" y="60050"/>
                </a:cubicBezTo>
                <a:cubicBezTo>
                  <a:pt x="291523" y="60758"/>
                  <a:pt x="293382" y="66984"/>
                  <a:pt x="298930" y="66984"/>
                </a:cubicBezTo>
                <a:cubicBezTo>
                  <a:pt x="304869" y="66984"/>
                  <a:pt x="306541" y="56779"/>
                  <a:pt x="311792" y="56779"/>
                </a:cubicBezTo>
                <a:cubicBezTo>
                  <a:pt x="313760" y="56779"/>
                  <a:pt x="316697" y="57926"/>
                  <a:pt x="316697" y="64842"/>
                </a:cubicBezTo>
                <a:cubicBezTo>
                  <a:pt x="316697" y="70223"/>
                  <a:pt x="314016" y="78909"/>
                  <a:pt x="310164" y="87244"/>
                </a:cubicBezTo>
                <a:cubicBezTo>
                  <a:pt x="308772" y="85860"/>
                  <a:pt x="306888" y="84848"/>
                  <a:pt x="304758" y="84848"/>
                </a:cubicBezTo>
                <a:cubicBezTo>
                  <a:pt x="300160" y="84848"/>
                  <a:pt x="296861" y="89266"/>
                  <a:pt x="296861" y="94547"/>
                </a:cubicBezTo>
                <a:cubicBezTo>
                  <a:pt x="296861" y="97887"/>
                  <a:pt x="298183" y="101109"/>
                  <a:pt x="300466" y="103233"/>
                </a:cubicBezTo>
                <a:cubicBezTo>
                  <a:pt x="297759" y="106676"/>
                  <a:pt x="294993" y="109476"/>
                  <a:pt x="291243" y="109476"/>
                </a:cubicBezTo>
                <a:cubicBezTo>
                  <a:pt x="283836" y="109476"/>
                  <a:pt x="280563" y="105292"/>
                  <a:pt x="280563" y="100737"/>
                </a:cubicBezTo>
                <a:cubicBezTo>
                  <a:pt x="280563" y="95811"/>
                  <a:pt x="289607" y="94023"/>
                  <a:pt x="289607" y="86331"/>
                </a:cubicBezTo>
                <a:cubicBezTo>
                  <a:pt x="289607" y="81103"/>
                  <a:pt x="286187" y="78151"/>
                  <a:pt x="282894" y="78151"/>
                </a:cubicBezTo>
                <a:cubicBezTo>
                  <a:pt x="279357" y="78151"/>
                  <a:pt x="277541" y="80479"/>
                  <a:pt x="277185" y="80479"/>
                </a:cubicBezTo>
                <a:cubicBezTo>
                  <a:pt x="276820" y="80479"/>
                  <a:pt x="275004" y="78151"/>
                  <a:pt x="271466" y="78151"/>
                </a:cubicBezTo>
                <a:cubicBezTo>
                  <a:pt x="268176" y="78151"/>
                  <a:pt x="264756" y="81103"/>
                  <a:pt x="264756" y="86331"/>
                </a:cubicBezTo>
                <a:cubicBezTo>
                  <a:pt x="264756" y="94023"/>
                  <a:pt x="273800" y="95811"/>
                  <a:pt x="273800" y="100737"/>
                </a:cubicBezTo>
                <a:cubicBezTo>
                  <a:pt x="273800" y="105292"/>
                  <a:pt x="270533" y="109476"/>
                  <a:pt x="263128" y="109476"/>
                </a:cubicBezTo>
                <a:cubicBezTo>
                  <a:pt x="259368" y="109476"/>
                  <a:pt x="256603" y="106676"/>
                  <a:pt x="253896" y="103233"/>
                </a:cubicBezTo>
                <a:cubicBezTo>
                  <a:pt x="256178" y="101109"/>
                  <a:pt x="257502" y="97887"/>
                  <a:pt x="257502" y="94547"/>
                </a:cubicBezTo>
                <a:cubicBezTo>
                  <a:pt x="257502" y="89266"/>
                  <a:pt x="254202" y="84848"/>
                  <a:pt x="249603" y="84848"/>
                </a:cubicBezTo>
                <a:cubicBezTo>
                  <a:pt x="247474" y="84848"/>
                  <a:pt x="245591" y="85860"/>
                  <a:pt x="244199" y="87244"/>
                </a:cubicBezTo>
                <a:cubicBezTo>
                  <a:pt x="240356" y="78909"/>
                  <a:pt x="237675" y="70223"/>
                  <a:pt x="237675" y="64842"/>
                </a:cubicBezTo>
                <a:cubicBezTo>
                  <a:pt x="237675" y="57926"/>
                  <a:pt x="240611" y="56779"/>
                  <a:pt x="242578" y="56779"/>
                </a:cubicBezTo>
                <a:cubicBezTo>
                  <a:pt x="247822" y="56779"/>
                  <a:pt x="249493" y="66984"/>
                  <a:pt x="255441" y="66984"/>
                </a:cubicBezTo>
                <a:cubicBezTo>
                  <a:pt x="260989" y="66984"/>
                  <a:pt x="262846" y="60758"/>
                  <a:pt x="262846" y="60050"/>
                </a:cubicBezTo>
                <a:cubicBezTo>
                  <a:pt x="262846" y="59612"/>
                  <a:pt x="262449" y="59461"/>
                  <a:pt x="261957" y="59461"/>
                </a:cubicBezTo>
                <a:cubicBezTo>
                  <a:pt x="251233" y="59461"/>
                  <a:pt x="253540" y="48210"/>
                  <a:pt x="241153" y="48210"/>
                </a:cubicBezTo>
                <a:cubicBezTo>
                  <a:pt x="229598" y="48210"/>
                  <a:pt x="224066" y="56407"/>
                  <a:pt x="224066" y="64640"/>
                </a:cubicBezTo>
                <a:cubicBezTo>
                  <a:pt x="224066" y="81878"/>
                  <a:pt x="242409" y="93856"/>
                  <a:pt x="242409" y="107451"/>
                </a:cubicBezTo>
                <a:cubicBezTo>
                  <a:pt x="242409" y="113558"/>
                  <a:pt x="238184" y="114687"/>
                  <a:pt x="235384" y="114687"/>
                </a:cubicBezTo>
                <a:cubicBezTo>
                  <a:pt x="233993" y="114687"/>
                  <a:pt x="232160" y="114029"/>
                  <a:pt x="230081" y="112882"/>
                </a:cubicBezTo>
                <a:cubicBezTo>
                  <a:pt x="230717" y="111416"/>
                  <a:pt x="230997" y="110150"/>
                  <a:pt x="230997" y="108412"/>
                </a:cubicBezTo>
                <a:cubicBezTo>
                  <a:pt x="230997" y="103707"/>
                  <a:pt x="227774" y="99894"/>
                  <a:pt x="224101" y="99894"/>
                </a:cubicBezTo>
                <a:cubicBezTo>
                  <a:pt x="221776" y="99894"/>
                  <a:pt x="219840" y="101109"/>
                  <a:pt x="218416" y="103066"/>
                </a:cubicBezTo>
                <a:cubicBezTo>
                  <a:pt x="212197" y="96217"/>
                  <a:pt x="206946" y="87361"/>
                  <a:pt x="206946" y="79382"/>
                </a:cubicBezTo>
                <a:cubicBezTo>
                  <a:pt x="206946" y="75266"/>
                  <a:pt x="208812" y="74220"/>
                  <a:pt x="210101" y="74220"/>
                </a:cubicBezTo>
                <a:cubicBezTo>
                  <a:pt x="213104" y="74220"/>
                  <a:pt x="213189" y="78236"/>
                  <a:pt x="217227" y="78236"/>
                </a:cubicBezTo>
                <a:cubicBezTo>
                  <a:pt x="220240" y="78236"/>
                  <a:pt x="222089" y="74541"/>
                  <a:pt x="222089" y="72382"/>
                </a:cubicBezTo>
                <a:cubicBezTo>
                  <a:pt x="222089" y="71791"/>
                  <a:pt x="221249" y="71993"/>
                  <a:pt x="220435" y="71993"/>
                </a:cubicBezTo>
                <a:cubicBezTo>
                  <a:pt x="213851" y="71993"/>
                  <a:pt x="215072" y="67001"/>
                  <a:pt x="207344" y="67001"/>
                </a:cubicBezTo>
                <a:cubicBezTo>
                  <a:pt x="204739" y="67001"/>
                  <a:pt x="195949" y="68400"/>
                  <a:pt x="195949" y="80766"/>
                </a:cubicBezTo>
                <a:cubicBezTo>
                  <a:pt x="195949" y="99540"/>
                  <a:pt x="219239" y="105190"/>
                  <a:pt x="213834" y="119596"/>
                </a:cubicBezTo>
                <a:cubicBezTo>
                  <a:pt x="223727" y="118163"/>
                  <a:pt x="223599" y="127727"/>
                  <a:pt x="223786" y="144865"/>
                </a:cubicBezTo>
                <a:cubicBezTo>
                  <a:pt x="223786" y="144865"/>
                  <a:pt x="243045" y="138388"/>
                  <a:pt x="277185" y="138388"/>
                </a:cubicBezTo>
                <a:close/>
                <a:moveTo>
                  <a:pt x="214598" y="163707"/>
                </a:moveTo>
                <a:cubicBezTo>
                  <a:pt x="205307" y="165731"/>
                  <a:pt x="198639" y="167636"/>
                  <a:pt x="195654" y="168548"/>
                </a:cubicBezTo>
                <a:cubicBezTo>
                  <a:pt x="195805" y="164467"/>
                  <a:pt x="197367" y="160687"/>
                  <a:pt x="201023" y="159844"/>
                </a:cubicBezTo>
                <a:cubicBezTo>
                  <a:pt x="201490" y="159725"/>
                  <a:pt x="201608" y="159102"/>
                  <a:pt x="201176" y="158815"/>
                </a:cubicBezTo>
                <a:cubicBezTo>
                  <a:pt x="192896" y="153350"/>
                  <a:pt x="188458" y="163824"/>
                  <a:pt x="188332" y="164163"/>
                </a:cubicBezTo>
                <a:cubicBezTo>
                  <a:pt x="185395" y="163943"/>
                  <a:pt x="180924" y="164854"/>
                  <a:pt x="180924" y="168801"/>
                </a:cubicBezTo>
                <a:cubicBezTo>
                  <a:pt x="180924" y="180591"/>
                  <a:pt x="153792" y="187138"/>
                  <a:pt x="147506" y="188098"/>
                </a:cubicBezTo>
                <a:cubicBezTo>
                  <a:pt x="158585" y="192349"/>
                  <a:pt x="163201" y="206232"/>
                  <a:pt x="163201" y="206232"/>
                </a:cubicBezTo>
                <a:cubicBezTo>
                  <a:pt x="171244" y="198236"/>
                  <a:pt x="180653" y="191185"/>
                  <a:pt x="182723" y="191185"/>
                </a:cubicBezTo>
                <a:cubicBezTo>
                  <a:pt x="184862" y="191185"/>
                  <a:pt x="185675" y="193850"/>
                  <a:pt x="185845" y="195436"/>
                </a:cubicBezTo>
                <a:cubicBezTo>
                  <a:pt x="185895" y="195959"/>
                  <a:pt x="186387" y="196129"/>
                  <a:pt x="186719" y="195673"/>
                </a:cubicBezTo>
                <a:cubicBezTo>
                  <a:pt x="190927" y="189432"/>
                  <a:pt x="188908" y="188014"/>
                  <a:pt x="188568" y="186176"/>
                </a:cubicBezTo>
                <a:cubicBezTo>
                  <a:pt x="188297" y="184725"/>
                  <a:pt x="188721" y="179260"/>
                  <a:pt x="194863" y="179900"/>
                </a:cubicBezTo>
                <a:lnTo>
                  <a:pt x="194863" y="258592"/>
                </a:lnTo>
                <a:lnTo>
                  <a:pt x="191708" y="259216"/>
                </a:lnTo>
                <a:cubicBezTo>
                  <a:pt x="190257" y="259469"/>
                  <a:pt x="178685" y="249684"/>
                  <a:pt x="165432" y="240576"/>
                </a:cubicBezTo>
                <a:cubicBezTo>
                  <a:pt x="152180" y="231468"/>
                  <a:pt x="145061" y="236916"/>
                  <a:pt x="129943" y="245046"/>
                </a:cubicBezTo>
                <a:cubicBezTo>
                  <a:pt x="110175" y="255690"/>
                  <a:pt x="90168" y="246041"/>
                  <a:pt x="90168" y="246041"/>
                </a:cubicBezTo>
                <a:cubicBezTo>
                  <a:pt x="73116" y="258153"/>
                  <a:pt x="67313" y="293171"/>
                  <a:pt x="67313" y="293171"/>
                </a:cubicBezTo>
                <a:cubicBezTo>
                  <a:pt x="63919" y="294622"/>
                  <a:pt x="58286" y="296140"/>
                  <a:pt x="52950" y="296140"/>
                </a:cubicBezTo>
                <a:cubicBezTo>
                  <a:pt x="39934" y="296140"/>
                  <a:pt x="37541" y="288314"/>
                  <a:pt x="37541" y="283624"/>
                </a:cubicBezTo>
                <a:cubicBezTo>
                  <a:pt x="37541" y="263651"/>
                  <a:pt x="62698" y="255082"/>
                  <a:pt x="62698" y="235397"/>
                </a:cubicBezTo>
                <a:cubicBezTo>
                  <a:pt x="62698" y="230623"/>
                  <a:pt x="60491" y="211191"/>
                  <a:pt x="36311" y="211191"/>
                </a:cubicBezTo>
                <a:cubicBezTo>
                  <a:pt x="33215" y="211191"/>
                  <a:pt x="14762" y="211158"/>
                  <a:pt x="14677" y="211158"/>
                </a:cubicBezTo>
                <a:cubicBezTo>
                  <a:pt x="5624" y="211158"/>
                  <a:pt x="3360" y="204681"/>
                  <a:pt x="2104" y="202200"/>
                </a:cubicBezTo>
                <a:cubicBezTo>
                  <a:pt x="1621" y="201240"/>
                  <a:pt x="695" y="201796"/>
                  <a:pt x="1044" y="202554"/>
                </a:cubicBezTo>
                <a:cubicBezTo>
                  <a:pt x="1739" y="204207"/>
                  <a:pt x="0" y="206721"/>
                  <a:pt x="0" y="211714"/>
                </a:cubicBezTo>
                <a:cubicBezTo>
                  <a:pt x="0" y="219710"/>
                  <a:pt x="4726" y="224517"/>
                  <a:pt x="13523" y="224517"/>
                </a:cubicBezTo>
                <a:cubicBezTo>
                  <a:pt x="17528" y="224517"/>
                  <a:pt x="21295" y="223387"/>
                  <a:pt x="22517" y="222662"/>
                </a:cubicBezTo>
                <a:cubicBezTo>
                  <a:pt x="23332" y="222190"/>
                  <a:pt x="23764" y="222966"/>
                  <a:pt x="23382" y="223405"/>
                </a:cubicBezTo>
                <a:cubicBezTo>
                  <a:pt x="19547" y="227858"/>
                  <a:pt x="19242" y="236190"/>
                  <a:pt x="20819" y="238215"/>
                </a:cubicBezTo>
                <a:cubicBezTo>
                  <a:pt x="21193" y="238704"/>
                  <a:pt x="21660" y="238569"/>
                  <a:pt x="21752" y="238180"/>
                </a:cubicBezTo>
                <a:cubicBezTo>
                  <a:pt x="23874" y="229730"/>
                  <a:pt x="31832" y="221752"/>
                  <a:pt x="42547" y="221752"/>
                </a:cubicBezTo>
                <a:cubicBezTo>
                  <a:pt x="55664" y="221752"/>
                  <a:pt x="55596" y="232834"/>
                  <a:pt x="55596" y="235515"/>
                </a:cubicBezTo>
                <a:cubicBezTo>
                  <a:pt x="55596" y="251541"/>
                  <a:pt x="27285" y="263297"/>
                  <a:pt x="27285" y="285327"/>
                </a:cubicBezTo>
                <a:cubicBezTo>
                  <a:pt x="27285" y="307679"/>
                  <a:pt x="51032" y="312469"/>
                  <a:pt x="64793" y="308926"/>
                </a:cubicBezTo>
                <a:cubicBezTo>
                  <a:pt x="63987" y="331295"/>
                  <a:pt x="38230" y="338919"/>
                  <a:pt x="37449" y="322910"/>
                </a:cubicBezTo>
                <a:cubicBezTo>
                  <a:pt x="37390" y="322152"/>
                  <a:pt x="36838" y="321966"/>
                  <a:pt x="36414" y="322978"/>
                </a:cubicBezTo>
                <a:cubicBezTo>
                  <a:pt x="33156" y="330889"/>
                  <a:pt x="34445" y="337840"/>
                  <a:pt x="44474" y="340049"/>
                </a:cubicBezTo>
                <a:cubicBezTo>
                  <a:pt x="45152" y="340218"/>
                  <a:pt x="44822" y="340588"/>
                  <a:pt x="44202" y="341011"/>
                </a:cubicBezTo>
                <a:cubicBezTo>
                  <a:pt x="34277" y="347285"/>
                  <a:pt x="39654" y="371947"/>
                  <a:pt x="40146" y="379200"/>
                </a:cubicBezTo>
                <a:cubicBezTo>
                  <a:pt x="40893" y="389659"/>
                  <a:pt x="30433" y="388410"/>
                  <a:pt x="29575" y="388106"/>
                </a:cubicBezTo>
                <a:cubicBezTo>
                  <a:pt x="29142" y="387939"/>
                  <a:pt x="28727" y="388158"/>
                  <a:pt x="29389" y="388984"/>
                </a:cubicBezTo>
                <a:cubicBezTo>
                  <a:pt x="36805" y="398025"/>
                  <a:pt x="45967" y="389759"/>
                  <a:pt x="45967" y="389759"/>
                </a:cubicBezTo>
                <a:cubicBezTo>
                  <a:pt x="52889" y="391919"/>
                  <a:pt x="48598" y="397790"/>
                  <a:pt x="43981" y="400859"/>
                </a:cubicBezTo>
                <a:cubicBezTo>
                  <a:pt x="43260" y="401348"/>
                  <a:pt x="43321" y="401821"/>
                  <a:pt x="44101" y="401871"/>
                </a:cubicBezTo>
                <a:cubicBezTo>
                  <a:pt x="45136" y="401939"/>
                  <a:pt x="55852" y="402834"/>
                  <a:pt x="57760" y="394347"/>
                </a:cubicBezTo>
                <a:cubicBezTo>
                  <a:pt x="62503" y="399982"/>
                  <a:pt x="69476" y="397924"/>
                  <a:pt x="70944" y="397182"/>
                </a:cubicBezTo>
                <a:cubicBezTo>
                  <a:pt x="73007" y="396137"/>
                  <a:pt x="83043" y="392509"/>
                  <a:pt x="84044" y="403727"/>
                </a:cubicBezTo>
                <a:cubicBezTo>
                  <a:pt x="84103" y="404537"/>
                  <a:pt x="84579" y="404013"/>
                  <a:pt x="84909" y="403592"/>
                </a:cubicBezTo>
                <a:cubicBezTo>
                  <a:pt x="92493" y="394112"/>
                  <a:pt x="84367" y="388258"/>
                  <a:pt x="79853" y="387567"/>
                </a:cubicBezTo>
                <a:cubicBezTo>
                  <a:pt x="80218" y="387044"/>
                  <a:pt x="86301" y="382035"/>
                  <a:pt x="91764" y="388984"/>
                </a:cubicBezTo>
                <a:cubicBezTo>
                  <a:pt x="92128" y="389455"/>
                  <a:pt x="92478" y="389557"/>
                  <a:pt x="92545" y="388613"/>
                </a:cubicBezTo>
                <a:cubicBezTo>
                  <a:pt x="93173" y="376585"/>
                  <a:pt x="83331" y="375490"/>
                  <a:pt x="76960" y="380719"/>
                </a:cubicBezTo>
                <a:cubicBezTo>
                  <a:pt x="76662" y="379487"/>
                  <a:pt x="74541" y="372723"/>
                  <a:pt x="84162" y="372959"/>
                </a:cubicBezTo>
                <a:cubicBezTo>
                  <a:pt x="84391" y="372959"/>
                  <a:pt x="84850" y="372621"/>
                  <a:pt x="84367" y="372149"/>
                </a:cubicBezTo>
                <a:cubicBezTo>
                  <a:pt x="76901" y="364306"/>
                  <a:pt x="70758" y="371441"/>
                  <a:pt x="69332" y="373144"/>
                </a:cubicBezTo>
                <a:cubicBezTo>
                  <a:pt x="66006" y="377041"/>
                  <a:pt x="57727" y="375490"/>
                  <a:pt x="56962" y="375388"/>
                </a:cubicBezTo>
                <a:cubicBezTo>
                  <a:pt x="59558" y="333589"/>
                  <a:pt x="96601" y="348399"/>
                  <a:pt x="101690" y="328089"/>
                </a:cubicBezTo>
                <a:cubicBezTo>
                  <a:pt x="101928" y="327009"/>
                  <a:pt x="102411" y="327414"/>
                  <a:pt x="102514" y="327802"/>
                </a:cubicBezTo>
                <a:cubicBezTo>
                  <a:pt x="103914" y="332761"/>
                  <a:pt x="116487" y="333454"/>
                  <a:pt x="118795" y="323686"/>
                </a:cubicBezTo>
                <a:cubicBezTo>
                  <a:pt x="118922" y="323080"/>
                  <a:pt x="118845" y="322606"/>
                  <a:pt x="118404" y="323062"/>
                </a:cubicBezTo>
                <a:cubicBezTo>
                  <a:pt x="107681" y="333706"/>
                  <a:pt x="83535" y="300424"/>
                  <a:pt x="116487" y="273385"/>
                </a:cubicBezTo>
                <a:cubicBezTo>
                  <a:pt x="144620" y="250327"/>
                  <a:pt x="169835" y="263180"/>
                  <a:pt x="179423" y="270771"/>
                </a:cubicBezTo>
                <a:cubicBezTo>
                  <a:pt x="179932" y="274110"/>
                  <a:pt x="177929" y="275190"/>
                  <a:pt x="176648" y="275594"/>
                </a:cubicBezTo>
                <a:cubicBezTo>
                  <a:pt x="176189" y="275730"/>
                  <a:pt x="176045" y="276152"/>
                  <a:pt x="176775" y="276439"/>
                </a:cubicBezTo>
                <a:cubicBezTo>
                  <a:pt x="179456" y="277451"/>
                  <a:pt x="183232" y="277130"/>
                  <a:pt x="185006" y="274634"/>
                </a:cubicBezTo>
                <a:cubicBezTo>
                  <a:pt x="191046" y="278833"/>
                  <a:pt x="185871" y="284113"/>
                  <a:pt x="183426" y="285581"/>
                </a:cubicBezTo>
                <a:cubicBezTo>
                  <a:pt x="182808" y="285968"/>
                  <a:pt x="183079" y="286374"/>
                  <a:pt x="183597" y="286474"/>
                </a:cubicBezTo>
                <a:cubicBezTo>
                  <a:pt x="189145" y="287469"/>
                  <a:pt x="193709" y="281836"/>
                  <a:pt x="193930" y="278598"/>
                </a:cubicBezTo>
                <a:lnTo>
                  <a:pt x="194863" y="279121"/>
                </a:lnTo>
                <a:lnTo>
                  <a:pt x="194863" y="302872"/>
                </a:lnTo>
                <a:cubicBezTo>
                  <a:pt x="194863" y="336693"/>
                  <a:pt x="234111" y="341381"/>
                  <a:pt x="277185" y="370058"/>
                </a:cubicBezTo>
                <a:cubicBezTo>
                  <a:pt x="320250" y="341381"/>
                  <a:pt x="359498" y="336693"/>
                  <a:pt x="359498" y="302872"/>
                </a:cubicBezTo>
                <a:lnTo>
                  <a:pt x="359498" y="279121"/>
                </a:lnTo>
                <a:lnTo>
                  <a:pt x="360440" y="278598"/>
                </a:lnTo>
                <a:cubicBezTo>
                  <a:pt x="360660" y="281836"/>
                  <a:pt x="365225" y="287469"/>
                  <a:pt x="370775" y="286474"/>
                </a:cubicBezTo>
                <a:cubicBezTo>
                  <a:pt x="371291" y="286374"/>
                  <a:pt x="371555" y="285968"/>
                  <a:pt x="370943" y="285581"/>
                </a:cubicBezTo>
                <a:cubicBezTo>
                  <a:pt x="368500" y="284113"/>
                  <a:pt x="363326" y="278833"/>
                  <a:pt x="369365" y="274634"/>
                </a:cubicBezTo>
                <a:cubicBezTo>
                  <a:pt x="371131" y="277130"/>
                  <a:pt x="374913" y="277451"/>
                  <a:pt x="377594" y="276439"/>
                </a:cubicBezTo>
                <a:cubicBezTo>
                  <a:pt x="378316" y="276152"/>
                  <a:pt x="378180" y="275730"/>
                  <a:pt x="377714" y="275594"/>
                </a:cubicBezTo>
                <a:cubicBezTo>
                  <a:pt x="376441" y="275190"/>
                  <a:pt x="374439" y="274110"/>
                  <a:pt x="374948" y="270771"/>
                </a:cubicBezTo>
                <a:cubicBezTo>
                  <a:pt x="384536" y="263180"/>
                  <a:pt x="409750" y="250327"/>
                  <a:pt x="437884" y="273385"/>
                </a:cubicBezTo>
                <a:cubicBezTo>
                  <a:pt x="470837" y="300424"/>
                  <a:pt x="446681" y="333706"/>
                  <a:pt x="435966" y="323062"/>
                </a:cubicBezTo>
                <a:cubicBezTo>
                  <a:pt x="435516" y="322606"/>
                  <a:pt x="435448" y="323080"/>
                  <a:pt x="435577" y="323686"/>
                </a:cubicBezTo>
                <a:cubicBezTo>
                  <a:pt x="437884" y="333454"/>
                  <a:pt x="450457" y="332761"/>
                  <a:pt x="451849" y="327802"/>
                </a:cubicBezTo>
                <a:cubicBezTo>
                  <a:pt x="451950" y="327414"/>
                  <a:pt x="452443" y="327009"/>
                  <a:pt x="452679" y="328089"/>
                </a:cubicBezTo>
                <a:cubicBezTo>
                  <a:pt x="457770" y="348399"/>
                  <a:pt x="494812" y="333589"/>
                  <a:pt x="497407" y="375388"/>
                </a:cubicBezTo>
                <a:cubicBezTo>
                  <a:pt x="496645" y="375490"/>
                  <a:pt x="488363" y="377041"/>
                  <a:pt x="485038" y="373144"/>
                </a:cubicBezTo>
                <a:cubicBezTo>
                  <a:pt x="483613" y="371441"/>
                  <a:pt x="477471" y="364306"/>
                  <a:pt x="470004" y="372149"/>
                </a:cubicBezTo>
                <a:cubicBezTo>
                  <a:pt x="469513" y="372621"/>
                  <a:pt x="469970" y="372959"/>
                  <a:pt x="470208" y="372959"/>
                </a:cubicBezTo>
                <a:cubicBezTo>
                  <a:pt x="479829" y="372723"/>
                  <a:pt x="477709" y="379487"/>
                  <a:pt x="477403" y="380719"/>
                </a:cubicBezTo>
                <a:cubicBezTo>
                  <a:pt x="471040" y="375490"/>
                  <a:pt x="461190" y="376585"/>
                  <a:pt x="461826" y="388613"/>
                </a:cubicBezTo>
                <a:cubicBezTo>
                  <a:pt x="461885" y="389557"/>
                  <a:pt x="462241" y="389455"/>
                  <a:pt x="462606" y="388984"/>
                </a:cubicBezTo>
                <a:cubicBezTo>
                  <a:pt x="468071" y="382035"/>
                  <a:pt x="474145" y="387044"/>
                  <a:pt x="474519" y="387567"/>
                </a:cubicBezTo>
                <a:cubicBezTo>
                  <a:pt x="470004" y="388258"/>
                  <a:pt x="461876" y="394112"/>
                  <a:pt x="469462" y="403592"/>
                </a:cubicBezTo>
                <a:cubicBezTo>
                  <a:pt x="469784" y="404013"/>
                  <a:pt x="470258" y="404537"/>
                  <a:pt x="470328" y="403727"/>
                </a:cubicBezTo>
                <a:cubicBezTo>
                  <a:pt x="471320" y="392509"/>
                  <a:pt x="481356" y="396137"/>
                  <a:pt x="483427" y="397182"/>
                </a:cubicBezTo>
                <a:cubicBezTo>
                  <a:pt x="484894" y="397924"/>
                  <a:pt x="491859" y="399982"/>
                  <a:pt x="496612" y="394347"/>
                </a:cubicBezTo>
                <a:cubicBezTo>
                  <a:pt x="498511" y="402834"/>
                  <a:pt x="509235" y="401939"/>
                  <a:pt x="510271" y="401871"/>
                </a:cubicBezTo>
                <a:cubicBezTo>
                  <a:pt x="511042" y="401821"/>
                  <a:pt x="511101" y="401348"/>
                  <a:pt x="510389" y="400859"/>
                </a:cubicBezTo>
                <a:cubicBezTo>
                  <a:pt x="505774" y="397790"/>
                  <a:pt x="501480" y="391919"/>
                  <a:pt x="508404" y="389759"/>
                </a:cubicBezTo>
                <a:cubicBezTo>
                  <a:pt x="508404" y="389759"/>
                  <a:pt x="517567" y="398025"/>
                  <a:pt x="524982" y="388984"/>
                </a:cubicBezTo>
                <a:cubicBezTo>
                  <a:pt x="525636" y="388158"/>
                  <a:pt x="525219" y="387939"/>
                  <a:pt x="524795" y="388106"/>
                </a:cubicBezTo>
                <a:cubicBezTo>
                  <a:pt x="523938" y="388410"/>
                  <a:pt x="513469" y="389659"/>
                  <a:pt x="514223" y="379200"/>
                </a:cubicBezTo>
                <a:cubicBezTo>
                  <a:pt x="514715" y="371947"/>
                  <a:pt x="520095" y="347285"/>
                  <a:pt x="510168" y="341011"/>
                </a:cubicBezTo>
                <a:cubicBezTo>
                  <a:pt x="509541" y="340588"/>
                  <a:pt x="509209" y="340218"/>
                  <a:pt x="509897" y="340049"/>
                </a:cubicBezTo>
                <a:cubicBezTo>
                  <a:pt x="519924" y="337840"/>
                  <a:pt x="521215" y="330889"/>
                  <a:pt x="517957" y="322978"/>
                </a:cubicBezTo>
                <a:cubicBezTo>
                  <a:pt x="517533" y="321966"/>
                  <a:pt x="516972" y="322152"/>
                  <a:pt x="516922" y="322910"/>
                </a:cubicBezTo>
                <a:cubicBezTo>
                  <a:pt x="516142" y="338919"/>
                  <a:pt x="490384" y="331295"/>
                  <a:pt x="489569" y="308926"/>
                </a:cubicBezTo>
                <a:cubicBezTo>
                  <a:pt x="503331" y="312469"/>
                  <a:pt x="527078" y="307679"/>
                  <a:pt x="527078" y="285327"/>
                </a:cubicBezTo>
                <a:cubicBezTo>
                  <a:pt x="527078" y="263297"/>
                  <a:pt x="498766" y="251541"/>
                  <a:pt x="498766" y="235515"/>
                </a:cubicBezTo>
                <a:cubicBezTo>
                  <a:pt x="498766" y="232834"/>
                  <a:pt x="498698" y="221752"/>
                  <a:pt x="511815" y="221752"/>
                </a:cubicBezTo>
                <a:cubicBezTo>
                  <a:pt x="522531" y="221752"/>
                  <a:pt x="530489" y="229730"/>
                  <a:pt x="532617" y="238180"/>
                </a:cubicBezTo>
                <a:cubicBezTo>
                  <a:pt x="532702" y="238569"/>
                  <a:pt x="533177" y="238704"/>
                  <a:pt x="533550" y="238215"/>
                </a:cubicBezTo>
                <a:cubicBezTo>
                  <a:pt x="535128" y="236190"/>
                  <a:pt x="534824" y="227858"/>
                  <a:pt x="530989" y="223405"/>
                </a:cubicBezTo>
                <a:cubicBezTo>
                  <a:pt x="530598" y="222966"/>
                  <a:pt x="531031" y="222190"/>
                  <a:pt x="531854" y="222662"/>
                </a:cubicBezTo>
                <a:cubicBezTo>
                  <a:pt x="533067" y="223387"/>
                  <a:pt x="536843" y="224517"/>
                  <a:pt x="540839" y="224517"/>
                </a:cubicBezTo>
                <a:cubicBezTo>
                  <a:pt x="549637" y="224517"/>
                  <a:pt x="554363" y="219710"/>
                  <a:pt x="554363" y="211714"/>
                </a:cubicBezTo>
                <a:cubicBezTo>
                  <a:pt x="554363" y="206721"/>
                  <a:pt x="552632" y="204207"/>
                  <a:pt x="553327" y="202554"/>
                </a:cubicBezTo>
                <a:cubicBezTo>
                  <a:pt x="553675" y="201796"/>
                  <a:pt x="552742" y="201240"/>
                  <a:pt x="552267" y="202200"/>
                </a:cubicBezTo>
                <a:cubicBezTo>
                  <a:pt x="551002" y="204681"/>
                  <a:pt x="548738" y="211158"/>
                  <a:pt x="539692" y="211158"/>
                </a:cubicBezTo>
                <a:cubicBezTo>
                  <a:pt x="539609" y="211158"/>
                  <a:pt x="521155" y="211191"/>
                  <a:pt x="518050" y="211191"/>
                </a:cubicBezTo>
                <a:cubicBezTo>
                  <a:pt x="493878" y="211191"/>
                  <a:pt x="491665" y="230623"/>
                  <a:pt x="491665" y="235397"/>
                </a:cubicBezTo>
                <a:cubicBezTo>
                  <a:pt x="491665" y="255082"/>
                  <a:pt x="516819" y="263651"/>
                  <a:pt x="516819" y="283624"/>
                </a:cubicBezTo>
                <a:cubicBezTo>
                  <a:pt x="516819" y="288314"/>
                  <a:pt x="514435" y="296140"/>
                  <a:pt x="501412" y="296140"/>
                </a:cubicBezTo>
                <a:cubicBezTo>
                  <a:pt x="496076" y="296140"/>
                  <a:pt x="490443" y="294622"/>
                  <a:pt x="487057" y="293171"/>
                </a:cubicBezTo>
                <a:cubicBezTo>
                  <a:pt x="487057" y="293171"/>
                  <a:pt x="481255" y="258153"/>
                  <a:pt x="464201" y="246041"/>
                </a:cubicBezTo>
                <a:cubicBezTo>
                  <a:pt x="464201" y="246041"/>
                  <a:pt x="444195" y="255690"/>
                  <a:pt x="424428" y="245046"/>
                </a:cubicBezTo>
                <a:cubicBezTo>
                  <a:pt x="409308" y="236916"/>
                  <a:pt x="402183" y="231468"/>
                  <a:pt x="388930" y="240576"/>
                </a:cubicBezTo>
                <a:cubicBezTo>
                  <a:pt x="375678" y="249684"/>
                  <a:pt x="364106" y="259469"/>
                  <a:pt x="362664" y="259216"/>
                </a:cubicBezTo>
                <a:lnTo>
                  <a:pt x="359498" y="258592"/>
                </a:lnTo>
                <a:lnTo>
                  <a:pt x="359498" y="179900"/>
                </a:lnTo>
                <a:cubicBezTo>
                  <a:pt x="365642" y="179260"/>
                  <a:pt x="366074" y="184725"/>
                  <a:pt x="365802" y="186176"/>
                </a:cubicBezTo>
                <a:cubicBezTo>
                  <a:pt x="365463" y="188014"/>
                  <a:pt x="363444" y="189432"/>
                  <a:pt x="367652" y="195673"/>
                </a:cubicBezTo>
                <a:cubicBezTo>
                  <a:pt x="367974" y="196129"/>
                  <a:pt x="368467" y="195959"/>
                  <a:pt x="368518" y="195436"/>
                </a:cubicBezTo>
                <a:cubicBezTo>
                  <a:pt x="368686" y="193850"/>
                  <a:pt x="369501" y="191185"/>
                  <a:pt x="371640" y="191185"/>
                </a:cubicBezTo>
                <a:cubicBezTo>
                  <a:pt x="373709" y="191185"/>
                  <a:pt x="383127" y="198236"/>
                  <a:pt x="391170" y="206232"/>
                </a:cubicBezTo>
                <a:cubicBezTo>
                  <a:pt x="391170" y="206232"/>
                  <a:pt x="395785" y="192349"/>
                  <a:pt x="406865" y="188098"/>
                </a:cubicBezTo>
                <a:cubicBezTo>
                  <a:pt x="400570" y="187138"/>
                  <a:pt x="373438" y="180591"/>
                  <a:pt x="373438" y="168801"/>
                </a:cubicBezTo>
                <a:cubicBezTo>
                  <a:pt x="373438" y="164854"/>
                  <a:pt x="368968" y="163943"/>
                  <a:pt x="366040" y="164163"/>
                </a:cubicBezTo>
                <a:cubicBezTo>
                  <a:pt x="365904" y="163824"/>
                  <a:pt x="361466" y="153350"/>
                  <a:pt x="353194" y="158815"/>
                </a:cubicBezTo>
                <a:cubicBezTo>
                  <a:pt x="352754" y="159102"/>
                  <a:pt x="352873" y="159725"/>
                  <a:pt x="353347" y="159844"/>
                </a:cubicBezTo>
                <a:cubicBezTo>
                  <a:pt x="357004" y="160687"/>
                  <a:pt x="358565" y="164467"/>
                  <a:pt x="358718" y="168548"/>
                </a:cubicBezTo>
                <a:cubicBezTo>
                  <a:pt x="350810" y="166135"/>
                  <a:pt x="317129" y="156740"/>
                  <a:pt x="277185" y="156740"/>
                </a:cubicBezTo>
                <a:cubicBezTo>
                  <a:pt x="257799" y="156740"/>
                  <a:pt x="239932" y="158967"/>
                  <a:pt x="225729" y="161515"/>
                </a:cubicBezTo>
                <a:lnTo>
                  <a:pt x="225729" y="188791"/>
                </a:lnTo>
                <a:lnTo>
                  <a:pt x="214598" y="188791"/>
                </a:lnTo>
                <a:lnTo>
                  <a:pt x="214598" y="163707"/>
                </a:lnTo>
                <a:lnTo>
                  <a:pt x="214598" y="163707"/>
                </a:lnTo>
                <a:moveTo>
                  <a:pt x="140905" y="443132"/>
                </a:moveTo>
                <a:cubicBezTo>
                  <a:pt x="137951" y="441950"/>
                  <a:pt x="136000" y="440061"/>
                  <a:pt x="136000" y="436198"/>
                </a:cubicBezTo>
                <a:lnTo>
                  <a:pt x="136000" y="419262"/>
                </a:lnTo>
                <a:cubicBezTo>
                  <a:pt x="131123" y="417559"/>
                  <a:pt x="117776" y="412498"/>
                  <a:pt x="91154" y="412498"/>
                </a:cubicBezTo>
                <a:cubicBezTo>
                  <a:pt x="69028" y="412498"/>
                  <a:pt x="62095" y="417457"/>
                  <a:pt x="61773" y="419212"/>
                </a:cubicBezTo>
                <a:lnTo>
                  <a:pt x="55894" y="451465"/>
                </a:lnTo>
                <a:cubicBezTo>
                  <a:pt x="55894" y="451465"/>
                  <a:pt x="64852" y="443317"/>
                  <a:pt x="96940" y="445408"/>
                </a:cubicBezTo>
                <a:cubicBezTo>
                  <a:pt x="135593" y="447854"/>
                  <a:pt x="175639" y="470525"/>
                  <a:pt x="175639" y="446353"/>
                </a:cubicBezTo>
                <a:lnTo>
                  <a:pt x="175639" y="432132"/>
                </a:lnTo>
                <a:cubicBezTo>
                  <a:pt x="145341" y="432132"/>
                  <a:pt x="140905" y="441714"/>
                  <a:pt x="140905" y="443132"/>
                </a:cubicBezTo>
                <a:close/>
                <a:moveTo>
                  <a:pt x="378733" y="432132"/>
                </a:moveTo>
                <a:lnTo>
                  <a:pt x="378733" y="446353"/>
                </a:lnTo>
                <a:cubicBezTo>
                  <a:pt x="378733" y="470525"/>
                  <a:pt x="418778" y="447854"/>
                  <a:pt x="457432" y="445408"/>
                </a:cubicBezTo>
                <a:cubicBezTo>
                  <a:pt x="489517" y="443317"/>
                  <a:pt x="498478" y="451465"/>
                  <a:pt x="498478" y="451465"/>
                </a:cubicBezTo>
                <a:lnTo>
                  <a:pt x="492589" y="419212"/>
                </a:lnTo>
                <a:cubicBezTo>
                  <a:pt x="492275" y="417457"/>
                  <a:pt x="485344" y="412498"/>
                  <a:pt x="463209" y="412498"/>
                </a:cubicBezTo>
                <a:cubicBezTo>
                  <a:pt x="436593" y="412498"/>
                  <a:pt x="423240" y="417559"/>
                  <a:pt x="418370" y="419262"/>
                </a:cubicBezTo>
                <a:lnTo>
                  <a:pt x="418370" y="436198"/>
                </a:lnTo>
                <a:cubicBezTo>
                  <a:pt x="418370" y="440061"/>
                  <a:pt x="416418" y="441950"/>
                  <a:pt x="413466" y="443132"/>
                </a:cubicBezTo>
                <a:cubicBezTo>
                  <a:pt x="413466" y="441714"/>
                  <a:pt x="409020" y="432132"/>
                  <a:pt x="378733" y="432132"/>
                </a:cubicBezTo>
                <a:close/>
                <a:moveTo>
                  <a:pt x="277185" y="417492"/>
                </a:moveTo>
                <a:cubicBezTo>
                  <a:pt x="339426" y="417492"/>
                  <a:pt x="402624" y="420730"/>
                  <a:pt x="410888" y="430058"/>
                </a:cubicBezTo>
                <a:cubicBezTo>
                  <a:pt x="411548" y="430801"/>
                  <a:pt x="411821" y="430042"/>
                  <a:pt x="411821" y="429484"/>
                </a:cubicBezTo>
                <a:lnTo>
                  <a:pt x="411836" y="396693"/>
                </a:lnTo>
                <a:cubicBezTo>
                  <a:pt x="411836" y="387129"/>
                  <a:pt x="346628" y="381562"/>
                  <a:pt x="277185" y="381562"/>
                </a:cubicBezTo>
                <a:cubicBezTo>
                  <a:pt x="207735" y="381562"/>
                  <a:pt x="142533" y="387129"/>
                  <a:pt x="142533" y="396693"/>
                </a:cubicBezTo>
                <a:lnTo>
                  <a:pt x="142550" y="429484"/>
                </a:lnTo>
                <a:cubicBezTo>
                  <a:pt x="142550" y="430042"/>
                  <a:pt x="142822" y="430801"/>
                  <a:pt x="143484" y="430058"/>
                </a:cubicBezTo>
                <a:cubicBezTo>
                  <a:pt x="151747" y="420730"/>
                  <a:pt x="214946" y="417492"/>
                  <a:pt x="277185" y="417492"/>
                </a:cubicBezTo>
                <a:close/>
                <a:moveTo>
                  <a:pt x="221673" y="262876"/>
                </a:moveTo>
                <a:lnTo>
                  <a:pt x="215378" y="261257"/>
                </a:lnTo>
                <a:lnTo>
                  <a:pt x="214852" y="262033"/>
                </a:lnTo>
                <a:lnTo>
                  <a:pt x="207547" y="258844"/>
                </a:lnTo>
                <a:cubicBezTo>
                  <a:pt x="207547" y="258844"/>
                  <a:pt x="212935" y="258811"/>
                  <a:pt x="214080" y="258794"/>
                </a:cubicBezTo>
                <a:cubicBezTo>
                  <a:pt x="214692" y="258794"/>
                  <a:pt x="214734" y="258405"/>
                  <a:pt x="214410" y="258103"/>
                </a:cubicBezTo>
                <a:cubicBezTo>
                  <a:pt x="211434" y="255201"/>
                  <a:pt x="208829" y="252671"/>
                  <a:pt x="208829" y="252671"/>
                </a:cubicBezTo>
                <a:cubicBezTo>
                  <a:pt x="208829" y="252671"/>
                  <a:pt x="211797" y="253767"/>
                  <a:pt x="216040" y="255336"/>
                </a:cubicBezTo>
                <a:cubicBezTo>
                  <a:pt x="216523" y="255505"/>
                  <a:pt x="216702" y="255151"/>
                  <a:pt x="216473" y="254830"/>
                </a:cubicBezTo>
                <a:cubicBezTo>
                  <a:pt x="214437" y="251843"/>
                  <a:pt x="211662" y="247829"/>
                  <a:pt x="211662" y="247829"/>
                </a:cubicBezTo>
                <a:cubicBezTo>
                  <a:pt x="211662" y="247829"/>
                  <a:pt x="217542" y="251743"/>
                  <a:pt x="218739" y="252536"/>
                </a:cubicBezTo>
                <a:cubicBezTo>
                  <a:pt x="219119" y="252805"/>
                  <a:pt x="219425" y="252553"/>
                  <a:pt x="219263" y="252165"/>
                </a:cubicBezTo>
                <a:cubicBezTo>
                  <a:pt x="217694" y="248302"/>
                  <a:pt x="215913" y="243932"/>
                  <a:pt x="215913" y="243932"/>
                </a:cubicBezTo>
                <a:lnTo>
                  <a:pt x="222368" y="249988"/>
                </a:lnTo>
                <a:cubicBezTo>
                  <a:pt x="222666" y="250259"/>
                  <a:pt x="222998" y="250107"/>
                  <a:pt x="222912" y="249701"/>
                </a:cubicBezTo>
                <a:cubicBezTo>
                  <a:pt x="222285" y="246817"/>
                  <a:pt x="221131" y="241471"/>
                  <a:pt x="221131" y="241471"/>
                </a:cubicBezTo>
                <a:lnTo>
                  <a:pt x="225864" y="248352"/>
                </a:lnTo>
                <a:cubicBezTo>
                  <a:pt x="226144" y="248757"/>
                  <a:pt x="226500" y="248639"/>
                  <a:pt x="226509" y="248168"/>
                </a:cubicBezTo>
                <a:cubicBezTo>
                  <a:pt x="226535" y="246817"/>
                  <a:pt x="226662" y="240643"/>
                  <a:pt x="226662" y="240643"/>
                </a:cubicBezTo>
                <a:cubicBezTo>
                  <a:pt x="226662" y="240643"/>
                  <a:pt x="228657" y="245198"/>
                  <a:pt x="229666" y="247525"/>
                </a:cubicBezTo>
                <a:cubicBezTo>
                  <a:pt x="229869" y="247998"/>
                  <a:pt x="230226" y="248031"/>
                  <a:pt x="230479" y="247425"/>
                </a:cubicBezTo>
                <a:cubicBezTo>
                  <a:pt x="230794" y="246682"/>
                  <a:pt x="232915" y="241606"/>
                  <a:pt x="232915" y="241606"/>
                </a:cubicBezTo>
                <a:lnTo>
                  <a:pt x="233195" y="249432"/>
                </a:lnTo>
                <a:lnTo>
                  <a:pt x="232142" y="249634"/>
                </a:lnTo>
                <a:lnTo>
                  <a:pt x="230820" y="259063"/>
                </a:lnTo>
                <a:cubicBezTo>
                  <a:pt x="240220" y="256872"/>
                  <a:pt x="251928" y="240897"/>
                  <a:pt x="260904" y="240897"/>
                </a:cubicBezTo>
                <a:cubicBezTo>
                  <a:pt x="271595" y="240897"/>
                  <a:pt x="275480" y="253346"/>
                  <a:pt x="295240" y="247036"/>
                </a:cubicBezTo>
                <a:cubicBezTo>
                  <a:pt x="300220" y="254374"/>
                  <a:pt x="301967" y="260751"/>
                  <a:pt x="303893" y="269573"/>
                </a:cubicBezTo>
                <a:cubicBezTo>
                  <a:pt x="311512" y="276708"/>
                  <a:pt x="322227" y="274330"/>
                  <a:pt x="322227" y="266773"/>
                </a:cubicBezTo>
                <a:cubicBezTo>
                  <a:pt x="322227" y="256600"/>
                  <a:pt x="311071" y="254661"/>
                  <a:pt x="311071" y="244051"/>
                </a:cubicBezTo>
                <a:cubicBezTo>
                  <a:pt x="311071" y="239312"/>
                  <a:pt x="314414" y="232496"/>
                  <a:pt x="323525" y="232496"/>
                </a:cubicBezTo>
                <a:cubicBezTo>
                  <a:pt x="328345" y="232496"/>
                  <a:pt x="335412" y="234555"/>
                  <a:pt x="339476" y="234555"/>
                </a:cubicBezTo>
                <a:cubicBezTo>
                  <a:pt x="344303" y="234555"/>
                  <a:pt x="345330" y="231079"/>
                  <a:pt x="345874" y="229646"/>
                </a:cubicBezTo>
                <a:cubicBezTo>
                  <a:pt x="346313" y="228566"/>
                  <a:pt x="347629" y="228920"/>
                  <a:pt x="347502" y="229763"/>
                </a:cubicBezTo>
                <a:cubicBezTo>
                  <a:pt x="347340" y="230758"/>
                  <a:pt x="348061" y="232141"/>
                  <a:pt x="348061" y="234420"/>
                </a:cubicBezTo>
                <a:cubicBezTo>
                  <a:pt x="348061" y="241132"/>
                  <a:pt x="338237" y="242010"/>
                  <a:pt x="337016" y="241184"/>
                </a:cubicBezTo>
                <a:cubicBezTo>
                  <a:pt x="336507" y="240830"/>
                  <a:pt x="336142" y="241369"/>
                  <a:pt x="336507" y="241656"/>
                </a:cubicBezTo>
                <a:cubicBezTo>
                  <a:pt x="337983" y="242837"/>
                  <a:pt x="337652" y="246834"/>
                  <a:pt x="335895" y="249382"/>
                </a:cubicBezTo>
                <a:cubicBezTo>
                  <a:pt x="335683" y="249669"/>
                  <a:pt x="335412" y="249617"/>
                  <a:pt x="335353" y="249347"/>
                </a:cubicBezTo>
                <a:cubicBezTo>
                  <a:pt x="334300" y="244540"/>
                  <a:pt x="328625" y="238602"/>
                  <a:pt x="323628" y="238602"/>
                </a:cubicBezTo>
                <a:cubicBezTo>
                  <a:pt x="321786" y="238602"/>
                  <a:pt x="318130" y="239666"/>
                  <a:pt x="318130" y="243882"/>
                </a:cubicBezTo>
                <a:cubicBezTo>
                  <a:pt x="318130" y="249921"/>
                  <a:pt x="330297" y="255421"/>
                  <a:pt x="330297" y="267937"/>
                </a:cubicBezTo>
                <a:cubicBezTo>
                  <a:pt x="330297" y="280942"/>
                  <a:pt x="317333" y="284063"/>
                  <a:pt x="304301" y="280824"/>
                </a:cubicBezTo>
                <a:cubicBezTo>
                  <a:pt x="304742" y="293138"/>
                  <a:pt x="323237" y="300459"/>
                  <a:pt x="323678" y="291653"/>
                </a:cubicBezTo>
                <a:cubicBezTo>
                  <a:pt x="323704" y="291047"/>
                  <a:pt x="324034" y="291418"/>
                  <a:pt x="324222" y="291670"/>
                </a:cubicBezTo>
                <a:cubicBezTo>
                  <a:pt x="326971" y="295432"/>
                  <a:pt x="325715" y="298300"/>
                  <a:pt x="322219" y="299751"/>
                </a:cubicBezTo>
                <a:cubicBezTo>
                  <a:pt x="325444" y="301201"/>
                  <a:pt x="326020" y="307662"/>
                  <a:pt x="326971" y="311524"/>
                </a:cubicBezTo>
                <a:cubicBezTo>
                  <a:pt x="328387" y="317310"/>
                  <a:pt x="334564" y="314105"/>
                  <a:pt x="334870" y="313937"/>
                </a:cubicBezTo>
                <a:cubicBezTo>
                  <a:pt x="335200" y="313735"/>
                  <a:pt x="335318" y="313920"/>
                  <a:pt x="335183" y="314291"/>
                </a:cubicBezTo>
                <a:cubicBezTo>
                  <a:pt x="332842" y="320313"/>
                  <a:pt x="326630" y="318036"/>
                  <a:pt x="326630" y="318036"/>
                </a:cubicBezTo>
                <a:cubicBezTo>
                  <a:pt x="323372" y="320313"/>
                  <a:pt x="327310" y="322354"/>
                  <a:pt x="330262" y="323232"/>
                </a:cubicBezTo>
                <a:cubicBezTo>
                  <a:pt x="330703" y="323349"/>
                  <a:pt x="330677" y="323670"/>
                  <a:pt x="330330" y="323805"/>
                </a:cubicBezTo>
                <a:cubicBezTo>
                  <a:pt x="328149" y="324598"/>
                  <a:pt x="323492" y="326047"/>
                  <a:pt x="321235" y="322168"/>
                </a:cubicBezTo>
                <a:cubicBezTo>
                  <a:pt x="319564" y="326184"/>
                  <a:pt x="316120" y="326065"/>
                  <a:pt x="314787" y="326065"/>
                </a:cubicBezTo>
                <a:cubicBezTo>
                  <a:pt x="312403" y="326065"/>
                  <a:pt x="310817" y="328493"/>
                  <a:pt x="311376" y="331732"/>
                </a:cubicBezTo>
                <a:cubicBezTo>
                  <a:pt x="311427" y="332020"/>
                  <a:pt x="311223" y="332103"/>
                  <a:pt x="311011" y="331936"/>
                </a:cubicBezTo>
                <a:cubicBezTo>
                  <a:pt x="305328" y="328191"/>
                  <a:pt x="308595" y="323788"/>
                  <a:pt x="310885" y="322691"/>
                </a:cubicBezTo>
                <a:cubicBezTo>
                  <a:pt x="310485" y="322454"/>
                  <a:pt x="306574" y="320836"/>
                  <a:pt x="304911" y="325391"/>
                </a:cubicBezTo>
                <a:cubicBezTo>
                  <a:pt x="304784" y="325745"/>
                  <a:pt x="304563" y="325760"/>
                  <a:pt x="304437" y="325424"/>
                </a:cubicBezTo>
                <a:cubicBezTo>
                  <a:pt x="301959" y="318862"/>
                  <a:pt x="307371" y="316956"/>
                  <a:pt x="311274" y="318609"/>
                </a:cubicBezTo>
                <a:cubicBezTo>
                  <a:pt x="311003" y="317682"/>
                  <a:pt x="308958" y="314476"/>
                  <a:pt x="303825" y="315505"/>
                </a:cubicBezTo>
                <a:cubicBezTo>
                  <a:pt x="303597" y="315573"/>
                  <a:pt x="303444" y="315471"/>
                  <a:pt x="303589" y="315151"/>
                </a:cubicBezTo>
                <a:cubicBezTo>
                  <a:pt x="304428" y="313144"/>
                  <a:pt x="306973" y="310175"/>
                  <a:pt x="311632" y="313177"/>
                </a:cubicBezTo>
                <a:cubicBezTo>
                  <a:pt x="314007" y="314645"/>
                  <a:pt x="318113" y="312503"/>
                  <a:pt x="318486" y="312317"/>
                </a:cubicBezTo>
                <a:cubicBezTo>
                  <a:pt x="310205" y="295938"/>
                  <a:pt x="294119" y="309651"/>
                  <a:pt x="290522" y="296816"/>
                </a:cubicBezTo>
                <a:cubicBezTo>
                  <a:pt x="290454" y="296545"/>
                  <a:pt x="290133" y="296310"/>
                  <a:pt x="289912" y="297018"/>
                </a:cubicBezTo>
                <a:cubicBezTo>
                  <a:pt x="289054" y="299751"/>
                  <a:pt x="282038" y="299935"/>
                  <a:pt x="280748" y="294555"/>
                </a:cubicBezTo>
                <a:cubicBezTo>
                  <a:pt x="280648" y="294133"/>
                  <a:pt x="280808" y="294083"/>
                  <a:pt x="281080" y="294353"/>
                </a:cubicBezTo>
                <a:cubicBezTo>
                  <a:pt x="282106" y="295382"/>
                  <a:pt x="284312" y="296310"/>
                  <a:pt x="287214" y="292143"/>
                </a:cubicBezTo>
                <a:cubicBezTo>
                  <a:pt x="289130" y="289394"/>
                  <a:pt x="289403" y="285716"/>
                  <a:pt x="289403" y="283220"/>
                </a:cubicBezTo>
                <a:cubicBezTo>
                  <a:pt x="289403" y="273250"/>
                  <a:pt x="279391" y="256533"/>
                  <a:pt x="263780" y="256533"/>
                </a:cubicBezTo>
                <a:cubicBezTo>
                  <a:pt x="253914" y="256533"/>
                  <a:pt x="243308" y="260362"/>
                  <a:pt x="235435" y="266064"/>
                </a:cubicBezTo>
                <a:lnTo>
                  <a:pt x="242766" y="267735"/>
                </a:lnTo>
                <a:cubicBezTo>
                  <a:pt x="242069" y="275105"/>
                  <a:pt x="234943" y="279391"/>
                  <a:pt x="228393" y="277586"/>
                </a:cubicBezTo>
                <a:lnTo>
                  <a:pt x="229531" y="269151"/>
                </a:lnTo>
                <a:cubicBezTo>
                  <a:pt x="228393" y="269505"/>
                  <a:pt x="225517" y="270517"/>
                  <a:pt x="223981" y="272694"/>
                </a:cubicBezTo>
                <a:cubicBezTo>
                  <a:pt x="223871" y="272861"/>
                  <a:pt x="223642" y="272811"/>
                  <a:pt x="223592" y="272626"/>
                </a:cubicBezTo>
                <a:cubicBezTo>
                  <a:pt x="222250" y="267852"/>
                  <a:pt x="226221" y="265441"/>
                  <a:pt x="227459" y="264815"/>
                </a:cubicBezTo>
                <a:cubicBezTo>
                  <a:pt x="227595" y="264731"/>
                  <a:pt x="227586" y="264631"/>
                  <a:pt x="227333" y="264631"/>
                </a:cubicBezTo>
                <a:cubicBezTo>
                  <a:pt x="223778" y="264496"/>
                  <a:pt x="221776" y="267094"/>
                  <a:pt x="221215" y="267987"/>
                </a:cubicBezTo>
                <a:cubicBezTo>
                  <a:pt x="221123" y="268122"/>
                  <a:pt x="220970" y="268089"/>
                  <a:pt x="220926" y="267970"/>
                </a:cubicBezTo>
                <a:cubicBezTo>
                  <a:pt x="220638" y="267094"/>
                  <a:pt x="220011" y="264631"/>
                  <a:pt x="221673" y="262876"/>
                </a:cubicBezTo>
                <a:close/>
                <a:moveTo>
                  <a:pt x="243443" y="319824"/>
                </a:moveTo>
                <a:cubicBezTo>
                  <a:pt x="240635" y="323232"/>
                  <a:pt x="238175" y="319976"/>
                  <a:pt x="234493" y="319976"/>
                </a:cubicBezTo>
                <a:cubicBezTo>
                  <a:pt x="231023" y="319976"/>
                  <a:pt x="230446" y="322860"/>
                  <a:pt x="230361" y="324007"/>
                </a:cubicBezTo>
                <a:cubicBezTo>
                  <a:pt x="230344" y="324209"/>
                  <a:pt x="230226" y="324294"/>
                  <a:pt x="230081" y="324075"/>
                </a:cubicBezTo>
                <a:cubicBezTo>
                  <a:pt x="226153" y="318744"/>
                  <a:pt x="230540" y="315842"/>
                  <a:pt x="233101" y="315455"/>
                </a:cubicBezTo>
                <a:cubicBezTo>
                  <a:pt x="232728" y="315084"/>
                  <a:pt x="228869" y="312503"/>
                  <a:pt x="226408" y="316044"/>
                </a:cubicBezTo>
                <a:cubicBezTo>
                  <a:pt x="226221" y="316298"/>
                  <a:pt x="225984" y="316181"/>
                  <a:pt x="225984" y="315877"/>
                </a:cubicBezTo>
                <a:cubicBezTo>
                  <a:pt x="225864" y="309265"/>
                  <a:pt x="231141" y="308791"/>
                  <a:pt x="234620" y="311693"/>
                </a:cubicBezTo>
                <a:cubicBezTo>
                  <a:pt x="235249" y="309197"/>
                  <a:pt x="233619" y="307510"/>
                  <a:pt x="230803" y="307375"/>
                </a:cubicBezTo>
                <a:cubicBezTo>
                  <a:pt x="230464" y="307375"/>
                  <a:pt x="230412" y="307156"/>
                  <a:pt x="230549" y="307004"/>
                </a:cubicBezTo>
                <a:cubicBezTo>
                  <a:pt x="231727" y="305739"/>
                  <a:pt x="232872" y="305166"/>
                  <a:pt x="234026" y="305166"/>
                </a:cubicBezTo>
                <a:cubicBezTo>
                  <a:pt x="237734" y="305166"/>
                  <a:pt x="238201" y="309821"/>
                  <a:pt x="240618" y="309821"/>
                </a:cubicBezTo>
                <a:cubicBezTo>
                  <a:pt x="244249" y="309821"/>
                  <a:pt x="249382" y="304962"/>
                  <a:pt x="249876" y="304440"/>
                </a:cubicBezTo>
                <a:cubicBezTo>
                  <a:pt x="249773" y="304169"/>
                  <a:pt x="246303" y="294824"/>
                  <a:pt x="246990" y="289224"/>
                </a:cubicBezTo>
                <a:cubicBezTo>
                  <a:pt x="247024" y="288988"/>
                  <a:pt x="246897" y="288955"/>
                  <a:pt x="246736" y="289055"/>
                </a:cubicBezTo>
                <a:cubicBezTo>
                  <a:pt x="244988" y="290034"/>
                  <a:pt x="240535" y="290000"/>
                  <a:pt x="240535" y="284552"/>
                </a:cubicBezTo>
                <a:cubicBezTo>
                  <a:pt x="240535" y="284113"/>
                  <a:pt x="240661" y="284080"/>
                  <a:pt x="240906" y="284434"/>
                </a:cubicBezTo>
                <a:cubicBezTo>
                  <a:pt x="242858" y="287115"/>
                  <a:pt x="246023" y="284096"/>
                  <a:pt x="247601" y="282325"/>
                </a:cubicBezTo>
                <a:cubicBezTo>
                  <a:pt x="249314" y="280436"/>
                  <a:pt x="258444" y="267211"/>
                  <a:pt x="270636" y="267211"/>
                </a:cubicBezTo>
                <a:cubicBezTo>
                  <a:pt x="273317" y="267229"/>
                  <a:pt x="276778" y="268679"/>
                  <a:pt x="279562" y="270602"/>
                </a:cubicBezTo>
                <a:cubicBezTo>
                  <a:pt x="275353" y="275696"/>
                  <a:pt x="279527" y="280570"/>
                  <a:pt x="282649" y="279947"/>
                </a:cubicBezTo>
                <a:cubicBezTo>
                  <a:pt x="283014" y="279879"/>
                  <a:pt x="283082" y="280216"/>
                  <a:pt x="282735" y="280335"/>
                </a:cubicBezTo>
                <a:cubicBezTo>
                  <a:pt x="266622" y="286357"/>
                  <a:pt x="259420" y="288768"/>
                  <a:pt x="259420" y="302179"/>
                </a:cubicBezTo>
                <a:cubicBezTo>
                  <a:pt x="259420" y="309180"/>
                  <a:pt x="261828" y="313059"/>
                  <a:pt x="265960" y="312149"/>
                </a:cubicBezTo>
                <a:cubicBezTo>
                  <a:pt x="266275" y="312065"/>
                  <a:pt x="266360" y="312199"/>
                  <a:pt x="266139" y="312436"/>
                </a:cubicBezTo>
                <a:cubicBezTo>
                  <a:pt x="264647" y="314206"/>
                  <a:pt x="262914" y="314797"/>
                  <a:pt x="261481" y="314797"/>
                </a:cubicBezTo>
                <a:cubicBezTo>
                  <a:pt x="258138" y="314797"/>
                  <a:pt x="257537" y="312975"/>
                  <a:pt x="255738" y="312975"/>
                </a:cubicBezTo>
                <a:cubicBezTo>
                  <a:pt x="253888" y="312975"/>
                  <a:pt x="247890" y="316483"/>
                  <a:pt x="247890" y="319419"/>
                </a:cubicBezTo>
                <a:cubicBezTo>
                  <a:pt x="247890" y="320532"/>
                  <a:pt x="248593" y="322033"/>
                  <a:pt x="250715" y="323417"/>
                </a:cubicBezTo>
                <a:cubicBezTo>
                  <a:pt x="250851" y="323501"/>
                  <a:pt x="250774" y="323619"/>
                  <a:pt x="250656" y="323636"/>
                </a:cubicBezTo>
                <a:cubicBezTo>
                  <a:pt x="249306" y="323888"/>
                  <a:pt x="244547" y="324294"/>
                  <a:pt x="243443" y="319824"/>
                </a:cubicBezTo>
                <a:close/>
                <a:moveTo>
                  <a:pt x="285873" y="189432"/>
                </a:moveTo>
                <a:cubicBezTo>
                  <a:pt x="280834" y="189128"/>
                  <a:pt x="277609" y="190240"/>
                  <a:pt x="277762" y="191843"/>
                </a:cubicBezTo>
                <a:cubicBezTo>
                  <a:pt x="280213" y="194408"/>
                  <a:pt x="283471" y="194121"/>
                  <a:pt x="285873" y="189432"/>
                </a:cubicBezTo>
                <a:close/>
                <a:moveTo>
                  <a:pt x="267284" y="201813"/>
                </a:moveTo>
                <a:cubicBezTo>
                  <a:pt x="270839" y="200918"/>
                  <a:pt x="274759" y="201340"/>
                  <a:pt x="275174" y="201475"/>
                </a:cubicBezTo>
                <a:cubicBezTo>
                  <a:pt x="275734" y="201661"/>
                  <a:pt x="275718" y="202504"/>
                  <a:pt x="275081" y="202589"/>
                </a:cubicBezTo>
                <a:cubicBezTo>
                  <a:pt x="267658" y="203534"/>
                  <a:pt x="267319" y="206924"/>
                  <a:pt x="262584" y="206924"/>
                </a:cubicBezTo>
                <a:cubicBezTo>
                  <a:pt x="259462" y="206924"/>
                  <a:pt x="256086" y="203803"/>
                  <a:pt x="257358" y="199198"/>
                </a:cubicBezTo>
                <a:cubicBezTo>
                  <a:pt x="257519" y="198607"/>
                  <a:pt x="257987" y="198590"/>
                  <a:pt x="258122" y="199148"/>
                </a:cubicBezTo>
                <a:cubicBezTo>
                  <a:pt x="258596" y="201138"/>
                  <a:pt x="261481" y="203297"/>
                  <a:pt x="267284" y="201813"/>
                </a:cubicBezTo>
                <a:close/>
                <a:moveTo>
                  <a:pt x="170965" y="365318"/>
                </a:moveTo>
                <a:cubicBezTo>
                  <a:pt x="175885" y="371576"/>
                  <a:pt x="180594" y="365689"/>
                  <a:pt x="187041" y="365689"/>
                </a:cubicBezTo>
                <a:cubicBezTo>
                  <a:pt x="190180" y="365689"/>
                  <a:pt x="194024" y="366752"/>
                  <a:pt x="194745" y="373027"/>
                </a:cubicBezTo>
                <a:cubicBezTo>
                  <a:pt x="194780" y="373346"/>
                  <a:pt x="195051" y="373448"/>
                  <a:pt x="195356" y="373027"/>
                </a:cubicBezTo>
                <a:cubicBezTo>
                  <a:pt x="202381" y="363478"/>
                  <a:pt x="194380" y="358098"/>
                  <a:pt x="189774" y="357407"/>
                </a:cubicBezTo>
                <a:cubicBezTo>
                  <a:pt x="190766" y="356512"/>
                  <a:pt x="197638" y="352313"/>
                  <a:pt x="201991" y="358519"/>
                </a:cubicBezTo>
                <a:cubicBezTo>
                  <a:pt x="202228" y="358858"/>
                  <a:pt x="202703" y="358756"/>
                  <a:pt x="202703" y="358284"/>
                </a:cubicBezTo>
                <a:cubicBezTo>
                  <a:pt x="202703" y="346205"/>
                  <a:pt x="193600" y="345362"/>
                  <a:pt x="187007" y="350591"/>
                </a:cubicBezTo>
                <a:cubicBezTo>
                  <a:pt x="185769" y="345886"/>
                  <a:pt x="189341" y="342781"/>
                  <a:pt x="193930" y="342781"/>
                </a:cubicBezTo>
                <a:cubicBezTo>
                  <a:pt x="194482" y="342781"/>
                  <a:pt x="194677" y="342410"/>
                  <a:pt x="194389" y="342091"/>
                </a:cubicBezTo>
                <a:cubicBezTo>
                  <a:pt x="186252" y="333419"/>
                  <a:pt x="180160" y="344317"/>
                  <a:pt x="178778" y="346055"/>
                </a:cubicBezTo>
                <a:cubicBezTo>
                  <a:pt x="175528" y="350356"/>
                  <a:pt x="163905" y="342275"/>
                  <a:pt x="159264" y="337468"/>
                </a:cubicBezTo>
                <a:cubicBezTo>
                  <a:pt x="159264" y="337468"/>
                  <a:pt x="169538" y="326773"/>
                  <a:pt x="169538" y="316989"/>
                </a:cubicBezTo>
                <a:cubicBezTo>
                  <a:pt x="169538" y="316416"/>
                  <a:pt x="169470" y="315590"/>
                  <a:pt x="169470" y="315251"/>
                </a:cubicBezTo>
                <a:cubicBezTo>
                  <a:pt x="169470" y="314949"/>
                  <a:pt x="169606" y="314830"/>
                  <a:pt x="169886" y="314999"/>
                </a:cubicBezTo>
                <a:cubicBezTo>
                  <a:pt x="170904" y="315573"/>
                  <a:pt x="172346" y="315994"/>
                  <a:pt x="173670" y="315977"/>
                </a:cubicBezTo>
                <a:cubicBezTo>
                  <a:pt x="176021" y="315977"/>
                  <a:pt x="180457" y="315236"/>
                  <a:pt x="180457" y="306936"/>
                </a:cubicBezTo>
                <a:cubicBezTo>
                  <a:pt x="180457" y="306313"/>
                  <a:pt x="180169" y="306345"/>
                  <a:pt x="179897" y="306717"/>
                </a:cubicBezTo>
                <a:cubicBezTo>
                  <a:pt x="178676" y="308472"/>
                  <a:pt x="177328" y="308859"/>
                  <a:pt x="176292" y="308859"/>
                </a:cubicBezTo>
                <a:cubicBezTo>
                  <a:pt x="168002" y="308859"/>
                  <a:pt x="150687" y="281363"/>
                  <a:pt x="130275" y="281363"/>
                </a:cubicBezTo>
                <a:cubicBezTo>
                  <a:pt x="124946" y="281363"/>
                  <a:pt x="114850" y="285193"/>
                  <a:pt x="109751" y="290675"/>
                </a:cubicBezTo>
                <a:cubicBezTo>
                  <a:pt x="112220" y="292126"/>
                  <a:pt x="112685" y="295095"/>
                  <a:pt x="112432" y="297270"/>
                </a:cubicBezTo>
                <a:cubicBezTo>
                  <a:pt x="112058" y="300763"/>
                  <a:pt x="109276" y="302483"/>
                  <a:pt x="106425" y="303276"/>
                </a:cubicBezTo>
                <a:cubicBezTo>
                  <a:pt x="105916" y="303393"/>
                  <a:pt x="105874" y="303765"/>
                  <a:pt x="106425" y="303984"/>
                </a:cubicBezTo>
                <a:cubicBezTo>
                  <a:pt x="116734" y="307898"/>
                  <a:pt x="135491" y="314965"/>
                  <a:pt x="139751" y="318609"/>
                </a:cubicBezTo>
                <a:cubicBezTo>
                  <a:pt x="144790" y="322928"/>
                  <a:pt x="143807" y="331126"/>
                  <a:pt x="140888" y="342410"/>
                </a:cubicBezTo>
                <a:cubicBezTo>
                  <a:pt x="138062" y="353256"/>
                  <a:pt x="132030" y="351772"/>
                  <a:pt x="129807" y="351418"/>
                </a:cubicBezTo>
                <a:cubicBezTo>
                  <a:pt x="129484" y="351368"/>
                  <a:pt x="129375" y="351570"/>
                  <a:pt x="129578" y="351822"/>
                </a:cubicBezTo>
                <a:cubicBezTo>
                  <a:pt x="132242" y="355163"/>
                  <a:pt x="135475" y="356275"/>
                  <a:pt x="138248" y="356275"/>
                </a:cubicBezTo>
                <a:cubicBezTo>
                  <a:pt x="143602" y="356275"/>
                  <a:pt x="145605" y="352969"/>
                  <a:pt x="148378" y="352969"/>
                </a:cubicBezTo>
                <a:cubicBezTo>
                  <a:pt x="153045" y="352969"/>
                  <a:pt x="162810" y="359616"/>
                  <a:pt x="162810" y="364677"/>
                </a:cubicBezTo>
                <a:cubicBezTo>
                  <a:pt x="162810" y="367510"/>
                  <a:pt x="160579" y="370092"/>
                  <a:pt x="157704" y="371947"/>
                </a:cubicBezTo>
                <a:cubicBezTo>
                  <a:pt x="157516" y="372082"/>
                  <a:pt x="157551" y="372301"/>
                  <a:pt x="157831" y="372351"/>
                </a:cubicBezTo>
                <a:cubicBezTo>
                  <a:pt x="160062" y="372723"/>
                  <a:pt x="169199" y="373498"/>
                  <a:pt x="170965" y="365318"/>
                </a:cubicBezTo>
                <a:close/>
                <a:moveTo>
                  <a:pt x="396532" y="372351"/>
                </a:moveTo>
                <a:cubicBezTo>
                  <a:pt x="396812" y="372301"/>
                  <a:pt x="396853" y="372082"/>
                  <a:pt x="396668" y="371947"/>
                </a:cubicBezTo>
                <a:cubicBezTo>
                  <a:pt x="393792" y="370092"/>
                  <a:pt x="391552" y="367510"/>
                  <a:pt x="391552" y="364677"/>
                </a:cubicBezTo>
                <a:cubicBezTo>
                  <a:pt x="391552" y="359616"/>
                  <a:pt x="401317" y="352969"/>
                  <a:pt x="405983" y="352969"/>
                </a:cubicBezTo>
                <a:cubicBezTo>
                  <a:pt x="408757" y="352969"/>
                  <a:pt x="410759" y="356275"/>
                  <a:pt x="416113" y="356275"/>
                </a:cubicBezTo>
                <a:cubicBezTo>
                  <a:pt x="418887" y="356275"/>
                  <a:pt x="422119" y="355163"/>
                  <a:pt x="424793" y="351822"/>
                </a:cubicBezTo>
                <a:cubicBezTo>
                  <a:pt x="424988" y="351570"/>
                  <a:pt x="424877" y="351368"/>
                  <a:pt x="424564" y="351418"/>
                </a:cubicBezTo>
                <a:cubicBezTo>
                  <a:pt x="422340" y="351772"/>
                  <a:pt x="416300" y="353256"/>
                  <a:pt x="413484" y="342410"/>
                </a:cubicBezTo>
                <a:cubicBezTo>
                  <a:pt x="410565" y="331126"/>
                  <a:pt x="409581" y="322928"/>
                  <a:pt x="414620" y="318609"/>
                </a:cubicBezTo>
                <a:cubicBezTo>
                  <a:pt x="418879" y="314965"/>
                  <a:pt x="437629" y="307898"/>
                  <a:pt x="447946" y="303984"/>
                </a:cubicBezTo>
                <a:cubicBezTo>
                  <a:pt x="448497" y="303765"/>
                  <a:pt x="448455" y="303393"/>
                  <a:pt x="447946" y="303276"/>
                </a:cubicBezTo>
                <a:cubicBezTo>
                  <a:pt x="445095" y="302483"/>
                  <a:pt x="442313" y="300763"/>
                  <a:pt x="441940" y="297270"/>
                </a:cubicBezTo>
                <a:cubicBezTo>
                  <a:pt x="441684" y="295095"/>
                  <a:pt x="442143" y="292126"/>
                  <a:pt x="444621" y="290675"/>
                </a:cubicBezTo>
                <a:cubicBezTo>
                  <a:pt x="439521" y="285193"/>
                  <a:pt x="429417" y="281363"/>
                  <a:pt x="424088" y="281363"/>
                </a:cubicBezTo>
                <a:cubicBezTo>
                  <a:pt x="403675" y="281363"/>
                  <a:pt x="386359" y="308859"/>
                  <a:pt x="378071" y="308859"/>
                </a:cubicBezTo>
                <a:cubicBezTo>
                  <a:pt x="377035" y="308859"/>
                  <a:pt x="375687" y="308472"/>
                  <a:pt x="374474" y="306717"/>
                </a:cubicBezTo>
                <a:cubicBezTo>
                  <a:pt x="374201" y="306345"/>
                  <a:pt x="373913" y="306313"/>
                  <a:pt x="373913" y="306936"/>
                </a:cubicBezTo>
                <a:cubicBezTo>
                  <a:pt x="373913" y="315236"/>
                  <a:pt x="378342" y="315977"/>
                  <a:pt x="380693" y="315977"/>
                </a:cubicBezTo>
                <a:cubicBezTo>
                  <a:pt x="382023" y="315994"/>
                  <a:pt x="383457" y="315573"/>
                  <a:pt x="384484" y="314999"/>
                </a:cubicBezTo>
                <a:cubicBezTo>
                  <a:pt x="384757" y="314830"/>
                  <a:pt x="384892" y="314949"/>
                  <a:pt x="384892" y="315251"/>
                </a:cubicBezTo>
                <a:cubicBezTo>
                  <a:pt x="384892" y="315590"/>
                  <a:pt x="384824" y="316416"/>
                  <a:pt x="384824" y="316989"/>
                </a:cubicBezTo>
                <a:cubicBezTo>
                  <a:pt x="384824" y="326773"/>
                  <a:pt x="395107" y="337468"/>
                  <a:pt x="395107" y="337468"/>
                </a:cubicBezTo>
                <a:cubicBezTo>
                  <a:pt x="390458" y="342275"/>
                  <a:pt x="378833" y="350356"/>
                  <a:pt x="375584" y="346055"/>
                </a:cubicBezTo>
                <a:cubicBezTo>
                  <a:pt x="374201" y="344317"/>
                  <a:pt x="368109" y="333419"/>
                  <a:pt x="359983" y="342091"/>
                </a:cubicBezTo>
                <a:cubicBezTo>
                  <a:pt x="359694" y="342410"/>
                  <a:pt x="359889" y="342781"/>
                  <a:pt x="360440" y="342781"/>
                </a:cubicBezTo>
                <a:cubicBezTo>
                  <a:pt x="365022" y="342781"/>
                  <a:pt x="368594" y="345886"/>
                  <a:pt x="367364" y="350591"/>
                </a:cubicBezTo>
                <a:cubicBezTo>
                  <a:pt x="360771" y="345362"/>
                  <a:pt x="351668" y="346205"/>
                  <a:pt x="351668" y="358284"/>
                </a:cubicBezTo>
                <a:cubicBezTo>
                  <a:pt x="351668" y="358756"/>
                  <a:pt x="352143" y="358858"/>
                  <a:pt x="352381" y="358519"/>
                </a:cubicBezTo>
                <a:cubicBezTo>
                  <a:pt x="356725" y="352313"/>
                  <a:pt x="363597" y="356512"/>
                  <a:pt x="364589" y="357407"/>
                </a:cubicBezTo>
                <a:cubicBezTo>
                  <a:pt x="359983" y="358098"/>
                  <a:pt x="351990" y="363478"/>
                  <a:pt x="359015" y="373027"/>
                </a:cubicBezTo>
                <a:cubicBezTo>
                  <a:pt x="359312" y="373448"/>
                  <a:pt x="359583" y="373346"/>
                  <a:pt x="359626" y="373027"/>
                </a:cubicBezTo>
                <a:cubicBezTo>
                  <a:pt x="360348" y="366752"/>
                  <a:pt x="364191" y="365689"/>
                  <a:pt x="367320" y="365689"/>
                </a:cubicBezTo>
                <a:cubicBezTo>
                  <a:pt x="373768" y="365689"/>
                  <a:pt x="378477" y="371576"/>
                  <a:pt x="383398" y="365318"/>
                </a:cubicBezTo>
                <a:cubicBezTo>
                  <a:pt x="385172" y="373498"/>
                  <a:pt x="394310" y="372723"/>
                  <a:pt x="396532" y="372351"/>
                </a:cubicBezTo>
                <a:close/>
                <a:moveTo>
                  <a:pt x="231329" y="213721"/>
                </a:moveTo>
                <a:cubicBezTo>
                  <a:pt x="230676" y="214616"/>
                  <a:pt x="228528" y="213689"/>
                  <a:pt x="227715" y="213317"/>
                </a:cubicBezTo>
                <a:cubicBezTo>
                  <a:pt x="227527" y="213232"/>
                  <a:pt x="227494" y="213317"/>
                  <a:pt x="227562" y="213452"/>
                </a:cubicBezTo>
                <a:cubicBezTo>
                  <a:pt x="228080" y="214599"/>
                  <a:pt x="230149" y="218040"/>
                  <a:pt x="233221" y="218040"/>
                </a:cubicBezTo>
                <a:cubicBezTo>
                  <a:pt x="234611" y="218040"/>
                  <a:pt x="236639" y="217230"/>
                  <a:pt x="237216" y="216302"/>
                </a:cubicBezTo>
                <a:cubicBezTo>
                  <a:pt x="237216" y="216302"/>
                  <a:pt x="249238" y="220181"/>
                  <a:pt x="255186" y="221819"/>
                </a:cubicBezTo>
                <a:cubicBezTo>
                  <a:pt x="252878" y="224871"/>
                  <a:pt x="251436" y="228549"/>
                  <a:pt x="251148" y="232547"/>
                </a:cubicBezTo>
                <a:cubicBezTo>
                  <a:pt x="246354" y="229611"/>
                  <a:pt x="227171" y="219389"/>
                  <a:pt x="227171" y="219389"/>
                </a:cubicBezTo>
                <a:lnTo>
                  <a:pt x="221223" y="227469"/>
                </a:lnTo>
                <a:cubicBezTo>
                  <a:pt x="220240" y="228803"/>
                  <a:pt x="215489" y="225360"/>
                  <a:pt x="216473" y="224011"/>
                </a:cubicBezTo>
                <a:lnTo>
                  <a:pt x="221011" y="217838"/>
                </a:lnTo>
                <a:cubicBezTo>
                  <a:pt x="219510" y="216252"/>
                  <a:pt x="215887" y="217247"/>
                  <a:pt x="214904" y="217534"/>
                </a:cubicBezTo>
                <a:cubicBezTo>
                  <a:pt x="214767" y="217568"/>
                  <a:pt x="214640" y="217501"/>
                  <a:pt x="214767" y="217264"/>
                </a:cubicBezTo>
                <a:cubicBezTo>
                  <a:pt x="215345" y="216050"/>
                  <a:pt x="217601" y="212305"/>
                  <a:pt x="223251" y="213991"/>
                </a:cubicBezTo>
                <a:cubicBezTo>
                  <a:pt x="223268" y="210567"/>
                  <a:pt x="218127" y="211664"/>
                  <a:pt x="216787" y="212035"/>
                </a:cubicBezTo>
                <a:cubicBezTo>
                  <a:pt x="216626" y="212068"/>
                  <a:pt x="216575" y="212001"/>
                  <a:pt x="216720" y="211849"/>
                </a:cubicBezTo>
                <a:cubicBezTo>
                  <a:pt x="218110" y="210365"/>
                  <a:pt x="222285" y="207007"/>
                  <a:pt x="226959" y="209757"/>
                </a:cubicBezTo>
                <a:lnTo>
                  <a:pt x="228995" y="206974"/>
                </a:lnTo>
                <a:lnTo>
                  <a:pt x="224881" y="202673"/>
                </a:lnTo>
                <a:lnTo>
                  <a:pt x="227459" y="199148"/>
                </a:lnTo>
                <a:lnTo>
                  <a:pt x="230344" y="203010"/>
                </a:lnTo>
                <a:lnTo>
                  <a:pt x="252487" y="172867"/>
                </a:lnTo>
                <a:cubicBezTo>
                  <a:pt x="253031" y="172124"/>
                  <a:pt x="257417" y="170860"/>
                  <a:pt x="259073" y="170506"/>
                </a:cubicBezTo>
                <a:cubicBezTo>
                  <a:pt x="259250" y="172191"/>
                  <a:pt x="259436" y="176712"/>
                  <a:pt x="258911" y="177455"/>
                </a:cubicBezTo>
                <a:lnTo>
                  <a:pt x="237132" y="207869"/>
                </a:lnTo>
                <a:lnTo>
                  <a:pt x="241721" y="209370"/>
                </a:lnTo>
                <a:lnTo>
                  <a:pt x="239184" y="212911"/>
                </a:lnTo>
                <a:lnTo>
                  <a:pt x="233763" y="210398"/>
                </a:lnTo>
                <a:lnTo>
                  <a:pt x="231329" y="213721"/>
                </a:lnTo>
                <a:close/>
                <a:moveTo>
                  <a:pt x="308984" y="208797"/>
                </a:moveTo>
                <a:cubicBezTo>
                  <a:pt x="308984" y="211562"/>
                  <a:pt x="310697" y="215611"/>
                  <a:pt x="314414" y="214447"/>
                </a:cubicBezTo>
                <a:cubicBezTo>
                  <a:pt x="314601" y="214362"/>
                  <a:pt x="314770" y="214414"/>
                  <a:pt x="314728" y="214599"/>
                </a:cubicBezTo>
                <a:cubicBezTo>
                  <a:pt x="314160" y="217686"/>
                  <a:pt x="308628" y="220503"/>
                  <a:pt x="306099" y="216860"/>
                </a:cubicBezTo>
                <a:cubicBezTo>
                  <a:pt x="303860" y="221565"/>
                  <a:pt x="304377" y="225968"/>
                  <a:pt x="309222" y="228566"/>
                </a:cubicBezTo>
                <a:cubicBezTo>
                  <a:pt x="309484" y="228718"/>
                  <a:pt x="309535" y="229055"/>
                  <a:pt x="309230" y="229274"/>
                </a:cubicBezTo>
                <a:cubicBezTo>
                  <a:pt x="306346" y="231366"/>
                  <a:pt x="301849" y="230894"/>
                  <a:pt x="299754" y="226878"/>
                </a:cubicBezTo>
                <a:cubicBezTo>
                  <a:pt x="295782" y="229848"/>
                  <a:pt x="296359" y="236190"/>
                  <a:pt x="298769" y="238349"/>
                </a:cubicBezTo>
                <a:cubicBezTo>
                  <a:pt x="298769" y="238384"/>
                  <a:pt x="287774" y="244844"/>
                  <a:pt x="277796" y="240222"/>
                </a:cubicBezTo>
                <a:cubicBezTo>
                  <a:pt x="271178" y="237068"/>
                  <a:pt x="265792" y="233036"/>
                  <a:pt x="257257" y="233694"/>
                </a:cubicBezTo>
                <a:cubicBezTo>
                  <a:pt x="258444" y="221802"/>
                  <a:pt x="264426" y="218665"/>
                  <a:pt x="275421" y="216960"/>
                </a:cubicBezTo>
                <a:cubicBezTo>
                  <a:pt x="284210" y="215544"/>
                  <a:pt x="285330" y="211529"/>
                  <a:pt x="284074" y="208493"/>
                </a:cubicBezTo>
                <a:cubicBezTo>
                  <a:pt x="281087" y="207700"/>
                  <a:pt x="275624" y="210432"/>
                  <a:pt x="275624" y="210432"/>
                </a:cubicBezTo>
                <a:cubicBezTo>
                  <a:pt x="274639" y="208797"/>
                  <a:pt x="276066" y="207092"/>
                  <a:pt x="276066" y="207092"/>
                </a:cubicBezTo>
                <a:cubicBezTo>
                  <a:pt x="275522" y="206434"/>
                  <a:pt x="275251" y="204242"/>
                  <a:pt x="275251" y="204242"/>
                </a:cubicBezTo>
                <a:cubicBezTo>
                  <a:pt x="281393" y="204242"/>
                  <a:pt x="282479" y="202893"/>
                  <a:pt x="282479" y="202893"/>
                </a:cubicBezTo>
                <a:cubicBezTo>
                  <a:pt x="283574" y="196533"/>
                  <a:pt x="277058" y="195857"/>
                  <a:pt x="272095" y="199283"/>
                </a:cubicBezTo>
                <a:cubicBezTo>
                  <a:pt x="269788" y="197258"/>
                  <a:pt x="270160" y="194558"/>
                  <a:pt x="270160" y="194558"/>
                </a:cubicBezTo>
                <a:cubicBezTo>
                  <a:pt x="269473" y="194222"/>
                  <a:pt x="269041" y="193159"/>
                  <a:pt x="269041" y="192703"/>
                </a:cubicBezTo>
                <a:cubicBezTo>
                  <a:pt x="269041" y="191202"/>
                  <a:pt x="276328" y="187121"/>
                  <a:pt x="278203" y="186647"/>
                </a:cubicBezTo>
                <a:cubicBezTo>
                  <a:pt x="278679" y="184540"/>
                  <a:pt x="281325" y="181621"/>
                  <a:pt x="289063" y="182314"/>
                </a:cubicBezTo>
                <a:cubicBezTo>
                  <a:pt x="289987" y="180272"/>
                  <a:pt x="288486" y="172832"/>
                  <a:pt x="287535" y="170825"/>
                </a:cubicBezTo>
                <a:cubicBezTo>
                  <a:pt x="287231" y="170219"/>
                  <a:pt x="287671" y="169880"/>
                  <a:pt x="288350" y="170302"/>
                </a:cubicBezTo>
                <a:cubicBezTo>
                  <a:pt x="291057" y="172007"/>
                  <a:pt x="293747" y="178282"/>
                  <a:pt x="295578" y="178399"/>
                </a:cubicBezTo>
                <a:cubicBezTo>
                  <a:pt x="295578" y="178399"/>
                  <a:pt x="304284" y="173862"/>
                  <a:pt x="304708" y="174114"/>
                </a:cubicBezTo>
                <a:cubicBezTo>
                  <a:pt x="305123" y="174351"/>
                  <a:pt x="306353" y="184017"/>
                  <a:pt x="306353" y="184017"/>
                </a:cubicBezTo>
                <a:cubicBezTo>
                  <a:pt x="307509" y="185433"/>
                  <a:pt x="314228" y="184049"/>
                  <a:pt x="317162" y="185298"/>
                </a:cubicBezTo>
                <a:cubicBezTo>
                  <a:pt x="317910" y="185620"/>
                  <a:pt x="317875" y="186158"/>
                  <a:pt x="317213" y="186260"/>
                </a:cubicBezTo>
                <a:cubicBezTo>
                  <a:pt x="315017" y="186632"/>
                  <a:pt x="308009" y="189634"/>
                  <a:pt x="306855" y="191556"/>
                </a:cubicBezTo>
                <a:cubicBezTo>
                  <a:pt x="310876" y="197545"/>
                  <a:pt x="308984" y="206366"/>
                  <a:pt x="308984" y="208797"/>
                </a:cubicBezTo>
                <a:close/>
              </a:path>
            </a:pathLst>
          </a:custGeom>
          <a:solidFill>
            <a:srgbClr val="FFFFFF"/>
          </a:solidFill>
          <a:ln w="12771" cap="flat">
            <a:noFill/>
            <a:prstDash val="solid"/>
            <a:miter/>
          </a:ln>
        </p:spPr>
        <p:txBody>
          <a:bodyPr rtlCol="0" anchor="ctr"/>
          <a:lstStyle/>
          <a:p>
            <a:endParaRPr lang="nl-NL"/>
          </a:p>
        </p:txBody>
      </p:sp>
      <p:sp>
        <p:nvSpPr>
          <p:cNvPr id="123" name="Vrije vorm 122">
            <a:extLst>
              <a:ext uri="{FF2B5EF4-FFF2-40B4-BE49-F238E27FC236}">
                <a16:creationId xmlns:a16="http://schemas.microsoft.com/office/drawing/2014/main" id="{BBFD8A58-841F-FB45-AEA5-5CEB8B70F381}"/>
              </a:ext>
            </a:extLst>
          </p:cNvPr>
          <p:cNvSpPr/>
          <p:nvPr/>
        </p:nvSpPr>
        <p:spPr>
          <a:xfrm>
            <a:off x="5772150" y="-1"/>
            <a:ext cx="4016648" cy="1589567"/>
          </a:xfrm>
          <a:custGeom>
            <a:avLst/>
            <a:gdLst>
              <a:gd name="connsiteX0" fmla="*/ 0 w 4016648"/>
              <a:gd name="connsiteY0" fmla="*/ 0 h 1589567"/>
              <a:gd name="connsiteX1" fmla="*/ 4016648 w 4016648"/>
              <a:gd name="connsiteY1" fmla="*/ 0 h 1589567"/>
              <a:gd name="connsiteX2" fmla="*/ 4016648 w 4016648"/>
              <a:gd name="connsiteY2" fmla="*/ 1589567 h 1589567"/>
              <a:gd name="connsiteX3" fmla="*/ 0 w 4016648"/>
              <a:gd name="connsiteY3" fmla="*/ 1589567 h 1589567"/>
            </a:gdLst>
            <a:ahLst/>
            <a:cxnLst>
              <a:cxn ang="0">
                <a:pos x="connsiteX0" y="connsiteY0"/>
              </a:cxn>
              <a:cxn ang="0">
                <a:pos x="connsiteX1" y="connsiteY1"/>
              </a:cxn>
              <a:cxn ang="0">
                <a:pos x="connsiteX2" y="connsiteY2"/>
              </a:cxn>
              <a:cxn ang="0">
                <a:pos x="connsiteX3" y="connsiteY3"/>
              </a:cxn>
            </a:cxnLst>
            <a:rect l="l" t="t" r="r" b="b"/>
            <a:pathLst>
              <a:path w="4016648" h="1589567">
                <a:moveTo>
                  <a:pt x="0" y="0"/>
                </a:moveTo>
                <a:lnTo>
                  <a:pt x="4016648" y="0"/>
                </a:lnTo>
                <a:lnTo>
                  <a:pt x="4016648" y="1589567"/>
                </a:lnTo>
                <a:lnTo>
                  <a:pt x="0" y="1589567"/>
                </a:lnTo>
                <a:close/>
              </a:path>
            </a:pathLst>
          </a:custGeom>
          <a:noFill/>
          <a:ln w="12771" cap="flat">
            <a:noFill/>
            <a:prstDash val="solid"/>
            <a:miter/>
          </a:ln>
        </p:spPr>
        <p:txBody>
          <a:bodyPr rtlCol="0" anchor="ctr"/>
          <a:lstStyle/>
          <a:p>
            <a:endParaRPr lang="nl-NL"/>
          </a:p>
        </p:txBody>
      </p:sp>
      <p:sp>
        <p:nvSpPr>
          <p:cNvPr id="127" name="Tijdelijke aanduiding voor afbeelding 126">
            <a:extLst>
              <a:ext uri="{FF2B5EF4-FFF2-40B4-BE49-F238E27FC236}">
                <a16:creationId xmlns:a16="http://schemas.microsoft.com/office/drawing/2014/main" id="{C44EEB9D-EBA7-4C40-AF92-2273AB857DCD}"/>
              </a:ext>
            </a:extLst>
          </p:cNvPr>
          <p:cNvSpPr>
            <a:spLocks noGrp="1"/>
          </p:cNvSpPr>
          <p:nvPr>
            <p:ph type="pic" sz="quarter" idx="13"/>
          </p:nvPr>
        </p:nvSpPr>
        <p:spPr>
          <a:xfrm>
            <a:off x="6554341" y="681953"/>
            <a:ext cx="2525033" cy="861688"/>
          </a:xfrm>
          <a:custGeom>
            <a:avLst/>
            <a:gdLst>
              <a:gd name="connsiteX0" fmla="*/ 994555 w 2525033"/>
              <a:gd name="connsiteY0" fmla="*/ 728028 h 861688"/>
              <a:gd name="connsiteX1" fmla="*/ 964812 w 2525033"/>
              <a:gd name="connsiteY1" fmla="*/ 778298 h 861688"/>
              <a:gd name="connsiteX2" fmla="*/ 974718 w 2525033"/>
              <a:gd name="connsiteY2" fmla="*/ 802154 h 861688"/>
              <a:gd name="connsiteX3" fmla="*/ 999315 w 2525033"/>
              <a:gd name="connsiteY3" fmla="*/ 761931 h 861688"/>
              <a:gd name="connsiteX4" fmla="*/ 1004874 w 2525033"/>
              <a:gd name="connsiteY4" fmla="*/ 729208 h 861688"/>
              <a:gd name="connsiteX5" fmla="*/ 994555 w 2525033"/>
              <a:gd name="connsiteY5" fmla="*/ 728028 h 861688"/>
              <a:gd name="connsiteX6" fmla="*/ 142922 w 2525033"/>
              <a:gd name="connsiteY6" fmla="*/ 727630 h 861688"/>
              <a:gd name="connsiteX7" fmla="*/ 119124 w 2525033"/>
              <a:gd name="connsiteY7" fmla="*/ 773566 h 861688"/>
              <a:gd name="connsiteX8" fmla="*/ 135383 w 2525033"/>
              <a:gd name="connsiteY8" fmla="*/ 804513 h 861688"/>
              <a:gd name="connsiteX9" fmla="*/ 158187 w 2525033"/>
              <a:gd name="connsiteY9" fmla="*/ 753064 h 861688"/>
              <a:gd name="connsiteX10" fmla="*/ 142922 w 2525033"/>
              <a:gd name="connsiteY10" fmla="*/ 727630 h 861688"/>
              <a:gd name="connsiteX11" fmla="*/ 1170757 w 2525033"/>
              <a:gd name="connsiteY11" fmla="*/ 727432 h 861688"/>
              <a:gd name="connsiteX12" fmla="*/ 1149533 w 2525033"/>
              <a:gd name="connsiteY12" fmla="*/ 765085 h 861688"/>
              <a:gd name="connsiteX13" fmla="*/ 1180276 w 2525033"/>
              <a:gd name="connsiteY13" fmla="*/ 740248 h 861688"/>
              <a:gd name="connsiteX14" fmla="*/ 1170757 w 2525033"/>
              <a:gd name="connsiteY14" fmla="*/ 727432 h 861688"/>
              <a:gd name="connsiteX15" fmla="*/ 874095 w 2525033"/>
              <a:gd name="connsiteY15" fmla="*/ 727432 h 861688"/>
              <a:gd name="connsiteX16" fmla="*/ 852871 w 2525033"/>
              <a:gd name="connsiteY16" fmla="*/ 765085 h 861688"/>
              <a:gd name="connsiteX17" fmla="*/ 883614 w 2525033"/>
              <a:gd name="connsiteY17" fmla="*/ 740248 h 861688"/>
              <a:gd name="connsiteX18" fmla="*/ 874095 w 2525033"/>
              <a:gd name="connsiteY18" fmla="*/ 727432 h 861688"/>
              <a:gd name="connsiteX19" fmla="*/ 1111182 w 2525033"/>
              <a:gd name="connsiteY19" fmla="*/ 717186 h 861688"/>
              <a:gd name="connsiteX20" fmla="*/ 1120101 w 2525033"/>
              <a:gd name="connsiteY20" fmla="*/ 718366 h 861688"/>
              <a:gd name="connsiteX21" fmla="*/ 1111182 w 2525033"/>
              <a:gd name="connsiteY21" fmla="*/ 776323 h 861688"/>
              <a:gd name="connsiteX22" fmla="*/ 1109595 w 2525033"/>
              <a:gd name="connsiteY22" fmla="*/ 797422 h 861688"/>
              <a:gd name="connsiteX23" fmla="*/ 1117528 w 2525033"/>
              <a:gd name="connsiteY23" fmla="*/ 808661 h 861688"/>
              <a:gd name="connsiteX24" fmla="*/ 1117528 w 2525033"/>
              <a:gd name="connsiteY24" fmla="*/ 812014 h 861688"/>
              <a:gd name="connsiteX25" fmla="*/ 1102662 w 2525033"/>
              <a:gd name="connsiteY25" fmla="*/ 814771 h 861688"/>
              <a:gd name="connsiteX26" fmla="*/ 1093143 w 2525033"/>
              <a:gd name="connsiteY26" fmla="*/ 805705 h 861688"/>
              <a:gd name="connsiteX27" fmla="*/ 1095917 w 2525033"/>
              <a:gd name="connsiteY27" fmla="*/ 779676 h 861688"/>
              <a:gd name="connsiteX28" fmla="*/ 1102263 w 2525033"/>
              <a:gd name="connsiteY28" fmla="*/ 739651 h 861688"/>
              <a:gd name="connsiteX29" fmla="*/ 1103249 w 2525033"/>
              <a:gd name="connsiteY29" fmla="*/ 728028 h 861688"/>
              <a:gd name="connsiteX30" fmla="*/ 1091357 w 2525033"/>
              <a:gd name="connsiteY30" fmla="*/ 724277 h 861688"/>
              <a:gd name="connsiteX31" fmla="*/ 1091357 w 2525033"/>
              <a:gd name="connsiteY31" fmla="*/ 720539 h 861688"/>
              <a:gd name="connsiteX32" fmla="*/ 1111182 w 2525033"/>
              <a:gd name="connsiteY32" fmla="*/ 717186 h 861688"/>
              <a:gd name="connsiteX33" fmla="*/ 799230 w 2525033"/>
              <a:gd name="connsiteY33" fmla="*/ 717186 h 861688"/>
              <a:gd name="connsiteX34" fmla="*/ 807562 w 2525033"/>
              <a:gd name="connsiteY34" fmla="*/ 718564 h 861688"/>
              <a:gd name="connsiteX35" fmla="*/ 801603 w 2525033"/>
              <a:gd name="connsiteY35" fmla="*/ 747152 h 861688"/>
              <a:gd name="connsiteX36" fmla="*/ 801803 w 2525033"/>
              <a:gd name="connsiteY36" fmla="*/ 747152 h 861688"/>
              <a:gd name="connsiteX37" fmla="*/ 812321 w 2525033"/>
              <a:gd name="connsiteY37" fmla="*/ 729803 h 861688"/>
              <a:gd name="connsiteX38" fmla="*/ 828973 w 2525033"/>
              <a:gd name="connsiteY38" fmla="*/ 717385 h 861688"/>
              <a:gd name="connsiteX39" fmla="*/ 835519 w 2525033"/>
              <a:gd name="connsiteY39" fmla="*/ 724674 h 861688"/>
              <a:gd name="connsiteX40" fmla="*/ 833333 w 2525033"/>
              <a:gd name="connsiteY40" fmla="*/ 734932 h 861688"/>
              <a:gd name="connsiteX41" fmla="*/ 827187 w 2525033"/>
              <a:gd name="connsiteY41" fmla="*/ 734137 h 861688"/>
              <a:gd name="connsiteX42" fmla="*/ 800417 w 2525033"/>
              <a:gd name="connsiteY42" fmla="*/ 784209 h 861688"/>
              <a:gd name="connsiteX43" fmla="*/ 798830 w 2525033"/>
              <a:gd name="connsiteY43" fmla="*/ 812995 h 861688"/>
              <a:gd name="connsiteX44" fmla="*/ 782378 w 2525033"/>
              <a:gd name="connsiteY44" fmla="*/ 812995 h 861688"/>
              <a:gd name="connsiteX45" fmla="*/ 792084 w 2525033"/>
              <a:gd name="connsiteY45" fmla="*/ 728027 h 861688"/>
              <a:gd name="connsiteX46" fmla="*/ 779992 w 2525033"/>
              <a:gd name="connsiteY46" fmla="*/ 724277 h 861688"/>
              <a:gd name="connsiteX47" fmla="*/ 779992 w 2525033"/>
              <a:gd name="connsiteY47" fmla="*/ 720539 h 861688"/>
              <a:gd name="connsiteX48" fmla="*/ 799230 w 2525033"/>
              <a:gd name="connsiteY48" fmla="*/ 717186 h 861688"/>
              <a:gd name="connsiteX49" fmla="*/ 609800 w 2525033"/>
              <a:gd name="connsiteY49" fmla="*/ 717186 h 861688"/>
              <a:gd name="connsiteX50" fmla="*/ 618732 w 2525033"/>
              <a:gd name="connsiteY50" fmla="*/ 718366 h 861688"/>
              <a:gd name="connsiteX51" fmla="*/ 606040 w 2525033"/>
              <a:gd name="connsiteY51" fmla="*/ 824817 h 861688"/>
              <a:gd name="connsiteX52" fmla="*/ 578470 w 2525033"/>
              <a:gd name="connsiteY52" fmla="*/ 861688 h 861688"/>
              <a:gd name="connsiteX53" fmla="*/ 564791 w 2525033"/>
              <a:gd name="connsiteY53" fmla="*/ 856360 h 861688"/>
              <a:gd name="connsiteX54" fmla="*/ 564791 w 2525033"/>
              <a:gd name="connsiteY54" fmla="*/ 852821 h 861688"/>
              <a:gd name="connsiteX55" fmla="*/ 590762 w 2525033"/>
              <a:gd name="connsiteY55" fmla="*/ 825612 h 861688"/>
              <a:gd name="connsiteX56" fmla="*/ 601668 w 2525033"/>
              <a:gd name="connsiteY56" fmla="*/ 739850 h 861688"/>
              <a:gd name="connsiteX57" fmla="*/ 602267 w 2525033"/>
              <a:gd name="connsiteY57" fmla="*/ 728028 h 861688"/>
              <a:gd name="connsiteX58" fmla="*/ 590175 w 2525033"/>
              <a:gd name="connsiteY58" fmla="*/ 724277 h 861688"/>
              <a:gd name="connsiteX59" fmla="*/ 590175 w 2525033"/>
              <a:gd name="connsiteY59" fmla="*/ 720539 h 861688"/>
              <a:gd name="connsiteX60" fmla="*/ 609800 w 2525033"/>
              <a:gd name="connsiteY60" fmla="*/ 717186 h 861688"/>
              <a:gd name="connsiteX61" fmla="*/ 568064 w 2525033"/>
              <a:gd name="connsiteY61" fmla="*/ 717186 h 861688"/>
              <a:gd name="connsiteX62" fmla="*/ 576996 w 2525033"/>
              <a:gd name="connsiteY62" fmla="*/ 718366 h 861688"/>
              <a:gd name="connsiteX63" fmla="*/ 568064 w 2525033"/>
              <a:gd name="connsiteY63" fmla="*/ 776323 h 861688"/>
              <a:gd name="connsiteX64" fmla="*/ 566477 w 2525033"/>
              <a:gd name="connsiteY64" fmla="*/ 797422 h 861688"/>
              <a:gd name="connsiteX65" fmla="*/ 574410 w 2525033"/>
              <a:gd name="connsiteY65" fmla="*/ 808661 h 861688"/>
              <a:gd name="connsiteX66" fmla="*/ 574410 w 2525033"/>
              <a:gd name="connsiteY66" fmla="*/ 812014 h 861688"/>
              <a:gd name="connsiteX67" fmla="*/ 559532 w 2525033"/>
              <a:gd name="connsiteY67" fmla="*/ 814771 h 861688"/>
              <a:gd name="connsiteX68" fmla="*/ 550013 w 2525033"/>
              <a:gd name="connsiteY68" fmla="*/ 805705 h 861688"/>
              <a:gd name="connsiteX69" fmla="*/ 552799 w 2525033"/>
              <a:gd name="connsiteY69" fmla="*/ 779676 h 861688"/>
              <a:gd name="connsiteX70" fmla="*/ 559145 w 2525033"/>
              <a:gd name="connsiteY70" fmla="*/ 739651 h 861688"/>
              <a:gd name="connsiteX71" fmla="*/ 560131 w 2525033"/>
              <a:gd name="connsiteY71" fmla="*/ 728028 h 861688"/>
              <a:gd name="connsiteX72" fmla="*/ 548239 w 2525033"/>
              <a:gd name="connsiteY72" fmla="*/ 724277 h 861688"/>
              <a:gd name="connsiteX73" fmla="*/ 548239 w 2525033"/>
              <a:gd name="connsiteY73" fmla="*/ 720539 h 861688"/>
              <a:gd name="connsiteX74" fmla="*/ 568064 w 2525033"/>
              <a:gd name="connsiteY74" fmla="*/ 717186 h 861688"/>
              <a:gd name="connsiteX75" fmla="*/ 504380 w 2525033"/>
              <a:gd name="connsiteY75" fmla="*/ 717186 h 861688"/>
              <a:gd name="connsiteX76" fmla="*/ 512712 w 2525033"/>
              <a:gd name="connsiteY76" fmla="*/ 718564 h 861688"/>
              <a:gd name="connsiteX77" fmla="*/ 506766 w 2525033"/>
              <a:gd name="connsiteY77" fmla="*/ 747152 h 861688"/>
              <a:gd name="connsiteX78" fmla="*/ 506953 w 2525033"/>
              <a:gd name="connsiteY78" fmla="*/ 747152 h 861688"/>
              <a:gd name="connsiteX79" fmla="*/ 517471 w 2525033"/>
              <a:gd name="connsiteY79" fmla="*/ 729803 h 861688"/>
              <a:gd name="connsiteX80" fmla="*/ 534123 w 2525033"/>
              <a:gd name="connsiteY80" fmla="*/ 717385 h 861688"/>
              <a:gd name="connsiteX81" fmla="*/ 540669 w 2525033"/>
              <a:gd name="connsiteY81" fmla="*/ 724674 h 861688"/>
              <a:gd name="connsiteX82" fmla="*/ 538496 w 2525033"/>
              <a:gd name="connsiteY82" fmla="*/ 734932 h 861688"/>
              <a:gd name="connsiteX83" fmla="*/ 532337 w 2525033"/>
              <a:gd name="connsiteY83" fmla="*/ 734137 h 861688"/>
              <a:gd name="connsiteX84" fmla="*/ 505567 w 2525033"/>
              <a:gd name="connsiteY84" fmla="*/ 784209 h 861688"/>
              <a:gd name="connsiteX85" fmla="*/ 503980 w 2525033"/>
              <a:gd name="connsiteY85" fmla="*/ 812995 h 861688"/>
              <a:gd name="connsiteX86" fmla="*/ 487528 w 2525033"/>
              <a:gd name="connsiteY86" fmla="*/ 812995 h 861688"/>
              <a:gd name="connsiteX87" fmla="*/ 497247 w 2525033"/>
              <a:gd name="connsiteY87" fmla="*/ 728027 h 861688"/>
              <a:gd name="connsiteX88" fmla="*/ 485142 w 2525033"/>
              <a:gd name="connsiteY88" fmla="*/ 724277 h 861688"/>
              <a:gd name="connsiteX89" fmla="*/ 485142 w 2525033"/>
              <a:gd name="connsiteY89" fmla="*/ 720539 h 861688"/>
              <a:gd name="connsiteX90" fmla="*/ 504380 w 2525033"/>
              <a:gd name="connsiteY90" fmla="*/ 717186 h 861688"/>
              <a:gd name="connsiteX91" fmla="*/ 296062 w 2525033"/>
              <a:gd name="connsiteY91" fmla="*/ 717186 h 861688"/>
              <a:gd name="connsiteX92" fmla="*/ 304994 w 2525033"/>
              <a:gd name="connsiteY92" fmla="*/ 718366 h 861688"/>
              <a:gd name="connsiteX93" fmla="*/ 296062 w 2525033"/>
              <a:gd name="connsiteY93" fmla="*/ 776323 h 861688"/>
              <a:gd name="connsiteX94" fmla="*/ 294475 w 2525033"/>
              <a:gd name="connsiteY94" fmla="*/ 797422 h 861688"/>
              <a:gd name="connsiteX95" fmla="*/ 302408 w 2525033"/>
              <a:gd name="connsiteY95" fmla="*/ 808661 h 861688"/>
              <a:gd name="connsiteX96" fmla="*/ 302408 w 2525033"/>
              <a:gd name="connsiteY96" fmla="*/ 812014 h 861688"/>
              <a:gd name="connsiteX97" fmla="*/ 287530 w 2525033"/>
              <a:gd name="connsiteY97" fmla="*/ 814771 h 861688"/>
              <a:gd name="connsiteX98" fmla="*/ 278011 w 2525033"/>
              <a:gd name="connsiteY98" fmla="*/ 805705 h 861688"/>
              <a:gd name="connsiteX99" fmla="*/ 280797 w 2525033"/>
              <a:gd name="connsiteY99" fmla="*/ 779676 h 861688"/>
              <a:gd name="connsiteX100" fmla="*/ 287143 w 2525033"/>
              <a:gd name="connsiteY100" fmla="*/ 739651 h 861688"/>
              <a:gd name="connsiteX101" fmla="*/ 288129 w 2525033"/>
              <a:gd name="connsiteY101" fmla="*/ 728028 h 861688"/>
              <a:gd name="connsiteX102" fmla="*/ 276237 w 2525033"/>
              <a:gd name="connsiteY102" fmla="*/ 724277 h 861688"/>
              <a:gd name="connsiteX103" fmla="*/ 276237 w 2525033"/>
              <a:gd name="connsiteY103" fmla="*/ 720539 h 861688"/>
              <a:gd name="connsiteX104" fmla="*/ 296062 w 2525033"/>
              <a:gd name="connsiteY104" fmla="*/ 717186 h 861688"/>
              <a:gd name="connsiteX105" fmla="*/ 999914 w 2525033"/>
              <a:gd name="connsiteY105" fmla="*/ 716988 h 861688"/>
              <a:gd name="connsiteX106" fmla="*/ 1021926 w 2525033"/>
              <a:gd name="connsiteY106" fmla="*/ 720142 h 861688"/>
              <a:gd name="connsiteX107" fmla="*/ 1014980 w 2525033"/>
              <a:gd name="connsiteY107" fmla="*/ 754641 h 861688"/>
              <a:gd name="connsiteX108" fmla="*/ 1010420 w 2525033"/>
              <a:gd name="connsiteY108" fmla="*/ 791710 h 861688"/>
              <a:gd name="connsiteX109" fmla="*/ 1019939 w 2525033"/>
              <a:gd name="connsiteY109" fmla="*/ 807668 h 861688"/>
              <a:gd name="connsiteX110" fmla="*/ 1019939 w 2525033"/>
              <a:gd name="connsiteY110" fmla="*/ 811816 h 861688"/>
              <a:gd name="connsiteX111" fmla="*/ 1002288 w 2525033"/>
              <a:gd name="connsiteY111" fmla="*/ 814771 h 861688"/>
              <a:gd name="connsiteX112" fmla="*/ 993956 w 2525033"/>
              <a:gd name="connsiteY112" fmla="*/ 813393 h 861688"/>
              <a:gd name="connsiteX113" fmla="*/ 998528 w 2525033"/>
              <a:gd name="connsiteY113" fmla="*/ 784011 h 861688"/>
              <a:gd name="connsiteX114" fmla="*/ 998328 w 2525033"/>
              <a:gd name="connsiteY114" fmla="*/ 784011 h 861688"/>
              <a:gd name="connsiteX115" fmla="*/ 967585 w 2525033"/>
              <a:gd name="connsiteY115" fmla="*/ 815752 h 861688"/>
              <a:gd name="connsiteX116" fmla="*/ 949534 w 2525033"/>
              <a:gd name="connsiteY116" fmla="*/ 781055 h 861688"/>
              <a:gd name="connsiteX117" fmla="*/ 999914 w 2525033"/>
              <a:gd name="connsiteY117" fmla="*/ 716988 h 861688"/>
              <a:gd name="connsiteX118" fmla="*/ 375974 w 2525033"/>
              <a:gd name="connsiteY118" fmla="*/ 716789 h 861688"/>
              <a:gd name="connsiteX119" fmla="*/ 391639 w 2525033"/>
              <a:gd name="connsiteY119" fmla="*/ 734932 h 861688"/>
              <a:gd name="connsiteX120" fmla="*/ 388666 w 2525033"/>
              <a:gd name="connsiteY120" fmla="*/ 759769 h 861688"/>
              <a:gd name="connsiteX121" fmla="*/ 385093 w 2525033"/>
              <a:gd name="connsiteY121" fmla="*/ 781055 h 861688"/>
              <a:gd name="connsiteX122" fmla="*/ 383506 w 2525033"/>
              <a:gd name="connsiteY122" fmla="*/ 797422 h 861688"/>
              <a:gd name="connsiteX123" fmla="*/ 392825 w 2525033"/>
              <a:gd name="connsiteY123" fmla="*/ 807668 h 861688"/>
              <a:gd name="connsiteX124" fmla="*/ 392825 w 2525033"/>
              <a:gd name="connsiteY124" fmla="*/ 811021 h 861688"/>
              <a:gd name="connsiteX125" fmla="*/ 376960 w 2525033"/>
              <a:gd name="connsiteY125" fmla="*/ 814771 h 861688"/>
              <a:gd name="connsiteX126" fmla="*/ 367242 w 2525033"/>
              <a:gd name="connsiteY126" fmla="*/ 805705 h 861688"/>
              <a:gd name="connsiteX127" fmla="*/ 369628 w 2525033"/>
              <a:gd name="connsiteY127" fmla="*/ 784805 h 861688"/>
              <a:gd name="connsiteX128" fmla="*/ 373400 w 2525033"/>
              <a:gd name="connsiteY128" fmla="*/ 762129 h 861688"/>
              <a:gd name="connsiteX129" fmla="*/ 375374 w 2525033"/>
              <a:gd name="connsiteY129" fmla="*/ 742222 h 861688"/>
              <a:gd name="connsiteX130" fmla="*/ 366655 w 2525033"/>
              <a:gd name="connsiteY130" fmla="*/ 730387 h 861688"/>
              <a:gd name="connsiteX131" fmla="*/ 338885 w 2525033"/>
              <a:gd name="connsiteY131" fmla="*/ 779676 h 861688"/>
              <a:gd name="connsiteX132" fmla="*/ 337698 w 2525033"/>
              <a:gd name="connsiteY132" fmla="*/ 812995 h 861688"/>
              <a:gd name="connsiteX133" fmla="*/ 320846 w 2525033"/>
              <a:gd name="connsiteY133" fmla="*/ 812995 h 861688"/>
              <a:gd name="connsiteX134" fmla="*/ 330752 w 2525033"/>
              <a:gd name="connsiteY134" fmla="*/ 728028 h 861688"/>
              <a:gd name="connsiteX135" fmla="*/ 318660 w 2525033"/>
              <a:gd name="connsiteY135" fmla="*/ 724277 h 861688"/>
              <a:gd name="connsiteX136" fmla="*/ 318660 w 2525033"/>
              <a:gd name="connsiteY136" fmla="*/ 720539 h 861688"/>
              <a:gd name="connsiteX137" fmla="*/ 338298 w 2525033"/>
              <a:gd name="connsiteY137" fmla="*/ 717186 h 861688"/>
              <a:gd name="connsiteX138" fmla="*/ 346417 w 2525033"/>
              <a:gd name="connsiteY138" fmla="*/ 718565 h 861688"/>
              <a:gd name="connsiteX139" fmla="*/ 340071 w 2525033"/>
              <a:gd name="connsiteY139" fmla="*/ 748729 h 861688"/>
              <a:gd name="connsiteX140" fmla="*/ 340271 w 2525033"/>
              <a:gd name="connsiteY140" fmla="*/ 748729 h 861688"/>
              <a:gd name="connsiteX141" fmla="*/ 375974 w 2525033"/>
              <a:gd name="connsiteY141" fmla="*/ 716789 h 861688"/>
              <a:gd name="connsiteX142" fmla="*/ 244183 w 2525033"/>
              <a:gd name="connsiteY142" fmla="*/ 716789 h 861688"/>
              <a:gd name="connsiteX143" fmla="*/ 259848 w 2525033"/>
              <a:gd name="connsiteY143" fmla="*/ 734932 h 861688"/>
              <a:gd name="connsiteX144" fmla="*/ 256875 w 2525033"/>
              <a:gd name="connsiteY144" fmla="*/ 759769 h 861688"/>
              <a:gd name="connsiteX145" fmla="*/ 253302 w 2525033"/>
              <a:gd name="connsiteY145" fmla="*/ 781055 h 861688"/>
              <a:gd name="connsiteX146" fmla="*/ 251715 w 2525033"/>
              <a:gd name="connsiteY146" fmla="*/ 797422 h 861688"/>
              <a:gd name="connsiteX147" fmla="*/ 261034 w 2525033"/>
              <a:gd name="connsiteY147" fmla="*/ 807668 h 861688"/>
              <a:gd name="connsiteX148" fmla="*/ 261034 w 2525033"/>
              <a:gd name="connsiteY148" fmla="*/ 811021 h 861688"/>
              <a:gd name="connsiteX149" fmla="*/ 245169 w 2525033"/>
              <a:gd name="connsiteY149" fmla="*/ 814771 h 861688"/>
              <a:gd name="connsiteX150" fmla="*/ 235451 w 2525033"/>
              <a:gd name="connsiteY150" fmla="*/ 805705 h 861688"/>
              <a:gd name="connsiteX151" fmla="*/ 237837 w 2525033"/>
              <a:gd name="connsiteY151" fmla="*/ 784805 h 861688"/>
              <a:gd name="connsiteX152" fmla="*/ 241609 w 2525033"/>
              <a:gd name="connsiteY152" fmla="*/ 762129 h 861688"/>
              <a:gd name="connsiteX153" fmla="*/ 243583 w 2525033"/>
              <a:gd name="connsiteY153" fmla="*/ 742222 h 861688"/>
              <a:gd name="connsiteX154" fmla="*/ 234864 w 2525033"/>
              <a:gd name="connsiteY154" fmla="*/ 730387 h 861688"/>
              <a:gd name="connsiteX155" fmla="*/ 207094 w 2525033"/>
              <a:gd name="connsiteY155" fmla="*/ 779676 h 861688"/>
              <a:gd name="connsiteX156" fmla="*/ 205907 w 2525033"/>
              <a:gd name="connsiteY156" fmla="*/ 812995 h 861688"/>
              <a:gd name="connsiteX157" fmla="*/ 189055 w 2525033"/>
              <a:gd name="connsiteY157" fmla="*/ 812995 h 861688"/>
              <a:gd name="connsiteX158" fmla="*/ 198961 w 2525033"/>
              <a:gd name="connsiteY158" fmla="*/ 728028 h 861688"/>
              <a:gd name="connsiteX159" fmla="*/ 186869 w 2525033"/>
              <a:gd name="connsiteY159" fmla="*/ 724277 h 861688"/>
              <a:gd name="connsiteX160" fmla="*/ 186869 w 2525033"/>
              <a:gd name="connsiteY160" fmla="*/ 720539 h 861688"/>
              <a:gd name="connsiteX161" fmla="*/ 206507 w 2525033"/>
              <a:gd name="connsiteY161" fmla="*/ 717186 h 861688"/>
              <a:gd name="connsiteX162" fmla="*/ 214626 w 2525033"/>
              <a:gd name="connsiteY162" fmla="*/ 718565 h 861688"/>
              <a:gd name="connsiteX163" fmla="*/ 208280 w 2525033"/>
              <a:gd name="connsiteY163" fmla="*/ 748729 h 861688"/>
              <a:gd name="connsiteX164" fmla="*/ 208480 w 2525033"/>
              <a:gd name="connsiteY164" fmla="*/ 748729 h 861688"/>
              <a:gd name="connsiteX165" fmla="*/ 244183 w 2525033"/>
              <a:gd name="connsiteY165" fmla="*/ 716789 h 861688"/>
              <a:gd name="connsiteX166" fmla="*/ 1239188 w 2525033"/>
              <a:gd name="connsiteY166" fmla="*/ 716590 h 861688"/>
              <a:gd name="connsiteX167" fmla="*/ 1260811 w 2525033"/>
              <a:gd name="connsiteY167" fmla="*/ 727233 h 861688"/>
              <a:gd name="connsiteX168" fmla="*/ 1257239 w 2525033"/>
              <a:gd name="connsiteY168" fmla="*/ 737490 h 861688"/>
              <a:gd name="connsiteX169" fmla="*/ 1235627 w 2525033"/>
              <a:gd name="connsiteY169" fmla="*/ 727829 h 861688"/>
              <a:gd name="connsiteX170" fmla="*/ 1222336 w 2525033"/>
              <a:gd name="connsiteY170" fmla="*/ 738869 h 861688"/>
              <a:gd name="connsiteX171" fmla="*/ 1234628 w 2525033"/>
              <a:gd name="connsiteY171" fmla="*/ 756813 h 861688"/>
              <a:gd name="connsiteX172" fmla="*/ 1242161 w 2525033"/>
              <a:gd name="connsiteY172" fmla="*/ 763507 h 861688"/>
              <a:gd name="connsiteX173" fmla="*/ 1254853 w 2525033"/>
              <a:gd name="connsiteY173" fmla="*/ 786382 h 861688"/>
              <a:gd name="connsiteX174" fmla="*/ 1218164 w 2525033"/>
              <a:gd name="connsiteY174" fmla="*/ 815553 h 861688"/>
              <a:gd name="connsiteX175" fmla="*/ 1200125 w 2525033"/>
              <a:gd name="connsiteY175" fmla="*/ 804327 h 861688"/>
              <a:gd name="connsiteX176" fmla="*/ 1203098 w 2525033"/>
              <a:gd name="connsiteY176" fmla="*/ 796044 h 861688"/>
              <a:gd name="connsiteX177" fmla="*/ 1222536 w 2525033"/>
              <a:gd name="connsiteY177" fmla="*/ 804327 h 861688"/>
              <a:gd name="connsiteX178" fmla="*/ 1239388 w 2525033"/>
              <a:gd name="connsiteY178" fmla="*/ 790716 h 861688"/>
              <a:gd name="connsiteX179" fmla="*/ 1227095 w 2525033"/>
              <a:gd name="connsiteY179" fmla="*/ 771194 h 861688"/>
              <a:gd name="connsiteX180" fmla="*/ 1220150 w 2525033"/>
              <a:gd name="connsiteY180" fmla="*/ 764886 h 861688"/>
              <a:gd name="connsiteX181" fmla="*/ 1208457 w 2525033"/>
              <a:gd name="connsiteY181" fmla="*/ 742619 h 861688"/>
              <a:gd name="connsiteX182" fmla="*/ 1239188 w 2525033"/>
              <a:gd name="connsiteY182" fmla="*/ 716590 h 861688"/>
              <a:gd name="connsiteX183" fmla="*/ 747463 w 2525033"/>
              <a:gd name="connsiteY183" fmla="*/ 716590 h 861688"/>
              <a:gd name="connsiteX184" fmla="*/ 769086 w 2525033"/>
              <a:gd name="connsiteY184" fmla="*/ 727233 h 861688"/>
              <a:gd name="connsiteX185" fmla="*/ 765514 w 2525033"/>
              <a:gd name="connsiteY185" fmla="*/ 737490 h 861688"/>
              <a:gd name="connsiteX186" fmla="*/ 743890 w 2525033"/>
              <a:gd name="connsiteY186" fmla="*/ 727829 h 861688"/>
              <a:gd name="connsiteX187" fmla="*/ 730611 w 2525033"/>
              <a:gd name="connsiteY187" fmla="*/ 738869 h 861688"/>
              <a:gd name="connsiteX188" fmla="*/ 742903 w 2525033"/>
              <a:gd name="connsiteY188" fmla="*/ 756813 h 861688"/>
              <a:gd name="connsiteX189" fmla="*/ 750436 w 2525033"/>
              <a:gd name="connsiteY189" fmla="*/ 763507 h 861688"/>
              <a:gd name="connsiteX190" fmla="*/ 763128 w 2525033"/>
              <a:gd name="connsiteY190" fmla="*/ 786382 h 861688"/>
              <a:gd name="connsiteX191" fmla="*/ 726451 w 2525033"/>
              <a:gd name="connsiteY191" fmla="*/ 815553 h 861688"/>
              <a:gd name="connsiteX192" fmla="*/ 708400 w 2525033"/>
              <a:gd name="connsiteY192" fmla="*/ 804327 h 861688"/>
              <a:gd name="connsiteX193" fmla="*/ 711373 w 2525033"/>
              <a:gd name="connsiteY193" fmla="*/ 796044 h 861688"/>
              <a:gd name="connsiteX194" fmla="*/ 730811 w 2525033"/>
              <a:gd name="connsiteY194" fmla="*/ 804327 h 861688"/>
              <a:gd name="connsiteX195" fmla="*/ 747663 w 2525033"/>
              <a:gd name="connsiteY195" fmla="*/ 790716 h 861688"/>
              <a:gd name="connsiteX196" fmla="*/ 735370 w 2525033"/>
              <a:gd name="connsiteY196" fmla="*/ 771194 h 861688"/>
              <a:gd name="connsiteX197" fmla="*/ 728425 w 2525033"/>
              <a:gd name="connsiteY197" fmla="*/ 764886 h 861688"/>
              <a:gd name="connsiteX198" fmla="*/ 716732 w 2525033"/>
              <a:gd name="connsiteY198" fmla="*/ 742619 h 861688"/>
              <a:gd name="connsiteX199" fmla="*/ 747463 w 2525033"/>
              <a:gd name="connsiteY199" fmla="*/ 716590 h 861688"/>
              <a:gd name="connsiteX200" fmla="*/ 1174917 w 2525033"/>
              <a:gd name="connsiteY200" fmla="*/ 716392 h 861688"/>
              <a:gd name="connsiteX201" fmla="*/ 1196141 w 2525033"/>
              <a:gd name="connsiteY201" fmla="*/ 736696 h 861688"/>
              <a:gd name="connsiteX202" fmla="*/ 1148733 w 2525033"/>
              <a:gd name="connsiteY202" fmla="*/ 774163 h 861688"/>
              <a:gd name="connsiteX203" fmla="*/ 1166584 w 2525033"/>
              <a:gd name="connsiteY203" fmla="*/ 803731 h 861688"/>
              <a:gd name="connsiteX204" fmla="*/ 1188208 w 2525033"/>
              <a:gd name="connsiteY204" fmla="*/ 793871 h 861688"/>
              <a:gd name="connsiteX205" fmla="*/ 1190182 w 2525033"/>
              <a:gd name="connsiteY205" fmla="*/ 798602 h 861688"/>
              <a:gd name="connsiteX206" fmla="*/ 1161425 w 2525033"/>
              <a:gd name="connsiteY206" fmla="*/ 815951 h 861688"/>
              <a:gd name="connsiteX207" fmla="*/ 1133268 w 2525033"/>
              <a:gd name="connsiteY207" fmla="*/ 781651 h 861688"/>
              <a:gd name="connsiteX208" fmla="*/ 1174917 w 2525033"/>
              <a:gd name="connsiteY208" fmla="*/ 716392 h 861688"/>
              <a:gd name="connsiteX209" fmla="*/ 878255 w 2525033"/>
              <a:gd name="connsiteY209" fmla="*/ 716392 h 861688"/>
              <a:gd name="connsiteX210" fmla="*/ 899479 w 2525033"/>
              <a:gd name="connsiteY210" fmla="*/ 736696 h 861688"/>
              <a:gd name="connsiteX211" fmla="*/ 852071 w 2525033"/>
              <a:gd name="connsiteY211" fmla="*/ 774163 h 861688"/>
              <a:gd name="connsiteX212" fmla="*/ 869922 w 2525033"/>
              <a:gd name="connsiteY212" fmla="*/ 803731 h 861688"/>
              <a:gd name="connsiteX213" fmla="*/ 891546 w 2525033"/>
              <a:gd name="connsiteY213" fmla="*/ 793871 h 861688"/>
              <a:gd name="connsiteX214" fmla="*/ 893520 w 2525033"/>
              <a:gd name="connsiteY214" fmla="*/ 798602 h 861688"/>
              <a:gd name="connsiteX215" fmla="*/ 864763 w 2525033"/>
              <a:gd name="connsiteY215" fmla="*/ 815951 h 861688"/>
              <a:gd name="connsiteX216" fmla="*/ 836606 w 2525033"/>
              <a:gd name="connsiteY216" fmla="*/ 781651 h 861688"/>
              <a:gd name="connsiteX217" fmla="*/ 878255 w 2525033"/>
              <a:gd name="connsiteY217" fmla="*/ 716392 h 861688"/>
              <a:gd name="connsiteX218" fmla="*/ 146882 w 2525033"/>
              <a:gd name="connsiteY218" fmla="*/ 716193 h 861688"/>
              <a:gd name="connsiteX219" fmla="*/ 174452 w 2525033"/>
              <a:gd name="connsiteY219" fmla="*/ 749114 h 861688"/>
              <a:gd name="connsiteX220" fmla="*/ 131816 w 2525033"/>
              <a:gd name="connsiteY220" fmla="*/ 815553 h 861688"/>
              <a:gd name="connsiteX221" fmla="*/ 103453 w 2525033"/>
              <a:gd name="connsiteY221" fmla="*/ 780471 h 861688"/>
              <a:gd name="connsiteX222" fmla="*/ 146882 w 2525033"/>
              <a:gd name="connsiteY222" fmla="*/ 716193 h 861688"/>
              <a:gd name="connsiteX223" fmla="*/ 1062275 w 2525033"/>
              <a:gd name="connsiteY223" fmla="*/ 703774 h 861688"/>
              <a:gd name="connsiteX224" fmla="*/ 1065261 w 2525033"/>
              <a:gd name="connsiteY224" fmla="*/ 703774 h 861688"/>
              <a:gd name="connsiteX225" fmla="*/ 1061888 w 2525033"/>
              <a:gd name="connsiteY225" fmla="*/ 719943 h 861688"/>
              <a:gd name="connsiteX226" fmla="*/ 1067635 w 2525033"/>
              <a:gd name="connsiteY226" fmla="*/ 719943 h 861688"/>
              <a:gd name="connsiteX227" fmla="*/ 1082900 w 2525033"/>
              <a:gd name="connsiteY227" fmla="*/ 718564 h 861688"/>
              <a:gd name="connsiteX228" fmla="*/ 1065648 w 2525033"/>
              <a:gd name="connsiteY228" fmla="*/ 730784 h 861688"/>
              <a:gd name="connsiteX229" fmla="*/ 1060102 w 2525033"/>
              <a:gd name="connsiteY229" fmla="*/ 730784 h 861688"/>
              <a:gd name="connsiteX230" fmla="*/ 1056729 w 2525033"/>
              <a:gd name="connsiteY230" fmla="*/ 751287 h 861688"/>
              <a:gd name="connsiteX231" fmla="*/ 1052757 w 2525033"/>
              <a:gd name="connsiteY231" fmla="*/ 785003 h 861688"/>
              <a:gd name="connsiteX232" fmla="*/ 1068034 w 2525033"/>
              <a:gd name="connsiteY232" fmla="*/ 803730 h 861688"/>
              <a:gd name="connsiteX233" fmla="*/ 1076167 w 2525033"/>
              <a:gd name="connsiteY233" fmla="*/ 802352 h 861688"/>
              <a:gd name="connsiteX234" fmla="*/ 1076167 w 2525033"/>
              <a:gd name="connsiteY234" fmla="*/ 805891 h 861688"/>
              <a:gd name="connsiteX235" fmla="*/ 1057916 w 2525033"/>
              <a:gd name="connsiteY235" fmla="*/ 815354 h 861688"/>
              <a:gd name="connsiteX236" fmla="*/ 1037891 w 2525033"/>
              <a:gd name="connsiteY236" fmla="*/ 791113 h 861688"/>
              <a:gd name="connsiteX237" fmla="*/ 1044037 w 2525033"/>
              <a:gd name="connsiteY237" fmla="*/ 743203 h 861688"/>
              <a:gd name="connsiteX238" fmla="*/ 1046610 w 2525033"/>
              <a:gd name="connsiteY238" fmla="*/ 730586 h 861688"/>
              <a:gd name="connsiteX239" fmla="*/ 1035505 w 2525033"/>
              <a:gd name="connsiteY239" fmla="*/ 730002 h 861688"/>
              <a:gd name="connsiteX240" fmla="*/ 1035505 w 2525033"/>
              <a:gd name="connsiteY240" fmla="*/ 727431 h 861688"/>
              <a:gd name="connsiteX241" fmla="*/ 1062275 w 2525033"/>
              <a:gd name="connsiteY241" fmla="*/ 703774 h 861688"/>
              <a:gd name="connsiteX242" fmla="*/ 31530 w 2525033"/>
              <a:gd name="connsiteY242" fmla="*/ 686426 h 861688"/>
              <a:gd name="connsiteX243" fmla="*/ 46996 w 2525033"/>
              <a:gd name="connsiteY243" fmla="*/ 688400 h 861688"/>
              <a:gd name="connsiteX244" fmla="*/ 46996 w 2525033"/>
              <a:gd name="connsiteY244" fmla="*/ 691753 h 861688"/>
              <a:gd name="connsiteX245" fmla="*/ 39663 w 2525033"/>
              <a:gd name="connsiteY245" fmla="*/ 700235 h 861688"/>
              <a:gd name="connsiteX246" fmla="*/ 27364 w 2525033"/>
              <a:gd name="connsiteY246" fmla="*/ 804513 h 861688"/>
              <a:gd name="connsiteX247" fmla="*/ 38470 w 2525033"/>
              <a:gd name="connsiteY247" fmla="*/ 807667 h 861688"/>
              <a:gd name="connsiteX248" fmla="*/ 38470 w 2525033"/>
              <a:gd name="connsiteY248" fmla="*/ 811616 h 861688"/>
              <a:gd name="connsiteX249" fmla="*/ 20425 w 2525033"/>
              <a:gd name="connsiteY249" fmla="*/ 814572 h 861688"/>
              <a:gd name="connsiteX250" fmla="*/ 4760 w 2525033"/>
              <a:gd name="connsiteY250" fmla="*/ 812598 h 861688"/>
              <a:gd name="connsiteX251" fmla="*/ 4760 w 2525033"/>
              <a:gd name="connsiteY251" fmla="*/ 809245 h 861688"/>
              <a:gd name="connsiteX252" fmla="*/ 12293 w 2525033"/>
              <a:gd name="connsiteY252" fmla="*/ 800576 h 861688"/>
              <a:gd name="connsiteX253" fmla="*/ 24391 w 2525033"/>
              <a:gd name="connsiteY253" fmla="*/ 696485 h 861688"/>
              <a:gd name="connsiteX254" fmla="*/ 13286 w 2525033"/>
              <a:gd name="connsiteY254" fmla="*/ 693330 h 861688"/>
              <a:gd name="connsiteX255" fmla="*/ 13286 w 2525033"/>
              <a:gd name="connsiteY255" fmla="*/ 689381 h 861688"/>
              <a:gd name="connsiteX256" fmla="*/ 31530 w 2525033"/>
              <a:gd name="connsiteY256" fmla="*/ 686426 h 861688"/>
              <a:gd name="connsiteX257" fmla="*/ 82892 w 2525033"/>
              <a:gd name="connsiteY257" fmla="*/ 685842 h 861688"/>
              <a:gd name="connsiteX258" fmla="*/ 92610 w 2525033"/>
              <a:gd name="connsiteY258" fmla="*/ 694510 h 861688"/>
              <a:gd name="connsiteX259" fmla="*/ 66433 w 2525033"/>
              <a:gd name="connsiteY259" fmla="*/ 734932 h 861688"/>
              <a:gd name="connsiteX260" fmla="*/ 51955 w 2525033"/>
              <a:gd name="connsiteY260" fmla="*/ 747152 h 861688"/>
              <a:gd name="connsiteX261" fmla="*/ 70993 w 2525033"/>
              <a:gd name="connsiteY261" fmla="*/ 781452 h 861688"/>
              <a:gd name="connsiteX262" fmla="*/ 96377 w 2525033"/>
              <a:gd name="connsiteY262" fmla="*/ 806686 h 861688"/>
              <a:gd name="connsiteX263" fmla="*/ 96377 w 2525033"/>
              <a:gd name="connsiteY263" fmla="*/ 810822 h 861688"/>
              <a:gd name="connsiteX264" fmla="*/ 81898 w 2525033"/>
              <a:gd name="connsiteY264" fmla="*/ 815168 h 861688"/>
              <a:gd name="connsiteX265" fmla="*/ 56914 w 2525033"/>
              <a:gd name="connsiteY265" fmla="*/ 789139 h 861688"/>
              <a:gd name="connsiteX266" fmla="*/ 36090 w 2525033"/>
              <a:gd name="connsiteY266" fmla="*/ 749313 h 861688"/>
              <a:gd name="connsiteX267" fmla="*/ 36290 w 2525033"/>
              <a:gd name="connsiteY267" fmla="*/ 748332 h 861688"/>
              <a:gd name="connsiteX268" fmla="*/ 54141 w 2525033"/>
              <a:gd name="connsiteY268" fmla="*/ 732560 h 861688"/>
              <a:gd name="connsiteX269" fmla="*/ 76352 w 2525033"/>
              <a:gd name="connsiteY269" fmla="*/ 699440 h 861688"/>
              <a:gd name="connsiteX270" fmla="*/ 69207 w 2525033"/>
              <a:gd name="connsiteY270" fmla="*/ 691753 h 861688"/>
              <a:gd name="connsiteX271" fmla="*/ 69207 w 2525033"/>
              <a:gd name="connsiteY271" fmla="*/ 688798 h 861688"/>
              <a:gd name="connsiteX272" fmla="*/ 82892 w 2525033"/>
              <a:gd name="connsiteY272" fmla="*/ 685842 h 861688"/>
              <a:gd name="connsiteX273" fmla="*/ 1116541 w 2525033"/>
              <a:gd name="connsiteY273" fmla="*/ 676379 h 861688"/>
              <a:gd name="connsiteX274" fmla="*/ 1125660 w 2525033"/>
              <a:gd name="connsiteY274" fmla="*/ 685842 h 861688"/>
              <a:gd name="connsiteX275" fmla="*/ 1114555 w 2525033"/>
              <a:gd name="connsiteY275" fmla="*/ 698062 h 861688"/>
              <a:gd name="connsiteX276" fmla="*/ 1105436 w 2525033"/>
              <a:gd name="connsiteY276" fmla="*/ 688599 h 861688"/>
              <a:gd name="connsiteX277" fmla="*/ 1116541 w 2525033"/>
              <a:gd name="connsiteY277" fmla="*/ 676379 h 861688"/>
              <a:gd name="connsiteX278" fmla="*/ 615159 w 2525033"/>
              <a:gd name="connsiteY278" fmla="*/ 676379 h 861688"/>
              <a:gd name="connsiteX279" fmla="*/ 624278 w 2525033"/>
              <a:gd name="connsiteY279" fmla="*/ 685842 h 861688"/>
              <a:gd name="connsiteX280" fmla="*/ 613173 w 2525033"/>
              <a:gd name="connsiteY280" fmla="*/ 698062 h 861688"/>
              <a:gd name="connsiteX281" fmla="*/ 604054 w 2525033"/>
              <a:gd name="connsiteY281" fmla="*/ 688599 h 861688"/>
              <a:gd name="connsiteX282" fmla="*/ 615159 w 2525033"/>
              <a:gd name="connsiteY282" fmla="*/ 676379 h 861688"/>
              <a:gd name="connsiteX283" fmla="*/ 573423 w 2525033"/>
              <a:gd name="connsiteY283" fmla="*/ 676379 h 861688"/>
              <a:gd name="connsiteX284" fmla="*/ 582542 w 2525033"/>
              <a:gd name="connsiteY284" fmla="*/ 685842 h 861688"/>
              <a:gd name="connsiteX285" fmla="*/ 571437 w 2525033"/>
              <a:gd name="connsiteY285" fmla="*/ 698062 h 861688"/>
              <a:gd name="connsiteX286" fmla="*/ 562318 w 2525033"/>
              <a:gd name="connsiteY286" fmla="*/ 688599 h 861688"/>
              <a:gd name="connsiteX287" fmla="*/ 573423 w 2525033"/>
              <a:gd name="connsiteY287" fmla="*/ 676379 h 861688"/>
              <a:gd name="connsiteX288" fmla="*/ 301421 w 2525033"/>
              <a:gd name="connsiteY288" fmla="*/ 676379 h 861688"/>
              <a:gd name="connsiteX289" fmla="*/ 310540 w 2525033"/>
              <a:gd name="connsiteY289" fmla="*/ 685842 h 861688"/>
              <a:gd name="connsiteX290" fmla="*/ 299435 w 2525033"/>
              <a:gd name="connsiteY290" fmla="*/ 698062 h 861688"/>
              <a:gd name="connsiteX291" fmla="*/ 290316 w 2525033"/>
              <a:gd name="connsiteY291" fmla="*/ 688599 h 861688"/>
              <a:gd name="connsiteX292" fmla="*/ 301421 w 2525033"/>
              <a:gd name="connsiteY292" fmla="*/ 676379 h 861688"/>
              <a:gd name="connsiteX293" fmla="*/ 933795 w 2525033"/>
              <a:gd name="connsiteY293" fmla="*/ 671250 h 861688"/>
              <a:gd name="connsiteX294" fmla="*/ 942926 w 2525033"/>
              <a:gd name="connsiteY294" fmla="*/ 672430 h 861688"/>
              <a:gd name="connsiteX295" fmla="*/ 928048 w 2525033"/>
              <a:gd name="connsiteY295" fmla="*/ 775739 h 861688"/>
              <a:gd name="connsiteX296" fmla="*/ 926462 w 2525033"/>
              <a:gd name="connsiteY296" fmla="*/ 797422 h 861688"/>
              <a:gd name="connsiteX297" fmla="*/ 935381 w 2525033"/>
              <a:gd name="connsiteY297" fmla="*/ 808661 h 861688"/>
              <a:gd name="connsiteX298" fmla="*/ 935381 w 2525033"/>
              <a:gd name="connsiteY298" fmla="*/ 812014 h 861688"/>
              <a:gd name="connsiteX299" fmla="*/ 920116 w 2525033"/>
              <a:gd name="connsiteY299" fmla="*/ 814771 h 861688"/>
              <a:gd name="connsiteX300" fmla="*/ 910197 w 2525033"/>
              <a:gd name="connsiteY300" fmla="*/ 805506 h 861688"/>
              <a:gd name="connsiteX301" fmla="*/ 912583 w 2525033"/>
              <a:gd name="connsiteY301" fmla="*/ 779676 h 861688"/>
              <a:gd name="connsiteX302" fmla="*/ 926462 w 2525033"/>
              <a:gd name="connsiteY302" fmla="*/ 681893 h 861688"/>
              <a:gd name="connsiteX303" fmla="*/ 913970 w 2525033"/>
              <a:gd name="connsiteY303" fmla="*/ 678155 h 861688"/>
              <a:gd name="connsiteX304" fmla="*/ 913970 w 2525033"/>
              <a:gd name="connsiteY304" fmla="*/ 674404 h 861688"/>
              <a:gd name="connsiteX305" fmla="*/ 933795 w 2525033"/>
              <a:gd name="connsiteY305" fmla="*/ 671250 h 861688"/>
              <a:gd name="connsiteX306" fmla="*/ 657395 w 2525033"/>
              <a:gd name="connsiteY306" fmla="*/ 671250 h 861688"/>
              <a:gd name="connsiteX307" fmla="*/ 666315 w 2525033"/>
              <a:gd name="connsiteY307" fmla="*/ 672430 h 861688"/>
              <a:gd name="connsiteX308" fmla="*/ 654809 w 2525033"/>
              <a:gd name="connsiteY308" fmla="*/ 758974 h 861688"/>
              <a:gd name="connsiteX309" fmla="*/ 655009 w 2525033"/>
              <a:gd name="connsiteY309" fmla="*/ 758974 h 861688"/>
              <a:gd name="connsiteX310" fmla="*/ 666115 w 2525033"/>
              <a:gd name="connsiteY310" fmla="*/ 750306 h 861688"/>
              <a:gd name="connsiteX311" fmla="*/ 687726 w 2525033"/>
              <a:gd name="connsiteY311" fmla="*/ 715808 h 861688"/>
              <a:gd name="connsiteX312" fmla="*/ 701018 w 2525033"/>
              <a:gd name="connsiteY312" fmla="*/ 722315 h 861688"/>
              <a:gd name="connsiteX313" fmla="*/ 673847 w 2525033"/>
              <a:gd name="connsiteY313" fmla="*/ 754243 h 861688"/>
              <a:gd name="connsiteX314" fmla="*/ 665328 w 2525033"/>
              <a:gd name="connsiteY314" fmla="*/ 760166 h 861688"/>
              <a:gd name="connsiteX315" fmla="*/ 690312 w 2525033"/>
              <a:gd name="connsiteY315" fmla="*/ 798204 h 861688"/>
              <a:gd name="connsiteX316" fmla="*/ 703204 w 2525033"/>
              <a:gd name="connsiteY316" fmla="*/ 808859 h 861688"/>
              <a:gd name="connsiteX317" fmla="*/ 703204 w 2525033"/>
              <a:gd name="connsiteY317" fmla="*/ 812200 h 861688"/>
              <a:gd name="connsiteX318" fmla="*/ 690899 w 2525033"/>
              <a:gd name="connsiteY318" fmla="*/ 815168 h 861688"/>
              <a:gd name="connsiteX319" fmla="*/ 674447 w 2525033"/>
              <a:gd name="connsiteY319" fmla="*/ 802737 h 861688"/>
              <a:gd name="connsiteX320" fmla="*/ 654022 w 2525033"/>
              <a:gd name="connsiteY320" fmla="*/ 765283 h 861688"/>
              <a:gd name="connsiteX321" fmla="*/ 653823 w 2525033"/>
              <a:gd name="connsiteY321" fmla="*/ 765283 h 861688"/>
              <a:gd name="connsiteX322" fmla="*/ 650450 w 2525033"/>
              <a:gd name="connsiteY322" fmla="*/ 812995 h 861688"/>
              <a:gd name="connsiteX323" fmla="*/ 633398 w 2525033"/>
              <a:gd name="connsiteY323" fmla="*/ 812995 h 861688"/>
              <a:gd name="connsiteX324" fmla="*/ 641330 w 2525033"/>
              <a:gd name="connsiteY324" fmla="*/ 761545 h 861688"/>
              <a:gd name="connsiteX325" fmla="*/ 649463 w 2525033"/>
              <a:gd name="connsiteY325" fmla="*/ 681893 h 861688"/>
              <a:gd name="connsiteX326" fmla="*/ 637158 w 2525033"/>
              <a:gd name="connsiteY326" fmla="*/ 678155 h 861688"/>
              <a:gd name="connsiteX327" fmla="*/ 637158 w 2525033"/>
              <a:gd name="connsiteY327" fmla="*/ 674404 h 861688"/>
              <a:gd name="connsiteX328" fmla="*/ 657395 w 2525033"/>
              <a:gd name="connsiteY328" fmla="*/ 671250 h 861688"/>
              <a:gd name="connsiteX329" fmla="*/ 431488 w 2525033"/>
              <a:gd name="connsiteY329" fmla="*/ 671250 h 861688"/>
              <a:gd name="connsiteX330" fmla="*/ 440408 w 2525033"/>
              <a:gd name="connsiteY330" fmla="*/ 672430 h 861688"/>
              <a:gd name="connsiteX331" fmla="*/ 428902 w 2525033"/>
              <a:gd name="connsiteY331" fmla="*/ 758974 h 861688"/>
              <a:gd name="connsiteX332" fmla="*/ 429102 w 2525033"/>
              <a:gd name="connsiteY332" fmla="*/ 758974 h 861688"/>
              <a:gd name="connsiteX333" fmla="*/ 440208 w 2525033"/>
              <a:gd name="connsiteY333" fmla="*/ 750306 h 861688"/>
              <a:gd name="connsiteX334" fmla="*/ 461819 w 2525033"/>
              <a:gd name="connsiteY334" fmla="*/ 715808 h 861688"/>
              <a:gd name="connsiteX335" fmla="*/ 475111 w 2525033"/>
              <a:gd name="connsiteY335" fmla="*/ 722315 h 861688"/>
              <a:gd name="connsiteX336" fmla="*/ 447940 w 2525033"/>
              <a:gd name="connsiteY336" fmla="*/ 754243 h 861688"/>
              <a:gd name="connsiteX337" fmla="*/ 439421 w 2525033"/>
              <a:gd name="connsiteY337" fmla="*/ 760166 h 861688"/>
              <a:gd name="connsiteX338" fmla="*/ 464405 w 2525033"/>
              <a:gd name="connsiteY338" fmla="*/ 798204 h 861688"/>
              <a:gd name="connsiteX339" fmla="*/ 477297 w 2525033"/>
              <a:gd name="connsiteY339" fmla="*/ 808859 h 861688"/>
              <a:gd name="connsiteX340" fmla="*/ 477297 w 2525033"/>
              <a:gd name="connsiteY340" fmla="*/ 812200 h 861688"/>
              <a:gd name="connsiteX341" fmla="*/ 464992 w 2525033"/>
              <a:gd name="connsiteY341" fmla="*/ 815168 h 861688"/>
              <a:gd name="connsiteX342" fmla="*/ 448540 w 2525033"/>
              <a:gd name="connsiteY342" fmla="*/ 802737 h 861688"/>
              <a:gd name="connsiteX343" fmla="*/ 428115 w 2525033"/>
              <a:gd name="connsiteY343" fmla="*/ 765283 h 861688"/>
              <a:gd name="connsiteX344" fmla="*/ 427916 w 2525033"/>
              <a:gd name="connsiteY344" fmla="*/ 765283 h 861688"/>
              <a:gd name="connsiteX345" fmla="*/ 424543 w 2525033"/>
              <a:gd name="connsiteY345" fmla="*/ 812995 h 861688"/>
              <a:gd name="connsiteX346" fmla="*/ 407491 w 2525033"/>
              <a:gd name="connsiteY346" fmla="*/ 812995 h 861688"/>
              <a:gd name="connsiteX347" fmla="*/ 415423 w 2525033"/>
              <a:gd name="connsiteY347" fmla="*/ 761545 h 861688"/>
              <a:gd name="connsiteX348" fmla="*/ 423556 w 2525033"/>
              <a:gd name="connsiteY348" fmla="*/ 681893 h 861688"/>
              <a:gd name="connsiteX349" fmla="*/ 411251 w 2525033"/>
              <a:gd name="connsiteY349" fmla="*/ 678155 h 861688"/>
              <a:gd name="connsiteX350" fmla="*/ 411251 w 2525033"/>
              <a:gd name="connsiteY350" fmla="*/ 674404 h 861688"/>
              <a:gd name="connsiteX351" fmla="*/ 431488 w 2525033"/>
              <a:gd name="connsiteY351" fmla="*/ 671250 h 861688"/>
              <a:gd name="connsiteX352" fmla="*/ 1018166 w 2525033"/>
              <a:gd name="connsiteY352" fmla="*/ 529643 h 861688"/>
              <a:gd name="connsiteX353" fmla="*/ 1011820 w 2525033"/>
              <a:gd name="connsiteY353" fmla="*/ 579515 h 861688"/>
              <a:gd name="connsiteX354" fmla="*/ 1024512 w 2525033"/>
              <a:gd name="connsiteY354" fmla="*/ 580310 h 861688"/>
              <a:gd name="connsiteX355" fmla="*/ 1055242 w 2525033"/>
              <a:gd name="connsiteY355" fmla="*/ 553101 h 861688"/>
              <a:gd name="connsiteX356" fmla="*/ 1018166 w 2525033"/>
              <a:gd name="connsiteY356" fmla="*/ 529643 h 861688"/>
              <a:gd name="connsiteX357" fmla="*/ 2068710 w 2525033"/>
              <a:gd name="connsiteY357" fmla="*/ 504209 h 861688"/>
              <a:gd name="connsiteX358" fmla="*/ 2038967 w 2525033"/>
              <a:gd name="connsiteY358" fmla="*/ 554479 h 861688"/>
              <a:gd name="connsiteX359" fmla="*/ 2048885 w 2525033"/>
              <a:gd name="connsiteY359" fmla="*/ 578335 h 861688"/>
              <a:gd name="connsiteX360" fmla="*/ 2073470 w 2525033"/>
              <a:gd name="connsiteY360" fmla="*/ 538112 h 861688"/>
              <a:gd name="connsiteX361" fmla="*/ 2079016 w 2525033"/>
              <a:gd name="connsiteY361" fmla="*/ 505389 h 861688"/>
              <a:gd name="connsiteX362" fmla="*/ 2068710 w 2525033"/>
              <a:gd name="connsiteY362" fmla="*/ 504209 h 861688"/>
              <a:gd name="connsiteX363" fmla="*/ 1731512 w 2525033"/>
              <a:gd name="connsiteY363" fmla="*/ 504209 h 861688"/>
              <a:gd name="connsiteX364" fmla="*/ 1700982 w 2525033"/>
              <a:gd name="connsiteY364" fmla="*/ 554479 h 861688"/>
              <a:gd name="connsiteX365" fmla="*/ 1710900 w 2525033"/>
              <a:gd name="connsiteY365" fmla="*/ 578335 h 861688"/>
              <a:gd name="connsiteX366" fmla="*/ 1735485 w 2525033"/>
              <a:gd name="connsiteY366" fmla="*/ 537926 h 861688"/>
              <a:gd name="connsiteX367" fmla="*/ 1741031 w 2525033"/>
              <a:gd name="connsiteY367" fmla="*/ 505190 h 861688"/>
              <a:gd name="connsiteX368" fmla="*/ 1731512 w 2525033"/>
              <a:gd name="connsiteY368" fmla="*/ 504209 h 861688"/>
              <a:gd name="connsiteX369" fmla="*/ 1557023 w 2525033"/>
              <a:gd name="connsiteY369" fmla="*/ 504209 h 861688"/>
              <a:gd name="connsiteX370" fmla="*/ 1527280 w 2525033"/>
              <a:gd name="connsiteY370" fmla="*/ 554479 h 861688"/>
              <a:gd name="connsiteX371" fmla="*/ 1537186 w 2525033"/>
              <a:gd name="connsiteY371" fmla="*/ 578335 h 861688"/>
              <a:gd name="connsiteX372" fmla="*/ 1561783 w 2525033"/>
              <a:gd name="connsiteY372" fmla="*/ 538112 h 861688"/>
              <a:gd name="connsiteX373" fmla="*/ 1567342 w 2525033"/>
              <a:gd name="connsiteY373" fmla="*/ 505389 h 861688"/>
              <a:gd name="connsiteX374" fmla="*/ 1557023 w 2525033"/>
              <a:gd name="connsiteY374" fmla="*/ 504209 h 861688"/>
              <a:gd name="connsiteX375" fmla="*/ 830085 w 2525033"/>
              <a:gd name="connsiteY375" fmla="*/ 504209 h 861688"/>
              <a:gd name="connsiteX376" fmla="*/ 800342 w 2525033"/>
              <a:gd name="connsiteY376" fmla="*/ 554479 h 861688"/>
              <a:gd name="connsiteX377" fmla="*/ 810248 w 2525033"/>
              <a:gd name="connsiteY377" fmla="*/ 578335 h 861688"/>
              <a:gd name="connsiteX378" fmla="*/ 834845 w 2525033"/>
              <a:gd name="connsiteY378" fmla="*/ 538112 h 861688"/>
              <a:gd name="connsiteX379" fmla="*/ 840404 w 2525033"/>
              <a:gd name="connsiteY379" fmla="*/ 505389 h 861688"/>
              <a:gd name="connsiteX380" fmla="*/ 830085 w 2525033"/>
              <a:gd name="connsiteY380" fmla="*/ 504209 h 861688"/>
              <a:gd name="connsiteX381" fmla="*/ 2415566 w 2525033"/>
              <a:gd name="connsiteY381" fmla="*/ 503613 h 861688"/>
              <a:gd name="connsiteX382" fmla="*/ 2394342 w 2525033"/>
              <a:gd name="connsiteY382" fmla="*/ 541266 h 861688"/>
              <a:gd name="connsiteX383" fmla="*/ 2425085 w 2525033"/>
              <a:gd name="connsiteY383" fmla="*/ 516429 h 861688"/>
              <a:gd name="connsiteX384" fmla="*/ 2415566 w 2525033"/>
              <a:gd name="connsiteY384" fmla="*/ 503613 h 861688"/>
              <a:gd name="connsiteX385" fmla="*/ 2221439 w 2525033"/>
              <a:gd name="connsiteY385" fmla="*/ 503613 h 861688"/>
              <a:gd name="connsiteX386" fmla="*/ 2200215 w 2525033"/>
              <a:gd name="connsiteY386" fmla="*/ 541266 h 861688"/>
              <a:gd name="connsiteX387" fmla="*/ 2230958 w 2525033"/>
              <a:gd name="connsiteY387" fmla="*/ 516429 h 861688"/>
              <a:gd name="connsiteX388" fmla="*/ 2221439 w 2525033"/>
              <a:gd name="connsiteY388" fmla="*/ 503613 h 861688"/>
              <a:gd name="connsiteX389" fmla="*/ 1872773 w 2525033"/>
              <a:gd name="connsiteY389" fmla="*/ 503613 h 861688"/>
              <a:gd name="connsiteX390" fmla="*/ 1851549 w 2525033"/>
              <a:gd name="connsiteY390" fmla="*/ 541266 h 861688"/>
              <a:gd name="connsiteX391" fmla="*/ 1882292 w 2525033"/>
              <a:gd name="connsiteY391" fmla="*/ 516429 h 861688"/>
              <a:gd name="connsiteX392" fmla="*/ 1872773 w 2525033"/>
              <a:gd name="connsiteY392" fmla="*/ 503613 h 861688"/>
              <a:gd name="connsiteX393" fmla="*/ 1346058 w 2525033"/>
              <a:gd name="connsiteY393" fmla="*/ 503613 h 861688"/>
              <a:gd name="connsiteX394" fmla="*/ 1324834 w 2525033"/>
              <a:gd name="connsiteY394" fmla="*/ 541266 h 861688"/>
              <a:gd name="connsiteX395" fmla="*/ 1355577 w 2525033"/>
              <a:gd name="connsiteY395" fmla="*/ 516429 h 861688"/>
              <a:gd name="connsiteX396" fmla="*/ 1346058 w 2525033"/>
              <a:gd name="connsiteY396" fmla="*/ 503613 h 861688"/>
              <a:gd name="connsiteX397" fmla="*/ 647476 w 2525033"/>
              <a:gd name="connsiteY397" fmla="*/ 503613 h 861688"/>
              <a:gd name="connsiteX398" fmla="*/ 626252 w 2525033"/>
              <a:gd name="connsiteY398" fmla="*/ 541266 h 861688"/>
              <a:gd name="connsiteX399" fmla="*/ 656995 w 2525033"/>
              <a:gd name="connsiteY399" fmla="*/ 516429 h 861688"/>
              <a:gd name="connsiteX400" fmla="*/ 647476 w 2525033"/>
              <a:gd name="connsiteY400" fmla="*/ 503613 h 861688"/>
              <a:gd name="connsiteX401" fmla="*/ 469789 w 2525033"/>
              <a:gd name="connsiteY401" fmla="*/ 503613 h 861688"/>
              <a:gd name="connsiteX402" fmla="*/ 448565 w 2525033"/>
              <a:gd name="connsiteY402" fmla="*/ 541266 h 861688"/>
              <a:gd name="connsiteX403" fmla="*/ 479308 w 2525033"/>
              <a:gd name="connsiteY403" fmla="*/ 516429 h 861688"/>
              <a:gd name="connsiteX404" fmla="*/ 469789 w 2525033"/>
              <a:gd name="connsiteY404" fmla="*/ 503613 h 861688"/>
              <a:gd name="connsiteX405" fmla="*/ 1108471 w 2525033"/>
              <a:gd name="connsiteY405" fmla="*/ 493368 h 861688"/>
              <a:gd name="connsiteX406" fmla="*/ 1117403 w 2525033"/>
              <a:gd name="connsiteY406" fmla="*/ 494548 h 861688"/>
              <a:gd name="connsiteX407" fmla="*/ 1108471 w 2525033"/>
              <a:gd name="connsiteY407" fmla="*/ 552505 h 861688"/>
              <a:gd name="connsiteX408" fmla="*/ 1106884 w 2525033"/>
              <a:gd name="connsiteY408" fmla="*/ 573604 h 861688"/>
              <a:gd name="connsiteX409" fmla="*/ 1114817 w 2525033"/>
              <a:gd name="connsiteY409" fmla="*/ 584843 h 861688"/>
              <a:gd name="connsiteX410" fmla="*/ 1114817 w 2525033"/>
              <a:gd name="connsiteY410" fmla="*/ 588196 h 861688"/>
              <a:gd name="connsiteX411" fmla="*/ 1099939 w 2525033"/>
              <a:gd name="connsiteY411" fmla="*/ 590953 h 861688"/>
              <a:gd name="connsiteX412" fmla="*/ 1090420 w 2525033"/>
              <a:gd name="connsiteY412" fmla="*/ 581887 h 861688"/>
              <a:gd name="connsiteX413" fmla="*/ 1093206 w 2525033"/>
              <a:gd name="connsiteY413" fmla="*/ 555858 h 861688"/>
              <a:gd name="connsiteX414" fmla="*/ 1099552 w 2525033"/>
              <a:gd name="connsiteY414" fmla="*/ 515846 h 861688"/>
              <a:gd name="connsiteX415" fmla="*/ 1100538 w 2525033"/>
              <a:gd name="connsiteY415" fmla="*/ 504210 h 861688"/>
              <a:gd name="connsiteX416" fmla="*/ 1088646 w 2525033"/>
              <a:gd name="connsiteY416" fmla="*/ 500459 h 861688"/>
              <a:gd name="connsiteX417" fmla="*/ 1088646 w 2525033"/>
              <a:gd name="connsiteY417" fmla="*/ 496721 h 861688"/>
              <a:gd name="connsiteX418" fmla="*/ 1108471 w 2525033"/>
              <a:gd name="connsiteY418" fmla="*/ 493368 h 861688"/>
              <a:gd name="connsiteX419" fmla="*/ 587914 w 2525033"/>
              <a:gd name="connsiteY419" fmla="*/ 493368 h 861688"/>
              <a:gd name="connsiteX420" fmla="*/ 596833 w 2525033"/>
              <a:gd name="connsiteY420" fmla="*/ 494548 h 861688"/>
              <a:gd name="connsiteX421" fmla="*/ 587914 w 2525033"/>
              <a:gd name="connsiteY421" fmla="*/ 552505 h 861688"/>
              <a:gd name="connsiteX422" fmla="*/ 586327 w 2525033"/>
              <a:gd name="connsiteY422" fmla="*/ 573604 h 861688"/>
              <a:gd name="connsiteX423" fmla="*/ 594260 w 2525033"/>
              <a:gd name="connsiteY423" fmla="*/ 584843 h 861688"/>
              <a:gd name="connsiteX424" fmla="*/ 594260 w 2525033"/>
              <a:gd name="connsiteY424" fmla="*/ 588196 h 861688"/>
              <a:gd name="connsiteX425" fmla="*/ 579394 w 2525033"/>
              <a:gd name="connsiteY425" fmla="*/ 590953 h 861688"/>
              <a:gd name="connsiteX426" fmla="*/ 569875 w 2525033"/>
              <a:gd name="connsiteY426" fmla="*/ 581887 h 861688"/>
              <a:gd name="connsiteX427" fmla="*/ 572649 w 2525033"/>
              <a:gd name="connsiteY427" fmla="*/ 555858 h 861688"/>
              <a:gd name="connsiteX428" fmla="*/ 578995 w 2525033"/>
              <a:gd name="connsiteY428" fmla="*/ 515846 h 861688"/>
              <a:gd name="connsiteX429" fmla="*/ 579981 w 2525033"/>
              <a:gd name="connsiteY429" fmla="*/ 504210 h 861688"/>
              <a:gd name="connsiteX430" fmla="*/ 568089 w 2525033"/>
              <a:gd name="connsiteY430" fmla="*/ 500459 h 861688"/>
              <a:gd name="connsiteX431" fmla="*/ 568089 w 2525033"/>
              <a:gd name="connsiteY431" fmla="*/ 496721 h 861688"/>
              <a:gd name="connsiteX432" fmla="*/ 587914 w 2525033"/>
              <a:gd name="connsiteY432" fmla="*/ 493368 h 861688"/>
              <a:gd name="connsiteX433" fmla="*/ 524230 w 2525033"/>
              <a:gd name="connsiteY433" fmla="*/ 493368 h 861688"/>
              <a:gd name="connsiteX434" fmla="*/ 532562 w 2525033"/>
              <a:gd name="connsiteY434" fmla="*/ 494746 h 861688"/>
              <a:gd name="connsiteX435" fmla="*/ 526603 w 2525033"/>
              <a:gd name="connsiteY435" fmla="*/ 523334 h 861688"/>
              <a:gd name="connsiteX436" fmla="*/ 526803 w 2525033"/>
              <a:gd name="connsiteY436" fmla="*/ 523334 h 861688"/>
              <a:gd name="connsiteX437" fmla="*/ 537321 w 2525033"/>
              <a:gd name="connsiteY437" fmla="*/ 505985 h 861688"/>
              <a:gd name="connsiteX438" fmla="*/ 553973 w 2525033"/>
              <a:gd name="connsiteY438" fmla="*/ 493567 h 861688"/>
              <a:gd name="connsiteX439" fmla="*/ 560519 w 2525033"/>
              <a:gd name="connsiteY439" fmla="*/ 500856 h 861688"/>
              <a:gd name="connsiteX440" fmla="*/ 558333 w 2525033"/>
              <a:gd name="connsiteY440" fmla="*/ 511102 h 861688"/>
              <a:gd name="connsiteX441" fmla="*/ 552187 w 2525033"/>
              <a:gd name="connsiteY441" fmla="*/ 510319 h 861688"/>
              <a:gd name="connsiteX442" fmla="*/ 525417 w 2525033"/>
              <a:gd name="connsiteY442" fmla="*/ 560391 h 861688"/>
              <a:gd name="connsiteX443" fmla="*/ 523830 w 2525033"/>
              <a:gd name="connsiteY443" fmla="*/ 589177 h 861688"/>
              <a:gd name="connsiteX444" fmla="*/ 507378 w 2525033"/>
              <a:gd name="connsiteY444" fmla="*/ 589177 h 861688"/>
              <a:gd name="connsiteX445" fmla="*/ 517084 w 2525033"/>
              <a:gd name="connsiteY445" fmla="*/ 504209 h 861688"/>
              <a:gd name="connsiteX446" fmla="*/ 504992 w 2525033"/>
              <a:gd name="connsiteY446" fmla="*/ 500459 h 861688"/>
              <a:gd name="connsiteX447" fmla="*/ 504992 w 2525033"/>
              <a:gd name="connsiteY447" fmla="*/ 496721 h 861688"/>
              <a:gd name="connsiteX448" fmla="*/ 524230 w 2525033"/>
              <a:gd name="connsiteY448" fmla="*/ 493368 h 861688"/>
              <a:gd name="connsiteX449" fmla="*/ 292077 w 2525033"/>
              <a:gd name="connsiteY449" fmla="*/ 493368 h 861688"/>
              <a:gd name="connsiteX450" fmla="*/ 300996 w 2525033"/>
              <a:gd name="connsiteY450" fmla="*/ 494548 h 861688"/>
              <a:gd name="connsiteX451" fmla="*/ 292077 w 2525033"/>
              <a:gd name="connsiteY451" fmla="*/ 552505 h 861688"/>
              <a:gd name="connsiteX452" fmla="*/ 290490 w 2525033"/>
              <a:gd name="connsiteY452" fmla="*/ 573604 h 861688"/>
              <a:gd name="connsiteX453" fmla="*/ 298423 w 2525033"/>
              <a:gd name="connsiteY453" fmla="*/ 584843 h 861688"/>
              <a:gd name="connsiteX454" fmla="*/ 298423 w 2525033"/>
              <a:gd name="connsiteY454" fmla="*/ 588196 h 861688"/>
              <a:gd name="connsiteX455" fmla="*/ 283557 w 2525033"/>
              <a:gd name="connsiteY455" fmla="*/ 590953 h 861688"/>
              <a:gd name="connsiteX456" fmla="*/ 274038 w 2525033"/>
              <a:gd name="connsiteY456" fmla="*/ 581887 h 861688"/>
              <a:gd name="connsiteX457" fmla="*/ 276812 w 2525033"/>
              <a:gd name="connsiteY457" fmla="*/ 555858 h 861688"/>
              <a:gd name="connsiteX458" fmla="*/ 283158 w 2525033"/>
              <a:gd name="connsiteY458" fmla="*/ 515846 h 861688"/>
              <a:gd name="connsiteX459" fmla="*/ 284144 w 2525033"/>
              <a:gd name="connsiteY459" fmla="*/ 504210 h 861688"/>
              <a:gd name="connsiteX460" fmla="*/ 272252 w 2525033"/>
              <a:gd name="connsiteY460" fmla="*/ 500459 h 861688"/>
              <a:gd name="connsiteX461" fmla="*/ 272252 w 2525033"/>
              <a:gd name="connsiteY461" fmla="*/ 496721 h 861688"/>
              <a:gd name="connsiteX462" fmla="*/ 292077 w 2525033"/>
              <a:gd name="connsiteY462" fmla="*/ 493368 h 861688"/>
              <a:gd name="connsiteX463" fmla="*/ 160267 w 2525033"/>
              <a:gd name="connsiteY463" fmla="*/ 493368 h 861688"/>
              <a:gd name="connsiteX464" fmla="*/ 169193 w 2525033"/>
              <a:gd name="connsiteY464" fmla="*/ 494548 h 861688"/>
              <a:gd name="connsiteX465" fmla="*/ 160267 w 2525033"/>
              <a:gd name="connsiteY465" fmla="*/ 552505 h 861688"/>
              <a:gd name="connsiteX466" fmla="*/ 158681 w 2525033"/>
              <a:gd name="connsiteY466" fmla="*/ 573604 h 861688"/>
              <a:gd name="connsiteX467" fmla="*/ 166619 w 2525033"/>
              <a:gd name="connsiteY467" fmla="*/ 584843 h 861688"/>
              <a:gd name="connsiteX468" fmla="*/ 166619 w 2525033"/>
              <a:gd name="connsiteY468" fmla="*/ 588196 h 861688"/>
              <a:gd name="connsiteX469" fmla="*/ 151741 w 2525033"/>
              <a:gd name="connsiteY469" fmla="*/ 590953 h 861688"/>
              <a:gd name="connsiteX470" fmla="*/ 142222 w 2525033"/>
              <a:gd name="connsiteY470" fmla="*/ 581887 h 861688"/>
              <a:gd name="connsiteX471" fmla="*/ 144996 w 2525033"/>
              <a:gd name="connsiteY471" fmla="*/ 555858 h 861688"/>
              <a:gd name="connsiteX472" fmla="*/ 151342 w 2525033"/>
              <a:gd name="connsiteY472" fmla="*/ 515846 h 861688"/>
              <a:gd name="connsiteX473" fmla="*/ 152335 w 2525033"/>
              <a:gd name="connsiteY473" fmla="*/ 504210 h 861688"/>
              <a:gd name="connsiteX474" fmla="*/ 140436 w 2525033"/>
              <a:gd name="connsiteY474" fmla="*/ 500459 h 861688"/>
              <a:gd name="connsiteX475" fmla="*/ 140436 w 2525033"/>
              <a:gd name="connsiteY475" fmla="*/ 496721 h 861688"/>
              <a:gd name="connsiteX476" fmla="*/ 160267 w 2525033"/>
              <a:gd name="connsiteY476" fmla="*/ 493368 h 861688"/>
              <a:gd name="connsiteX477" fmla="*/ 2074069 w 2525033"/>
              <a:gd name="connsiteY477" fmla="*/ 493169 h 861688"/>
              <a:gd name="connsiteX478" fmla="*/ 2096081 w 2525033"/>
              <a:gd name="connsiteY478" fmla="*/ 496323 h 861688"/>
              <a:gd name="connsiteX479" fmla="*/ 2089135 w 2525033"/>
              <a:gd name="connsiteY479" fmla="*/ 530822 h 861688"/>
              <a:gd name="connsiteX480" fmla="*/ 2084575 w 2525033"/>
              <a:gd name="connsiteY480" fmla="*/ 567879 h 861688"/>
              <a:gd name="connsiteX481" fmla="*/ 2094094 w 2525033"/>
              <a:gd name="connsiteY481" fmla="*/ 583849 h 861688"/>
              <a:gd name="connsiteX482" fmla="*/ 2094094 w 2525033"/>
              <a:gd name="connsiteY482" fmla="*/ 587997 h 861688"/>
              <a:gd name="connsiteX483" fmla="*/ 2076443 w 2525033"/>
              <a:gd name="connsiteY483" fmla="*/ 590952 h 861688"/>
              <a:gd name="connsiteX484" fmla="*/ 2068111 w 2525033"/>
              <a:gd name="connsiteY484" fmla="*/ 589574 h 861688"/>
              <a:gd name="connsiteX485" fmla="*/ 2072670 w 2525033"/>
              <a:gd name="connsiteY485" fmla="*/ 560192 h 861688"/>
              <a:gd name="connsiteX486" fmla="*/ 2072483 w 2525033"/>
              <a:gd name="connsiteY486" fmla="*/ 560192 h 861688"/>
              <a:gd name="connsiteX487" fmla="*/ 2041740 w 2525033"/>
              <a:gd name="connsiteY487" fmla="*/ 591933 h 861688"/>
              <a:gd name="connsiteX488" fmla="*/ 2023689 w 2525033"/>
              <a:gd name="connsiteY488" fmla="*/ 557236 h 861688"/>
              <a:gd name="connsiteX489" fmla="*/ 2074069 w 2525033"/>
              <a:gd name="connsiteY489" fmla="*/ 493169 h 861688"/>
              <a:gd name="connsiteX490" fmla="*/ 1562382 w 2525033"/>
              <a:gd name="connsiteY490" fmla="*/ 493169 h 861688"/>
              <a:gd name="connsiteX491" fmla="*/ 1584394 w 2525033"/>
              <a:gd name="connsiteY491" fmla="*/ 496323 h 861688"/>
              <a:gd name="connsiteX492" fmla="*/ 1577448 w 2525033"/>
              <a:gd name="connsiteY492" fmla="*/ 530822 h 861688"/>
              <a:gd name="connsiteX493" fmla="*/ 1572888 w 2525033"/>
              <a:gd name="connsiteY493" fmla="*/ 567879 h 861688"/>
              <a:gd name="connsiteX494" fmla="*/ 1582407 w 2525033"/>
              <a:gd name="connsiteY494" fmla="*/ 583849 h 861688"/>
              <a:gd name="connsiteX495" fmla="*/ 1582407 w 2525033"/>
              <a:gd name="connsiteY495" fmla="*/ 587997 h 861688"/>
              <a:gd name="connsiteX496" fmla="*/ 1564756 w 2525033"/>
              <a:gd name="connsiteY496" fmla="*/ 590952 h 861688"/>
              <a:gd name="connsiteX497" fmla="*/ 1556424 w 2525033"/>
              <a:gd name="connsiteY497" fmla="*/ 589574 h 861688"/>
              <a:gd name="connsiteX498" fmla="*/ 1560996 w 2525033"/>
              <a:gd name="connsiteY498" fmla="*/ 560192 h 861688"/>
              <a:gd name="connsiteX499" fmla="*/ 1560796 w 2525033"/>
              <a:gd name="connsiteY499" fmla="*/ 560192 h 861688"/>
              <a:gd name="connsiteX500" fmla="*/ 1530053 w 2525033"/>
              <a:gd name="connsiteY500" fmla="*/ 591933 h 861688"/>
              <a:gd name="connsiteX501" fmla="*/ 1512002 w 2525033"/>
              <a:gd name="connsiteY501" fmla="*/ 557236 h 861688"/>
              <a:gd name="connsiteX502" fmla="*/ 1562382 w 2525033"/>
              <a:gd name="connsiteY502" fmla="*/ 493169 h 861688"/>
              <a:gd name="connsiteX503" fmla="*/ 835444 w 2525033"/>
              <a:gd name="connsiteY503" fmla="*/ 493169 h 861688"/>
              <a:gd name="connsiteX504" fmla="*/ 857456 w 2525033"/>
              <a:gd name="connsiteY504" fmla="*/ 496323 h 861688"/>
              <a:gd name="connsiteX505" fmla="*/ 850510 w 2525033"/>
              <a:gd name="connsiteY505" fmla="*/ 530822 h 861688"/>
              <a:gd name="connsiteX506" fmla="*/ 845950 w 2525033"/>
              <a:gd name="connsiteY506" fmla="*/ 567879 h 861688"/>
              <a:gd name="connsiteX507" fmla="*/ 855469 w 2525033"/>
              <a:gd name="connsiteY507" fmla="*/ 583849 h 861688"/>
              <a:gd name="connsiteX508" fmla="*/ 855469 w 2525033"/>
              <a:gd name="connsiteY508" fmla="*/ 587997 h 861688"/>
              <a:gd name="connsiteX509" fmla="*/ 837818 w 2525033"/>
              <a:gd name="connsiteY509" fmla="*/ 590952 h 861688"/>
              <a:gd name="connsiteX510" fmla="*/ 829486 w 2525033"/>
              <a:gd name="connsiteY510" fmla="*/ 589574 h 861688"/>
              <a:gd name="connsiteX511" fmla="*/ 834058 w 2525033"/>
              <a:gd name="connsiteY511" fmla="*/ 560192 h 861688"/>
              <a:gd name="connsiteX512" fmla="*/ 833858 w 2525033"/>
              <a:gd name="connsiteY512" fmla="*/ 560192 h 861688"/>
              <a:gd name="connsiteX513" fmla="*/ 803115 w 2525033"/>
              <a:gd name="connsiteY513" fmla="*/ 591933 h 861688"/>
              <a:gd name="connsiteX514" fmla="*/ 785064 w 2525033"/>
              <a:gd name="connsiteY514" fmla="*/ 557236 h 861688"/>
              <a:gd name="connsiteX515" fmla="*/ 835444 w 2525033"/>
              <a:gd name="connsiteY515" fmla="*/ 493169 h 861688"/>
              <a:gd name="connsiteX516" fmla="*/ 767825 w 2525033"/>
              <a:gd name="connsiteY516" fmla="*/ 493169 h 861688"/>
              <a:gd name="connsiteX517" fmla="*/ 778543 w 2525033"/>
              <a:gd name="connsiteY517" fmla="*/ 504991 h 861688"/>
              <a:gd name="connsiteX518" fmla="*/ 740067 w 2525033"/>
              <a:gd name="connsiteY518" fmla="*/ 585240 h 861688"/>
              <a:gd name="connsiteX519" fmla="*/ 729561 w 2525033"/>
              <a:gd name="connsiteY519" fmla="*/ 592529 h 861688"/>
              <a:gd name="connsiteX520" fmla="*/ 725589 w 2525033"/>
              <a:gd name="connsiteY520" fmla="*/ 592529 h 861688"/>
              <a:gd name="connsiteX521" fmla="*/ 717457 w 2525033"/>
              <a:gd name="connsiteY521" fmla="*/ 503812 h 861688"/>
              <a:gd name="connsiteX522" fmla="*/ 708937 w 2525033"/>
              <a:gd name="connsiteY522" fmla="*/ 500459 h 861688"/>
              <a:gd name="connsiteX523" fmla="*/ 708937 w 2525033"/>
              <a:gd name="connsiteY523" fmla="*/ 496323 h 861688"/>
              <a:gd name="connsiteX524" fmla="*/ 725189 w 2525033"/>
              <a:gd name="connsiteY524" fmla="*/ 493368 h 861688"/>
              <a:gd name="connsiteX525" fmla="*/ 733322 w 2525033"/>
              <a:gd name="connsiteY525" fmla="*/ 494547 h 861688"/>
              <a:gd name="connsiteX526" fmla="*/ 737694 w 2525033"/>
              <a:gd name="connsiteY526" fmla="*/ 575181 h 861688"/>
              <a:gd name="connsiteX527" fmla="*/ 737881 w 2525033"/>
              <a:gd name="connsiteY527" fmla="*/ 575181 h 861688"/>
              <a:gd name="connsiteX528" fmla="*/ 762878 w 2525033"/>
              <a:gd name="connsiteY528" fmla="*/ 510120 h 861688"/>
              <a:gd name="connsiteX529" fmla="*/ 755532 w 2525033"/>
              <a:gd name="connsiteY529" fmla="*/ 499279 h 861688"/>
              <a:gd name="connsiteX530" fmla="*/ 755532 w 2525033"/>
              <a:gd name="connsiteY530" fmla="*/ 496125 h 861688"/>
              <a:gd name="connsiteX531" fmla="*/ 767825 w 2525033"/>
              <a:gd name="connsiteY531" fmla="*/ 493169 h 861688"/>
              <a:gd name="connsiteX532" fmla="*/ 2508182 w 2525033"/>
              <a:gd name="connsiteY532" fmla="*/ 492970 h 861688"/>
              <a:gd name="connsiteX533" fmla="*/ 2523847 w 2525033"/>
              <a:gd name="connsiteY533" fmla="*/ 511101 h 861688"/>
              <a:gd name="connsiteX534" fmla="*/ 2520874 w 2525033"/>
              <a:gd name="connsiteY534" fmla="*/ 535950 h 861688"/>
              <a:gd name="connsiteX535" fmla="*/ 2517301 w 2525033"/>
              <a:gd name="connsiteY535" fmla="*/ 557236 h 861688"/>
              <a:gd name="connsiteX536" fmla="*/ 2515714 w 2525033"/>
              <a:gd name="connsiteY536" fmla="*/ 573603 h 861688"/>
              <a:gd name="connsiteX537" fmla="*/ 2525033 w 2525033"/>
              <a:gd name="connsiteY537" fmla="*/ 583849 h 861688"/>
              <a:gd name="connsiteX538" fmla="*/ 2525033 w 2525033"/>
              <a:gd name="connsiteY538" fmla="*/ 587202 h 861688"/>
              <a:gd name="connsiteX539" fmla="*/ 2509168 w 2525033"/>
              <a:gd name="connsiteY539" fmla="*/ 590952 h 861688"/>
              <a:gd name="connsiteX540" fmla="*/ 2499450 w 2525033"/>
              <a:gd name="connsiteY540" fmla="*/ 581886 h 861688"/>
              <a:gd name="connsiteX541" fmla="*/ 2501836 w 2525033"/>
              <a:gd name="connsiteY541" fmla="*/ 560986 h 861688"/>
              <a:gd name="connsiteX542" fmla="*/ 2505596 w 2525033"/>
              <a:gd name="connsiteY542" fmla="*/ 538310 h 861688"/>
              <a:gd name="connsiteX543" fmla="*/ 2507582 w 2525033"/>
              <a:gd name="connsiteY543" fmla="*/ 518403 h 861688"/>
              <a:gd name="connsiteX544" fmla="*/ 2498863 w 2525033"/>
              <a:gd name="connsiteY544" fmla="*/ 506568 h 861688"/>
              <a:gd name="connsiteX545" fmla="*/ 2471093 w 2525033"/>
              <a:gd name="connsiteY545" fmla="*/ 555857 h 861688"/>
              <a:gd name="connsiteX546" fmla="*/ 2469906 w 2525033"/>
              <a:gd name="connsiteY546" fmla="*/ 589176 h 861688"/>
              <a:gd name="connsiteX547" fmla="*/ 2453054 w 2525033"/>
              <a:gd name="connsiteY547" fmla="*/ 589176 h 861688"/>
              <a:gd name="connsiteX548" fmla="*/ 2462960 w 2525033"/>
              <a:gd name="connsiteY548" fmla="*/ 504209 h 861688"/>
              <a:gd name="connsiteX549" fmla="*/ 2450868 w 2525033"/>
              <a:gd name="connsiteY549" fmla="*/ 500458 h 861688"/>
              <a:gd name="connsiteX550" fmla="*/ 2450868 w 2525033"/>
              <a:gd name="connsiteY550" fmla="*/ 496720 h 861688"/>
              <a:gd name="connsiteX551" fmla="*/ 2470506 w 2525033"/>
              <a:gd name="connsiteY551" fmla="*/ 493367 h 861688"/>
              <a:gd name="connsiteX552" fmla="*/ 2478638 w 2525033"/>
              <a:gd name="connsiteY552" fmla="*/ 494746 h 861688"/>
              <a:gd name="connsiteX553" fmla="*/ 2472292 w 2525033"/>
              <a:gd name="connsiteY553" fmla="*/ 524910 h 861688"/>
              <a:gd name="connsiteX554" fmla="*/ 2472479 w 2525033"/>
              <a:gd name="connsiteY554" fmla="*/ 524910 h 861688"/>
              <a:gd name="connsiteX555" fmla="*/ 2508182 w 2525033"/>
              <a:gd name="connsiteY555" fmla="*/ 492970 h 861688"/>
              <a:gd name="connsiteX556" fmla="*/ 2314055 w 2525033"/>
              <a:gd name="connsiteY556" fmla="*/ 492970 h 861688"/>
              <a:gd name="connsiteX557" fmla="*/ 2329720 w 2525033"/>
              <a:gd name="connsiteY557" fmla="*/ 511101 h 861688"/>
              <a:gd name="connsiteX558" fmla="*/ 2326747 w 2525033"/>
              <a:gd name="connsiteY558" fmla="*/ 535950 h 861688"/>
              <a:gd name="connsiteX559" fmla="*/ 2323174 w 2525033"/>
              <a:gd name="connsiteY559" fmla="*/ 557236 h 861688"/>
              <a:gd name="connsiteX560" fmla="*/ 2321587 w 2525033"/>
              <a:gd name="connsiteY560" fmla="*/ 573603 h 861688"/>
              <a:gd name="connsiteX561" fmla="*/ 2330906 w 2525033"/>
              <a:gd name="connsiteY561" fmla="*/ 583849 h 861688"/>
              <a:gd name="connsiteX562" fmla="*/ 2330906 w 2525033"/>
              <a:gd name="connsiteY562" fmla="*/ 587202 h 861688"/>
              <a:gd name="connsiteX563" fmla="*/ 2315041 w 2525033"/>
              <a:gd name="connsiteY563" fmla="*/ 590952 h 861688"/>
              <a:gd name="connsiteX564" fmla="*/ 2305323 w 2525033"/>
              <a:gd name="connsiteY564" fmla="*/ 581886 h 861688"/>
              <a:gd name="connsiteX565" fmla="*/ 2307709 w 2525033"/>
              <a:gd name="connsiteY565" fmla="*/ 560986 h 861688"/>
              <a:gd name="connsiteX566" fmla="*/ 2311469 w 2525033"/>
              <a:gd name="connsiteY566" fmla="*/ 538310 h 861688"/>
              <a:gd name="connsiteX567" fmla="*/ 2313455 w 2525033"/>
              <a:gd name="connsiteY567" fmla="*/ 518403 h 861688"/>
              <a:gd name="connsiteX568" fmla="*/ 2304736 w 2525033"/>
              <a:gd name="connsiteY568" fmla="*/ 506568 h 861688"/>
              <a:gd name="connsiteX569" fmla="*/ 2276966 w 2525033"/>
              <a:gd name="connsiteY569" fmla="*/ 555857 h 861688"/>
              <a:gd name="connsiteX570" fmla="*/ 2275779 w 2525033"/>
              <a:gd name="connsiteY570" fmla="*/ 589176 h 861688"/>
              <a:gd name="connsiteX571" fmla="*/ 2258927 w 2525033"/>
              <a:gd name="connsiteY571" fmla="*/ 589176 h 861688"/>
              <a:gd name="connsiteX572" fmla="*/ 2268833 w 2525033"/>
              <a:gd name="connsiteY572" fmla="*/ 504209 h 861688"/>
              <a:gd name="connsiteX573" fmla="*/ 2256741 w 2525033"/>
              <a:gd name="connsiteY573" fmla="*/ 500458 h 861688"/>
              <a:gd name="connsiteX574" fmla="*/ 2256741 w 2525033"/>
              <a:gd name="connsiteY574" fmla="*/ 496720 h 861688"/>
              <a:gd name="connsiteX575" fmla="*/ 2276379 w 2525033"/>
              <a:gd name="connsiteY575" fmla="*/ 493367 h 861688"/>
              <a:gd name="connsiteX576" fmla="*/ 2284511 w 2525033"/>
              <a:gd name="connsiteY576" fmla="*/ 494746 h 861688"/>
              <a:gd name="connsiteX577" fmla="*/ 2278165 w 2525033"/>
              <a:gd name="connsiteY577" fmla="*/ 524910 h 861688"/>
              <a:gd name="connsiteX578" fmla="*/ 2278352 w 2525033"/>
              <a:gd name="connsiteY578" fmla="*/ 524910 h 861688"/>
              <a:gd name="connsiteX579" fmla="*/ 2314055 w 2525033"/>
              <a:gd name="connsiteY579" fmla="*/ 492970 h 861688"/>
              <a:gd name="connsiteX580" fmla="*/ 1654687 w 2525033"/>
              <a:gd name="connsiteY580" fmla="*/ 492970 h 861688"/>
              <a:gd name="connsiteX581" fmla="*/ 1670352 w 2525033"/>
              <a:gd name="connsiteY581" fmla="*/ 511101 h 861688"/>
              <a:gd name="connsiteX582" fmla="*/ 1667379 w 2525033"/>
              <a:gd name="connsiteY582" fmla="*/ 535950 h 861688"/>
              <a:gd name="connsiteX583" fmla="*/ 1663806 w 2525033"/>
              <a:gd name="connsiteY583" fmla="*/ 557236 h 861688"/>
              <a:gd name="connsiteX584" fmla="*/ 1662219 w 2525033"/>
              <a:gd name="connsiteY584" fmla="*/ 573603 h 861688"/>
              <a:gd name="connsiteX585" fmla="*/ 1671538 w 2525033"/>
              <a:gd name="connsiteY585" fmla="*/ 583849 h 861688"/>
              <a:gd name="connsiteX586" fmla="*/ 1671538 w 2525033"/>
              <a:gd name="connsiteY586" fmla="*/ 587202 h 861688"/>
              <a:gd name="connsiteX587" fmla="*/ 1655673 w 2525033"/>
              <a:gd name="connsiteY587" fmla="*/ 590952 h 861688"/>
              <a:gd name="connsiteX588" fmla="*/ 1645955 w 2525033"/>
              <a:gd name="connsiteY588" fmla="*/ 581886 h 861688"/>
              <a:gd name="connsiteX589" fmla="*/ 1648341 w 2525033"/>
              <a:gd name="connsiteY589" fmla="*/ 560986 h 861688"/>
              <a:gd name="connsiteX590" fmla="*/ 1652113 w 2525033"/>
              <a:gd name="connsiteY590" fmla="*/ 538310 h 861688"/>
              <a:gd name="connsiteX591" fmla="*/ 1654087 w 2525033"/>
              <a:gd name="connsiteY591" fmla="*/ 518403 h 861688"/>
              <a:gd name="connsiteX592" fmla="*/ 1645368 w 2525033"/>
              <a:gd name="connsiteY592" fmla="*/ 506568 h 861688"/>
              <a:gd name="connsiteX593" fmla="*/ 1617598 w 2525033"/>
              <a:gd name="connsiteY593" fmla="*/ 555857 h 861688"/>
              <a:gd name="connsiteX594" fmla="*/ 1616411 w 2525033"/>
              <a:gd name="connsiteY594" fmla="*/ 589176 h 861688"/>
              <a:gd name="connsiteX595" fmla="*/ 1599559 w 2525033"/>
              <a:gd name="connsiteY595" fmla="*/ 589176 h 861688"/>
              <a:gd name="connsiteX596" fmla="*/ 1609465 w 2525033"/>
              <a:gd name="connsiteY596" fmla="*/ 504209 h 861688"/>
              <a:gd name="connsiteX597" fmla="*/ 1597373 w 2525033"/>
              <a:gd name="connsiteY597" fmla="*/ 500458 h 861688"/>
              <a:gd name="connsiteX598" fmla="*/ 1597373 w 2525033"/>
              <a:gd name="connsiteY598" fmla="*/ 496720 h 861688"/>
              <a:gd name="connsiteX599" fmla="*/ 1617011 w 2525033"/>
              <a:gd name="connsiteY599" fmla="*/ 493367 h 861688"/>
              <a:gd name="connsiteX600" fmla="*/ 1625130 w 2525033"/>
              <a:gd name="connsiteY600" fmla="*/ 494746 h 861688"/>
              <a:gd name="connsiteX601" fmla="*/ 1618784 w 2525033"/>
              <a:gd name="connsiteY601" fmla="*/ 524910 h 861688"/>
              <a:gd name="connsiteX602" fmla="*/ 1618984 w 2525033"/>
              <a:gd name="connsiteY602" fmla="*/ 524910 h 861688"/>
              <a:gd name="connsiteX603" fmla="*/ 1654687 w 2525033"/>
              <a:gd name="connsiteY603" fmla="*/ 492970 h 861688"/>
              <a:gd name="connsiteX604" fmla="*/ 1438674 w 2525033"/>
              <a:gd name="connsiteY604" fmla="*/ 492970 h 861688"/>
              <a:gd name="connsiteX605" fmla="*/ 1454339 w 2525033"/>
              <a:gd name="connsiteY605" fmla="*/ 511101 h 861688"/>
              <a:gd name="connsiteX606" fmla="*/ 1451366 w 2525033"/>
              <a:gd name="connsiteY606" fmla="*/ 535950 h 861688"/>
              <a:gd name="connsiteX607" fmla="*/ 1447793 w 2525033"/>
              <a:gd name="connsiteY607" fmla="*/ 557236 h 861688"/>
              <a:gd name="connsiteX608" fmla="*/ 1446206 w 2525033"/>
              <a:gd name="connsiteY608" fmla="*/ 573603 h 861688"/>
              <a:gd name="connsiteX609" fmla="*/ 1455525 w 2525033"/>
              <a:gd name="connsiteY609" fmla="*/ 583849 h 861688"/>
              <a:gd name="connsiteX610" fmla="*/ 1455525 w 2525033"/>
              <a:gd name="connsiteY610" fmla="*/ 587202 h 861688"/>
              <a:gd name="connsiteX611" fmla="*/ 1439660 w 2525033"/>
              <a:gd name="connsiteY611" fmla="*/ 590952 h 861688"/>
              <a:gd name="connsiteX612" fmla="*/ 1429942 w 2525033"/>
              <a:gd name="connsiteY612" fmla="*/ 581886 h 861688"/>
              <a:gd name="connsiteX613" fmla="*/ 1432328 w 2525033"/>
              <a:gd name="connsiteY613" fmla="*/ 560986 h 861688"/>
              <a:gd name="connsiteX614" fmla="*/ 1436100 w 2525033"/>
              <a:gd name="connsiteY614" fmla="*/ 538310 h 861688"/>
              <a:gd name="connsiteX615" fmla="*/ 1438074 w 2525033"/>
              <a:gd name="connsiteY615" fmla="*/ 518403 h 861688"/>
              <a:gd name="connsiteX616" fmla="*/ 1429355 w 2525033"/>
              <a:gd name="connsiteY616" fmla="*/ 506568 h 861688"/>
              <a:gd name="connsiteX617" fmla="*/ 1401585 w 2525033"/>
              <a:gd name="connsiteY617" fmla="*/ 555857 h 861688"/>
              <a:gd name="connsiteX618" fmla="*/ 1400398 w 2525033"/>
              <a:gd name="connsiteY618" fmla="*/ 589176 h 861688"/>
              <a:gd name="connsiteX619" fmla="*/ 1383546 w 2525033"/>
              <a:gd name="connsiteY619" fmla="*/ 589176 h 861688"/>
              <a:gd name="connsiteX620" fmla="*/ 1393452 w 2525033"/>
              <a:gd name="connsiteY620" fmla="*/ 504209 h 861688"/>
              <a:gd name="connsiteX621" fmla="*/ 1381360 w 2525033"/>
              <a:gd name="connsiteY621" fmla="*/ 500458 h 861688"/>
              <a:gd name="connsiteX622" fmla="*/ 1381360 w 2525033"/>
              <a:gd name="connsiteY622" fmla="*/ 496720 h 861688"/>
              <a:gd name="connsiteX623" fmla="*/ 1400998 w 2525033"/>
              <a:gd name="connsiteY623" fmla="*/ 493367 h 861688"/>
              <a:gd name="connsiteX624" fmla="*/ 1409117 w 2525033"/>
              <a:gd name="connsiteY624" fmla="*/ 494746 h 861688"/>
              <a:gd name="connsiteX625" fmla="*/ 1402771 w 2525033"/>
              <a:gd name="connsiteY625" fmla="*/ 524910 h 861688"/>
              <a:gd name="connsiteX626" fmla="*/ 1402971 w 2525033"/>
              <a:gd name="connsiteY626" fmla="*/ 524910 h 861688"/>
              <a:gd name="connsiteX627" fmla="*/ 1438674 w 2525033"/>
              <a:gd name="connsiteY627" fmla="*/ 492970 h 861688"/>
              <a:gd name="connsiteX628" fmla="*/ 1277002 w 2525033"/>
              <a:gd name="connsiteY628" fmla="*/ 492970 h 861688"/>
              <a:gd name="connsiteX629" fmla="*/ 1292667 w 2525033"/>
              <a:gd name="connsiteY629" fmla="*/ 511101 h 861688"/>
              <a:gd name="connsiteX630" fmla="*/ 1289694 w 2525033"/>
              <a:gd name="connsiteY630" fmla="*/ 535950 h 861688"/>
              <a:gd name="connsiteX631" fmla="*/ 1286121 w 2525033"/>
              <a:gd name="connsiteY631" fmla="*/ 557236 h 861688"/>
              <a:gd name="connsiteX632" fmla="*/ 1284534 w 2525033"/>
              <a:gd name="connsiteY632" fmla="*/ 573603 h 861688"/>
              <a:gd name="connsiteX633" fmla="*/ 1293853 w 2525033"/>
              <a:gd name="connsiteY633" fmla="*/ 583849 h 861688"/>
              <a:gd name="connsiteX634" fmla="*/ 1293853 w 2525033"/>
              <a:gd name="connsiteY634" fmla="*/ 587202 h 861688"/>
              <a:gd name="connsiteX635" fmla="*/ 1277988 w 2525033"/>
              <a:gd name="connsiteY635" fmla="*/ 590952 h 861688"/>
              <a:gd name="connsiteX636" fmla="*/ 1268270 w 2525033"/>
              <a:gd name="connsiteY636" fmla="*/ 581886 h 861688"/>
              <a:gd name="connsiteX637" fmla="*/ 1270656 w 2525033"/>
              <a:gd name="connsiteY637" fmla="*/ 560986 h 861688"/>
              <a:gd name="connsiteX638" fmla="*/ 1274428 w 2525033"/>
              <a:gd name="connsiteY638" fmla="*/ 538310 h 861688"/>
              <a:gd name="connsiteX639" fmla="*/ 1276402 w 2525033"/>
              <a:gd name="connsiteY639" fmla="*/ 518403 h 861688"/>
              <a:gd name="connsiteX640" fmla="*/ 1267683 w 2525033"/>
              <a:gd name="connsiteY640" fmla="*/ 506568 h 861688"/>
              <a:gd name="connsiteX641" fmla="*/ 1239913 w 2525033"/>
              <a:gd name="connsiteY641" fmla="*/ 555857 h 861688"/>
              <a:gd name="connsiteX642" fmla="*/ 1238726 w 2525033"/>
              <a:gd name="connsiteY642" fmla="*/ 589176 h 861688"/>
              <a:gd name="connsiteX643" fmla="*/ 1221874 w 2525033"/>
              <a:gd name="connsiteY643" fmla="*/ 589176 h 861688"/>
              <a:gd name="connsiteX644" fmla="*/ 1231780 w 2525033"/>
              <a:gd name="connsiteY644" fmla="*/ 504209 h 861688"/>
              <a:gd name="connsiteX645" fmla="*/ 1219688 w 2525033"/>
              <a:gd name="connsiteY645" fmla="*/ 500458 h 861688"/>
              <a:gd name="connsiteX646" fmla="*/ 1219688 w 2525033"/>
              <a:gd name="connsiteY646" fmla="*/ 496720 h 861688"/>
              <a:gd name="connsiteX647" fmla="*/ 1239326 w 2525033"/>
              <a:gd name="connsiteY647" fmla="*/ 493367 h 861688"/>
              <a:gd name="connsiteX648" fmla="*/ 1247445 w 2525033"/>
              <a:gd name="connsiteY648" fmla="*/ 494746 h 861688"/>
              <a:gd name="connsiteX649" fmla="*/ 1241099 w 2525033"/>
              <a:gd name="connsiteY649" fmla="*/ 524910 h 861688"/>
              <a:gd name="connsiteX650" fmla="*/ 1241299 w 2525033"/>
              <a:gd name="connsiteY650" fmla="*/ 524910 h 861688"/>
              <a:gd name="connsiteX651" fmla="*/ 1277002 w 2525033"/>
              <a:gd name="connsiteY651" fmla="*/ 492970 h 861688"/>
              <a:gd name="connsiteX652" fmla="*/ 1188383 w 2525033"/>
              <a:gd name="connsiteY652" fmla="*/ 492970 h 861688"/>
              <a:gd name="connsiteX653" fmla="*/ 1204048 w 2525033"/>
              <a:gd name="connsiteY653" fmla="*/ 511101 h 861688"/>
              <a:gd name="connsiteX654" fmla="*/ 1201075 w 2525033"/>
              <a:gd name="connsiteY654" fmla="*/ 535950 h 861688"/>
              <a:gd name="connsiteX655" fmla="*/ 1197502 w 2525033"/>
              <a:gd name="connsiteY655" fmla="*/ 557236 h 861688"/>
              <a:gd name="connsiteX656" fmla="*/ 1195915 w 2525033"/>
              <a:gd name="connsiteY656" fmla="*/ 573603 h 861688"/>
              <a:gd name="connsiteX657" fmla="*/ 1205234 w 2525033"/>
              <a:gd name="connsiteY657" fmla="*/ 583849 h 861688"/>
              <a:gd name="connsiteX658" fmla="*/ 1205234 w 2525033"/>
              <a:gd name="connsiteY658" fmla="*/ 587202 h 861688"/>
              <a:gd name="connsiteX659" fmla="*/ 1189369 w 2525033"/>
              <a:gd name="connsiteY659" fmla="*/ 590952 h 861688"/>
              <a:gd name="connsiteX660" fmla="*/ 1179651 w 2525033"/>
              <a:gd name="connsiteY660" fmla="*/ 581886 h 861688"/>
              <a:gd name="connsiteX661" fmla="*/ 1182037 w 2525033"/>
              <a:gd name="connsiteY661" fmla="*/ 560986 h 861688"/>
              <a:gd name="connsiteX662" fmla="*/ 1185809 w 2525033"/>
              <a:gd name="connsiteY662" fmla="*/ 538310 h 861688"/>
              <a:gd name="connsiteX663" fmla="*/ 1187783 w 2525033"/>
              <a:gd name="connsiteY663" fmla="*/ 518403 h 861688"/>
              <a:gd name="connsiteX664" fmla="*/ 1179064 w 2525033"/>
              <a:gd name="connsiteY664" fmla="*/ 506568 h 861688"/>
              <a:gd name="connsiteX665" fmla="*/ 1151294 w 2525033"/>
              <a:gd name="connsiteY665" fmla="*/ 555857 h 861688"/>
              <a:gd name="connsiteX666" fmla="*/ 1150107 w 2525033"/>
              <a:gd name="connsiteY666" fmla="*/ 589176 h 861688"/>
              <a:gd name="connsiteX667" fmla="*/ 1133255 w 2525033"/>
              <a:gd name="connsiteY667" fmla="*/ 589176 h 861688"/>
              <a:gd name="connsiteX668" fmla="*/ 1143161 w 2525033"/>
              <a:gd name="connsiteY668" fmla="*/ 504209 h 861688"/>
              <a:gd name="connsiteX669" fmla="*/ 1131069 w 2525033"/>
              <a:gd name="connsiteY669" fmla="*/ 500458 h 861688"/>
              <a:gd name="connsiteX670" fmla="*/ 1131069 w 2525033"/>
              <a:gd name="connsiteY670" fmla="*/ 496720 h 861688"/>
              <a:gd name="connsiteX671" fmla="*/ 1150707 w 2525033"/>
              <a:gd name="connsiteY671" fmla="*/ 493367 h 861688"/>
              <a:gd name="connsiteX672" fmla="*/ 1158826 w 2525033"/>
              <a:gd name="connsiteY672" fmla="*/ 494746 h 861688"/>
              <a:gd name="connsiteX673" fmla="*/ 1152480 w 2525033"/>
              <a:gd name="connsiteY673" fmla="*/ 524910 h 861688"/>
              <a:gd name="connsiteX674" fmla="*/ 1152680 w 2525033"/>
              <a:gd name="connsiteY674" fmla="*/ 524910 h 861688"/>
              <a:gd name="connsiteX675" fmla="*/ 1188383 w 2525033"/>
              <a:gd name="connsiteY675" fmla="*/ 492970 h 861688"/>
              <a:gd name="connsiteX676" fmla="*/ 927748 w 2525033"/>
              <a:gd name="connsiteY676" fmla="*/ 492970 h 861688"/>
              <a:gd name="connsiteX677" fmla="*/ 943413 w 2525033"/>
              <a:gd name="connsiteY677" fmla="*/ 511101 h 861688"/>
              <a:gd name="connsiteX678" fmla="*/ 940440 w 2525033"/>
              <a:gd name="connsiteY678" fmla="*/ 535950 h 861688"/>
              <a:gd name="connsiteX679" fmla="*/ 936867 w 2525033"/>
              <a:gd name="connsiteY679" fmla="*/ 557236 h 861688"/>
              <a:gd name="connsiteX680" fmla="*/ 935280 w 2525033"/>
              <a:gd name="connsiteY680" fmla="*/ 573603 h 861688"/>
              <a:gd name="connsiteX681" fmla="*/ 944599 w 2525033"/>
              <a:gd name="connsiteY681" fmla="*/ 583849 h 861688"/>
              <a:gd name="connsiteX682" fmla="*/ 944599 w 2525033"/>
              <a:gd name="connsiteY682" fmla="*/ 587202 h 861688"/>
              <a:gd name="connsiteX683" fmla="*/ 928734 w 2525033"/>
              <a:gd name="connsiteY683" fmla="*/ 590952 h 861688"/>
              <a:gd name="connsiteX684" fmla="*/ 919016 w 2525033"/>
              <a:gd name="connsiteY684" fmla="*/ 581886 h 861688"/>
              <a:gd name="connsiteX685" fmla="*/ 921402 w 2525033"/>
              <a:gd name="connsiteY685" fmla="*/ 560986 h 861688"/>
              <a:gd name="connsiteX686" fmla="*/ 925174 w 2525033"/>
              <a:gd name="connsiteY686" fmla="*/ 538310 h 861688"/>
              <a:gd name="connsiteX687" fmla="*/ 927148 w 2525033"/>
              <a:gd name="connsiteY687" fmla="*/ 518403 h 861688"/>
              <a:gd name="connsiteX688" fmla="*/ 918429 w 2525033"/>
              <a:gd name="connsiteY688" fmla="*/ 506568 h 861688"/>
              <a:gd name="connsiteX689" fmla="*/ 890659 w 2525033"/>
              <a:gd name="connsiteY689" fmla="*/ 555857 h 861688"/>
              <a:gd name="connsiteX690" fmla="*/ 889472 w 2525033"/>
              <a:gd name="connsiteY690" fmla="*/ 589176 h 861688"/>
              <a:gd name="connsiteX691" fmla="*/ 872620 w 2525033"/>
              <a:gd name="connsiteY691" fmla="*/ 589176 h 861688"/>
              <a:gd name="connsiteX692" fmla="*/ 882526 w 2525033"/>
              <a:gd name="connsiteY692" fmla="*/ 504209 h 861688"/>
              <a:gd name="connsiteX693" fmla="*/ 870434 w 2525033"/>
              <a:gd name="connsiteY693" fmla="*/ 500458 h 861688"/>
              <a:gd name="connsiteX694" fmla="*/ 870434 w 2525033"/>
              <a:gd name="connsiteY694" fmla="*/ 496720 h 861688"/>
              <a:gd name="connsiteX695" fmla="*/ 890072 w 2525033"/>
              <a:gd name="connsiteY695" fmla="*/ 493367 h 861688"/>
              <a:gd name="connsiteX696" fmla="*/ 898191 w 2525033"/>
              <a:gd name="connsiteY696" fmla="*/ 494746 h 861688"/>
              <a:gd name="connsiteX697" fmla="*/ 891845 w 2525033"/>
              <a:gd name="connsiteY697" fmla="*/ 524910 h 861688"/>
              <a:gd name="connsiteX698" fmla="*/ 892045 w 2525033"/>
              <a:gd name="connsiteY698" fmla="*/ 524910 h 861688"/>
              <a:gd name="connsiteX699" fmla="*/ 927748 w 2525033"/>
              <a:gd name="connsiteY699" fmla="*/ 492970 h 861688"/>
              <a:gd name="connsiteX700" fmla="*/ 240173 w 2525033"/>
              <a:gd name="connsiteY700" fmla="*/ 492970 h 861688"/>
              <a:gd name="connsiteX701" fmla="*/ 255838 w 2525033"/>
              <a:gd name="connsiteY701" fmla="*/ 511101 h 861688"/>
              <a:gd name="connsiteX702" fmla="*/ 252865 w 2525033"/>
              <a:gd name="connsiteY702" fmla="*/ 535950 h 861688"/>
              <a:gd name="connsiteX703" fmla="*/ 249292 w 2525033"/>
              <a:gd name="connsiteY703" fmla="*/ 557236 h 861688"/>
              <a:gd name="connsiteX704" fmla="*/ 247705 w 2525033"/>
              <a:gd name="connsiteY704" fmla="*/ 573603 h 861688"/>
              <a:gd name="connsiteX705" fmla="*/ 257024 w 2525033"/>
              <a:gd name="connsiteY705" fmla="*/ 583849 h 861688"/>
              <a:gd name="connsiteX706" fmla="*/ 257024 w 2525033"/>
              <a:gd name="connsiteY706" fmla="*/ 587202 h 861688"/>
              <a:gd name="connsiteX707" fmla="*/ 241159 w 2525033"/>
              <a:gd name="connsiteY707" fmla="*/ 590952 h 861688"/>
              <a:gd name="connsiteX708" fmla="*/ 231441 w 2525033"/>
              <a:gd name="connsiteY708" fmla="*/ 581886 h 861688"/>
              <a:gd name="connsiteX709" fmla="*/ 233827 w 2525033"/>
              <a:gd name="connsiteY709" fmla="*/ 560986 h 861688"/>
              <a:gd name="connsiteX710" fmla="*/ 237587 w 2525033"/>
              <a:gd name="connsiteY710" fmla="*/ 538310 h 861688"/>
              <a:gd name="connsiteX711" fmla="*/ 239573 w 2525033"/>
              <a:gd name="connsiteY711" fmla="*/ 518403 h 861688"/>
              <a:gd name="connsiteX712" fmla="*/ 230854 w 2525033"/>
              <a:gd name="connsiteY712" fmla="*/ 506568 h 861688"/>
              <a:gd name="connsiteX713" fmla="*/ 203084 w 2525033"/>
              <a:gd name="connsiteY713" fmla="*/ 555857 h 861688"/>
              <a:gd name="connsiteX714" fmla="*/ 201897 w 2525033"/>
              <a:gd name="connsiteY714" fmla="*/ 589176 h 861688"/>
              <a:gd name="connsiteX715" fmla="*/ 185045 w 2525033"/>
              <a:gd name="connsiteY715" fmla="*/ 589176 h 861688"/>
              <a:gd name="connsiteX716" fmla="*/ 194951 w 2525033"/>
              <a:gd name="connsiteY716" fmla="*/ 504209 h 861688"/>
              <a:gd name="connsiteX717" fmla="*/ 182859 w 2525033"/>
              <a:gd name="connsiteY717" fmla="*/ 500458 h 861688"/>
              <a:gd name="connsiteX718" fmla="*/ 182859 w 2525033"/>
              <a:gd name="connsiteY718" fmla="*/ 496720 h 861688"/>
              <a:gd name="connsiteX719" fmla="*/ 202497 w 2525033"/>
              <a:gd name="connsiteY719" fmla="*/ 493367 h 861688"/>
              <a:gd name="connsiteX720" fmla="*/ 210629 w 2525033"/>
              <a:gd name="connsiteY720" fmla="*/ 494746 h 861688"/>
              <a:gd name="connsiteX721" fmla="*/ 204283 w 2525033"/>
              <a:gd name="connsiteY721" fmla="*/ 524910 h 861688"/>
              <a:gd name="connsiteX722" fmla="*/ 204470 w 2525033"/>
              <a:gd name="connsiteY722" fmla="*/ 524910 h 861688"/>
              <a:gd name="connsiteX723" fmla="*/ 240173 w 2525033"/>
              <a:gd name="connsiteY723" fmla="*/ 492970 h 861688"/>
              <a:gd name="connsiteX724" fmla="*/ 1805403 w 2525033"/>
              <a:gd name="connsiteY724" fmla="*/ 492772 h 861688"/>
              <a:gd name="connsiteX725" fmla="*/ 1827026 w 2525033"/>
              <a:gd name="connsiteY725" fmla="*/ 503415 h 861688"/>
              <a:gd name="connsiteX726" fmla="*/ 1823454 w 2525033"/>
              <a:gd name="connsiteY726" fmla="*/ 513672 h 861688"/>
              <a:gd name="connsiteX727" fmla="*/ 1801842 w 2525033"/>
              <a:gd name="connsiteY727" fmla="*/ 504011 h 861688"/>
              <a:gd name="connsiteX728" fmla="*/ 1788551 w 2525033"/>
              <a:gd name="connsiteY728" fmla="*/ 515051 h 861688"/>
              <a:gd name="connsiteX729" fmla="*/ 1800843 w 2525033"/>
              <a:gd name="connsiteY729" fmla="*/ 532995 h 861688"/>
              <a:gd name="connsiteX730" fmla="*/ 1808376 w 2525033"/>
              <a:gd name="connsiteY730" fmla="*/ 539689 h 861688"/>
              <a:gd name="connsiteX731" fmla="*/ 1821068 w 2525033"/>
              <a:gd name="connsiteY731" fmla="*/ 562564 h 861688"/>
              <a:gd name="connsiteX732" fmla="*/ 1784379 w 2525033"/>
              <a:gd name="connsiteY732" fmla="*/ 591735 h 861688"/>
              <a:gd name="connsiteX733" fmla="*/ 1766340 w 2525033"/>
              <a:gd name="connsiteY733" fmla="*/ 580496 h 861688"/>
              <a:gd name="connsiteX734" fmla="*/ 1769313 w 2525033"/>
              <a:gd name="connsiteY734" fmla="*/ 572226 h 861688"/>
              <a:gd name="connsiteX735" fmla="*/ 1788751 w 2525033"/>
              <a:gd name="connsiteY735" fmla="*/ 580496 h 861688"/>
              <a:gd name="connsiteX736" fmla="*/ 1805603 w 2525033"/>
              <a:gd name="connsiteY736" fmla="*/ 566898 h 861688"/>
              <a:gd name="connsiteX737" fmla="*/ 1793310 w 2525033"/>
              <a:gd name="connsiteY737" fmla="*/ 547389 h 861688"/>
              <a:gd name="connsiteX738" fmla="*/ 1786365 w 2525033"/>
              <a:gd name="connsiteY738" fmla="*/ 541080 h 861688"/>
              <a:gd name="connsiteX739" fmla="*/ 1774672 w 2525033"/>
              <a:gd name="connsiteY739" fmla="*/ 518801 h 861688"/>
              <a:gd name="connsiteX740" fmla="*/ 1805403 w 2525033"/>
              <a:gd name="connsiteY740" fmla="*/ 492772 h 861688"/>
              <a:gd name="connsiteX741" fmla="*/ 348604 w 2525033"/>
              <a:gd name="connsiteY741" fmla="*/ 492772 h 861688"/>
              <a:gd name="connsiteX742" fmla="*/ 370227 w 2525033"/>
              <a:gd name="connsiteY742" fmla="*/ 503415 h 861688"/>
              <a:gd name="connsiteX743" fmla="*/ 366655 w 2525033"/>
              <a:gd name="connsiteY743" fmla="*/ 513672 h 861688"/>
              <a:gd name="connsiteX744" fmla="*/ 345043 w 2525033"/>
              <a:gd name="connsiteY744" fmla="*/ 504011 h 861688"/>
              <a:gd name="connsiteX745" fmla="*/ 331752 w 2525033"/>
              <a:gd name="connsiteY745" fmla="*/ 515051 h 861688"/>
              <a:gd name="connsiteX746" fmla="*/ 344044 w 2525033"/>
              <a:gd name="connsiteY746" fmla="*/ 532995 h 861688"/>
              <a:gd name="connsiteX747" fmla="*/ 351577 w 2525033"/>
              <a:gd name="connsiteY747" fmla="*/ 539689 h 861688"/>
              <a:gd name="connsiteX748" fmla="*/ 364269 w 2525033"/>
              <a:gd name="connsiteY748" fmla="*/ 562564 h 861688"/>
              <a:gd name="connsiteX749" fmla="*/ 327580 w 2525033"/>
              <a:gd name="connsiteY749" fmla="*/ 591735 h 861688"/>
              <a:gd name="connsiteX750" fmla="*/ 309541 w 2525033"/>
              <a:gd name="connsiteY750" fmla="*/ 580496 h 861688"/>
              <a:gd name="connsiteX751" fmla="*/ 312514 w 2525033"/>
              <a:gd name="connsiteY751" fmla="*/ 572226 h 861688"/>
              <a:gd name="connsiteX752" fmla="*/ 331952 w 2525033"/>
              <a:gd name="connsiteY752" fmla="*/ 580496 h 861688"/>
              <a:gd name="connsiteX753" fmla="*/ 348804 w 2525033"/>
              <a:gd name="connsiteY753" fmla="*/ 566898 h 861688"/>
              <a:gd name="connsiteX754" fmla="*/ 336511 w 2525033"/>
              <a:gd name="connsiteY754" fmla="*/ 547389 h 861688"/>
              <a:gd name="connsiteX755" fmla="*/ 329566 w 2525033"/>
              <a:gd name="connsiteY755" fmla="*/ 541080 h 861688"/>
              <a:gd name="connsiteX756" fmla="*/ 317873 w 2525033"/>
              <a:gd name="connsiteY756" fmla="*/ 518801 h 861688"/>
              <a:gd name="connsiteX757" fmla="*/ 348604 w 2525033"/>
              <a:gd name="connsiteY757" fmla="*/ 492772 h 861688"/>
              <a:gd name="connsiteX758" fmla="*/ 2419726 w 2525033"/>
              <a:gd name="connsiteY758" fmla="*/ 492573 h 861688"/>
              <a:gd name="connsiteX759" fmla="*/ 2440950 w 2525033"/>
              <a:gd name="connsiteY759" fmla="*/ 512877 h 861688"/>
              <a:gd name="connsiteX760" fmla="*/ 2393542 w 2525033"/>
              <a:gd name="connsiteY760" fmla="*/ 550344 h 861688"/>
              <a:gd name="connsiteX761" fmla="*/ 2411393 w 2525033"/>
              <a:gd name="connsiteY761" fmla="*/ 579912 h 861688"/>
              <a:gd name="connsiteX762" fmla="*/ 2433017 w 2525033"/>
              <a:gd name="connsiteY762" fmla="*/ 570052 h 861688"/>
              <a:gd name="connsiteX763" fmla="*/ 2434991 w 2525033"/>
              <a:gd name="connsiteY763" fmla="*/ 574783 h 861688"/>
              <a:gd name="connsiteX764" fmla="*/ 2406234 w 2525033"/>
              <a:gd name="connsiteY764" fmla="*/ 592132 h 861688"/>
              <a:gd name="connsiteX765" fmla="*/ 2378077 w 2525033"/>
              <a:gd name="connsiteY765" fmla="*/ 557832 h 861688"/>
              <a:gd name="connsiteX766" fmla="*/ 2419726 w 2525033"/>
              <a:gd name="connsiteY766" fmla="*/ 492573 h 861688"/>
              <a:gd name="connsiteX767" fmla="*/ 2225599 w 2525033"/>
              <a:gd name="connsiteY767" fmla="*/ 492573 h 861688"/>
              <a:gd name="connsiteX768" fmla="*/ 2246823 w 2525033"/>
              <a:gd name="connsiteY768" fmla="*/ 512877 h 861688"/>
              <a:gd name="connsiteX769" fmla="*/ 2199415 w 2525033"/>
              <a:gd name="connsiteY769" fmla="*/ 550344 h 861688"/>
              <a:gd name="connsiteX770" fmla="*/ 2217266 w 2525033"/>
              <a:gd name="connsiteY770" fmla="*/ 579912 h 861688"/>
              <a:gd name="connsiteX771" fmla="*/ 2238890 w 2525033"/>
              <a:gd name="connsiteY771" fmla="*/ 570052 h 861688"/>
              <a:gd name="connsiteX772" fmla="*/ 2240864 w 2525033"/>
              <a:gd name="connsiteY772" fmla="*/ 574783 h 861688"/>
              <a:gd name="connsiteX773" fmla="*/ 2212107 w 2525033"/>
              <a:gd name="connsiteY773" fmla="*/ 592132 h 861688"/>
              <a:gd name="connsiteX774" fmla="*/ 2183950 w 2525033"/>
              <a:gd name="connsiteY774" fmla="*/ 557832 h 861688"/>
              <a:gd name="connsiteX775" fmla="*/ 2225599 w 2525033"/>
              <a:gd name="connsiteY775" fmla="*/ 492573 h 861688"/>
              <a:gd name="connsiteX776" fmla="*/ 1876933 w 2525033"/>
              <a:gd name="connsiteY776" fmla="*/ 492573 h 861688"/>
              <a:gd name="connsiteX777" fmla="*/ 1898157 w 2525033"/>
              <a:gd name="connsiteY777" fmla="*/ 512877 h 861688"/>
              <a:gd name="connsiteX778" fmla="*/ 1850762 w 2525033"/>
              <a:gd name="connsiteY778" fmla="*/ 550344 h 861688"/>
              <a:gd name="connsiteX779" fmla="*/ 1868600 w 2525033"/>
              <a:gd name="connsiteY779" fmla="*/ 579912 h 861688"/>
              <a:gd name="connsiteX780" fmla="*/ 1890224 w 2525033"/>
              <a:gd name="connsiteY780" fmla="*/ 570052 h 861688"/>
              <a:gd name="connsiteX781" fmla="*/ 1892198 w 2525033"/>
              <a:gd name="connsiteY781" fmla="*/ 574783 h 861688"/>
              <a:gd name="connsiteX782" fmla="*/ 1863454 w 2525033"/>
              <a:gd name="connsiteY782" fmla="*/ 592132 h 861688"/>
              <a:gd name="connsiteX783" fmla="*/ 1835284 w 2525033"/>
              <a:gd name="connsiteY783" fmla="*/ 557832 h 861688"/>
              <a:gd name="connsiteX784" fmla="*/ 1876933 w 2525033"/>
              <a:gd name="connsiteY784" fmla="*/ 492573 h 861688"/>
              <a:gd name="connsiteX785" fmla="*/ 1350218 w 2525033"/>
              <a:gd name="connsiteY785" fmla="*/ 492573 h 861688"/>
              <a:gd name="connsiteX786" fmla="*/ 1371442 w 2525033"/>
              <a:gd name="connsiteY786" fmla="*/ 512877 h 861688"/>
              <a:gd name="connsiteX787" fmla="*/ 1324047 w 2525033"/>
              <a:gd name="connsiteY787" fmla="*/ 550344 h 861688"/>
              <a:gd name="connsiteX788" fmla="*/ 1341885 w 2525033"/>
              <a:gd name="connsiteY788" fmla="*/ 579912 h 861688"/>
              <a:gd name="connsiteX789" fmla="*/ 1363509 w 2525033"/>
              <a:gd name="connsiteY789" fmla="*/ 570052 h 861688"/>
              <a:gd name="connsiteX790" fmla="*/ 1365483 w 2525033"/>
              <a:gd name="connsiteY790" fmla="*/ 574783 h 861688"/>
              <a:gd name="connsiteX791" fmla="*/ 1336739 w 2525033"/>
              <a:gd name="connsiteY791" fmla="*/ 592132 h 861688"/>
              <a:gd name="connsiteX792" fmla="*/ 1308569 w 2525033"/>
              <a:gd name="connsiteY792" fmla="*/ 557832 h 861688"/>
              <a:gd name="connsiteX793" fmla="*/ 1350218 w 2525033"/>
              <a:gd name="connsiteY793" fmla="*/ 492573 h 861688"/>
              <a:gd name="connsiteX794" fmla="*/ 651636 w 2525033"/>
              <a:gd name="connsiteY794" fmla="*/ 492573 h 861688"/>
              <a:gd name="connsiteX795" fmla="*/ 672860 w 2525033"/>
              <a:gd name="connsiteY795" fmla="*/ 512877 h 861688"/>
              <a:gd name="connsiteX796" fmla="*/ 625465 w 2525033"/>
              <a:gd name="connsiteY796" fmla="*/ 550344 h 861688"/>
              <a:gd name="connsiteX797" fmla="*/ 643303 w 2525033"/>
              <a:gd name="connsiteY797" fmla="*/ 579912 h 861688"/>
              <a:gd name="connsiteX798" fmla="*/ 664927 w 2525033"/>
              <a:gd name="connsiteY798" fmla="*/ 570052 h 861688"/>
              <a:gd name="connsiteX799" fmla="*/ 666901 w 2525033"/>
              <a:gd name="connsiteY799" fmla="*/ 574783 h 861688"/>
              <a:gd name="connsiteX800" fmla="*/ 638157 w 2525033"/>
              <a:gd name="connsiteY800" fmla="*/ 592132 h 861688"/>
              <a:gd name="connsiteX801" fmla="*/ 609987 w 2525033"/>
              <a:gd name="connsiteY801" fmla="*/ 557832 h 861688"/>
              <a:gd name="connsiteX802" fmla="*/ 651636 w 2525033"/>
              <a:gd name="connsiteY802" fmla="*/ 492573 h 861688"/>
              <a:gd name="connsiteX803" fmla="*/ 473949 w 2525033"/>
              <a:gd name="connsiteY803" fmla="*/ 492573 h 861688"/>
              <a:gd name="connsiteX804" fmla="*/ 495173 w 2525033"/>
              <a:gd name="connsiteY804" fmla="*/ 512877 h 861688"/>
              <a:gd name="connsiteX805" fmla="*/ 447778 w 2525033"/>
              <a:gd name="connsiteY805" fmla="*/ 550344 h 861688"/>
              <a:gd name="connsiteX806" fmla="*/ 465616 w 2525033"/>
              <a:gd name="connsiteY806" fmla="*/ 579912 h 861688"/>
              <a:gd name="connsiteX807" fmla="*/ 487240 w 2525033"/>
              <a:gd name="connsiteY807" fmla="*/ 570052 h 861688"/>
              <a:gd name="connsiteX808" fmla="*/ 489214 w 2525033"/>
              <a:gd name="connsiteY808" fmla="*/ 574783 h 861688"/>
              <a:gd name="connsiteX809" fmla="*/ 460470 w 2525033"/>
              <a:gd name="connsiteY809" fmla="*/ 592132 h 861688"/>
              <a:gd name="connsiteX810" fmla="*/ 432300 w 2525033"/>
              <a:gd name="connsiteY810" fmla="*/ 557832 h 861688"/>
              <a:gd name="connsiteX811" fmla="*/ 473949 w 2525033"/>
              <a:gd name="connsiteY811" fmla="*/ 492573 h 861688"/>
              <a:gd name="connsiteX812" fmla="*/ 408602 w 2525033"/>
              <a:gd name="connsiteY812" fmla="*/ 479956 h 861688"/>
              <a:gd name="connsiteX813" fmla="*/ 411576 w 2525033"/>
              <a:gd name="connsiteY813" fmla="*/ 479956 h 861688"/>
              <a:gd name="connsiteX814" fmla="*/ 408215 w 2525033"/>
              <a:gd name="connsiteY814" fmla="*/ 496125 h 861688"/>
              <a:gd name="connsiteX815" fmla="*/ 413962 w 2525033"/>
              <a:gd name="connsiteY815" fmla="*/ 496125 h 861688"/>
              <a:gd name="connsiteX816" fmla="*/ 429227 w 2525033"/>
              <a:gd name="connsiteY816" fmla="*/ 494746 h 861688"/>
              <a:gd name="connsiteX817" fmla="*/ 411975 w 2525033"/>
              <a:gd name="connsiteY817" fmla="*/ 506966 h 861688"/>
              <a:gd name="connsiteX818" fmla="*/ 406429 w 2525033"/>
              <a:gd name="connsiteY818" fmla="*/ 506966 h 861688"/>
              <a:gd name="connsiteX819" fmla="*/ 403056 w 2525033"/>
              <a:gd name="connsiteY819" fmla="*/ 527469 h 861688"/>
              <a:gd name="connsiteX820" fmla="*/ 399084 w 2525033"/>
              <a:gd name="connsiteY820" fmla="*/ 561185 h 861688"/>
              <a:gd name="connsiteX821" fmla="*/ 414361 w 2525033"/>
              <a:gd name="connsiteY821" fmla="*/ 579912 h 861688"/>
              <a:gd name="connsiteX822" fmla="*/ 422494 w 2525033"/>
              <a:gd name="connsiteY822" fmla="*/ 578534 h 861688"/>
              <a:gd name="connsiteX823" fmla="*/ 422494 w 2525033"/>
              <a:gd name="connsiteY823" fmla="*/ 582086 h 861688"/>
              <a:gd name="connsiteX824" fmla="*/ 404243 w 2525033"/>
              <a:gd name="connsiteY824" fmla="*/ 591549 h 861688"/>
              <a:gd name="connsiteX825" fmla="*/ 384218 w 2525033"/>
              <a:gd name="connsiteY825" fmla="*/ 567295 h 861688"/>
              <a:gd name="connsiteX826" fmla="*/ 390364 w 2525033"/>
              <a:gd name="connsiteY826" fmla="*/ 519385 h 861688"/>
              <a:gd name="connsiteX827" fmla="*/ 392937 w 2525033"/>
              <a:gd name="connsiteY827" fmla="*/ 506768 h 861688"/>
              <a:gd name="connsiteX828" fmla="*/ 381832 w 2525033"/>
              <a:gd name="connsiteY828" fmla="*/ 506184 h 861688"/>
              <a:gd name="connsiteX829" fmla="*/ 381832 w 2525033"/>
              <a:gd name="connsiteY829" fmla="*/ 503613 h 861688"/>
              <a:gd name="connsiteX830" fmla="*/ 408602 w 2525033"/>
              <a:gd name="connsiteY830" fmla="*/ 479956 h 861688"/>
              <a:gd name="connsiteX831" fmla="*/ 1034230 w 2525033"/>
              <a:gd name="connsiteY831" fmla="*/ 472468 h 861688"/>
              <a:gd name="connsiteX832" fmla="*/ 1024711 w 2525033"/>
              <a:gd name="connsiteY832" fmla="*/ 472865 h 861688"/>
              <a:gd name="connsiteX833" fmla="*/ 1018953 w 2525033"/>
              <a:gd name="connsiteY833" fmla="*/ 520565 h 861688"/>
              <a:gd name="connsiteX834" fmla="*/ 1056629 w 2525033"/>
              <a:gd name="connsiteY834" fmla="*/ 490996 h 861688"/>
              <a:gd name="connsiteX835" fmla="*/ 1034230 w 2525033"/>
              <a:gd name="connsiteY835" fmla="*/ 472468 h 861688"/>
              <a:gd name="connsiteX836" fmla="*/ 1945914 w 2525033"/>
              <a:gd name="connsiteY836" fmla="*/ 463787 h 861688"/>
              <a:gd name="connsiteX837" fmla="*/ 2017506 w 2525033"/>
              <a:gd name="connsiteY837" fmla="*/ 463787 h 861688"/>
              <a:gd name="connsiteX838" fmla="*/ 2017506 w 2525033"/>
              <a:gd name="connsiteY838" fmla="*/ 467935 h 861688"/>
              <a:gd name="connsiteX839" fmla="*/ 1952260 w 2525033"/>
              <a:gd name="connsiteY839" fmla="*/ 578733 h 861688"/>
              <a:gd name="connsiteX840" fmla="*/ 1985576 w 2525033"/>
              <a:gd name="connsiteY840" fmla="*/ 578733 h 861688"/>
              <a:gd name="connsiteX841" fmla="*/ 2003628 w 2525033"/>
              <a:gd name="connsiteY841" fmla="*/ 565917 h 861688"/>
              <a:gd name="connsiteX842" fmla="*/ 2005214 w 2525033"/>
              <a:gd name="connsiteY842" fmla="*/ 562166 h 861688"/>
              <a:gd name="connsiteX843" fmla="*/ 2011960 w 2525033"/>
              <a:gd name="connsiteY843" fmla="*/ 562166 h 861688"/>
              <a:gd name="connsiteX844" fmla="*/ 2007388 w 2525033"/>
              <a:gd name="connsiteY844" fmla="*/ 589177 h 861688"/>
              <a:gd name="connsiteX845" fmla="*/ 1931236 w 2525033"/>
              <a:gd name="connsiteY845" fmla="*/ 589177 h 861688"/>
              <a:gd name="connsiteX846" fmla="*/ 1931236 w 2525033"/>
              <a:gd name="connsiteY846" fmla="*/ 585041 h 861688"/>
              <a:gd name="connsiteX847" fmla="*/ 1996882 w 2525033"/>
              <a:gd name="connsiteY847" fmla="*/ 474243 h 861688"/>
              <a:gd name="connsiteX848" fmla="*/ 1967738 w 2525033"/>
              <a:gd name="connsiteY848" fmla="*/ 474243 h 861688"/>
              <a:gd name="connsiteX849" fmla="*/ 1949287 w 2525033"/>
              <a:gd name="connsiteY849" fmla="*/ 487842 h 861688"/>
              <a:gd name="connsiteX850" fmla="*/ 1947900 w 2525033"/>
              <a:gd name="connsiteY850" fmla="*/ 490611 h 861688"/>
              <a:gd name="connsiteX851" fmla="*/ 1941754 w 2525033"/>
              <a:gd name="connsiteY851" fmla="*/ 490611 h 861688"/>
              <a:gd name="connsiteX852" fmla="*/ 41449 w 2525033"/>
              <a:gd name="connsiteY852" fmla="*/ 463005 h 861688"/>
              <a:gd name="connsiteX853" fmla="*/ 47988 w 2525033"/>
              <a:gd name="connsiteY853" fmla="*/ 463005 h 861688"/>
              <a:gd name="connsiteX854" fmla="*/ 65440 w 2525033"/>
              <a:gd name="connsiteY854" fmla="*/ 557038 h 861688"/>
              <a:gd name="connsiteX855" fmla="*/ 65640 w 2525033"/>
              <a:gd name="connsiteY855" fmla="*/ 557038 h 861688"/>
              <a:gd name="connsiteX856" fmla="*/ 98363 w 2525033"/>
              <a:gd name="connsiteY856" fmla="*/ 463005 h 861688"/>
              <a:gd name="connsiteX857" fmla="*/ 103322 w 2525033"/>
              <a:gd name="connsiteY857" fmla="*/ 463005 h 861688"/>
              <a:gd name="connsiteX858" fmla="*/ 122360 w 2525033"/>
              <a:gd name="connsiteY858" fmla="*/ 464582 h 861688"/>
              <a:gd name="connsiteX859" fmla="*/ 122360 w 2525033"/>
              <a:gd name="connsiteY859" fmla="*/ 469314 h 861688"/>
              <a:gd name="connsiteX860" fmla="*/ 113034 w 2525033"/>
              <a:gd name="connsiteY860" fmla="*/ 471686 h 861688"/>
              <a:gd name="connsiteX861" fmla="*/ 117600 w 2525033"/>
              <a:gd name="connsiteY861" fmla="*/ 580894 h 861688"/>
              <a:gd name="connsiteX862" fmla="*/ 128506 w 2525033"/>
              <a:gd name="connsiteY862" fmla="*/ 583849 h 861688"/>
              <a:gd name="connsiteX863" fmla="*/ 128506 w 2525033"/>
              <a:gd name="connsiteY863" fmla="*/ 587798 h 861688"/>
              <a:gd name="connsiteX864" fmla="*/ 112241 w 2525033"/>
              <a:gd name="connsiteY864" fmla="*/ 590754 h 861688"/>
              <a:gd name="connsiteX865" fmla="*/ 94790 w 2525033"/>
              <a:gd name="connsiteY865" fmla="*/ 588779 h 861688"/>
              <a:gd name="connsiteX866" fmla="*/ 94790 w 2525033"/>
              <a:gd name="connsiteY866" fmla="*/ 585426 h 861688"/>
              <a:gd name="connsiteX867" fmla="*/ 100936 w 2525033"/>
              <a:gd name="connsiteY867" fmla="*/ 575181 h 861688"/>
              <a:gd name="connsiteX868" fmla="*/ 99749 w 2525033"/>
              <a:gd name="connsiteY868" fmla="*/ 487842 h 861688"/>
              <a:gd name="connsiteX869" fmla="*/ 99549 w 2525033"/>
              <a:gd name="connsiteY869" fmla="*/ 487842 h 861688"/>
              <a:gd name="connsiteX870" fmla="*/ 63460 w 2525033"/>
              <a:gd name="connsiteY870" fmla="*/ 591350 h 861688"/>
              <a:gd name="connsiteX871" fmla="*/ 57507 w 2525033"/>
              <a:gd name="connsiteY871" fmla="*/ 590953 h 861688"/>
              <a:gd name="connsiteX872" fmla="*/ 38076 w 2525033"/>
              <a:gd name="connsiteY872" fmla="*/ 487842 h 861688"/>
              <a:gd name="connsiteX873" fmla="*/ 37876 w 2525033"/>
              <a:gd name="connsiteY873" fmla="*/ 487842 h 861688"/>
              <a:gd name="connsiteX874" fmla="*/ 18838 w 2525033"/>
              <a:gd name="connsiteY874" fmla="*/ 580695 h 861688"/>
              <a:gd name="connsiteX875" fmla="*/ 30143 w 2525033"/>
              <a:gd name="connsiteY875" fmla="*/ 583849 h 861688"/>
              <a:gd name="connsiteX876" fmla="*/ 30143 w 2525033"/>
              <a:gd name="connsiteY876" fmla="*/ 587798 h 861688"/>
              <a:gd name="connsiteX877" fmla="*/ 13679 w 2525033"/>
              <a:gd name="connsiteY877" fmla="*/ 590754 h 861688"/>
              <a:gd name="connsiteX878" fmla="*/ 0 w 2525033"/>
              <a:gd name="connsiteY878" fmla="*/ 588779 h 861688"/>
              <a:gd name="connsiteX879" fmla="*/ 0 w 2525033"/>
              <a:gd name="connsiteY879" fmla="*/ 585426 h 861688"/>
              <a:gd name="connsiteX880" fmla="*/ 6939 w 2525033"/>
              <a:gd name="connsiteY880" fmla="*/ 577938 h 861688"/>
              <a:gd name="connsiteX881" fmla="*/ 31730 w 2525033"/>
              <a:gd name="connsiteY881" fmla="*/ 472468 h 861688"/>
              <a:gd name="connsiteX882" fmla="*/ 21018 w 2525033"/>
              <a:gd name="connsiteY882" fmla="*/ 470096 h 861688"/>
              <a:gd name="connsiteX883" fmla="*/ 21018 w 2525033"/>
              <a:gd name="connsiteY883" fmla="*/ 465377 h 861688"/>
              <a:gd name="connsiteX884" fmla="*/ 41449 w 2525033"/>
              <a:gd name="connsiteY884" fmla="*/ 463005 h 861688"/>
              <a:gd name="connsiteX885" fmla="*/ 1037403 w 2525033"/>
              <a:gd name="connsiteY885" fmla="*/ 462409 h 861688"/>
              <a:gd name="connsiteX886" fmla="*/ 1074080 w 2525033"/>
              <a:gd name="connsiteY886" fmla="*/ 488836 h 861688"/>
              <a:gd name="connsiteX887" fmla="*/ 1043350 w 2525033"/>
              <a:gd name="connsiteY887" fmla="*/ 523719 h 861688"/>
              <a:gd name="connsiteX888" fmla="*/ 1043350 w 2525033"/>
              <a:gd name="connsiteY888" fmla="*/ 523918 h 861688"/>
              <a:gd name="connsiteX889" fmla="*/ 1072693 w 2525033"/>
              <a:gd name="connsiteY889" fmla="*/ 550146 h 861688"/>
              <a:gd name="connsiteX890" fmla="*/ 1018753 w 2525033"/>
              <a:gd name="connsiteY890" fmla="*/ 590953 h 861688"/>
              <a:gd name="connsiteX891" fmla="*/ 989209 w 2525033"/>
              <a:gd name="connsiteY891" fmla="*/ 588780 h 861688"/>
              <a:gd name="connsiteX892" fmla="*/ 989209 w 2525033"/>
              <a:gd name="connsiteY892" fmla="*/ 585427 h 861688"/>
              <a:gd name="connsiteX893" fmla="*/ 996942 w 2525033"/>
              <a:gd name="connsiteY893" fmla="*/ 574784 h 861688"/>
              <a:gd name="connsiteX894" fmla="*/ 1009034 w 2525033"/>
              <a:gd name="connsiteY894" fmla="*/ 473064 h 861688"/>
              <a:gd name="connsiteX895" fmla="*/ 998328 w 2525033"/>
              <a:gd name="connsiteY895" fmla="*/ 469910 h 861688"/>
              <a:gd name="connsiteX896" fmla="*/ 998328 w 2525033"/>
              <a:gd name="connsiteY896" fmla="*/ 465563 h 861688"/>
              <a:gd name="connsiteX897" fmla="*/ 1037403 w 2525033"/>
              <a:gd name="connsiteY897" fmla="*/ 462409 h 861688"/>
              <a:gd name="connsiteX898" fmla="*/ 1113830 w 2525033"/>
              <a:gd name="connsiteY898" fmla="*/ 452561 h 861688"/>
              <a:gd name="connsiteX899" fmla="*/ 1122949 w 2525033"/>
              <a:gd name="connsiteY899" fmla="*/ 462024 h 861688"/>
              <a:gd name="connsiteX900" fmla="*/ 1111844 w 2525033"/>
              <a:gd name="connsiteY900" fmla="*/ 474244 h 861688"/>
              <a:gd name="connsiteX901" fmla="*/ 1102725 w 2525033"/>
              <a:gd name="connsiteY901" fmla="*/ 464781 h 861688"/>
              <a:gd name="connsiteX902" fmla="*/ 1113830 w 2525033"/>
              <a:gd name="connsiteY902" fmla="*/ 452561 h 861688"/>
              <a:gd name="connsiteX903" fmla="*/ 593273 w 2525033"/>
              <a:gd name="connsiteY903" fmla="*/ 452561 h 861688"/>
              <a:gd name="connsiteX904" fmla="*/ 602392 w 2525033"/>
              <a:gd name="connsiteY904" fmla="*/ 462024 h 861688"/>
              <a:gd name="connsiteX905" fmla="*/ 591287 w 2525033"/>
              <a:gd name="connsiteY905" fmla="*/ 474244 h 861688"/>
              <a:gd name="connsiteX906" fmla="*/ 582168 w 2525033"/>
              <a:gd name="connsiteY906" fmla="*/ 464781 h 861688"/>
              <a:gd name="connsiteX907" fmla="*/ 593273 w 2525033"/>
              <a:gd name="connsiteY907" fmla="*/ 452561 h 861688"/>
              <a:gd name="connsiteX908" fmla="*/ 297436 w 2525033"/>
              <a:gd name="connsiteY908" fmla="*/ 452561 h 861688"/>
              <a:gd name="connsiteX909" fmla="*/ 306555 w 2525033"/>
              <a:gd name="connsiteY909" fmla="*/ 462024 h 861688"/>
              <a:gd name="connsiteX910" fmla="*/ 295450 w 2525033"/>
              <a:gd name="connsiteY910" fmla="*/ 474244 h 861688"/>
              <a:gd name="connsiteX911" fmla="*/ 286331 w 2525033"/>
              <a:gd name="connsiteY911" fmla="*/ 464781 h 861688"/>
              <a:gd name="connsiteX912" fmla="*/ 297436 w 2525033"/>
              <a:gd name="connsiteY912" fmla="*/ 452561 h 861688"/>
              <a:gd name="connsiteX913" fmla="*/ 165620 w 2525033"/>
              <a:gd name="connsiteY913" fmla="*/ 452561 h 861688"/>
              <a:gd name="connsiteX914" fmla="*/ 174752 w 2525033"/>
              <a:gd name="connsiteY914" fmla="*/ 462024 h 861688"/>
              <a:gd name="connsiteX915" fmla="*/ 163634 w 2525033"/>
              <a:gd name="connsiteY915" fmla="*/ 474244 h 861688"/>
              <a:gd name="connsiteX916" fmla="*/ 154515 w 2525033"/>
              <a:gd name="connsiteY916" fmla="*/ 464781 h 861688"/>
              <a:gd name="connsiteX917" fmla="*/ 165620 w 2525033"/>
              <a:gd name="connsiteY917" fmla="*/ 452561 h 861688"/>
              <a:gd name="connsiteX918" fmla="*/ 2132295 w 2525033"/>
              <a:gd name="connsiteY918" fmla="*/ 447432 h 861688"/>
              <a:gd name="connsiteX919" fmla="*/ 2141215 w 2525033"/>
              <a:gd name="connsiteY919" fmla="*/ 448612 h 861688"/>
              <a:gd name="connsiteX920" fmla="*/ 2129709 w 2525033"/>
              <a:gd name="connsiteY920" fmla="*/ 535156 h 861688"/>
              <a:gd name="connsiteX921" fmla="*/ 2129909 w 2525033"/>
              <a:gd name="connsiteY921" fmla="*/ 535156 h 861688"/>
              <a:gd name="connsiteX922" fmla="*/ 2141015 w 2525033"/>
              <a:gd name="connsiteY922" fmla="*/ 526488 h 861688"/>
              <a:gd name="connsiteX923" fmla="*/ 2162638 w 2525033"/>
              <a:gd name="connsiteY923" fmla="*/ 491990 h 861688"/>
              <a:gd name="connsiteX924" fmla="*/ 2175918 w 2525033"/>
              <a:gd name="connsiteY924" fmla="*/ 498484 h 861688"/>
              <a:gd name="connsiteX925" fmla="*/ 2148747 w 2525033"/>
              <a:gd name="connsiteY925" fmla="*/ 530425 h 861688"/>
              <a:gd name="connsiteX926" fmla="*/ 2140228 w 2525033"/>
              <a:gd name="connsiteY926" fmla="*/ 536336 h 861688"/>
              <a:gd name="connsiteX927" fmla="*/ 2165212 w 2525033"/>
              <a:gd name="connsiteY927" fmla="*/ 574386 h 861688"/>
              <a:gd name="connsiteX928" fmla="*/ 2178104 w 2525033"/>
              <a:gd name="connsiteY928" fmla="*/ 585041 h 861688"/>
              <a:gd name="connsiteX929" fmla="*/ 2178104 w 2525033"/>
              <a:gd name="connsiteY929" fmla="*/ 588394 h 861688"/>
              <a:gd name="connsiteX930" fmla="*/ 2165811 w 2525033"/>
              <a:gd name="connsiteY930" fmla="*/ 591350 h 861688"/>
              <a:gd name="connsiteX931" fmla="*/ 2149347 w 2525033"/>
              <a:gd name="connsiteY931" fmla="*/ 578931 h 861688"/>
              <a:gd name="connsiteX932" fmla="*/ 2128922 w 2525033"/>
              <a:gd name="connsiteY932" fmla="*/ 541465 h 861688"/>
              <a:gd name="connsiteX933" fmla="*/ 2128723 w 2525033"/>
              <a:gd name="connsiteY933" fmla="*/ 541465 h 861688"/>
              <a:gd name="connsiteX934" fmla="*/ 2125350 w 2525033"/>
              <a:gd name="connsiteY934" fmla="*/ 589177 h 861688"/>
              <a:gd name="connsiteX935" fmla="*/ 2108298 w 2525033"/>
              <a:gd name="connsiteY935" fmla="*/ 589177 h 861688"/>
              <a:gd name="connsiteX936" fmla="*/ 2116230 w 2525033"/>
              <a:gd name="connsiteY936" fmla="*/ 537727 h 861688"/>
              <a:gd name="connsiteX937" fmla="*/ 2124363 w 2525033"/>
              <a:gd name="connsiteY937" fmla="*/ 458075 h 861688"/>
              <a:gd name="connsiteX938" fmla="*/ 2112058 w 2525033"/>
              <a:gd name="connsiteY938" fmla="*/ 454324 h 861688"/>
              <a:gd name="connsiteX939" fmla="*/ 2112058 w 2525033"/>
              <a:gd name="connsiteY939" fmla="*/ 450586 h 861688"/>
              <a:gd name="connsiteX940" fmla="*/ 2132295 w 2525033"/>
              <a:gd name="connsiteY940" fmla="*/ 447432 h 861688"/>
              <a:gd name="connsiteX941" fmla="*/ 1756309 w 2525033"/>
              <a:gd name="connsiteY941" fmla="*/ 447432 h 861688"/>
              <a:gd name="connsiteX942" fmla="*/ 1765428 w 2525033"/>
              <a:gd name="connsiteY942" fmla="*/ 448612 h 861688"/>
              <a:gd name="connsiteX943" fmla="*/ 1750950 w 2525033"/>
              <a:gd name="connsiteY943" fmla="*/ 530226 h 861688"/>
              <a:gd name="connsiteX944" fmla="*/ 1746590 w 2525033"/>
              <a:gd name="connsiteY944" fmla="*/ 567879 h 861688"/>
              <a:gd name="connsiteX945" fmla="*/ 1756109 w 2525033"/>
              <a:gd name="connsiteY945" fmla="*/ 583849 h 861688"/>
              <a:gd name="connsiteX946" fmla="*/ 1756109 w 2525033"/>
              <a:gd name="connsiteY946" fmla="*/ 587997 h 861688"/>
              <a:gd name="connsiteX947" fmla="*/ 1738458 w 2525033"/>
              <a:gd name="connsiteY947" fmla="*/ 590953 h 861688"/>
              <a:gd name="connsiteX948" fmla="*/ 1730126 w 2525033"/>
              <a:gd name="connsiteY948" fmla="*/ 589574 h 861688"/>
              <a:gd name="connsiteX949" fmla="*/ 1735085 w 2525033"/>
              <a:gd name="connsiteY949" fmla="*/ 559807 h 861688"/>
              <a:gd name="connsiteX950" fmla="*/ 1734885 w 2525033"/>
              <a:gd name="connsiteY950" fmla="*/ 559807 h 861688"/>
              <a:gd name="connsiteX951" fmla="*/ 1703755 w 2525033"/>
              <a:gd name="connsiteY951" fmla="*/ 591934 h 861688"/>
              <a:gd name="connsiteX952" fmla="*/ 1685704 w 2525033"/>
              <a:gd name="connsiteY952" fmla="*/ 557236 h 861688"/>
              <a:gd name="connsiteX953" fmla="*/ 1735085 w 2525033"/>
              <a:gd name="connsiteY953" fmla="*/ 493169 h 861688"/>
              <a:gd name="connsiteX954" fmla="*/ 1742630 w 2525033"/>
              <a:gd name="connsiteY954" fmla="*/ 493567 h 861688"/>
              <a:gd name="connsiteX955" fmla="*/ 1748377 w 2525033"/>
              <a:gd name="connsiteY955" fmla="*/ 458075 h 861688"/>
              <a:gd name="connsiteX956" fmla="*/ 1735285 w 2525033"/>
              <a:gd name="connsiteY956" fmla="*/ 454324 h 861688"/>
              <a:gd name="connsiteX957" fmla="*/ 1735285 w 2525033"/>
              <a:gd name="connsiteY957" fmla="*/ 450586 h 861688"/>
              <a:gd name="connsiteX958" fmla="*/ 1756309 w 2525033"/>
              <a:gd name="connsiteY958" fmla="*/ 447432 h 861688"/>
              <a:gd name="connsiteX959" fmla="*/ 1496262 w 2525033"/>
              <a:gd name="connsiteY959" fmla="*/ 447432 h 861688"/>
              <a:gd name="connsiteX960" fmla="*/ 1505393 w 2525033"/>
              <a:gd name="connsiteY960" fmla="*/ 448612 h 861688"/>
              <a:gd name="connsiteX961" fmla="*/ 1490515 w 2525033"/>
              <a:gd name="connsiteY961" fmla="*/ 551921 h 861688"/>
              <a:gd name="connsiteX962" fmla="*/ 1488929 w 2525033"/>
              <a:gd name="connsiteY962" fmla="*/ 573604 h 861688"/>
              <a:gd name="connsiteX963" fmla="*/ 1497848 w 2525033"/>
              <a:gd name="connsiteY963" fmla="*/ 584843 h 861688"/>
              <a:gd name="connsiteX964" fmla="*/ 1497848 w 2525033"/>
              <a:gd name="connsiteY964" fmla="*/ 588196 h 861688"/>
              <a:gd name="connsiteX965" fmla="*/ 1482583 w 2525033"/>
              <a:gd name="connsiteY965" fmla="*/ 590953 h 861688"/>
              <a:gd name="connsiteX966" fmla="*/ 1472664 w 2525033"/>
              <a:gd name="connsiteY966" fmla="*/ 581688 h 861688"/>
              <a:gd name="connsiteX967" fmla="*/ 1475050 w 2525033"/>
              <a:gd name="connsiteY967" fmla="*/ 555858 h 861688"/>
              <a:gd name="connsiteX968" fmla="*/ 1488929 w 2525033"/>
              <a:gd name="connsiteY968" fmla="*/ 458075 h 861688"/>
              <a:gd name="connsiteX969" fmla="*/ 1476437 w 2525033"/>
              <a:gd name="connsiteY969" fmla="*/ 454324 h 861688"/>
              <a:gd name="connsiteX970" fmla="*/ 1476437 w 2525033"/>
              <a:gd name="connsiteY970" fmla="*/ 450586 h 861688"/>
              <a:gd name="connsiteX971" fmla="*/ 1496262 w 2525033"/>
              <a:gd name="connsiteY971" fmla="*/ 447432 h 861688"/>
              <a:gd name="connsiteX972" fmla="*/ 1524994 w 2525033"/>
              <a:gd name="connsiteY972" fmla="*/ 323582 h 861688"/>
              <a:gd name="connsiteX973" fmla="*/ 1490491 w 2525033"/>
              <a:gd name="connsiteY973" fmla="*/ 343489 h 861688"/>
              <a:gd name="connsiteX974" fmla="*/ 1505956 w 2525033"/>
              <a:gd name="connsiteY974" fmla="*/ 356503 h 861688"/>
              <a:gd name="connsiteX975" fmla="*/ 1524994 w 2525033"/>
              <a:gd name="connsiteY975" fmla="*/ 351176 h 861688"/>
              <a:gd name="connsiteX976" fmla="*/ 843977 w 2525033"/>
              <a:gd name="connsiteY976" fmla="*/ 323582 h 861688"/>
              <a:gd name="connsiteX977" fmla="*/ 809474 w 2525033"/>
              <a:gd name="connsiteY977" fmla="*/ 343489 h 861688"/>
              <a:gd name="connsiteX978" fmla="*/ 824939 w 2525033"/>
              <a:gd name="connsiteY978" fmla="*/ 356503 h 861688"/>
              <a:gd name="connsiteX979" fmla="*/ 843977 w 2525033"/>
              <a:gd name="connsiteY979" fmla="*/ 351176 h 861688"/>
              <a:gd name="connsiteX980" fmla="*/ 1971310 w 2525033"/>
              <a:gd name="connsiteY980" fmla="*/ 280800 h 861688"/>
              <a:gd name="connsiteX981" fmla="*/ 1948899 w 2525033"/>
              <a:gd name="connsiteY981" fmla="*/ 309375 h 861688"/>
              <a:gd name="connsiteX982" fmla="*/ 1991347 w 2525033"/>
              <a:gd name="connsiteY982" fmla="*/ 309375 h 861688"/>
              <a:gd name="connsiteX983" fmla="*/ 1971310 w 2525033"/>
              <a:gd name="connsiteY983" fmla="*/ 280800 h 861688"/>
              <a:gd name="connsiteX984" fmla="*/ 1165197 w 2525033"/>
              <a:gd name="connsiteY984" fmla="*/ 280800 h 861688"/>
              <a:gd name="connsiteX985" fmla="*/ 1142786 w 2525033"/>
              <a:gd name="connsiteY985" fmla="*/ 309375 h 861688"/>
              <a:gd name="connsiteX986" fmla="*/ 1185234 w 2525033"/>
              <a:gd name="connsiteY986" fmla="*/ 309375 h 861688"/>
              <a:gd name="connsiteX987" fmla="*/ 1165197 w 2525033"/>
              <a:gd name="connsiteY987" fmla="*/ 280800 h 861688"/>
              <a:gd name="connsiteX988" fmla="*/ 1036516 w 2525033"/>
              <a:gd name="connsiteY988" fmla="*/ 280800 h 861688"/>
              <a:gd name="connsiteX989" fmla="*/ 1014105 w 2525033"/>
              <a:gd name="connsiteY989" fmla="*/ 309375 h 861688"/>
              <a:gd name="connsiteX990" fmla="*/ 1056541 w 2525033"/>
              <a:gd name="connsiteY990" fmla="*/ 309375 h 861688"/>
              <a:gd name="connsiteX991" fmla="*/ 1036516 w 2525033"/>
              <a:gd name="connsiteY991" fmla="*/ 280800 h 861688"/>
              <a:gd name="connsiteX992" fmla="*/ 1666767 w 2525033"/>
              <a:gd name="connsiteY992" fmla="*/ 271524 h 861688"/>
              <a:gd name="connsiteX993" fmla="*/ 1673112 w 2525033"/>
              <a:gd name="connsiteY993" fmla="*/ 271524 h 861688"/>
              <a:gd name="connsiteX994" fmla="*/ 1672113 w 2525033"/>
              <a:gd name="connsiteY994" fmla="*/ 282179 h 861688"/>
              <a:gd name="connsiteX995" fmla="*/ 1672113 w 2525033"/>
              <a:gd name="connsiteY995" fmla="*/ 357087 h 861688"/>
              <a:gd name="connsiteX996" fmla="*/ 1683219 w 2525033"/>
              <a:gd name="connsiteY996" fmla="*/ 360043 h 861688"/>
              <a:gd name="connsiteX997" fmla="*/ 1683219 w 2525033"/>
              <a:gd name="connsiteY997" fmla="*/ 363793 h 861688"/>
              <a:gd name="connsiteX998" fmla="*/ 1660221 w 2525033"/>
              <a:gd name="connsiteY998" fmla="*/ 367146 h 861688"/>
              <a:gd name="connsiteX999" fmla="*/ 1645343 w 2525033"/>
              <a:gd name="connsiteY999" fmla="*/ 365370 h 861688"/>
              <a:gd name="connsiteX1000" fmla="*/ 1645343 w 2525033"/>
              <a:gd name="connsiteY1000" fmla="*/ 362017 h 861688"/>
              <a:gd name="connsiteX1001" fmla="*/ 1655861 w 2525033"/>
              <a:gd name="connsiteY1001" fmla="*/ 351375 h 861688"/>
              <a:gd name="connsiteX1002" fmla="*/ 1655861 w 2525033"/>
              <a:gd name="connsiteY1002" fmla="*/ 284737 h 861688"/>
              <a:gd name="connsiteX1003" fmla="*/ 1643169 w 2525033"/>
              <a:gd name="connsiteY1003" fmla="*/ 279422 h 861688"/>
              <a:gd name="connsiteX1004" fmla="*/ 1643169 w 2525033"/>
              <a:gd name="connsiteY1004" fmla="*/ 275274 h 861688"/>
              <a:gd name="connsiteX1005" fmla="*/ 1666767 w 2525033"/>
              <a:gd name="connsiteY1005" fmla="*/ 271524 h 861688"/>
              <a:gd name="connsiteX1006" fmla="*/ 968122 w 2525033"/>
              <a:gd name="connsiteY1006" fmla="*/ 271524 h 861688"/>
              <a:gd name="connsiteX1007" fmla="*/ 974468 w 2525033"/>
              <a:gd name="connsiteY1007" fmla="*/ 271524 h 861688"/>
              <a:gd name="connsiteX1008" fmla="*/ 973469 w 2525033"/>
              <a:gd name="connsiteY1008" fmla="*/ 282179 h 861688"/>
              <a:gd name="connsiteX1009" fmla="*/ 973469 w 2525033"/>
              <a:gd name="connsiteY1009" fmla="*/ 357087 h 861688"/>
              <a:gd name="connsiteX1010" fmla="*/ 984574 w 2525033"/>
              <a:gd name="connsiteY1010" fmla="*/ 360043 h 861688"/>
              <a:gd name="connsiteX1011" fmla="*/ 984574 w 2525033"/>
              <a:gd name="connsiteY1011" fmla="*/ 363793 h 861688"/>
              <a:gd name="connsiteX1012" fmla="*/ 961576 w 2525033"/>
              <a:gd name="connsiteY1012" fmla="*/ 367146 h 861688"/>
              <a:gd name="connsiteX1013" fmla="*/ 946698 w 2525033"/>
              <a:gd name="connsiteY1013" fmla="*/ 365370 h 861688"/>
              <a:gd name="connsiteX1014" fmla="*/ 946698 w 2525033"/>
              <a:gd name="connsiteY1014" fmla="*/ 362017 h 861688"/>
              <a:gd name="connsiteX1015" fmla="*/ 957204 w 2525033"/>
              <a:gd name="connsiteY1015" fmla="*/ 351375 h 861688"/>
              <a:gd name="connsiteX1016" fmla="*/ 957204 w 2525033"/>
              <a:gd name="connsiteY1016" fmla="*/ 284737 h 861688"/>
              <a:gd name="connsiteX1017" fmla="*/ 944512 w 2525033"/>
              <a:gd name="connsiteY1017" fmla="*/ 279422 h 861688"/>
              <a:gd name="connsiteX1018" fmla="*/ 944512 w 2525033"/>
              <a:gd name="connsiteY1018" fmla="*/ 275274 h 861688"/>
              <a:gd name="connsiteX1019" fmla="*/ 968122 w 2525033"/>
              <a:gd name="connsiteY1019" fmla="*/ 271524 h 861688"/>
              <a:gd name="connsiteX1020" fmla="*/ 654347 w 2525033"/>
              <a:gd name="connsiteY1020" fmla="*/ 271524 h 861688"/>
              <a:gd name="connsiteX1021" fmla="*/ 660693 w 2525033"/>
              <a:gd name="connsiteY1021" fmla="*/ 271524 h 861688"/>
              <a:gd name="connsiteX1022" fmla="*/ 659694 w 2525033"/>
              <a:gd name="connsiteY1022" fmla="*/ 282179 h 861688"/>
              <a:gd name="connsiteX1023" fmla="*/ 659694 w 2525033"/>
              <a:gd name="connsiteY1023" fmla="*/ 357087 h 861688"/>
              <a:gd name="connsiteX1024" fmla="*/ 670799 w 2525033"/>
              <a:gd name="connsiteY1024" fmla="*/ 360043 h 861688"/>
              <a:gd name="connsiteX1025" fmla="*/ 670799 w 2525033"/>
              <a:gd name="connsiteY1025" fmla="*/ 363793 h 861688"/>
              <a:gd name="connsiteX1026" fmla="*/ 647801 w 2525033"/>
              <a:gd name="connsiteY1026" fmla="*/ 367146 h 861688"/>
              <a:gd name="connsiteX1027" fmla="*/ 632923 w 2525033"/>
              <a:gd name="connsiteY1027" fmla="*/ 365370 h 861688"/>
              <a:gd name="connsiteX1028" fmla="*/ 632923 w 2525033"/>
              <a:gd name="connsiteY1028" fmla="*/ 362017 h 861688"/>
              <a:gd name="connsiteX1029" fmla="*/ 643429 w 2525033"/>
              <a:gd name="connsiteY1029" fmla="*/ 351375 h 861688"/>
              <a:gd name="connsiteX1030" fmla="*/ 643429 w 2525033"/>
              <a:gd name="connsiteY1030" fmla="*/ 284737 h 861688"/>
              <a:gd name="connsiteX1031" fmla="*/ 630737 w 2525033"/>
              <a:gd name="connsiteY1031" fmla="*/ 279422 h 861688"/>
              <a:gd name="connsiteX1032" fmla="*/ 630737 w 2525033"/>
              <a:gd name="connsiteY1032" fmla="*/ 275274 h 861688"/>
              <a:gd name="connsiteX1033" fmla="*/ 654347 w 2525033"/>
              <a:gd name="connsiteY1033" fmla="*/ 271524 h 861688"/>
              <a:gd name="connsiteX1034" fmla="*/ 439122 w 2525033"/>
              <a:gd name="connsiteY1034" fmla="*/ 271524 h 861688"/>
              <a:gd name="connsiteX1035" fmla="*/ 445467 w 2525033"/>
              <a:gd name="connsiteY1035" fmla="*/ 271524 h 861688"/>
              <a:gd name="connsiteX1036" fmla="*/ 444468 w 2525033"/>
              <a:gd name="connsiteY1036" fmla="*/ 282179 h 861688"/>
              <a:gd name="connsiteX1037" fmla="*/ 444468 w 2525033"/>
              <a:gd name="connsiteY1037" fmla="*/ 357087 h 861688"/>
              <a:gd name="connsiteX1038" fmla="*/ 455574 w 2525033"/>
              <a:gd name="connsiteY1038" fmla="*/ 360043 h 861688"/>
              <a:gd name="connsiteX1039" fmla="*/ 455574 w 2525033"/>
              <a:gd name="connsiteY1039" fmla="*/ 363793 h 861688"/>
              <a:gd name="connsiteX1040" fmla="*/ 432576 w 2525033"/>
              <a:gd name="connsiteY1040" fmla="*/ 367146 h 861688"/>
              <a:gd name="connsiteX1041" fmla="*/ 417698 w 2525033"/>
              <a:gd name="connsiteY1041" fmla="*/ 365370 h 861688"/>
              <a:gd name="connsiteX1042" fmla="*/ 417698 w 2525033"/>
              <a:gd name="connsiteY1042" fmla="*/ 362017 h 861688"/>
              <a:gd name="connsiteX1043" fmla="*/ 428216 w 2525033"/>
              <a:gd name="connsiteY1043" fmla="*/ 351375 h 861688"/>
              <a:gd name="connsiteX1044" fmla="*/ 428216 w 2525033"/>
              <a:gd name="connsiteY1044" fmla="*/ 284737 h 861688"/>
              <a:gd name="connsiteX1045" fmla="*/ 415524 w 2525033"/>
              <a:gd name="connsiteY1045" fmla="*/ 279422 h 861688"/>
              <a:gd name="connsiteX1046" fmla="*/ 415524 w 2525033"/>
              <a:gd name="connsiteY1046" fmla="*/ 275274 h 861688"/>
              <a:gd name="connsiteX1047" fmla="*/ 439122 w 2525033"/>
              <a:gd name="connsiteY1047" fmla="*/ 271524 h 861688"/>
              <a:gd name="connsiteX1048" fmla="*/ 156457 w 2525033"/>
              <a:gd name="connsiteY1048" fmla="*/ 271524 h 861688"/>
              <a:gd name="connsiteX1049" fmla="*/ 162809 w 2525033"/>
              <a:gd name="connsiteY1049" fmla="*/ 271524 h 861688"/>
              <a:gd name="connsiteX1050" fmla="*/ 161809 w 2525033"/>
              <a:gd name="connsiteY1050" fmla="*/ 282179 h 861688"/>
              <a:gd name="connsiteX1051" fmla="*/ 161809 w 2525033"/>
              <a:gd name="connsiteY1051" fmla="*/ 357087 h 861688"/>
              <a:gd name="connsiteX1052" fmla="*/ 172915 w 2525033"/>
              <a:gd name="connsiteY1052" fmla="*/ 360043 h 861688"/>
              <a:gd name="connsiteX1053" fmla="*/ 172915 w 2525033"/>
              <a:gd name="connsiteY1053" fmla="*/ 363793 h 861688"/>
              <a:gd name="connsiteX1054" fmla="*/ 149917 w 2525033"/>
              <a:gd name="connsiteY1054" fmla="*/ 367146 h 861688"/>
              <a:gd name="connsiteX1055" fmla="*/ 135039 w 2525033"/>
              <a:gd name="connsiteY1055" fmla="*/ 365370 h 861688"/>
              <a:gd name="connsiteX1056" fmla="*/ 135039 w 2525033"/>
              <a:gd name="connsiteY1056" fmla="*/ 362017 h 861688"/>
              <a:gd name="connsiteX1057" fmla="*/ 145551 w 2525033"/>
              <a:gd name="connsiteY1057" fmla="*/ 351375 h 861688"/>
              <a:gd name="connsiteX1058" fmla="*/ 145551 w 2525033"/>
              <a:gd name="connsiteY1058" fmla="*/ 284737 h 861688"/>
              <a:gd name="connsiteX1059" fmla="*/ 132859 w 2525033"/>
              <a:gd name="connsiteY1059" fmla="*/ 279422 h 861688"/>
              <a:gd name="connsiteX1060" fmla="*/ 132859 w 2525033"/>
              <a:gd name="connsiteY1060" fmla="*/ 275274 h 861688"/>
              <a:gd name="connsiteX1061" fmla="*/ 156457 w 2525033"/>
              <a:gd name="connsiteY1061" fmla="*/ 271524 h 861688"/>
              <a:gd name="connsiteX1062" fmla="*/ 1828438 w 2525033"/>
              <a:gd name="connsiteY1062" fmla="*/ 271139 h 861688"/>
              <a:gd name="connsiteX1063" fmla="*/ 1850849 w 2525033"/>
              <a:gd name="connsiteY1063" fmla="*/ 283160 h 861688"/>
              <a:gd name="connsiteX1064" fmla="*/ 1881392 w 2525033"/>
              <a:gd name="connsiteY1064" fmla="*/ 271139 h 861688"/>
              <a:gd name="connsiteX1065" fmla="*/ 1908949 w 2525033"/>
              <a:gd name="connsiteY1065" fmla="*/ 302483 h 861688"/>
              <a:gd name="connsiteX1066" fmla="*/ 1908949 w 2525033"/>
              <a:gd name="connsiteY1066" fmla="*/ 357087 h 861688"/>
              <a:gd name="connsiteX1067" fmla="*/ 1919268 w 2525033"/>
              <a:gd name="connsiteY1067" fmla="*/ 360043 h 861688"/>
              <a:gd name="connsiteX1068" fmla="*/ 1919268 w 2525033"/>
              <a:gd name="connsiteY1068" fmla="*/ 363793 h 861688"/>
              <a:gd name="connsiteX1069" fmla="*/ 1898243 w 2525033"/>
              <a:gd name="connsiteY1069" fmla="*/ 367146 h 861688"/>
              <a:gd name="connsiteX1070" fmla="*/ 1885552 w 2525033"/>
              <a:gd name="connsiteY1070" fmla="*/ 365371 h 861688"/>
              <a:gd name="connsiteX1071" fmla="*/ 1885552 w 2525033"/>
              <a:gd name="connsiteY1071" fmla="*/ 362018 h 861688"/>
              <a:gd name="connsiteX1072" fmla="*/ 1892697 w 2525033"/>
              <a:gd name="connsiteY1072" fmla="*/ 349003 h 861688"/>
              <a:gd name="connsiteX1073" fmla="*/ 1892697 w 2525033"/>
              <a:gd name="connsiteY1073" fmla="*/ 310568 h 861688"/>
              <a:gd name="connsiteX1074" fmla="*/ 1872472 w 2525033"/>
              <a:gd name="connsiteY1074" fmla="*/ 284737 h 861688"/>
              <a:gd name="connsiteX1075" fmla="*/ 1853434 w 2525033"/>
              <a:gd name="connsiteY1075" fmla="*/ 289270 h 861688"/>
              <a:gd name="connsiteX1076" fmla="*/ 1854621 w 2525033"/>
              <a:gd name="connsiteY1076" fmla="*/ 304060 h 861688"/>
              <a:gd name="connsiteX1077" fmla="*/ 1854621 w 2525033"/>
              <a:gd name="connsiteY1077" fmla="*/ 357087 h 861688"/>
              <a:gd name="connsiteX1078" fmla="*/ 1864927 w 2525033"/>
              <a:gd name="connsiteY1078" fmla="*/ 360043 h 861688"/>
              <a:gd name="connsiteX1079" fmla="*/ 1864927 w 2525033"/>
              <a:gd name="connsiteY1079" fmla="*/ 363793 h 861688"/>
              <a:gd name="connsiteX1080" fmla="*/ 1844103 w 2525033"/>
              <a:gd name="connsiteY1080" fmla="*/ 367146 h 861688"/>
              <a:gd name="connsiteX1081" fmla="*/ 1831224 w 2525033"/>
              <a:gd name="connsiteY1081" fmla="*/ 365371 h 861688"/>
              <a:gd name="connsiteX1082" fmla="*/ 1831224 w 2525033"/>
              <a:gd name="connsiteY1082" fmla="*/ 362018 h 861688"/>
              <a:gd name="connsiteX1083" fmla="*/ 1838357 w 2525033"/>
              <a:gd name="connsiteY1083" fmla="*/ 349003 h 861688"/>
              <a:gd name="connsiteX1084" fmla="*/ 1838357 w 2525033"/>
              <a:gd name="connsiteY1084" fmla="*/ 312729 h 861688"/>
              <a:gd name="connsiteX1085" fmla="*/ 1819519 w 2525033"/>
              <a:gd name="connsiteY1085" fmla="*/ 284737 h 861688"/>
              <a:gd name="connsiteX1086" fmla="*/ 1799881 w 2525033"/>
              <a:gd name="connsiteY1086" fmla="*/ 290847 h 861688"/>
              <a:gd name="connsiteX1087" fmla="*/ 1799881 w 2525033"/>
              <a:gd name="connsiteY1087" fmla="*/ 357087 h 861688"/>
              <a:gd name="connsiteX1088" fmla="*/ 1810986 w 2525033"/>
              <a:gd name="connsiteY1088" fmla="*/ 360043 h 861688"/>
              <a:gd name="connsiteX1089" fmla="*/ 1810986 w 2525033"/>
              <a:gd name="connsiteY1089" fmla="*/ 363793 h 861688"/>
              <a:gd name="connsiteX1090" fmla="*/ 1787989 w 2525033"/>
              <a:gd name="connsiteY1090" fmla="*/ 367146 h 861688"/>
              <a:gd name="connsiteX1091" fmla="*/ 1773110 w 2525033"/>
              <a:gd name="connsiteY1091" fmla="*/ 365371 h 861688"/>
              <a:gd name="connsiteX1092" fmla="*/ 1773110 w 2525033"/>
              <a:gd name="connsiteY1092" fmla="*/ 362018 h 861688"/>
              <a:gd name="connsiteX1093" fmla="*/ 1783629 w 2525033"/>
              <a:gd name="connsiteY1093" fmla="*/ 351375 h 861688"/>
              <a:gd name="connsiteX1094" fmla="*/ 1783629 w 2525033"/>
              <a:gd name="connsiteY1094" fmla="*/ 284737 h 861688"/>
              <a:gd name="connsiteX1095" fmla="*/ 1770737 w 2525033"/>
              <a:gd name="connsiteY1095" fmla="*/ 279422 h 861688"/>
              <a:gd name="connsiteX1096" fmla="*/ 1770737 w 2525033"/>
              <a:gd name="connsiteY1096" fmla="*/ 275076 h 861688"/>
              <a:gd name="connsiteX1097" fmla="*/ 1794534 w 2525033"/>
              <a:gd name="connsiteY1097" fmla="*/ 271524 h 861688"/>
              <a:gd name="connsiteX1098" fmla="*/ 1799294 w 2525033"/>
              <a:gd name="connsiteY1098" fmla="*/ 271524 h 861688"/>
              <a:gd name="connsiteX1099" fmla="*/ 1799294 w 2525033"/>
              <a:gd name="connsiteY1099" fmla="*/ 282179 h 861688"/>
              <a:gd name="connsiteX1100" fmla="*/ 1828438 w 2525033"/>
              <a:gd name="connsiteY1100" fmla="*/ 271139 h 861688"/>
              <a:gd name="connsiteX1101" fmla="*/ 1271355 w 2525033"/>
              <a:gd name="connsiteY1101" fmla="*/ 271139 h 861688"/>
              <a:gd name="connsiteX1102" fmla="*/ 1299125 w 2525033"/>
              <a:gd name="connsiteY1102" fmla="*/ 301887 h 861688"/>
              <a:gd name="connsiteX1103" fmla="*/ 1299125 w 2525033"/>
              <a:gd name="connsiteY1103" fmla="*/ 357087 h 861688"/>
              <a:gd name="connsiteX1104" fmla="*/ 1309431 w 2525033"/>
              <a:gd name="connsiteY1104" fmla="*/ 360043 h 861688"/>
              <a:gd name="connsiteX1105" fmla="*/ 1309431 w 2525033"/>
              <a:gd name="connsiteY1105" fmla="*/ 363793 h 861688"/>
              <a:gd name="connsiteX1106" fmla="*/ 1288606 w 2525033"/>
              <a:gd name="connsiteY1106" fmla="*/ 367146 h 861688"/>
              <a:gd name="connsiteX1107" fmla="*/ 1275714 w 2525033"/>
              <a:gd name="connsiteY1107" fmla="*/ 365371 h 861688"/>
              <a:gd name="connsiteX1108" fmla="*/ 1275714 w 2525033"/>
              <a:gd name="connsiteY1108" fmla="*/ 362018 h 861688"/>
              <a:gd name="connsiteX1109" fmla="*/ 1282860 w 2525033"/>
              <a:gd name="connsiteY1109" fmla="*/ 349003 h 861688"/>
              <a:gd name="connsiteX1110" fmla="*/ 1282860 w 2525033"/>
              <a:gd name="connsiteY1110" fmla="*/ 311350 h 861688"/>
              <a:gd name="connsiteX1111" fmla="*/ 1263023 w 2525033"/>
              <a:gd name="connsiteY1111" fmla="*/ 284737 h 861688"/>
              <a:gd name="connsiteX1112" fmla="*/ 1242598 w 2525033"/>
              <a:gd name="connsiteY1112" fmla="*/ 290847 h 861688"/>
              <a:gd name="connsiteX1113" fmla="*/ 1242598 w 2525033"/>
              <a:gd name="connsiteY1113" fmla="*/ 357087 h 861688"/>
              <a:gd name="connsiteX1114" fmla="*/ 1253703 w 2525033"/>
              <a:gd name="connsiteY1114" fmla="*/ 360043 h 861688"/>
              <a:gd name="connsiteX1115" fmla="*/ 1253703 w 2525033"/>
              <a:gd name="connsiteY1115" fmla="*/ 363793 h 861688"/>
              <a:gd name="connsiteX1116" fmla="*/ 1230706 w 2525033"/>
              <a:gd name="connsiteY1116" fmla="*/ 367146 h 861688"/>
              <a:gd name="connsiteX1117" fmla="*/ 1215827 w 2525033"/>
              <a:gd name="connsiteY1117" fmla="*/ 365371 h 861688"/>
              <a:gd name="connsiteX1118" fmla="*/ 1215827 w 2525033"/>
              <a:gd name="connsiteY1118" fmla="*/ 362018 h 861688"/>
              <a:gd name="connsiteX1119" fmla="*/ 1226333 w 2525033"/>
              <a:gd name="connsiteY1119" fmla="*/ 351375 h 861688"/>
              <a:gd name="connsiteX1120" fmla="*/ 1226333 w 2525033"/>
              <a:gd name="connsiteY1120" fmla="*/ 284737 h 861688"/>
              <a:gd name="connsiteX1121" fmla="*/ 1213454 w 2525033"/>
              <a:gd name="connsiteY1121" fmla="*/ 279422 h 861688"/>
              <a:gd name="connsiteX1122" fmla="*/ 1213454 w 2525033"/>
              <a:gd name="connsiteY1122" fmla="*/ 275076 h 861688"/>
              <a:gd name="connsiteX1123" fmla="*/ 1237251 w 2525033"/>
              <a:gd name="connsiteY1123" fmla="*/ 271524 h 861688"/>
              <a:gd name="connsiteX1124" fmla="*/ 1242011 w 2525033"/>
              <a:gd name="connsiteY1124" fmla="*/ 271524 h 861688"/>
              <a:gd name="connsiteX1125" fmla="*/ 1242011 w 2525033"/>
              <a:gd name="connsiteY1125" fmla="*/ 282179 h 861688"/>
              <a:gd name="connsiteX1126" fmla="*/ 1271355 w 2525033"/>
              <a:gd name="connsiteY1126" fmla="*/ 271139 h 861688"/>
              <a:gd name="connsiteX1127" fmla="*/ 741879 w 2525033"/>
              <a:gd name="connsiteY1127" fmla="*/ 271139 h 861688"/>
              <a:gd name="connsiteX1128" fmla="*/ 769649 w 2525033"/>
              <a:gd name="connsiteY1128" fmla="*/ 301887 h 861688"/>
              <a:gd name="connsiteX1129" fmla="*/ 769649 w 2525033"/>
              <a:gd name="connsiteY1129" fmla="*/ 357087 h 861688"/>
              <a:gd name="connsiteX1130" fmla="*/ 779955 w 2525033"/>
              <a:gd name="connsiteY1130" fmla="*/ 360043 h 861688"/>
              <a:gd name="connsiteX1131" fmla="*/ 779955 w 2525033"/>
              <a:gd name="connsiteY1131" fmla="*/ 363793 h 861688"/>
              <a:gd name="connsiteX1132" fmla="*/ 759130 w 2525033"/>
              <a:gd name="connsiteY1132" fmla="*/ 367146 h 861688"/>
              <a:gd name="connsiteX1133" fmla="*/ 746238 w 2525033"/>
              <a:gd name="connsiteY1133" fmla="*/ 365371 h 861688"/>
              <a:gd name="connsiteX1134" fmla="*/ 746238 w 2525033"/>
              <a:gd name="connsiteY1134" fmla="*/ 362018 h 861688"/>
              <a:gd name="connsiteX1135" fmla="*/ 753384 w 2525033"/>
              <a:gd name="connsiteY1135" fmla="*/ 349003 h 861688"/>
              <a:gd name="connsiteX1136" fmla="*/ 753384 w 2525033"/>
              <a:gd name="connsiteY1136" fmla="*/ 311350 h 861688"/>
              <a:gd name="connsiteX1137" fmla="*/ 733547 w 2525033"/>
              <a:gd name="connsiteY1137" fmla="*/ 284737 h 861688"/>
              <a:gd name="connsiteX1138" fmla="*/ 713122 w 2525033"/>
              <a:gd name="connsiteY1138" fmla="*/ 290847 h 861688"/>
              <a:gd name="connsiteX1139" fmla="*/ 713122 w 2525033"/>
              <a:gd name="connsiteY1139" fmla="*/ 357087 h 861688"/>
              <a:gd name="connsiteX1140" fmla="*/ 724227 w 2525033"/>
              <a:gd name="connsiteY1140" fmla="*/ 360043 h 861688"/>
              <a:gd name="connsiteX1141" fmla="*/ 724227 w 2525033"/>
              <a:gd name="connsiteY1141" fmla="*/ 363793 h 861688"/>
              <a:gd name="connsiteX1142" fmla="*/ 701230 w 2525033"/>
              <a:gd name="connsiteY1142" fmla="*/ 367146 h 861688"/>
              <a:gd name="connsiteX1143" fmla="*/ 686351 w 2525033"/>
              <a:gd name="connsiteY1143" fmla="*/ 365371 h 861688"/>
              <a:gd name="connsiteX1144" fmla="*/ 686351 w 2525033"/>
              <a:gd name="connsiteY1144" fmla="*/ 362018 h 861688"/>
              <a:gd name="connsiteX1145" fmla="*/ 696870 w 2525033"/>
              <a:gd name="connsiteY1145" fmla="*/ 351375 h 861688"/>
              <a:gd name="connsiteX1146" fmla="*/ 696870 w 2525033"/>
              <a:gd name="connsiteY1146" fmla="*/ 284737 h 861688"/>
              <a:gd name="connsiteX1147" fmla="*/ 683978 w 2525033"/>
              <a:gd name="connsiteY1147" fmla="*/ 279422 h 861688"/>
              <a:gd name="connsiteX1148" fmla="*/ 683978 w 2525033"/>
              <a:gd name="connsiteY1148" fmla="*/ 275076 h 861688"/>
              <a:gd name="connsiteX1149" fmla="*/ 707775 w 2525033"/>
              <a:gd name="connsiteY1149" fmla="*/ 271524 h 861688"/>
              <a:gd name="connsiteX1150" fmla="*/ 712535 w 2525033"/>
              <a:gd name="connsiteY1150" fmla="*/ 271524 h 861688"/>
              <a:gd name="connsiteX1151" fmla="*/ 712535 w 2525033"/>
              <a:gd name="connsiteY1151" fmla="*/ 282179 h 861688"/>
              <a:gd name="connsiteX1152" fmla="*/ 741879 w 2525033"/>
              <a:gd name="connsiteY1152" fmla="*/ 271139 h 861688"/>
              <a:gd name="connsiteX1153" fmla="*/ 526453 w 2525033"/>
              <a:gd name="connsiteY1153" fmla="*/ 271139 h 861688"/>
              <a:gd name="connsiteX1154" fmla="*/ 548864 w 2525033"/>
              <a:gd name="connsiteY1154" fmla="*/ 283160 h 861688"/>
              <a:gd name="connsiteX1155" fmla="*/ 579407 w 2525033"/>
              <a:gd name="connsiteY1155" fmla="*/ 271139 h 861688"/>
              <a:gd name="connsiteX1156" fmla="*/ 606977 w 2525033"/>
              <a:gd name="connsiteY1156" fmla="*/ 302483 h 861688"/>
              <a:gd name="connsiteX1157" fmla="*/ 606977 w 2525033"/>
              <a:gd name="connsiteY1157" fmla="*/ 357087 h 861688"/>
              <a:gd name="connsiteX1158" fmla="*/ 617283 w 2525033"/>
              <a:gd name="connsiteY1158" fmla="*/ 360043 h 861688"/>
              <a:gd name="connsiteX1159" fmla="*/ 617283 w 2525033"/>
              <a:gd name="connsiteY1159" fmla="*/ 363793 h 861688"/>
              <a:gd name="connsiteX1160" fmla="*/ 596258 w 2525033"/>
              <a:gd name="connsiteY1160" fmla="*/ 367146 h 861688"/>
              <a:gd name="connsiteX1161" fmla="*/ 583567 w 2525033"/>
              <a:gd name="connsiteY1161" fmla="*/ 365371 h 861688"/>
              <a:gd name="connsiteX1162" fmla="*/ 583567 w 2525033"/>
              <a:gd name="connsiteY1162" fmla="*/ 362018 h 861688"/>
              <a:gd name="connsiteX1163" fmla="*/ 590712 w 2525033"/>
              <a:gd name="connsiteY1163" fmla="*/ 349003 h 861688"/>
              <a:gd name="connsiteX1164" fmla="*/ 590712 w 2525033"/>
              <a:gd name="connsiteY1164" fmla="*/ 310568 h 861688"/>
              <a:gd name="connsiteX1165" fmla="*/ 570475 w 2525033"/>
              <a:gd name="connsiteY1165" fmla="*/ 284737 h 861688"/>
              <a:gd name="connsiteX1166" fmla="*/ 551437 w 2525033"/>
              <a:gd name="connsiteY1166" fmla="*/ 289270 h 861688"/>
              <a:gd name="connsiteX1167" fmla="*/ 552636 w 2525033"/>
              <a:gd name="connsiteY1167" fmla="*/ 304060 h 861688"/>
              <a:gd name="connsiteX1168" fmla="*/ 552636 w 2525033"/>
              <a:gd name="connsiteY1168" fmla="*/ 357087 h 861688"/>
              <a:gd name="connsiteX1169" fmla="*/ 562942 w 2525033"/>
              <a:gd name="connsiteY1169" fmla="*/ 360043 h 861688"/>
              <a:gd name="connsiteX1170" fmla="*/ 562942 w 2525033"/>
              <a:gd name="connsiteY1170" fmla="*/ 363793 h 861688"/>
              <a:gd name="connsiteX1171" fmla="*/ 542118 w 2525033"/>
              <a:gd name="connsiteY1171" fmla="*/ 367146 h 861688"/>
              <a:gd name="connsiteX1172" fmla="*/ 529226 w 2525033"/>
              <a:gd name="connsiteY1172" fmla="*/ 365371 h 861688"/>
              <a:gd name="connsiteX1173" fmla="*/ 529226 w 2525033"/>
              <a:gd name="connsiteY1173" fmla="*/ 362018 h 861688"/>
              <a:gd name="connsiteX1174" fmla="*/ 536372 w 2525033"/>
              <a:gd name="connsiteY1174" fmla="*/ 349003 h 861688"/>
              <a:gd name="connsiteX1175" fmla="*/ 536372 w 2525033"/>
              <a:gd name="connsiteY1175" fmla="*/ 312729 h 861688"/>
              <a:gd name="connsiteX1176" fmla="*/ 517534 w 2525033"/>
              <a:gd name="connsiteY1176" fmla="*/ 284737 h 861688"/>
              <a:gd name="connsiteX1177" fmla="*/ 497896 w 2525033"/>
              <a:gd name="connsiteY1177" fmla="*/ 290847 h 861688"/>
              <a:gd name="connsiteX1178" fmla="*/ 497896 w 2525033"/>
              <a:gd name="connsiteY1178" fmla="*/ 357087 h 861688"/>
              <a:gd name="connsiteX1179" fmla="*/ 509001 w 2525033"/>
              <a:gd name="connsiteY1179" fmla="*/ 360043 h 861688"/>
              <a:gd name="connsiteX1180" fmla="*/ 509001 w 2525033"/>
              <a:gd name="connsiteY1180" fmla="*/ 363793 h 861688"/>
              <a:gd name="connsiteX1181" fmla="*/ 486004 w 2525033"/>
              <a:gd name="connsiteY1181" fmla="*/ 367146 h 861688"/>
              <a:gd name="connsiteX1182" fmla="*/ 471125 w 2525033"/>
              <a:gd name="connsiteY1182" fmla="*/ 365371 h 861688"/>
              <a:gd name="connsiteX1183" fmla="*/ 471125 w 2525033"/>
              <a:gd name="connsiteY1183" fmla="*/ 362018 h 861688"/>
              <a:gd name="connsiteX1184" fmla="*/ 481631 w 2525033"/>
              <a:gd name="connsiteY1184" fmla="*/ 351375 h 861688"/>
              <a:gd name="connsiteX1185" fmla="*/ 481631 w 2525033"/>
              <a:gd name="connsiteY1185" fmla="*/ 284737 h 861688"/>
              <a:gd name="connsiteX1186" fmla="*/ 468752 w 2525033"/>
              <a:gd name="connsiteY1186" fmla="*/ 279422 h 861688"/>
              <a:gd name="connsiteX1187" fmla="*/ 468752 w 2525033"/>
              <a:gd name="connsiteY1187" fmla="*/ 275076 h 861688"/>
              <a:gd name="connsiteX1188" fmla="*/ 492549 w 2525033"/>
              <a:gd name="connsiteY1188" fmla="*/ 271524 h 861688"/>
              <a:gd name="connsiteX1189" fmla="*/ 497309 w 2525033"/>
              <a:gd name="connsiteY1189" fmla="*/ 271524 h 861688"/>
              <a:gd name="connsiteX1190" fmla="*/ 497309 w 2525033"/>
              <a:gd name="connsiteY1190" fmla="*/ 282179 h 861688"/>
              <a:gd name="connsiteX1191" fmla="*/ 526453 w 2525033"/>
              <a:gd name="connsiteY1191" fmla="*/ 271139 h 861688"/>
              <a:gd name="connsiteX1192" fmla="*/ 395187 w 2525033"/>
              <a:gd name="connsiteY1192" fmla="*/ 270543 h 861688"/>
              <a:gd name="connsiteX1193" fmla="*/ 405505 w 2525033"/>
              <a:gd name="connsiteY1193" fmla="*/ 279025 h 861688"/>
              <a:gd name="connsiteX1194" fmla="*/ 402332 w 2525033"/>
              <a:gd name="connsiteY1194" fmla="*/ 290847 h 861688"/>
              <a:gd name="connsiteX1195" fmla="*/ 390027 w 2525033"/>
              <a:gd name="connsiteY1195" fmla="*/ 286314 h 861688"/>
              <a:gd name="connsiteX1196" fmla="*/ 372576 w 2525033"/>
              <a:gd name="connsiteY1196" fmla="*/ 294399 h 861688"/>
              <a:gd name="connsiteX1197" fmla="*/ 372576 w 2525033"/>
              <a:gd name="connsiteY1197" fmla="*/ 357087 h 861688"/>
              <a:gd name="connsiteX1198" fmla="*/ 386267 w 2525033"/>
              <a:gd name="connsiteY1198" fmla="*/ 360043 h 861688"/>
              <a:gd name="connsiteX1199" fmla="*/ 386267 w 2525033"/>
              <a:gd name="connsiteY1199" fmla="*/ 363793 h 861688"/>
              <a:gd name="connsiteX1200" fmla="*/ 361670 w 2525033"/>
              <a:gd name="connsiteY1200" fmla="*/ 367146 h 861688"/>
              <a:gd name="connsiteX1201" fmla="*/ 345805 w 2525033"/>
              <a:gd name="connsiteY1201" fmla="*/ 365371 h 861688"/>
              <a:gd name="connsiteX1202" fmla="*/ 345805 w 2525033"/>
              <a:gd name="connsiteY1202" fmla="*/ 362018 h 861688"/>
              <a:gd name="connsiteX1203" fmla="*/ 356311 w 2525033"/>
              <a:gd name="connsiteY1203" fmla="*/ 351375 h 861688"/>
              <a:gd name="connsiteX1204" fmla="*/ 356311 w 2525033"/>
              <a:gd name="connsiteY1204" fmla="*/ 284737 h 861688"/>
              <a:gd name="connsiteX1205" fmla="*/ 343432 w 2525033"/>
              <a:gd name="connsiteY1205" fmla="*/ 279422 h 861688"/>
              <a:gd name="connsiteX1206" fmla="*/ 343432 w 2525033"/>
              <a:gd name="connsiteY1206" fmla="*/ 275076 h 861688"/>
              <a:gd name="connsiteX1207" fmla="*/ 367229 w 2525033"/>
              <a:gd name="connsiteY1207" fmla="*/ 271524 h 861688"/>
              <a:gd name="connsiteX1208" fmla="*/ 371989 w 2525033"/>
              <a:gd name="connsiteY1208" fmla="*/ 271524 h 861688"/>
              <a:gd name="connsiteX1209" fmla="*/ 371989 w 2525033"/>
              <a:gd name="connsiteY1209" fmla="*/ 285333 h 861688"/>
              <a:gd name="connsiteX1210" fmla="*/ 372176 w 2525033"/>
              <a:gd name="connsiteY1210" fmla="*/ 285333 h 861688"/>
              <a:gd name="connsiteX1211" fmla="*/ 377735 w 2525033"/>
              <a:gd name="connsiteY1211" fmla="*/ 279224 h 861688"/>
              <a:gd name="connsiteX1212" fmla="*/ 395187 w 2525033"/>
              <a:gd name="connsiteY1212" fmla="*/ 270543 h 861688"/>
              <a:gd name="connsiteX1213" fmla="*/ 1608378 w 2525033"/>
              <a:gd name="connsiteY1213" fmla="*/ 270344 h 861688"/>
              <a:gd name="connsiteX1214" fmla="*/ 1629789 w 2525033"/>
              <a:gd name="connsiteY1214" fmla="*/ 281980 h 861688"/>
              <a:gd name="connsiteX1215" fmla="*/ 1627416 w 2525033"/>
              <a:gd name="connsiteY1215" fmla="*/ 292225 h 861688"/>
              <a:gd name="connsiteX1216" fmla="*/ 1604405 w 2525033"/>
              <a:gd name="connsiteY1216" fmla="*/ 283160 h 861688"/>
              <a:gd name="connsiteX1217" fmla="*/ 1579022 w 2525033"/>
              <a:gd name="connsiteY1217" fmla="*/ 319434 h 861688"/>
              <a:gd name="connsiteX1218" fmla="*/ 1606991 w 2525033"/>
              <a:gd name="connsiteY1218" fmla="*/ 354728 h 861688"/>
              <a:gd name="connsiteX1219" fmla="*/ 1629602 w 2525033"/>
              <a:gd name="connsiteY1219" fmla="*/ 346842 h 861688"/>
              <a:gd name="connsiteX1220" fmla="*/ 1630589 w 2525033"/>
              <a:gd name="connsiteY1220" fmla="*/ 351772 h 861688"/>
              <a:gd name="connsiteX1221" fmla="*/ 1601632 w 2525033"/>
              <a:gd name="connsiteY1221" fmla="*/ 368326 h 861688"/>
              <a:gd name="connsiteX1222" fmla="*/ 1561770 w 2525033"/>
              <a:gd name="connsiteY1222" fmla="*/ 322986 h 861688"/>
              <a:gd name="connsiteX1223" fmla="*/ 1608378 w 2525033"/>
              <a:gd name="connsiteY1223" fmla="*/ 270344 h 861688"/>
              <a:gd name="connsiteX1224" fmla="*/ 308741 w 2525033"/>
              <a:gd name="connsiteY1224" fmla="*/ 270344 h 861688"/>
              <a:gd name="connsiteX1225" fmla="*/ 330152 w 2525033"/>
              <a:gd name="connsiteY1225" fmla="*/ 281980 h 861688"/>
              <a:gd name="connsiteX1226" fmla="*/ 327779 w 2525033"/>
              <a:gd name="connsiteY1226" fmla="*/ 292225 h 861688"/>
              <a:gd name="connsiteX1227" fmla="*/ 304768 w 2525033"/>
              <a:gd name="connsiteY1227" fmla="*/ 283160 h 861688"/>
              <a:gd name="connsiteX1228" fmla="*/ 279385 w 2525033"/>
              <a:gd name="connsiteY1228" fmla="*/ 319434 h 861688"/>
              <a:gd name="connsiteX1229" fmla="*/ 307354 w 2525033"/>
              <a:gd name="connsiteY1229" fmla="*/ 354728 h 861688"/>
              <a:gd name="connsiteX1230" fmla="*/ 329952 w 2525033"/>
              <a:gd name="connsiteY1230" fmla="*/ 346842 h 861688"/>
              <a:gd name="connsiteX1231" fmla="*/ 330952 w 2525033"/>
              <a:gd name="connsiteY1231" fmla="*/ 351772 h 861688"/>
              <a:gd name="connsiteX1232" fmla="*/ 301995 w 2525033"/>
              <a:gd name="connsiteY1232" fmla="*/ 368326 h 861688"/>
              <a:gd name="connsiteX1233" fmla="*/ 262133 w 2525033"/>
              <a:gd name="connsiteY1233" fmla="*/ 322986 h 861688"/>
              <a:gd name="connsiteX1234" fmla="*/ 308741 w 2525033"/>
              <a:gd name="connsiteY1234" fmla="*/ 270344 h 861688"/>
              <a:gd name="connsiteX1235" fmla="*/ 1972897 w 2525033"/>
              <a:gd name="connsiteY1235" fmla="*/ 270145 h 861688"/>
              <a:gd name="connsiteX1236" fmla="*/ 2007212 w 2525033"/>
              <a:gd name="connsiteY1236" fmla="*/ 307016 h 861688"/>
              <a:gd name="connsiteX1237" fmla="*/ 2007012 w 2525033"/>
              <a:gd name="connsiteY1237" fmla="*/ 319633 h 861688"/>
              <a:gd name="connsiteX1238" fmla="*/ 1948500 w 2525033"/>
              <a:gd name="connsiteY1238" fmla="*/ 319633 h 861688"/>
              <a:gd name="connsiteX1239" fmla="*/ 1977856 w 2525033"/>
              <a:gd name="connsiteY1239" fmla="*/ 354529 h 861688"/>
              <a:gd name="connsiteX1240" fmla="*/ 2005813 w 2525033"/>
              <a:gd name="connsiteY1240" fmla="*/ 346047 h 861688"/>
              <a:gd name="connsiteX1241" fmla="*/ 2006613 w 2525033"/>
              <a:gd name="connsiteY1241" fmla="*/ 351176 h 861688"/>
              <a:gd name="connsiteX1242" fmla="*/ 1972497 w 2525033"/>
              <a:gd name="connsiteY1242" fmla="*/ 368326 h 861688"/>
              <a:gd name="connsiteX1243" fmla="*/ 1931448 w 2525033"/>
              <a:gd name="connsiteY1243" fmla="*/ 323184 h 861688"/>
              <a:gd name="connsiteX1244" fmla="*/ 1972897 w 2525033"/>
              <a:gd name="connsiteY1244" fmla="*/ 270145 h 861688"/>
              <a:gd name="connsiteX1245" fmla="*/ 1509529 w 2525033"/>
              <a:gd name="connsiteY1245" fmla="*/ 270145 h 861688"/>
              <a:gd name="connsiteX1246" fmla="*/ 1541458 w 2525033"/>
              <a:gd name="connsiteY1246" fmla="*/ 296572 h 861688"/>
              <a:gd name="connsiteX1247" fmla="*/ 1540659 w 2525033"/>
              <a:gd name="connsiteY1247" fmla="*/ 316478 h 861688"/>
              <a:gd name="connsiteX1248" fmla="*/ 1540072 w 2525033"/>
              <a:gd name="connsiteY1248" fmla="*/ 348419 h 861688"/>
              <a:gd name="connsiteX1249" fmla="*/ 1548004 w 2525033"/>
              <a:gd name="connsiteY1249" fmla="*/ 358465 h 861688"/>
              <a:gd name="connsiteX1250" fmla="*/ 1534513 w 2525033"/>
              <a:gd name="connsiteY1250" fmla="*/ 368524 h 861688"/>
              <a:gd name="connsiteX1251" fmla="*/ 1525393 w 2525033"/>
              <a:gd name="connsiteY1251" fmla="*/ 358863 h 861688"/>
              <a:gd name="connsiteX1252" fmla="*/ 1498623 w 2525033"/>
              <a:gd name="connsiteY1252" fmla="*/ 368326 h 861688"/>
              <a:gd name="connsiteX1253" fmla="*/ 1473439 w 2525033"/>
              <a:gd name="connsiteY1253" fmla="*/ 346444 h 861688"/>
              <a:gd name="connsiteX1254" fmla="*/ 1524994 w 2525033"/>
              <a:gd name="connsiteY1254" fmla="*/ 314305 h 861688"/>
              <a:gd name="connsiteX1255" fmla="*/ 1524994 w 2525033"/>
              <a:gd name="connsiteY1255" fmla="*/ 308990 h 861688"/>
              <a:gd name="connsiteX1256" fmla="*/ 1507355 w 2525033"/>
              <a:gd name="connsiteY1256" fmla="*/ 283160 h 861688"/>
              <a:gd name="connsiteX1257" fmla="*/ 1477599 w 2525033"/>
              <a:gd name="connsiteY1257" fmla="*/ 295975 h 861688"/>
              <a:gd name="connsiteX1258" fmla="*/ 1477012 w 2525033"/>
              <a:gd name="connsiteY1258" fmla="*/ 290064 h 861688"/>
              <a:gd name="connsiteX1259" fmla="*/ 1509529 w 2525033"/>
              <a:gd name="connsiteY1259" fmla="*/ 270145 h 861688"/>
              <a:gd name="connsiteX1260" fmla="*/ 1166784 w 2525033"/>
              <a:gd name="connsiteY1260" fmla="*/ 270145 h 861688"/>
              <a:gd name="connsiteX1261" fmla="*/ 1201099 w 2525033"/>
              <a:gd name="connsiteY1261" fmla="*/ 307016 h 861688"/>
              <a:gd name="connsiteX1262" fmla="*/ 1200899 w 2525033"/>
              <a:gd name="connsiteY1262" fmla="*/ 319633 h 861688"/>
              <a:gd name="connsiteX1263" fmla="*/ 1142387 w 2525033"/>
              <a:gd name="connsiteY1263" fmla="*/ 319633 h 861688"/>
              <a:gd name="connsiteX1264" fmla="*/ 1171743 w 2525033"/>
              <a:gd name="connsiteY1264" fmla="*/ 354529 h 861688"/>
              <a:gd name="connsiteX1265" fmla="*/ 1199700 w 2525033"/>
              <a:gd name="connsiteY1265" fmla="*/ 346047 h 861688"/>
              <a:gd name="connsiteX1266" fmla="*/ 1200500 w 2525033"/>
              <a:gd name="connsiteY1266" fmla="*/ 351176 h 861688"/>
              <a:gd name="connsiteX1267" fmla="*/ 1166384 w 2525033"/>
              <a:gd name="connsiteY1267" fmla="*/ 368326 h 861688"/>
              <a:gd name="connsiteX1268" fmla="*/ 1125335 w 2525033"/>
              <a:gd name="connsiteY1268" fmla="*/ 323184 h 861688"/>
              <a:gd name="connsiteX1269" fmla="*/ 1166784 w 2525033"/>
              <a:gd name="connsiteY1269" fmla="*/ 270145 h 861688"/>
              <a:gd name="connsiteX1270" fmla="*/ 1038103 w 2525033"/>
              <a:gd name="connsiteY1270" fmla="*/ 270145 h 861688"/>
              <a:gd name="connsiteX1271" fmla="*/ 1072406 w 2525033"/>
              <a:gd name="connsiteY1271" fmla="*/ 307016 h 861688"/>
              <a:gd name="connsiteX1272" fmla="*/ 1072218 w 2525033"/>
              <a:gd name="connsiteY1272" fmla="*/ 319633 h 861688"/>
              <a:gd name="connsiteX1273" fmla="*/ 1013718 w 2525033"/>
              <a:gd name="connsiteY1273" fmla="*/ 319633 h 861688"/>
              <a:gd name="connsiteX1274" fmla="*/ 1043062 w 2525033"/>
              <a:gd name="connsiteY1274" fmla="*/ 354529 h 861688"/>
              <a:gd name="connsiteX1275" fmla="*/ 1071019 w 2525033"/>
              <a:gd name="connsiteY1275" fmla="*/ 346047 h 861688"/>
              <a:gd name="connsiteX1276" fmla="*/ 1071819 w 2525033"/>
              <a:gd name="connsiteY1276" fmla="*/ 351176 h 861688"/>
              <a:gd name="connsiteX1277" fmla="*/ 1037703 w 2525033"/>
              <a:gd name="connsiteY1277" fmla="*/ 368326 h 861688"/>
              <a:gd name="connsiteX1278" fmla="*/ 996654 w 2525033"/>
              <a:gd name="connsiteY1278" fmla="*/ 323184 h 861688"/>
              <a:gd name="connsiteX1279" fmla="*/ 1038103 w 2525033"/>
              <a:gd name="connsiteY1279" fmla="*/ 270145 h 861688"/>
              <a:gd name="connsiteX1280" fmla="*/ 828512 w 2525033"/>
              <a:gd name="connsiteY1280" fmla="*/ 270145 h 861688"/>
              <a:gd name="connsiteX1281" fmla="*/ 860441 w 2525033"/>
              <a:gd name="connsiteY1281" fmla="*/ 296572 h 861688"/>
              <a:gd name="connsiteX1282" fmla="*/ 859642 w 2525033"/>
              <a:gd name="connsiteY1282" fmla="*/ 316478 h 861688"/>
              <a:gd name="connsiteX1283" fmla="*/ 859055 w 2525033"/>
              <a:gd name="connsiteY1283" fmla="*/ 348419 h 861688"/>
              <a:gd name="connsiteX1284" fmla="*/ 866987 w 2525033"/>
              <a:gd name="connsiteY1284" fmla="*/ 358465 h 861688"/>
              <a:gd name="connsiteX1285" fmla="*/ 853496 w 2525033"/>
              <a:gd name="connsiteY1285" fmla="*/ 368524 h 861688"/>
              <a:gd name="connsiteX1286" fmla="*/ 844376 w 2525033"/>
              <a:gd name="connsiteY1286" fmla="*/ 358863 h 861688"/>
              <a:gd name="connsiteX1287" fmla="*/ 817606 w 2525033"/>
              <a:gd name="connsiteY1287" fmla="*/ 368326 h 861688"/>
              <a:gd name="connsiteX1288" fmla="*/ 792422 w 2525033"/>
              <a:gd name="connsiteY1288" fmla="*/ 346444 h 861688"/>
              <a:gd name="connsiteX1289" fmla="*/ 843977 w 2525033"/>
              <a:gd name="connsiteY1289" fmla="*/ 314305 h 861688"/>
              <a:gd name="connsiteX1290" fmla="*/ 843977 w 2525033"/>
              <a:gd name="connsiteY1290" fmla="*/ 308990 h 861688"/>
              <a:gd name="connsiteX1291" fmla="*/ 826338 w 2525033"/>
              <a:gd name="connsiteY1291" fmla="*/ 283160 h 861688"/>
              <a:gd name="connsiteX1292" fmla="*/ 796582 w 2525033"/>
              <a:gd name="connsiteY1292" fmla="*/ 295975 h 861688"/>
              <a:gd name="connsiteX1293" fmla="*/ 795995 w 2525033"/>
              <a:gd name="connsiteY1293" fmla="*/ 290064 h 861688"/>
              <a:gd name="connsiteX1294" fmla="*/ 828512 w 2525033"/>
              <a:gd name="connsiteY1294" fmla="*/ 270145 h 861688"/>
              <a:gd name="connsiteX1295" fmla="*/ 1733186 w 2525033"/>
              <a:gd name="connsiteY1295" fmla="*/ 269959 h 861688"/>
              <a:gd name="connsiteX1296" fmla="*/ 1755397 w 2525033"/>
              <a:gd name="connsiteY1296" fmla="*/ 282179 h 861688"/>
              <a:gd name="connsiteX1297" fmla="*/ 1754410 w 2525033"/>
              <a:gd name="connsiteY1297" fmla="*/ 290450 h 861688"/>
              <a:gd name="connsiteX1298" fmla="*/ 1731800 w 2525033"/>
              <a:gd name="connsiteY1298" fmla="*/ 282961 h 861688"/>
              <a:gd name="connsiteX1299" fmla="*/ 1713162 w 2525033"/>
              <a:gd name="connsiteY1299" fmla="*/ 295193 h 861688"/>
              <a:gd name="connsiteX1300" fmla="*/ 1728627 w 2525033"/>
              <a:gd name="connsiteY1300" fmla="*/ 310766 h 861688"/>
              <a:gd name="connsiteX1301" fmla="*/ 1739333 w 2525033"/>
              <a:gd name="connsiteY1301" fmla="*/ 314902 h 861688"/>
              <a:gd name="connsiteX1302" fmla="*/ 1758970 w 2525033"/>
              <a:gd name="connsiteY1302" fmla="*/ 339354 h 861688"/>
              <a:gd name="connsiteX1303" fmla="*/ 1722081 w 2525033"/>
              <a:gd name="connsiteY1303" fmla="*/ 368326 h 861688"/>
              <a:gd name="connsiteX1304" fmla="*/ 1696897 w 2525033"/>
              <a:gd name="connsiteY1304" fmla="*/ 352157 h 861688"/>
              <a:gd name="connsiteX1305" fmla="*/ 1698683 w 2525033"/>
              <a:gd name="connsiteY1305" fmla="*/ 344073 h 861688"/>
              <a:gd name="connsiteX1306" fmla="*/ 1726641 w 2525033"/>
              <a:gd name="connsiteY1306" fmla="*/ 356503 h 861688"/>
              <a:gd name="connsiteX1307" fmla="*/ 1743505 w 2525033"/>
              <a:gd name="connsiteY1307" fmla="*/ 344271 h 861688"/>
              <a:gd name="connsiteX1308" fmla="*/ 1726441 w 2525033"/>
              <a:gd name="connsiteY1308" fmla="*/ 327519 h 861688"/>
              <a:gd name="connsiteX1309" fmla="*/ 1716535 w 2525033"/>
              <a:gd name="connsiteY1309" fmla="*/ 323383 h 861688"/>
              <a:gd name="connsiteX1310" fmla="*/ 1698683 w 2525033"/>
              <a:gd name="connsiteY1310" fmla="*/ 298931 h 861688"/>
              <a:gd name="connsiteX1311" fmla="*/ 1733186 w 2525033"/>
              <a:gd name="connsiteY1311" fmla="*/ 269959 h 861688"/>
              <a:gd name="connsiteX1312" fmla="*/ 222883 w 2525033"/>
              <a:gd name="connsiteY1312" fmla="*/ 269959 h 861688"/>
              <a:gd name="connsiteX1313" fmla="*/ 245094 w 2525033"/>
              <a:gd name="connsiteY1313" fmla="*/ 282179 h 861688"/>
              <a:gd name="connsiteX1314" fmla="*/ 244107 w 2525033"/>
              <a:gd name="connsiteY1314" fmla="*/ 290450 h 861688"/>
              <a:gd name="connsiteX1315" fmla="*/ 221497 w 2525033"/>
              <a:gd name="connsiteY1315" fmla="*/ 282961 h 861688"/>
              <a:gd name="connsiteX1316" fmla="*/ 202859 w 2525033"/>
              <a:gd name="connsiteY1316" fmla="*/ 295193 h 861688"/>
              <a:gd name="connsiteX1317" fmla="*/ 218324 w 2525033"/>
              <a:gd name="connsiteY1317" fmla="*/ 310766 h 861688"/>
              <a:gd name="connsiteX1318" fmla="*/ 229030 w 2525033"/>
              <a:gd name="connsiteY1318" fmla="*/ 314902 h 861688"/>
              <a:gd name="connsiteX1319" fmla="*/ 248667 w 2525033"/>
              <a:gd name="connsiteY1319" fmla="*/ 339354 h 861688"/>
              <a:gd name="connsiteX1320" fmla="*/ 211778 w 2525033"/>
              <a:gd name="connsiteY1320" fmla="*/ 368326 h 861688"/>
              <a:gd name="connsiteX1321" fmla="*/ 186594 w 2525033"/>
              <a:gd name="connsiteY1321" fmla="*/ 352157 h 861688"/>
              <a:gd name="connsiteX1322" fmla="*/ 188380 w 2525033"/>
              <a:gd name="connsiteY1322" fmla="*/ 344073 h 861688"/>
              <a:gd name="connsiteX1323" fmla="*/ 216338 w 2525033"/>
              <a:gd name="connsiteY1323" fmla="*/ 356503 h 861688"/>
              <a:gd name="connsiteX1324" fmla="*/ 233202 w 2525033"/>
              <a:gd name="connsiteY1324" fmla="*/ 344271 h 861688"/>
              <a:gd name="connsiteX1325" fmla="*/ 216138 w 2525033"/>
              <a:gd name="connsiteY1325" fmla="*/ 327519 h 861688"/>
              <a:gd name="connsiteX1326" fmla="*/ 206232 w 2525033"/>
              <a:gd name="connsiteY1326" fmla="*/ 323383 h 861688"/>
              <a:gd name="connsiteX1327" fmla="*/ 188380 w 2525033"/>
              <a:gd name="connsiteY1327" fmla="*/ 298931 h 861688"/>
              <a:gd name="connsiteX1328" fmla="*/ 222883 w 2525033"/>
              <a:gd name="connsiteY1328" fmla="*/ 269959 h 861688"/>
              <a:gd name="connsiteX1329" fmla="*/ 907636 w 2525033"/>
              <a:gd name="connsiteY1329" fmla="*/ 256945 h 861688"/>
              <a:gd name="connsiteX1330" fmla="*/ 906836 w 2525033"/>
              <a:gd name="connsiteY1330" fmla="*/ 274679 h 861688"/>
              <a:gd name="connsiteX1331" fmla="*/ 933020 w 2525033"/>
              <a:gd name="connsiteY1331" fmla="*/ 274679 h 861688"/>
              <a:gd name="connsiteX1332" fmla="*/ 931620 w 2525033"/>
              <a:gd name="connsiteY1332" fmla="*/ 285334 h 861688"/>
              <a:gd name="connsiteX1333" fmla="*/ 906237 w 2525033"/>
              <a:gd name="connsiteY1333" fmla="*/ 285334 h 861688"/>
              <a:gd name="connsiteX1334" fmla="*/ 905849 w 2525033"/>
              <a:gd name="connsiteY1334" fmla="*/ 310171 h 861688"/>
              <a:gd name="connsiteX1335" fmla="*/ 905649 w 2525033"/>
              <a:gd name="connsiteY1335" fmla="*/ 333232 h 861688"/>
              <a:gd name="connsiteX1336" fmla="*/ 917742 w 2525033"/>
              <a:gd name="connsiteY1336" fmla="*/ 354728 h 861688"/>
              <a:gd name="connsiteX1337" fmla="*/ 932420 w 2525033"/>
              <a:gd name="connsiteY1337" fmla="*/ 349599 h 861688"/>
              <a:gd name="connsiteX1338" fmla="*/ 934406 w 2525033"/>
              <a:gd name="connsiteY1338" fmla="*/ 350382 h 861688"/>
              <a:gd name="connsiteX1339" fmla="*/ 912982 w 2525033"/>
              <a:gd name="connsiteY1339" fmla="*/ 367929 h 861688"/>
              <a:gd name="connsiteX1340" fmla="*/ 889385 w 2525033"/>
              <a:gd name="connsiteY1340" fmla="*/ 340534 h 861688"/>
              <a:gd name="connsiteX1341" fmla="*/ 889984 w 2525033"/>
              <a:gd name="connsiteY1341" fmla="*/ 311549 h 861688"/>
              <a:gd name="connsiteX1342" fmla="*/ 890572 w 2525033"/>
              <a:gd name="connsiteY1342" fmla="*/ 285334 h 861688"/>
              <a:gd name="connsiteX1343" fmla="*/ 879666 w 2525033"/>
              <a:gd name="connsiteY1343" fmla="*/ 285334 h 861688"/>
              <a:gd name="connsiteX1344" fmla="*/ 879666 w 2525033"/>
              <a:gd name="connsiteY1344" fmla="*/ 278826 h 861688"/>
              <a:gd name="connsiteX1345" fmla="*/ 901090 w 2525033"/>
              <a:gd name="connsiteY1345" fmla="*/ 257727 h 861688"/>
              <a:gd name="connsiteX1346" fmla="*/ 48188 w 2525033"/>
              <a:gd name="connsiteY1346" fmla="*/ 250238 h 861688"/>
              <a:gd name="connsiteX1347" fmla="*/ 37876 w 2525033"/>
              <a:gd name="connsiteY1347" fmla="*/ 250835 h 861688"/>
              <a:gd name="connsiteX1348" fmla="*/ 37876 w 2525033"/>
              <a:gd name="connsiteY1348" fmla="*/ 354926 h 861688"/>
              <a:gd name="connsiteX1349" fmla="*/ 47595 w 2525033"/>
              <a:gd name="connsiteY1349" fmla="*/ 355709 h 861688"/>
              <a:gd name="connsiteX1350" fmla="*/ 98562 w 2525033"/>
              <a:gd name="connsiteY1350" fmla="*/ 301105 h 861688"/>
              <a:gd name="connsiteX1351" fmla="*/ 48188 w 2525033"/>
              <a:gd name="connsiteY1351" fmla="*/ 250238 h 861688"/>
              <a:gd name="connsiteX1352" fmla="*/ 1401223 w 2525033"/>
              <a:gd name="connsiteY1352" fmla="*/ 249443 h 861688"/>
              <a:gd name="connsiteX1353" fmla="*/ 1392691 w 2525033"/>
              <a:gd name="connsiteY1353" fmla="*/ 250238 h 861688"/>
              <a:gd name="connsiteX1354" fmla="*/ 1392691 w 2525033"/>
              <a:gd name="connsiteY1354" fmla="*/ 305438 h 861688"/>
              <a:gd name="connsiteX1355" fmla="*/ 1400423 w 2525033"/>
              <a:gd name="connsiteY1355" fmla="*/ 305438 h 861688"/>
              <a:gd name="connsiteX1356" fmla="*/ 1428580 w 2525033"/>
              <a:gd name="connsiteY1356" fmla="*/ 274876 h 861688"/>
              <a:gd name="connsiteX1357" fmla="*/ 1401223 w 2525033"/>
              <a:gd name="connsiteY1357" fmla="*/ 249443 h 861688"/>
              <a:gd name="connsiteX1358" fmla="*/ 48582 w 2525033"/>
              <a:gd name="connsiteY1358" fmla="*/ 238801 h 861688"/>
              <a:gd name="connsiteX1359" fmla="*/ 117794 w 2525033"/>
              <a:gd name="connsiteY1359" fmla="*/ 297752 h 861688"/>
              <a:gd name="connsiteX1360" fmla="*/ 45609 w 2525033"/>
              <a:gd name="connsiteY1360" fmla="*/ 367345 h 861688"/>
              <a:gd name="connsiteX1361" fmla="*/ 9319 w 2525033"/>
              <a:gd name="connsiteY1361" fmla="*/ 365370 h 861688"/>
              <a:gd name="connsiteX1362" fmla="*/ 9319 w 2525033"/>
              <a:gd name="connsiteY1362" fmla="*/ 361620 h 861688"/>
              <a:gd name="connsiteX1363" fmla="*/ 20824 w 2525033"/>
              <a:gd name="connsiteY1363" fmla="*/ 346643 h 861688"/>
              <a:gd name="connsiteX1364" fmla="*/ 20824 w 2525033"/>
              <a:gd name="connsiteY1364" fmla="*/ 250040 h 861688"/>
              <a:gd name="connsiteX1365" fmla="*/ 8326 w 2525033"/>
              <a:gd name="connsiteY1365" fmla="*/ 245904 h 861688"/>
              <a:gd name="connsiteX1366" fmla="*/ 8326 w 2525033"/>
              <a:gd name="connsiteY1366" fmla="*/ 241570 h 861688"/>
              <a:gd name="connsiteX1367" fmla="*/ 48582 w 2525033"/>
              <a:gd name="connsiteY1367" fmla="*/ 238801 h 861688"/>
              <a:gd name="connsiteX1368" fmla="*/ 1402409 w 2525033"/>
              <a:gd name="connsiteY1368" fmla="*/ 238602 h 861688"/>
              <a:gd name="connsiteX1369" fmla="*/ 1446631 w 2525033"/>
              <a:gd name="connsiteY1369" fmla="*/ 271921 h 861688"/>
              <a:gd name="connsiteX1370" fmla="*/ 1418074 w 2525033"/>
              <a:gd name="connsiteY1370" fmla="*/ 309574 h 861688"/>
              <a:gd name="connsiteX1371" fmla="*/ 1446032 w 2525033"/>
              <a:gd name="connsiteY1371" fmla="*/ 346842 h 861688"/>
              <a:gd name="connsiteX1372" fmla="*/ 1464482 w 2525033"/>
              <a:gd name="connsiteY1372" fmla="*/ 360241 h 861688"/>
              <a:gd name="connsiteX1373" fmla="*/ 1464482 w 2525033"/>
              <a:gd name="connsiteY1373" fmla="*/ 363992 h 861688"/>
              <a:gd name="connsiteX1374" fmla="*/ 1449405 w 2525033"/>
              <a:gd name="connsiteY1374" fmla="*/ 368326 h 861688"/>
              <a:gd name="connsiteX1375" fmla="*/ 1428181 w 2525033"/>
              <a:gd name="connsiteY1375" fmla="*/ 354330 h 861688"/>
              <a:gd name="connsiteX1376" fmla="*/ 1402010 w 2525033"/>
              <a:gd name="connsiteY1376" fmla="*/ 314901 h 861688"/>
              <a:gd name="connsiteX1377" fmla="*/ 1392691 w 2525033"/>
              <a:gd name="connsiteY1377" fmla="*/ 314901 h 861688"/>
              <a:gd name="connsiteX1378" fmla="*/ 1392691 w 2525033"/>
              <a:gd name="connsiteY1378" fmla="*/ 356503 h 861688"/>
              <a:gd name="connsiteX1379" fmla="*/ 1405183 w 2525033"/>
              <a:gd name="connsiteY1379" fmla="*/ 359657 h 861688"/>
              <a:gd name="connsiteX1380" fmla="*/ 1405183 w 2525033"/>
              <a:gd name="connsiteY1380" fmla="*/ 363992 h 861688"/>
              <a:gd name="connsiteX1381" fmla="*/ 1382572 w 2525033"/>
              <a:gd name="connsiteY1381" fmla="*/ 367345 h 861688"/>
              <a:gd name="connsiteX1382" fmla="*/ 1363934 w 2525033"/>
              <a:gd name="connsiteY1382" fmla="*/ 365370 h 861688"/>
              <a:gd name="connsiteX1383" fmla="*/ 1363934 w 2525033"/>
              <a:gd name="connsiteY1383" fmla="*/ 361620 h 861688"/>
              <a:gd name="connsiteX1384" fmla="*/ 1375439 w 2525033"/>
              <a:gd name="connsiteY1384" fmla="*/ 346643 h 861688"/>
              <a:gd name="connsiteX1385" fmla="*/ 1375439 w 2525033"/>
              <a:gd name="connsiteY1385" fmla="*/ 249841 h 861688"/>
              <a:gd name="connsiteX1386" fmla="*/ 1362947 w 2525033"/>
              <a:gd name="connsiteY1386" fmla="*/ 245904 h 861688"/>
              <a:gd name="connsiteX1387" fmla="*/ 1362947 w 2525033"/>
              <a:gd name="connsiteY1387" fmla="*/ 241570 h 861688"/>
              <a:gd name="connsiteX1388" fmla="*/ 1402409 w 2525033"/>
              <a:gd name="connsiteY1388" fmla="*/ 238602 h 861688"/>
              <a:gd name="connsiteX1389" fmla="*/ 1664980 w 2525033"/>
              <a:gd name="connsiteY1389" fmla="*/ 230518 h 861688"/>
              <a:gd name="connsiteX1390" fmla="*/ 1675286 w 2525033"/>
              <a:gd name="connsiteY1390" fmla="*/ 241173 h 861688"/>
              <a:gd name="connsiteX1391" fmla="*/ 1664181 w 2525033"/>
              <a:gd name="connsiteY1391" fmla="*/ 253393 h 861688"/>
              <a:gd name="connsiteX1392" fmla="*/ 1653675 w 2525033"/>
              <a:gd name="connsiteY1392" fmla="*/ 242154 h 861688"/>
              <a:gd name="connsiteX1393" fmla="*/ 1664980 w 2525033"/>
              <a:gd name="connsiteY1393" fmla="*/ 230518 h 861688"/>
              <a:gd name="connsiteX1394" fmla="*/ 966336 w 2525033"/>
              <a:gd name="connsiteY1394" fmla="*/ 230518 h 861688"/>
              <a:gd name="connsiteX1395" fmla="*/ 976642 w 2525033"/>
              <a:gd name="connsiteY1395" fmla="*/ 241173 h 861688"/>
              <a:gd name="connsiteX1396" fmla="*/ 965536 w 2525033"/>
              <a:gd name="connsiteY1396" fmla="*/ 253393 h 861688"/>
              <a:gd name="connsiteX1397" fmla="*/ 955030 w 2525033"/>
              <a:gd name="connsiteY1397" fmla="*/ 242154 h 861688"/>
              <a:gd name="connsiteX1398" fmla="*/ 966336 w 2525033"/>
              <a:gd name="connsiteY1398" fmla="*/ 230518 h 861688"/>
              <a:gd name="connsiteX1399" fmla="*/ 652561 w 2525033"/>
              <a:gd name="connsiteY1399" fmla="*/ 230518 h 861688"/>
              <a:gd name="connsiteX1400" fmla="*/ 662867 w 2525033"/>
              <a:gd name="connsiteY1400" fmla="*/ 241173 h 861688"/>
              <a:gd name="connsiteX1401" fmla="*/ 651761 w 2525033"/>
              <a:gd name="connsiteY1401" fmla="*/ 253393 h 861688"/>
              <a:gd name="connsiteX1402" fmla="*/ 641255 w 2525033"/>
              <a:gd name="connsiteY1402" fmla="*/ 242154 h 861688"/>
              <a:gd name="connsiteX1403" fmla="*/ 652561 w 2525033"/>
              <a:gd name="connsiteY1403" fmla="*/ 230518 h 861688"/>
              <a:gd name="connsiteX1404" fmla="*/ 437335 w 2525033"/>
              <a:gd name="connsiteY1404" fmla="*/ 230518 h 861688"/>
              <a:gd name="connsiteX1405" fmla="*/ 447641 w 2525033"/>
              <a:gd name="connsiteY1405" fmla="*/ 241173 h 861688"/>
              <a:gd name="connsiteX1406" fmla="*/ 436536 w 2525033"/>
              <a:gd name="connsiteY1406" fmla="*/ 253393 h 861688"/>
              <a:gd name="connsiteX1407" fmla="*/ 426030 w 2525033"/>
              <a:gd name="connsiteY1407" fmla="*/ 242154 h 861688"/>
              <a:gd name="connsiteX1408" fmla="*/ 437335 w 2525033"/>
              <a:gd name="connsiteY1408" fmla="*/ 230518 h 861688"/>
              <a:gd name="connsiteX1409" fmla="*/ 154676 w 2525033"/>
              <a:gd name="connsiteY1409" fmla="*/ 230518 h 861688"/>
              <a:gd name="connsiteX1410" fmla="*/ 164982 w 2525033"/>
              <a:gd name="connsiteY1410" fmla="*/ 241173 h 861688"/>
              <a:gd name="connsiteX1411" fmla="*/ 153877 w 2525033"/>
              <a:gd name="connsiteY1411" fmla="*/ 253393 h 861688"/>
              <a:gd name="connsiteX1412" fmla="*/ 143371 w 2525033"/>
              <a:gd name="connsiteY1412" fmla="*/ 242154 h 861688"/>
              <a:gd name="connsiteX1413" fmla="*/ 154676 w 2525033"/>
              <a:gd name="connsiteY1413" fmla="*/ 230518 h 861688"/>
              <a:gd name="connsiteX1414" fmla="*/ 1988562 w 2525033"/>
              <a:gd name="connsiteY1414" fmla="*/ 148854 h 861688"/>
              <a:gd name="connsiteX1415" fmla="*/ 1978443 w 2525033"/>
              <a:gd name="connsiteY1415" fmla="*/ 164625 h 861688"/>
              <a:gd name="connsiteX1416" fmla="*/ 2003827 w 2525033"/>
              <a:gd name="connsiteY1416" fmla="*/ 179602 h 861688"/>
              <a:gd name="connsiteX1417" fmla="*/ 2035170 w 2525033"/>
              <a:gd name="connsiteY1417" fmla="*/ 160875 h 861688"/>
              <a:gd name="connsiteX1418" fmla="*/ 2020492 w 2525033"/>
              <a:gd name="connsiteY1418" fmla="*/ 148854 h 861688"/>
              <a:gd name="connsiteX1419" fmla="*/ 1505819 w 2525033"/>
              <a:gd name="connsiteY1419" fmla="*/ 99757 h 861688"/>
              <a:gd name="connsiteX1420" fmla="*/ 1471316 w 2525033"/>
              <a:gd name="connsiteY1420" fmla="*/ 119670 h 861688"/>
              <a:gd name="connsiteX1421" fmla="*/ 1486781 w 2525033"/>
              <a:gd name="connsiteY1421" fmla="*/ 132685 h 861688"/>
              <a:gd name="connsiteX1422" fmla="*/ 1505819 w 2525033"/>
              <a:gd name="connsiteY1422" fmla="*/ 127357 h 861688"/>
              <a:gd name="connsiteX1423" fmla="*/ 683291 w 2525033"/>
              <a:gd name="connsiteY1423" fmla="*/ 99757 h 861688"/>
              <a:gd name="connsiteX1424" fmla="*/ 648788 w 2525033"/>
              <a:gd name="connsiteY1424" fmla="*/ 119670 h 861688"/>
              <a:gd name="connsiteX1425" fmla="*/ 664253 w 2525033"/>
              <a:gd name="connsiteY1425" fmla="*/ 132685 h 861688"/>
              <a:gd name="connsiteX1426" fmla="*/ 683291 w 2525033"/>
              <a:gd name="connsiteY1426" fmla="*/ 127357 h 861688"/>
              <a:gd name="connsiteX1427" fmla="*/ 594960 w 2525033"/>
              <a:gd name="connsiteY1427" fmla="*/ 99757 h 861688"/>
              <a:gd name="connsiteX1428" fmla="*/ 560457 w 2525033"/>
              <a:gd name="connsiteY1428" fmla="*/ 119670 h 861688"/>
              <a:gd name="connsiteX1429" fmla="*/ 575922 w 2525033"/>
              <a:gd name="connsiteY1429" fmla="*/ 132685 h 861688"/>
              <a:gd name="connsiteX1430" fmla="*/ 594960 w 2525033"/>
              <a:gd name="connsiteY1430" fmla="*/ 127357 h 861688"/>
              <a:gd name="connsiteX1431" fmla="*/ 180773 w 2525033"/>
              <a:gd name="connsiteY1431" fmla="*/ 99757 h 861688"/>
              <a:gd name="connsiteX1432" fmla="*/ 146270 w 2525033"/>
              <a:gd name="connsiteY1432" fmla="*/ 119670 h 861688"/>
              <a:gd name="connsiteX1433" fmla="*/ 161735 w 2525033"/>
              <a:gd name="connsiteY1433" fmla="*/ 132685 h 861688"/>
              <a:gd name="connsiteX1434" fmla="*/ 180773 w 2525033"/>
              <a:gd name="connsiteY1434" fmla="*/ 127357 h 861688"/>
              <a:gd name="connsiteX1435" fmla="*/ 1240162 w 2525033"/>
              <a:gd name="connsiteY1435" fmla="*/ 57572 h 861688"/>
              <a:gd name="connsiteX1436" fmla="*/ 1210606 w 2525033"/>
              <a:gd name="connsiteY1436" fmla="*/ 98181 h 861688"/>
              <a:gd name="connsiteX1437" fmla="*/ 1234403 w 2525033"/>
              <a:gd name="connsiteY1437" fmla="*/ 131307 h 861688"/>
              <a:gd name="connsiteX1438" fmla="*/ 1254640 w 2525033"/>
              <a:gd name="connsiteY1438" fmla="*/ 124998 h 861688"/>
              <a:gd name="connsiteX1439" fmla="*/ 1254640 w 2525033"/>
              <a:gd name="connsiteY1439" fmla="*/ 59739 h 861688"/>
              <a:gd name="connsiteX1440" fmla="*/ 1240162 w 2525033"/>
              <a:gd name="connsiteY1440" fmla="*/ 57572 h 861688"/>
              <a:gd name="connsiteX1441" fmla="*/ 1069508 w 2525033"/>
              <a:gd name="connsiteY1441" fmla="*/ 57572 h 861688"/>
              <a:gd name="connsiteX1442" fmla="*/ 1042338 w 2525033"/>
              <a:gd name="connsiteY1442" fmla="*/ 97193 h 861688"/>
              <a:gd name="connsiteX1443" fmla="*/ 1068909 w 2525033"/>
              <a:gd name="connsiteY1443" fmla="*/ 133282 h 861688"/>
              <a:gd name="connsiteX1444" fmla="*/ 1096079 w 2525033"/>
              <a:gd name="connsiteY1444" fmla="*/ 93449 h 861688"/>
              <a:gd name="connsiteX1445" fmla="*/ 1069508 w 2525033"/>
              <a:gd name="connsiteY1445" fmla="*/ 57572 h 861688"/>
              <a:gd name="connsiteX1446" fmla="*/ 1649664 w 2525033"/>
              <a:gd name="connsiteY1446" fmla="*/ 57571 h 861688"/>
              <a:gd name="connsiteX1447" fmla="*/ 1622494 w 2525033"/>
              <a:gd name="connsiteY1447" fmla="*/ 97193 h 861688"/>
              <a:gd name="connsiteX1448" fmla="*/ 1649065 w 2525033"/>
              <a:gd name="connsiteY1448" fmla="*/ 133281 h 861688"/>
              <a:gd name="connsiteX1449" fmla="*/ 1676235 w 2525033"/>
              <a:gd name="connsiteY1449" fmla="*/ 93448 h 861688"/>
              <a:gd name="connsiteX1450" fmla="*/ 1649664 w 2525033"/>
              <a:gd name="connsiteY1450" fmla="*/ 57571 h 861688"/>
              <a:gd name="connsiteX1451" fmla="*/ 964050 w 2525033"/>
              <a:gd name="connsiteY1451" fmla="*/ 57571 h 861688"/>
              <a:gd name="connsiteX1452" fmla="*/ 936880 w 2525033"/>
              <a:gd name="connsiteY1452" fmla="*/ 97193 h 861688"/>
              <a:gd name="connsiteX1453" fmla="*/ 963451 w 2525033"/>
              <a:gd name="connsiteY1453" fmla="*/ 133281 h 861688"/>
              <a:gd name="connsiteX1454" fmla="*/ 990621 w 2525033"/>
              <a:gd name="connsiteY1454" fmla="*/ 93448 h 861688"/>
              <a:gd name="connsiteX1455" fmla="*/ 964050 w 2525033"/>
              <a:gd name="connsiteY1455" fmla="*/ 57571 h 861688"/>
              <a:gd name="connsiteX1456" fmla="*/ 378322 w 2525033"/>
              <a:gd name="connsiteY1456" fmla="*/ 57571 h 861688"/>
              <a:gd name="connsiteX1457" fmla="*/ 351152 w 2525033"/>
              <a:gd name="connsiteY1457" fmla="*/ 97193 h 861688"/>
              <a:gd name="connsiteX1458" fmla="*/ 377723 w 2525033"/>
              <a:gd name="connsiteY1458" fmla="*/ 133281 h 861688"/>
              <a:gd name="connsiteX1459" fmla="*/ 404893 w 2525033"/>
              <a:gd name="connsiteY1459" fmla="*/ 93448 h 861688"/>
              <a:gd name="connsiteX1460" fmla="*/ 378322 w 2525033"/>
              <a:gd name="connsiteY1460" fmla="*/ 57571 h 861688"/>
              <a:gd name="connsiteX1461" fmla="*/ 2098592 w 2525033"/>
              <a:gd name="connsiteY1461" fmla="*/ 56976 h 861688"/>
              <a:gd name="connsiteX1462" fmla="*/ 2076181 w 2525033"/>
              <a:gd name="connsiteY1462" fmla="*/ 85563 h 861688"/>
              <a:gd name="connsiteX1463" fmla="*/ 2118617 w 2525033"/>
              <a:gd name="connsiteY1463" fmla="*/ 85563 h 861688"/>
              <a:gd name="connsiteX1464" fmla="*/ 2098592 w 2525033"/>
              <a:gd name="connsiteY1464" fmla="*/ 56976 h 861688"/>
              <a:gd name="connsiteX1465" fmla="*/ 1914983 w 2525033"/>
              <a:gd name="connsiteY1465" fmla="*/ 56976 h 861688"/>
              <a:gd name="connsiteX1466" fmla="*/ 1892572 w 2525033"/>
              <a:gd name="connsiteY1466" fmla="*/ 85563 h 861688"/>
              <a:gd name="connsiteX1467" fmla="*/ 1935008 w 2525033"/>
              <a:gd name="connsiteY1467" fmla="*/ 85563 h 861688"/>
              <a:gd name="connsiteX1468" fmla="*/ 1914983 w 2525033"/>
              <a:gd name="connsiteY1468" fmla="*/ 56976 h 861688"/>
              <a:gd name="connsiteX1469" fmla="*/ 2004827 w 2525033"/>
              <a:gd name="connsiteY1469" fmla="*/ 56187 h 861688"/>
              <a:gd name="connsiteX1470" fmla="*/ 1984002 w 2525033"/>
              <a:gd name="connsiteY1470" fmla="*/ 83986 h 861688"/>
              <a:gd name="connsiteX1471" fmla="*/ 2003040 w 2525033"/>
              <a:gd name="connsiteY1471" fmla="*/ 108630 h 861688"/>
              <a:gd name="connsiteX1472" fmla="*/ 2024652 w 2525033"/>
              <a:gd name="connsiteY1472" fmla="*/ 80633 h 861688"/>
              <a:gd name="connsiteX1473" fmla="*/ 2004827 w 2525033"/>
              <a:gd name="connsiteY1473" fmla="*/ 56187 h 861688"/>
              <a:gd name="connsiteX1474" fmla="*/ 1316176 w 2525033"/>
              <a:gd name="connsiteY1474" fmla="*/ 47712 h 861688"/>
              <a:gd name="connsiteX1475" fmla="*/ 1322522 w 2525033"/>
              <a:gd name="connsiteY1475" fmla="*/ 47712 h 861688"/>
              <a:gd name="connsiteX1476" fmla="*/ 1321523 w 2525033"/>
              <a:gd name="connsiteY1476" fmla="*/ 58355 h 861688"/>
              <a:gd name="connsiteX1477" fmla="*/ 1321523 w 2525033"/>
              <a:gd name="connsiteY1477" fmla="*/ 133281 h 861688"/>
              <a:gd name="connsiteX1478" fmla="*/ 1332628 w 2525033"/>
              <a:gd name="connsiteY1478" fmla="*/ 136237 h 861688"/>
              <a:gd name="connsiteX1479" fmla="*/ 1332628 w 2525033"/>
              <a:gd name="connsiteY1479" fmla="*/ 139975 h 861688"/>
              <a:gd name="connsiteX1480" fmla="*/ 1309630 w 2525033"/>
              <a:gd name="connsiteY1480" fmla="*/ 143328 h 861688"/>
              <a:gd name="connsiteX1481" fmla="*/ 1294752 w 2525033"/>
              <a:gd name="connsiteY1481" fmla="*/ 141552 h 861688"/>
              <a:gd name="connsiteX1482" fmla="*/ 1294752 w 2525033"/>
              <a:gd name="connsiteY1482" fmla="*/ 138199 h 861688"/>
              <a:gd name="connsiteX1483" fmla="*/ 1305258 w 2525033"/>
              <a:gd name="connsiteY1483" fmla="*/ 127557 h 861688"/>
              <a:gd name="connsiteX1484" fmla="*/ 1305258 w 2525033"/>
              <a:gd name="connsiteY1484" fmla="*/ 60919 h 861688"/>
              <a:gd name="connsiteX1485" fmla="*/ 1292566 w 2525033"/>
              <a:gd name="connsiteY1485" fmla="*/ 55598 h 861688"/>
              <a:gd name="connsiteX1486" fmla="*/ 1292566 w 2525033"/>
              <a:gd name="connsiteY1486" fmla="*/ 51456 h 861688"/>
              <a:gd name="connsiteX1487" fmla="*/ 1316176 w 2525033"/>
              <a:gd name="connsiteY1487" fmla="*/ 47712 h 861688"/>
              <a:gd name="connsiteX1488" fmla="*/ 304919 w 2525033"/>
              <a:gd name="connsiteY1488" fmla="*/ 47712 h 861688"/>
              <a:gd name="connsiteX1489" fmla="*/ 311265 w 2525033"/>
              <a:gd name="connsiteY1489" fmla="*/ 47712 h 861688"/>
              <a:gd name="connsiteX1490" fmla="*/ 310266 w 2525033"/>
              <a:gd name="connsiteY1490" fmla="*/ 58355 h 861688"/>
              <a:gd name="connsiteX1491" fmla="*/ 310266 w 2525033"/>
              <a:gd name="connsiteY1491" fmla="*/ 133281 h 861688"/>
              <a:gd name="connsiteX1492" fmla="*/ 321371 w 2525033"/>
              <a:gd name="connsiteY1492" fmla="*/ 136237 h 861688"/>
              <a:gd name="connsiteX1493" fmla="*/ 321371 w 2525033"/>
              <a:gd name="connsiteY1493" fmla="*/ 139975 h 861688"/>
              <a:gd name="connsiteX1494" fmla="*/ 298373 w 2525033"/>
              <a:gd name="connsiteY1494" fmla="*/ 143328 h 861688"/>
              <a:gd name="connsiteX1495" fmla="*/ 283495 w 2525033"/>
              <a:gd name="connsiteY1495" fmla="*/ 141552 h 861688"/>
              <a:gd name="connsiteX1496" fmla="*/ 283495 w 2525033"/>
              <a:gd name="connsiteY1496" fmla="*/ 138199 h 861688"/>
              <a:gd name="connsiteX1497" fmla="*/ 294001 w 2525033"/>
              <a:gd name="connsiteY1497" fmla="*/ 127557 h 861688"/>
              <a:gd name="connsiteX1498" fmla="*/ 294001 w 2525033"/>
              <a:gd name="connsiteY1498" fmla="*/ 60919 h 861688"/>
              <a:gd name="connsiteX1499" fmla="*/ 281309 w 2525033"/>
              <a:gd name="connsiteY1499" fmla="*/ 55598 h 861688"/>
              <a:gd name="connsiteX1500" fmla="*/ 281309 w 2525033"/>
              <a:gd name="connsiteY1500" fmla="*/ 51456 h 861688"/>
              <a:gd name="connsiteX1501" fmla="*/ 304919 w 2525033"/>
              <a:gd name="connsiteY1501" fmla="*/ 47712 h 861688"/>
              <a:gd name="connsiteX1502" fmla="*/ 2204750 w 2525033"/>
              <a:gd name="connsiteY1502" fmla="*/ 47314 h 861688"/>
              <a:gd name="connsiteX1503" fmla="*/ 2232520 w 2525033"/>
              <a:gd name="connsiteY1503" fmla="*/ 78075 h 861688"/>
              <a:gd name="connsiteX1504" fmla="*/ 2232520 w 2525033"/>
              <a:gd name="connsiteY1504" fmla="*/ 133281 h 861688"/>
              <a:gd name="connsiteX1505" fmla="*/ 2242826 w 2525033"/>
              <a:gd name="connsiteY1505" fmla="*/ 136237 h 861688"/>
              <a:gd name="connsiteX1506" fmla="*/ 2242826 w 2525033"/>
              <a:gd name="connsiteY1506" fmla="*/ 139975 h 861688"/>
              <a:gd name="connsiteX1507" fmla="*/ 2222001 w 2525033"/>
              <a:gd name="connsiteY1507" fmla="*/ 143328 h 861688"/>
              <a:gd name="connsiteX1508" fmla="*/ 2209109 w 2525033"/>
              <a:gd name="connsiteY1508" fmla="*/ 141552 h 861688"/>
              <a:gd name="connsiteX1509" fmla="*/ 2209109 w 2525033"/>
              <a:gd name="connsiteY1509" fmla="*/ 138199 h 861688"/>
              <a:gd name="connsiteX1510" fmla="*/ 2216255 w 2525033"/>
              <a:gd name="connsiteY1510" fmla="*/ 125197 h 861688"/>
              <a:gd name="connsiteX1511" fmla="*/ 2216255 w 2525033"/>
              <a:gd name="connsiteY1511" fmla="*/ 87537 h 861688"/>
              <a:gd name="connsiteX1512" fmla="*/ 2196418 w 2525033"/>
              <a:gd name="connsiteY1512" fmla="*/ 60918 h 861688"/>
              <a:gd name="connsiteX1513" fmla="*/ 2175993 w 2525033"/>
              <a:gd name="connsiteY1513" fmla="*/ 67035 h 861688"/>
              <a:gd name="connsiteX1514" fmla="*/ 2175993 w 2525033"/>
              <a:gd name="connsiteY1514" fmla="*/ 133281 h 861688"/>
              <a:gd name="connsiteX1515" fmla="*/ 2187098 w 2525033"/>
              <a:gd name="connsiteY1515" fmla="*/ 136237 h 861688"/>
              <a:gd name="connsiteX1516" fmla="*/ 2187098 w 2525033"/>
              <a:gd name="connsiteY1516" fmla="*/ 139975 h 861688"/>
              <a:gd name="connsiteX1517" fmla="*/ 2164101 w 2525033"/>
              <a:gd name="connsiteY1517" fmla="*/ 143328 h 861688"/>
              <a:gd name="connsiteX1518" fmla="*/ 2149222 w 2525033"/>
              <a:gd name="connsiteY1518" fmla="*/ 141552 h 861688"/>
              <a:gd name="connsiteX1519" fmla="*/ 2149222 w 2525033"/>
              <a:gd name="connsiteY1519" fmla="*/ 138199 h 861688"/>
              <a:gd name="connsiteX1520" fmla="*/ 2159741 w 2525033"/>
              <a:gd name="connsiteY1520" fmla="*/ 127556 h 861688"/>
              <a:gd name="connsiteX1521" fmla="*/ 2159741 w 2525033"/>
              <a:gd name="connsiteY1521" fmla="*/ 60918 h 861688"/>
              <a:gd name="connsiteX1522" fmla="*/ 2146849 w 2525033"/>
              <a:gd name="connsiteY1522" fmla="*/ 55597 h 861688"/>
              <a:gd name="connsiteX1523" fmla="*/ 2146849 w 2525033"/>
              <a:gd name="connsiteY1523" fmla="*/ 51263 h 861688"/>
              <a:gd name="connsiteX1524" fmla="*/ 2170646 w 2525033"/>
              <a:gd name="connsiteY1524" fmla="*/ 47711 h 861688"/>
              <a:gd name="connsiteX1525" fmla="*/ 2175406 w 2525033"/>
              <a:gd name="connsiteY1525" fmla="*/ 47711 h 861688"/>
              <a:gd name="connsiteX1526" fmla="*/ 2175406 w 2525033"/>
              <a:gd name="connsiteY1526" fmla="*/ 58354 h 861688"/>
              <a:gd name="connsiteX1527" fmla="*/ 2204750 w 2525033"/>
              <a:gd name="connsiteY1527" fmla="*/ 47314 h 861688"/>
              <a:gd name="connsiteX1528" fmla="*/ 1403708 w 2525033"/>
              <a:gd name="connsiteY1528" fmla="*/ 47314 h 861688"/>
              <a:gd name="connsiteX1529" fmla="*/ 1431478 w 2525033"/>
              <a:gd name="connsiteY1529" fmla="*/ 78075 h 861688"/>
              <a:gd name="connsiteX1530" fmla="*/ 1431478 w 2525033"/>
              <a:gd name="connsiteY1530" fmla="*/ 133281 h 861688"/>
              <a:gd name="connsiteX1531" fmla="*/ 1441784 w 2525033"/>
              <a:gd name="connsiteY1531" fmla="*/ 136237 h 861688"/>
              <a:gd name="connsiteX1532" fmla="*/ 1441784 w 2525033"/>
              <a:gd name="connsiteY1532" fmla="*/ 139975 h 861688"/>
              <a:gd name="connsiteX1533" fmla="*/ 1420959 w 2525033"/>
              <a:gd name="connsiteY1533" fmla="*/ 143328 h 861688"/>
              <a:gd name="connsiteX1534" fmla="*/ 1408067 w 2525033"/>
              <a:gd name="connsiteY1534" fmla="*/ 141552 h 861688"/>
              <a:gd name="connsiteX1535" fmla="*/ 1408067 w 2525033"/>
              <a:gd name="connsiteY1535" fmla="*/ 138199 h 861688"/>
              <a:gd name="connsiteX1536" fmla="*/ 1415213 w 2525033"/>
              <a:gd name="connsiteY1536" fmla="*/ 125197 h 861688"/>
              <a:gd name="connsiteX1537" fmla="*/ 1415213 w 2525033"/>
              <a:gd name="connsiteY1537" fmla="*/ 87537 h 861688"/>
              <a:gd name="connsiteX1538" fmla="*/ 1395376 w 2525033"/>
              <a:gd name="connsiteY1538" fmla="*/ 60918 h 861688"/>
              <a:gd name="connsiteX1539" fmla="*/ 1374951 w 2525033"/>
              <a:gd name="connsiteY1539" fmla="*/ 67035 h 861688"/>
              <a:gd name="connsiteX1540" fmla="*/ 1374951 w 2525033"/>
              <a:gd name="connsiteY1540" fmla="*/ 133281 h 861688"/>
              <a:gd name="connsiteX1541" fmla="*/ 1386056 w 2525033"/>
              <a:gd name="connsiteY1541" fmla="*/ 136237 h 861688"/>
              <a:gd name="connsiteX1542" fmla="*/ 1386056 w 2525033"/>
              <a:gd name="connsiteY1542" fmla="*/ 139975 h 861688"/>
              <a:gd name="connsiteX1543" fmla="*/ 1363059 w 2525033"/>
              <a:gd name="connsiteY1543" fmla="*/ 143328 h 861688"/>
              <a:gd name="connsiteX1544" fmla="*/ 1348180 w 2525033"/>
              <a:gd name="connsiteY1544" fmla="*/ 141552 h 861688"/>
              <a:gd name="connsiteX1545" fmla="*/ 1348180 w 2525033"/>
              <a:gd name="connsiteY1545" fmla="*/ 138199 h 861688"/>
              <a:gd name="connsiteX1546" fmla="*/ 1358699 w 2525033"/>
              <a:gd name="connsiteY1546" fmla="*/ 127556 h 861688"/>
              <a:gd name="connsiteX1547" fmla="*/ 1358699 w 2525033"/>
              <a:gd name="connsiteY1547" fmla="*/ 60918 h 861688"/>
              <a:gd name="connsiteX1548" fmla="*/ 1345807 w 2525033"/>
              <a:gd name="connsiteY1548" fmla="*/ 55597 h 861688"/>
              <a:gd name="connsiteX1549" fmla="*/ 1345807 w 2525033"/>
              <a:gd name="connsiteY1549" fmla="*/ 51263 h 861688"/>
              <a:gd name="connsiteX1550" fmla="*/ 1369604 w 2525033"/>
              <a:gd name="connsiteY1550" fmla="*/ 47711 h 861688"/>
              <a:gd name="connsiteX1551" fmla="*/ 1374364 w 2525033"/>
              <a:gd name="connsiteY1551" fmla="*/ 47711 h 861688"/>
              <a:gd name="connsiteX1552" fmla="*/ 1374364 w 2525033"/>
              <a:gd name="connsiteY1552" fmla="*/ 58354 h 861688"/>
              <a:gd name="connsiteX1553" fmla="*/ 1403708 w 2525033"/>
              <a:gd name="connsiteY1553" fmla="*/ 47314 h 861688"/>
              <a:gd name="connsiteX1554" fmla="*/ 492850 w 2525033"/>
              <a:gd name="connsiteY1554" fmla="*/ 47314 h 861688"/>
              <a:gd name="connsiteX1555" fmla="*/ 520620 w 2525033"/>
              <a:gd name="connsiteY1555" fmla="*/ 78075 h 861688"/>
              <a:gd name="connsiteX1556" fmla="*/ 520620 w 2525033"/>
              <a:gd name="connsiteY1556" fmla="*/ 133281 h 861688"/>
              <a:gd name="connsiteX1557" fmla="*/ 530926 w 2525033"/>
              <a:gd name="connsiteY1557" fmla="*/ 136237 h 861688"/>
              <a:gd name="connsiteX1558" fmla="*/ 530926 w 2525033"/>
              <a:gd name="connsiteY1558" fmla="*/ 139975 h 861688"/>
              <a:gd name="connsiteX1559" fmla="*/ 510101 w 2525033"/>
              <a:gd name="connsiteY1559" fmla="*/ 143328 h 861688"/>
              <a:gd name="connsiteX1560" fmla="*/ 497209 w 2525033"/>
              <a:gd name="connsiteY1560" fmla="*/ 141552 h 861688"/>
              <a:gd name="connsiteX1561" fmla="*/ 497209 w 2525033"/>
              <a:gd name="connsiteY1561" fmla="*/ 138199 h 861688"/>
              <a:gd name="connsiteX1562" fmla="*/ 504355 w 2525033"/>
              <a:gd name="connsiteY1562" fmla="*/ 125197 h 861688"/>
              <a:gd name="connsiteX1563" fmla="*/ 504355 w 2525033"/>
              <a:gd name="connsiteY1563" fmla="*/ 87537 h 861688"/>
              <a:gd name="connsiteX1564" fmla="*/ 484518 w 2525033"/>
              <a:gd name="connsiteY1564" fmla="*/ 60918 h 861688"/>
              <a:gd name="connsiteX1565" fmla="*/ 464093 w 2525033"/>
              <a:gd name="connsiteY1565" fmla="*/ 67035 h 861688"/>
              <a:gd name="connsiteX1566" fmla="*/ 464093 w 2525033"/>
              <a:gd name="connsiteY1566" fmla="*/ 133281 h 861688"/>
              <a:gd name="connsiteX1567" fmla="*/ 475198 w 2525033"/>
              <a:gd name="connsiteY1567" fmla="*/ 136237 h 861688"/>
              <a:gd name="connsiteX1568" fmla="*/ 475198 w 2525033"/>
              <a:gd name="connsiteY1568" fmla="*/ 139975 h 861688"/>
              <a:gd name="connsiteX1569" fmla="*/ 452201 w 2525033"/>
              <a:gd name="connsiteY1569" fmla="*/ 143328 h 861688"/>
              <a:gd name="connsiteX1570" fmla="*/ 437322 w 2525033"/>
              <a:gd name="connsiteY1570" fmla="*/ 141552 h 861688"/>
              <a:gd name="connsiteX1571" fmla="*/ 437322 w 2525033"/>
              <a:gd name="connsiteY1571" fmla="*/ 138199 h 861688"/>
              <a:gd name="connsiteX1572" fmla="*/ 447828 w 2525033"/>
              <a:gd name="connsiteY1572" fmla="*/ 127556 h 861688"/>
              <a:gd name="connsiteX1573" fmla="*/ 447828 w 2525033"/>
              <a:gd name="connsiteY1573" fmla="*/ 60918 h 861688"/>
              <a:gd name="connsiteX1574" fmla="*/ 434949 w 2525033"/>
              <a:gd name="connsiteY1574" fmla="*/ 55597 h 861688"/>
              <a:gd name="connsiteX1575" fmla="*/ 434949 w 2525033"/>
              <a:gd name="connsiteY1575" fmla="*/ 51263 h 861688"/>
              <a:gd name="connsiteX1576" fmla="*/ 458746 w 2525033"/>
              <a:gd name="connsiteY1576" fmla="*/ 47711 h 861688"/>
              <a:gd name="connsiteX1577" fmla="*/ 463506 w 2525033"/>
              <a:gd name="connsiteY1577" fmla="*/ 47711 h 861688"/>
              <a:gd name="connsiteX1578" fmla="*/ 463506 w 2525033"/>
              <a:gd name="connsiteY1578" fmla="*/ 58354 h 861688"/>
              <a:gd name="connsiteX1579" fmla="*/ 492850 w 2525033"/>
              <a:gd name="connsiteY1579" fmla="*/ 47314 h 861688"/>
              <a:gd name="connsiteX1580" fmla="*/ 1758058 w 2525033"/>
              <a:gd name="connsiteY1580" fmla="*/ 46724 h 861688"/>
              <a:gd name="connsiteX1581" fmla="*/ 1768364 w 2525033"/>
              <a:gd name="connsiteY1581" fmla="*/ 55200 h 861688"/>
              <a:gd name="connsiteX1582" fmla="*/ 1765191 w 2525033"/>
              <a:gd name="connsiteY1582" fmla="*/ 67034 h 861688"/>
              <a:gd name="connsiteX1583" fmla="*/ 1752898 w 2525033"/>
              <a:gd name="connsiteY1583" fmla="*/ 62495 h 861688"/>
              <a:gd name="connsiteX1584" fmla="*/ 1735447 w 2525033"/>
              <a:gd name="connsiteY1584" fmla="*/ 70580 h 861688"/>
              <a:gd name="connsiteX1585" fmla="*/ 1735447 w 2525033"/>
              <a:gd name="connsiteY1585" fmla="*/ 133281 h 861688"/>
              <a:gd name="connsiteX1586" fmla="*/ 1749138 w 2525033"/>
              <a:gd name="connsiteY1586" fmla="*/ 136236 h 861688"/>
              <a:gd name="connsiteX1587" fmla="*/ 1749138 w 2525033"/>
              <a:gd name="connsiteY1587" fmla="*/ 139974 h 861688"/>
              <a:gd name="connsiteX1588" fmla="*/ 1724541 w 2525033"/>
              <a:gd name="connsiteY1588" fmla="*/ 143327 h 861688"/>
              <a:gd name="connsiteX1589" fmla="*/ 1708676 w 2525033"/>
              <a:gd name="connsiteY1589" fmla="*/ 141552 h 861688"/>
              <a:gd name="connsiteX1590" fmla="*/ 1708676 w 2525033"/>
              <a:gd name="connsiteY1590" fmla="*/ 138199 h 861688"/>
              <a:gd name="connsiteX1591" fmla="*/ 1719195 w 2525033"/>
              <a:gd name="connsiteY1591" fmla="*/ 127556 h 861688"/>
              <a:gd name="connsiteX1592" fmla="*/ 1719195 w 2525033"/>
              <a:gd name="connsiteY1592" fmla="*/ 60918 h 861688"/>
              <a:gd name="connsiteX1593" fmla="*/ 1706303 w 2525033"/>
              <a:gd name="connsiteY1593" fmla="*/ 55597 h 861688"/>
              <a:gd name="connsiteX1594" fmla="*/ 1706303 w 2525033"/>
              <a:gd name="connsiteY1594" fmla="*/ 51263 h 861688"/>
              <a:gd name="connsiteX1595" fmla="*/ 1730100 w 2525033"/>
              <a:gd name="connsiteY1595" fmla="*/ 47711 h 861688"/>
              <a:gd name="connsiteX1596" fmla="*/ 1734860 w 2525033"/>
              <a:gd name="connsiteY1596" fmla="*/ 47711 h 861688"/>
              <a:gd name="connsiteX1597" fmla="*/ 1734860 w 2525033"/>
              <a:gd name="connsiteY1597" fmla="*/ 61508 h 861688"/>
              <a:gd name="connsiteX1598" fmla="*/ 1735060 w 2525033"/>
              <a:gd name="connsiteY1598" fmla="*/ 61508 h 861688"/>
              <a:gd name="connsiteX1599" fmla="*/ 1740606 w 2525033"/>
              <a:gd name="connsiteY1599" fmla="*/ 55398 h 861688"/>
              <a:gd name="connsiteX1600" fmla="*/ 1758058 w 2525033"/>
              <a:gd name="connsiteY1600" fmla="*/ 46724 h 861688"/>
              <a:gd name="connsiteX1601" fmla="*/ 1177902 w 2525033"/>
              <a:gd name="connsiteY1601" fmla="*/ 46724 h 861688"/>
              <a:gd name="connsiteX1602" fmla="*/ 1188208 w 2525033"/>
              <a:gd name="connsiteY1602" fmla="*/ 55200 h 861688"/>
              <a:gd name="connsiteX1603" fmla="*/ 1185035 w 2525033"/>
              <a:gd name="connsiteY1603" fmla="*/ 67034 h 861688"/>
              <a:gd name="connsiteX1604" fmla="*/ 1172742 w 2525033"/>
              <a:gd name="connsiteY1604" fmla="*/ 62495 h 861688"/>
              <a:gd name="connsiteX1605" fmla="*/ 1155291 w 2525033"/>
              <a:gd name="connsiteY1605" fmla="*/ 70580 h 861688"/>
              <a:gd name="connsiteX1606" fmla="*/ 1155291 w 2525033"/>
              <a:gd name="connsiteY1606" fmla="*/ 133281 h 861688"/>
              <a:gd name="connsiteX1607" fmla="*/ 1168982 w 2525033"/>
              <a:gd name="connsiteY1607" fmla="*/ 136236 h 861688"/>
              <a:gd name="connsiteX1608" fmla="*/ 1168982 w 2525033"/>
              <a:gd name="connsiteY1608" fmla="*/ 139974 h 861688"/>
              <a:gd name="connsiteX1609" fmla="*/ 1144385 w 2525033"/>
              <a:gd name="connsiteY1609" fmla="*/ 143327 h 861688"/>
              <a:gd name="connsiteX1610" fmla="*/ 1128520 w 2525033"/>
              <a:gd name="connsiteY1610" fmla="*/ 141552 h 861688"/>
              <a:gd name="connsiteX1611" fmla="*/ 1128520 w 2525033"/>
              <a:gd name="connsiteY1611" fmla="*/ 138199 h 861688"/>
              <a:gd name="connsiteX1612" fmla="*/ 1139039 w 2525033"/>
              <a:gd name="connsiteY1612" fmla="*/ 127556 h 861688"/>
              <a:gd name="connsiteX1613" fmla="*/ 1139039 w 2525033"/>
              <a:gd name="connsiteY1613" fmla="*/ 60918 h 861688"/>
              <a:gd name="connsiteX1614" fmla="*/ 1126147 w 2525033"/>
              <a:gd name="connsiteY1614" fmla="*/ 55597 h 861688"/>
              <a:gd name="connsiteX1615" fmla="*/ 1126147 w 2525033"/>
              <a:gd name="connsiteY1615" fmla="*/ 51263 h 861688"/>
              <a:gd name="connsiteX1616" fmla="*/ 1149944 w 2525033"/>
              <a:gd name="connsiteY1616" fmla="*/ 47711 h 861688"/>
              <a:gd name="connsiteX1617" fmla="*/ 1154704 w 2525033"/>
              <a:gd name="connsiteY1617" fmla="*/ 47711 h 861688"/>
              <a:gd name="connsiteX1618" fmla="*/ 1154704 w 2525033"/>
              <a:gd name="connsiteY1618" fmla="*/ 61508 h 861688"/>
              <a:gd name="connsiteX1619" fmla="*/ 1154904 w 2525033"/>
              <a:gd name="connsiteY1619" fmla="*/ 61508 h 861688"/>
              <a:gd name="connsiteX1620" fmla="*/ 1160450 w 2525033"/>
              <a:gd name="connsiteY1620" fmla="*/ 55398 h 861688"/>
              <a:gd name="connsiteX1621" fmla="*/ 1177902 w 2525033"/>
              <a:gd name="connsiteY1621" fmla="*/ 46724 h 861688"/>
              <a:gd name="connsiteX1622" fmla="*/ 2100179 w 2525033"/>
              <a:gd name="connsiteY1622" fmla="*/ 46333 h 861688"/>
              <a:gd name="connsiteX1623" fmla="*/ 2134482 w 2525033"/>
              <a:gd name="connsiteY1623" fmla="*/ 83197 h 861688"/>
              <a:gd name="connsiteX1624" fmla="*/ 2134294 w 2525033"/>
              <a:gd name="connsiteY1624" fmla="*/ 95814 h 861688"/>
              <a:gd name="connsiteX1625" fmla="*/ 2075794 w 2525033"/>
              <a:gd name="connsiteY1625" fmla="*/ 95814 h 861688"/>
              <a:gd name="connsiteX1626" fmla="*/ 2105138 w 2525033"/>
              <a:gd name="connsiteY1626" fmla="*/ 130710 h 861688"/>
              <a:gd name="connsiteX1627" fmla="*/ 2133095 w 2525033"/>
              <a:gd name="connsiteY1627" fmla="*/ 122241 h 861688"/>
              <a:gd name="connsiteX1628" fmla="*/ 2133895 w 2525033"/>
              <a:gd name="connsiteY1628" fmla="*/ 127357 h 861688"/>
              <a:gd name="connsiteX1629" fmla="*/ 2099779 w 2525033"/>
              <a:gd name="connsiteY1629" fmla="*/ 144507 h 861688"/>
              <a:gd name="connsiteX1630" fmla="*/ 2058730 w 2525033"/>
              <a:gd name="connsiteY1630" fmla="*/ 99360 h 861688"/>
              <a:gd name="connsiteX1631" fmla="*/ 2100179 w 2525033"/>
              <a:gd name="connsiteY1631" fmla="*/ 46333 h 861688"/>
              <a:gd name="connsiteX1632" fmla="*/ 1916570 w 2525033"/>
              <a:gd name="connsiteY1632" fmla="*/ 46333 h 861688"/>
              <a:gd name="connsiteX1633" fmla="*/ 1950873 w 2525033"/>
              <a:gd name="connsiteY1633" fmla="*/ 83197 h 861688"/>
              <a:gd name="connsiteX1634" fmla="*/ 1950685 w 2525033"/>
              <a:gd name="connsiteY1634" fmla="*/ 95814 h 861688"/>
              <a:gd name="connsiteX1635" fmla="*/ 1892185 w 2525033"/>
              <a:gd name="connsiteY1635" fmla="*/ 95814 h 861688"/>
              <a:gd name="connsiteX1636" fmla="*/ 1921529 w 2525033"/>
              <a:gd name="connsiteY1636" fmla="*/ 130710 h 861688"/>
              <a:gd name="connsiteX1637" fmla="*/ 1949486 w 2525033"/>
              <a:gd name="connsiteY1637" fmla="*/ 122241 h 861688"/>
              <a:gd name="connsiteX1638" fmla="*/ 1950286 w 2525033"/>
              <a:gd name="connsiteY1638" fmla="*/ 127357 h 861688"/>
              <a:gd name="connsiteX1639" fmla="*/ 1916170 w 2525033"/>
              <a:gd name="connsiteY1639" fmla="*/ 144507 h 861688"/>
              <a:gd name="connsiteX1640" fmla="*/ 1875121 w 2525033"/>
              <a:gd name="connsiteY1640" fmla="*/ 99360 h 861688"/>
              <a:gd name="connsiteX1641" fmla="*/ 1916570 w 2525033"/>
              <a:gd name="connsiteY1641" fmla="*/ 46333 h 861688"/>
              <a:gd name="connsiteX1642" fmla="*/ 1490354 w 2525033"/>
              <a:gd name="connsiteY1642" fmla="*/ 46333 h 861688"/>
              <a:gd name="connsiteX1643" fmla="*/ 1522283 w 2525033"/>
              <a:gd name="connsiteY1643" fmla="*/ 72747 h 861688"/>
              <a:gd name="connsiteX1644" fmla="*/ 1521496 w 2525033"/>
              <a:gd name="connsiteY1644" fmla="*/ 92660 h 861688"/>
              <a:gd name="connsiteX1645" fmla="*/ 1520897 w 2525033"/>
              <a:gd name="connsiteY1645" fmla="*/ 124601 h 861688"/>
              <a:gd name="connsiteX1646" fmla="*/ 1528829 w 2525033"/>
              <a:gd name="connsiteY1646" fmla="*/ 134660 h 861688"/>
              <a:gd name="connsiteX1647" fmla="*/ 1515338 w 2525033"/>
              <a:gd name="connsiteY1647" fmla="*/ 144706 h 861688"/>
              <a:gd name="connsiteX1648" fmla="*/ 1506218 w 2525033"/>
              <a:gd name="connsiteY1648" fmla="*/ 135045 h 861688"/>
              <a:gd name="connsiteX1649" fmla="*/ 1479448 w 2525033"/>
              <a:gd name="connsiteY1649" fmla="*/ 144507 h 861688"/>
              <a:gd name="connsiteX1650" fmla="*/ 1454264 w 2525033"/>
              <a:gd name="connsiteY1650" fmla="*/ 122626 h 861688"/>
              <a:gd name="connsiteX1651" fmla="*/ 1505819 w 2525033"/>
              <a:gd name="connsiteY1651" fmla="*/ 90493 h 861688"/>
              <a:gd name="connsiteX1652" fmla="*/ 1505819 w 2525033"/>
              <a:gd name="connsiteY1652" fmla="*/ 85166 h 861688"/>
              <a:gd name="connsiteX1653" fmla="*/ 1488167 w 2525033"/>
              <a:gd name="connsiteY1653" fmla="*/ 59341 h 861688"/>
              <a:gd name="connsiteX1654" fmla="*/ 1458424 w 2525033"/>
              <a:gd name="connsiteY1654" fmla="*/ 72157 h 861688"/>
              <a:gd name="connsiteX1655" fmla="*/ 1457837 w 2525033"/>
              <a:gd name="connsiteY1655" fmla="*/ 66240 h 861688"/>
              <a:gd name="connsiteX1656" fmla="*/ 1490354 w 2525033"/>
              <a:gd name="connsiteY1656" fmla="*/ 46333 h 861688"/>
              <a:gd name="connsiteX1657" fmla="*/ 667826 w 2525033"/>
              <a:gd name="connsiteY1657" fmla="*/ 46333 h 861688"/>
              <a:gd name="connsiteX1658" fmla="*/ 699755 w 2525033"/>
              <a:gd name="connsiteY1658" fmla="*/ 72747 h 861688"/>
              <a:gd name="connsiteX1659" fmla="*/ 698968 w 2525033"/>
              <a:gd name="connsiteY1659" fmla="*/ 92660 h 861688"/>
              <a:gd name="connsiteX1660" fmla="*/ 698369 w 2525033"/>
              <a:gd name="connsiteY1660" fmla="*/ 124601 h 861688"/>
              <a:gd name="connsiteX1661" fmla="*/ 706301 w 2525033"/>
              <a:gd name="connsiteY1661" fmla="*/ 134660 h 861688"/>
              <a:gd name="connsiteX1662" fmla="*/ 692810 w 2525033"/>
              <a:gd name="connsiteY1662" fmla="*/ 144706 h 861688"/>
              <a:gd name="connsiteX1663" fmla="*/ 683690 w 2525033"/>
              <a:gd name="connsiteY1663" fmla="*/ 135045 h 861688"/>
              <a:gd name="connsiteX1664" fmla="*/ 656920 w 2525033"/>
              <a:gd name="connsiteY1664" fmla="*/ 144507 h 861688"/>
              <a:gd name="connsiteX1665" fmla="*/ 631736 w 2525033"/>
              <a:gd name="connsiteY1665" fmla="*/ 122626 h 861688"/>
              <a:gd name="connsiteX1666" fmla="*/ 683291 w 2525033"/>
              <a:gd name="connsiteY1666" fmla="*/ 90493 h 861688"/>
              <a:gd name="connsiteX1667" fmla="*/ 683291 w 2525033"/>
              <a:gd name="connsiteY1667" fmla="*/ 85166 h 861688"/>
              <a:gd name="connsiteX1668" fmla="*/ 665639 w 2525033"/>
              <a:gd name="connsiteY1668" fmla="*/ 59341 h 861688"/>
              <a:gd name="connsiteX1669" fmla="*/ 635896 w 2525033"/>
              <a:gd name="connsiteY1669" fmla="*/ 72157 h 861688"/>
              <a:gd name="connsiteX1670" fmla="*/ 635309 w 2525033"/>
              <a:gd name="connsiteY1670" fmla="*/ 66240 h 861688"/>
              <a:gd name="connsiteX1671" fmla="*/ 667826 w 2525033"/>
              <a:gd name="connsiteY1671" fmla="*/ 46333 h 861688"/>
              <a:gd name="connsiteX1672" fmla="*/ 579495 w 2525033"/>
              <a:gd name="connsiteY1672" fmla="*/ 46333 h 861688"/>
              <a:gd name="connsiteX1673" fmla="*/ 611424 w 2525033"/>
              <a:gd name="connsiteY1673" fmla="*/ 72747 h 861688"/>
              <a:gd name="connsiteX1674" fmla="*/ 610625 w 2525033"/>
              <a:gd name="connsiteY1674" fmla="*/ 92660 h 861688"/>
              <a:gd name="connsiteX1675" fmla="*/ 610038 w 2525033"/>
              <a:gd name="connsiteY1675" fmla="*/ 124601 h 861688"/>
              <a:gd name="connsiteX1676" fmla="*/ 617970 w 2525033"/>
              <a:gd name="connsiteY1676" fmla="*/ 134660 h 861688"/>
              <a:gd name="connsiteX1677" fmla="*/ 604479 w 2525033"/>
              <a:gd name="connsiteY1677" fmla="*/ 144706 h 861688"/>
              <a:gd name="connsiteX1678" fmla="*/ 595359 w 2525033"/>
              <a:gd name="connsiteY1678" fmla="*/ 135045 h 861688"/>
              <a:gd name="connsiteX1679" fmla="*/ 568589 w 2525033"/>
              <a:gd name="connsiteY1679" fmla="*/ 144507 h 861688"/>
              <a:gd name="connsiteX1680" fmla="*/ 543405 w 2525033"/>
              <a:gd name="connsiteY1680" fmla="*/ 122626 h 861688"/>
              <a:gd name="connsiteX1681" fmla="*/ 594960 w 2525033"/>
              <a:gd name="connsiteY1681" fmla="*/ 90493 h 861688"/>
              <a:gd name="connsiteX1682" fmla="*/ 594960 w 2525033"/>
              <a:gd name="connsiteY1682" fmla="*/ 85166 h 861688"/>
              <a:gd name="connsiteX1683" fmla="*/ 577321 w 2525033"/>
              <a:gd name="connsiteY1683" fmla="*/ 59341 h 861688"/>
              <a:gd name="connsiteX1684" fmla="*/ 547565 w 2525033"/>
              <a:gd name="connsiteY1684" fmla="*/ 72157 h 861688"/>
              <a:gd name="connsiteX1685" fmla="*/ 546978 w 2525033"/>
              <a:gd name="connsiteY1685" fmla="*/ 66240 h 861688"/>
              <a:gd name="connsiteX1686" fmla="*/ 579495 w 2525033"/>
              <a:gd name="connsiteY1686" fmla="*/ 46333 h 861688"/>
              <a:gd name="connsiteX1687" fmla="*/ 165308 w 2525033"/>
              <a:gd name="connsiteY1687" fmla="*/ 46333 h 861688"/>
              <a:gd name="connsiteX1688" fmla="*/ 197237 w 2525033"/>
              <a:gd name="connsiteY1688" fmla="*/ 72747 h 861688"/>
              <a:gd name="connsiteX1689" fmla="*/ 196438 w 2525033"/>
              <a:gd name="connsiteY1689" fmla="*/ 92660 h 861688"/>
              <a:gd name="connsiteX1690" fmla="*/ 195851 w 2525033"/>
              <a:gd name="connsiteY1690" fmla="*/ 124601 h 861688"/>
              <a:gd name="connsiteX1691" fmla="*/ 203783 w 2525033"/>
              <a:gd name="connsiteY1691" fmla="*/ 134660 h 861688"/>
              <a:gd name="connsiteX1692" fmla="*/ 190292 w 2525033"/>
              <a:gd name="connsiteY1692" fmla="*/ 144706 h 861688"/>
              <a:gd name="connsiteX1693" fmla="*/ 181172 w 2525033"/>
              <a:gd name="connsiteY1693" fmla="*/ 135045 h 861688"/>
              <a:gd name="connsiteX1694" fmla="*/ 154402 w 2525033"/>
              <a:gd name="connsiteY1694" fmla="*/ 144507 h 861688"/>
              <a:gd name="connsiteX1695" fmla="*/ 129218 w 2525033"/>
              <a:gd name="connsiteY1695" fmla="*/ 122626 h 861688"/>
              <a:gd name="connsiteX1696" fmla="*/ 180773 w 2525033"/>
              <a:gd name="connsiteY1696" fmla="*/ 90493 h 861688"/>
              <a:gd name="connsiteX1697" fmla="*/ 180773 w 2525033"/>
              <a:gd name="connsiteY1697" fmla="*/ 85166 h 861688"/>
              <a:gd name="connsiteX1698" fmla="*/ 163134 w 2525033"/>
              <a:gd name="connsiteY1698" fmla="*/ 59341 h 861688"/>
              <a:gd name="connsiteX1699" fmla="*/ 133378 w 2525033"/>
              <a:gd name="connsiteY1699" fmla="*/ 72157 h 861688"/>
              <a:gd name="connsiteX1700" fmla="*/ 132784 w 2525033"/>
              <a:gd name="connsiteY1700" fmla="*/ 66240 h 861688"/>
              <a:gd name="connsiteX1701" fmla="*/ 165308 w 2525033"/>
              <a:gd name="connsiteY1701" fmla="*/ 46333 h 861688"/>
              <a:gd name="connsiteX1702" fmla="*/ 1070895 w 2525033"/>
              <a:gd name="connsiteY1702" fmla="*/ 46135 h 861688"/>
              <a:gd name="connsiteX1703" fmla="*/ 1114117 w 2525033"/>
              <a:gd name="connsiteY1703" fmla="*/ 91673 h 861688"/>
              <a:gd name="connsiteX1704" fmla="*/ 1067722 w 2525033"/>
              <a:gd name="connsiteY1704" fmla="*/ 144707 h 861688"/>
              <a:gd name="connsiteX1705" fmla="*/ 1024287 w 2525033"/>
              <a:gd name="connsiteY1705" fmla="*/ 99168 h 861688"/>
              <a:gd name="connsiteX1706" fmla="*/ 1070895 w 2525033"/>
              <a:gd name="connsiteY1706" fmla="*/ 46135 h 861688"/>
              <a:gd name="connsiteX1707" fmla="*/ 2006013 w 2525033"/>
              <a:gd name="connsiteY1707" fmla="*/ 46134 h 861688"/>
              <a:gd name="connsiteX1708" fmla="*/ 2027425 w 2525033"/>
              <a:gd name="connsiteY1708" fmla="*/ 52641 h 861688"/>
              <a:gd name="connsiteX1709" fmla="*/ 2044876 w 2525033"/>
              <a:gd name="connsiteY1709" fmla="*/ 46333 h 861688"/>
              <a:gd name="connsiteX1710" fmla="*/ 2053408 w 2525033"/>
              <a:gd name="connsiteY1710" fmla="*/ 47512 h 861688"/>
              <a:gd name="connsiteX1711" fmla="*/ 2052022 w 2525033"/>
              <a:gd name="connsiteY1711" fmla="*/ 60527 h 861688"/>
              <a:gd name="connsiteX1712" fmla="*/ 2030798 w 2525033"/>
              <a:gd name="connsiteY1712" fmla="*/ 58354 h 861688"/>
              <a:gd name="connsiteX1713" fmla="*/ 2030798 w 2525033"/>
              <a:gd name="connsiteY1713" fmla="*/ 58552 h 861688"/>
              <a:gd name="connsiteX1714" fmla="*/ 2042103 w 2525033"/>
              <a:gd name="connsiteY1714" fmla="*/ 80043 h 861688"/>
              <a:gd name="connsiteX1715" fmla="*/ 2001841 w 2525033"/>
              <a:gd name="connsiteY1715" fmla="*/ 118484 h 861688"/>
              <a:gd name="connsiteX1716" fmla="*/ 1989549 w 2525033"/>
              <a:gd name="connsiteY1716" fmla="*/ 116118 h 861688"/>
              <a:gd name="connsiteX1717" fmla="*/ 1983203 w 2525033"/>
              <a:gd name="connsiteY1717" fmla="*/ 125581 h 861688"/>
              <a:gd name="connsiteX1718" fmla="*/ 1995895 w 2525033"/>
              <a:gd name="connsiteY1718" fmla="*/ 134659 h 861688"/>
              <a:gd name="connsiteX1719" fmla="*/ 2023665 w 2525033"/>
              <a:gd name="connsiteY1719" fmla="*/ 134461 h 861688"/>
              <a:gd name="connsiteX1720" fmla="*/ 2049636 w 2525033"/>
              <a:gd name="connsiteY1720" fmla="*/ 156541 h 861688"/>
              <a:gd name="connsiteX1721" fmla="*/ 2001254 w 2525033"/>
              <a:gd name="connsiteY1721" fmla="*/ 191039 h 861688"/>
              <a:gd name="connsiteX1722" fmla="*/ 1963378 w 2525033"/>
              <a:gd name="connsiteY1722" fmla="*/ 167978 h 861688"/>
              <a:gd name="connsiteX1723" fmla="*/ 1982216 w 2525033"/>
              <a:gd name="connsiteY1723" fmla="*/ 146084 h 861688"/>
              <a:gd name="connsiteX1724" fmla="*/ 1982216 w 2525033"/>
              <a:gd name="connsiteY1724" fmla="*/ 145898 h 861688"/>
              <a:gd name="connsiteX1725" fmla="*/ 1970511 w 2525033"/>
              <a:gd name="connsiteY1725" fmla="*/ 130511 h 861688"/>
              <a:gd name="connsiteX1726" fmla="*/ 1984402 w 2525033"/>
              <a:gd name="connsiteY1726" fmla="*/ 112772 h 861688"/>
              <a:gd name="connsiteX1727" fmla="*/ 1984402 w 2525033"/>
              <a:gd name="connsiteY1727" fmla="*/ 112573 h 861688"/>
              <a:gd name="connsiteX1728" fmla="*/ 1966551 w 2525033"/>
              <a:gd name="connsiteY1728" fmla="*/ 85165 h 861688"/>
              <a:gd name="connsiteX1729" fmla="*/ 2006013 w 2525033"/>
              <a:gd name="connsiteY1729" fmla="*/ 46134 h 861688"/>
              <a:gd name="connsiteX1730" fmla="*/ 1651051 w 2525033"/>
              <a:gd name="connsiteY1730" fmla="*/ 46134 h 861688"/>
              <a:gd name="connsiteX1731" fmla="*/ 1694273 w 2525033"/>
              <a:gd name="connsiteY1731" fmla="*/ 91673 h 861688"/>
              <a:gd name="connsiteX1732" fmla="*/ 1647878 w 2525033"/>
              <a:gd name="connsiteY1732" fmla="*/ 144706 h 861688"/>
              <a:gd name="connsiteX1733" fmla="*/ 1604443 w 2525033"/>
              <a:gd name="connsiteY1733" fmla="*/ 99167 h 861688"/>
              <a:gd name="connsiteX1734" fmla="*/ 1651051 w 2525033"/>
              <a:gd name="connsiteY1734" fmla="*/ 46134 h 861688"/>
              <a:gd name="connsiteX1735" fmla="*/ 965437 w 2525033"/>
              <a:gd name="connsiteY1735" fmla="*/ 46134 h 861688"/>
              <a:gd name="connsiteX1736" fmla="*/ 1008659 w 2525033"/>
              <a:gd name="connsiteY1736" fmla="*/ 91673 h 861688"/>
              <a:gd name="connsiteX1737" fmla="*/ 962264 w 2525033"/>
              <a:gd name="connsiteY1737" fmla="*/ 144706 h 861688"/>
              <a:gd name="connsiteX1738" fmla="*/ 918829 w 2525033"/>
              <a:gd name="connsiteY1738" fmla="*/ 99167 h 861688"/>
              <a:gd name="connsiteX1739" fmla="*/ 965437 w 2525033"/>
              <a:gd name="connsiteY1739" fmla="*/ 46134 h 861688"/>
              <a:gd name="connsiteX1740" fmla="*/ 379709 w 2525033"/>
              <a:gd name="connsiteY1740" fmla="*/ 46134 h 861688"/>
              <a:gd name="connsiteX1741" fmla="*/ 422931 w 2525033"/>
              <a:gd name="connsiteY1741" fmla="*/ 91673 h 861688"/>
              <a:gd name="connsiteX1742" fmla="*/ 376536 w 2525033"/>
              <a:gd name="connsiteY1742" fmla="*/ 144706 h 861688"/>
              <a:gd name="connsiteX1743" fmla="*/ 333101 w 2525033"/>
              <a:gd name="connsiteY1743" fmla="*/ 99167 h 861688"/>
              <a:gd name="connsiteX1744" fmla="*/ 379709 w 2525033"/>
              <a:gd name="connsiteY1744" fmla="*/ 46134 h 861688"/>
              <a:gd name="connsiteX1745" fmla="*/ 1840344 w 2525033"/>
              <a:gd name="connsiteY1745" fmla="*/ 33120 h 861688"/>
              <a:gd name="connsiteX1746" fmla="*/ 1839544 w 2525033"/>
              <a:gd name="connsiteY1746" fmla="*/ 50866 h 861688"/>
              <a:gd name="connsiteX1747" fmla="*/ 1865728 w 2525033"/>
              <a:gd name="connsiteY1747" fmla="*/ 50866 h 861688"/>
              <a:gd name="connsiteX1748" fmla="*/ 1864328 w 2525033"/>
              <a:gd name="connsiteY1748" fmla="*/ 61509 h 861688"/>
              <a:gd name="connsiteX1749" fmla="*/ 1838945 w 2525033"/>
              <a:gd name="connsiteY1749" fmla="*/ 61509 h 861688"/>
              <a:gd name="connsiteX1750" fmla="*/ 1838557 w 2525033"/>
              <a:gd name="connsiteY1750" fmla="*/ 86352 h 861688"/>
              <a:gd name="connsiteX1751" fmla="*/ 1838357 w 2525033"/>
              <a:gd name="connsiteY1751" fmla="*/ 109419 h 861688"/>
              <a:gd name="connsiteX1752" fmla="*/ 1850450 w 2525033"/>
              <a:gd name="connsiteY1752" fmla="*/ 130909 h 861688"/>
              <a:gd name="connsiteX1753" fmla="*/ 1865128 w 2525033"/>
              <a:gd name="connsiteY1753" fmla="*/ 125781 h 861688"/>
              <a:gd name="connsiteX1754" fmla="*/ 1867114 w 2525033"/>
              <a:gd name="connsiteY1754" fmla="*/ 126575 h 861688"/>
              <a:gd name="connsiteX1755" fmla="*/ 1845690 w 2525033"/>
              <a:gd name="connsiteY1755" fmla="*/ 144123 h 861688"/>
              <a:gd name="connsiteX1756" fmla="*/ 1822093 w 2525033"/>
              <a:gd name="connsiteY1756" fmla="*/ 116709 h 861688"/>
              <a:gd name="connsiteX1757" fmla="*/ 1822692 w 2525033"/>
              <a:gd name="connsiteY1757" fmla="*/ 87730 h 861688"/>
              <a:gd name="connsiteX1758" fmla="*/ 1823280 w 2525033"/>
              <a:gd name="connsiteY1758" fmla="*/ 61509 h 861688"/>
              <a:gd name="connsiteX1759" fmla="*/ 1812374 w 2525033"/>
              <a:gd name="connsiteY1759" fmla="*/ 61509 h 861688"/>
              <a:gd name="connsiteX1760" fmla="*/ 1812374 w 2525033"/>
              <a:gd name="connsiteY1760" fmla="*/ 55008 h 861688"/>
              <a:gd name="connsiteX1761" fmla="*/ 1833798 w 2525033"/>
              <a:gd name="connsiteY1761" fmla="*/ 33915 h 861688"/>
              <a:gd name="connsiteX1762" fmla="*/ 1569466 w 2525033"/>
              <a:gd name="connsiteY1762" fmla="*/ 33120 h 861688"/>
              <a:gd name="connsiteX1763" fmla="*/ 1568666 w 2525033"/>
              <a:gd name="connsiteY1763" fmla="*/ 50866 h 861688"/>
              <a:gd name="connsiteX1764" fmla="*/ 1594850 w 2525033"/>
              <a:gd name="connsiteY1764" fmla="*/ 50866 h 861688"/>
              <a:gd name="connsiteX1765" fmla="*/ 1593450 w 2525033"/>
              <a:gd name="connsiteY1765" fmla="*/ 61509 h 861688"/>
              <a:gd name="connsiteX1766" fmla="*/ 1568067 w 2525033"/>
              <a:gd name="connsiteY1766" fmla="*/ 61509 h 861688"/>
              <a:gd name="connsiteX1767" fmla="*/ 1567679 w 2525033"/>
              <a:gd name="connsiteY1767" fmla="*/ 86352 h 861688"/>
              <a:gd name="connsiteX1768" fmla="*/ 1567479 w 2525033"/>
              <a:gd name="connsiteY1768" fmla="*/ 109419 h 861688"/>
              <a:gd name="connsiteX1769" fmla="*/ 1579572 w 2525033"/>
              <a:gd name="connsiteY1769" fmla="*/ 130909 h 861688"/>
              <a:gd name="connsiteX1770" fmla="*/ 1594250 w 2525033"/>
              <a:gd name="connsiteY1770" fmla="*/ 125781 h 861688"/>
              <a:gd name="connsiteX1771" fmla="*/ 1596236 w 2525033"/>
              <a:gd name="connsiteY1771" fmla="*/ 126575 h 861688"/>
              <a:gd name="connsiteX1772" fmla="*/ 1574812 w 2525033"/>
              <a:gd name="connsiteY1772" fmla="*/ 144123 h 861688"/>
              <a:gd name="connsiteX1773" fmla="*/ 1551215 w 2525033"/>
              <a:gd name="connsiteY1773" fmla="*/ 116709 h 861688"/>
              <a:gd name="connsiteX1774" fmla="*/ 1551814 w 2525033"/>
              <a:gd name="connsiteY1774" fmla="*/ 87730 h 861688"/>
              <a:gd name="connsiteX1775" fmla="*/ 1552402 w 2525033"/>
              <a:gd name="connsiteY1775" fmla="*/ 61509 h 861688"/>
              <a:gd name="connsiteX1776" fmla="*/ 1541496 w 2525033"/>
              <a:gd name="connsiteY1776" fmla="*/ 61509 h 861688"/>
              <a:gd name="connsiteX1777" fmla="*/ 1541496 w 2525033"/>
              <a:gd name="connsiteY1777" fmla="*/ 55008 h 861688"/>
              <a:gd name="connsiteX1778" fmla="*/ 1562920 w 2525033"/>
              <a:gd name="connsiteY1778" fmla="*/ 33915 h 861688"/>
              <a:gd name="connsiteX1779" fmla="*/ 244420 w 2525033"/>
              <a:gd name="connsiteY1779" fmla="*/ 33120 h 861688"/>
              <a:gd name="connsiteX1780" fmla="*/ 243620 w 2525033"/>
              <a:gd name="connsiteY1780" fmla="*/ 50866 h 861688"/>
              <a:gd name="connsiteX1781" fmla="*/ 269804 w 2525033"/>
              <a:gd name="connsiteY1781" fmla="*/ 50866 h 861688"/>
              <a:gd name="connsiteX1782" fmla="*/ 268417 w 2525033"/>
              <a:gd name="connsiteY1782" fmla="*/ 61509 h 861688"/>
              <a:gd name="connsiteX1783" fmla="*/ 243033 w 2525033"/>
              <a:gd name="connsiteY1783" fmla="*/ 61509 h 861688"/>
              <a:gd name="connsiteX1784" fmla="*/ 242633 w 2525033"/>
              <a:gd name="connsiteY1784" fmla="*/ 86352 h 861688"/>
              <a:gd name="connsiteX1785" fmla="*/ 242433 w 2525033"/>
              <a:gd name="connsiteY1785" fmla="*/ 109419 h 861688"/>
              <a:gd name="connsiteX1786" fmla="*/ 254526 w 2525033"/>
              <a:gd name="connsiteY1786" fmla="*/ 130909 h 861688"/>
              <a:gd name="connsiteX1787" fmla="*/ 269204 w 2525033"/>
              <a:gd name="connsiteY1787" fmla="*/ 125781 h 861688"/>
              <a:gd name="connsiteX1788" fmla="*/ 271190 w 2525033"/>
              <a:gd name="connsiteY1788" fmla="*/ 126575 h 861688"/>
              <a:gd name="connsiteX1789" fmla="*/ 249766 w 2525033"/>
              <a:gd name="connsiteY1789" fmla="*/ 144123 h 861688"/>
              <a:gd name="connsiteX1790" fmla="*/ 226169 w 2525033"/>
              <a:gd name="connsiteY1790" fmla="*/ 116709 h 861688"/>
              <a:gd name="connsiteX1791" fmla="*/ 226768 w 2525033"/>
              <a:gd name="connsiteY1791" fmla="*/ 87730 h 861688"/>
              <a:gd name="connsiteX1792" fmla="*/ 227356 w 2525033"/>
              <a:gd name="connsiteY1792" fmla="*/ 61509 h 861688"/>
              <a:gd name="connsiteX1793" fmla="*/ 216450 w 2525033"/>
              <a:gd name="connsiteY1793" fmla="*/ 61509 h 861688"/>
              <a:gd name="connsiteX1794" fmla="*/ 216450 w 2525033"/>
              <a:gd name="connsiteY1794" fmla="*/ 55008 h 861688"/>
              <a:gd name="connsiteX1795" fmla="*/ 237874 w 2525033"/>
              <a:gd name="connsiteY1795" fmla="*/ 33915 h 861688"/>
              <a:gd name="connsiteX1796" fmla="*/ 100149 w 2525033"/>
              <a:gd name="connsiteY1796" fmla="*/ 14393 h 861688"/>
              <a:gd name="connsiteX1797" fmla="*/ 116801 w 2525033"/>
              <a:gd name="connsiteY1797" fmla="*/ 16566 h 861688"/>
              <a:gd name="connsiteX1798" fmla="*/ 116801 w 2525033"/>
              <a:gd name="connsiteY1798" fmla="*/ 20112 h 861688"/>
              <a:gd name="connsiteX1799" fmla="*/ 105502 w 2525033"/>
              <a:gd name="connsiteY1799" fmla="*/ 38646 h 861688"/>
              <a:gd name="connsiteX1800" fmla="*/ 105502 w 2525033"/>
              <a:gd name="connsiteY1800" fmla="*/ 141950 h 861688"/>
              <a:gd name="connsiteX1801" fmla="*/ 96176 w 2525033"/>
              <a:gd name="connsiteY1801" fmla="*/ 144123 h 861688"/>
              <a:gd name="connsiteX1802" fmla="*/ 33516 w 2525033"/>
              <a:gd name="connsiteY1802" fmla="*/ 41403 h 861688"/>
              <a:gd name="connsiteX1803" fmla="*/ 33316 w 2525033"/>
              <a:gd name="connsiteY1803" fmla="*/ 41602 h 861688"/>
              <a:gd name="connsiteX1804" fmla="*/ 33316 w 2525033"/>
              <a:gd name="connsiteY1804" fmla="*/ 132685 h 861688"/>
              <a:gd name="connsiteX1805" fmla="*/ 45409 w 2525033"/>
              <a:gd name="connsiteY1805" fmla="*/ 135840 h 861688"/>
              <a:gd name="connsiteX1806" fmla="*/ 45409 w 2525033"/>
              <a:gd name="connsiteY1806" fmla="*/ 140174 h 861688"/>
              <a:gd name="connsiteX1807" fmla="*/ 27364 w 2525033"/>
              <a:gd name="connsiteY1807" fmla="*/ 143527 h 861688"/>
              <a:gd name="connsiteX1808" fmla="*/ 9319 w 2525033"/>
              <a:gd name="connsiteY1808" fmla="*/ 141552 h 861688"/>
              <a:gd name="connsiteX1809" fmla="*/ 9319 w 2525033"/>
              <a:gd name="connsiteY1809" fmla="*/ 137814 h 861688"/>
              <a:gd name="connsiteX1810" fmla="*/ 20824 w 2525033"/>
              <a:gd name="connsiteY1810" fmla="*/ 120466 h 861688"/>
              <a:gd name="connsiteX1811" fmla="*/ 20824 w 2525033"/>
              <a:gd name="connsiteY1811" fmla="*/ 25632 h 861688"/>
              <a:gd name="connsiteX1812" fmla="*/ 8326 w 2525033"/>
              <a:gd name="connsiteY1812" fmla="*/ 22279 h 861688"/>
              <a:gd name="connsiteX1813" fmla="*/ 8326 w 2525033"/>
              <a:gd name="connsiteY1813" fmla="*/ 16566 h 861688"/>
              <a:gd name="connsiteX1814" fmla="*/ 30143 w 2525033"/>
              <a:gd name="connsiteY1814" fmla="*/ 15182 h 861688"/>
              <a:gd name="connsiteX1815" fmla="*/ 37476 w 2525033"/>
              <a:gd name="connsiteY1815" fmla="*/ 15182 h 861688"/>
              <a:gd name="connsiteX1816" fmla="*/ 92610 w 2525033"/>
              <a:gd name="connsiteY1816" fmla="*/ 105278 h 861688"/>
              <a:gd name="connsiteX1817" fmla="*/ 93003 w 2525033"/>
              <a:gd name="connsiteY1817" fmla="*/ 105079 h 861688"/>
              <a:gd name="connsiteX1818" fmla="*/ 93003 w 2525033"/>
              <a:gd name="connsiteY1818" fmla="*/ 25042 h 861688"/>
              <a:gd name="connsiteX1819" fmla="*/ 80312 w 2525033"/>
              <a:gd name="connsiteY1819" fmla="*/ 21888 h 861688"/>
              <a:gd name="connsiteX1820" fmla="*/ 80312 w 2525033"/>
              <a:gd name="connsiteY1820" fmla="*/ 17746 h 861688"/>
              <a:gd name="connsiteX1821" fmla="*/ 100149 w 2525033"/>
              <a:gd name="connsiteY1821" fmla="*/ 14393 h 861688"/>
              <a:gd name="connsiteX1822" fmla="*/ 872920 w 2525033"/>
              <a:gd name="connsiteY1822" fmla="*/ 14002 h 861688"/>
              <a:gd name="connsiteX1823" fmla="*/ 902264 w 2525033"/>
              <a:gd name="connsiteY1823" fmla="*/ 19323 h 861688"/>
              <a:gd name="connsiteX1824" fmla="*/ 900690 w 2525033"/>
              <a:gd name="connsiteY1824" fmla="*/ 46725 h 861688"/>
              <a:gd name="connsiteX1825" fmla="*/ 895331 w 2525033"/>
              <a:gd name="connsiteY1825" fmla="*/ 46725 h 861688"/>
              <a:gd name="connsiteX1826" fmla="*/ 894531 w 2525033"/>
              <a:gd name="connsiteY1826" fmla="*/ 43179 h 861688"/>
              <a:gd name="connsiteX1827" fmla="*/ 871334 w 2525033"/>
              <a:gd name="connsiteY1827" fmla="*/ 26029 h 861688"/>
              <a:gd name="connsiteX1828" fmla="*/ 832658 w 2525033"/>
              <a:gd name="connsiteY1828" fmla="*/ 80044 h 861688"/>
              <a:gd name="connsiteX1829" fmla="*/ 869547 w 2525033"/>
              <a:gd name="connsiteY1829" fmla="*/ 132686 h 861688"/>
              <a:gd name="connsiteX1830" fmla="*/ 895731 w 2525033"/>
              <a:gd name="connsiteY1830" fmla="*/ 117504 h 861688"/>
              <a:gd name="connsiteX1831" fmla="*/ 897704 w 2525033"/>
              <a:gd name="connsiteY1831" fmla="*/ 112772 h 861688"/>
              <a:gd name="connsiteX1832" fmla="*/ 903063 w 2525033"/>
              <a:gd name="connsiteY1832" fmla="*/ 112772 h 861688"/>
              <a:gd name="connsiteX1833" fmla="*/ 901077 w 2525033"/>
              <a:gd name="connsiteY1833" fmla="*/ 138795 h 861688"/>
              <a:gd name="connsiteX1834" fmla="*/ 866574 w 2525033"/>
              <a:gd name="connsiteY1834" fmla="*/ 144905 h 861688"/>
              <a:gd name="connsiteX1835" fmla="*/ 813233 w 2525033"/>
              <a:gd name="connsiteY1835" fmla="*/ 82608 h 861688"/>
              <a:gd name="connsiteX1836" fmla="*/ 872920 w 2525033"/>
              <a:gd name="connsiteY1836" fmla="*/ 14002 h 861688"/>
              <a:gd name="connsiteX1837" fmla="*/ 1086947 w 2525033"/>
              <a:gd name="connsiteY1837" fmla="*/ 10649 h 861688"/>
              <a:gd name="connsiteX1838" fmla="*/ 1096466 w 2525033"/>
              <a:gd name="connsiteY1838" fmla="*/ 20112 h 861688"/>
              <a:gd name="connsiteX1839" fmla="*/ 1086947 w 2525033"/>
              <a:gd name="connsiteY1839" fmla="*/ 29575 h 861688"/>
              <a:gd name="connsiteX1840" fmla="*/ 1077428 w 2525033"/>
              <a:gd name="connsiteY1840" fmla="*/ 20112 h 861688"/>
              <a:gd name="connsiteX1841" fmla="*/ 1086947 w 2525033"/>
              <a:gd name="connsiteY1841" fmla="*/ 10649 h 861688"/>
              <a:gd name="connsiteX1842" fmla="*/ 1056017 w 2525033"/>
              <a:gd name="connsiteY1842" fmla="*/ 10649 h 861688"/>
              <a:gd name="connsiteX1843" fmla="*/ 1065536 w 2525033"/>
              <a:gd name="connsiteY1843" fmla="*/ 20112 h 861688"/>
              <a:gd name="connsiteX1844" fmla="*/ 1056017 w 2525033"/>
              <a:gd name="connsiteY1844" fmla="*/ 29575 h 861688"/>
              <a:gd name="connsiteX1845" fmla="*/ 1046498 w 2525033"/>
              <a:gd name="connsiteY1845" fmla="*/ 20112 h 861688"/>
              <a:gd name="connsiteX1846" fmla="*/ 1056017 w 2525033"/>
              <a:gd name="connsiteY1846" fmla="*/ 10649 h 861688"/>
              <a:gd name="connsiteX1847" fmla="*/ 1314390 w 2525033"/>
              <a:gd name="connsiteY1847" fmla="*/ 6706 h 861688"/>
              <a:gd name="connsiteX1848" fmla="*/ 1324696 w 2525033"/>
              <a:gd name="connsiteY1848" fmla="*/ 17349 h 861688"/>
              <a:gd name="connsiteX1849" fmla="*/ 1313590 w 2525033"/>
              <a:gd name="connsiteY1849" fmla="*/ 29575 h 861688"/>
              <a:gd name="connsiteX1850" fmla="*/ 1303084 w 2525033"/>
              <a:gd name="connsiteY1850" fmla="*/ 18336 h 861688"/>
              <a:gd name="connsiteX1851" fmla="*/ 1314390 w 2525033"/>
              <a:gd name="connsiteY1851" fmla="*/ 6706 h 861688"/>
              <a:gd name="connsiteX1852" fmla="*/ 303133 w 2525033"/>
              <a:gd name="connsiteY1852" fmla="*/ 6706 h 861688"/>
              <a:gd name="connsiteX1853" fmla="*/ 313439 w 2525033"/>
              <a:gd name="connsiteY1853" fmla="*/ 17349 h 861688"/>
              <a:gd name="connsiteX1854" fmla="*/ 302333 w 2525033"/>
              <a:gd name="connsiteY1854" fmla="*/ 29575 h 861688"/>
              <a:gd name="connsiteX1855" fmla="*/ 291827 w 2525033"/>
              <a:gd name="connsiteY1855" fmla="*/ 18336 h 861688"/>
              <a:gd name="connsiteX1856" fmla="*/ 303133 w 2525033"/>
              <a:gd name="connsiteY1856" fmla="*/ 6706 h 861688"/>
              <a:gd name="connsiteX1857" fmla="*/ 1265546 w 2525033"/>
              <a:gd name="connsiteY1857" fmla="*/ 0 h 861688"/>
              <a:gd name="connsiteX1858" fmla="*/ 1271892 w 2525033"/>
              <a:gd name="connsiteY1858" fmla="*/ 0 h 861688"/>
              <a:gd name="connsiteX1859" fmla="*/ 1270705 w 2525033"/>
              <a:gd name="connsiteY1859" fmla="*/ 11040 h 861688"/>
              <a:gd name="connsiteX1860" fmla="*/ 1270705 w 2525033"/>
              <a:gd name="connsiteY1860" fmla="*/ 124005 h 861688"/>
              <a:gd name="connsiteX1861" fmla="*/ 1278238 w 2525033"/>
              <a:gd name="connsiteY1861" fmla="*/ 135442 h 861688"/>
              <a:gd name="connsiteX1862" fmla="*/ 1264359 w 2525033"/>
              <a:gd name="connsiteY1862" fmla="*/ 144706 h 861688"/>
              <a:gd name="connsiteX1863" fmla="*/ 1254840 w 2525033"/>
              <a:gd name="connsiteY1863" fmla="*/ 132884 h 861688"/>
              <a:gd name="connsiteX1864" fmla="*/ 1229456 w 2525033"/>
              <a:gd name="connsiteY1864" fmla="*/ 144123 h 861688"/>
              <a:gd name="connsiteX1865" fmla="*/ 1193354 w 2525033"/>
              <a:gd name="connsiteY1865" fmla="*/ 101335 h 861688"/>
              <a:gd name="connsiteX1866" fmla="*/ 1240749 w 2525033"/>
              <a:gd name="connsiteY1866" fmla="*/ 46532 h 861688"/>
              <a:gd name="connsiteX1867" fmla="*/ 1254440 w 2525033"/>
              <a:gd name="connsiteY1867" fmla="*/ 47911 h 861688"/>
              <a:gd name="connsiteX1868" fmla="*/ 1254440 w 2525033"/>
              <a:gd name="connsiteY1868" fmla="*/ 13213 h 861688"/>
              <a:gd name="connsiteX1869" fmla="*/ 1240949 w 2525033"/>
              <a:gd name="connsiteY1869" fmla="*/ 7886 h 861688"/>
              <a:gd name="connsiteX1870" fmla="*/ 1240949 w 2525033"/>
              <a:gd name="connsiteY1870" fmla="*/ 3552 h 861688"/>
              <a:gd name="connsiteX1871" fmla="*/ 1265546 w 2525033"/>
              <a:gd name="connsiteY1871" fmla="*/ 0 h 861688"/>
              <a:gd name="connsiteX1872" fmla="*/ 743452 w 2525033"/>
              <a:gd name="connsiteY1872" fmla="*/ 0 h 861688"/>
              <a:gd name="connsiteX1873" fmla="*/ 749798 w 2525033"/>
              <a:gd name="connsiteY1873" fmla="*/ 0 h 861688"/>
              <a:gd name="connsiteX1874" fmla="*/ 748799 w 2525033"/>
              <a:gd name="connsiteY1874" fmla="*/ 11040 h 861688"/>
              <a:gd name="connsiteX1875" fmla="*/ 748799 w 2525033"/>
              <a:gd name="connsiteY1875" fmla="*/ 133281 h 861688"/>
              <a:gd name="connsiteX1876" fmla="*/ 759904 w 2525033"/>
              <a:gd name="connsiteY1876" fmla="*/ 136237 h 861688"/>
              <a:gd name="connsiteX1877" fmla="*/ 759904 w 2525033"/>
              <a:gd name="connsiteY1877" fmla="*/ 139975 h 861688"/>
              <a:gd name="connsiteX1878" fmla="*/ 736907 w 2525033"/>
              <a:gd name="connsiteY1878" fmla="*/ 143328 h 861688"/>
              <a:gd name="connsiteX1879" fmla="*/ 722028 w 2525033"/>
              <a:gd name="connsiteY1879" fmla="*/ 141552 h 861688"/>
              <a:gd name="connsiteX1880" fmla="*/ 722028 w 2525033"/>
              <a:gd name="connsiteY1880" fmla="*/ 138199 h 861688"/>
              <a:gd name="connsiteX1881" fmla="*/ 732547 w 2525033"/>
              <a:gd name="connsiteY1881" fmla="*/ 127557 h 861688"/>
              <a:gd name="connsiteX1882" fmla="*/ 732547 w 2525033"/>
              <a:gd name="connsiteY1882" fmla="*/ 13213 h 861688"/>
              <a:gd name="connsiteX1883" fmla="*/ 719655 w 2525033"/>
              <a:gd name="connsiteY1883" fmla="*/ 7886 h 861688"/>
              <a:gd name="connsiteX1884" fmla="*/ 719655 w 2525033"/>
              <a:gd name="connsiteY1884" fmla="*/ 3552 h 861688"/>
              <a:gd name="connsiteX1885" fmla="*/ 743452 w 2525033"/>
              <a:gd name="connsiteY1885" fmla="*/ 0 h 86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Lst>
            <a:rect l="l" t="t" r="r" b="b"/>
            <a:pathLst>
              <a:path w="2525033" h="861688">
                <a:moveTo>
                  <a:pt x="994555" y="728028"/>
                </a:moveTo>
                <a:cubicBezTo>
                  <a:pt x="978491" y="728028"/>
                  <a:pt x="964812" y="744781"/>
                  <a:pt x="964812" y="778298"/>
                </a:cubicBezTo>
                <a:cubicBezTo>
                  <a:pt x="964812" y="795051"/>
                  <a:pt x="969971" y="802154"/>
                  <a:pt x="974718" y="802154"/>
                </a:cubicBezTo>
                <a:cubicBezTo>
                  <a:pt x="983250" y="802154"/>
                  <a:pt x="994755" y="788941"/>
                  <a:pt x="999315" y="761931"/>
                </a:cubicBezTo>
                <a:lnTo>
                  <a:pt x="1004874" y="729208"/>
                </a:lnTo>
                <a:cubicBezTo>
                  <a:pt x="1002088" y="728425"/>
                  <a:pt x="997529" y="728028"/>
                  <a:pt x="994555" y="728028"/>
                </a:cubicBezTo>
                <a:close/>
                <a:moveTo>
                  <a:pt x="142922" y="727630"/>
                </a:moveTo>
                <a:cubicBezTo>
                  <a:pt x="132210" y="727630"/>
                  <a:pt x="119124" y="745774"/>
                  <a:pt x="119124" y="773566"/>
                </a:cubicBezTo>
                <a:cubicBezTo>
                  <a:pt x="119124" y="796044"/>
                  <a:pt x="126657" y="804513"/>
                  <a:pt x="135383" y="804513"/>
                </a:cubicBezTo>
                <a:cubicBezTo>
                  <a:pt x="144902" y="804513"/>
                  <a:pt x="158187" y="788158"/>
                  <a:pt x="158187" y="753064"/>
                </a:cubicBezTo>
                <a:cubicBezTo>
                  <a:pt x="158187" y="735516"/>
                  <a:pt x="151641" y="727630"/>
                  <a:pt x="142922" y="727630"/>
                </a:cubicBezTo>
                <a:close/>
                <a:moveTo>
                  <a:pt x="1170757" y="727432"/>
                </a:moveTo>
                <a:cubicBezTo>
                  <a:pt x="1162025" y="727432"/>
                  <a:pt x="1149533" y="742421"/>
                  <a:pt x="1149533" y="765085"/>
                </a:cubicBezTo>
                <a:cubicBezTo>
                  <a:pt x="1167584" y="765085"/>
                  <a:pt x="1180276" y="755423"/>
                  <a:pt x="1180276" y="740248"/>
                </a:cubicBezTo>
                <a:cubicBezTo>
                  <a:pt x="1180276" y="730984"/>
                  <a:pt x="1176503" y="727432"/>
                  <a:pt x="1170757" y="727432"/>
                </a:cubicBezTo>
                <a:close/>
                <a:moveTo>
                  <a:pt x="874095" y="727432"/>
                </a:moveTo>
                <a:cubicBezTo>
                  <a:pt x="865363" y="727432"/>
                  <a:pt x="852871" y="742421"/>
                  <a:pt x="852871" y="765085"/>
                </a:cubicBezTo>
                <a:cubicBezTo>
                  <a:pt x="870922" y="765085"/>
                  <a:pt x="883614" y="755423"/>
                  <a:pt x="883614" y="740248"/>
                </a:cubicBezTo>
                <a:cubicBezTo>
                  <a:pt x="883614" y="730984"/>
                  <a:pt x="879841" y="727432"/>
                  <a:pt x="874095" y="727432"/>
                </a:cubicBezTo>
                <a:close/>
                <a:moveTo>
                  <a:pt x="1111182" y="717186"/>
                </a:moveTo>
                <a:cubicBezTo>
                  <a:pt x="1114755" y="717186"/>
                  <a:pt x="1117528" y="717385"/>
                  <a:pt x="1120101" y="718366"/>
                </a:cubicBezTo>
                <a:lnTo>
                  <a:pt x="1111182" y="776323"/>
                </a:lnTo>
                <a:cubicBezTo>
                  <a:pt x="1110395" y="782247"/>
                  <a:pt x="1109595" y="792293"/>
                  <a:pt x="1109595" y="797422"/>
                </a:cubicBezTo>
                <a:cubicBezTo>
                  <a:pt x="1109595" y="803929"/>
                  <a:pt x="1111981" y="806885"/>
                  <a:pt x="1117528" y="808661"/>
                </a:cubicBezTo>
                <a:lnTo>
                  <a:pt x="1117528" y="812014"/>
                </a:lnTo>
                <a:cubicBezTo>
                  <a:pt x="1113368" y="813790"/>
                  <a:pt x="1108609" y="814771"/>
                  <a:pt x="1102662" y="814771"/>
                </a:cubicBezTo>
                <a:cubicBezTo>
                  <a:pt x="1096316" y="814771"/>
                  <a:pt x="1093143" y="811418"/>
                  <a:pt x="1093143" y="805705"/>
                </a:cubicBezTo>
                <a:cubicBezTo>
                  <a:pt x="1093143" y="800179"/>
                  <a:pt x="1094917" y="787562"/>
                  <a:pt x="1095917" y="779676"/>
                </a:cubicBezTo>
                <a:lnTo>
                  <a:pt x="1102263" y="739651"/>
                </a:lnTo>
                <a:lnTo>
                  <a:pt x="1103249" y="728028"/>
                </a:lnTo>
                <a:lnTo>
                  <a:pt x="1091357" y="724277"/>
                </a:lnTo>
                <a:lnTo>
                  <a:pt x="1091357" y="720539"/>
                </a:lnTo>
                <a:cubicBezTo>
                  <a:pt x="1097703" y="718167"/>
                  <a:pt x="1104049" y="717186"/>
                  <a:pt x="1111182" y="717186"/>
                </a:cubicBezTo>
                <a:close/>
                <a:moveTo>
                  <a:pt x="799230" y="717186"/>
                </a:moveTo>
                <a:cubicBezTo>
                  <a:pt x="801803" y="717186"/>
                  <a:pt x="804976" y="717571"/>
                  <a:pt x="807562" y="718564"/>
                </a:cubicBezTo>
                <a:lnTo>
                  <a:pt x="801603" y="747152"/>
                </a:lnTo>
                <a:lnTo>
                  <a:pt x="801803" y="747152"/>
                </a:lnTo>
                <a:lnTo>
                  <a:pt x="812321" y="729803"/>
                </a:lnTo>
                <a:cubicBezTo>
                  <a:pt x="817468" y="721321"/>
                  <a:pt x="822827" y="717385"/>
                  <a:pt x="828973" y="717385"/>
                </a:cubicBezTo>
                <a:cubicBezTo>
                  <a:pt x="833333" y="717385"/>
                  <a:pt x="835519" y="720142"/>
                  <a:pt x="835519" y="724674"/>
                </a:cubicBezTo>
                <a:cubicBezTo>
                  <a:pt x="835519" y="727829"/>
                  <a:pt x="834732" y="731778"/>
                  <a:pt x="833333" y="734932"/>
                </a:cubicBezTo>
                <a:cubicBezTo>
                  <a:pt x="831359" y="734336"/>
                  <a:pt x="829373" y="734137"/>
                  <a:pt x="827187" y="734137"/>
                </a:cubicBezTo>
                <a:cubicBezTo>
                  <a:pt x="814695" y="734137"/>
                  <a:pt x="802203" y="747735"/>
                  <a:pt x="800417" y="784209"/>
                </a:cubicBezTo>
                <a:lnTo>
                  <a:pt x="798830" y="812995"/>
                </a:lnTo>
                <a:lnTo>
                  <a:pt x="782378" y="812995"/>
                </a:lnTo>
                <a:lnTo>
                  <a:pt x="792084" y="728027"/>
                </a:lnTo>
                <a:lnTo>
                  <a:pt x="779992" y="724277"/>
                </a:lnTo>
                <a:lnTo>
                  <a:pt x="779992" y="720539"/>
                </a:lnTo>
                <a:cubicBezTo>
                  <a:pt x="786338" y="718167"/>
                  <a:pt x="792284" y="717186"/>
                  <a:pt x="799230" y="717186"/>
                </a:cubicBezTo>
                <a:close/>
                <a:moveTo>
                  <a:pt x="609800" y="717186"/>
                </a:moveTo>
                <a:cubicBezTo>
                  <a:pt x="612973" y="717186"/>
                  <a:pt x="616146" y="717571"/>
                  <a:pt x="618732" y="718366"/>
                </a:cubicBezTo>
                <a:lnTo>
                  <a:pt x="606040" y="824817"/>
                </a:lnTo>
                <a:cubicBezTo>
                  <a:pt x="602667" y="851641"/>
                  <a:pt x="591561" y="861688"/>
                  <a:pt x="578470" y="861688"/>
                </a:cubicBezTo>
                <a:cubicBezTo>
                  <a:pt x="573311" y="861688"/>
                  <a:pt x="567364" y="859515"/>
                  <a:pt x="564791" y="856360"/>
                </a:cubicBezTo>
                <a:lnTo>
                  <a:pt x="564791" y="852821"/>
                </a:lnTo>
                <a:cubicBezTo>
                  <a:pt x="577870" y="852821"/>
                  <a:pt x="588389" y="845333"/>
                  <a:pt x="590762" y="825612"/>
                </a:cubicBezTo>
                <a:lnTo>
                  <a:pt x="601668" y="739850"/>
                </a:lnTo>
                <a:lnTo>
                  <a:pt x="602267" y="728028"/>
                </a:lnTo>
                <a:lnTo>
                  <a:pt x="590175" y="724277"/>
                </a:lnTo>
                <a:lnTo>
                  <a:pt x="590175" y="720539"/>
                </a:lnTo>
                <a:cubicBezTo>
                  <a:pt x="596521" y="718167"/>
                  <a:pt x="603054" y="717186"/>
                  <a:pt x="609800" y="717186"/>
                </a:cubicBezTo>
                <a:close/>
                <a:moveTo>
                  <a:pt x="568064" y="717186"/>
                </a:moveTo>
                <a:cubicBezTo>
                  <a:pt x="571637" y="717186"/>
                  <a:pt x="574410" y="717385"/>
                  <a:pt x="576996" y="718366"/>
                </a:cubicBezTo>
                <a:lnTo>
                  <a:pt x="568064" y="776323"/>
                </a:lnTo>
                <a:cubicBezTo>
                  <a:pt x="567277" y="782247"/>
                  <a:pt x="566477" y="792293"/>
                  <a:pt x="566477" y="797422"/>
                </a:cubicBezTo>
                <a:cubicBezTo>
                  <a:pt x="566477" y="803929"/>
                  <a:pt x="568863" y="806885"/>
                  <a:pt x="574410" y="808661"/>
                </a:cubicBezTo>
                <a:lnTo>
                  <a:pt x="574410" y="812014"/>
                </a:lnTo>
                <a:cubicBezTo>
                  <a:pt x="570250" y="813790"/>
                  <a:pt x="565491" y="814771"/>
                  <a:pt x="559532" y="814771"/>
                </a:cubicBezTo>
                <a:cubicBezTo>
                  <a:pt x="553186" y="814771"/>
                  <a:pt x="550013" y="811418"/>
                  <a:pt x="550013" y="805705"/>
                </a:cubicBezTo>
                <a:cubicBezTo>
                  <a:pt x="550013" y="800179"/>
                  <a:pt x="551799" y="787562"/>
                  <a:pt x="552799" y="779676"/>
                </a:cubicBezTo>
                <a:lnTo>
                  <a:pt x="559145" y="739651"/>
                </a:lnTo>
                <a:lnTo>
                  <a:pt x="560131" y="728028"/>
                </a:lnTo>
                <a:lnTo>
                  <a:pt x="548239" y="724277"/>
                </a:lnTo>
                <a:lnTo>
                  <a:pt x="548239" y="720539"/>
                </a:lnTo>
                <a:cubicBezTo>
                  <a:pt x="554585" y="718167"/>
                  <a:pt x="560931" y="717186"/>
                  <a:pt x="568064" y="717186"/>
                </a:cubicBezTo>
                <a:close/>
                <a:moveTo>
                  <a:pt x="504380" y="717186"/>
                </a:moveTo>
                <a:cubicBezTo>
                  <a:pt x="506953" y="717186"/>
                  <a:pt x="510126" y="717571"/>
                  <a:pt x="512712" y="718564"/>
                </a:cubicBezTo>
                <a:lnTo>
                  <a:pt x="506766" y="747152"/>
                </a:lnTo>
                <a:lnTo>
                  <a:pt x="506953" y="747152"/>
                </a:lnTo>
                <a:lnTo>
                  <a:pt x="517471" y="729803"/>
                </a:lnTo>
                <a:cubicBezTo>
                  <a:pt x="522631" y="721321"/>
                  <a:pt x="527977" y="717385"/>
                  <a:pt x="534123" y="717385"/>
                </a:cubicBezTo>
                <a:cubicBezTo>
                  <a:pt x="538496" y="717385"/>
                  <a:pt x="540669" y="720142"/>
                  <a:pt x="540669" y="724674"/>
                </a:cubicBezTo>
                <a:cubicBezTo>
                  <a:pt x="540669" y="727829"/>
                  <a:pt x="539882" y="731778"/>
                  <a:pt x="538496" y="734932"/>
                </a:cubicBezTo>
                <a:cubicBezTo>
                  <a:pt x="536509" y="734336"/>
                  <a:pt x="534523" y="734137"/>
                  <a:pt x="532337" y="734137"/>
                </a:cubicBezTo>
                <a:cubicBezTo>
                  <a:pt x="519845" y="734137"/>
                  <a:pt x="507353" y="747735"/>
                  <a:pt x="505567" y="784209"/>
                </a:cubicBezTo>
                <a:lnTo>
                  <a:pt x="503980" y="812995"/>
                </a:lnTo>
                <a:lnTo>
                  <a:pt x="487528" y="812995"/>
                </a:lnTo>
                <a:lnTo>
                  <a:pt x="497247" y="728027"/>
                </a:lnTo>
                <a:lnTo>
                  <a:pt x="485142" y="724277"/>
                </a:lnTo>
                <a:lnTo>
                  <a:pt x="485142" y="720539"/>
                </a:lnTo>
                <a:cubicBezTo>
                  <a:pt x="491488" y="718167"/>
                  <a:pt x="497434" y="717186"/>
                  <a:pt x="504380" y="717186"/>
                </a:cubicBezTo>
                <a:close/>
                <a:moveTo>
                  <a:pt x="296062" y="717186"/>
                </a:moveTo>
                <a:cubicBezTo>
                  <a:pt x="299635" y="717186"/>
                  <a:pt x="302408" y="717385"/>
                  <a:pt x="304994" y="718366"/>
                </a:cubicBezTo>
                <a:lnTo>
                  <a:pt x="296062" y="776323"/>
                </a:lnTo>
                <a:cubicBezTo>
                  <a:pt x="295275" y="782247"/>
                  <a:pt x="294475" y="792293"/>
                  <a:pt x="294475" y="797422"/>
                </a:cubicBezTo>
                <a:cubicBezTo>
                  <a:pt x="294475" y="803929"/>
                  <a:pt x="296861" y="806885"/>
                  <a:pt x="302408" y="808661"/>
                </a:cubicBezTo>
                <a:lnTo>
                  <a:pt x="302408" y="812014"/>
                </a:lnTo>
                <a:cubicBezTo>
                  <a:pt x="298248" y="813790"/>
                  <a:pt x="293489" y="814771"/>
                  <a:pt x="287530" y="814771"/>
                </a:cubicBezTo>
                <a:cubicBezTo>
                  <a:pt x="281184" y="814771"/>
                  <a:pt x="278011" y="811418"/>
                  <a:pt x="278011" y="805705"/>
                </a:cubicBezTo>
                <a:cubicBezTo>
                  <a:pt x="278011" y="800179"/>
                  <a:pt x="279797" y="787562"/>
                  <a:pt x="280797" y="779676"/>
                </a:cubicBezTo>
                <a:lnTo>
                  <a:pt x="287143" y="739651"/>
                </a:lnTo>
                <a:lnTo>
                  <a:pt x="288129" y="728028"/>
                </a:lnTo>
                <a:lnTo>
                  <a:pt x="276237" y="724277"/>
                </a:lnTo>
                <a:lnTo>
                  <a:pt x="276237" y="720539"/>
                </a:lnTo>
                <a:cubicBezTo>
                  <a:pt x="282583" y="718167"/>
                  <a:pt x="288929" y="717186"/>
                  <a:pt x="296062" y="717186"/>
                </a:cubicBezTo>
                <a:close/>
                <a:moveTo>
                  <a:pt x="999914" y="716988"/>
                </a:moveTo>
                <a:cubicBezTo>
                  <a:pt x="1006260" y="716988"/>
                  <a:pt x="1015380" y="718366"/>
                  <a:pt x="1021926" y="720142"/>
                </a:cubicBezTo>
                <a:lnTo>
                  <a:pt x="1014980" y="754641"/>
                </a:lnTo>
                <a:cubicBezTo>
                  <a:pt x="1012606" y="764886"/>
                  <a:pt x="1010620" y="783228"/>
                  <a:pt x="1010420" y="791710"/>
                </a:cubicBezTo>
                <a:cubicBezTo>
                  <a:pt x="1010420" y="804327"/>
                  <a:pt x="1012994" y="806687"/>
                  <a:pt x="1019939" y="807668"/>
                </a:cubicBezTo>
                <a:lnTo>
                  <a:pt x="1019939" y="811816"/>
                </a:lnTo>
                <a:cubicBezTo>
                  <a:pt x="1014780" y="813591"/>
                  <a:pt x="1008434" y="814771"/>
                  <a:pt x="1002288" y="814771"/>
                </a:cubicBezTo>
                <a:cubicBezTo>
                  <a:pt x="999115" y="814771"/>
                  <a:pt x="996542" y="814175"/>
                  <a:pt x="993956" y="813393"/>
                </a:cubicBezTo>
                <a:lnTo>
                  <a:pt x="998528" y="784011"/>
                </a:lnTo>
                <a:lnTo>
                  <a:pt x="998328" y="784011"/>
                </a:lnTo>
                <a:cubicBezTo>
                  <a:pt x="990583" y="803532"/>
                  <a:pt x="978091" y="815752"/>
                  <a:pt x="967585" y="815752"/>
                </a:cubicBezTo>
                <a:cubicBezTo>
                  <a:pt x="958266" y="815752"/>
                  <a:pt x="949534" y="803731"/>
                  <a:pt x="949534" y="781055"/>
                </a:cubicBezTo>
                <a:cubicBezTo>
                  <a:pt x="949534" y="740447"/>
                  <a:pt x="972944" y="716988"/>
                  <a:pt x="999914" y="716988"/>
                </a:cubicBezTo>
                <a:close/>
                <a:moveTo>
                  <a:pt x="375974" y="716789"/>
                </a:moveTo>
                <a:cubicBezTo>
                  <a:pt x="384693" y="716789"/>
                  <a:pt x="391639" y="722899"/>
                  <a:pt x="391639" y="734932"/>
                </a:cubicBezTo>
                <a:cubicBezTo>
                  <a:pt x="391639" y="741241"/>
                  <a:pt x="389852" y="751288"/>
                  <a:pt x="388666" y="759769"/>
                </a:cubicBezTo>
                <a:lnTo>
                  <a:pt x="385093" y="781055"/>
                </a:lnTo>
                <a:cubicBezTo>
                  <a:pt x="384493" y="785587"/>
                  <a:pt x="383506" y="793274"/>
                  <a:pt x="383506" y="797422"/>
                </a:cubicBezTo>
                <a:cubicBezTo>
                  <a:pt x="383506" y="803930"/>
                  <a:pt x="386679" y="806488"/>
                  <a:pt x="392825" y="807668"/>
                </a:cubicBezTo>
                <a:lnTo>
                  <a:pt x="392825" y="811021"/>
                </a:lnTo>
                <a:cubicBezTo>
                  <a:pt x="388266" y="813392"/>
                  <a:pt x="383107" y="814771"/>
                  <a:pt x="376960" y="814771"/>
                </a:cubicBezTo>
                <a:cubicBezTo>
                  <a:pt x="370814" y="814771"/>
                  <a:pt x="367242" y="811418"/>
                  <a:pt x="367242" y="805705"/>
                </a:cubicBezTo>
                <a:cubicBezTo>
                  <a:pt x="367242" y="800775"/>
                  <a:pt x="368628" y="791114"/>
                  <a:pt x="369628" y="784805"/>
                </a:cubicBezTo>
                <a:lnTo>
                  <a:pt x="373400" y="762129"/>
                </a:lnTo>
                <a:cubicBezTo>
                  <a:pt x="374387" y="756019"/>
                  <a:pt x="375374" y="747550"/>
                  <a:pt x="375374" y="742222"/>
                </a:cubicBezTo>
                <a:cubicBezTo>
                  <a:pt x="375374" y="733343"/>
                  <a:pt x="371414" y="730387"/>
                  <a:pt x="366655" y="730387"/>
                </a:cubicBezTo>
                <a:cubicBezTo>
                  <a:pt x="355549" y="730387"/>
                  <a:pt x="339684" y="751685"/>
                  <a:pt x="338885" y="779676"/>
                </a:cubicBezTo>
                <a:lnTo>
                  <a:pt x="337698" y="812995"/>
                </a:lnTo>
                <a:lnTo>
                  <a:pt x="320846" y="812995"/>
                </a:lnTo>
                <a:lnTo>
                  <a:pt x="330752" y="728028"/>
                </a:lnTo>
                <a:lnTo>
                  <a:pt x="318660" y="724277"/>
                </a:lnTo>
                <a:lnTo>
                  <a:pt x="318660" y="720539"/>
                </a:lnTo>
                <a:cubicBezTo>
                  <a:pt x="325006" y="718167"/>
                  <a:pt x="330952" y="717186"/>
                  <a:pt x="338298" y="717186"/>
                </a:cubicBezTo>
                <a:cubicBezTo>
                  <a:pt x="340871" y="717186"/>
                  <a:pt x="343644" y="717571"/>
                  <a:pt x="346417" y="718565"/>
                </a:cubicBezTo>
                <a:lnTo>
                  <a:pt x="340071" y="748729"/>
                </a:lnTo>
                <a:lnTo>
                  <a:pt x="340271" y="748729"/>
                </a:lnTo>
                <a:cubicBezTo>
                  <a:pt x="349403" y="728624"/>
                  <a:pt x="362482" y="716789"/>
                  <a:pt x="375974" y="716789"/>
                </a:cubicBezTo>
                <a:close/>
                <a:moveTo>
                  <a:pt x="244183" y="716789"/>
                </a:moveTo>
                <a:cubicBezTo>
                  <a:pt x="252902" y="716789"/>
                  <a:pt x="259848" y="722899"/>
                  <a:pt x="259848" y="734932"/>
                </a:cubicBezTo>
                <a:cubicBezTo>
                  <a:pt x="259848" y="741241"/>
                  <a:pt x="258061" y="751288"/>
                  <a:pt x="256875" y="759769"/>
                </a:cubicBezTo>
                <a:lnTo>
                  <a:pt x="253302" y="781055"/>
                </a:lnTo>
                <a:cubicBezTo>
                  <a:pt x="252702" y="785587"/>
                  <a:pt x="251715" y="793274"/>
                  <a:pt x="251715" y="797422"/>
                </a:cubicBezTo>
                <a:cubicBezTo>
                  <a:pt x="251715" y="803930"/>
                  <a:pt x="254888" y="806488"/>
                  <a:pt x="261034" y="807668"/>
                </a:cubicBezTo>
                <a:lnTo>
                  <a:pt x="261034" y="811021"/>
                </a:lnTo>
                <a:cubicBezTo>
                  <a:pt x="256475" y="813392"/>
                  <a:pt x="251316" y="814771"/>
                  <a:pt x="245169" y="814771"/>
                </a:cubicBezTo>
                <a:cubicBezTo>
                  <a:pt x="239023" y="814771"/>
                  <a:pt x="235451" y="811418"/>
                  <a:pt x="235451" y="805705"/>
                </a:cubicBezTo>
                <a:cubicBezTo>
                  <a:pt x="235451" y="800775"/>
                  <a:pt x="236837" y="791114"/>
                  <a:pt x="237837" y="784805"/>
                </a:cubicBezTo>
                <a:lnTo>
                  <a:pt x="241609" y="762129"/>
                </a:lnTo>
                <a:cubicBezTo>
                  <a:pt x="242596" y="756019"/>
                  <a:pt x="243583" y="747550"/>
                  <a:pt x="243583" y="742222"/>
                </a:cubicBezTo>
                <a:cubicBezTo>
                  <a:pt x="243583" y="733343"/>
                  <a:pt x="239623" y="730387"/>
                  <a:pt x="234864" y="730387"/>
                </a:cubicBezTo>
                <a:cubicBezTo>
                  <a:pt x="223758" y="730387"/>
                  <a:pt x="207893" y="751685"/>
                  <a:pt x="207094" y="779676"/>
                </a:cubicBezTo>
                <a:lnTo>
                  <a:pt x="205907" y="812995"/>
                </a:lnTo>
                <a:lnTo>
                  <a:pt x="189055" y="812995"/>
                </a:lnTo>
                <a:lnTo>
                  <a:pt x="198961" y="728028"/>
                </a:lnTo>
                <a:lnTo>
                  <a:pt x="186869" y="724277"/>
                </a:lnTo>
                <a:lnTo>
                  <a:pt x="186869" y="720539"/>
                </a:lnTo>
                <a:cubicBezTo>
                  <a:pt x="193215" y="718167"/>
                  <a:pt x="199161" y="717186"/>
                  <a:pt x="206507" y="717186"/>
                </a:cubicBezTo>
                <a:cubicBezTo>
                  <a:pt x="209080" y="717186"/>
                  <a:pt x="211853" y="717571"/>
                  <a:pt x="214626" y="718565"/>
                </a:cubicBezTo>
                <a:lnTo>
                  <a:pt x="208280" y="748729"/>
                </a:lnTo>
                <a:lnTo>
                  <a:pt x="208480" y="748729"/>
                </a:lnTo>
                <a:cubicBezTo>
                  <a:pt x="217612" y="728624"/>
                  <a:pt x="230691" y="716789"/>
                  <a:pt x="244183" y="716789"/>
                </a:cubicBezTo>
                <a:close/>
                <a:moveTo>
                  <a:pt x="1239188" y="716590"/>
                </a:moveTo>
                <a:cubicBezTo>
                  <a:pt x="1253666" y="716590"/>
                  <a:pt x="1260811" y="720924"/>
                  <a:pt x="1260811" y="727233"/>
                </a:cubicBezTo>
                <a:cubicBezTo>
                  <a:pt x="1260811" y="730784"/>
                  <a:pt x="1259412" y="734932"/>
                  <a:pt x="1257239" y="737490"/>
                </a:cubicBezTo>
                <a:cubicBezTo>
                  <a:pt x="1251492" y="731579"/>
                  <a:pt x="1243160" y="727829"/>
                  <a:pt x="1235627" y="727829"/>
                </a:cubicBezTo>
                <a:cubicBezTo>
                  <a:pt x="1226895" y="727829"/>
                  <a:pt x="1222336" y="732560"/>
                  <a:pt x="1222336" y="738869"/>
                </a:cubicBezTo>
                <a:cubicBezTo>
                  <a:pt x="1222336" y="744581"/>
                  <a:pt x="1224709" y="747934"/>
                  <a:pt x="1234628" y="756813"/>
                </a:cubicBezTo>
                <a:lnTo>
                  <a:pt x="1242161" y="763507"/>
                </a:lnTo>
                <a:cubicBezTo>
                  <a:pt x="1251680" y="771989"/>
                  <a:pt x="1254853" y="777701"/>
                  <a:pt x="1254853" y="786382"/>
                </a:cubicBezTo>
                <a:cubicBezTo>
                  <a:pt x="1254853" y="801955"/>
                  <a:pt x="1238988" y="815553"/>
                  <a:pt x="1218164" y="815553"/>
                </a:cubicBezTo>
                <a:cubicBezTo>
                  <a:pt x="1205671" y="815553"/>
                  <a:pt x="1200125" y="811616"/>
                  <a:pt x="1200125" y="804327"/>
                </a:cubicBezTo>
                <a:cubicBezTo>
                  <a:pt x="1200125" y="800775"/>
                  <a:pt x="1201312" y="798403"/>
                  <a:pt x="1203098" y="796044"/>
                </a:cubicBezTo>
                <a:cubicBezTo>
                  <a:pt x="1208645" y="801359"/>
                  <a:pt x="1215190" y="804327"/>
                  <a:pt x="1222536" y="804327"/>
                </a:cubicBezTo>
                <a:cubicBezTo>
                  <a:pt x="1231855" y="804327"/>
                  <a:pt x="1239388" y="798999"/>
                  <a:pt x="1239388" y="790716"/>
                </a:cubicBezTo>
                <a:cubicBezTo>
                  <a:pt x="1239388" y="784209"/>
                  <a:pt x="1236814" y="779875"/>
                  <a:pt x="1227095" y="771194"/>
                </a:cubicBezTo>
                <a:lnTo>
                  <a:pt x="1220150" y="764886"/>
                </a:lnTo>
                <a:cubicBezTo>
                  <a:pt x="1211031" y="756615"/>
                  <a:pt x="1208457" y="751287"/>
                  <a:pt x="1208457" y="742619"/>
                </a:cubicBezTo>
                <a:cubicBezTo>
                  <a:pt x="1208457" y="729605"/>
                  <a:pt x="1220949" y="716590"/>
                  <a:pt x="1239188" y="716590"/>
                </a:cubicBezTo>
                <a:close/>
                <a:moveTo>
                  <a:pt x="747463" y="716590"/>
                </a:moveTo>
                <a:cubicBezTo>
                  <a:pt x="761941" y="716590"/>
                  <a:pt x="769086" y="720924"/>
                  <a:pt x="769086" y="727233"/>
                </a:cubicBezTo>
                <a:cubicBezTo>
                  <a:pt x="769086" y="730784"/>
                  <a:pt x="767700" y="734932"/>
                  <a:pt x="765514" y="737490"/>
                </a:cubicBezTo>
                <a:cubicBezTo>
                  <a:pt x="759755" y="731579"/>
                  <a:pt x="751435" y="727829"/>
                  <a:pt x="743890" y="727829"/>
                </a:cubicBezTo>
                <a:cubicBezTo>
                  <a:pt x="735170" y="727829"/>
                  <a:pt x="730611" y="732560"/>
                  <a:pt x="730611" y="738869"/>
                </a:cubicBezTo>
                <a:cubicBezTo>
                  <a:pt x="730611" y="744581"/>
                  <a:pt x="732984" y="747934"/>
                  <a:pt x="742903" y="756813"/>
                </a:cubicBezTo>
                <a:lnTo>
                  <a:pt x="750436" y="763507"/>
                </a:lnTo>
                <a:cubicBezTo>
                  <a:pt x="759955" y="771989"/>
                  <a:pt x="763128" y="777701"/>
                  <a:pt x="763128" y="786382"/>
                </a:cubicBezTo>
                <a:cubicBezTo>
                  <a:pt x="763128" y="801955"/>
                  <a:pt x="747263" y="815553"/>
                  <a:pt x="726451" y="815553"/>
                </a:cubicBezTo>
                <a:cubicBezTo>
                  <a:pt x="713946" y="815553"/>
                  <a:pt x="708400" y="811616"/>
                  <a:pt x="708400" y="804327"/>
                </a:cubicBezTo>
                <a:cubicBezTo>
                  <a:pt x="708400" y="800775"/>
                  <a:pt x="709587" y="798403"/>
                  <a:pt x="711373" y="796044"/>
                </a:cubicBezTo>
                <a:cubicBezTo>
                  <a:pt x="716932" y="801359"/>
                  <a:pt x="723465" y="804327"/>
                  <a:pt x="730811" y="804327"/>
                </a:cubicBezTo>
                <a:cubicBezTo>
                  <a:pt x="740130" y="804327"/>
                  <a:pt x="747663" y="798999"/>
                  <a:pt x="747663" y="790716"/>
                </a:cubicBezTo>
                <a:cubicBezTo>
                  <a:pt x="747663" y="784209"/>
                  <a:pt x="745089" y="779875"/>
                  <a:pt x="735370" y="771194"/>
                </a:cubicBezTo>
                <a:lnTo>
                  <a:pt x="728425" y="764886"/>
                </a:lnTo>
                <a:cubicBezTo>
                  <a:pt x="719306" y="756615"/>
                  <a:pt x="716732" y="751287"/>
                  <a:pt x="716732" y="742619"/>
                </a:cubicBezTo>
                <a:cubicBezTo>
                  <a:pt x="716732" y="729605"/>
                  <a:pt x="729224" y="716590"/>
                  <a:pt x="747463" y="716590"/>
                </a:cubicBezTo>
                <a:close/>
                <a:moveTo>
                  <a:pt x="1174917" y="716392"/>
                </a:moveTo>
                <a:cubicBezTo>
                  <a:pt x="1188595" y="716392"/>
                  <a:pt x="1196141" y="723297"/>
                  <a:pt x="1196141" y="736696"/>
                </a:cubicBezTo>
                <a:cubicBezTo>
                  <a:pt x="1196141" y="759968"/>
                  <a:pt x="1172343" y="774163"/>
                  <a:pt x="1148733" y="774163"/>
                </a:cubicBezTo>
                <a:cubicBezTo>
                  <a:pt x="1148733" y="798019"/>
                  <a:pt x="1155079" y="803731"/>
                  <a:pt x="1166584" y="803731"/>
                </a:cubicBezTo>
                <a:cubicBezTo>
                  <a:pt x="1173730" y="803731"/>
                  <a:pt x="1184036" y="799583"/>
                  <a:pt x="1188208" y="793871"/>
                </a:cubicBezTo>
                <a:cubicBezTo>
                  <a:pt x="1188995" y="794666"/>
                  <a:pt x="1190182" y="796429"/>
                  <a:pt x="1190182" y="798602"/>
                </a:cubicBezTo>
                <a:cubicBezTo>
                  <a:pt x="1190182" y="808065"/>
                  <a:pt x="1177490" y="815951"/>
                  <a:pt x="1161425" y="815951"/>
                </a:cubicBezTo>
                <a:cubicBezTo>
                  <a:pt x="1144773" y="815951"/>
                  <a:pt x="1133268" y="805110"/>
                  <a:pt x="1133268" y="781651"/>
                </a:cubicBezTo>
                <a:cubicBezTo>
                  <a:pt x="1133268" y="737292"/>
                  <a:pt x="1155879" y="716392"/>
                  <a:pt x="1174917" y="716392"/>
                </a:cubicBezTo>
                <a:close/>
                <a:moveTo>
                  <a:pt x="878255" y="716392"/>
                </a:moveTo>
                <a:cubicBezTo>
                  <a:pt x="891933" y="716392"/>
                  <a:pt x="899479" y="723297"/>
                  <a:pt x="899479" y="736696"/>
                </a:cubicBezTo>
                <a:cubicBezTo>
                  <a:pt x="899479" y="759968"/>
                  <a:pt x="875681" y="774163"/>
                  <a:pt x="852071" y="774163"/>
                </a:cubicBezTo>
                <a:cubicBezTo>
                  <a:pt x="852071" y="798019"/>
                  <a:pt x="858417" y="803731"/>
                  <a:pt x="869922" y="803731"/>
                </a:cubicBezTo>
                <a:cubicBezTo>
                  <a:pt x="877068" y="803731"/>
                  <a:pt x="887374" y="799583"/>
                  <a:pt x="891546" y="793871"/>
                </a:cubicBezTo>
                <a:cubicBezTo>
                  <a:pt x="892333" y="794666"/>
                  <a:pt x="893520" y="796429"/>
                  <a:pt x="893520" y="798602"/>
                </a:cubicBezTo>
                <a:cubicBezTo>
                  <a:pt x="893520" y="808065"/>
                  <a:pt x="880828" y="815951"/>
                  <a:pt x="864763" y="815951"/>
                </a:cubicBezTo>
                <a:cubicBezTo>
                  <a:pt x="848111" y="815951"/>
                  <a:pt x="836606" y="805110"/>
                  <a:pt x="836606" y="781651"/>
                </a:cubicBezTo>
                <a:cubicBezTo>
                  <a:pt x="836606" y="737292"/>
                  <a:pt x="859217" y="716392"/>
                  <a:pt x="878255" y="716392"/>
                </a:cubicBezTo>
                <a:close/>
                <a:moveTo>
                  <a:pt x="146882" y="716193"/>
                </a:moveTo>
                <a:cubicBezTo>
                  <a:pt x="162946" y="716193"/>
                  <a:pt x="174452" y="726649"/>
                  <a:pt x="174452" y="749114"/>
                </a:cubicBezTo>
                <a:cubicBezTo>
                  <a:pt x="174452" y="790915"/>
                  <a:pt x="151448" y="815553"/>
                  <a:pt x="131816" y="815553"/>
                </a:cubicBezTo>
                <a:cubicBezTo>
                  <a:pt x="116345" y="815553"/>
                  <a:pt x="103453" y="803731"/>
                  <a:pt x="103453" y="780471"/>
                </a:cubicBezTo>
                <a:cubicBezTo>
                  <a:pt x="103453" y="738869"/>
                  <a:pt x="125071" y="716193"/>
                  <a:pt x="146882" y="716193"/>
                </a:cubicBezTo>
                <a:close/>
                <a:moveTo>
                  <a:pt x="1062275" y="703774"/>
                </a:moveTo>
                <a:lnTo>
                  <a:pt x="1065261" y="703774"/>
                </a:lnTo>
                <a:lnTo>
                  <a:pt x="1061888" y="719943"/>
                </a:lnTo>
                <a:lnTo>
                  <a:pt x="1067635" y="719943"/>
                </a:lnTo>
                <a:cubicBezTo>
                  <a:pt x="1073181" y="719943"/>
                  <a:pt x="1077553" y="719545"/>
                  <a:pt x="1082900" y="718564"/>
                </a:cubicBezTo>
                <a:cubicBezTo>
                  <a:pt x="1082900" y="727034"/>
                  <a:pt x="1078140" y="730784"/>
                  <a:pt x="1065648" y="730784"/>
                </a:cubicBezTo>
                <a:lnTo>
                  <a:pt x="1060102" y="730784"/>
                </a:lnTo>
                <a:lnTo>
                  <a:pt x="1056729" y="751287"/>
                </a:lnTo>
                <a:cubicBezTo>
                  <a:pt x="1055143" y="760750"/>
                  <a:pt x="1052757" y="777118"/>
                  <a:pt x="1052757" y="785003"/>
                </a:cubicBezTo>
                <a:cubicBezTo>
                  <a:pt x="1052757" y="798018"/>
                  <a:pt x="1059302" y="803730"/>
                  <a:pt x="1068034" y="803730"/>
                </a:cubicBezTo>
                <a:cubicBezTo>
                  <a:pt x="1071207" y="803730"/>
                  <a:pt x="1073181" y="803333"/>
                  <a:pt x="1076167" y="802352"/>
                </a:cubicBezTo>
                <a:lnTo>
                  <a:pt x="1076167" y="805891"/>
                </a:lnTo>
                <a:cubicBezTo>
                  <a:pt x="1074380" y="810635"/>
                  <a:pt x="1067235" y="815354"/>
                  <a:pt x="1057916" y="815354"/>
                </a:cubicBezTo>
                <a:cubicBezTo>
                  <a:pt x="1044824" y="815354"/>
                  <a:pt x="1037891" y="806686"/>
                  <a:pt x="1037891" y="791113"/>
                </a:cubicBezTo>
                <a:cubicBezTo>
                  <a:pt x="1037891" y="778893"/>
                  <a:pt x="1040864" y="758391"/>
                  <a:pt x="1044037" y="743203"/>
                </a:cubicBezTo>
                <a:lnTo>
                  <a:pt x="1046610" y="730586"/>
                </a:lnTo>
                <a:cubicBezTo>
                  <a:pt x="1042251" y="730586"/>
                  <a:pt x="1039677" y="730387"/>
                  <a:pt x="1035505" y="730002"/>
                </a:cubicBezTo>
                <a:lnTo>
                  <a:pt x="1035505" y="727431"/>
                </a:lnTo>
                <a:cubicBezTo>
                  <a:pt x="1041851" y="718564"/>
                  <a:pt x="1051770" y="709884"/>
                  <a:pt x="1062275" y="703774"/>
                </a:cubicBezTo>
                <a:close/>
                <a:moveTo>
                  <a:pt x="31530" y="686426"/>
                </a:moveTo>
                <a:cubicBezTo>
                  <a:pt x="37283" y="686426"/>
                  <a:pt x="42836" y="687022"/>
                  <a:pt x="46996" y="688400"/>
                </a:cubicBezTo>
                <a:lnTo>
                  <a:pt x="46996" y="691753"/>
                </a:lnTo>
                <a:cubicBezTo>
                  <a:pt x="43229" y="693132"/>
                  <a:pt x="40056" y="696087"/>
                  <a:pt x="39663" y="700235"/>
                </a:cubicBezTo>
                <a:lnTo>
                  <a:pt x="27364" y="804513"/>
                </a:lnTo>
                <a:lnTo>
                  <a:pt x="38470" y="807667"/>
                </a:lnTo>
                <a:lnTo>
                  <a:pt x="38470" y="811616"/>
                </a:lnTo>
                <a:cubicBezTo>
                  <a:pt x="32717" y="813591"/>
                  <a:pt x="27564" y="814572"/>
                  <a:pt x="20425" y="814572"/>
                </a:cubicBezTo>
                <a:cubicBezTo>
                  <a:pt x="14672" y="814572"/>
                  <a:pt x="8920" y="813790"/>
                  <a:pt x="4760" y="812598"/>
                </a:cubicBezTo>
                <a:lnTo>
                  <a:pt x="4760" y="809245"/>
                </a:lnTo>
                <a:cubicBezTo>
                  <a:pt x="8326" y="807866"/>
                  <a:pt x="11899" y="804712"/>
                  <a:pt x="12293" y="800576"/>
                </a:cubicBezTo>
                <a:lnTo>
                  <a:pt x="24391" y="696485"/>
                </a:lnTo>
                <a:lnTo>
                  <a:pt x="13286" y="693330"/>
                </a:lnTo>
                <a:lnTo>
                  <a:pt x="13286" y="689381"/>
                </a:lnTo>
                <a:cubicBezTo>
                  <a:pt x="19238" y="687220"/>
                  <a:pt x="24391" y="686426"/>
                  <a:pt x="31530" y="686426"/>
                </a:cubicBezTo>
                <a:close/>
                <a:moveTo>
                  <a:pt x="82892" y="685842"/>
                </a:moveTo>
                <a:cubicBezTo>
                  <a:pt x="88644" y="685842"/>
                  <a:pt x="92610" y="688996"/>
                  <a:pt x="92610" y="694510"/>
                </a:cubicBezTo>
                <a:cubicBezTo>
                  <a:pt x="92610" y="706146"/>
                  <a:pt x="84085" y="719943"/>
                  <a:pt x="66433" y="734932"/>
                </a:cubicBezTo>
                <a:lnTo>
                  <a:pt x="51955" y="747152"/>
                </a:lnTo>
                <a:lnTo>
                  <a:pt x="70993" y="781452"/>
                </a:lnTo>
                <a:cubicBezTo>
                  <a:pt x="80912" y="799198"/>
                  <a:pt x="89437" y="805705"/>
                  <a:pt x="96377" y="806686"/>
                </a:cubicBezTo>
                <a:lnTo>
                  <a:pt x="96377" y="810822"/>
                </a:lnTo>
                <a:cubicBezTo>
                  <a:pt x="91617" y="814175"/>
                  <a:pt x="88051" y="815168"/>
                  <a:pt x="81898" y="815168"/>
                </a:cubicBezTo>
                <a:cubicBezTo>
                  <a:pt x="74366" y="815168"/>
                  <a:pt x="68020" y="810635"/>
                  <a:pt x="56914" y="789139"/>
                </a:cubicBezTo>
                <a:lnTo>
                  <a:pt x="36090" y="749313"/>
                </a:lnTo>
                <a:lnTo>
                  <a:pt x="36290" y="748332"/>
                </a:lnTo>
                <a:lnTo>
                  <a:pt x="54141" y="732560"/>
                </a:lnTo>
                <a:cubicBezTo>
                  <a:pt x="69207" y="719161"/>
                  <a:pt x="76352" y="707326"/>
                  <a:pt x="76352" y="699440"/>
                </a:cubicBezTo>
                <a:cubicBezTo>
                  <a:pt x="76352" y="695491"/>
                  <a:pt x="74566" y="693330"/>
                  <a:pt x="69207" y="691753"/>
                </a:cubicBezTo>
                <a:lnTo>
                  <a:pt x="69207" y="688798"/>
                </a:lnTo>
                <a:cubicBezTo>
                  <a:pt x="73772" y="686823"/>
                  <a:pt x="77939" y="685842"/>
                  <a:pt x="82892" y="685842"/>
                </a:cubicBezTo>
                <a:close/>
                <a:moveTo>
                  <a:pt x="1116541" y="676379"/>
                </a:moveTo>
                <a:cubicBezTo>
                  <a:pt x="1121700" y="676379"/>
                  <a:pt x="1125660" y="680316"/>
                  <a:pt x="1125660" y="685842"/>
                </a:cubicBezTo>
                <a:cubicBezTo>
                  <a:pt x="1125660" y="692535"/>
                  <a:pt x="1120301" y="698062"/>
                  <a:pt x="1114555" y="698062"/>
                </a:cubicBezTo>
                <a:cubicBezTo>
                  <a:pt x="1109196" y="698062"/>
                  <a:pt x="1105436" y="694510"/>
                  <a:pt x="1105436" y="688599"/>
                </a:cubicBezTo>
                <a:cubicBezTo>
                  <a:pt x="1105436" y="682092"/>
                  <a:pt x="1110582" y="676379"/>
                  <a:pt x="1116541" y="676379"/>
                </a:cubicBezTo>
                <a:close/>
                <a:moveTo>
                  <a:pt x="615159" y="676379"/>
                </a:moveTo>
                <a:cubicBezTo>
                  <a:pt x="620118" y="676379"/>
                  <a:pt x="624278" y="680316"/>
                  <a:pt x="624278" y="685842"/>
                </a:cubicBezTo>
                <a:cubicBezTo>
                  <a:pt x="624278" y="692535"/>
                  <a:pt x="618919" y="698062"/>
                  <a:pt x="613173" y="698062"/>
                </a:cubicBezTo>
                <a:cubicBezTo>
                  <a:pt x="607826" y="698062"/>
                  <a:pt x="604054" y="694510"/>
                  <a:pt x="604054" y="688599"/>
                </a:cubicBezTo>
                <a:cubicBezTo>
                  <a:pt x="604054" y="682092"/>
                  <a:pt x="609213" y="676379"/>
                  <a:pt x="615159" y="676379"/>
                </a:cubicBezTo>
                <a:close/>
                <a:moveTo>
                  <a:pt x="573423" y="676379"/>
                </a:moveTo>
                <a:cubicBezTo>
                  <a:pt x="578570" y="676379"/>
                  <a:pt x="582542" y="680316"/>
                  <a:pt x="582542" y="685842"/>
                </a:cubicBezTo>
                <a:cubicBezTo>
                  <a:pt x="582542" y="692535"/>
                  <a:pt x="577183" y="698062"/>
                  <a:pt x="571437" y="698062"/>
                </a:cubicBezTo>
                <a:cubicBezTo>
                  <a:pt x="566078" y="698062"/>
                  <a:pt x="562318" y="694510"/>
                  <a:pt x="562318" y="688599"/>
                </a:cubicBezTo>
                <a:cubicBezTo>
                  <a:pt x="562318" y="682092"/>
                  <a:pt x="567477" y="676379"/>
                  <a:pt x="573423" y="676379"/>
                </a:cubicBezTo>
                <a:close/>
                <a:moveTo>
                  <a:pt x="301421" y="676379"/>
                </a:moveTo>
                <a:cubicBezTo>
                  <a:pt x="306568" y="676379"/>
                  <a:pt x="310540" y="680316"/>
                  <a:pt x="310540" y="685842"/>
                </a:cubicBezTo>
                <a:cubicBezTo>
                  <a:pt x="310540" y="692535"/>
                  <a:pt x="305181" y="698062"/>
                  <a:pt x="299435" y="698062"/>
                </a:cubicBezTo>
                <a:cubicBezTo>
                  <a:pt x="294076" y="698062"/>
                  <a:pt x="290316" y="694510"/>
                  <a:pt x="290316" y="688599"/>
                </a:cubicBezTo>
                <a:cubicBezTo>
                  <a:pt x="290316" y="682092"/>
                  <a:pt x="295475" y="676379"/>
                  <a:pt x="301421" y="676379"/>
                </a:cubicBezTo>
                <a:close/>
                <a:moveTo>
                  <a:pt x="933795" y="671250"/>
                </a:moveTo>
                <a:cubicBezTo>
                  <a:pt x="937167" y="671250"/>
                  <a:pt x="940540" y="671647"/>
                  <a:pt x="942926" y="672430"/>
                </a:cubicBezTo>
                <a:lnTo>
                  <a:pt x="928048" y="775739"/>
                </a:lnTo>
                <a:cubicBezTo>
                  <a:pt x="927061" y="782048"/>
                  <a:pt x="926462" y="791511"/>
                  <a:pt x="926462" y="797422"/>
                </a:cubicBezTo>
                <a:cubicBezTo>
                  <a:pt x="926462" y="803929"/>
                  <a:pt x="929635" y="806885"/>
                  <a:pt x="935381" y="808661"/>
                </a:cubicBezTo>
                <a:lnTo>
                  <a:pt x="935381" y="812014"/>
                </a:lnTo>
                <a:cubicBezTo>
                  <a:pt x="931221" y="813789"/>
                  <a:pt x="926062" y="814771"/>
                  <a:pt x="920116" y="814771"/>
                </a:cubicBezTo>
                <a:cubicBezTo>
                  <a:pt x="913570" y="814771"/>
                  <a:pt x="910197" y="811418"/>
                  <a:pt x="910197" y="805506"/>
                </a:cubicBezTo>
                <a:cubicBezTo>
                  <a:pt x="910197" y="799980"/>
                  <a:pt x="911584" y="787164"/>
                  <a:pt x="912583" y="779676"/>
                </a:cubicBezTo>
                <a:lnTo>
                  <a:pt x="926462" y="681893"/>
                </a:lnTo>
                <a:lnTo>
                  <a:pt x="913970" y="678155"/>
                </a:lnTo>
                <a:lnTo>
                  <a:pt x="913970" y="674404"/>
                </a:lnTo>
                <a:cubicBezTo>
                  <a:pt x="920316" y="672231"/>
                  <a:pt x="926262" y="671250"/>
                  <a:pt x="933795" y="671250"/>
                </a:cubicBezTo>
                <a:close/>
                <a:moveTo>
                  <a:pt x="657395" y="671250"/>
                </a:moveTo>
                <a:cubicBezTo>
                  <a:pt x="660568" y="671250"/>
                  <a:pt x="663741" y="671647"/>
                  <a:pt x="666315" y="672430"/>
                </a:cubicBezTo>
                <a:lnTo>
                  <a:pt x="654809" y="758974"/>
                </a:lnTo>
                <a:lnTo>
                  <a:pt x="655009" y="758974"/>
                </a:lnTo>
                <a:lnTo>
                  <a:pt x="666115" y="750306"/>
                </a:lnTo>
                <a:cubicBezTo>
                  <a:pt x="674447" y="743799"/>
                  <a:pt x="684753" y="728027"/>
                  <a:pt x="687726" y="715808"/>
                </a:cubicBezTo>
                <a:cubicBezTo>
                  <a:pt x="697445" y="715808"/>
                  <a:pt x="701018" y="718366"/>
                  <a:pt x="701018" y="722315"/>
                </a:cubicBezTo>
                <a:cubicBezTo>
                  <a:pt x="701018" y="729803"/>
                  <a:pt x="688525" y="744395"/>
                  <a:pt x="673847" y="754243"/>
                </a:cubicBezTo>
                <a:lnTo>
                  <a:pt x="665328" y="760166"/>
                </a:lnTo>
                <a:lnTo>
                  <a:pt x="690312" y="798204"/>
                </a:lnTo>
                <a:cubicBezTo>
                  <a:pt x="693685" y="803134"/>
                  <a:pt x="697445" y="806289"/>
                  <a:pt x="703204" y="808859"/>
                </a:cubicBezTo>
                <a:lnTo>
                  <a:pt x="703204" y="812200"/>
                </a:lnTo>
                <a:cubicBezTo>
                  <a:pt x="699431" y="814373"/>
                  <a:pt x="696258" y="815168"/>
                  <a:pt x="690899" y="815168"/>
                </a:cubicBezTo>
                <a:cubicBezTo>
                  <a:pt x="684953" y="815168"/>
                  <a:pt x="679606" y="812200"/>
                  <a:pt x="674447" y="802737"/>
                </a:cubicBezTo>
                <a:lnTo>
                  <a:pt x="654022" y="765283"/>
                </a:lnTo>
                <a:lnTo>
                  <a:pt x="653823" y="765283"/>
                </a:lnTo>
                <a:lnTo>
                  <a:pt x="650450" y="812995"/>
                </a:lnTo>
                <a:lnTo>
                  <a:pt x="633398" y="812995"/>
                </a:lnTo>
                <a:lnTo>
                  <a:pt x="641330" y="761545"/>
                </a:lnTo>
                <a:lnTo>
                  <a:pt x="649463" y="681893"/>
                </a:lnTo>
                <a:lnTo>
                  <a:pt x="637158" y="678155"/>
                </a:lnTo>
                <a:lnTo>
                  <a:pt x="637158" y="674404"/>
                </a:lnTo>
                <a:cubicBezTo>
                  <a:pt x="643304" y="672231"/>
                  <a:pt x="649263" y="671250"/>
                  <a:pt x="657395" y="671250"/>
                </a:cubicBezTo>
                <a:close/>
                <a:moveTo>
                  <a:pt x="431488" y="671250"/>
                </a:moveTo>
                <a:cubicBezTo>
                  <a:pt x="434661" y="671250"/>
                  <a:pt x="437834" y="671647"/>
                  <a:pt x="440408" y="672430"/>
                </a:cubicBezTo>
                <a:lnTo>
                  <a:pt x="428902" y="758974"/>
                </a:lnTo>
                <a:lnTo>
                  <a:pt x="429102" y="758974"/>
                </a:lnTo>
                <a:lnTo>
                  <a:pt x="440208" y="750306"/>
                </a:lnTo>
                <a:cubicBezTo>
                  <a:pt x="448540" y="743799"/>
                  <a:pt x="458846" y="728027"/>
                  <a:pt x="461819" y="715808"/>
                </a:cubicBezTo>
                <a:cubicBezTo>
                  <a:pt x="471538" y="715808"/>
                  <a:pt x="475111" y="718366"/>
                  <a:pt x="475111" y="722315"/>
                </a:cubicBezTo>
                <a:cubicBezTo>
                  <a:pt x="475111" y="729803"/>
                  <a:pt x="462618" y="744395"/>
                  <a:pt x="447940" y="754243"/>
                </a:cubicBezTo>
                <a:lnTo>
                  <a:pt x="439421" y="760166"/>
                </a:lnTo>
                <a:lnTo>
                  <a:pt x="464405" y="798204"/>
                </a:lnTo>
                <a:cubicBezTo>
                  <a:pt x="467778" y="803134"/>
                  <a:pt x="471538" y="806289"/>
                  <a:pt x="477297" y="808859"/>
                </a:cubicBezTo>
                <a:lnTo>
                  <a:pt x="477297" y="812200"/>
                </a:lnTo>
                <a:cubicBezTo>
                  <a:pt x="473524" y="814373"/>
                  <a:pt x="470351" y="815168"/>
                  <a:pt x="464992" y="815168"/>
                </a:cubicBezTo>
                <a:cubicBezTo>
                  <a:pt x="459046" y="815168"/>
                  <a:pt x="453699" y="812200"/>
                  <a:pt x="448540" y="802737"/>
                </a:cubicBezTo>
                <a:lnTo>
                  <a:pt x="428115" y="765283"/>
                </a:lnTo>
                <a:lnTo>
                  <a:pt x="427916" y="765283"/>
                </a:lnTo>
                <a:lnTo>
                  <a:pt x="424543" y="812995"/>
                </a:lnTo>
                <a:lnTo>
                  <a:pt x="407491" y="812995"/>
                </a:lnTo>
                <a:lnTo>
                  <a:pt x="415423" y="761545"/>
                </a:lnTo>
                <a:lnTo>
                  <a:pt x="423556" y="681893"/>
                </a:lnTo>
                <a:lnTo>
                  <a:pt x="411251" y="678155"/>
                </a:lnTo>
                <a:lnTo>
                  <a:pt x="411251" y="674404"/>
                </a:lnTo>
                <a:cubicBezTo>
                  <a:pt x="417397" y="672231"/>
                  <a:pt x="423356" y="671250"/>
                  <a:pt x="431488" y="671250"/>
                </a:cubicBezTo>
                <a:close/>
                <a:moveTo>
                  <a:pt x="1018166" y="529643"/>
                </a:moveTo>
                <a:lnTo>
                  <a:pt x="1011820" y="579515"/>
                </a:lnTo>
                <a:cubicBezTo>
                  <a:pt x="1015979" y="580111"/>
                  <a:pt x="1020339" y="580310"/>
                  <a:pt x="1024512" y="580310"/>
                </a:cubicBezTo>
                <a:cubicBezTo>
                  <a:pt x="1042150" y="580310"/>
                  <a:pt x="1055242" y="569270"/>
                  <a:pt x="1055242" y="553101"/>
                </a:cubicBezTo>
                <a:cubicBezTo>
                  <a:pt x="1055242" y="537926"/>
                  <a:pt x="1045323" y="529643"/>
                  <a:pt x="1018166" y="529643"/>
                </a:cubicBezTo>
                <a:close/>
                <a:moveTo>
                  <a:pt x="2068710" y="504209"/>
                </a:moveTo>
                <a:cubicBezTo>
                  <a:pt x="2052646" y="504209"/>
                  <a:pt x="2038967" y="520962"/>
                  <a:pt x="2038967" y="554479"/>
                </a:cubicBezTo>
                <a:cubicBezTo>
                  <a:pt x="2038967" y="571232"/>
                  <a:pt x="2044114" y="578335"/>
                  <a:pt x="2048885" y="578335"/>
                </a:cubicBezTo>
                <a:cubicBezTo>
                  <a:pt x="2057405" y="578335"/>
                  <a:pt x="2068910" y="565122"/>
                  <a:pt x="2073470" y="538112"/>
                </a:cubicBezTo>
                <a:lnTo>
                  <a:pt x="2079016" y="505389"/>
                </a:lnTo>
                <a:cubicBezTo>
                  <a:pt x="2076243" y="504606"/>
                  <a:pt x="2071684" y="504209"/>
                  <a:pt x="2068710" y="504209"/>
                </a:cubicBezTo>
                <a:close/>
                <a:moveTo>
                  <a:pt x="1731512" y="504209"/>
                </a:moveTo>
                <a:cubicBezTo>
                  <a:pt x="1715060" y="504209"/>
                  <a:pt x="1700982" y="519583"/>
                  <a:pt x="1700982" y="554479"/>
                </a:cubicBezTo>
                <a:cubicBezTo>
                  <a:pt x="1700982" y="570847"/>
                  <a:pt x="1705741" y="578335"/>
                  <a:pt x="1710900" y="578335"/>
                </a:cubicBezTo>
                <a:cubicBezTo>
                  <a:pt x="1718820" y="578335"/>
                  <a:pt x="1731325" y="565519"/>
                  <a:pt x="1735485" y="537926"/>
                </a:cubicBezTo>
                <a:lnTo>
                  <a:pt x="1741031" y="505190"/>
                </a:lnTo>
                <a:cubicBezTo>
                  <a:pt x="1738458" y="504607"/>
                  <a:pt x="1734685" y="504209"/>
                  <a:pt x="1731512" y="504209"/>
                </a:cubicBezTo>
                <a:close/>
                <a:moveTo>
                  <a:pt x="1557023" y="504209"/>
                </a:moveTo>
                <a:cubicBezTo>
                  <a:pt x="1540959" y="504209"/>
                  <a:pt x="1527280" y="520962"/>
                  <a:pt x="1527280" y="554479"/>
                </a:cubicBezTo>
                <a:cubicBezTo>
                  <a:pt x="1527280" y="571232"/>
                  <a:pt x="1532439" y="578335"/>
                  <a:pt x="1537186" y="578335"/>
                </a:cubicBezTo>
                <a:cubicBezTo>
                  <a:pt x="1545718" y="578335"/>
                  <a:pt x="1557223" y="565122"/>
                  <a:pt x="1561783" y="538112"/>
                </a:cubicBezTo>
                <a:lnTo>
                  <a:pt x="1567342" y="505389"/>
                </a:lnTo>
                <a:cubicBezTo>
                  <a:pt x="1564556" y="504606"/>
                  <a:pt x="1559997" y="504209"/>
                  <a:pt x="1557023" y="504209"/>
                </a:cubicBezTo>
                <a:close/>
                <a:moveTo>
                  <a:pt x="830085" y="504209"/>
                </a:moveTo>
                <a:cubicBezTo>
                  <a:pt x="814021" y="504209"/>
                  <a:pt x="800342" y="520962"/>
                  <a:pt x="800342" y="554479"/>
                </a:cubicBezTo>
                <a:cubicBezTo>
                  <a:pt x="800342" y="571232"/>
                  <a:pt x="805501" y="578335"/>
                  <a:pt x="810248" y="578335"/>
                </a:cubicBezTo>
                <a:cubicBezTo>
                  <a:pt x="818780" y="578335"/>
                  <a:pt x="830285" y="565122"/>
                  <a:pt x="834845" y="538112"/>
                </a:cubicBezTo>
                <a:lnTo>
                  <a:pt x="840404" y="505389"/>
                </a:lnTo>
                <a:cubicBezTo>
                  <a:pt x="837618" y="504606"/>
                  <a:pt x="833059" y="504209"/>
                  <a:pt x="830085" y="504209"/>
                </a:cubicBezTo>
                <a:close/>
                <a:moveTo>
                  <a:pt x="2415566" y="503613"/>
                </a:moveTo>
                <a:cubicBezTo>
                  <a:pt x="2406834" y="503613"/>
                  <a:pt x="2394342" y="518602"/>
                  <a:pt x="2394342" y="541266"/>
                </a:cubicBezTo>
                <a:cubicBezTo>
                  <a:pt x="2412393" y="541266"/>
                  <a:pt x="2425085" y="531617"/>
                  <a:pt x="2425085" y="516429"/>
                </a:cubicBezTo>
                <a:cubicBezTo>
                  <a:pt x="2425085" y="507165"/>
                  <a:pt x="2421312" y="503613"/>
                  <a:pt x="2415566" y="503613"/>
                </a:cubicBezTo>
                <a:close/>
                <a:moveTo>
                  <a:pt x="2221439" y="503613"/>
                </a:moveTo>
                <a:cubicBezTo>
                  <a:pt x="2212707" y="503613"/>
                  <a:pt x="2200215" y="518602"/>
                  <a:pt x="2200215" y="541266"/>
                </a:cubicBezTo>
                <a:cubicBezTo>
                  <a:pt x="2218266" y="541266"/>
                  <a:pt x="2230958" y="531617"/>
                  <a:pt x="2230958" y="516429"/>
                </a:cubicBezTo>
                <a:cubicBezTo>
                  <a:pt x="2230958" y="507165"/>
                  <a:pt x="2227185" y="503613"/>
                  <a:pt x="2221439" y="503613"/>
                </a:cubicBezTo>
                <a:close/>
                <a:moveTo>
                  <a:pt x="1872773" y="503613"/>
                </a:moveTo>
                <a:cubicBezTo>
                  <a:pt x="1864041" y="503613"/>
                  <a:pt x="1851549" y="518602"/>
                  <a:pt x="1851549" y="541266"/>
                </a:cubicBezTo>
                <a:cubicBezTo>
                  <a:pt x="1869600" y="541266"/>
                  <a:pt x="1882292" y="531617"/>
                  <a:pt x="1882292" y="516429"/>
                </a:cubicBezTo>
                <a:cubicBezTo>
                  <a:pt x="1882292" y="507165"/>
                  <a:pt x="1878519" y="503613"/>
                  <a:pt x="1872773" y="503613"/>
                </a:cubicBezTo>
                <a:close/>
                <a:moveTo>
                  <a:pt x="1346058" y="503613"/>
                </a:moveTo>
                <a:cubicBezTo>
                  <a:pt x="1337326" y="503613"/>
                  <a:pt x="1324834" y="518602"/>
                  <a:pt x="1324834" y="541266"/>
                </a:cubicBezTo>
                <a:cubicBezTo>
                  <a:pt x="1342885" y="541266"/>
                  <a:pt x="1355577" y="531617"/>
                  <a:pt x="1355577" y="516429"/>
                </a:cubicBezTo>
                <a:cubicBezTo>
                  <a:pt x="1355577" y="507165"/>
                  <a:pt x="1351804" y="503613"/>
                  <a:pt x="1346058" y="503613"/>
                </a:cubicBezTo>
                <a:close/>
                <a:moveTo>
                  <a:pt x="647476" y="503613"/>
                </a:moveTo>
                <a:cubicBezTo>
                  <a:pt x="638744" y="503613"/>
                  <a:pt x="626252" y="518602"/>
                  <a:pt x="626252" y="541266"/>
                </a:cubicBezTo>
                <a:cubicBezTo>
                  <a:pt x="644303" y="541266"/>
                  <a:pt x="656995" y="531617"/>
                  <a:pt x="656995" y="516429"/>
                </a:cubicBezTo>
                <a:cubicBezTo>
                  <a:pt x="656995" y="507165"/>
                  <a:pt x="653222" y="503613"/>
                  <a:pt x="647476" y="503613"/>
                </a:cubicBezTo>
                <a:close/>
                <a:moveTo>
                  <a:pt x="469789" y="503613"/>
                </a:moveTo>
                <a:cubicBezTo>
                  <a:pt x="461057" y="503613"/>
                  <a:pt x="448565" y="518602"/>
                  <a:pt x="448565" y="541266"/>
                </a:cubicBezTo>
                <a:cubicBezTo>
                  <a:pt x="466616" y="541266"/>
                  <a:pt x="479308" y="531617"/>
                  <a:pt x="479308" y="516429"/>
                </a:cubicBezTo>
                <a:cubicBezTo>
                  <a:pt x="479308" y="507165"/>
                  <a:pt x="475535" y="503613"/>
                  <a:pt x="469789" y="503613"/>
                </a:cubicBezTo>
                <a:close/>
                <a:moveTo>
                  <a:pt x="1108471" y="493368"/>
                </a:moveTo>
                <a:cubicBezTo>
                  <a:pt x="1112044" y="493368"/>
                  <a:pt x="1114817" y="493567"/>
                  <a:pt x="1117403" y="494548"/>
                </a:cubicBezTo>
                <a:lnTo>
                  <a:pt x="1108471" y="552505"/>
                </a:lnTo>
                <a:cubicBezTo>
                  <a:pt x="1107684" y="558416"/>
                  <a:pt x="1106884" y="568475"/>
                  <a:pt x="1106884" y="573604"/>
                </a:cubicBezTo>
                <a:cubicBezTo>
                  <a:pt x="1106884" y="580111"/>
                  <a:pt x="1109270" y="583067"/>
                  <a:pt x="1114817" y="584843"/>
                </a:cubicBezTo>
                <a:lnTo>
                  <a:pt x="1114817" y="588196"/>
                </a:lnTo>
                <a:cubicBezTo>
                  <a:pt x="1110657" y="589959"/>
                  <a:pt x="1105898" y="590953"/>
                  <a:pt x="1099939" y="590953"/>
                </a:cubicBezTo>
                <a:cubicBezTo>
                  <a:pt x="1093593" y="590953"/>
                  <a:pt x="1090420" y="587600"/>
                  <a:pt x="1090420" y="581887"/>
                </a:cubicBezTo>
                <a:cubicBezTo>
                  <a:pt x="1090420" y="576361"/>
                  <a:pt x="1092206" y="563744"/>
                  <a:pt x="1093206" y="555858"/>
                </a:cubicBezTo>
                <a:lnTo>
                  <a:pt x="1099552" y="515846"/>
                </a:lnTo>
                <a:lnTo>
                  <a:pt x="1100538" y="504210"/>
                </a:lnTo>
                <a:lnTo>
                  <a:pt x="1088646" y="500459"/>
                </a:lnTo>
                <a:lnTo>
                  <a:pt x="1088646" y="496721"/>
                </a:lnTo>
                <a:cubicBezTo>
                  <a:pt x="1094992" y="494349"/>
                  <a:pt x="1101338" y="493368"/>
                  <a:pt x="1108471" y="493368"/>
                </a:cubicBezTo>
                <a:close/>
                <a:moveTo>
                  <a:pt x="587914" y="493368"/>
                </a:moveTo>
                <a:cubicBezTo>
                  <a:pt x="591487" y="493368"/>
                  <a:pt x="594260" y="493567"/>
                  <a:pt x="596833" y="494548"/>
                </a:cubicBezTo>
                <a:lnTo>
                  <a:pt x="587914" y="552505"/>
                </a:lnTo>
                <a:cubicBezTo>
                  <a:pt x="587127" y="558416"/>
                  <a:pt x="586327" y="568475"/>
                  <a:pt x="586327" y="573604"/>
                </a:cubicBezTo>
                <a:cubicBezTo>
                  <a:pt x="586327" y="580111"/>
                  <a:pt x="588713" y="583067"/>
                  <a:pt x="594260" y="584843"/>
                </a:cubicBezTo>
                <a:lnTo>
                  <a:pt x="594260" y="588196"/>
                </a:lnTo>
                <a:cubicBezTo>
                  <a:pt x="590100" y="589959"/>
                  <a:pt x="585341" y="590953"/>
                  <a:pt x="579394" y="590953"/>
                </a:cubicBezTo>
                <a:cubicBezTo>
                  <a:pt x="573048" y="590953"/>
                  <a:pt x="569875" y="587600"/>
                  <a:pt x="569875" y="581887"/>
                </a:cubicBezTo>
                <a:cubicBezTo>
                  <a:pt x="569875" y="576361"/>
                  <a:pt x="571649" y="563744"/>
                  <a:pt x="572649" y="555858"/>
                </a:cubicBezTo>
                <a:lnTo>
                  <a:pt x="578995" y="515846"/>
                </a:lnTo>
                <a:lnTo>
                  <a:pt x="579981" y="504210"/>
                </a:lnTo>
                <a:lnTo>
                  <a:pt x="568089" y="500459"/>
                </a:lnTo>
                <a:lnTo>
                  <a:pt x="568089" y="496721"/>
                </a:lnTo>
                <a:cubicBezTo>
                  <a:pt x="574435" y="494349"/>
                  <a:pt x="580781" y="493368"/>
                  <a:pt x="587914" y="493368"/>
                </a:cubicBezTo>
                <a:close/>
                <a:moveTo>
                  <a:pt x="524230" y="493368"/>
                </a:moveTo>
                <a:cubicBezTo>
                  <a:pt x="526803" y="493368"/>
                  <a:pt x="529976" y="493765"/>
                  <a:pt x="532562" y="494746"/>
                </a:cubicBezTo>
                <a:lnTo>
                  <a:pt x="526603" y="523334"/>
                </a:lnTo>
                <a:lnTo>
                  <a:pt x="526803" y="523334"/>
                </a:lnTo>
                <a:lnTo>
                  <a:pt x="537321" y="505985"/>
                </a:lnTo>
                <a:cubicBezTo>
                  <a:pt x="542468" y="497503"/>
                  <a:pt x="547827" y="493567"/>
                  <a:pt x="553973" y="493567"/>
                </a:cubicBezTo>
                <a:cubicBezTo>
                  <a:pt x="558333" y="493567"/>
                  <a:pt x="560519" y="496324"/>
                  <a:pt x="560519" y="500856"/>
                </a:cubicBezTo>
                <a:cubicBezTo>
                  <a:pt x="560519" y="504011"/>
                  <a:pt x="559732" y="507947"/>
                  <a:pt x="558333" y="511102"/>
                </a:cubicBezTo>
                <a:cubicBezTo>
                  <a:pt x="556359" y="510518"/>
                  <a:pt x="554373" y="510319"/>
                  <a:pt x="552187" y="510319"/>
                </a:cubicBezTo>
                <a:cubicBezTo>
                  <a:pt x="539695" y="510319"/>
                  <a:pt x="527203" y="523917"/>
                  <a:pt x="525417" y="560391"/>
                </a:cubicBezTo>
                <a:lnTo>
                  <a:pt x="523830" y="589177"/>
                </a:lnTo>
                <a:lnTo>
                  <a:pt x="507378" y="589177"/>
                </a:lnTo>
                <a:lnTo>
                  <a:pt x="517084" y="504209"/>
                </a:lnTo>
                <a:lnTo>
                  <a:pt x="504992" y="500459"/>
                </a:lnTo>
                <a:lnTo>
                  <a:pt x="504992" y="496721"/>
                </a:lnTo>
                <a:cubicBezTo>
                  <a:pt x="511338" y="494349"/>
                  <a:pt x="517284" y="493368"/>
                  <a:pt x="524230" y="493368"/>
                </a:cubicBezTo>
                <a:close/>
                <a:moveTo>
                  <a:pt x="292077" y="493368"/>
                </a:moveTo>
                <a:cubicBezTo>
                  <a:pt x="295650" y="493368"/>
                  <a:pt x="298423" y="493567"/>
                  <a:pt x="300996" y="494548"/>
                </a:cubicBezTo>
                <a:lnTo>
                  <a:pt x="292077" y="552505"/>
                </a:lnTo>
                <a:cubicBezTo>
                  <a:pt x="291290" y="558416"/>
                  <a:pt x="290490" y="568475"/>
                  <a:pt x="290490" y="573604"/>
                </a:cubicBezTo>
                <a:cubicBezTo>
                  <a:pt x="290490" y="580111"/>
                  <a:pt x="292876" y="583067"/>
                  <a:pt x="298423" y="584843"/>
                </a:cubicBezTo>
                <a:lnTo>
                  <a:pt x="298423" y="588196"/>
                </a:lnTo>
                <a:cubicBezTo>
                  <a:pt x="294263" y="589959"/>
                  <a:pt x="289504" y="590953"/>
                  <a:pt x="283557" y="590953"/>
                </a:cubicBezTo>
                <a:cubicBezTo>
                  <a:pt x="277211" y="590953"/>
                  <a:pt x="274038" y="587600"/>
                  <a:pt x="274038" y="581887"/>
                </a:cubicBezTo>
                <a:cubicBezTo>
                  <a:pt x="274038" y="576361"/>
                  <a:pt x="275812" y="563744"/>
                  <a:pt x="276812" y="555858"/>
                </a:cubicBezTo>
                <a:lnTo>
                  <a:pt x="283158" y="515846"/>
                </a:lnTo>
                <a:lnTo>
                  <a:pt x="284144" y="504210"/>
                </a:lnTo>
                <a:lnTo>
                  <a:pt x="272252" y="500459"/>
                </a:lnTo>
                <a:lnTo>
                  <a:pt x="272252" y="496721"/>
                </a:lnTo>
                <a:cubicBezTo>
                  <a:pt x="278598" y="494349"/>
                  <a:pt x="284944" y="493368"/>
                  <a:pt x="292077" y="493368"/>
                </a:cubicBezTo>
                <a:close/>
                <a:moveTo>
                  <a:pt x="160267" y="493368"/>
                </a:moveTo>
                <a:cubicBezTo>
                  <a:pt x="163834" y="493368"/>
                  <a:pt x="166619" y="493567"/>
                  <a:pt x="169193" y="494548"/>
                </a:cubicBezTo>
                <a:lnTo>
                  <a:pt x="160267" y="552505"/>
                </a:lnTo>
                <a:cubicBezTo>
                  <a:pt x="159474" y="558416"/>
                  <a:pt x="158681" y="568475"/>
                  <a:pt x="158681" y="573604"/>
                </a:cubicBezTo>
                <a:cubicBezTo>
                  <a:pt x="158681" y="580111"/>
                  <a:pt x="161060" y="583067"/>
                  <a:pt x="166619" y="584843"/>
                </a:cubicBezTo>
                <a:lnTo>
                  <a:pt x="166619" y="588196"/>
                </a:lnTo>
                <a:cubicBezTo>
                  <a:pt x="162447" y="589959"/>
                  <a:pt x="157688" y="590953"/>
                  <a:pt x="151741" y="590953"/>
                </a:cubicBezTo>
                <a:cubicBezTo>
                  <a:pt x="145395" y="590953"/>
                  <a:pt x="142222" y="587600"/>
                  <a:pt x="142222" y="581887"/>
                </a:cubicBezTo>
                <a:cubicBezTo>
                  <a:pt x="142222" y="576361"/>
                  <a:pt x="144009" y="563744"/>
                  <a:pt x="144996" y="555858"/>
                </a:cubicBezTo>
                <a:lnTo>
                  <a:pt x="151342" y="515846"/>
                </a:lnTo>
                <a:lnTo>
                  <a:pt x="152335" y="504210"/>
                </a:lnTo>
                <a:lnTo>
                  <a:pt x="140436" y="500459"/>
                </a:lnTo>
                <a:lnTo>
                  <a:pt x="140436" y="496721"/>
                </a:lnTo>
                <a:cubicBezTo>
                  <a:pt x="146782" y="494349"/>
                  <a:pt x="153128" y="493368"/>
                  <a:pt x="160267" y="493368"/>
                </a:cubicBezTo>
                <a:close/>
                <a:moveTo>
                  <a:pt x="2074069" y="493169"/>
                </a:moveTo>
                <a:cubicBezTo>
                  <a:pt x="2080415" y="493169"/>
                  <a:pt x="2089535" y="494547"/>
                  <a:pt x="2096081" y="496323"/>
                </a:cubicBezTo>
                <a:lnTo>
                  <a:pt x="2089135" y="530822"/>
                </a:lnTo>
                <a:cubicBezTo>
                  <a:pt x="2086761" y="541080"/>
                  <a:pt x="2084775" y="559409"/>
                  <a:pt x="2084575" y="567879"/>
                </a:cubicBezTo>
                <a:cubicBezTo>
                  <a:pt x="2084575" y="580496"/>
                  <a:pt x="2087149" y="582868"/>
                  <a:pt x="2094094" y="583849"/>
                </a:cubicBezTo>
                <a:lnTo>
                  <a:pt x="2094094" y="587997"/>
                </a:lnTo>
                <a:cubicBezTo>
                  <a:pt x="2088935" y="589772"/>
                  <a:pt x="2082589" y="590952"/>
                  <a:pt x="2076443" y="590952"/>
                </a:cubicBezTo>
                <a:cubicBezTo>
                  <a:pt x="2073270" y="590952"/>
                  <a:pt x="2070697" y="590356"/>
                  <a:pt x="2068111" y="589574"/>
                </a:cubicBezTo>
                <a:lnTo>
                  <a:pt x="2072670" y="560192"/>
                </a:lnTo>
                <a:lnTo>
                  <a:pt x="2072483" y="560192"/>
                </a:lnTo>
                <a:cubicBezTo>
                  <a:pt x="2064750" y="579713"/>
                  <a:pt x="2052246" y="591933"/>
                  <a:pt x="2041740" y="591933"/>
                </a:cubicBezTo>
                <a:cubicBezTo>
                  <a:pt x="2032421" y="591933"/>
                  <a:pt x="2023689" y="579912"/>
                  <a:pt x="2023689" y="557236"/>
                </a:cubicBezTo>
                <a:cubicBezTo>
                  <a:pt x="2023689" y="516628"/>
                  <a:pt x="2047099" y="493169"/>
                  <a:pt x="2074069" y="493169"/>
                </a:cubicBezTo>
                <a:close/>
                <a:moveTo>
                  <a:pt x="1562382" y="493169"/>
                </a:moveTo>
                <a:cubicBezTo>
                  <a:pt x="1568728" y="493169"/>
                  <a:pt x="1577848" y="494547"/>
                  <a:pt x="1584394" y="496323"/>
                </a:cubicBezTo>
                <a:lnTo>
                  <a:pt x="1577448" y="530822"/>
                </a:lnTo>
                <a:cubicBezTo>
                  <a:pt x="1575074" y="541080"/>
                  <a:pt x="1573088" y="559409"/>
                  <a:pt x="1572888" y="567879"/>
                </a:cubicBezTo>
                <a:cubicBezTo>
                  <a:pt x="1572888" y="580496"/>
                  <a:pt x="1575462" y="582868"/>
                  <a:pt x="1582407" y="583849"/>
                </a:cubicBezTo>
                <a:lnTo>
                  <a:pt x="1582407" y="587997"/>
                </a:lnTo>
                <a:cubicBezTo>
                  <a:pt x="1577248" y="589772"/>
                  <a:pt x="1570902" y="590952"/>
                  <a:pt x="1564756" y="590952"/>
                </a:cubicBezTo>
                <a:cubicBezTo>
                  <a:pt x="1561583" y="590952"/>
                  <a:pt x="1559010" y="590356"/>
                  <a:pt x="1556424" y="589574"/>
                </a:cubicBezTo>
                <a:lnTo>
                  <a:pt x="1560996" y="560192"/>
                </a:lnTo>
                <a:lnTo>
                  <a:pt x="1560796" y="560192"/>
                </a:lnTo>
                <a:cubicBezTo>
                  <a:pt x="1553051" y="579713"/>
                  <a:pt x="1540559" y="591933"/>
                  <a:pt x="1530053" y="591933"/>
                </a:cubicBezTo>
                <a:cubicBezTo>
                  <a:pt x="1520734" y="591933"/>
                  <a:pt x="1512002" y="579912"/>
                  <a:pt x="1512002" y="557236"/>
                </a:cubicBezTo>
                <a:cubicBezTo>
                  <a:pt x="1512002" y="516628"/>
                  <a:pt x="1535412" y="493169"/>
                  <a:pt x="1562382" y="493169"/>
                </a:cubicBezTo>
                <a:close/>
                <a:moveTo>
                  <a:pt x="835444" y="493169"/>
                </a:moveTo>
                <a:cubicBezTo>
                  <a:pt x="841790" y="493169"/>
                  <a:pt x="850910" y="494547"/>
                  <a:pt x="857456" y="496323"/>
                </a:cubicBezTo>
                <a:lnTo>
                  <a:pt x="850510" y="530822"/>
                </a:lnTo>
                <a:cubicBezTo>
                  <a:pt x="848136" y="541080"/>
                  <a:pt x="846150" y="559409"/>
                  <a:pt x="845950" y="567879"/>
                </a:cubicBezTo>
                <a:cubicBezTo>
                  <a:pt x="845950" y="580496"/>
                  <a:pt x="848524" y="582868"/>
                  <a:pt x="855469" y="583849"/>
                </a:cubicBezTo>
                <a:lnTo>
                  <a:pt x="855469" y="587997"/>
                </a:lnTo>
                <a:cubicBezTo>
                  <a:pt x="850310" y="589772"/>
                  <a:pt x="843964" y="590952"/>
                  <a:pt x="837818" y="590952"/>
                </a:cubicBezTo>
                <a:cubicBezTo>
                  <a:pt x="834645" y="590952"/>
                  <a:pt x="832072" y="590356"/>
                  <a:pt x="829486" y="589574"/>
                </a:cubicBezTo>
                <a:lnTo>
                  <a:pt x="834058" y="560192"/>
                </a:lnTo>
                <a:lnTo>
                  <a:pt x="833858" y="560192"/>
                </a:lnTo>
                <a:cubicBezTo>
                  <a:pt x="826113" y="579713"/>
                  <a:pt x="813621" y="591933"/>
                  <a:pt x="803115" y="591933"/>
                </a:cubicBezTo>
                <a:cubicBezTo>
                  <a:pt x="793796" y="591933"/>
                  <a:pt x="785064" y="579912"/>
                  <a:pt x="785064" y="557236"/>
                </a:cubicBezTo>
                <a:cubicBezTo>
                  <a:pt x="785064" y="516628"/>
                  <a:pt x="808474" y="493169"/>
                  <a:pt x="835444" y="493169"/>
                </a:cubicBezTo>
                <a:close/>
                <a:moveTo>
                  <a:pt x="767825" y="493169"/>
                </a:moveTo>
                <a:cubicBezTo>
                  <a:pt x="774171" y="493169"/>
                  <a:pt x="778543" y="496522"/>
                  <a:pt x="778543" y="504991"/>
                </a:cubicBezTo>
                <a:cubicBezTo>
                  <a:pt x="778543" y="525308"/>
                  <a:pt x="759305" y="566898"/>
                  <a:pt x="740067" y="585240"/>
                </a:cubicBezTo>
                <a:cubicBezTo>
                  <a:pt x="736295" y="588580"/>
                  <a:pt x="733122" y="590754"/>
                  <a:pt x="729561" y="592529"/>
                </a:cubicBezTo>
                <a:lnTo>
                  <a:pt x="725589" y="592529"/>
                </a:lnTo>
                <a:lnTo>
                  <a:pt x="717457" y="503812"/>
                </a:lnTo>
                <a:lnTo>
                  <a:pt x="708937" y="500459"/>
                </a:lnTo>
                <a:lnTo>
                  <a:pt x="708937" y="496323"/>
                </a:lnTo>
                <a:cubicBezTo>
                  <a:pt x="715083" y="494150"/>
                  <a:pt x="719643" y="493368"/>
                  <a:pt x="725189" y="493368"/>
                </a:cubicBezTo>
                <a:cubicBezTo>
                  <a:pt x="727975" y="493368"/>
                  <a:pt x="730748" y="493765"/>
                  <a:pt x="733322" y="494547"/>
                </a:cubicBezTo>
                <a:lnTo>
                  <a:pt x="737694" y="575181"/>
                </a:lnTo>
                <a:lnTo>
                  <a:pt x="737881" y="575181"/>
                </a:lnTo>
                <a:cubicBezTo>
                  <a:pt x="752359" y="557435"/>
                  <a:pt x="762878" y="530424"/>
                  <a:pt x="762878" y="510120"/>
                </a:cubicBezTo>
                <a:cubicBezTo>
                  <a:pt x="762878" y="504793"/>
                  <a:pt x="760292" y="501638"/>
                  <a:pt x="755532" y="499279"/>
                </a:cubicBezTo>
                <a:lnTo>
                  <a:pt x="755532" y="496125"/>
                </a:lnTo>
                <a:cubicBezTo>
                  <a:pt x="758905" y="494349"/>
                  <a:pt x="762878" y="493169"/>
                  <a:pt x="767825" y="493169"/>
                </a:cubicBezTo>
                <a:close/>
                <a:moveTo>
                  <a:pt x="2508182" y="492970"/>
                </a:moveTo>
                <a:cubicBezTo>
                  <a:pt x="2516901" y="492970"/>
                  <a:pt x="2523847" y="499080"/>
                  <a:pt x="2523847" y="511101"/>
                </a:cubicBezTo>
                <a:cubicBezTo>
                  <a:pt x="2523847" y="517410"/>
                  <a:pt x="2522060" y="527469"/>
                  <a:pt x="2520874" y="535950"/>
                </a:cubicBezTo>
                <a:lnTo>
                  <a:pt x="2517301" y="557236"/>
                </a:lnTo>
                <a:cubicBezTo>
                  <a:pt x="2516714" y="561768"/>
                  <a:pt x="2515714" y="569468"/>
                  <a:pt x="2515714" y="573603"/>
                </a:cubicBezTo>
                <a:cubicBezTo>
                  <a:pt x="2515714" y="580111"/>
                  <a:pt x="2518887" y="582669"/>
                  <a:pt x="2525033" y="583849"/>
                </a:cubicBezTo>
                <a:lnTo>
                  <a:pt x="2525033" y="587202"/>
                </a:lnTo>
                <a:cubicBezTo>
                  <a:pt x="2520474" y="589573"/>
                  <a:pt x="2515315" y="590952"/>
                  <a:pt x="2509168" y="590952"/>
                </a:cubicBezTo>
                <a:cubicBezTo>
                  <a:pt x="2503022" y="590952"/>
                  <a:pt x="2499450" y="587599"/>
                  <a:pt x="2499450" y="581886"/>
                </a:cubicBezTo>
                <a:cubicBezTo>
                  <a:pt x="2499450" y="576956"/>
                  <a:pt x="2500849" y="567295"/>
                  <a:pt x="2501836" y="560986"/>
                </a:cubicBezTo>
                <a:lnTo>
                  <a:pt x="2505596" y="538310"/>
                </a:lnTo>
                <a:cubicBezTo>
                  <a:pt x="2506595" y="532200"/>
                  <a:pt x="2507582" y="523718"/>
                  <a:pt x="2507582" y="518403"/>
                </a:cubicBezTo>
                <a:cubicBezTo>
                  <a:pt x="2507582" y="509536"/>
                  <a:pt x="2503622" y="506568"/>
                  <a:pt x="2498863" y="506568"/>
                </a:cubicBezTo>
                <a:cubicBezTo>
                  <a:pt x="2487757" y="506568"/>
                  <a:pt x="2471892" y="527866"/>
                  <a:pt x="2471093" y="555857"/>
                </a:cubicBezTo>
                <a:lnTo>
                  <a:pt x="2469906" y="589176"/>
                </a:lnTo>
                <a:lnTo>
                  <a:pt x="2453054" y="589176"/>
                </a:lnTo>
                <a:lnTo>
                  <a:pt x="2462960" y="504209"/>
                </a:lnTo>
                <a:lnTo>
                  <a:pt x="2450868" y="500458"/>
                </a:lnTo>
                <a:lnTo>
                  <a:pt x="2450868" y="496720"/>
                </a:lnTo>
                <a:cubicBezTo>
                  <a:pt x="2457214" y="494348"/>
                  <a:pt x="2463160" y="493367"/>
                  <a:pt x="2470506" y="493367"/>
                </a:cubicBezTo>
                <a:cubicBezTo>
                  <a:pt x="2473079" y="493367"/>
                  <a:pt x="2475852" y="493765"/>
                  <a:pt x="2478638" y="494746"/>
                </a:cubicBezTo>
                <a:lnTo>
                  <a:pt x="2472292" y="524910"/>
                </a:lnTo>
                <a:lnTo>
                  <a:pt x="2472479" y="524910"/>
                </a:lnTo>
                <a:cubicBezTo>
                  <a:pt x="2481611" y="504792"/>
                  <a:pt x="2494690" y="492970"/>
                  <a:pt x="2508182" y="492970"/>
                </a:cubicBezTo>
                <a:close/>
                <a:moveTo>
                  <a:pt x="2314055" y="492970"/>
                </a:moveTo>
                <a:cubicBezTo>
                  <a:pt x="2322774" y="492970"/>
                  <a:pt x="2329720" y="499080"/>
                  <a:pt x="2329720" y="511101"/>
                </a:cubicBezTo>
                <a:cubicBezTo>
                  <a:pt x="2329720" y="517410"/>
                  <a:pt x="2327933" y="527469"/>
                  <a:pt x="2326747" y="535950"/>
                </a:cubicBezTo>
                <a:lnTo>
                  <a:pt x="2323174" y="557236"/>
                </a:lnTo>
                <a:cubicBezTo>
                  <a:pt x="2322587" y="561768"/>
                  <a:pt x="2321587" y="569468"/>
                  <a:pt x="2321587" y="573603"/>
                </a:cubicBezTo>
                <a:cubicBezTo>
                  <a:pt x="2321587" y="580111"/>
                  <a:pt x="2324760" y="582669"/>
                  <a:pt x="2330906" y="583849"/>
                </a:cubicBezTo>
                <a:lnTo>
                  <a:pt x="2330906" y="587202"/>
                </a:lnTo>
                <a:cubicBezTo>
                  <a:pt x="2326347" y="589573"/>
                  <a:pt x="2321188" y="590952"/>
                  <a:pt x="2315041" y="590952"/>
                </a:cubicBezTo>
                <a:cubicBezTo>
                  <a:pt x="2308895" y="590952"/>
                  <a:pt x="2305323" y="587599"/>
                  <a:pt x="2305323" y="581886"/>
                </a:cubicBezTo>
                <a:cubicBezTo>
                  <a:pt x="2305323" y="576956"/>
                  <a:pt x="2306722" y="567295"/>
                  <a:pt x="2307709" y="560986"/>
                </a:cubicBezTo>
                <a:lnTo>
                  <a:pt x="2311469" y="538310"/>
                </a:lnTo>
                <a:cubicBezTo>
                  <a:pt x="2312468" y="532200"/>
                  <a:pt x="2313455" y="523718"/>
                  <a:pt x="2313455" y="518403"/>
                </a:cubicBezTo>
                <a:cubicBezTo>
                  <a:pt x="2313455" y="509536"/>
                  <a:pt x="2309495" y="506568"/>
                  <a:pt x="2304736" y="506568"/>
                </a:cubicBezTo>
                <a:cubicBezTo>
                  <a:pt x="2293630" y="506568"/>
                  <a:pt x="2277765" y="527866"/>
                  <a:pt x="2276966" y="555857"/>
                </a:cubicBezTo>
                <a:lnTo>
                  <a:pt x="2275779" y="589176"/>
                </a:lnTo>
                <a:lnTo>
                  <a:pt x="2258927" y="589176"/>
                </a:lnTo>
                <a:lnTo>
                  <a:pt x="2268833" y="504209"/>
                </a:lnTo>
                <a:lnTo>
                  <a:pt x="2256741" y="500458"/>
                </a:lnTo>
                <a:lnTo>
                  <a:pt x="2256741" y="496720"/>
                </a:lnTo>
                <a:cubicBezTo>
                  <a:pt x="2263087" y="494348"/>
                  <a:pt x="2269033" y="493367"/>
                  <a:pt x="2276379" y="493367"/>
                </a:cubicBezTo>
                <a:cubicBezTo>
                  <a:pt x="2278952" y="493367"/>
                  <a:pt x="2281725" y="493765"/>
                  <a:pt x="2284511" y="494746"/>
                </a:cubicBezTo>
                <a:lnTo>
                  <a:pt x="2278165" y="524910"/>
                </a:lnTo>
                <a:lnTo>
                  <a:pt x="2278352" y="524910"/>
                </a:lnTo>
                <a:cubicBezTo>
                  <a:pt x="2287484" y="504792"/>
                  <a:pt x="2300563" y="492970"/>
                  <a:pt x="2314055" y="492970"/>
                </a:cubicBezTo>
                <a:close/>
                <a:moveTo>
                  <a:pt x="1654687" y="492970"/>
                </a:moveTo>
                <a:cubicBezTo>
                  <a:pt x="1663406" y="492970"/>
                  <a:pt x="1670352" y="499080"/>
                  <a:pt x="1670352" y="511101"/>
                </a:cubicBezTo>
                <a:cubicBezTo>
                  <a:pt x="1670352" y="517410"/>
                  <a:pt x="1668565" y="527469"/>
                  <a:pt x="1667379" y="535950"/>
                </a:cubicBezTo>
                <a:lnTo>
                  <a:pt x="1663806" y="557236"/>
                </a:lnTo>
                <a:cubicBezTo>
                  <a:pt x="1663206" y="561768"/>
                  <a:pt x="1662219" y="569468"/>
                  <a:pt x="1662219" y="573603"/>
                </a:cubicBezTo>
                <a:cubicBezTo>
                  <a:pt x="1662219" y="580111"/>
                  <a:pt x="1665392" y="582669"/>
                  <a:pt x="1671538" y="583849"/>
                </a:cubicBezTo>
                <a:lnTo>
                  <a:pt x="1671538" y="587202"/>
                </a:lnTo>
                <a:cubicBezTo>
                  <a:pt x="1666979" y="589573"/>
                  <a:pt x="1661820" y="590952"/>
                  <a:pt x="1655673" y="590952"/>
                </a:cubicBezTo>
                <a:cubicBezTo>
                  <a:pt x="1649527" y="590952"/>
                  <a:pt x="1645955" y="587599"/>
                  <a:pt x="1645955" y="581886"/>
                </a:cubicBezTo>
                <a:cubicBezTo>
                  <a:pt x="1645955" y="576956"/>
                  <a:pt x="1647341" y="567295"/>
                  <a:pt x="1648341" y="560986"/>
                </a:cubicBezTo>
                <a:lnTo>
                  <a:pt x="1652113" y="538310"/>
                </a:lnTo>
                <a:cubicBezTo>
                  <a:pt x="1653100" y="532200"/>
                  <a:pt x="1654087" y="523718"/>
                  <a:pt x="1654087" y="518403"/>
                </a:cubicBezTo>
                <a:cubicBezTo>
                  <a:pt x="1654087" y="509536"/>
                  <a:pt x="1650127" y="506568"/>
                  <a:pt x="1645368" y="506568"/>
                </a:cubicBezTo>
                <a:cubicBezTo>
                  <a:pt x="1634262" y="506568"/>
                  <a:pt x="1618397" y="527866"/>
                  <a:pt x="1617598" y="555857"/>
                </a:cubicBezTo>
                <a:lnTo>
                  <a:pt x="1616411" y="589176"/>
                </a:lnTo>
                <a:lnTo>
                  <a:pt x="1599559" y="589176"/>
                </a:lnTo>
                <a:lnTo>
                  <a:pt x="1609465" y="504209"/>
                </a:lnTo>
                <a:lnTo>
                  <a:pt x="1597373" y="500458"/>
                </a:lnTo>
                <a:lnTo>
                  <a:pt x="1597373" y="496720"/>
                </a:lnTo>
                <a:cubicBezTo>
                  <a:pt x="1603719" y="494348"/>
                  <a:pt x="1609665" y="493367"/>
                  <a:pt x="1617011" y="493367"/>
                </a:cubicBezTo>
                <a:cubicBezTo>
                  <a:pt x="1619584" y="493367"/>
                  <a:pt x="1622357" y="493765"/>
                  <a:pt x="1625130" y="494746"/>
                </a:cubicBezTo>
                <a:lnTo>
                  <a:pt x="1618784" y="524910"/>
                </a:lnTo>
                <a:lnTo>
                  <a:pt x="1618984" y="524910"/>
                </a:lnTo>
                <a:cubicBezTo>
                  <a:pt x="1628116" y="504792"/>
                  <a:pt x="1641195" y="492970"/>
                  <a:pt x="1654687" y="492970"/>
                </a:cubicBezTo>
                <a:close/>
                <a:moveTo>
                  <a:pt x="1438674" y="492970"/>
                </a:moveTo>
                <a:cubicBezTo>
                  <a:pt x="1447393" y="492970"/>
                  <a:pt x="1454339" y="499080"/>
                  <a:pt x="1454339" y="511101"/>
                </a:cubicBezTo>
                <a:cubicBezTo>
                  <a:pt x="1454339" y="517410"/>
                  <a:pt x="1452552" y="527469"/>
                  <a:pt x="1451366" y="535950"/>
                </a:cubicBezTo>
                <a:lnTo>
                  <a:pt x="1447793" y="557236"/>
                </a:lnTo>
                <a:cubicBezTo>
                  <a:pt x="1447193" y="561768"/>
                  <a:pt x="1446206" y="569468"/>
                  <a:pt x="1446206" y="573603"/>
                </a:cubicBezTo>
                <a:cubicBezTo>
                  <a:pt x="1446206" y="580111"/>
                  <a:pt x="1449379" y="582669"/>
                  <a:pt x="1455525" y="583849"/>
                </a:cubicBezTo>
                <a:lnTo>
                  <a:pt x="1455525" y="587202"/>
                </a:lnTo>
                <a:cubicBezTo>
                  <a:pt x="1450966" y="589573"/>
                  <a:pt x="1445807" y="590952"/>
                  <a:pt x="1439660" y="590952"/>
                </a:cubicBezTo>
                <a:cubicBezTo>
                  <a:pt x="1433514" y="590952"/>
                  <a:pt x="1429942" y="587599"/>
                  <a:pt x="1429942" y="581886"/>
                </a:cubicBezTo>
                <a:cubicBezTo>
                  <a:pt x="1429942" y="576956"/>
                  <a:pt x="1431328" y="567295"/>
                  <a:pt x="1432328" y="560986"/>
                </a:cubicBezTo>
                <a:lnTo>
                  <a:pt x="1436100" y="538310"/>
                </a:lnTo>
                <a:cubicBezTo>
                  <a:pt x="1437087" y="532200"/>
                  <a:pt x="1438074" y="523718"/>
                  <a:pt x="1438074" y="518403"/>
                </a:cubicBezTo>
                <a:cubicBezTo>
                  <a:pt x="1438074" y="509536"/>
                  <a:pt x="1434114" y="506568"/>
                  <a:pt x="1429355" y="506568"/>
                </a:cubicBezTo>
                <a:cubicBezTo>
                  <a:pt x="1418249" y="506568"/>
                  <a:pt x="1402384" y="527866"/>
                  <a:pt x="1401585" y="555857"/>
                </a:cubicBezTo>
                <a:lnTo>
                  <a:pt x="1400398" y="589176"/>
                </a:lnTo>
                <a:lnTo>
                  <a:pt x="1383546" y="589176"/>
                </a:lnTo>
                <a:lnTo>
                  <a:pt x="1393452" y="504209"/>
                </a:lnTo>
                <a:lnTo>
                  <a:pt x="1381360" y="500458"/>
                </a:lnTo>
                <a:lnTo>
                  <a:pt x="1381360" y="496720"/>
                </a:lnTo>
                <a:cubicBezTo>
                  <a:pt x="1387706" y="494348"/>
                  <a:pt x="1393652" y="493367"/>
                  <a:pt x="1400998" y="493367"/>
                </a:cubicBezTo>
                <a:cubicBezTo>
                  <a:pt x="1403571" y="493367"/>
                  <a:pt x="1406344" y="493765"/>
                  <a:pt x="1409117" y="494746"/>
                </a:cubicBezTo>
                <a:lnTo>
                  <a:pt x="1402771" y="524910"/>
                </a:lnTo>
                <a:lnTo>
                  <a:pt x="1402971" y="524910"/>
                </a:lnTo>
                <a:cubicBezTo>
                  <a:pt x="1412103" y="504792"/>
                  <a:pt x="1425182" y="492970"/>
                  <a:pt x="1438674" y="492970"/>
                </a:cubicBezTo>
                <a:close/>
                <a:moveTo>
                  <a:pt x="1277002" y="492970"/>
                </a:moveTo>
                <a:cubicBezTo>
                  <a:pt x="1285721" y="492970"/>
                  <a:pt x="1292667" y="499080"/>
                  <a:pt x="1292667" y="511101"/>
                </a:cubicBezTo>
                <a:cubicBezTo>
                  <a:pt x="1292667" y="517410"/>
                  <a:pt x="1290880" y="527469"/>
                  <a:pt x="1289694" y="535950"/>
                </a:cubicBezTo>
                <a:lnTo>
                  <a:pt x="1286121" y="557236"/>
                </a:lnTo>
                <a:cubicBezTo>
                  <a:pt x="1285521" y="561768"/>
                  <a:pt x="1284534" y="569468"/>
                  <a:pt x="1284534" y="573603"/>
                </a:cubicBezTo>
                <a:cubicBezTo>
                  <a:pt x="1284534" y="580111"/>
                  <a:pt x="1287707" y="582669"/>
                  <a:pt x="1293853" y="583849"/>
                </a:cubicBezTo>
                <a:lnTo>
                  <a:pt x="1293853" y="587202"/>
                </a:lnTo>
                <a:cubicBezTo>
                  <a:pt x="1289294" y="589573"/>
                  <a:pt x="1284135" y="590952"/>
                  <a:pt x="1277988" y="590952"/>
                </a:cubicBezTo>
                <a:cubicBezTo>
                  <a:pt x="1271842" y="590952"/>
                  <a:pt x="1268270" y="587599"/>
                  <a:pt x="1268270" y="581886"/>
                </a:cubicBezTo>
                <a:cubicBezTo>
                  <a:pt x="1268270" y="576956"/>
                  <a:pt x="1269656" y="567295"/>
                  <a:pt x="1270656" y="560986"/>
                </a:cubicBezTo>
                <a:lnTo>
                  <a:pt x="1274428" y="538310"/>
                </a:lnTo>
                <a:cubicBezTo>
                  <a:pt x="1275415" y="532200"/>
                  <a:pt x="1276402" y="523718"/>
                  <a:pt x="1276402" y="518403"/>
                </a:cubicBezTo>
                <a:cubicBezTo>
                  <a:pt x="1276402" y="509536"/>
                  <a:pt x="1272442" y="506568"/>
                  <a:pt x="1267683" y="506568"/>
                </a:cubicBezTo>
                <a:cubicBezTo>
                  <a:pt x="1256577" y="506568"/>
                  <a:pt x="1240712" y="527866"/>
                  <a:pt x="1239913" y="555857"/>
                </a:cubicBezTo>
                <a:lnTo>
                  <a:pt x="1238726" y="589176"/>
                </a:lnTo>
                <a:lnTo>
                  <a:pt x="1221874" y="589176"/>
                </a:lnTo>
                <a:lnTo>
                  <a:pt x="1231780" y="504209"/>
                </a:lnTo>
                <a:lnTo>
                  <a:pt x="1219688" y="500458"/>
                </a:lnTo>
                <a:lnTo>
                  <a:pt x="1219688" y="496720"/>
                </a:lnTo>
                <a:cubicBezTo>
                  <a:pt x="1226034" y="494348"/>
                  <a:pt x="1231980" y="493367"/>
                  <a:pt x="1239326" y="493367"/>
                </a:cubicBezTo>
                <a:cubicBezTo>
                  <a:pt x="1241899" y="493367"/>
                  <a:pt x="1244672" y="493765"/>
                  <a:pt x="1247445" y="494746"/>
                </a:cubicBezTo>
                <a:lnTo>
                  <a:pt x="1241099" y="524910"/>
                </a:lnTo>
                <a:lnTo>
                  <a:pt x="1241299" y="524910"/>
                </a:lnTo>
                <a:cubicBezTo>
                  <a:pt x="1250431" y="504792"/>
                  <a:pt x="1263510" y="492970"/>
                  <a:pt x="1277002" y="492970"/>
                </a:cubicBezTo>
                <a:close/>
                <a:moveTo>
                  <a:pt x="1188383" y="492970"/>
                </a:moveTo>
                <a:cubicBezTo>
                  <a:pt x="1197102" y="492970"/>
                  <a:pt x="1204048" y="499080"/>
                  <a:pt x="1204048" y="511101"/>
                </a:cubicBezTo>
                <a:cubicBezTo>
                  <a:pt x="1204048" y="517410"/>
                  <a:pt x="1202261" y="527469"/>
                  <a:pt x="1201075" y="535950"/>
                </a:cubicBezTo>
                <a:lnTo>
                  <a:pt x="1197502" y="557236"/>
                </a:lnTo>
                <a:cubicBezTo>
                  <a:pt x="1196902" y="561768"/>
                  <a:pt x="1195915" y="569468"/>
                  <a:pt x="1195915" y="573603"/>
                </a:cubicBezTo>
                <a:cubicBezTo>
                  <a:pt x="1195915" y="580111"/>
                  <a:pt x="1199088" y="582669"/>
                  <a:pt x="1205234" y="583849"/>
                </a:cubicBezTo>
                <a:lnTo>
                  <a:pt x="1205234" y="587202"/>
                </a:lnTo>
                <a:cubicBezTo>
                  <a:pt x="1200675" y="589573"/>
                  <a:pt x="1195516" y="590952"/>
                  <a:pt x="1189369" y="590952"/>
                </a:cubicBezTo>
                <a:cubicBezTo>
                  <a:pt x="1183223" y="590952"/>
                  <a:pt x="1179651" y="587599"/>
                  <a:pt x="1179651" y="581886"/>
                </a:cubicBezTo>
                <a:cubicBezTo>
                  <a:pt x="1179651" y="576956"/>
                  <a:pt x="1181037" y="567295"/>
                  <a:pt x="1182037" y="560986"/>
                </a:cubicBezTo>
                <a:lnTo>
                  <a:pt x="1185809" y="538310"/>
                </a:lnTo>
                <a:cubicBezTo>
                  <a:pt x="1186796" y="532200"/>
                  <a:pt x="1187783" y="523718"/>
                  <a:pt x="1187783" y="518403"/>
                </a:cubicBezTo>
                <a:cubicBezTo>
                  <a:pt x="1187783" y="509536"/>
                  <a:pt x="1183823" y="506568"/>
                  <a:pt x="1179064" y="506568"/>
                </a:cubicBezTo>
                <a:cubicBezTo>
                  <a:pt x="1167958" y="506568"/>
                  <a:pt x="1152093" y="527866"/>
                  <a:pt x="1151294" y="555857"/>
                </a:cubicBezTo>
                <a:lnTo>
                  <a:pt x="1150107" y="589176"/>
                </a:lnTo>
                <a:lnTo>
                  <a:pt x="1133255" y="589176"/>
                </a:lnTo>
                <a:lnTo>
                  <a:pt x="1143161" y="504209"/>
                </a:lnTo>
                <a:lnTo>
                  <a:pt x="1131069" y="500458"/>
                </a:lnTo>
                <a:lnTo>
                  <a:pt x="1131069" y="496720"/>
                </a:lnTo>
                <a:cubicBezTo>
                  <a:pt x="1137415" y="494348"/>
                  <a:pt x="1143361" y="493367"/>
                  <a:pt x="1150707" y="493367"/>
                </a:cubicBezTo>
                <a:cubicBezTo>
                  <a:pt x="1153280" y="493367"/>
                  <a:pt x="1156053" y="493765"/>
                  <a:pt x="1158826" y="494746"/>
                </a:cubicBezTo>
                <a:lnTo>
                  <a:pt x="1152480" y="524910"/>
                </a:lnTo>
                <a:lnTo>
                  <a:pt x="1152680" y="524910"/>
                </a:lnTo>
                <a:cubicBezTo>
                  <a:pt x="1161812" y="504792"/>
                  <a:pt x="1174891" y="492970"/>
                  <a:pt x="1188383" y="492970"/>
                </a:cubicBezTo>
                <a:close/>
                <a:moveTo>
                  <a:pt x="927748" y="492970"/>
                </a:moveTo>
                <a:cubicBezTo>
                  <a:pt x="936467" y="492970"/>
                  <a:pt x="943413" y="499080"/>
                  <a:pt x="943413" y="511101"/>
                </a:cubicBezTo>
                <a:cubicBezTo>
                  <a:pt x="943413" y="517410"/>
                  <a:pt x="941626" y="527469"/>
                  <a:pt x="940440" y="535950"/>
                </a:cubicBezTo>
                <a:lnTo>
                  <a:pt x="936867" y="557236"/>
                </a:lnTo>
                <a:cubicBezTo>
                  <a:pt x="936267" y="561768"/>
                  <a:pt x="935280" y="569468"/>
                  <a:pt x="935280" y="573603"/>
                </a:cubicBezTo>
                <a:cubicBezTo>
                  <a:pt x="935280" y="580111"/>
                  <a:pt x="938453" y="582669"/>
                  <a:pt x="944599" y="583849"/>
                </a:cubicBezTo>
                <a:lnTo>
                  <a:pt x="944599" y="587202"/>
                </a:lnTo>
                <a:cubicBezTo>
                  <a:pt x="940040" y="589573"/>
                  <a:pt x="934881" y="590952"/>
                  <a:pt x="928734" y="590952"/>
                </a:cubicBezTo>
                <a:cubicBezTo>
                  <a:pt x="922588" y="590952"/>
                  <a:pt x="919016" y="587599"/>
                  <a:pt x="919016" y="581886"/>
                </a:cubicBezTo>
                <a:cubicBezTo>
                  <a:pt x="919016" y="576956"/>
                  <a:pt x="920402" y="567295"/>
                  <a:pt x="921402" y="560986"/>
                </a:cubicBezTo>
                <a:lnTo>
                  <a:pt x="925174" y="538310"/>
                </a:lnTo>
                <a:cubicBezTo>
                  <a:pt x="926161" y="532200"/>
                  <a:pt x="927148" y="523718"/>
                  <a:pt x="927148" y="518403"/>
                </a:cubicBezTo>
                <a:cubicBezTo>
                  <a:pt x="927148" y="509536"/>
                  <a:pt x="923188" y="506568"/>
                  <a:pt x="918429" y="506568"/>
                </a:cubicBezTo>
                <a:cubicBezTo>
                  <a:pt x="907323" y="506568"/>
                  <a:pt x="891458" y="527866"/>
                  <a:pt x="890659" y="555857"/>
                </a:cubicBezTo>
                <a:lnTo>
                  <a:pt x="889472" y="589176"/>
                </a:lnTo>
                <a:lnTo>
                  <a:pt x="872620" y="589176"/>
                </a:lnTo>
                <a:lnTo>
                  <a:pt x="882526" y="504209"/>
                </a:lnTo>
                <a:lnTo>
                  <a:pt x="870434" y="500458"/>
                </a:lnTo>
                <a:lnTo>
                  <a:pt x="870434" y="496720"/>
                </a:lnTo>
                <a:cubicBezTo>
                  <a:pt x="876780" y="494348"/>
                  <a:pt x="882726" y="493367"/>
                  <a:pt x="890072" y="493367"/>
                </a:cubicBezTo>
                <a:cubicBezTo>
                  <a:pt x="892645" y="493367"/>
                  <a:pt x="895418" y="493765"/>
                  <a:pt x="898191" y="494746"/>
                </a:cubicBezTo>
                <a:lnTo>
                  <a:pt x="891845" y="524910"/>
                </a:lnTo>
                <a:lnTo>
                  <a:pt x="892045" y="524910"/>
                </a:lnTo>
                <a:cubicBezTo>
                  <a:pt x="901177" y="504792"/>
                  <a:pt x="914256" y="492970"/>
                  <a:pt x="927748" y="492970"/>
                </a:cubicBezTo>
                <a:close/>
                <a:moveTo>
                  <a:pt x="240173" y="492970"/>
                </a:moveTo>
                <a:cubicBezTo>
                  <a:pt x="248892" y="492970"/>
                  <a:pt x="255838" y="499080"/>
                  <a:pt x="255838" y="511101"/>
                </a:cubicBezTo>
                <a:cubicBezTo>
                  <a:pt x="255838" y="517410"/>
                  <a:pt x="254051" y="527469"/>
                  <a:pt x="252865" y="535950"/>
                </a:cubicBezTo>
                <a:lnTo>
                  <a:pt x="249292" y="557236"/>
                </a:lnTo>
                <a:cubicBezTo>
                  <a:pt x="248705" y="561768"/>
                  <a:pt x="247705" y="569468"/>
                  <a:pt x="247705" y="573603"/>
                </a:cubicBezTo>
                <a:cubicBezTo>
                  <a:pt x="247705" y="580111"/>
                  <a:pt x="250878" y="582669"/>
                  <a:pt x="257024" y="583849"/>
                </a:cubicBezTo>
                <a:lnTo>
                  <a:pt x="257024" y="587202"/>
                </a:lnTo>
                <a:cubicBezTo>
                  <a:pt x="252465" y="589573"/>
                  <a:pt x="247306" y="590952"/>
                  <a:pt x="241159" y="590952"/>
                </a:cubicBezTo>
                <a:cubicBezTo>
                  <a:pt x="235013" y="590952"/>
                  <a:pt x="231441" y="587599"/>
                  <a:pt x="231441" y="581886"/>
                </a:cubicBezTo>
                <a:cubicBezTo>
                  <a:pt x="231441" y="576956"/>
                  <a:pt x="232840" y="567295"/>
                  <a:pt x="233827" y="560986"/>
                </a:cubicBezTo>
                <a:lnTo>
                  <a:pt x="237587" y="538310"/>
                </a:lnTo>
                <a:cubicBezTo>
                  <a:pt x="238586" y="532200"/>
                  <a:pt x="239573" y="523718"/>
                  <a:pt x="239573" y="518403"/>
                </a:cubicBezTo>
                <a:cubicBezTo>
                  <a:pt x="239573" y="509536"/>
                  <a:pt x="235613" y="506568"/>
                  <a:pt x="230854" y="506568"/>
                </a:cubicBezTo>
                <a:cubicBezTo>
                  <a:pt x="219748" y="506568"/>
                  <a:pt x="203883" y="527866"/>
                  <a:pt x="203084" y="555857"/>
                </a:cubicBezTo>
                <a:lnTo>
                  <a:pt x="201897" y="589176"/>
                </a:lnTo>
                <a:lnTo>
                  <a:pt x="185045" y="589176"/>
                </a:lnTo>
                <a:lnTo>
                  <a:pt x="194951" y="504209"/>
                </a:lnTo>
                <a:lnTo>
                  <a:pt x="182859" y="500458"/>
                </a:lnTo>
                <a:lnTo>
                  <a:pt x="182859" y="496720"/>
                </a:lnTo>
                <a:cubicBezTo>
                  <a:pt x="189205" y="494348"/>
                  <a:pt x="195151" y="493367"/>
                  <a:pt x="202497" y="493367"/>
                </a:cubicBezTo>
                <a:cubicBezTo>
                  <a:pt x="205070" y="493367"/>
                  <a:pt x="207843" y="493765"/>
                  <a:pt x="210629" y="494746"/>
                </a:cubicBezTo>
                <a:lnTo>
                  <a:pt x="204283" y="524910"/>
                </a:lnTo>
                <a:lnTo>
                  <a:pt x="204470" y="524910"/>
                </a:lnTo>
                <a:cubicBezTo>
                  <a:pt x="213602" y="504792"/>
                  <a:pt x="226681" y="492970"/>
                  <a:pt x="240173" y="492970"/>
                </a:cubicBezTo>
                <a:close/>
                <a:moveTo>
                  <a:pt x="1805403" y="492772"/>
                </a:moveTo>
                <a:cubicBezTo>
                  <a:pt x="1819881" y="492772"/>
                  <a:pt x="1827026" y="497106"/>
                  <a:pt x="1827026" y="503415"/>
                </a:cubicBezTo>
                <a:cubicBezTo>
                  <a:pt x="1827026" y="506966"/>
                  <a:pt x="1825627" y="511102"/>
                  <a:pt x="1823454" y="513672"/>
                </a:cubicBezTo>
                <a:cubicBezTo>
                  <a:pt x="1817707" y="507761"/>
                  <a:pt x="1809375" y="504011"/>
                  <a:pt x="1801842" y="504011"/>
                </a:cubicBezTo>
                <a:cubicBezTo>
                  <a:pt x="1793110" y="504011"/>
                  <a:pt x="1788551" y="508742"/>
                  <a:pt x="1788551" y="515051"/>
                </a:cubicBezTo>
                <a:cubicBezTo>
                  <a:pt x="1788551" y="520763"/>
                  <a:pt x="1790924" y="524116"/>
                  <a:pt x="1800843" y="532995"/>
                </a:cubicBezTo>
                <a:lnTo>
                  <a:pt x="1808376" y="539689"/>
                </a:lnTo>
                <a:cubicBezTo>
                  <a:pt x="1817895" y="548171"/>
                  <a:pt x="1821068" y="553883"/>
                  <a:pt x="1821068" y="562564"/>
                </a:cubicBezTo>
                <a:cubicBezTo>
                  <a:pt x="1821068" y="578137"/>
                  <a:pt x="1805203" y="591735"/>
                  <a:pt x="1784379" y="591735"/>
                </a:cubicBezTo>
                <a:cubicBezTo>
                  <a:pt x="1771886" y="591735"/>
                  <a:pt x="1766340" y="587798"/>
                  <a:pt x="1766340" y="580496"/>
                </a:cubicBezTo>
                <a:cubicBezTo>
                  <a:pt x="1766340" y="576957"/>
                  <a:pt x="1767527" y="574585"/>
                  <a:pt x="1769313" y="572226"/>
                </a:cubicBezTo>
                <a:cubicBezTo>
                  <a:pt x="1774860" y="577541"/>
                  <a:pt x="1781405" y="580496"/>
                  <a:pt x="1788751" y="580496"/>
                </a:cubicBezTo>
                <a:cubicBezTo>
                  <a:pt x="1798070" y="580496"/>
                  <a:pt x="1805603" y="575181"/>
                  <a:pt x="1805603" y="566898"/>
                </a:cubicBezTo>
                <a:cubicBezTo>
                  <a:pt x="1805603" y="560391"/>
                  <a:pt x="1803029" y="556057"/>
                  <a:pt x="1793310" y="547389"/>
                </a:cubicBezTo>
                <a:lnTo>
                  <a:pt x="1786365" y="541080"/>
                </a:lnTo>
                <a:cubicBezTo>
                  <a:pt x="1777246" y="532797"/>
                  <a:pt x="1774672" y="527469"/>
                  <a:pt x="1774672" y="518801"/>
                </a:cubicBezTo>
                <a:cubicBezTo>
                  <a:pt x="1774672" y="505787"/>
                  <a:pt x="1787164" y="492772"/>
                  <a:pt x="1805403" y="492772"/>
                </a:cubicBezTo>
                <a:close/>
                <a:moveTo>
                  <a:pt x="348604" y="492772"/>
                </a:moveTo>
                <a:cubicBezTo>
                  <a:pt x="363082" y="492772"/>
                  <a:pt x="370227" y="497106"/>
                  <a:pt x="370227" y="503415"/>
                </a:cubicBezTo>
                <a:cubicBezTo>
                  <a:pt x="370227" y="506966"/>
                  <a:pt x="368828" y="511102"/>
                  <a:pt x="366655" y="513672"/>
                </a:cubicBezTo>
                <a:cubicBezTo>
                  <a:pt x="360908" y="507761"/>
                  <a:pt x="352576" y="504011"/>
                  <a:pt x="345043" y="504011"/>
                </a:cubicBezTo>
                <a:cubicBezTo>
                  <a:pt x="336311" y="504011"/>
                  <a:pt x="331752" y="508742"/>
                  <a:pt x="331752" y="515051"/>
                </a:cubicBezTo>
                <a:cubicBezTo>
                  <a:pt x="331752" y="520763"/>
                  <a:pt x="334125" y="524116"/>
                  <a:pt x="344044" y="532995"/>
                </a:cubicBezTo>
                <a:lnTo>
                  <a:pt x="351577" y="539689"/>
                </a:lnTo>
                <a:cubicBezTo>
                  <a:pt x="361096" y="548171"/>
                  <a:pt x="364269" y="553883"/>
                  <a:pt x="364269" y="562564"/>
                </a:cubicBezTo>
                <a:cubicBezTo>
                  <a:pt x="364269" y="578137"/>
                  <a:pt x="348404" y="591735"/>
                  <a:pt x="327580" y="591735"/>
                </a:cubicBezTo>
                <a:cubicBezTo>
                  <a:pt x="315087" y="591735"/>
                  <a:pt x="309541" y="587798"/>
                  <a:pt x="309541" y="580496"/>
                </a:cubicBezTo>
                <a:cubicBezTo>
                  <a:pt x="309541" y="576957"/>
                  <a:pt x="310728" y="574585"/>
                  <a:pt x="312514" y="572226"/>
                </a:cubicBezTo>
                <a:cubicBezTo>
                  <a:pt x="318061" y="577541"/>
                  <a:pt x="324606" y="580496"/>
                  <a:pt x="331952" y="580496"/>
                </a:cubicBezTo>
                <a:cubicBezTo>
                  <a:pt x="341271" y="580496"/>
                  <a:pt x="348804" y="575181"/>
                  <a:pt x="348804" y="566898"/>
                </a:cubicBezTo>
                <a:cubicBezTo>
                  <a:pt x="348804" y="560391"/>
                  <a:pt x="346230" y="556057"/>
                  <a:pt x="336511" y="547389"/>
                </a:cubicBezTo>
                <a:lnTo>
                  <a:pt x="329566" y="541080"/>
                </a:lnTo>
                <a:cubicBezTo>
                  <a:pt x="320447" y="532797"/>
                  <a:pt x="317873" y="527469"/>
                  <a:pt x="317873" y="518801"/>
                </a:cubicBezTo>
                <a:cubicBezTo>
                  <a:pt x="317873" y="505787"/>
                  <a:pt x="330365" y="492772"/>
                  <a:pt x="348604" y="492772"/>
                </a:cubicBezTo>
                <a:close/>
                <a:moveTo>
                  <a:pt x="2419726" y="492573"/>
                </a:moveTo>
                <a:cubicBezTo>
                  <a:pt x="2433404" y="492573"/>
                  <a:pt x="2440950" y="499478"/>
                  <a:pt x="2440950" y="512877"/>
                </a:cubicBezTo>
                <a:cubicBezTo>
                  <a:pt x="2440950" y="536149"/>
                  <a:pt x="2417152" y="550344"/>
                  <a:pt x="2393542" y="550344"/>
                </a:cubicBezTo>
                <a:cubicBezTo>
                  <a:pt x="2393542" y="574187"/>
                  <a:pt x="2399888" y="579912"/>
                  <a:pt x="2411393" y="579912"/>
                </a:cubicBezTo>
                <a:cubicBezTo>
                  <a:pt x="2418539" y="579912"/>
                  <a:pt x="2428845" y="575777"/>
                  <a:pt x="2433017" y="570052"/>
                </a:cubicBezTo>
                <a:cubicBezTo>
                  <a:pt x="2433804" y="570847"/>
                  <a:pt x="2434991" y="572623"/>
                  <a:pt x="2434991" y="574783"/>
                </a:cubicBezTo>
                <a:cubicBezTo>
                  <a:pt x="2434991" y="584246"/>
                  <a:pt x="2422299" y="592132"/>
                  <a:pt x="2406234" y="592132"/>
                </a:cubicBezTo>
                <a:cubicBezTo>
                  <a:pt x="2389582" y="592132"/>
                  <a:pt x="2378077" y="581291"/>
                  <a:pt x="2378077" y="557832"/>
                </a:cubicBezTo>
                <a:cubicBezTo>
                  <a:pt x="2378077" y="513473"/>
                  <a:pt x="2400688" y="492573"/>
                  <a:pt x="2419726" y="492573"/>
                </a:cubicBezTo>
                <a:close/>
                <a:moveTo>
                  <a:pt x="2225599" y="492573"/>
                </a:moveTo>
                <a:cubicBezTo>
                  <a:pt x="2239277" y="492573"/>
                  <a:pt x="2246823" y="499478"/>
                  <a:pt x="2246823" y="512877"/>
                </a:cubicBezTo>
                <a:cubicBezTo>
                  <a:pt x="2246823" y="536149"/>
                  <a:pt x="2223025" y="550344"/>
                  <a:pt x="2199415" y="550344"/>
                </a:cubicBezTo>
                <a:cubicBezTo>
                  <a:pt x="2199415" y="574187"/>
                  <a:pt x="2205761" y="579912"/>
                  <a:pt x="2217266" y="579912"/>
                </a:cubicBezTo>
                <a:cubicBezTo>
                  <a:pt x="2224412" y="579912"/>
                  <a:pt x="2234718" y="575777"/>
                  <a:pt x="2238890" y="570052"/>
                </a:cubicBezTo>
                <a:cubicBezTo>
                  <a:pt x="2239677" y="570847"/>
                  <a:pt x="2240864" y="572623"/>
                  <a:pt x="2240864" y="574783"/>
                </a:cubicBezTo>
                <a:cubicBezTo>
                  <a:pt x="2240864" y="584246"/>
                  <a:pt x="2228172" y="592132"/>
                  <a:pt x="2212107" y="592132"/>
                </a:cubicBezTo>
                <a:cubicBezTo>
                  <a:pt x="2195455" y="592132"/>
                  <a:pt x="2183950" y="581291"/>
                  <a:pt x="2183950" y="557832"/>
                </a:cubicBezTo>
                <a:cubicBezTo>
                  <a:pt x="2183950" y="513473"/>
                  <a:pt x="2206561" y="492573"/>
                  <a:pt x="2225599" y="492573"/>
                </a:cubicBezTo>
                <a:close/>
                <a:moveTo>
                  <a:pt x="1876933" y="492573"/>
                </a:moveTo>
                <a:cubicBezTo>
                  <a:pt x="1890611" y="492573"/>
                  <a:pt x="1898157" y="499478"/>
                  <a:pt x="1898157" y="512877"/>
                </a:cubicBezTo>
                <a:cubicBezTo>
                  <a:pt x="1898157" y="536149"/>
                  <a:pt x="1874359" y="550344"/>
                  <a:pt x="1850762" y="550344"/>
                </a:cubicBezTo>
                <a:cubicBezTo>
                  <a:pt x="1850762" y="574187"/>
                  <a:pt x="1857108" y="579912"/>
                  <a:pt x="1868600" y="579912"/>
                </a:cubicBezTo>
                <a:cubicBezTo>
                  <a:pt x="1875746" y="579912"/>
                  <a:pt x="1886052" y="575777"/>
                  <a:pt x="1890224" y="570052"/>
                </a:cubicBezTo>
                <a:cubicBezTo>
                  <a:pt x="1891011" y="570847"/>
                  <a:pt x="1892198" y="572623"/>
                  <a:pt x="1892198" y="574783"/>
                </a:cubicBezTo>
                <a:cubicBezTo>
                  <a:pt x="1892198" y="584246"/>
                  <a:pt x="1879506" y="592132"/>
                  <a:pt x="1863454" y="592132"/>
                </a:cubicBezTo>
                <a:cubicBezTo>
                  <a:pt x="1846789" y="592132"/>
                  <a:pt x="1835284" y="581291"/>
                  <a:pt x="1835284" y="557832"/>
                </a:cubicBezTo>
                <a:cubicBezTo>
                  <a:pt x="1835284" y="513473"/>
                  <a:pt x="1857895" y="492573"/>
                  <a:pt x="1876933" y="492573"/>
                </a:cubicBezTo>
                <a:close/>
                <a:moveTo>
                  <a:pt x="1350218" y="492573"/>
                </a:moveTo>
                <a:cubicBezTo>
                  <a:pt x="1363896" y="492573"/>
                  <a:pt x="1371442" y="499478"/>
                  <a:pt x="1371442" y="512877"/>
                </a:cubicBezTo>
                <a:cubicBezTo>
                  <a:pt x="1371442" y="536149"/>
                  <a:pt x="1347644" y="550344"/>
                  <a:pt x="1324047" y="550344"/>
                </a:cubicBezTo>
                <a:cubicBezTo>
                  <a:pt x="1324047" y="574187"/>
                  <a:pt x="1330393" y="579912"/>
                  <a:pt x="1341885" y="579912"/>
                </a:cubicBezTo>
                <a:cubicBezTo>
                  <a:pt x="1349031" y="579912"/>
                  <a:pt x="1359337" y="575777"/>
                  <a:pt x="1363509" y="570052"/>
                </a:cubicBezTo>
                <a:cubicBezTo>
                  <a:pt x="1364296" y="570847"/>
                  <a:pt x="1365483" y="572623"/>
                  <a:pt x="1365483" y="574783"/>
                </a:cubicBezTo>
                <a:cubicBezTo>
                  <a:pt x="1365483" y="584246"/>
                  <a:pt x="1352791" y="592132"/>
                  <a:pt x="1336739" y="592132"/>
                </a:cubicBezTo>
                <a:cubicBezTo>
                  <a:pt x="1320074" y="592132"/>
                  <a:pt x="1308569" y="581291"/>
                  <a:pt x="1308569" y="557832"/>
                </a:cubicBezTo>
                <a:cubicBezTo>
                  <a:pt x="1308569" y="513473"/>
                  <a:pt x="1331180" y="492573"/>
                  <a:pt x="1350218" y="492573"/>
                </a:cubicBezTo>
                <a:close/>
                <a:moveTo>
                  <a:pt x="651636" y="492573"/>
                </a:moveTo>
                <a:cubicBezTo>
                  <a:pt x="665314" y="492573"/>
                  <a:pt x="672860" y="499478"/>
                  <a:pt x="672860" y="512877"/>
                </a:cubicBezTo>
                <a:cubicBezTo>
                  <a:pt x="672860" y="536149"/>
                  <a:pt x="649062" y="550344"/>
                  <a:pt x="625465" y="550344"/>
                </a:cubicBezTo>
                <a:cubicBezTo>
                  <a:pt x="625465" y="574187"/>
                  <a:pt x="631811" y="579912"/>
                  <a:pt x="643303" y="579912"/>
                </a:cubicBezTo>
                <a:cubicBezTo>
                  <a:pt x="650449" y="579912"/>
                  <a:pt x="660755" y="575777"/>
                  <a:pt x="664927" y="570052"/>
                </a:cubicBezTo>
                <a:cubicBezTo>
                  <a:pt x="665714" y="570847"/>
                  <a:pt x="666901" y="572623"/>
                  <a:pt x="666901" y="574783"/>
                </a:cubicBezTo>
                <a:cubicBezTo>
                  <a:pt x="666901" y="584246"/>
                  <a:pt x="654209" y="592132"/>
                  <a:pt x="638157" y="592132"/>
                </a:cubicBezTo>
                <a:cubicBezTo>
                  <a:pt x="621492" y="592132"/>
                  <a:pt x="609987" y="581291"/>
                  <a:pt x="609987" y="557832"/>
                </a:cubicBezTo>
                <a:cubicBezTo>
                  <a:pt x="609987" y="513473"/>
                  <a:pt x="632598" y="492573"/>
                  <a:pt x="651636" y="492573"/>
                </a:cubicBezTo>
                <a:close/>
                <a:moveTo>
                  <a:pt x="473949" y="492573"/>
                </a:moveTo>
                <a:cubicBezTo>
                  <a:pt x="487627" y="492573"/>
                  <a:pt x="495173" y="499478"/>
                  <a:pt x="495173" y="512877"/>
                </a:cubicBezTo>
                <a:cubicBezTo>
                  <a:pt x="495173" y="536149"/>
                  <a:pt x="471375" y="550344"/>
                  <a:pt x="447778" y="550344"/>
                </a:cubicBezTo>
                <a:cubicBezTo>
                  <a:pt x="447778" y="574187"/>
                  <a:pt x="454124" y="579912"/>
                  <a:pt x="465616" y="579912"/>
                </a:cubicBezTo>
                <a:cubicBezTo>
                  <a:pt x="472762" y="579912"/>
                  <a:pt x="483068" y="575777"/>
                  <a:pt x="487240" y="570052"/>
                </a:cubicBezTo>
                <a:cubicBezTo>
                  <a:pt x="488027" y="570847"/>
                  <a:pt x="489214" y="572623"/>
                  <a:pt x="489214" y="574783"/>
                </a:cubicBezTo>
                <a:cubicBezTo>
                  <a:pt x="489214" y="584246"/>
                  <a:pt x="476522" y="592132"/>
                  <a:pt x="460470" y="592132"/>
                </a:cubicBezTo>
                <a:cubicBezTo>
                  <a:pt x="443805" y="592132"/>
                  <a:pt x="432300" y="581291"/>
                  <a:pt x="432300" y="557832"/>
                </a:cubicBezTo>
                <a:cubicBezTo>
                  <a:pt x="432300" y="513473"/>
                  <a:pt x="454911" y="492573"/>
                  <a:pt x="473949" y="492573"/>
                </a:cubicBezTo>
                <a:close/>
                <a:moveTo>
                  <a:pt x="408602" y="479956"/>
                </a:moveTo>
                <a:lnTo>
                  <a:pt x="411576" y="479956"/>
                </a:lnTo>
                <a:lnTo>
                  <a:pt x="408215" y="496125"/>
                </a:lnTo>
                <a:lnTo>
                  <a:pt x="413962" y="496125"/>
                </a:lnTo>
                <a:cubicBezTo>
                  <a:pt x="419521" y="496125"/>
                  <a:pt x="423880" y="495727"/>
                  <a:pt x="429227" y="494746"/>
                </a:cubicBezTo>
                <a:cubicBezTo>
                  <a:pt x="429227" y="503228"/>
                  <a:pt x="424467" y="506966"/>
                  <a:pt x="411975" y="506966"/>
                </a:cubicBezTo>
                <a:lnTo>
                  <a:pt x="406429" y="506966"/>
                </a:lnTo>
                <a:lnTo>
                  <a:pt x="403056" y="527469"/>
                </a:lnTo>
                <a:cubicBezTo>
                  <a:pt x="401470" y="536932"/>
                  <a:pt x="399084" y="553300"/>
                  <a:pt x="399084" y="561185"/>
                </a:cubicBezTo>
                <a:cubicBezTo>
                  <a:pt x="399084" y="574188"/>
                  <a:pt x="405629" y="579912"/>
                  <a:pt x="414361" y="579912"/>
                </a:cubicBezTo>
                <a:cubicBezTo>
                  <a:pt x="417534" y="579912"/>
                  <a:pt x="419521" y="579515"/>
                  <a:pt x="422494" y="578534"/>
                </a:cubicBezTo>
                <a:lnTo>
                  <a:pt x="422494" y="582086"/>
                </a:lnTo>
                <a:cubicBezTo>
                  <a:pt x="420707" y="586805"/>
                  <a:pt x="413562" y="591549"/>
                  <a:pt x="404243" y="591549"/>
                </a:cubicBezTo>
                <a:cubicBezTo>
                  <a:pt x="391151" y="591549"/>
                  <a:pt x="384218" y="582868"/>
                  <a:pt x="384218" y="567295"/>
                </a:cubicBezTo>
                <a:cubicBezTo>
                  <a:pt x="384218" y="555075"/>
                  <a:pt x="387191" y="534573"/>
                  <a:pt x="390364" y="519385"/>
                </a:cubicBezTo>
                <a:lnTo>
                  <a:pt x="392937" y="506768"/>
                </a:lnTo>
                <a:cubicBezTo>
                  <a:pt x="388578" y="506768"/>
                  <a:pt x="386004" y="506569"/>
                  <a:pt x="381832" y="506184"/>
                </a:cubicBezTo>
                <a:lnTo>
                  <a:pt x="381832" y="503613"/>
                </a:lnTo>
                <a:cubicBezTo>
                  <a:pt x="388178" y="494746"/>
                  <a:pt x="398097" y="486066"/>
                  <a:pt x="408602" y="479956"/>
                </a:cubicBezTo>
                <a:close/>
                <a:moveTo>
                  <a:pt x="1034230" y="472468"/>
                </a:moveTo>
                <a:cubicBezTo>
                  <a:pt x="1030658" y="472468"/>
                  <a:pt x="1028472" y="472468"/>
                  <a:pt x="1024711" y="472865"/>
                </a:cubicBezTo>
                <a:lnTo>
                  <a:pt x="1018953" y="520565"/>
                </a:lnTo>
                <a:cubicBezTo>
                  <a:pt x="1042150" y="520565"/>
                  <a:pt x="1056629" y="509140"/>
                  <a:pt x="1056629" y="490996"/>
                </a:cubicBezTo>
                <a:cubicBezTo>
                  <a:pt x="1056629" y="478975"/>
                  <a:pt x="1047310" y="472468"/>
                  <a:pt x="1034230" y="472468"/>
                </a:cubicBezTo>
                <a:close/>
                <a:moveTo>
                  <a:pt x="1945914" y="463787"/>
                </a:moveTo>
                <a:lnTo>
                  <a:pt x="2017506" y="463787"/>
                </a:lnTo>
                <a:lnTo>
                  <a:pt x="2017506" y="467935"/>
                </a:lnTo>
                <a:lnTo>
                  <a:pt x="1952260" y="578733"/>
                </a:lnTo>
                <a:lnTo>
                  <a:pt x="1985576" y="578733"/>
                </a:lnTo>
                <a:cubicBezTo>
                  <a:pt x="1995095" y="578733"/>
                  <a:pt x="1999855" y="574982"/>
                  <a:pt x="2003628" y="565917"/>
                </a:cubicBezTo>
                <a:lnTo>
                  <a:pt x="2005214" y="562166"/>
                </a:lnTo>
                <a:lnTo>
                  <a:pt x="2011960" y="562166"/>
                </a:lnTo>
                <a:lnTo>
                  <a:pt x="2007388" y="589177"/>
                </a:lnTo>
                <a:lnTo>
                  <a:pt x="1931236" y="589177"/>
                </a:lnTo>
                <a:lnTo>
                  <a:pt x="1931236" y="585041"/>
                </a:lnTo>
                <a:lnTo>
                  <a:pt x="1996882" y="474243"/>
                </a:lnTo>
                <a:lnTo>
                  <a:pt x="1967738" y="474243"/>
                </a:lnTo>
                <a:cubicBezTo>
                  <a:pt x="1959206" y="474243"/>
                  <a:pt x="1954446" y="477795"/>
                  <a:pt x="1949287" y="487842"/>
                </a:cubicBezTo>
                <a:lnTo>
                  <a:pt x="1947900" y="490611"/>
                </a:lnTo>
                <a:lnTo>
                  <a:pt x="1941754" y="490611"/>
                </a:lnTo>
                <a:close/>
                <a:moveTo>
                  <a:pt x="41449" y="463005"/>
                </a:moveTo>
                <a:lnTo>
                  <a:pt x="47988" y="463005"/>
                </a:lnTo>
                <a:lnTo>
                  <a:pt x="65440" y="557038"/>
                </a:lnTo>
                <a:lnTo>
                  <a:pt x="65640" y="557038"/>
                </a:lnTo>
                <a:lnTo>
                  <a:pt x="98363" y="463005"/>
                </a:lnTo>
                <a:lnTo>
                  <a:pt x="103322" y="463005"/>
                </a:lnTo>
                <a:cubicBezTo>
                  <a:pt x="108275" y="463005"/>
                  <a:pt x="116607" y="463402"/>
                  <a:pt x="122360" y="464582"/>
                </a:cubicBezTo>
                <a:lnTo>
                  <a:pt x="122360" y="469314"/>
                </a:lnTo>
                <a:lnTo>
                  <a:pt x="113034" y="471686"/>
                </a:lnTo>
                <a:lnTo>
                  <a:pt x="117600" y="580894"/>
                </a:lnTo>
                <a:lnTo>
                  <a:pt x="128506" y="583849"/>
                </a:lnTo>
                <a:lnTo>
                  <a:pt x="128506" y="587798"/>
                </a:lnTo>
                <a:cubicBezTo>
                  <a:pt x="122553" y="589773"/>
                  <a:pt x="117994" y="590754"/>
                  <a:pt x="112241" y="590754"/>
                </a:cubicBezTo>
                <a:cubicBezTo>
                  <a:pt x="104109" y="590754"/>
                  <a:pt x="99349" y="590158"/>
                  <a:pt x="94790" y="588779"/>
                </a:cubicBezTo>
                <a:lnTo>
                  <a:pt x="94790" y="585426"/>
                </a:lnTo>
                <a:cubicBezTo>
                  <a:pt x="98562" y="583651"/>
                  <a:pt x="100936" y="581291"/>
                  <a:pt x="100936" y="575181"/>
                </a:cubicBezTo>
                <a:lnTo>
                  <a:pt x="99749" y="487842"/>
                </a:lnTo>
                <a:lnTo>
                  <a:pt x="99549" y="487842"/>
                </a:lnTo>
                <a:lnTo>
                  <a:pt x="63460" y="591350"/>
                </a:lnTo>
                <a:lnTo>
                  <a:pt x="57507" y="590953"/>
                </a:lnTo>
                <a:lnTo>
                  <a:pt x="38076" y="487842"/>
                </a:lnTo>
                <a:lnTo>
                  <a:pt x="37876" y="487842"/>
                </a:lnTo>
                <a:lnTo>
                  <a:pt x="18838" y="580695"/>
                </a:lnTo>
                <a:lnTo>
                  <a:pt x="30143" y="583849"/>
                </a:lnTo>
                <a:lnTo>
                  <a:pt x="30143" y="587798"/>
                </a:lnTo>
                <a:cubicBezTo>
                  <a:pt x="24591" y="589959"/>
                  <a:pt x="19831" y="590754"/>
                  <a:pt x="13679" y="590754"/>
                </a:cubicBezTo>
                <a:cubicBezTo>
                  <a:pt x="8919" y="590754"/>
                  <a:pt x="3966" y="589959"/>
                  <a:pt x="0" y="588779"/>
                </a:cubicBezTo>
                <a:lnTo>
                  <a:pt x="0" y="585426"/>
                </a:lnTo>
                <a:cubicBezTo>
                  <a:pt x="3373" y="583849"/>
                  <a:pt x="5946" y="581689"/>
                  <a:pt x="6939" y="577938"/>
                </a:cubicBezTo>
                <a:lnTo>
                  <a:pt x="31730" y="472468"/>
                </a:lnTo>
                <a:lnTo>
                  <a:pt x="21018" y="470096"/>
                </a:lnTo>
                <a:lnTo>
                  <a:pt x="21018" y="465377"/>
                </a:lnTo>
                <a:cubicBezTo>
                  <a:pt x="26177" y="463986"/>
                  <a:pt x="35496" y="463005"/>
                  <a:pt x="41449" y="463005"/>
                </a:cubicBezTo>
                <a:close/>
                <a:moveTo>
                  <a:pt x="1037403" y="462409"/>
                </a:moveTo>
                <a:cubicBezTo>
                  <a:pt x="1061001" y="462409"/>
                  <a:pt x="1074080" y="472468"/>
                  <a:pt x="1074080" y="488836"/>
                </a:cubicBezTo>
                <a:cubicBezTo>
                  <a:pt x="1074080" y="505985"/>
                  <a:pt x="1061588" y="519782"/>
                  <a:pt x="1043350" y="523719"/>
                </a:cubicBezTo>
                <a:lnTo>
                  <a:pt x="1043350" y="523918"/>
                </a:lnTo>
                <a:cubicBezTo>
                  <a:pt x="1059802" y="523918"/>
                  <a:pt x="1072693" y="535157"/>
                  <a:pt x="1072693" y="550146"/>
                </a:cubicBezTo>
                <a:cubicBezTo>
                  <a:pt x="1072693" y="574983"/>
                  <a:pt x="1050483" y="590953"/>
                  <a:pt x="1018753" y="590953"/>
                </a:cubicBezTo>
                <a:cubicBezTo>
                  <a:pt x="1005674" y="590953"/>
                  <a:pt x="997341" y="590555"/>
                  <a:pt x="989209" y="588780"/>
                </a:cubicBezTo>
                <a:lnTo>
                  <a:pt x="989209" y="585427"/>
                </a:lnTo>
                <a:cubicBezTo>
                  <a:pt x="992982" y="583651"/>
                  <a:pt x="996342" y="580310"/>
                  <a:pt x="996942" y="574784"/>
                </a:cubicBezTo>
                <a:lnTo>
                  <a:pt x="1009034" y="473064"/>
                </a:lnTo>
                <a:lnTo>
                  <a:pt x="998328" y="469910"/>
                </a:lnTo>
                <a:lnTo>
                  <a:pt x="998328" y="465563"/>
                </a:lnTo>
                <a:cubicBezTo>
                  <a:pt x="1009833" y="463601"/>
                  <a:pt x="1023712" y="462409"/>
                  <a:pt x="1037403" y="462409"/>
                </a:cubicBezTo>
                <a:close/>
                <a:moveTo>
                  <a:pt x="1113830" y="452561"/>
                </a:moveTo>
                <a:cubicBezTo>
                  <a:pt x="1118977" y="452561"/>
                  <a:pt x="1122949" y="456498"/>
                  <a:pt x="1122949" y="462024"/>
                </a:cubicBezTo>
                <a:cubicBezTo>
                  <a:pt x="1122949" y="468717"/>
                  <a:pt x="1117590" y="474244"/>
                  <a:pt x="1111844" y="474244"/>
                </a:cubicBezTo>
                <a:cubicBezTo>
                  <a:pt x="1106485" y="474244"/>
                  <a:pt x="1102725" y="470692"/>
                  <a:pt x="1102725" y="464781"/>
                </a:cubicBezTo>
                <a:cubicBezTo>
                  <a:pt x="1102725" y="458274"/>
                  <a:pt x="1107884" y="452561"/>
                  <a:pt x="1113830" y="452561"/>
                </a:cubicBezTo>
                <a:close/>
                <a:moveTo>
                  <a:pt x="593273" y="452561"/>
                </a:moveTo>
                <a:cubicBezTo>
                  <a:pt x="598432" y="452561"/>
                  <a:pt x="602392" y="456498"/>
                  <a:pt x="602392" y="462024"/>
                </a:cubicBezTo>
                <a:cubicBezTo>
                  <a:pt x="602392" y="468717"/>
                  <a:pt x="597033" y="474244"/>
                  <a:pt x="591287" y="474244"/>
                </a:cubicBezTo>
                <a:cubicBezTo>
                  <a:pt x="585928" y="474244"/>
                  <a:pt x="582168" y="470692"/>
                  <a:pt x="582168" y="464781"/>
                </a:cubicBezTo>
                <a:cubicBezTo>
                  <a:pt x="582168" y="458274"/>
                  <a:pt x="587314" y="452561"/>
                  <a:pt x="593273" y="452561"/>
                </a:cubicBezTo>
                <a:close/>
                <a:moveTo>
                  <a:pt x="297436" y="452561"/>
                </a:moveTo>
                <a:cubicBezTo>
                  <a:pt x="302595" y="452561"/>
                  <a:pt x="306555" y="456498"/>
                  <a:pt x="306555" y="462024"/>
                </a:cubicBezTo>
                <a:cubicBezTo>
                  <a:pt x="306555" y="468717"/>
                  <a:pt x="301196" y="474244"/>
                  <a:pt x="295450" y="474244"/>
                </a:cubicBezTo>
                <a:cubicBezTo>
                  <a:pt x="290091" y="474244"/>
                  <a:pt x="286331" y="470692"/>
                  <a:pt x="286331" y="464781"/>
                </a:cubicBezTo>
                <a:cubicBezTo>
                  <a:pt x="286331" y="458274"/>
                  <a:pt x="291477" y="452561"/>
                  <a:pt x="297436" y="452561"/>
                </a:cubicBezTo>
                <a:close/>
                <a:moveTo>
                  <a:pt x="165620" y="452561"/>
                </a:moveTo>
                <a:cubicBezTo>
                  <a:pt x="170779" y="452561"/>
                  <a:pt x="174752" y="456498"/>
                  <a:pt x="174752" y="462024"/>
                </a:cubicBezTo>
                <a:cubicBezTo>
                  <a:pt x="174752" y="468717"/>
                  <a:pt x="169393" y="474244"/>
                  <a:pt x="163634" y="474244"/>
                </a:cubicBezTo>
                <a:cubicBezTo>
                  <a:pt x="158287" y="474244"/>
                  <a:pt x="154515" y="470692"/>
                  <a:pt x="154515" y="464781"/>
                </a:cubicBezTo>
                <a:cubicBezTo>
                  <a:pt x="154515" y="458274"/>
                  <a:pt x="159674" y="452561"/>
                  <a:pt x="165620" y="452561"/>
                </a:cubicBezTo>
                <a:close/>
                <a:moveTo>
                  <a:pt x="2132295" y="447432"/>
                </a:moveTo>
                <a:cubicBezTo>
                  <a:pt x="2135468" y="447432"/>
                  <a:pt x="2138641" y="447829"/>
                  <a:pt x="2141215" y="448612"/>
                </a:cubicBezTo>
                <a:lnTo>
                  <a:pt x="2129709" y="535156"/>
                </a:lnTo>
                <a:lnTo>
                  <a:pt x="2129909" y="535156"/>
                </a:lnTo>
                <a:lnTo>
                  <a:pt x="2141015" y="526488"/>
                </a:lnTo>
                <a:cubicBezTo>
                  <a:pt x="2149347" y="519981"/>
                  <a:pt x="2159653" y="504209"/>
                  <a:pt x="2162638" y="491990"/>
                </a:cubicBezTo>
                <a:cubicBezTo>
                  <a:pt x="2172345" y="491990"/>
                  <a:pt x="2175918" y="494548"/>
                  <a:pt x="2175918" y="498484"/>
                </a:cubicBezTo>
                <a:cubicBezTo>
                  <a:pt x="2175918" y="505985"/>
                  <a:pt x="2163425" y="520565"/>
                  <a:pt x="2148747" y="530425"/>
                </a:cubicBezTo>
                <a:lnTo>
                  <a:pt x="2140228" y="536336"/>
                </a:lnTo>
                <a:lnTo>
                  <a:pt x="2165212" y="574386"/>
                </a:lnTo>
                <a:cubicBezTo>
                  <a:pt x="2168585" y="579316"/>
                  <a:pt x="2172345" y="582471"/>
                  <a:pt x="2178104" y="585041"/>
                </a:cubicBezTo>
                <a:lnTo>
                  <a:pt x="2178104" y="588394"/>
                </a:lnTo>
                <a:cubicBezTo>
                  <a:pt x="2174331" y="590555"/>
                  <a:pt x="2171158" y="591350"/>
                  <a:pt x="2165811" y="591350"/>
                </a:cubicBezTo>
                <a:cubicBezTo>
                  <a:pt x="2159853" y="591350"/>
                  <a:pt x="2154506" y="588394"/>
                  <a:pt x="2149347" y="578931"/>
                </a:cubicBezTo>
                <a:lnTo>
                  <a:pt x="2128922" y="541465"/>
                </a:lnTo>
                <a:lnTo>
                  <a:pt x="2128723" y="541465"/>
                </a:lnTo>
                <a:lnTo>
                  <a:pt x="2125350" y="589177"/>
                </a:lnTo>
                <a:lnTo>
                  <a:pt x="2108298" y="589177"/>
                </a:lnTo>
                <a:lnTo>
                  <a:pt x="2116230" y="537727"/>
                </a:lnTo>
                <a:lnTo>
                  <a:pt x="2124363" y="458075"/>
                </a:lnTo>
                <a:lnTo>
                  <a:pt x="2112058" y="454324"/>
                </a:lnTo>
                <a:lnTo>
                  <a:pt x="2112058" y="450586"/>
                </a:lnTo>
                <a:cubicBezTo>
                  <a:pt x="2118217" y="448413"/>
                  <a:pt x="2124163" y="447432"/>
                  <a:pt x="2132295" y="447432"/>
                </a:cubicBezTo>
                <a:close/>
                <a:moveTo>
                  <a:pt x="1756309" y="447432"/>
                </a:moveTo>
                <a:cubicBezTo>
                  <a:pt x="1759682" y="447432"/>
                  <a:pt x="1762855" y="447829"/>
                  <a:pt x="1765428" y="448612"/>
                </a:cubicBezTo>
                <a:lnTo>
                  <a:pt x="1750950" y="530226"/>
                </a:lnTo>
                <a:cubicBezTo>
                  <a:pt x="1749563" y="538509"/>
                  <a:pt x="1746590" y="560391"/>
                  <a:pt x="1746590" y="567879"/>
                </a:cubicBezTo>
                <a:cubicBezTo>
                  <a:pt x="1746590" y="580695"/>
                  <a:pt x="1749364" y="582868"/>
                  <a:pt x="1756109" y="583849"/>
                </a:cubicBezTo>
                <a:lnTo>
                  <a:pt x="1756109" y="587997"/>
                </a:lnTo>
                <a:cubicBezTo>
                  <a:pt x="1749963" y="589959"/>
                  <a:pt x="1745004" y="590953"/>
                  <a:pt x="1738458" y="590953"/>
                </a:cubicBezTo>
                <a:cubicBezTo>
                  <a:pt x="1735085" y="590953"/>
                  <a:pt x="1732512" y="590356"/>
                  <a:pt x="1730126" y="589574"/>
                </a:cubicBezTo>
                <a:lnTo>
                  <a:pt x="1735085" y="559807"/>
                </a:lnTo>
                <a:lnTo>
                  <a:pt x="1734885" y="559807"/>
                </a:lnTo>
                <a:cubicBezTo>
                  <a:pt x="1727552" y="578137"/>
                  <a:pt x="1715060" y="591934"/>
                  <a:pt x="1703755" y="591934"/>
                </a:cubicBezTo>
                <a:cubicBezTo>
                  <a:pt x="1694836" y="591934"/>
                  <a:pt x="1685704" y="580310"/>
                  <a:pt x="1685704" y="557236"/>
                </a:cubicBezTo>
                <a:cubicBezTo>
                  <a:pt x="1685704" y="517609"/>
                  <a:pt x="1708515" y="493169"/>
                  <a:pt x="1735085" y="493169"/>
                </a:cubicBezTo>
                <a:cubicBezTo>
                  <a:pt x="1737471" y="493169"/>
                  <a:pt x="1740444" y="493368"/>
                  <a:pt x="1742630" y="493567"/>
                </a:cubicBezTo>
                <a:lnTo>
                  <a:pt x="1748377" y="458075"/>
                </a:lnTo>
                <a:lnTo>
                  <a:pt x="1735285" y="454324"/>
                </a:lnTo>
                <a:lnTo>
                  <a:pt x="1735285" y="450586"/>
                </a:lnTo>
                <a:cubicBezTo>
                  <a:pt x="1741431" y="448413"/>
                  <a:pt x="1747777" y="447432"/>
                  <a:pt x="1756309" y="447432"/>
                </a:cubicBezTo>
                <a:close/>
                <a:moveTo>
                  <a:pt x="1496262" y="447432"/>
                </a:moveTo>
                <a:cubicBezTo>
                  <a:pt x="1499634" y="447432"/>
                  <a:pt x="1503007" y="447829"/>
                  <a:pt x="1505393" y="448612"/>
                </a:cubicBezTo>
                <a:lnTo>
                  <a:pt x="1490515" y="551921"/>
                </a:lnTo>
                <a:cubicBezTo>
                  <a:pt x="1489528" y="558230"/>
                  <a:pt x="1488929" y="567693"/>
                  <a:pt x="1488929" y="573604"/>
                </a:cubicBezTo>
                <a:cubicBezTo>
                  <a:pt x="1488929" y="580111"/>
                  <a:pt x="1492102" y="583067"/>
                  <a:pt x="1497848" y="584843"/>
                </a:cubicBezTo>
                <a:lnTo>
                  <a:pt x="1497848" y="588196"/>
                </a:lnTo>
                <a:cubicBezTo>
                  <a:pt x="1493688" y="589959"/>
                  <a:pt x="1488529" y="590953"/>
                  <a:pt x="1482583" y="590953"/>
                </a:cubicBezTo>
                <a:cubicBezTo>
                  <a:pt x="1476037" y="590953"/>
                  <a:pt x="1472664" y="587600"/>
                  <a:pt x="1472664" y="581688"/>
                </a:cubicBezTo>
                <a:cubicBezTo>
                  <a:pt x="1472664" y="576162"/>
                  <a:pt x="1474051" y="563346"/>
                  <a:pt x="1475050" y="555858"/>
                </a:cubicBezTo>
                <a:lnTo>
                  <a:pt x="1488929" y="458075"/>
                </a:lnTo>
                <a:lnTo>
                  <a:pt x="1476437" y="454324"/>
                </a:lnTo>
                <a:lnTo>
                  <a:pt x="1476437" y="450586"/>
                </a:lnTo>
                <a:cubicBezTo>
                  <a:pt x="1482783" y="448413"/>
                  <a:pt x="1488729" y="447432"/>
                  <a:pt x="1496262" y="447432"/>
                </a:cubicBezTo>
                <a:close/>
                <a:moveTo>
                  <a:pt x="1524994" y="323582"/>
                </a:moveTo>
                <a:cubicBezTo>
                  <a:pt x="1502583" y="323582"/>
                  <a:pt x="1490491" y="332846"/>
                  <a:pt x="1490491" y="343489"/>
                </a:cubicBezTo>
                <a:cubicBezTo>
                  <a:pt x="1490491" y="351374"/>
                  <a:pt x="1495850" y="356503"/>
                  <a:pt x="1505956" y="356503"/>
                </a:cubicBezTo>
                <a:cubicBezTo>
                  <a:pt x="1512102" y="356503"/>
                  <a:pt x="1520047" y="354131"/>
                  <a:pt x="1524994" y="351176"/>
                </a:cubicBezTo>
                <a:close/>
                <a:moveTo>
                  <a:pt x="843977" y="323582"/>
                </a:moveTo>
                <a:cubicBezTo>
                  <a:pt x="821566" y="323582"/>
                  <a:pt x="809474" y="332846"/>
                  <a:pt x="809474" y="343489"/>
                </a:cubicBezTo>
                <a:cubicBezTo>
                  <a:pt x="809474" y="351374"/>
                  <a:pt x="814833" y="356503"/>
                  <a:pt x="824939" y="356503"/>
                </a:cubicBezTo>
                <a:cubicBezTo>
                  <a:pt x="831085" y="356503"/>
                  <a:pt x="839030" y="354131"/>
                  <a:pt x="843977" y="351176"/>
                </a:cubicBezTo>
                <a:close/>
                <a:moveTo>
                  <a:pt x="1971310" y="280800"/>
                </a:moveTo>
                <a:cubicBezTo>
                  <a:pt x="1960405" y="280800"/>
                  <a:pt x="1948899" y="293802"/>
                  <a:pt x="1948899" y="309375"/>
                </a:cubicBezTo>
                <a:lnTo>
                  <a:pt x="1991347" y="309375"/>
                </a:lnTo>
                <a:cubicBezTo>
                  <a:pt x="1991347" y="290064"/>
                  <a:pt x="1983015" y="280800"/>
                  <a:pt x="1971310" y="280800"/>
                </a:cubicBezTo>
                <a:close/>
                <a:moveTo>
                  <a:pt x="1165197" y="280800"/>
                </a:moveTo>
                <a:cubicBezTo>
                  <a:pt x="1154292" y="280800"/>
                  <a:pt x="1142786" y="293802"/>
                  <a:pt x="1142786" y="309375"/>
                </a:cubicBezTo>
                <a:lnTo>
                  <a:pt x="1185234" y="309375"/>
                </a:lnTo>
                <a:cubicBezTo>
                  <a:pt x="1185234" y="290064"/>
                  <a:pt x="1176902" y="280800"/>
                  <a:pt x="1165197" y="280800"/>
                </a:cubicBezTo>
                <a:close/>
                <a:moveTo>
                  <a:pt x="1036516" y="280800"/>
                </a:moveTo>
                <a:cubicBezTo>
                  <a:pt x="1025611" y="280800"/>
                  <a:pt x="1014105" y="293802"/>
                  <a:pt x="1014105" y="309375"/>
                </a:cubicBezTo>
                <a:lnTo>
                  <a:pt x="1056541" y="309375"/>
                </a:lnTo>
                <a:cubicBezTo>
                  <a:pt x="1056541" y="290064"/>
                  <a:pt x="1048221" y="280800"/>
                  <a:pt x="1036516" y="280800"/>
                </a:cubicBezTo>
                <a:close/>
                <a:moveTo>
                  <a:pt x="1666767" y="271524"/>
                </a:moveTo>
                <a:lnTo>
                  <a:pt x="1673112" y="271524"/>
                </a:lnTo>
                <a:lnTo>
                  <a:pt x="1672113" y="282179"/>
                </a:lnTo>
                <a:lnTo>
                  <a:pt x="1672113" y="357087"/>
                </a:lnTo>
                <a:lnTo>
                  <a:pt x="1683219" y="360043"/>
                </a:lnTo>
                <a:lnTo>
                  <a:pt x="1683219" y="363793"/>
                </a:lnTo>
                <a:cubicBezTo>
                  <a:pt x="1676473" y="366153"/>
                  <a:pt x="1670327" y="367146"/>
                  <a:pt x="1660221" y="367146"/>
                </a:cubicBezTo>
                <a:cubicBezTo>
                  <a:pt x="1655661" y="367146"/>
                  <a:pt x="1649902" y="366749"/>
                  <a:pt x="1645343" y="365370"/>
                </a:cubicBezTo>
                <a:lnTo>
                  <a:pt x="1645343" y="362017"/>
                </a:lnTo>
                <a:cubicBezTo>
                  <a:pt x="1650702" y="360043"/>
                  <a:pt x="1655861" y="356106"/>
                  <a:pt x="1655861" y="351375"/>
                </a:cubicBezTo>
                <a:lnTo>
                  <a:pt x="1655861" y="284737"/>
                </a:lnTo>
                <a:lnTo>
                  <a:pt x="1643169" y="279422"/>
                </a:lnTo>
                <a:lnTo>
                  <a:pt x="1643169" y="275274"/>
                </a:lnTo>
                <a:cubicBezTo>
                  <a:pt x="1652088" y="272716"/>
                  <a:pt x="1661208" y="271524"/>
                  <a:pt x="1666767" y="271524"/>
                </a:cubicBezTo>
                <a:close/>
                <a:moveTo>
                  <a:pt x="968122" y="271524"/>
                </a:moveTo>
                <a:lnTo>
                  <a:pt x="974468" y="271524"/>
                </a:lnTo>
                <a:lnTo>
                  <a:pt x="973469" y="282179"/>
                </a:lnTo>
                <a:lnTo>
                  <a:pt x="973469" y="357087"/>
                </a:lnTo>
                <a:lnTo>
                  <a:pt x="984574" y="360043"/>
                </a:lnTo>
                <a:lnTo>
                  <a:pt x="984574" y="363793"/>
                </a:lnTo>
                <a:cubicBezTo>
                  <a:pt x="977841" y="366153"/>
                  <a:pt x="971682" y="367146"/>
                  <a:pt x="961576" y="367146"/>
                </a:cubicBezTo>
                <a:cubicBezTo>
                  <a:pt x="957017" y="367146"/>
                  <a:pt x="951258" y="366749"/>
                  <a:pt x="946698" y="365370"/>
                </a:cubicBezTo>
                <a:lnTo>
                  <a:pt x="946698" y="362017"/>
                </a:lnTo>
                <a:cubicBezTo>
                  <a:pt x="952057" y="360043"/>
                  <a:pt x="957204" y="356106"/>
                  <a:pt x="957204" y="351375"/>
                </a:cubicBezTo>
                <a:lnTo>
                  <a:pt x="957204" y="284737"/>
                </a:lnTo>
                <a:lnTo>
                  <a:pt x="944512" y="279422"/>
                </a:lnTo>
                <a:lnTo>
                  <a:pt x="944512" y="275274"/>
                </a:lnTo>
                <a:cubicBezTo>
                  <a:pt x="953444" y="272716"/>
                  <a:pt x="962563" y="271524"/>
                  <a:pt x="968122" y="271524"/>
                </a:cubicBezTo>
                <a:close/>
                <a:moveTo>
                  <a:pt x="654347" y="271524"/>
                </a:moveTo>
                <a:lnTo>
                  <a:pt x="660693" y="271524"/>
                </a:lnTo>
                <a:lnTo>
                  <a:pt x="659694" y="282179"/>
                </a:lnTo>
                <a:lnTo>
                  <a:pt x="659694" y="357087"/>
                </a:lnTo>
                <a:lnTo>
                  <a:pt x="670799" y="360043"/>
                </a:lnTo>
                <a:lnTo>
                  <a:pt x="670799" y="363793"/>
                </a:lnTo>
                <a:cubicBezTo>
                  <a:pt x="664066" y="366153"/>
                  <a:pt x="657907" y="367146"/>
                  <a:pt x="647801" y="367146"/>
                </a:cubicBezTo>
                <a:cubicBezTo>
                  <a:pt x="643242" y="367146"/>
                  <a:pt x="637483" y="366749"/>
                  <a:pt x="632923" y="365370"/>
                </a:cubicBezTo>
                <a:lnTo>
                  <a:pt x="632923" y="362017"/>
                </a:lnTo>
                <a:cubicBezTo>
                  <a:pt x="638282" y="360043"/>
                  <a:pt x="643429" y="356106"/>
                  <a:pt x="643429" y="351375"/>
                </a:cubicBezTo>
                <a:lnTo>
                  <a:pt x="643429" y="284737"/>
                </a:lnTo>
                <a:lnTo>
                  <a:pt x="630737" y="279422"/>
                </a:lnTo>
                <a:lnTo>
                  <a:pt x="630737" y="275274"/>
                </a:lnTo>
                <a:cubicBezTo>
                  <a:pt x="639669" y="272716"/>
                  <a:pt x="648788" y="271524"/>
                  <a:pt x="654347" y="271524"/>
                </a:cubicBezTo>
                <a:close/>
                <a:moveTo>
                  <a:pt x="439122" y="271524"/>
                </a:moveTo>
                <a:lnTo>
                  <a:pt x="445467" y="271524"/>
                </a:lnTo>
                <a:lnTo>
                  <a:pt x="444468" y="282179"/>
                </a:lnTo>
                <a:lnTo>
                  <a:pt x="444468" y="357087"/>
                </a:lnTo>
                <a:lnTo>
                  <a:pt x="455574" y="360043"/>
                </a:lnTo>
                <a:lnTo>
                  <a:pt x="455574" y="363793"/>
                </a:lnTo>
                <a:cubicBezTo>
                  <a:pt x="448828" y="366153"/>
                  <a:pt x="442682" y="367146"/>
                  <a:pt x="432576" y="367146"/>
                </a:cubicBezTo>
                <a:cubicBezTo>
                  <a:pt x="428016" y="367146"/>
                  <a:pt x="422257" y="366749"/>
                  <a:pt x="417698" y="365370"/>
                </a:cubicBezTo>
                <a:lnTo>
                  <a:pt x="417698" y="362017"/>
                </a:lnTo>
                <a:cubicBezTo>
                  <a:pt x="423057" y="360043"/>
                  <a:pt x="428216" y="356106"/>
                  <a:pt x="428216" y="351375"/>
                </a:cubicBezTo>
                <a:lnTo>
                  <a:pt x="428216" y="284737"/>
                </a:lnTo>
                <a:lnTo>
                  <a:pt x="415524" y="279422"/>
                </a:lnTo>
                <a:lnTo>
                  <a:pt x="415524" y="275274"/>
                </a:lnTo>
                <a:cubicBezTo>
                  <a:pt x="424443" y="272716"/>
                  <a:pt x="433563" y="271524"/>
                  <a:pt x="439122" y="271524"/>
                </a:cubicBezTo>
                <a:close/>
                <a:moveTo>
                  <a:pt x="156457" y="271524"/>
                </a:moveTo>
                <a:lnTo>
                  <a:pt x="162809" y="271524"/>
                </a:lnTo>
                <a:lnTo>
                  <a:pt x="161809" y="282179"/>
                </a:lnTo>
                <a:lnTo>
                  <a:pt x="161809" y="357087"/>
                </a:lnTo>
                <a:lnTo>
                  <a:pt x="172915" y="360043"/>
                </a:lnTo>
                <a:lnTo>
                  <a:pt x="172915" y="363793"/>
                </a:lnTo>
                <a:cubicBezTo>
                  <a:pt x="166182" y="366153"/>
                  <a:pt x="160029" y="367146"/>
                  <a:pt x="149917" y="367146"/>
                </a:cubicBezTo>
                <a:cubicBezTo>
                  <a:pt x="145351" y="367146"/>
                  <a:pt x="139598" y="366749"/>
                  <a:pt x="135039" y="365370"/>
                </a:cubicBezTo>
                <a:lnTo>
                  <a:pt x="135039" y="362017"/>
                </a:lnTo>
                <a:cubicBezTo>
                  <a:pt x="140398" y="360043"/>
                  <a:pt x="145551" y="356106"/>
                  <a:pt x="145551" y="351375"/>
                </a:cubicBezTo>
                <a:lnTo>
                  <a:pt x="145551" y="284737"/>
                </a:lnTo>
                <a:lnTo>
                  <a:pt x="132859" y="279422"/>
                </a:lnTo>
                <a:lnTo>
                  <a:pt x="132859" y="275274"/>
                </a:lnTo>
                <a:cubicBezTo>
                  <a:pt x="141785" y="272716"/>
                  <a:pt x="150904" y="271524"/>
                  <a:pt x="156457" y="271524"/>
                </a:cubicBezTo>
                <a:close/>
                <a:moveTo>
                  <a:pt x="1828438" y="271139"/>
                </a:moveTo>
                <a:cubicBezTo>
                  <a:pt x="1837757" y="271139"/>
                  <a:pt x="1846889" y="276069"/>
                  <a:pt x="1850849" y="283160"/>
                </a:cubicBezTo>
                <a:cubicBezTo>
                  <a:pt x="1856995" y="277050"/>
                  <a:pt x="1870286" y="271139"/>
                  <a:pt x="1881392" y="271139"/>
                </a:cubicBezTo>
                <a:cubicBezTo>
                  <a:pt x="1898044" y="271139"/>
                  <a:pt x="1908949" y="281186"/>
                  <a:pt x="1908949" y="302483"/>
                </a:cubicBezTo>
                <a:lnTo>
                  <a:pt x="1908949" y="357087"/>
                </a:lnTo>
                <a:lnTo>
                  <a:pt x="1919268" y="360043"/>
                </a:lnTo>
                <a:lnTo>
                  <a:pt x="1919268" y="363793"/>
                </a:lnTo>
                <a:cubicBezTo>
                  <a:pt x="1913721" y="365967"/>
                  <a:pt x="1906776" y="367146"/>
                  <a:pt x="1898243" y="367146"/>
                </a:cubicBezTo>
                <a:cubicBezTo>
                  <a:pt x="1894284" y="367146"/>
                  <a:pt x="1889324" y="366749"/>
                  <a:pt x="1885552" y="365371"/>
                </a:cubicBezTo>
                <a:lnTo>
                  <a:pt x="1885552" y="362018"/>
                </a:lnTo>
                <a:cubicBezTo>
                  <a:pt x="1890511" y="359844"/>
                  <a:pt x="1892697" y="356106"/>
                  <a:pt x="1892697" y="349003"/>
                </a:cubicBezTo>
                <a:lnTo>
                  <a:pt x="1892697" y="310568"/>
                </a:lnTo>
                <a:cubicBezTo>
                  <a:pt x="1892697" y="292623"/>
                  <a:pt x="1884765" y="284737"/>
                  <a:pt x="1872472" y="284737"/>
                </a:cubicBezTo>
                <a:cubicBezTo>
                  <a:pt x="1865327" y="284737"/>
                  <a:pt x="1858581" y="286513"/>
                  <a:pt x="1853434" y="289270"/>
                </a:cubicBezTo>
                <a:cubicBezTo>
                  <a:pt x="1854221" y="293418"/>
                  <a:pt x="1854621" y="298932"/>
                  <a:pt x="1854621" y="304060"/>
                </a:cubicBezTo>
                <a:lnTo>
                  <a:pt x="1854621" y="357087"/>
                </a:lnTo>
                <a:lnTo>
                  <a:pt x="1864927" y="360043"/>
                </a:lnTo>
                <a:lnTo>
                  <a:pt x="1864927" y="363793"/>
                </a:lnTo>
                <a:cubicBezTo>
                  <a:pt x="1859381" y="365967"/>
                  <a:pt x="1852635" y="367146"/>
                  <a:pt x="1844103" y="367146"/>
                </a:cubicBezTo>
                <a:cubicBezTo>
                  <a:pt x="1839943" y="367146"/>
                  <a:pt x="1835184" y="366749"/>
                  <a:pt x="1831224" y="365371"/>
                </a:cubicBezTo>
                <a:lnTo>
                  <a:pt x="1831224" y="362018"/>
                </a:lnTo>
                <a:cubicBezTo>
                  <a:pt x="1836170" y="359844"/>
                  <a:pt x="1838357" y="356106"/>
                  <a:pt x="1838357" y="349003"/>
                </a:cubicBezTo>
                <a:lnTo>
                  <a:pt x="1838357" y="312729"/>
                </a:lnTo>
                <a:cubicBezTo>
                  <a:pt x="1838357" y="290847"/>
                  <a:pt x="1831811" y="284737"/>
                  <a:pt x="1819519" y="284737"/>
                </a:cubicBezTo>
                <a:cubicBezTo>
                  <a:pt x="1811586" y="284737"/>
                  <a:pt x="1804053" y="287494"/>
                  <a:pt x="1799881" y="290847"/>
                </a:cubicBezTo>
                <a:lnTo>
                  <a:pt x="1799881" y="357087"/>
                </a:lnTo>
                <a:lnTo>
                  <a:pt x="1810986" y="360043"/>
                </a:lnTo>
                <a:lnTo>
                  <a:pt x="1810986" y="363793"/>
                </a:lnTo>
                <a:cubicBezTo>
                  <a:pt x="1804053" y="366153"/>
                  <a:pt x="1797895" y="367146"/>
                  <a:pt x="1787989" y="367146"/>
                </a:cubicBezTo>
                <a:cubicBezTo>
                  <a:pt x="1783229" y="367146"/>
                  <a:pt x="1777670" y="366749"/>
                  <a:pt x="1773110" y="365371"/>
                </a:cubicBezTo>
                <a:lnTo>
                  <a:pt x="1773110" y="362018"/>
                </a:lnTo>
                <a:cubicBezTo>
                  <a:pt x="1778270" y="360043"/>
                  <a:pt x="1783629" y="356106"/>
                  <a:pt x="1783629" y="351375"/>
                </a:cubicBezTo>
                <a:lnTo>
                  <a:pt x="1783629" y="284737"/>
                </a:lnTo>
                <a:lnTo>
                  <a:pt x="1770737" y="279422"/>
                </a:lnTo>
                <a:lnTo>
                  <a:pt x="1770737" y="275076"/>
                </a:lnTo>
                <a:cubicBezTo>
                  <a:pt x="1779856" y="272517"/>
                  <a:pt x="1788776" y="271524"/>
                  <a:pt x="1794534" y="271524"/>
                </a:cubicBezTo>
                <a:lnTo>
                  <a:pt x="1799294" y="271524"/>
                </a:lnTo>
                <a:lnTo>
                  <a:pt x="1799294" y="282179"/>
                </a:lnTo>
                <a:cubicBezTo>
                  <a:pt x="1806227" y="275473"/>
                  <a:pt x="1816745" y="271139"/>
                  <a:pt x="1828438" y="271139"/>
                </a:cubicBezTo>
                <a:close/>
                <a:moveTo>
                  <a:pt x="1271355" y="271139"/>
                </a:moveTo>
                <a:cubicBezTo>
                  <a:pt x="1287819" y="271139"/>
                  <a:pt x="1299125" y="281583"/>
                  <a:pt x="1299125" y="301887"/>
                </a:cubicBezTo>
                <a:lnTo>
                  <a:pt x="1299125" y="357087"/>
                </a:lnTo>
                <a:lnTo>
                  <a:pt x="1309431" y="360043"/>
                </a:lnTo>
                <a:lnTo>
                  <a:pt x="1309431" y="363793"/>
                </a:lnTo>
                <a:cubicBezTo>
                  <a:pt x="1304084" y="365967"/>
                  <a:pt x="1297138" y="367146"/>
                  <a:pt x="1288606" y="367146"/>
                </a:cubicBezTo>
                <a:cubicBezTo>
                  <a:pt x="1284446" y="367146"/>
                  <a:pt x="1279687" y="366749"/>
                  <a:pt x="1275714" y="365371"/>
                </a:cubicBezTo>
                <a:lnTo>
                  <a:pt x="1275714" y="362018"/>
                </a:lnTo>
                <a:cubicBezTo>
                  <a:pt x="1280674" y="359844"/>
                  <a:pt x="1282860" y="356106"/>
                  <a:pt x="1282860" y="349003"/>
                </a:cubicBezTo>
                <a:lnTo>
                  <a:pt x="1282860" y="311350"/>
                </a:lnTo>
                <a:cubicBezTo>
                  <a:pt x="1282860" y="292039"/>
                  <a:pt x="1274728" y="284737"/>
                  <a:pt x="1263023" y="284737"/>
                </a:cubicBezTo>
                <a:cubicBezTo>
                  <a:pt x="1254890" y="284737"/>
                  <a:pt x="1246970" y="287494"/>
                  <a:pt x="1242598" y="290847"/>
                </a:cubicBezTo>
                <a:lnTo>
                  <a:pt x="1242598" y="357087"/>
                </a:lnTo>
                <a:lnTo>
                  <a:pt x="1253703" y="360043"/>
                </a:lnTo>
                <a:lnTo>
                  <a:pt x="1253703" y="363793"/>
                </a:lnTo>
                <a:cubicBezTo>
                  <a:pt x="1246970" y="366153"/>
                  <a:pt x="1240624" y="367146"/>
                  <a:pt x="1230706" y="367146"/>
                </a:cubicBezTo>
                <a:cubicBezTo>
                  <a:pt x="1225946" y="367146"/>
                  <a:pt x="1220387" y="366749"/>
                  <a:pt x="1215827" y="365371"/>
                </a:cubicBezTo>
                <a:lnTo>
                  <a:pt x="1215827" y="362018"/>
                </a:lnTo>
                <a:cubicBezTo>
                  <a:pt x="1220987" y="360043"/>
                  <a:pt x="1226333" y="356106"/>
                  <a:pt x="1226333" y="351375"/>
                </a:cubicBezTo>
                <a:lnTo>
                  <a:pt x="1226333" y="284737"/>
                </a:lnTo>
                <a:lnTo>
                  <a:pt x="1213454" y="279422"/>
                </a:lnTo>
                <a:lnTo>
                  <a:pt x="1213454" y="275076"/>
                </a:lnTo>
                <a:cubicBezTo>
                  <a:pt x="1222573" y="272517"/>
                  <a:pt x="1231493" y="271524"/>
                  <a:pt x="1237251" y="271524"/>
                </a:cubicBezTo>
                <a:lnTo>
                  <a:pt x="1242011" y="271524"/>
                </a:lnTo>
                <a:lnTo>
                  <a:pt x="1242011" y="282179"/>
                </a:lnTo>
                <a:cubicBezTo>
                  <a:pt x="1248744" y="275473"/>
                  <a:pt x="1259850" y="271139"/>
                  <a:pt x="1271355" y="271139"/>
                </a:cubicBezTo>
                <a:close/>
                <a:moveTo>
                  <a:pt x="741879" y="271139"/>
                </a:moveTo>
                <a:cubicBezTo>
                  <a:pt x="758343" y="271139"/>
                  <a:pt x="769649" y="281583"/>
                  <a:pt x="769649" y="301887"/>
                </a:cubicBezTo>
                <a:lnTo>
                  <a:pt x="769649" y="357087"/>
                </a:lnTo>
                <a:lnTo>
                  <a:pt x="779955" y="360043"/>
                </a:lnTo>
                <a:lnTo>
                  <a:pt x="779955" y="363793"/>
                </a:lnTo>
                <a:cubicBezTo>
                  <a:pt x="774595" y="365967"/>
                  <a:pt x="767662" y="367146"/>
                  <a:pt x="759130" y="367146"/>
                </a:cubicBezTo>
                <a:cubicBezTo>
                  <a:pt x="754970" y="367146"/>
                  <a:pt x="750211" y="366749"/>
                  <a:pt x="746238" y="365371"/>
                </a:cubicBezTo>
                <a:lnTo>
                  <a:pt x="746238" y="362018"/>
                </a:lnTo>
                <a:cubicBezTo>
                  <a:pt x="751198" y="359844"/>
                  <a:pt x="753384" y="356106"/>
                  <a:pt x="753384" y="349003"/>
                </a:cubicBezTo>
                <a:lnTo>
                  <a:pt x="753384" y="311350"/>
                </a:lnTo>
                <a:cubicBezTo>
                  <a:pt x="753384" y="292039"/>
                  <a:pt x="745252" y="284737"/>
                  <a:pt x="733547" y="284737"/>
                </a:cubicBezTo>
                <a:cubicBezTo>
                  <a:pt x="725427" y="284737"/>
                  <a:pt x="717482" y="287494"/>
                  <a:pt x="713122" y="290847"/>
                </a:cubicBezTo>
                <a:lnTo>
                  <a:pt x="713122" y="357087"/>
                </a:lnTo>
                <a:lnTo>
                  <a:pt x="724227" y="360043"/>
                </a:lnTo>
                <a:lnTo>
                  <a:pt x="724227" y="363793"/>
                </a:lnTo>
                <a:cubicBezTo>
                  <a:pt x="717482" y="366153"/>
                  <a:pt x="711136" y="367146"/>
                  <a:pt x="701230" y="367146"/>
                </a:cubicBezTo>
                <a:cubicBezTo>
                  <a:pt x="696470" y="367146"/>
                  <a:pt x="690911" y="366749"/>
                  <a:pt x="686351" y="365371"/>
                </a:cubicBezTo>
                <a:lnTo>
                  <a:pt x="686351" y="362018"/>
                </a:lnTo>
                <a:cubicBezTo>
                  <a:pt x="691511" y="360043"/>
                  <a:pt x="696870" y="356106"/>
                  <a:pt x="696870" y="351375"/>
                </a:cubicBezTo>
                <a:lnTo>
                  <a:pt x="696870" y="284737"/>
                </a:lnTo>
                <a:lnTo>
                  <a:pt x="683978" y="279422"/>
                </a:lnTo>
                <a:lnTo>
                  <a:pt x="683978" y="275076"/>
                </a:lnTo>
                <a:cubicBezTo>
                  <a:pt x="693097" y="272517"/>
                  <a:pt x="702017" y="271524"/>
                  <a:pt x="707775" y="271524"/>
                </a:cubicBezTo>
                <a:lnTo>
                  <a:pt x="712535" y="271524"/>
                </a:lnTo>
                <a:lnTo>
                  <a:pt x="712535" y="282179"/>
                </a:lnTo>
                <a:cubicBezTo>
                  <a:pt x="719268" y="275473"/>
                  <a:pt x="730374" y="271139"/>
                  <a:pt x="741879" y="271139"/>
                </a:cubicBezTo>
                <a:close/>
                <a:moveTo>
                  <a:pt x="526453" y="271139"/>
                </a:moveTo>
                <a:cubicBezTo>
                  <a:pt x="535772" y="271139"/>
                  <a:pt x="544904" y="276069"/>
                  <a:pt x="548864" y="283160"/>
                </a:cubicBezTo>
                <a:cubicBezTo>
                  <a:pt x="555010" y="277050"/>
                  <a:pt x="568301" y="271139"/>
                  <a:pt x="579407" y="271139"/>
                </a:cubicBezTo>
                <a:cubicBezTo>
                  <a:pt x="596059" y="271139"/>
                  <a:pt x="606977" y="281186"/>
                  <a:pt x="606977" y="302483"/>
                </a:cubicBezTo>
                <a:lnTo>
                  <a:pt x="606977" y="357087"/>
                </a:lnTo>
                <a:lnTo>
                  <a:pt x="617283" y="360043"/>
                </a:lnTo>
                <a:lnTo>
                  <a:pt x="617283" y="363793"/>
                </a:lnTo>
                <a:cubicBezTo>
                  <a:pt x="611724" y="365967"/>
                  <a:pt x="604791" y="367146"/>
                  <a:pt x="596258" y="367146"/>
                </a:cubicBezTo>
                <a:cubicBezTo>
                  <a:pt x="592299" y="367146"/>
                  <a:pt x="587339" y="366749"/>
                  <a:pt x="583567" y="365371"/>
                </a:cubicBezTo>
                <a:lnTo>
                  <a:pt x="583567" y="362018"/>
                </a:lnTo>
                <a:cubicBezTo>
                  <a:pt x="588526" y="359844"/>
                  <a:pt x="590712" y="356106"/>
                  <a:pt x="590712" y="349003"/>
                </a:cubicBezTo>
                <a:lnTo>
                  <a:pt x="590712" y="310568"/>
                </a:lnTo>
                <a:cubicBezTo>
                  <a:pt x="590712" y="292623"/>
                  <a:pt x="582780" y="284737"/>
                  <a:pt x="570475" y="284737"/>
                </a:cubicBezTo>
                <a:cubicBezTo>
                  <a:pt x="563342" y="284737"/>
                  <a:pt x="556596" y="286513"/>
                  <a:pt x="551437" y="289270"/>
                </a:cubicBezTo>
                <a:cubicBezTo>
                  <a:pt x="552236" y="293418"/>
                  <a:pt x="552636" y="298932"/>
                  <a:pt x="552636" y="304060"/>
                </a:cubicBezTo>
                <a:lnTo>
                  <a:pt x="552636" y="357087"/>
                </a:lnTo>
                <a:lnTo>
                  <a:pt x="562942" y="360043"/>
                </a:lnTo>
                <a:lnTo>
                  <a:pt x="562942" y="363793"/>
                </a:lnTo>
                <a:cubicBezTo>
                  <a:pt x="557396" y="365967"/>
                  <a:pt x="550650" y="367146"/>
                  <a:pt x="542118" y="367146"/>
                </a:cubicBezTo>
                <a:cubicBezTo>
                  <a:pt x="537958" y="367146"/>
                  <a:pt x="533199" y="366749"/>
                  <a:pt x="529226" y="365371"/>
                </a:cubicBezTo>
                <a:lnTo>
                  <a:pt x="529226" y="362018"/>
                </a:lnTo>
                <a:cubicBezTo>
                  <a:pt x="534185" y="359844"/>
                  <a:pt x="536372" y="356106"/>
                  <a:pt x="536372" y="349003"/>
                </a:cubicBezTo>
                <a:lnTo>
                  <a:pt x="536372" y="312729"/>
                </a:lnTo>
                <a:cubicBezTo>
                  <a:pt x="536372" y="290847"/>
                  <a:pt x="529826" y="284737"/>
                  <a:pt x="517534" y="284737"/>
                </a:cubicBezTo>
                <a:cubicBezTo>
                  <a:pt x="509601" y="284737"/>
                  <a:pt x="502068" y="287494"/>
                  <a:pt x="497896" y="290847"/>
                </a:cubicBezTo>
                <a:lnTo>
                  <a:pt x="497896" y="357087"/>
                </a:lnTo>
                <a:lnTo>
                  <a:pt x="509001" y="360043"/>
                </a:lnTo>
                <a:lnTo>
                  <a:pt x="509001" y="363793"/>
                </a:lnTo>
                <a:cubicBezTo>
                  <a:pt x="502068" y="366153"/>
                  <a:pt x="495922" y="367146"/>
                  <a:pt x="486004" y="367146"/>
                </a:cubicBezTo>
                <a:cubicBezTo>
                  <a:pt x="481244" y="367146"/>
                  <a:pt x="475685" y="366749"/>
                  <a:pt x="471125" y="365371"/>
                </a:cubicBezTo>
                <a:lnTo>
                  <a:pt x="471125" y="362018"/>
                </a:lnTo>
                <a:cubicBezTo>
                  <a:pt x="476285" y="360043"/>
                  <a:pt x="481631" y="356106"/>
                  <a:pt x="481631" y="351375"/>
                </a:cubicBezTo>
                <a:lnTo>
                  <a:pt x="481631" y="284737"/>
                </a:lnTo>
                <a:lnTo>
                  <a:pt x="468752" y="279422"/>
                </a:lnTo>
                <a:lnTo>
                  <a:pt x="468752" y="275076"/>
                </a:lnTo>
                <a:cubicBezTo>
                  <a:pt x="477871" y="272517"/>
                  <a:pt x="486791" y="271524"/>
                  <a:pt x="492549" y="271524"/>
                </a:cubicBezTo>
                <a:lnTo>
                  <a:pt x="497309" y="271524"/>
                </a:lnTo>
                <a:lnTo>
                  <a:pt x="497309" y="282179"/>
                </a:lnTo>
                <a:cubicBezTo>
                  <a:pt x="504242" y="275473"/>
                  <a:pt x="514760" y="271139"/>
                  <a:pt x="526453" y="271139"/>
                </a:cubicBezTo>
                <a:close/>
                <a:moveTo>
                  <a:pt x="395187" y="270543"/>
                </a:moveTo>
                <a:cubicBezTo>
                  <a:pt x="402132" y="270543"/>
                  <a:pt x="405505" y="273499"/>
                  <a:pt x="405505" y="279025"/>
                </a:cubicBezTo>
                <a:cubicBezTo>
                  <a:pt x="405505" y="282763"/>
                  <a:pt x="404306" y="287109"/>
                  <a:pt x="402332" y="290847"/>
                </a:cubicBezTo>
                <a:cubicBezTo>
                  <a:pt x="398559" y="287892"/>
                  <a:pt x="394200" y="286314"/>
                  <a:pt x="390027" y="286314"/>
                </a:cubicBezTo>
                <a:cubicBezTo>
                  <a:pt x="383881" y="286314"/>
                  <a:pt x="378135" y="289071"/>
                  <a:pt x="372576" y="294399"/>
                </a:cubicBezTo>
                <a:lnTo>
                  <a:pt x="372576" y="357087"/>
                </a:lnTo>
                <a:lnTo>
                  <a:pt x="386267" y="360043"/>
                </a:lnTo>
                <a:lnTo>
                  <a:pt x="386267" y="363793"/>
                </a:lnTo>
                <a:cubicBezTo>
                  <a:pt x="379522" y="366153"/>
                  <a:pt x="372976" y="367146"/>
                  <a:pt x="361670" y="367146"/>
                </a:cubicBezTo>
                <a:cubicBezTo>
                  <a:pt x="355924" y="367146"/>
                  <a:pt x="350365" y="366749"/>
                  <a:pt x="345805" y="365371"/>
                </a:cubicBezTo>
                <a:lnTo>
                  <a:pt x="345805" y="362018"/>
                </a:lnTo>
                <a:cubicBezTo>
                  <a:pt x="350965" y="360043"/>
                  <a:pt x="356311" y="356106"/>
                  <a:pt x="356311" y="351375"/>
                </a:cubicBezTo>
                <a:lnTo>
                  <a:pt x="356311" y="284737"/>
                </a:lnTo>
                <a:lnTo>
                  <a:pt x="343432" y="279422"/>
                </a:lnTo>
                <a:lnTo>
                  <a:pt x="343432" y="275076"/>
                </a:lnTo>
                <a:cubicBezTo>
                  <a:pt x="352551" y="272518"/>
                  <a:pt x="361471" y="271524"/>
                  <a:pt x="367229" y="271524"/>
                </a:cubicBezTo>
                <a:lnTo>
                  <a:pt x="371989" y="271524"/>
                </a:lnTo>
                <a:lnTo>
                  <a:pt x="371989" y="285333"/>
                </a:lnTo>
                <a:lnTo>
                  <a:pt x="372176" y="285333"/>
                </a:lnTo>
                <a:lnTo>
                  <a:pt x="377735" y="279224"/>
                </a:lnTo>
                <a:cubicBezTo>
                  <a:pt x="383094" y="273499"/>
                  <a:pt x="388441" y="270543"/>
                  <a:pt x="395187" y="270543"/>
                </a:cubicBezTo>
                <a:close/>
                <a:moveTo>
                  <a:pt x="1608378" y="270344"/>
                </a:moveTo>
                <a:cubicBezTo>
                  <a:pt x="1624443" y="270344"/>
                  <a:pt x="1629789" y="275473"/>
                  <a:pt x="1629789" y="281980"/>
                </a:cubicBezTo>
                <a:cubicBezTo>
                  <a:pt x="1629789" y="285731"/>
                  <a:pt x="1628802" y="289071"/>
                  <a:pt x="1627416" y="292225"/>
                </a:cubicBezTo>
                <a:cubicBezTo>
                  <a:pt x="1619883" y="286314"/>
                  <a:pt x="1612738" y="283160"/>
                  <a:pt x="1604405" y="283160"/>
                </a:cubicBezTo>
                <a:cubicBezTo>
                  <a:pt x="1590727" y="283160"/>
                  <a:pt x="1579022" y="296572"/>
                  <a:pt x="1579022" y="319434"/>
                </a:cubicBezTo>
                <a:cubicBezTo>
                  <a:pt x="1579022" y="342893"/>
                  <a:pt x="1591526" y="354728"/>
                  <a:pt x="1606991" y="354728"/>
                </a:cubicBezTo>
                <a:cubicBezTo>
                  <a:pt x="1614724" y="354728"/>
                  <a:pt x="1623443" y="351375"/>
                  <a:pt x="1629602" y="346842"/>
                </a:cubicBezTo>
                <a:cubicBezTo>
                  <a:pt x="1630189" y="348022"/>
                  <a:pt x="1630589" y="349996"/>
                  <a:pt x="1630589" y="351772"/>
                </a:cubicBezTo>
                <a:cubicBezTo>
                  <a:pt x="1630589" y="361036"/>
                  <a:pt x="1620470" y="368326"/>
                  <a:pt x="1601632" y="368326"/>
                </a:cubicBezTo>
                <a:cubicBezTo>
                  <a:pt x="1580021" y="368326"/>
                  <a:pt x="1561770" y="350381"/>
                  <a:pt x="1561770" y="322986"/>
                </a:cubicBezTo>
                <a:cubicBezTo>
                  <a:pt x="1561770" y="290648"/>
                  <a:pt x="1582195" y="270344"/>
                  <a:pt x="1608378" y="270344"/>
                </a:cubicBezTo>
                <a:close/>
                <a:moveTo>
                  <a:pt x="308741" y="270344"/>
                </a:moveTo>
                <a:cubicBezTo>
                  <a:pt x="324806" y="270344"/>
                  <a:pt x="330152" y="275473"/>
                  <a:pt x="330152" y="281980"/>
                </a:cubicBezTo>
                <a:cubicBezTo>
                  <a:pt x="330152" y="285731"/>
                  <a:pt x="329165" y="289071"/>
                  <a:pt x="327779" y="292225"/>
                </a:cubicBezTo>
                <a:cubicBezTo>
                  <a:pt x="320246" y="286314"/>
                  <a:pt x="313101" y="283160"/>
                  <a:pt x="304768" y="283160"/>
                </a:cubicBezTo>
                <a:cubicBezTo>
                  <a:pt x="291090" y="283160"/>
                  <a:pt x="279385" y="296572"/>
                  <a:pt x="279385" y="319434"/>
                </a:cubicBezTo>
                <a:cubicBezTo>
                  <a:pt x="279385" y="342893"/>
                  <a:pt x="291877" y="354728"/>
                  <a:pt x="307354" y="354728"/>
                </a:cubicBezTo>
                <a:cubicBezTo>
                  <a:pt x="315087" y="354728"/>
                  <a:pt x="323806" y="351375"/>
                  <a:pt x="329952" y="346842"/>
                </a:cubicBezTo>
                <a:cubicBezTo>
                  <a:pt x="330552" y="348022"/>
                  <a:pt x="330952" y="349996"/>
                  <a:pt x="330952" y="351772"/>
                </a:cubicBezTo>
                <a:cubicBezTo>
                  <a:pt x="330952" y="361036"/>
                  <a:pt x="320833" y="368326"/>
                  <a:pt x="301995" y="368326"/>
                </a:cubicBezTo>
                <a:cubicBezTo>
                  <a:pt x="280384" y="368326"/>
                  <a:pt x="262133" y="350381"/>
                  <a:pt x="262133" y="322986"/>
                </a:cubicBezTo>
                <a:cubicBezTo>
                  <a:pt x="262133" y="290648"/>
                  <a:pt x="282558" y="270344"/>
                  <a:pt x="308741" y="270344"/>
                </a:cubicBezTo>
                <a:close/>
                <a:moveTo>
                  <a:pt x="1972897" y="270145"/>
                </a:moveTo>
                <a:cubicBezTo>
                  <a:pt x="1994321" y="270145"/>
                  <a:pt x="2007212" y="284339"/>
                  <a:pt x="2007212" y="307016"/>
                </a:cubicBezTo>
                <a:cubicBezTo>
                  <a:pt x="2007212" y="310766"/>
                  <a:pt x="2007212" y="314703"/>
                  <a:pt x="2007012" y="319633"/>
                </a:cubicBezTo>
                <a:lnTo>
                  <a:pt x="1948500" y="319633"/>
                </a:lnTo>
                <a:cubicBezTo>
                  <a:pt x="1948500" y="341713"/>
                  <a:pt x="1961391" y="354529"/>
                  <a:pt x="1977856" y="354529"/>
                </a:cubicBezTo>
                <a:cubicBezTo>
                  <a:pt x="1987575" y="354529"/>
                  <a:pt x="1998281" y="351176"/>
                  <a:pt x="2005813" y="346047"/>
                </a:cubicBezTo>
                <a:cubicBezTo>
                  <a:pt x="2006213" y="347040"/>
                  <a:pt x="2006613" y="349201"/>
                  <a:pt x="2006613" y="351176"/>
                </a:cubicBezTo>
                <a:cubicBezTo>
                  <a:pt x="2006613" y="360042"/>
                  <a:pt x="1993521" y="368326"/>
                  <a:pt x="1972497" y="368326"/>
                </a:cubicBezTo>
                <a:cubicBezTo>
                  <a:pt x="1949899" y="368326"/>
                  <a:pt x="1931448" y="350778"/>
                  <a:pt x="1931448" y="323184"/>
                </a:cubicBezTo>
                <a:cubicBezTo>
                  <a:pt x="1931448" y="288885"/>
                  <a:pt x="1952272" y="270145"/>
                  <a:pt x="1972897" y="270145"/>
                </a:cubicBezTo>
                <a:close/>
                <a:moveTo>
                  <a:pt x="1509529" y="270145"/>
                </a:moveTo>
                <a:cubicBezTo>
                  <a:pt x="1529566" y="270145"/>
                  <a:pt x="1541458" y="280204"/>
                  <a:pt x="1541458" y="296572"/>
                </a:cubicBezTo>
                <a:cubicBezTo>
                  <a:pt x="1541458" y="300906"/>
                  <a:pt x="1540859" y="310766"/>
                  <a:pt x="1540659" y="316478"/>
                </a:cubicBezTo>
                <a:lnTo>
                  <a:pt x="1540072" y="348419"/>
                </a:lnTo>
                <a:cubicBezTo>
                  <a:pt x="1541458" y="351970"/>
                  <a:pt x="1544431" y="355708"/>
                  <a:pt x="1548004" y="358465"/>
                </a:cubicBezTo>
                <a:cubicBezTo>
                  <a:pt x="1545031" y="362017"/>
                  <a:pt x="1539672" y="365966"/>
                  <a:pt x="1534513" y="368524"/>
                </a:cubicBezTo>
                <a:cubicBezTo>
                  <a:pt x="1530753" y="366152"/>
                  <a:pt x="1527779" y="362998"/>
                  <a:pt x="1525393" y="358863"/>
                </a:cubicBezTo>
                <a:cubicBezTo>
                  <a:pt x="1519847" y="364190"/>
                  <a:pt x="1509129" y="368326"/>
                  <a:pt x="1498623" y="368326"/>
                </a:cubicBezTo>
                <a:cubicBezTo>
                  <a:pt x="1483745" y="368326"/>
                  <a:pt x="1473439" y="359061"/>
                  <a:pt x="1473439" y="346444"/>
                </a:cubicBezTo>
                <a:cubicBezTo>
                  <a:pt x="1473439" y="329096"/>
                  <a:pt x="1492477" y="314305"/>
                  <a:pt x="1524994" y="314305"/>
                </a:cubicBezTo>
                <a:lnTo>
                  <a:pt x="1524994" y="308990"/>
                </a:lnTo>
                <a:cubicBezTo>
                  <a:pt x="1524994" y="287692"/>
                  <a:pt x="1519847" y="283160"/>
                  <a:pt x="1507355" y="283160"/>
                </a:cubicBezTo>
                <a:cubicBezTo>
                  <a:pt x="1496437" y="283160"/>
                  <a:pt x="1485931" y="287692"/>
                  <a:pt x="1477599" y="295975"/>
                </a:cubicBezTo>
                <a:cubicBezTo>
                  <a:pt x="1477199" y="294001"/>
                  <a:pt x="1477012" y="292225"/>
                  <a:pt x="1477012" y="290064"/>
                </a:cubicBezTo>
                <a:cubicBezTo>
                  <a:pt x="1477012" y="277447"/>
                  <a:pt x="1486331" y="270145"/>
                  <a:pt x="1509529" y="270145"/>
                </a:cubicBezTo>
                <a:close/>
                <a:moveTo>
                  <a:pt x="1166784" y="270145"/>
                </a:moveTo>
                <a:cubicBezTo>
                  <a:pt x="1188208" y="270145"/>
                  <a:pt x="1201099" y="284339"/>
                  <a:pt x="1201099" y="307016"/>
                </a:cubicBezTo>
                <a:cubicBezTo>
                  <a:pt x="1201099" y="310766"/>
                  <a:pt x="1201099" y="314703"/>
                  <a:pt x="1200899" y="319633"/>
                </a:cubicBezTo>
                <a:lnTo>
                  <a:pt x="1142387" y="319633"/>
                </a:lnTo>
                <a:cubicBezTo>
                  <a:pt x="1142387" y="341713"/>
                  <a:pt x="1155278" y="354529"/>
                  <a:pt x="1171743" y="354529"/>
                </a:cubicBezTo>
                <a:cubicBezTo>
                  <a:pt x="1181462" y="354529"/>
                  <a:pt x="1192168" y="351176"/>
                  <a:pt x="1199700" y="346047"/>
                </a:cubicBezTo>
                <a:cubicBezTo>
                  <a:pt x="1200100" y="347040"/>
                  <a:pt x="1200500" y="349201"/>
                  <a:pt x="1200500" y="351176"/>
                </a:cubicBezTo>
                <a:cubicBezTo>
                  <a:pt x="1200500" y="360042"/>
                  <a:pt x="1187408" y="368326"/>
                  <a:pt x="1166384" y="368326"/>
                </a:cubicBezTo>
                <a:cubicBezTo>
                  <a:pt x="1143786" y="368326"/>
                  <a:pt x="1125335" y="350778"/>
                  <a:pt x="1125335" y="323184"/>
                </a:cubicBezTo>
                <a:cubicBezTo>
                  <a:pt x="1125335" y="288885"/>
                  <a:pt x="1146159" y="270145"/>
                  <a:pt x="1166784" y="270145"/>
                </a:cubicBezTo>
                <a:close/>
                <a:moveTo>
                  <a:pt x="1038103" y="270145"/>
                </a:moveTo>
                <a:cubicBezTo>
                  <a:pt x="1059527" y="270145"/>
                  <a:pt x="1072406" y="284339"/>
                  <a:pt x="1072406" y="307016"/>
                </a:cubicBezTo>
                <a:cubicBezTo>
                  <a:pt x="1072406" y="310766"/>
                  <a:pt x="1072406" y="314703"/>
                  <a:pt x="1072218" y="319633"/>
                </a:cubicBezTo>
                <a:lnTo>
                  <a:pt x="1013718" y="319633"/>
                </a:lnTo>
                <a:cubicBezTo>
                  <a:pt x="1013718" y="341713"/>
                  <a:pt x="1026597" y="354529"/>
                  <a:pt x="1043062" y="354529"/>
                </a:cubicBezTo>
                <a:cubicBezTo>
                  <a:pt x="1052781" y="354529"/>
                  <a:pt x="1063487" y="351176"/>
                  <a:pt x="1071019" y="346047"/>
                </a:cubicBezTo>
                <a:cubicBezTo>
                  <a:pt x="1071419" y="347040"/>
                  <a:pt x="1071819" y="349201"/>
                  <a:pt x="1071819" y="351176"/>
                </a:cubicBezTo>
                <a:cubicBezTo>
                  <a:pt x="1071819" y="360042"/>
                  <a:pt x="1058727" y="368326"/>
                  <a:pt x="1037703" y="368326"/>
                </a:cubicBezTo>
                <a:cubicBezTo>
                  <a:pt x="1015105" y="368326"/>
                  <a:pt x="996654" y="350778"/>
                  <a:pt x="996654" y="323184"/>
                </a:cubicBezTo>
                <a:cubicBezTo>
                  <a:pt x="996654" y="288885"/>
                  <a:pt x="1017478" y="270145"/>
                  <a:pt x="1038103" y="270145"/>
                </a:cubicBezTo>
                <a:close/>
                <a:moveTo>
                  <a:pt x="828512" y="270145"/>
                </a:moveTo>
                <a:cubicBezTo>
                  <a:pt x="848549" y="270145"/>
                  <a:pt x="860441" y="280204"/>
                  <a:pt x="860441" y="296572"/>
                </a:cubicBezTo>
                <a:cubicBezTo>
                  <a:pt x="860441" y="300906"/>
                  <a:pt x="859842" y="310766"/>
                  <a:pt x="859642" y="316478"/>
                </a:cubicBezTo>
                <a:lnTo>
                  <a:pt x="859055" y="348419"/>
                </a:lnTo>
                <a:cubicBezTo>
                  <a:pt x="860441" y="351970"/>
                  <a:pt x="863414" y="355708"/>
                  <a:pt x="866987" y="358465"/>
                </a:cubicBezTo>
                <a:cubicBezTo>
                  <a:pt x="864014" y="362017"/>
                  <a:pt x="858655" y="365966"/>
                  <a:pt x="853496" y="368524"/>
                </a:cubicBezTo>
                <a:cubicBezTo>
                  <a:pt x="849736" y="366152"/>
                  <a:pt x="846762" y="362998"/>
                  <a:pt x="844376" y="358863"/>
                </a:cubicBezTo>
                <a:cubicBezTo>
                  <a:pt x="838830" y="364190"/>
                  <a:pt x="828112" y="368326"/>
                  <a:pt x="817606" y="368326"/>
                </a:cubicBezTo>
                <a:cubicBezTo>
                  <a:pt x="802728" y="368326"/>
                  <a:pt x="792422" y="359061"/>
                  <a:pt x="792422" y="346444"/>
                </a:cubicBezTo>
                <a:cubicBezTo>
                  <a:pt x="792422" y="329096"/>
                  <a:pt x="811460" y="314305"/>
                  <a:pt x="843977" y="314305"/>
                </a:cubicBezTo>
                <a:lnTo>
                  <a:pt x="843977" y="308990"/>
                </a:lnTo>
                <a:cubicBezTo>
                  <a:pt x="843977" y="287692"/>
                  <a:pt x="838830" y="283160"/>
                  <a:pt x="826338" y="283160"/>
                </a:cubicBezTo>
                <a:cubicBezTo>
                  <a:pt x="815420" y="283160"/>
                  <a:pt x="804914" y="287692"/>
                  <a:pt x="796582" y="295975"/>
                </a:cubicBezTo>
                <a:cubicBezTo>
                  <a:pt x="796182" y="294001"/>
                  <a:pt x="795995" y="292225"/>
                  <a:pt x="795995" y="290064"/>
                </a:cubicBezTo>
                <a:cubicBezTo>
                  <a:pt x="795995" y="277447"/>
                  <a:pt x="805314" y="270145"/>
                  <a:pt x="828512" y="270145"/>
                </a:cubicBezTo>
                <a:close/>
                <a:moveTo>
                  <a:pt x="1733186" y="269959"/>
                </a:moveTo>
                <a:cubicBezTo>
                  <a:pt x="1749051" y="269959"/>
                  <a:pt x="1755397" y="274678"/>
                  <a:pt x="1755397" y="282179"/>
                </a:cubicBezTo>
                <a:cubicBezTo>
                  <a:pt x="1755397" y="285134"/>
                  <a:pt x="1754998" y="287693"/>
                  <a:pt x="1754410" y="290450"/>
                </a:cubicBezTo>
                <a:cubicBezTo>
                  <a:pt x="1748064" y="286115"/>
                  <a:pt x="1739333" y="282961"/>
                  <a:pt x="1731800" y="282961"/>
                </a:cubicBezTo>
                <a:cubicBezTo>
                  <a:pt x="1719108" y="282961"/>
                  <a:pt x="1713162" y="288487"/>
                  <a:pt x="1713162" y="295193"/>
                </a:cubicBezTo>
                <a:cubicBezTo>
                  <a:pt x="1713162" y="302284"/>
                  <a:pt x="1716722" y="306221"/>
                  <a:pt x="1728627" y="310766"/>
                </a:cubicBezTo>
                <a:lnTo>
                  <a:pt x="1739333" y="314902"/>
                </a:lnTo>
                <a:cubicBezTo>
                  <a:pt x="1753611" y="320428"/>
                  <a:pt x="1758970" y="327717"/>
                  <a:pt x="1758970" y="339354"/>
                </a:cubicBezTo>
                <a:cubicBezTo>
                  <a:pt x="1758970" y="354529"/>
                  <a:pt x="1744292" y="368326"/>
                  <a:pt x="1722081" y="368326"/>
                </a:cubicBezTo>
                <a:cubicBezTo>
                  <a:pt x="1704630" y="368326"/>
                  <a:pt x="1696897" y="362812"/>
                  <a:pt x="1696897" y="352157"/>
                </a:cubicBezTo>
                <a:cubicBezTo>
                  <a:pt x="1696897" y="349400"/>
                  <a:pt x="1697497" y="346246"/>
                  <a:pt x="1698683" y="344073"/>
                </a:cubicBezTo>
                <a:cubicBezTo>
                  <a:pt x="1707603" y="352356"/>
                  <a:pt x="1716135" y="356503"/>
                  <a:pt x="1726641" y="356503"/>
                </a:cubicBezTo>
                <a:cubicBezTo>
                  <a:pt x="1737746" y="356503"/>
                  <a:pt x="1743505" y="351176"/>
                  <a:pt x="1743505" y="344271"/>
                </a:cubicBezTo>
                <a:cubicBezTo>
                  <a:pt x="1743505" y="337379"/>
                  <a:pt x="1739532" y="333045"/>
                  <a:pt x="1726441" y="327519"/>
                </a:cubicBezTo>
                <a:lnTo>
                  <a:pt x="1716535" y="323383"/>
                </a:lnTo>
                <a:cubicBezTo>
                  <a:pt x="1705029" y="318453"/>
                  <a:pt x="1698683" y="310170"/>
                  <a:pt x="1698683" y="298931"/>
                </a:cubicBezTo>
                <a:cubicBezTo>
                  <a:pt x="1698683" y="283359"/>
                  <a:pt x="1712562" y="269959"/>
                  <a:pt x="1733186" y="269959"/>
                </a:cubicBezTo>
                <a:close/>
                <a:moveTo>
                  <a:pt x="222883" y="269959"/>
                </a:moveTo>
                <a:cubicBezTo>
                  <a:pt x="238748" y="269959"/>
                  <a:pt x="245094" y="274678"/>
                  <a:pt x="245094" y="282179"/>
                </a:cubicBezTo>
                <a:cubicBezTo>
                  <a:pt x="245094" y="285134"/>
                  <a:pt x="244695" y="287693"/>
                  <a:pt x="244107" y="290450"/>
                </a:cubicBezTo>
                <a:cubicBezTo>
                  <a:pt x="237761" y="286115"/>
                  <a:pt x="229030" y="282961"/>
                  <a:pt x="221497" y="282961"/>
                </a:cubicBezTo>
                <a:cubicBezTo>
                  <a:pt x="208805" y="282961"/>
                  <a:pt x="202859" y="288487"/>
                  <a:pt x="202859" y="295193"/>
                </a:cubicBezTo>
                <a:cubicBezTo>
                  <a:pt x="202859" y="302284"/>
                  <a:pt x="206431" y="306221"/>
                  <a:pt x="218324" y="310766"/>
                </a:cubicBezTo>
                <a:lnTo>
                  <a:pt x="229030" y="314902"/>
                </a:lnTo>
                <a:cubicBezTo>
                  <a:pt x="243308" y="320428"/>
                  <a:pt x="248667" y="327717"/>
                  <a:pt x="248667" y="339354"/>
                </a:cubicBezTo>
                <a:cubicBezTo>
                  <a:pt x="248667" y="354529"/>
                  <a:pt x="233989" y="368326"/>
                  <a:pt x="211778" y="368326"/>
                </a:cubicBezTo>
                <a:cubicBezTo>
                  <a:pt x="194327" y="368326"/>
                  <a:pt x="186594" y="362812"/>
                  <a:pt x="186594" y="352157"/>
                </a:cubicBezTo>
                <a:cubicBezTo>
                  <a:pt x="186594" y="349400"/>
                  <a:pt x="187194" y="346246"/>
                  <a:pt x="188380" y="344073"/>
                </a:cubicBezTo>
                <a:cubicBezTo>
                  <a:pt x="197300" y="352356"/>
                  <a:pt x="205832" y="356503"/>
                  <a:pt x="216338" y="356503"/>
                </a:cubicBezTo>
                <a:cubicBezTo>
                  <a:pt x="227443" y="356503"/>
                  <a:pt x="233202" y="351176"/>
                  <a:pt x="233202" y="344271"/>
                </a:cubicBezTo>
                <a:cubicBezTo>
                  <a:pt x="233202" y="337379"/>
                  <a:pt x="229229" y="333045"/>
                  <a:pt x="216138" y="327519"/>
                </a:cubicBezTo>
                <a:lnTo>
                  <a:pt x="206232" y="323383"/>
                </a:lnTo>
                <a:cubicBezTo>
                  <a:pt x="194726" y="318453"/>
                  <a:pt x="188380" y="310170"/>
                  <a:pt x="188380" y="298931"/>
                </a:cubicBezTo>
                <a:cubicBezTo>
                  <a:pt x="188380" y="283359"/>
                  <a:pt x="202259" y="269959"/>
                  <a:pt x="222883" y="269959"/>
                </a:cubicBezTo>
                <a:close/>
                <a:moveTo>
                  <a:pt x="907636" y="256945"/>
                </a:moveTo>
                <a:lnTo>
                  <a:pt x="906836" y="274679"/>
                </a:lnTo>
                <a:lnTo>
                  <a:pt x="933020" y="274679"/>
                </a:lnTo>
                <a:lnTo>
                  <a:pt x="931620" y="285334"/>
                </a:lnTo>
                <a:lnTo>
                  <a:pt x="906237" y="285334"/>
                </a:lnTo>
                <a:lnTo>
                  <a:pt x="905849" y="310171"/>
                </a:lnTo>
                <a:cubicBezTo>
                  <a:pt x="905649" y="318454"/>
                  <a:pt x="905649" y="325942"/>
                  <a:pt x="905649" y="333232"/>
                </a:cubicBezTo>
                <a:cubicBezTo>
                  <a:pt x="905649" y="349202"/>
                  <a:pt x="910409" y="354728"/>
                  <a:pt x="917742" y="354728"/>
                </a:cubicBezTo>
                <a:cubicBezTo>
                  <a:pt x="923501" y="354728"/>
                  <a:pt x="928448" y="352754"/>
                  <a:pt x="932420" y="349599"/>
                </a:cubicBezTo>
                <a:lnTo>
                  <a:pt x="934406" y="350382"/>
                </a:lnTo>
                <a:cubicBezTo>
                  <a:pt x="933607" y="362018"/>
                  <a:pt x="926674" y="367929"/>
                  <a:pt x="912982" y="367929"/>
                </a:cubicBezTo>
                <a:cubicBezTo>
                  <a:pt x="897117" y="367929"/>
                  <a:pt x="889385" y="359658"/>
                  <a:pt x="889385" y="340534"/>
                </a:cubicBezTo>
                <a:cubicBezTo>
                  <a:pt x="889385" y="331071"/>
                  <a:pt x="889785" y="320615"/>
                  <a:pt x="889984" y="311549"/>
                </a:cubicBezTo>
                <a:lnTo>
                  <a:pt x="890572" y="285334"/>
                </a:lnTo>
                <a:lnTo>
                  <a:pt x="879666" y="285334"/>
                </a:lnTo>
                <a:lnTo>
                  <a:pt x="879666" y="278826"/>
                </a:lnTo>
                <a:lnTo>
                  <a:pt x="901090" y="257727"/>
                </a:lnTo>
                <a:close/>
                <a:moveTo>
                  <a:pt x="48188" y="250238"/>
                </a:moveTo>
                <a:cubicBezTo>
                  <a:pt x="45015" y="250238"/>
                  <a:pt x="41449" y="250437"/>
                  <a:pt x="37876" y="250835"/>
                </a:cubicBezTo>
                <a:lnTo>
                  <a:pt x="37876" y="354926"/>
                </a:lnTo>
                <a:cubicBezTo>
                  <a:pt x="41449" y="355311"/>
                  <a:pt x="44222" y="355709"/>
                  <a:pt x="47595" y="355709"/>
                </a:cubicBezTo>
                <a:cubicBezTo>
                  <a:pt x="75552" y="355709"/>
                  <a:pt x="98562" y="336199"/>
                  <a:pt x="98562" y="301105"/>
                </a:cubicBezTo>
                <a:cubicBezTo>
                  <a:pt x="98562" y="268369"/>
                  <a:pt x="76545" y="250238"/>
                  <a:pt x="48188" y="250238"/>
                </a:cubicBezTo>
                <a:close/>
                <a:moveTo>
                  <a:pt x="1401223" y="249443"/>
                </a:moveTo>
                <a:cubicBezTo>
                  <a:pt x="1398637" y="249443"/>
                  <a:pt x="1395264" y="249841"/>
                  <a:pt x="1392691" y="250238"/>
                </a:cubicBezTo>
                <a:lnTo>
                  <a:pt x="1392691" y="305438"/>
                </a:lnTo>
                <a:lnTo>
                  <a:pt x="1400423" y="305438"/>
                </a:lnTo>
                <a:cubicBezTo>
                  <a:pt x="1415888" y="305438"/>
                  <a:pt x="1428580" y="295379"/>
                  <a:pt x="1428580" y="274876"/>
                </a:cubicBezTo>
                <a:cubicBezTo>
                  <a:pt x="1428580" y="258720"/>
                  <a:pt x="1418274" y="249443"/>
                  <a:pt x="1401223" y="249443"/>
                </a:cubicBezTo>
                <a:close/>
                <a:moveTo>
                  <a:pt x="48582" y="238801"/>
                </a:moveTo>
                <a:cubicBezTo>
                  <a:pt x="90230" y="238801"/>
                  <a:pt x="117794" y="259900"/>
                  <a:pt x="117794" y="297752"/>
                </a:cubicBezTo>
                <a:cubicBezTo>
                  <a:pt x="117794" y="341117"/>
                  <a:pt x="84478" y="367345"/>
                  <a:pt x="45609" y="367345"/>
                </a:cubicBezTo>
                <a:cubicBezTo>
                  <a:pt x="29944" y="367345"/>
                  <a:pt x="21811" y="367146"/>
                  <a:pt x="9319" y="365370"/>
                </a:cubicBezTo>
                <a:lnTo>
                  <a:pt x="9319" y="361620"/>
                </a:lnTo>
                <a:cubicBezTo>
                  <a:pt x="16458" y="359459"/>
                  <a:pt x="20824" y="355709"/>
                  <a:pt x="20824" y="346643"/>
                </a:cubicBezTo>
                <a:lnTo>
                  <a:pt x="20824" y="250040"/>
                </a:lnTo>
                <a:lnTo>
                  <a:pt x="8326" y="245904"/>
                </a:lnTo>
                <a:lnTo>
                  <a:pt x="8326" y="241570"/>
                </a:lnTo>
                <a:cubicBezTo>
                  <a:pt x="21218" y="239397"/>
                  <a:pt x="32323" y="238801"/>
                  <a:pt x="48582" y="238801"/>
                </a:cubicBezTo>
                <a:close/>
                <a:moveTo>
                  <a:pt x="1402409" y="238602"/>
                </a:moveTo>
                <a:cubicBezTo>
                  <a:pt x="1432353" y="238602"/>
                  <a:pt x="1446631" y="250238"/>
                  <a:pt x="1446631" y="271921"/>
                </a:cubicBezTo>
                <a:cubicBezTo>
                  <a:pt x="1446631" y="291443"/>
                  <a:pt x="1435726" y="304259"/>
                  <a:pt x="1418074" y="309574"/>
                </a:cubicBezTo>
                <a:lnTo>
                  <a:pt x="1446032" y="346842"/>
                </a:lnTo>
                <a:cubicBezTo>
                  <a:pt x="1450791" y="353150"/>
                  <a:pt x="1457337" y="357882"/>
                  <a:pt x="1464482" y="360241"/>
                </a:cubicBezTo>
                <a:lnTo>
                  <a:pt x="1464482" y="363992"/>
                </a:lnTo>
                <a:cubicBezTo>
                  <a:pt x="1460710" y="366550"/>
                  <a:pt x="1455751" y="368326"/>
                  <a:pt x="1449405" y="368326"/>
                </a:cubicBezTo>
                <a:cubicBezTo>
                  <a:pt x="1440872" y="368326"/>
                  <a:pt x="1435326" y="364973"/>
                  <a:pt x="1428181" y="354330"/>
                </a:cubicBezTo>
                <a:lnTo>
                  <a:pt x="1402010" y="314901"/>
                </a:lnTo>
                <a:lnTo>
                  <a:pt x="1392691" y="314901"/>
                </a:lnTo>
                <a:lnTo>
                  <a:pt x="1392691" y="356503"/>
                </a:lnTo>
                <a:lnTo>
                  <a:pt x="1405183" y="359657"/>
                </a:lnTo>
                <a:lnTo>
                  <a:pt x="1405183" y="363992"/>
                </a:lnTo>
                <a:cubicBezTo>
                  <a:pt x="1398637" y="365966"/>
                  <a:pt x="1391304" y="367345"/>
                  <a:pt x="1382572" y="367345"/>
                </a:cubicBezTo>
                <a:cubicBezTo>
                  <a:pt x="1375639" y="367345"/>
                  <a:pt x="1369680" y="366748"/>
                  <a:pt x="1363934" y="365370"/>
                </a:cubicBezTo>
                <a:lnTo>
                  <a:pt x="1363934" y="361620"/>
                </a:lnTo>
                <a:cubicBezTo>
                  <a:pt x="1371666" y="359459"/>
                  <a:pt x="1375439" y="355510"/>
                  <a:pt x="1375439" y="346643"/>
                </a:cubicBezTo>
                <a:lnTo>
                  <a:pt x="1375439" y="249841"/>
                </a:lnTo>
                <a:lnTo>
                  <a:pt x="1362947" y="245904"/>
                </a:lnTo>
                <a:lnTo>
                  <a:pt x="1362947" y="241570"/>
                </a:lnTo>
                <a:cubicBezTo>
                  <a:pt x="1375439" y="239397"/>
                  <a:pt x="1386744" y="238602"/>
                  <a:pt x="1402409" y="238602"/>
                </a:cubicBezTo>
                <a:close/>
                <a:moveTo>
                  <a:pt x="1664980" y="230518"/>
                </a:moveTo>
                <a:cubicBezTo>
                  <a:pt x="1670527" y="230518"/>
                  <a:pt x="1675286" y="234666"/>
                  <a:pt x="1675286" y="241173"/>
                </a:cubicBezTo>
                <a:cubicBezTo>
                  <a:pt x="1675286" y="248065"/>
                  <a:pt x="1670527" y="253393"/>
                  <a:pt x="1664181" y="253393"/>
                </a:cubicBezTo>
                <a:cubicBezTo>
                  <a:pt x="1658234" y="253393"/>
                  <a:pt x="1653675" y="248661"/>
                  <a:pt x="1653675" y="242154"/>
                </a:cubicBezTo>
                <a:cubicBezTo>
                  <a:pt x="1653675" y="236044"/>
                  <a:pt x="1658035" y="230518"/>
                  <a:pt x="1664980" y="230518"/>
                </a:cubicBezTo>
                <a:close/>
                <a:moveTo>
                  <a:pt x="966336" y="230518"/>
                </a:moveTo>
                <a:cubicBezTo>
                  <a:pt x="971882" y="230518"/>
                  <a:pt x="976642" y="234666"/>
                  <a:pt x="976642" y="241173"/>
                </a:cubicBezTo>
                <a:cubicBezTo>
                  <a:pt x="976642" y="248065"/>
                  <a:pt x="971882" y="253393"/>
                  <a:pt x="965536" y="253393"/>
                </a:cubicBezTo>
                <a:cubicBezTo>
                  <a:pt x="959590" y="253393"/>
                  <a:pt x="955030" y="248661"/>
                  <a:pt x="955030" y="242154"/>
                </a:cubicBezTo>
                <a:cubicBezTo>
                  <a:pt x="955030" y="236044"/>
                  <a:pt x="959390" y="230518"/>
                  <a:pt x="966336" y="230518"/>
                </a:cubicBezTo>
                <a:close/>
                <a:moveTo>
                  <a:pt x="652561" y="230518"/>
                </a:moveTo>
                <a:cubicBezTo>
                  <a:pt x="658107" y="230518"/>
                  <a:pt x="662867" y="234666"/>
                  <a:pt x="662867" y="241173"/>
                </a:cubicBezTo>
                <a:cubicBezTo>
                  <a:pt x="662867" y="248065"/>
                  <a:pt x="658107" y="253393"/>
                  <a:pt x="651761" y="253393"/>
                </a:cubicBezTo>
                <a:cubicBezTo>
                  <a:pt x="645815" y="253393"/>
                  <a:pt x="641255" y="248661"/>
                  <a:pt x="641255" y="242154"/>
                </a:cubicBezTo>
                <a:cubicBezTo>
                  <a:pt x="641255" y="236044"/>
                  <a:pt x="645615" y="230518"/>
                  <a:pt x="652561" y="230518"/>
                </a:cubicBezTo>
                <a:close/>
                <a:moveTo>
                  <a:pt x="437335" y="230518"/>
                </a:moveTo>
                <a:cubicBezTo>
                  <a:pt x="442882" y="230518"/>
                  <a:pt x="447641" y="234666"/>
                  <a:pt x="447641" y="241173"/>
                </a:cubicBezTo>
                <a:cubicBezTo>
                  <a:pt x="447641" y="248065"/>
                  <a:pt x="442882" y="253393"/>
                  <a:pt x="436536" y="253393"/>
                </a:cubicBezTo>
                <a:cubicBezTo>
                  <a:pt x="430589" y="253393"/>
                  <a:pt x="426030" y="248661"/>
                  <a:pt x="426030" y="242154"/>
                </a:cubicBezTo>
                <a:cubicBezTo>
                  <a:pt x="426030" y="236044"/>
                  <a:pt x="430390" y="230518"/>
                  <a:pt x="437335" y="230518"/>
                </a:cubicBezTo>
                <a:close/>
                <a:moveTo>
                  <a:pt x="154676" y="230518"/>
                </a:moveTo>
                <a:cubicBezTo>
                  <a:pt x="160223" y="230518"/>
                  <a:pt x="164982" y="234666"/>
                  <a:pt x="164982" y="241173"/>
                </a:cubicBezTo>
                <a:cubicBezTo>
                  <a:pt x="164982" y="248065"/>
                  <a:pt x="160223" y="253393"/>
                  <a:pt x="153877" y="253393"/>
                </a:cubicBezTo>
                <a:cubicBezTo>
                  <a:pt x="147931" y="253393"/>
                  <a:pt x="143371" y="248661"/>
                  <a:pt x="143371" y="242154"/>
                </a:cubicBezTo>
                <a:cubicBezTo>
                  <a:pt x="143371" y="236044"/>
                  <a:pt x="147731" y="230518"/>
                  <a:pt x="154676" y="230518"/>
                </a:cubicBezTo>
                <a:close/>
                <a:moveTo>
                  <a:pt x="1988562" y="148854"/>
                </a:moveTo>
                <a:cubicBezTo>
                  <a:pt x="1982803" y="151412"/>
                  <a:pt x="1978443" y="157919"/>
                  <a:pt x="1978443" y="164625"/>
                </a:cubicBezTo>
                <a:cubicBezTo>
                  <a:pt x="1978443" y="172709"/>
                  <a:pt x="1987175" y="179602"/>
                  <a:pt x="2003827" y="179602"/>
                </a:cubicBezTo>
                <a:cubicBezTo>
                  <a:pt x="2022665" y="179602"/>
                  <a:pt x="2035170" y="170338"/>
                  <a:pt x="2035170" y="160875"/>
                </a:cubicBezTo>
                <a:cubicBezTo>
                  <a:pt x="2035170" y="153188"/>
                  <a:pt x="2030011" y="148854"/>
                  <a:pt x="2020492" y="148854"/>
                </a:cubicBezTo>
                <a:close/>
                <a:moveTo>
                  <a:pt x="1505819" y="99757"/>
                </a:moveTo>
                <a:cubicBezTo>
                  <a:pt x="1483420" y="99757"/>
                  <a:pt x="1471316" y="109022"/>
                  <a:pt x="1471316" y="119670"/>
                </a:cubicBezTo>
                <a:cubicBezTo>
                  <a:pt x="1471316" y="127556"/>
                  <a:pt x="1476675" y="132685"/>
                  <a:pt x="1486781" y="132685"/>
                </a:cubicBezTo>
                <a:cubicBezTo>
                  <a:pt x="1492939" y="132685"/>
                  <a:pt x="1500859" y="130313"/>
                  <a:pt x="1505819" y="127357"/>
                </a:cubicBezTo>
                <a:close/>
                <a:moveTo>
                  <a:pt x="683291" y="99757"/>
                </a:moveTo>
                <a:cubicBezTo>
                  <a:pt x="660892" y="99757"/>
                  <a:pt x="648788" y="109022"/>
                  <a:pt x="648788" y="119670"/>
                </a:cubicBezTo>
                <a:cubicBezTo>
                  <a:pt x="648788" y="127556"/>
                  <a:pt x="654147" y="132685"/>
                  <a:pt x="664253" y="132685"/>
                </a:cubicBezTo>
                <a:cubicBezTo>
                  <a:pt x="670411" y="132685"/>
                  <a:pt x="678331" y="130313"/>
                  <a:pt x="683291" y="127357"/>
                </a:cubicBezTo>
                <a:close/>
                <a:moveTo>
                  <a:pt x="594960" y="99757"/>
                </a:moveTo>
                <a:cubicBezTo>
                  <a:pt x="572549" y="99757"/>
                  <a:pt x="560457" y="109022"/>
                  <a:pt x="560457" y="119670"/>
                </a:cubicBezTo>
                <a:cubicBezTo>
                  <a:pt x="560457" y="127556"/>
                  <a:pt x="565816" y="132685"/>
                  <a:pt x="575922" y="132685"/>
                </a:cubicBezTo>
                <a:cubicBezTo>
                  <a:pt x="582068" y="132685"/>
                  <a:pt x="590013" y="130313"/>
                  <a:pt x="594960" y="127357"/>
                </a:cubicBezTo>
                <a:close/>
                <a:moveTo>
                  <a:pt x="180773" y="99757"/>
                </a:moveTo>
                <a:cubicBezTo>
                  <a:pt x="158368" y="99757"/>
                  <a:pt x="146270" y="109022"/>
                  <a:pt x="146270" y="119670"/>
                </a:cubicBezTo>
                <a:cubicBezTo>
                  <a:pt x="146270" y="127556"/>
                  <a:pt x="151629" y="132685"/>
                  <a:pt x="161735" y="132685"/>
                </a:cubicBezTo>
                <a:cubicBezTo>
                  <a:pt x="167881" y="132685"/>
                  <a:pt x="175826" y="130313"/>
                  <a:pt x="180773" y="127357"/>
                </a:cubicBezTo>
                <a:close/>
                <a:moveTo>
                  <a:pt x="1240162" y="57572"/>
                </a:moveTo>
                <a:cubicBezTo>
                  <a:pt x="1223297" y="57572"/>
                  <a:pt x="1210606" y="70779"/>
                  <a:pt x="1210606" y="98181"/>
                </a:cubicBezTo>
                <a:cubicBezTo>
                  <a:pt x="1210606" y="119671"/>
                  <a:pt x="1221911" y="131307"/>
                  <a:pt x="1234403" y="131307"/>
                </a:cubicBezTo>
                <a:cubicBezTo>
                  <a:pt x="1241948" y="131307"/>
                  <a:pt x="1250068" y="128736"/>
                  <a:pt x="1254640" y="124998"/>
                </a:cubicBezTo>
                <a:lnTo>
                  <a:pt x="1254640" y="59739"/>
                </a:lnTo>
                <a:cubicBezTo>
                  <a:pt x="1251267" y="58553"/>
                  <a:pt x="1245508" y="57572"/>
                  <a:pt x="1240162" y="57572"/>
                </a:cubicBezTo>
                <a:close/>
                <a:moveTo>
                  <a:pt x="1069508" y="57572"/>
                </a:moveTo>
                <a:cubicBezTo>
                  <a:pt x="1055817" y="57572"/>
                  <a:pt x="1042338" y="71171"/>
                  <a:pt x="1042338" y="97193"/>
                </a:cubicBezTo>
                <a:cubicBezTo>
                  <a:pt x="1042338" y="121049"/>
                  <a:pt x="1054830" y="133282"/>
                  <a:pt x="1068909" y="133282"/>
                </a:cubicBezTo>
                <a:cubicBezTo>
                  <a:pt x="1082200" y="133282"/>
                  <a:pt x="1096079" y="120466"/>
                  <a:pt x="1096079" y="93449"/>
                </a:cubicBezTo>
                <a:cubicBezTo>
                  <a:pt x="1096079" y="70382"/>
                  <a:pt x="1083587" y="57572"/>
                  <a:pt x="1069508" y="57572"/>
                </a:cubicBezTo>
                <a:close/>
                <a:moveTo>
                  <a:pt x="1649664" y="57571"/>
                </a:moveTo>
                <a:cubicBezTo>
                  <a:pt x="1635973" y="57571"/>
                  <a:pt x="1622494" y="71170"/>
                  <a:pt x="1622494" y="97193"/>
                </a:cubicBezTo>
                <a:cubicBezTo>
                  <a:pt x="1622494" y="121049"/>
                  <a:pt x="1634986" y="133281"/>
                  <a:pt x="1649065" y="133281"/>
                </a:cubicBezTo>
                <a:cubicBezTo>
                  <a:pt x="1662356" y="133281"/>
                  <a:pt x="1676235" y="120465"/>
                  <a:pt x="1676235" y="93448"/>
                </a:cubicBezTo>
                <a:cubicBezTo>
                  <a:pt x="1676235" y="70381"/>
                  <a:pt x="1663743" y="57571"/>
                  <a:pt x="1649664" y="57571"/>
                </a:cubicBezTo>
                <a:close/>
                <a:moveTo>
                  <a:pt x="964050" y="57571"/>
                </a:moveTo>
                <a:cubicBezTo>
                  <a:pt x="950359" y="57571"/>
                  <a:pt x="936880" y="71170"/>
                  <a:pt x="936880" y="97193"/>
                </a:cubicBezTo>
                <a:cubicBezTo>
                  <a:pt x="936880" y="121049"/>
                  <a:pt x="949372" y="133281"/>
                  <a:pt x="963451" y="133281"/>
                </a:cubicBezTo>
                <a:cubicBezTo>
                  <a:pt x="976742" y="133281"/>
                  <a:pt x="990621" y="120465"/>
                  <a:pt x="990621" y="93448"/>
                </a:cubicBezTo>
                <a:cubicBezTo>
                  <a:pt x="990621" y="70381"/>
                  <a:pt x="978129" y="57571"/>
                  <a:pt x="964050" y="57571"/>
                </a:cubicBezTo>
                <a:close/>
                <a:moveTo>
                  <a:pt x="378322" y="57571"/>
                </a:moveTo>
                <a:cubicBezTo>
                  <a:pt x="364631" y="57571"/>
                  <a:pt x="351152" y="71170"/>
                  <a:pt x="351152" y="97193"/>
                </a:cubicBezTo>
                <a:cubicBezTo>
                  <a:pt x="351152" y="121049"/>
                  <a:pt x="363644" y="133281"/>
                  <a:pt x="377723" y="133281"/>
                </a:cubicBezTo>
                <a:cubicBezTo>
                  <a:pt x="391014" y="133281"/>
                  <a:pt x="404893" y="120465"/>
                  <a:pt x="404893" y="93448"/>
                </a:cubicBezTo>
                <a:cubicBezTo>
                  <a:pt x="404893" y="70381"/>
                  <a:pt x="392401" y="57571"/>
                  <a:pt x="378322" y="57571"/>
                </a:cubicBezTo>
                <a:close/>
                <a:moveTo>
                  <a:pt x="2098592" y="56976"/>
                </a:moveTo>
                <a:cubicBezTo>
                  <a:pt x="2087687" y="56976"/>
                  <a:pt x="2076181" y="69990"/>
                  <a:pt x="2076181" y="85563"/>
                </a:cubicBezTo>
                <a:lnTo>
                  <a:pt x="2118617" y="85563"/>
                </a:lnTo>
                <a:cubicBezTo>
                  <a:pt x="2118617" y="66240"/>
                  <a:pt x="2110297" y="56976"/>
                  <a:pt x="2098592" y="56976"/>
                </a:cubicBezTo>
                <a:close/>
                <a:moveTo>
                  <a:pt x="1914983" y="56976"/>
                </a:moveTo>
                <a:cubicBezTo>
                  <a:pt x="1904078" y="56976"/>
                  <a:pt x="1892572" y="69990"/>
                  <a:pt x="1892572" y="85563"/>
                </a:cubicBezTo>
                <a:lnTo>
                  <a:pt x="1935008" y="85563"/>
                </a:lnTo>
                <a:cubicBezTo>
                  <a:pt x="1935008" y="66240"/>
                  <a:pt x="1926688" y="56976"/>
                  <a:pt x="1914983" y="56976"/>
                </a:cubicBezTo>
                <a:close/>
                <a:moveTo>
                  <a:pt x="2004827" y="56187"/>
                </a:moveTo>
                <a:cubicBezTo>
                  <a:pt x="1993521" y="56187"/>
                  <a:pt x="1984002" y="66836"/>
                  <a:pt x="1984002" y="83986"/>
                </a:cubicBezTo>
                <a:cubicBezTo>
                  <a:pt x="1984002" y="100546"/>
                  <a:pt x="1993321" y="108630"/>
                  <a:pt x="2003040" y="108630"/>
                </a:cubicBezTo>
                <a:cubicBezTo>
                  <a:pt x="2015133" y="108630"/>
                  <a:pt x="2024652" y="99956"/>
                  <a:pt x="2024652" y="80633"/>
                </a:cubicBezTo>
                <a:cubicBezTo>
                  <a:pt x="2024652" y="64073"/>
                  <a:pt x="2015332" y="56187"/>
                  <a:pt x="2004827" y="56187"/>
                </a:cubicBezTo>
                <a:close/>
                <a:moveTo>
                  <a:pt x="1316176" y="47712"/>
                </a:moveTo>
                <a:lnTo>
                  <a:pt x="1322522" y="47712"/>
                </a:lnTo>
                <a:lnTo>
                  <a:pt x="1321523" y="58355"/>
                </a:lnTo>
                <a:lnTo>
                  <a:pt x="1321523" y="133281"/>
                </a:lnTo>
                <a:lnTo>
                  <a:pt x="1332628" y="136237"/>
                </a:lnTo>
                <a:lnTo>
                  <a:pt x="1332628" y="139975"/>
                </a:lnTo>
                <a:cubicBezTo>
                  <a:pt x="1325895" y="142347"/>
                  <a:pt x="1319736" y="143328"/>
                  <a:pt x="1309630" y="143328"/>
                </a:cubicBezTo>
                <a:cubicBezTo>
                  <a:pt x="1305071" y="143328"/>
                  <a:pt x="1299312" y="142931"/>
                  <a:pt x="1294752" y="141552"/>
                </a:cubicBezTo>
                <a:lnTo>
                  <a:pt x="1294752" y="138199"/>
                </a:lnTo>
                <a:cubicBezTo>
                  <a:pt x="1300111" y="136237"/>
                  <a:pt x="1305258" y="132288"/>
                  <a:pt x="1305258" y="127557"/>
                </a:cubicBezTo>
                <a:lnTo>
                  <a:pt x="1305258" y="60919"/>
                </a:lnTo>
                <a:lnTo>
                  <a:pt x="1292566" y="55598"/>
                </a:lnTo>
                <a:lnTo>
                  <a:pt x="1292566" y="51456"/>
                </a:lnTo>
                <a:cubicBezTo>
                  <a:pt x="1301498" y="48892"/>
                  <a:pt x="1310617" y="47712"/>
                  <a:pt x="1316176" y="47712"/>
                </a:cubicBezTo>
                <a:close/>
                <a:moveTo>
                  <a:pt x="304919" y="47712"/>
                </a:moveTo>
                <a:lnTo>
                  <a:pt x="311265" y="47712"/>
                </a:lnTo>
                <a:lnTo>
                  <a:pt x="310266" y="58355"/>
                </a:lnTo>
                <a:lnTo>
                  <a:pt x="310266" y="133281"/>
                </a:lnTo>
                <a:lnTo>
                  <a:pt x="321371" y="136237"/>
                </a:lnTo>
                <a:lnTo>
                  <a:pt x="321371" y="139975"/>
                </a:lnTo>
                <a:cubicBezTo>
                  <a:pt x="314638" y="142347"/>
                  <a:pt x="308479" y="143328"/>
                  <a:pt x="298373" y="143328"/>
                </a:cubicBezTo>
                <a:cubicBezTo>
                  <a:pt x="293814" y="143328"/>
                  <a:pt x="288055" y="142931"/>
                  <a:pt x="283495" y="141552"/>
                </a:cubicBezTo>
                <a:lnTo>
                  <a:pt x="283495" y="138199"/>
                </a:lnTo>
                <a:cubicBezTo>
                  <a:pt x="288854" y="136237"/>
                  <a:pt x="294001" y="132288"/>
                  <a:pt x="294001" y="127557"/>
                </a:cubicBezTo>
                <a:lnTo>
                  <a:pt x="294001" y="60919"/>
                </a:lnTo>
                <a:lnTo>
                  <a:pt x="281309" y="55598"/>
                </a:lnTo>
                <a:lnTo>
                  <a:pt x="281309" y="51456"/>
                </a:lnTo>
                <a:cubicBezTo>
                  <a:pt x="290241" y="48892"/>
                  <a:pt x="299360" y="47712"/>
                  <a:pt x="304919" y="47712"/>
                </a:cubicBezTo>
                <a:close/>
                <a:moveTo>
                  <a:pt x="2204750" y="47314"/>
                </a:moveTo>
                <a:cubicBezTo>
                  <a:pt x="2221214" y="47314"/>
                  <a:pt x="2232520" y="57764"/>
                  <a:pt x="2232520" y="78075"/>
                </a:cubicBezTo>
                <a:lnTo>
                  <a:pt x="2232520" y="133281"/>
                </a:lnTo>
                <a:lnTo>
                  <a:pt x="2242826" y="136237"/>
                </a:lnTo>
                <a:lnTo>
                  <a:pt x="2242826" y="139975"/>
                </a:lnTo>
                <a:cubicBezTo>
                  <a:pt x="2237466" y="142148"/>
                  <a:pt x="2230533" y="143328"/>
                  <a:pt x="2222001" y="143328"/>
                </a:cubicBezTo>
                <a:cubicBezTo>
                  <a:pt x="2217841" y="143328"/>
                  <a:pt x="2213082" y="142930"/>
                  <a:pt x="2209109" y="141552"/>
                </a:cubicBezTo>
                <a:lnTo>
                  <a:pt x="2209109" y="138199"/>
                </a:lnTo>
                <a:cubicBezTo>
                  <a:pt x="2214069" y="136038"/>
                  <a:pt x="2216255" y="132288"/>
                  <a:pt x="2216255" y="125197"/>
                </a:cubicBezTo>
                <a:lnTo>
                  <a:pt x="2216255" y="87537"/>
                </a:lnTo>
                <a:cubicBezTo>
                  <a:pt x="2216255" y="68214"/>
                  <a:pt x="2208123" y="60918"/>
                  <a:pt x="2196418" y="60918"/>
                </a:cubicBezTo>
                <a:cubicBezTo>
                  <a:pt x="2188298" y="60918"/>
                  <a:pt x="2180353" y="63682"/>
                  <a:pt x="2175993" y="67035"/>
                </a:cubicBezTo>
                <a:lnTo>
                  <a:pt x="2175993" y="133281"/>
                </a:lnTo>
                <a:lnTo>
                  <a:pt x="2187098" y="136237"/>
                </a:lnTo>
                <a:lnTo>
                  <a:pt x="2187098" y="139975"/>
                </a:lnTo>
                <a:cubicBezTo>
                  <a:pt x="2180353" y="142347"/>
                  <a:pt x="2174007" y="143328"/>
                  <a:pt x="2164101" y="143328"/>
                </a:cubicBezTo>
                <a:cubicBezTo>
                  <a:pt x="2159341" y="143328"/>
                  <a:pt x="2153782" y="142930"/>
                  <a:pt x="2149222" y="141552"/>
                </a:cubicBezTo>
                <a:lnTo>
                  <a:pt x="2149222" y="138199"/>
                </a:lnTo>
                <a:cubicBezTo>
                  <a:pt x="2154382" y="136237"/>
                  <a:pt x="2159741" y="132288"/>
                  <a:pt x="2159741" y="127556"/>
                </a:cubicBezTo>
                <a:lnTo>
                  <a:pt x="2159741" y="60918"/>
                </a:lnTo>
                <a:lnTo>
                  <a:pt x="2146849" y="55597"/>
                </a:lnTo>
                <a:lnTo>
                  <a:pt x="2146849" y="51263"/>
                </a:lnTo>
                <a:cubicBezTo>
                  <a:pt x="2155968" y="48699"/>
                  <a:pt x="2164888" y="47711"/>
                  <a:pt x="2170646" y="47711"/>
                </a:cubicBezTo>
                <a:lnTo>
                  <a:pt x="2175406" y="47711"/>
                </a:lnTo>
                <a:lnTo>
                  <a:pt x="2175406" y="58354"/>
                </a:lnTo>
                <a:cubicBezTo>
                  <a:pt x="2182139" y="51654"/>
                  <a:pt x="2193245" y="47314"/>
                  <a:pt x="2204750" y="47314"/>
                </a:cubicBezTo>
                <a:close/>
                <a:moveTo>
                  <a:pt x="1403708" y="47314"/>
                </a:moveTo>
                <a:cubicBezTo>
                  <a:pt x="1420172" y="47314"/>
                  <a:pt x="1431478" y="57764"/>
                  <a:pt x="1431478" y="78075"/>
                </a:cubicBezTo>
                <a:lnTo>
                  <a:pt x="1431478" y="133281"/>
                </a:lnTo>
                <a:lnTo>
                  <a:pt x="1441784" y="136237"/>
                </a:lnTo>
                <a:lnTo>
                  <a:pt x="1441784" y="139975"/>
                </a:lnTo>
                <a:cubicBezTo>
                  <a:pt x="1436424" y="142148"/>
                  <a:pt x="1429491" y="143328"/>
                  <a:pt x="1420959" y="143328"/>
                </a:cubicBezTo>
                <a:cubicBezTo>
                  <a:pt x="1416799" y="143328"/>
                  <a:pt x="1412040" y="142930"/>
                  <a:pt x="1408067" y="141552"/>
                </a:cubicBezTo>
                <a:lnTo>
                  <a:pt x="1408067" y="138199"/>
                </a:lnTo>
                <a:cubicBezTo>
                  <a:pt x="1413027" y="136038"/>
                  <a:pt x="1415213" y="132288"/>
                  <a:pt x="1415213" y="125197"/>
                </a:cubicBezTo>
                <a:lnTo>
                  <a:pt x="1415213" y="87537"/>
                </a:lnTo>
                <a:cubicBezTo>
                  <a:pt x="1415213" y="68214"/>
                  <a:pt x="1407081" y="60918"/>
                  <a:pt x="1395376" y="60918"/>
                </a:cubicBezTo>
                <a:cubicBezTo>
                  <a:pt x="1387256" y="60918"/>
                  <a:pt x="1379311" y="63682"/>
                  <a:pt x="1374951" y="67035"/>
                </a:cubicBezTo>
                <a:lnTo>
                  <a:pt x="1374951" y="133281"/>
                </a:lnTo>
                <a:lnTo>
                  <a:pt x="1386056" y="136237"/>
                </a:lnTo>
                <a:lnTo>
                  <a:pt x="1386056" y="139975"/>
                </a:lnTo>
                <a:cubicBezTo>
                  <a:pt x="1379311" y="142347"/>
                  <a:pt x="1372965" y="143328"/>
                  <a:pt x="1363059" y="143328"/>
                </a:cubicBezTo>
                <a:cubicBezTo>
                  <a:pt x="1358299" y="143328"/>
                  <a:pt x="1352740" y="142930"/>
                  <a:pt x="1348180" y="141552"/>
                </a:cubicBezTo>
                <a:lnTo>
                  <a:pt x="1348180" y="138199"/>
                </a:lnTo>
                <a:cubicBezTo>
                  <a:pt x="1353340" y="136237"/>
                  <a:pt x="1358699" y="132288"/>
                  <a:pt x="1358699" y="127556"/>
                </a:cubicBezTo>
                <a:lnTo>
                  <a:pt x="1358699" y="60918"/>
                </a:lnTo>
                <a:lnTo>
                  <a:pt x="1345807" y="55597"/>
                </a:lnTo>
                <a:lnTo>
                  <a:pt x="1345807" y="51263"/>
                </a:lnTo>
                <a:cubicBezTo>
                  <a:pt x="1354926" y="48699"/>
                  <a:pt x="1363846" y="47711"/>
                  <a:pt x="1369604" y="47711"/>
                </a:cubicBezTo>
                <a:lnTo>
                  <a:pt x="1374364" y="47711"/>
                </a:lnTo>
                <a:lnTo>
                  <a:pt x="1374364" y="58354"/>
                </a:lnTo>
                <a:cubicBezTo>
                  <a:pt x="1381097" y="51654"/>
                  <a:pt x="1392203" y="47314"/>
                  <a:pt x="1403708" y="47314"/>
                </a:cubicBezTo>
                <a:close/>
                <a:moveTo>
                  <a:pt x="492850" y="47314"/>
                </a:moveTo>
                <a:cubicBezTo>
                  <a:pt x="509314" y="47314"/>
                  <a:pt x="520620" y="57764"/>
                  <a:pt x="520620" y="78075"/>
                </a:cubicBezTo>
                <a:lnTo>
                  <a:pt x="520620" y="133281"/>
                </a:lnTo>
                <a:lnTo>
                  <a:pt x="530926" y="136237"/>
                </a:lnTo>
                <a:lnTo>
                  <a:pt x="530926" y="139975"/>
                </a:lnTo>
                <a:cubicBezTo>
                  <a:pt x="525579" y="142148"/>
                  <a:pt x="518633" y="143328"/>
                  <a:pt x="510101" y="143328"/>
                </a:cubicBezTo>
                <a:cubicBezTo>
                  <a:pt x="505941" y="143328"/>
                  <a:pt x="501182" y="142930"/>
                  <a:pt x="497209" y="141552"/>
                </a:cubicBezTo>
                <a:lnTo>
                  <a:pt x="497209" y="138199"/>
                </a:lnTo>
                <a:cubicBezTo>
                  <a:pt x="502169" y="136038"/>
                  <a:pt x="504355" y="132288"/>
                  <a:pt x="504355" y="125197"/>
                </a:cubicBezTo>
                <a:lnTo>
                  <a:pt x="504355" y="87537"/>
                </a:lnTo>
                <a:cubicBezTo>
                  <a:pt x="504355" y="68214"/>
                  <a:pt x="496223" y="60918"/>
                  <a:pt x="484518" y="60918"/>
                </a:cubicBezTo>
                <a:cubicBezTo>
                  <a:pt x="476385" y="60918"/>
                  <a:pt x="468465" y="63682"/>
                  <a:pt x="464093" y="67035"/>
                </a:cubicBezTo>
                <a:lnTo>
                  <a:pt x="464093" y="133281"/>
                </a:lnTo>
                <a:lnTo>
                  <a:pt x="475198" y="136237"/>
                </a:lnTo>
                <a:lnTo>
                  <a:pt x="475198" y="139975"/>
                </a:lnTo>
                <a:cubicBezTo>
                  <a:pt x="468465" y="142347"/>
                  <a:pt x="462119" y="143328"/>
                  <a:pt x="452201" y="143328"/>
                </a:cubicBezTo>
                <a:cubicBezTo>
                  <a:pt x="447441" y="143328"/>
                  <a:pt x="441882" y="142930"/>
                  <a:pt x="437322" y="141552"/>
                </a:cubicBezTo>
                <a:lnTo>
                  <a:pt x="437322" y="138199"/>
                </a:lnTo>
                <a:cubicBezTo>
                  <a:pt x="442482" y="136237"/>
                  <a:pt x="447828" y="132288"/>
                  <a:pt x="447828" y="127556"/>
                </a:cubicBezTo>
                <a:lnTo>
                  <a:pt x="447828" y="60918"/>
                </a:lnTo>
                <a:lnTo>
                  <a:pt x="434949" y="55597"/>
                </a:lnTo>
                <a:lnTo>
                  <a:pt x="434949" y="51263"/>
                </a:lnTo>
                <a:cubicBezTo>
                  <a:pt x="444068" y="48699"/>
                  <a:pt x="452988" y="47711"/>
                  <a:pt x="458746" y="47711"/>
                </a:cubicBezTo>
                <a:lnTo>
                  <a:pt x="463506" y="47711"/>
                </a:lnTo>
                <a:lnTo>
                  <a:pt x="463506" y="58354"/>
                </a:lnTo>
                <a:cubicBezTo>
                  <a:pt x="470239" y="51654"/>
                  <a:pt x="481345" y="47314"/>
                  <a:pt x="492850" y="47314"/>
                </a:cubicBezTo>
                <a:close/>
                <a:moveTo>
                  <a:pt x="1758058" y="46724"/>
                </a:moveTo>
                <a:cubicBezTo>
                  <a:pt x="1765003" y="46724"/>
                  <a:pt x="1768364" y="49686"/>
                  <a:pt x="1768364" y="55200"/>
                </a:cubicBezTo>
                <a:cubicBezTo>
                  <a:pt x="1768364" y="58950"/>
                  <a:pt x="1767177" y="63284"/>
                  <a:pt x="1765191" y="67034"/>
                </a:cubicBezTo>
                <a:cubicBezTo>
                  <a:pt x="1761430" y="64073"/>
                  <a:pt x="1757071" y="62495"/>
                  <a:pt x="1752898" y="62495"/>
                </a:cubicBezTo>
                <a:cubicBezTo>
                  <a:pt x="1746752" y="62495"/>
                  <a:pt x="1741006" y="65259"/>
                  <a:pt x="1735447" y="70580"/>
                </a:cubicBezTo>
                <a:lnTo>
                  <a:pt x="1735447" y="133281"/>
                </a:lnTo>
                <a:lnTo>
                  <a:pt x="1749138" y="136236"/>
                </a:lnTo>
                <a:lnTo>
                  <a:pt x="1749138" y="139974"/>
                </a:lnTo>
                <a:cubicBezTo>
                  <a:pt x="1742393" y="142346"/>
                  <a:pt x="1735847" y="143327"/>
                  <a:pt x="1724541" y="143327"/>
                </a:cubicBezTo>
                <a:cubicBezTo>
                  <a:pt x="1718795" y="143327"/>
                  <a:pt x="1713236" y="142930"/>
                  <a:pt x="1708676" y="141552"/>
                </a:cubicBezTo>
                <a:lnTo>
                  <a:pt x="1708676" y="138199"/>
                </a:lnTo>
                <a:cubicBezTo>
                  <a:pt x="1713836" y="136236"/>
                  <a:pt x="1719195" y="132287"/>
                  <a:pt x="1719195" y="127556"/>
                </a:cubicBezTo>
                <a:lnTo>
                  <a:pt x="1719195" y="60918"/>
                </a:lnTo>
                <a:lnTo>
                  <a:pt x="1706303" y="55597"/>
                </a:lnTo>
                <a:lnTo>
                  <a:pt x="1706303" y="51263"/>
                </a:lnTo>
                <a:cubicBezTo>
                  <a:pt x="1715422" y="48699"/>
                  <a:pt x="1724342" y="47711"/>
                  <a:pt x="1730100" y="47711"/>
                </a:cubicBezTo>
                <a:lnTo>
                  <a:pt x="1734860" y="47711"/>
                </a:lnTo>
                <a:lnTo>
                  <a:pt x="1734860" y="61508"/>
                </a:lnTo>
                <a:lnTo>
                  <a:pt x="1735060" y="61508"/>
                </a:lnTo>
                <a:lnTo>
                  <a:pt x="1740606" y="55398"/>
                </a:lnTo>
                <a:cubicBezTo>
                  <a:pt x="1745965" y="49686"/>
                  <a:pt x="1751312" y="46724"/>
                  <a:pt x="1758058" y="46724"/>
                </a:cubicBezTo>
                <a:close/>
                <a:moveTo>
                  <a:pt x="1177902" y="46724"/>
                </a:moveTo>
                <a:cubicBezTo>
                  <a:pt x="1184847" y="46724"/>
                  <a:pt x="1188208" y="49686"/>
                  <a:pt x="1188208" y="55200"/>
                </a:cubicBezTo>
                <a:cubicBezTo>
                  <a:pt x="1188208" y="58950"/>
                  <a:pt x="1187021" y="63284"/>
                  <a:pt x="1185035" y="67034"/>
                </a:cubicBezTo>
                <a:cubicBezTo>
                  <a:pt x="1181274" y="64073"/>
                  <a:pt x="1176915" y="62495"/>
                  <a:pt x="1172742" y="62495"/>
                </a:cubicBezTo>
                <a:cubicBezTo>
                  <a:pt x="1166596" y="62495"/>
                  <a:pt x="1160850" y="65259"/>
                  <a:pt x="1155291" y="70580"/>
                </a:cubicBezTo>
                <a:lnTo>
                  <a:pt x="1155291" y="133281"/>
                </a:lnTo>
                <a:lnTo>
                  <a:pt x="1168982" y="136236"/>
                </a:lnTo>
                <a:lnTo>
                  <a:pt x="1168982" y="139974"/>
                </a:lnTo>
                <a:cubicBezTo>
                  <a:pt x="1162237" y="142346"/>
                  <a:pt x="1155691" y="143327"/>
                  <a:pt x="1144385" y="143327"/>
                </a:cubicBezTo>
                <a:cubicBezTo>
                  <a:pt x="1138639" y="143327"/>
                  <a:pt x="1133080" y="142930"/>
                  <a:pt x="1128520" y="141552"/>
                </a:cubicBezTo>
                <a:lnTo>
                  <a:pt x="1128520" y="138199"/>
                </a:lnTo>
                <a:cubicBezTo>
                  <a:pt x="1133680" y="136236"/>
                  <a:pt x="1139039" y="132287"/>
                  <a:pt x="1139039" y="127556"/>
                </a:cubicBezTo>
                <a:lnTo>
                  <a:pt x="1139039" y="60918"/>
                </a:lnTo>
                <a:lnTo>
                  <a:pt x="1126147" y="55597"/>
                </a:lnTo>
                <a:lnTo>
                  <a:pt x="1126147" y="51263"/>
                </a:lnTo>
                <a:cubicBezTo>
                  <a:pt x="1135266" y="48699"/>
                  <a:pt x="1144186" y="47711"/>
                  <a:pt x="1149944" y="47711"/>
                </a:cubicBezTo>
                <a:lnTo>
                  <a:pt x="1154704" y="47711"/>
                </a:lnTo>
                <a:lnTo>
                  <a:pt x="1154704" y="61508"/>
                </a:lnTo>
                <a:lnTo>
                  <a:pt x="1154904" y="61508"/>
                </a:lnTo>
                <a:lnTo>
                  <a:pt x="1160450" y="55398"/>
                </a:lnTo>
                <a:cubicBezTo>
                  <a:pt x="1165809" y="49686"/>
                  <a:pt x="1171156" y="46724"/>
                  <a:pt x="1177902" y="46724"/>
                </a:cubicBezTo>
                <a:close/>
                <a:moveTo>
                  <a:pt x="2100179" y="46333"/>
                </a:moveTo>
                <a:cubicBezTo>
                  <a:pt x="2121603" y="46333"/>
                  <a:pt x="2134482" y="60527"/>
                  <a:pt x="2134482" y="83197"/>
                </a:cubicBezTo>
                <a:cubicBezTo>
                  <a:pt x="2134482" y="86941"/>
                  <a:pt x="2134482" y="90884"/>
                  <a:pt x="2134294" y="95814"/>
                </a:cubicBezTo>
                <a:lnTo>
                  <a:pt x="2075794" y="95814"/>
                </a:lnTo>
                <a:cubicBezTo>
                  <a:pt x="2075794" y="117895"/>
                  <a:pt x="2088673" y="130710"/>
                  <a:pt x="2105138" y="130710"/>
                </a:cubicBezTo>
                <a:cubicBezTo>
                  <a:pt x="2114857" y="130710"/>
                  <a:pt x="2125563" y="127357"/>
                  <a:pt x="2133095" y="122241"/>
                </a:cubicBezTo>
                <a:cubicBezTo>
                  <a:pt x="2133495" y="123222"/>
                  <a:pt x="2133895" y="125395"/>
                  <a:pt x="2133895" y="127357"/>
                </a:cubicBezTo>
                <a:cubicBezTo>
                  <a:pt x="2133895" y="136237"/>
                  <a:pt x="2120803" y="144507"/>
                  <a:pt x="2099779" y="144507"/>
                </a:cubicBezTo>
                <a:cubicBezTo>
                  <a:pt x="2077181" y="144507"/>
                  <a:pt x="2058730" y="126972"/>
                  <a:pt x="2058730" y="99360"/>
                </a:cubicBezTo>
                <a:cubicBezTo>
                  <a:pt x="2058730" y="65060"/>
                  <a:pt x="2079554" y="46333"/>
                  <a:pt x="2100179" y="46333"/>
                </a:cubicBezTo>
                <a:close/>
                <a:moveTo>
                  <a:pt x="1916570" y="46333"/>
                </a:moveTo>
                <a:cubicBezTo>
                  <a:pt x="1937994" y="46333"/>
                  <a:pt x="1950873" y="60527"/>
                  <a:pt x="1950873" y="83197"/>
                </a:cubicBezTo>
                <a:cubicBezTo>
                  <a:pt x="1950873" y="86941"/>
                  <a:pt x="1950873" y="90884"/>
                  <a:pt x="1950685" y="95814"/>
                </a:cubicBezTo>
                <a:lnTo>
                  <a:pt x="1892185" y="95814"/>
                </a:lnTo>
                <a:cubicBezTo>
                  <a:pt x="1892185" y="117895"/>
                  <a:pt x="1905064" y="130710"/>
                  <a:pt x="1921529" y="130710"/>
                </a:cubicBezTo>
                <a:cubicBezTo>
                  <a:pt x="1931248" y="130710"/>
                  <a:pt x="1941954" y="127357"/>
                  <a:pt x="1949486" y="122241"/>
                </a:cubicBezTo>
                <a:cubicBezTo>
                  <a:pt x="1949886" y="123222"/>
                  <a:pt x="1950286" y="125395"/>
                  <a:pt x="1950286" y="127357"/>
                </a:cubicBezTo>
                <a:cubicBezTo>
                  <a:pt x="1950286" y="136237"/>
                  <a:pt x="1937194" y="144507"/>
                  <a:pt x="1916170" y="144507"/>
                </a:cubicBezTo>
                <a:cubicBezTo>
                  <a:pt x="1893572" y="144507"/>
                  <a:pt x="1875121" y="126972"/>
                  <a:pt x="1875121" y="99360"/>
                </a:cubicBezTo>
                <a:cubicBezTo>
                  <a:pt x="1875121" y="65060"/>
                  <a:pt x="1895945" y="46333"/>
                  <a:pt x="1916570" y="46333"/>
                </a:cubicBezTo>
                <a:close/>
                <a:moveTo>
                  <a:pt x="1490354" y="46333"/>
                </a:moveTo>
                <a:cubicBezTo>
                  <a:pt x="1510378" y="46333"/>
                  <a:pt x="1522283" y="56386"/>
                  <a:pt x="1522283" y="72747"/>
                </a:cubicBezTo>
                <a:cubicBezTo>
                  <a:pt x="1522283" y="77087"/>
                  <a:pt x="1521684" y="86941"/>
                  <a:pt x="1521496" y="92660"/>
                </a:cubicBezTo>
                <a:lnTo>
                  <a:pt x="1520897" y="124601"/>
                </a:lnTo>
                <a:cubicBezTo>
                  <a:pt x="1522283" y="128152"/>
                  <a:pt x="1525256" y="131890"/>
                  <a:pt x="1528829" y="134660"/>
                </a:cubicBezTo>
                <a:cubicBezTo>
                  <a:pt x="1525856" y="138199"/>
                  <a:pt x="1520497" y="142148"/>
                  <a:pt x="1515338" y="144706"/>
                </a:cubicBezTo>
                <a:cubicBezTo>
                  <a:pt x="1511578" y="142347"/>
                  <a:pt x="1508604" y="139192"/>
                  <a:pt x="1506218" y="135045"/>
                </a:cubicBezTo>
                <a:cubicBezTo>
                  <a:pt x="1500672" y="140372"/>
                  <a:pt x="1489954" y="144507"/>
                  <a:pt x="1479448" y="144507"/>
                </a:cubicBezTo>
                <a:cubicBezTo>
                  <a:pt x="1464570" y="144507"/>
                  <a:pt x="1454264" y="135243"/>
                  <a:pt x="1454264" y="122626"/>
                </a:cubicBezTo>
                <a:cubicBezTo>
                  <a:pt x="1454264" y="105277"/>
                  <a:pt x="1473302" y="90493"/>
                  <a:pt x="1505819" y="90493"/>
                </a:cubicBezTo>
                <a:lnTo>
                  <a:pt x="1505819" y="85166"/>
                </a:lnTo>
                <a:cubicBezTo>
                  <a:pt x="1505819" y="63880"/>
                  <a:pt x="1500672" y="59341"/>
                  <a:pt x="1488167" y="59341"/>
                </a:cubicBezTo>
                <a:cubicBezTo>
                  <a:pt x="1477262" y="59341"/>
                  <a:pt x="1466756" y="63880"/>
                  <a:pt x="1458424" y="72157"/>
                </a:cubicBezTo>
                <a:cubicBezTo>
                  <a:pt x="1458037" y="70189"/>
                  <a:pt x="1457837" y="68413"/>
                  <a:pt x="1457837" y="66240"/>
                </a:cubicBezTo>
                <a:cubicBezTo>
                  <a:pt x="1457837" y="53623"/>
                  <a:pt x="1467156" y="46333"/>
                  <a:pt x="1490354" y="46333"/>
                </a:cubicBezTo>
                <a:close/>
                <a:moveTo>
                  <a:pt x="667826" y="46333"/>
                </a:moveTo>
                <a:cubicBezTo>
                  <a:pt x="687850" y="46333"/>
                  <a:pt x="699755" y="56386"/>
                  <a:pt x="699755" y="72747"/>
                </a:cubicBezTo>
                <a:cubicBezTo>
                  <a:pt x="699755" y="77087"/>
                  <a:pt x="699156" y="86941"/>
                  <a:pt x="698968" y="92660"/>
                </a:cubicBezTo>
                <a:lnTo>
                  <a:pt x="698369" y="124601"/>
                </a:lnTo>
                <a:cubicBezTo>
                  <a:pt x="699755" y="128152"/>
                  <a:pt x="702728" y="131890"/>
                  <a:pt x="706301" y="134660"/>
                </a:cubicBezTo>
                <a:cubicBezTo>
                  <a:pt x="703328" y="138199"/>
                  <a:pt x="697969" y="142148"/>
                  <a:pt x="692810" y="144706"/>
                </a:cubicBezTo>
                <a:cubicBezTo>
                  <a:pt x="689050" y="142347"/>
                  <a:pt x="686076" y="139192"/>
                  <a:pt x="683690" y="135045"/>
                </a:cubicBezTo>
                <a:cubicBezTo>
                  <a:pt x="678144" y="140372"/>
                  <a:pt x="667426" y="144507"/>
                  <a:pt x="656920" y="144507"/>
                </a:cubicBezTo>
                <a:cubicBezTo>
                  <a:pt x="642042" y="144507"/>
                  <a:pt x="631736" y="135243"/>
                  <a:pt x="631736" y="122626"/>
                </a:cubicBezTo>
                <a:cubicBezTo>
                  <a:pt x="631736" y="105277"/>
                  <a:pt x="650774" y="90493"/>
                  <a:pt x="683291" y="90493"/>
                </a:cubicBezTo>
                <a:lnTo>
                  <a:pt x="683291" y="85166"/>
                </a:lnTo>
                <a:cubicBezTo>
                  <a:pt x="683291" y="63880"/>
                  <a:pt x="678144" y="59341"/>
                  <a:pt x="665639" y="59341"/>
                </a:cubicBezTo>
                <a:cubicBezTo>
                  <a:pt x="654734" y="59341"/>
                  <a:pt x="644228" y="63880"/>
                  <a:pt x="635896" y="72157"/>
                </a:cubicBezTo>
                <a:cubicBezTo>
                  <a:pt x="635509" y="70189"/>
                  <a:pt x="635309" y="68413"/>
                  <a:pt x="635309" y="66240"/>
                </a:cubicBezTo>
                <a:cubicBezTo>
                  <a:pt x="635309" y="53623"/>
                  <a:pt x="644628" y="46333"/>
                  <a:pt x="667826" y="46333"/>
                </a:cubicBezTo>
                <a:close/>
                <a:moveTo>
                  <a:pt x="579495" y="46333"/>
                </a:moveTo>
                <a:cubicBezTo>
                  <a:pt x="599532" y="46333"/>
                  <a:pt x="611424" y="56386"/>
                  <a:pt x="611424" y="72747"/>
                </a:cubicBezTo>
                <a:cubicBezTo>
                  <a:pt x="611424" y="77087"/>
                  <a:pt x="610825" y="86941"/>
                  <a:pt x="610625" y="92660"/>
                </a:cubicBezTo>
                <a:lnTo>
                  <a:pt x="610038" y="124601"/>
                </a:lnTo>
                <a:cubicBezTo>
                  <a:pt x="611424" y="128152"/>
                  <a:pt x="614397" y="131890"/>
                  <a:pt x="617970" y="134660"/>
                </a:cubicBezTo>
                <a:cubicBezTo>
                  <a:pt x="614997" y="138199"/>
                  <a:pt x="609638" y="142148"/>
                  <a:pt x="604479" y="144706"/>
                </a:cubicBezTo>
                <a:cubicBezTo>
                  <a:pt x="600719" y="142347"/>
                  <a:pt x="597745" y="139192"/>
                  <a:pt x="595359" y="135045"/>
                </a:cubicBezTo>
                <a:cubicBezTo>
                  <a:pt x="589813" y="140372"/>
                  <a:pt x="579095" y="144507"/>
                  <a:pt x="568589" y="144507"/>
                </a:cubicBezTo>
                <a:cubicBezTo>
                  <a:pt x="553711" y="144507"/>
                  <a:pt x="543405" y="135243"/>
                  <a:pt x="543405" y="122626"/>
                </a:cubicBezTo>
                <a:cubicBezTo>
                  <a:pt x="543405" y="105277"/>
                  <a:pt x="562443" y="90493"/>
                  <a:pt x="594960" y="90493"/>
                </a:cubicBezTo>
                <a:lnTo>
                  <a:pt x="594960" y="85166"/>
                </a:lnTo>
                <a:cubicBezTo>
                  <a:pt x="594960" y="63880"/>
                  <a:pt x="589813" y="59341"/>
                  <a:pt x="577321" y="59341"/>
                </a:cubicBezTo>
                <a:cubicBezTo>
                  <a:pt x="566403" y="59341"/>
                  <a:pt x="555897" y="63880"/>
                  <a:pt x="547565" y="72157"/>
                </a:cubicBezTo>
                <a:cubicBezTo>
                  <a:pt x="547165" y="70189"/>
                  <a:pt x="546978" y="68413"/>
                  <a:pt x="546978" y="66240"/>
                </a:cubicBezTo>
                <a:cubicBezTo>
                  <a:pt x="546978" y="53623"/>
                  <a:pt x="556297" y="46333"/>
                  <a:pt x="579495" y="46333"/>
                </a:cubicBezTo>
                <a:close/>
                <a:moveTo>
                  <a:pt x="165308" y="46333"/>
                </a:moveTo>
                <a:cubicBezTo>
                  <a:pt x="185345" y="46333"/>
                  <a:pt x="197237" y="56386"/>
                  <a:pt x="197237" y="72747"/>
                </a:cubicBezTo>
                <a:cubicBezTo>
                  <a:pt x="197237" y="77087"/>
                  <a:pt x="196638" y="86941"/>
                  <a:pt x="196438" y="92660"/>
                </a:cubicBezTo>
                <a:lnTo>
                  <a:pt x="195851" y="124601"/>
                </a:lnTo>
                <a:cubicBezTo>
                  <a:pt x="197237" y="128152"/>
                  <a:pt x="200210" y="131890"/>
                  <a:pt x="203783" y="134660"/>
                </a:cubicBezTo>
                <a:cubicBezTo>
                  <a:pt x="200810" y="138199"/>
                  <a:pt x="195451" y="142148"/>
                  <a:pt x="190292" y="144706"/>
                </a:cubicBezTo>
                <a:cubicBezTo>
                  <a:pt x="186532" y="142347"/>
                  <a:pt x="183558" y="139192"/>
                  <a:pt x="181172" y="135045"/>
                </a:cubicBezTo>
                <a:cubicBezTo>
                  <a:pt x="175626" y="140372"/>
                  <a:pt x="164908" y="144507"/>
                  <a:pt x="154402" y="144507"/>
                </a:cubicBezTo>
                <a:cubicBezTo>
                  <a:pt x="139530" y="144507"/>
                  <a:pt x="129218" y="135243"/>
                  <a:pt x="129218" y="122626"/>
                </a:cubicBezTo>
                <a:cubicBezTo>
                  <a:pt x="129218" y="105277"/>
                  <a:pt x="148256" y="90493"/>
                  <a:pt x="180773" y="90493"/>
                </a:cubicBezTo>
                <a:lnTo>
                  <a:pt x="180773" y="85166"/>
                </a:lnTo>
                <a:cubicBezTo>
                  <a:pt x="180773" y="63880"/>
                  <a:pt x="175626" y="59341"/>
                  <a:pt x="163134" y="59341"/>
                </a:cubicBezTo>
                <a:cubicBezTo>
                  <a:pt x="152222" y="59341"/>
                  <a:pt x="141710" y="63880"/>
                  <a:pt x="133378" y="72157"/>
                </a:cubicBezTo>
                <a:cubicBezTo>
                  <a:pt x="132984" y="70189"/>
                  <a:pt x="132784" y="68413"/>
                  <a:pt x="132784" y="66240"/>
                </a:cubicBezTo>
                <a:cubicBezTo>
                  <a:pt x="132784" y="53623"/>
                  <a:pt x="142110" y="46333"/>
                  <a:pt x="165308" y="46333"/>
                </a:cubicBezTo>
                <a:close/>
                <a:moveTo>
                  <a:pt x="1070895" y="46135"/>
                </a:moveTo>
                <a:cubicBezTo>
                  <a:pt x="1095279" y="46135"/>
                  <a:pt x="1114117" y="64272"/>
                  <a:pt x="1114117" y="91673"/>
                </a:cubicBezTo>
                <a:cubicBezTo>
                  <a:pt x="1114117" y="124204"/>
                  <a:pt x="1091319" y="144707"/>
                  <a:pt x="1067722" y="144707"/>
                </a:cubicBezTo>
                <a:cubicBezTo>
                  <a:pt x="1043725" y="144707"/>
                  <a:pt x="1024287" y="127954"/>
                  <a:pt x="1024287" y="99168"/>
                </a:cubicBezTo>
                <a:cubicBezTo>
                  <a:pt x="1024287" y="66836"/>
                  <a:pt x="1046498" y="46135"/>
                  <a:pt x="1070895" y="46135"/>
                </a:cubicBezTo>
                <a:close/>
                <a:moveTo>
                  <a:pt x="2006013" y="46134"/>
                </a:moveTo>
                <a:cubicBezTo>
                  <a:pt x="2014146" y="46134"/>
                  <a:pt x="2024052" y="49487"/>
                  <a:pt x="2027425" y="52641"/>
                </a:cubicBezTo>
                <a:cubicBezTo>
                  <a:pt x="2030998" y="49288"/>
                  <a:pt x="2038530" y="46333"/>
                  <a:pt x="2044876" y="46333"/>
                </a:cubicBezTo>
                <a:cubicBezTo>
                  <a:pt x="2048249" y="46333"/>
                  <a:pt x="2051422" y="46923"/>
                  <a:pt x="2053408" y="47512"/>
                </a:cubicBezTo>
                <a:lnTo>
                  <a:pt x="2052022" y="60527"/>
                </a:lnTo>
                <a:cubicBezTo>
                  <a:pt x="2045676" y="59149"/>
                  <a:pt x="2038530" y="58354"/>
                  <a:pt x="2030798" y="58354"/>
                </a:cubicBezTo>
                <a:lnTo>
                  <a:pt x="2030798" y="58552"/>
                </a:lnTo>
                <a:cubicBezTo>
                  <a:pt x="2037344" y="63483"/>
                  <a:pt x="2042103" y="71958"/>
                  <a:pt x="2042103" y="80043"/>
                </a:cubicBezTo>
                <a:cubicBezTo>
                  <a:pt x="2042103" y="102911"/>
                  <a:pt x="2023265" y="118484"/>
                  <a:pt x="2001841" y="118484"/>
                </a:cubicBezTo>
                <a:cubicBezTo>
                  <a:pt x="1997481" y="118484"/>
                  <a:pt x="1992922" y="117503"/>
                  <a:pt x="1989549" y="116118"/>
                </a:cubicBezTo>
                <a:cubicBezTo>
                  <a:pt x="1986576" y="117894"/>
                  <a:pt x="1983203" y="122042"/>
                  <a:pt x="1983203" y="125581"/>
                </a:cubicBezTo>
                <a:cubicBezTo>
                  <a:pt x="1983203" y="131505"/>
                  <a:pt x="1988162" y="134659"/>
                  <a:pt x="1995895" y="134659"/>
                </a:cubicBezTo>
                <a:lnTo>
                  <a:pt x="2023665" y="134461"/>
                </a:lnTo>
                <a:cubicBezTo>
                  <a:pt x="2040317" y="134262"/>
                  <a:pt x="2049636" y="141949"/>
                  <a:pt x="2049636" y="156541"/>
                </a:cubicBezTo>
                <a:cubicBezTo>
                  <a:pt x="2049636" y="175268"/>
                  <a:pt x="2028824" y="191039"/>
                  <a:pt x="2001254" y="191039"/>
                </a:cubicBezTo>
                <a:cubicBezTo>
                  <a:pt x="1976270" y="191039"/>
                  <a:pt x="1963378" y="180993"/>
                  <a:pt x="1963378" y="167978"/>
                </a:cubicBezTo>
                <a:cubicBezTo>
                  <a:pt x="1963378" y="157522"/>
                  <a:pt x="1971510" y="149052"/>
                  <a:pt x="1982216" y="146084"/>
                </a:cubicBezTo>
                <a:lnTo>
                  <a:pt x="1982216" y="145898"/>
                </a:lnTo>
                <a:cubicBezTo>
                  <a:pt x="1974883" y="143327"/>
                  <a:pt x="1970511" y="138012"/>
                  <a:pt x="1970511" y="130511"/>
                </a:cubicBezTo>
                <a:cubicBezTo>
                  <a:pt x="1970511" y="123023"/>
                  <a:pt x="1976857" y="115330"/>
                  <a:pt x="1984402" y="112772"/>
                </a:cubicBezTo>
                <a:lnTo>
                  <a:pt x="1984402" y="112573"/>
                </a:lnTo>
                <a:cubicBezTo>
                  <a:pt x="1975470" y="109021"/>
                  <a:pt x="1966551" y="98770"/>
                  <a:pt x="1966551" y="85165"/>
                </a:cubicBezTo>
                <a:cubicBezTo>
                  <a:pt x="1966551" y="63085"/>
                  <a:pt x="1984402" y="46134"/>
                  <a:pt x="2006013" y="46134"/>
                </a:cubicBezTo>
                <a:close/>
                <a:moveTo>
                  <a:pt x="1651051" y="46134"/>
                </a:moveTo>
                <a:cubicBezTo>
                  <a:pt x="1675435" y="46134"/>
                  <a:pt x="1694273" y="64271"/>
                  <a:pt x="1694273" y="91673"/>
                </a:cubicBezTo>
                <a:cubicBezTo>
                  <a:pt x="1694273" y="124203"/>
                  <a:pt x="1671475" y="144706"/>
                  <a:pt x="1647878" y="144706"/>
                </a:cubicBezTo>
                <a:cubicBezTo>
                  <a:pt x="1623881" y="144706"/>
                  <a:pt x="1604443" y="127953"/>
                  <a:pt x="1604443" y="99167"/>
                </a:cubicBezTo>
                <a:cubicBezTo>
                  <a:pt x="1604443" y="66836"/>
                  <a:pt x="1626654" y="46134"/>
                  <a:pt x="1651051" y="46134"/>
                </a:cubicBezTo>
                <a:close/>
                <a:moveTo>
                  <a:pt x="965437" y="46134"/>
                </a:moveTo>
                <a:cubicBezTo>
                  <a:pt x="989821" y="46134"/>
                  <a:pt x="1008659" y="64271"/>
                  <a:pt x="1008659" y="91673"/>
                </a:cubicBezTo>
                <a:cubicBezTo>
                  <a:pt x="1008659" y="124203"/>
                  <a:pt x="985861" y="144706"/>
                  <a:pt x="962264" y="144706"/>
                </a:cubicBezTo>
                <a:cubicBezTo>
                  <a:pt x="938267" y="144706"/>
                  <a:pt x="918829" y="127953"/>
                  <a:pt x="918829" y="99167"/>
                </a:cubicBezTo>
                <a:cubicBezTo>
                  <a:pt x="918829" y="66836"/>
                  <a:pt x="941040" y="46134"/>
                  <a:pt x="965437" y="46134"/>
                </a:cubicBezTo>
                <a:close/>
                <a:moveTo>
                  <a:pt x="379709" y="46134"/>
                </a:moveTo>
                <a:cubicBezTo>
                  <a:pt x="404093" y="46134"/>
                  <a:pt x="422931" y="64271"/>
                  <a:pt x="422931" y="91673"/>
                </a:cubicBezTo>
                <a:cubicBezTo>
                  <a:pt x="422931" y="124203"/>
                  <a:pt x="400133" y="144706"/>
                  <a:pt x="376536" y="144706"/>
                </a:cubicBezTo>
                <a:cubicBezTo>
                  <a:pt x="352539" y="144706"/>
                  <a:pt x="333101" y="127953"/>
                  <a:pt x="333101" y="99167"/>
                </a:cubicBezTo>
                <a:cubicBezTo>
                  <a:pt x="333101" y="66836"/>
                  <a:pt x="355312" y="46134"/>
                  <a:pt x="379709" y="46134"/>
                </a:cubicBezTo>
                <a:close/>
                <a:moveTo>
                  <a:pt x="1840344" y="33120"/>
                </a:moveTo>
                <a:lnTo>
                  <a:pt x="1839544" y="50866"/>
                </a:lnTo>
                <a:lnTo>
                  <a:pt x="1865728" y="50866"/>
                </a:lnTo>
                <a:lnTo>
                  <a:pt x="1864328" y="61509"/>
                </a:lnTo>
                <a:lnTo>
                  <a:pt x="1838945" y="61509"/>
                </a:lnTo>
                <a:lnTo>
                  <a:pt x="1838557" y="86352"/>
                </a:lnTo>
                <a:cubicBezTo>
                  <a:pt x="1838357" y="94629"/>
                  <a:pt x="1838357" y="102123"/>
                  <a:pt x="1838357" y="109419"/>
                </a:cubicBezTo>
                <a:cubicBezTo>
                  <a:pt x="1838357" y="125396"/>
                  <a:pt x="1843117" y="130909"/>
                  <a:pt x="1850450" y="130909"/>
                </a:cubicBezTo>
                <a:cubicBezTo>
                  <a:pt x="1856209" y="130909"/>
                  <a:pt x="1861156" y="128935"/>
                  <a:pt x="1865128" y="125781"/>
                </a:cubicBezTo>
                <a:lnTo>
                  <a:pt x="1867114" y="126575"/>
                </a:lnTo>
                <a:cubicBezTo>
                  <a:pt x="1866315" y="138199"/>
                  <a:pt x="1859382" y="144123"/>
                  <a:pt x="1845690" y="144123"/>
                </a:cubicBezTo>
                <a:cubicBezTo>
                  <a:pt x="1829825" y="144123"/>
                  <a:pt x="1822093" y="135840"/>
                  <a:pt x="1822093" y="116709"/>
                </a:cubicBezTo>
                <a:cubicBezTo>
                  <a:pt x="1822093" y="107246"/>
                  <a:pt x="1822493" y="96802"/>
                  <a:pt x="1822692" y="87730"/>
                </a:cubicBezTo>
                <a:lnTo>
                  <a:pt x="1823280" y="61509"/>
                </a:lnTo>
                <a:lnTo>
                  <a:pt x="1812374" y="61509"/>
                </a:lnTo>
                <a:lnTo>
                  <a:pt x="1812374" y="55008"/>
                </a:lnTo>
                <a:lnTo>
                  <a:pt x="1833798" y="33915"/>
                </a:lnTo>
                <a:close/>
                <a:moveTo>
                  <a:pt x="1569466" y="33120"/>
                </a:moveTo>
                <a:lnTo>
                  <a:pt x="1568666" y="50866"/>
                </a:lnTo>
                <a:lnTo>
                  <a:pt x="1594850" y="50866"/>
                </a:lnTo>
                <a:lnTo>
                  <a:pt x="1593450" y="61509"/>
                </a:lnTo>
                <a:lnTo>
                  <a:pt x="1568067" y="61509"/>
                </a:lnTo>
                <a:lnTo>
                  <a:pt x="1567679" y="86352"/>
                </a:lnTo>
                <a:cubicBezTo>
                  <a:pt x="1567479" y="94629"/>
                  <a:pt x="1567479" y="102123"/>
                  <a:pt x="1567479" y="109419"/>
                </a:cubicBezTo>
                <a:cubicBezTo>
                  <a:pt x="1567479" y="125396"/>
                  <a:pt x="1572239" y="130909"/>
                  <a:pt x="1579572" y="130909"/>
                </a:cubicBezTo>
                <a:cubicBezTo>
                  <a:pt x="1585331" y="130909"/>
                  <a:pt x="1590278" y="128935"/>
                  <a:pt x="1594250" y="125781"/>
                </a:cubicBezTo>
                <a:lnTo>
                  <a:pt x="1596236" y="126575"/>
                </a:lnTo>
                <a:cubicBezTo>
                  <a:pt x="1595437" y="138199"/>
                  <a:pt x="1588504" y="144123"/>
                  <a:pt x="1574812" y="144123"/>
                </a:cubicBezTo>
                <a:cubicBezTo>
                  <a:pt x="1558947" y="144123"/>
                  <a:pt x="1551215" y="135840"/>
                  <a:pt x="1551215" y="116709"/>
                </a:cubicBezTo>
                <a:cubicBezTo>
                  <a:pt x="1551215" y="107246"/>
                  <a:pt x="1551615" y="96802"/>
                  <a:pt x="1551814" y="87730"/>
                </a:cubicBezTo>
                <a:lnTo>
                  <a:pt x="1552402" y="61509"/>
                </a:lnTo>
                <a:lnTo>
                  <a:pt x="1541496" y="61509"/>
                </a:lnTo>
                <a:lnTo>
                  <a:pt x="1541496" y="55008"/>
                </a:lnTo>
                <a:lnTo>
                  <a:pt x="1562920" y="33915"/>
                </a:lnTo>
                <a:close/>
                <a:moveTo>
                  <a:pt x="244420" y="33120"/>
                </a:moveTo>
                <a:lnTo>
                  <a:pt x="243620" y="50866"/>
                </a:lnTo>
                <a:lnTo>
                  <a:pt x="269804" y="50866"/>
                </a:lnTo>
                <a:lnTo>
                  <a:pt x="268417" y="61509"/>
                </a:lnTo>
                <a:lnTo>
                  <a:pt x="243033" y="61509"/>
                </a:lnTo>
                <a:lnTo>
                  <a:pt x="242633" y="86352"/>
                </a:lnTo>
                <a:cubicBezTo>
                  <a:pt x="242433" y="94629"/>
                  <a:pt x="242433" y="102123"/>
                  <a:pt x="242433" y="109419"/>
                </a:cubicBezTo>
                <a:cubicBezTo>
                  <a:pt x="242433" y="125396"/>
                  <a:pt x="247193" y="130909"/>
                  <a:pt x="254526" y="130909"/>
                </a:cubicBezTo>
                <a:cubicBezTo>
                  <a:pt x="260285" y="130909"/>
                  <a:pt x="265244" y="128935"/>
                  <a:pt x="269204" y="125781"/>
                </a:cubicBezTo>
                <a:lnTo>
                  <a:pt x="271190" y="126575"/>
                </a:lnTo>
                <a:cubicBezTo>
                  <a:pt x="270391" y="138199"/>
                  <a:pt x="263458" y="144123"/>
                  <a:pt x="249766" y="144123"/>
                </a:cubicBezTo>
                <a:cubicBezTo>
                  <a:pt x="233901" y="144123"/>
                  <a:pt x="226169" y="135840"/>
                  <a:pt x="226169" y="116709"/>
                </a:cubicBezTo>
                <a:cubicBezTo>
                  <a:pt x="226169" y="107246"/>
                  <a:pt x="226569" y="96802"/>
                  <a:pt x="226768" y="87730"/>
                </a:cubicBezTo>
                <a:lnTo>
                  <a:pt x="227356" y="61509"/>
                </a:lnTo>
                <a:lnTo>
                  <a:pt x="216450" y="61509"/>
                </a:lnTo>
                <a:lnTo>
                  <a:pt x="216450" y="55008"/>
                </a:lnTo>
                <a:lnTo>
                  <a:pt x="237874" y="33915"/>
                </a:lnTo>
                <a:close/>
                <a:moveTo>
                  <a:pt x="100149" y="14393"/>
                </a:moveTo>
                <a:cubicBezTo>
                  <a:pt x="108081" y="14393"/>
                  <a:pt x="111648" y="14989"/>
                  <a:pt x="116801" y="16566"/>
                </a:cubicBezTo>
                <a:lnTo>
                  <a:pt x="116801" y="20112"/>
                </a:lnTo>
                <a:cubicBezTo>
                  <a:pt x="108081" y="22875"/>
                  <a:pt x="105502" y="26420"/>
                  <a:pt x="105502" y="38646"/>
                </a:cubicBezTo>
                <a:lnTo>
                  <a:pt x="105502" y="141950"/>
                </a:lnTo>
                <a:lnTo>
                  <a:pt x="96176" y="144123"/>
                </a:lnTo>
                <a:lnTo>
                  <a:pt x="33516" y="41403"/>
                </a:lnTo>
                <a:lnTo>
                  <a:pt x="33316" y="41602"/>
                </a:lnTo>
                <a:lnTo>
                  <a:pt x="33316" y="132685"/>
                </a:lnTo>
                <a:lnTo>
                  <a:pt x="45409" y="135840"/>
                </a:lnTo>
                <a:lnTo>
                  <a:pt x="45409" y="140174"/>
                </a:lnTo>
                <a:cubicBezTo>
                  <a:pt x="39662" y="142347"/>
                  <a:pt x="33910" y="143527"/>
                  <a:pt x="27364" y="143527"/>
                </a:cubicBezTo>
                <a:cubicBezTo>
                  <a:pt x="19431" y="143527"/>
                  <a:pt x="14079" y="142931"/>
                  <a:pt x="9319" y="141552"/>
                </a:cubicBezTo>
                <a:lnTo>
                  <a:pt x="9319" y="137814"/>
                </a:lnTo>
                <a:cubicBezTo>
                  <a:pt x="18045" y="135442"/>
                  <a:pt x="20824" y="131108"/>
                  <a:pt x="20824" y="120466"/>
                </a:cubicBezTo>
                <a:lnTo>
                  <a:pt x="20824" y="25632"/>
                </a:lnTo>
                <a:lnTo>
                  <a:pt x="8326" y="22279"/>
                </a:lnTo>
                <a:lnTo>
                  <a:pt x="8326" y="16566"/>
                </a:lnTo>
                <a:cubicBezTo>
                  <a:pt x="15865" y="15579"/>
                  <a:pt x="23797" y="15182"/>
                  <a:pt x="30143" y="15182"/>
                </a:cubicBezTo>
                <a:lnTo>
                  <a:pt x="37476" y="15182"/>
                </a:lnTo>
                <a:lnTo>
                  <a:pt x="92610" y="105278"/>
                </a:lnTo>
                <a:lnTo>
                  <a:pt x="93003" y="105079"/>
                </a:lnTo>
                <a:lnTo>
                  <a:pt x="93003" y="25042"/>
                </a:lnTo>
                <a:lnTo>
                  <a:pt x="80312" y="21888"/>
                </a:lnTo>
                <a:lnTo>
                  <a:pt x="80312" y="17746"/>
                </a:lnTo>
                <a:cubicBezTo>
                  <a:pt x="86857" y="15771"/>
                  <a:pt x="93403" y="14393"/>
                  <a:pt x="100149" y="14393"/>
                </a:cubicBezTo>
                <a:close/>
                <a:moveTo>
                  <a:pt x="872920" y="14002"/>
                </a:moveTo>
                <a:cubicBezTo>
                  <a:pt x="886399" y="14002"/>
                  <a:pt x="895331" y="15772"/>
                  <a:pt x="902264" y="19323"/>
                </a:cubicBezTo>
                <a:lnTo>
                  <a:pt x="900690" y="46725"/>
                </a:lnTo>
                <a:lnTo>
                  <a:pt x="895331" y="46725"/>
                </a:lnTo>
                <a:lnTo>
                  <a:pt x="894531" y="43179"/>
                </a:lnTo>
                <a:cubicBezTo>
                  <a:pt x="891358" y="30953"/>
                  <a:pt x="885612" y="26029"/>
                  <a:pt x="871334" y="26029"/>
                </a:cubicBezTo>
                <a:cubicBezTo>
                  <a:pt x="851696" y="26029"/>
                  <a:pt x="832658" y="45737"/>
                  <a:pt x="832658" y="80044"/>
                </a:cubicBezTo>
                <a:cubicBezTo>
                  <a:pt x="832658" y="116517"/>
                  <a:pt x="851109" y="132686"/>
                  <a:pt x="869547" y="132686"/>
                </a:cubicBezTo>
                <a:cubicBezTo>
                  <a:pt x="884225" y="132686"/>
                  <a:pt x="891558" y="127954"/>
                  <a:pt x="895731" y="117504"/>
                </a:cubicBezTo>
                <a:lnTo>
                  <a:pt x="897704" y="112772"/>
                </a:lnTo>
                <a:lnTo>
                  <a:pt x="903063" y="112772"/>
                </a:lnTo>
                <a:lnTo>
                  <a:pt x="901077" y="138795"/>
                </a:lnTo>
                <a:cubicBezTo>
                  <a:pt x="893744" y="142546"/>
                  <a:pt x="881652" y="144905"/>
                  <a:pt x="866574" y="144905"/>
                </a:cubicBezTo>
                <a:cubicBezTo>
                  <a:pt x="837817" y="144905"/>
                  <a:pt x="813233" y="123620"/>
                  <a:pt x="813233" y="82608"/>
                </a:cubicBezTo>
                <a:cubicBezTo>
                  <a:pt x="813233" y="41205"/>
                  <a:pt x="841590" y="14002"/>
                  <a:pt x="872920" y="14002"/>
                </a:cubicBezTo>
                <a:close/>
                <a:moveTo>
                  <a:pt x="1086947" y="10649"/>
                </a:moveTo>
                <a:cubicBezTo>
                  <a:pt x="1092306" y="10649"/>
                  <a:pt x="1096466" y="14791"/>
                  <a:pt x="1096466" y="20112"/>
                </a:cubicBezTo>
                <a:cubicBezTo>
                  <a:pt x="1096466" y="25433"/>
                  <a:pt x="1092306" y="29575"/>
                  <a:pt x="1086947" y="29575"/>
                </a:cubicBezTo>
                <a:cubicBezTo>
                  <a:pt x="1081601" y="29575"/>
                  <a:pt x="1077428" y="25433"/>
                  <a:pt x="1077428" y="20112"/>
                </a:cubicBezTo>
                <a:cubicBezTo>
                  <a:pt x="1077428" y="14791"/>
                  <a:pt x="1081601" y="10649"/>
                  <a:pt x="1086947" y="10649"/>
                </a:cubicBezTo>
                <a:close/>
                <a:moveTo>
                  <a:pt x="1056017" y="10649"/>
                </a:moveTo>
                <a:cubicBezTo>
                  <a:pt x="1061376" y="10649"/>
                  <a:pt x="1065536" y="14791"/>
                  <a:pt x="1065536" y="20112"/>
                </a:cubicBezTo>
                <a:cubicBezTo>
                  <a:pt x="1065536" y="25433"/>
                  <a:pt x="1061376" y="29575"/>
                  <a:pt x="1056017" y="29575"/>
                </a:cubicBezTo>
                <a:cubicBezTo>
                  <a:pt x="1050658" y="29575"/>
                  <a:pt x="1046498" y="25433"/>
                  <a:pt x="1046498" y="20112"/>
                </a:cubicBezTo>
                <a:cubicBezTo>
                  <a:pt x="1046498" y="14791"/>
                  <a:pt x="1050658" y="10649"/>
                  <a:pt x="1056017" y="10649"/>
                </a:cubicBezTo>
                <a:close/>
                <a:moveTo>
                  <a:pt x="1314390" y="6706"/>
                </a:moveTo>
                <a:cubicBezTo>
                  <a:pt x="1319936" y="6706"/>
                  <a:pt x="1324696" y="10848"/>
                  <a:pt x="1324696" y="17349"/>
                </a:cubicBezTo>
                <a:cubicBezTo>
                  <a:pt x="1324696" y="24253"/>
                  <a:pt x="1319936" y="29575"/>
                  <a:pt x="1313590" y="29575"/>
                </a:cubicBezTo>
                <a:cubicBezTo>
                  <a:pt x="1307644" y="29575"/>
                  <a:pt x="1303084" y="24843"/>
                  <a:pt x="1303084" y="18336"/>
                </a:cubicBezTo>
                <a:cubicBezTo>
                  <a:pt x="1303084" y="12226"/>
                  <a:pt x="1307444" y="6706"/>
                  <a:pt x="1314390" y="6706"/>
                </a:cubicBezTo>
                <a:close/>
                <a:moveTo>
                  <a:pt x="303133" y="6706"/>
                </a:moveTo>
                <a:cubicBezTo>
                  <a:pt x="308679" y="6706"/>
                  <a:pt x="313439" y="10848"/>
                  <a:pt x="313439" y="17349"/>
                </a:cubicBezTo>
                <a:cubicBezTo>
                  <a:pt x="313439" y="24253"/>
                  <a:pt x="308679" y="29575"/>
                  <a:pt x="302333" y="29575"/>
                </a:cubicBezTo>
                <a:cubicBezTo>
                  <a:pt x="296387" y="29575"/>
                  <a:pt x="291827" y="24843"/>
                  <a:pt x="291827" y="18336"/>
                </a:cubicBezTo>
                <a:cubicBezTo>
                  <a:pt x="291827" y="12226"/>
                  <a:pt x="296187" y="6706"/>
                  <a:pt x="303133" y="6706"/>
                </a:cubicBezTo>
                <a:close/>
                <a:moveTo>
                  <a:pt x="1265546" y="0"/>
                </a:moveTo>
                <a:lnTo>
                  <a:pt x="1271892" y="0"/>
                </a:lnTo>
                <a:lnTo>
                  <a:pt x="1270705" y="11040"/>
                </a:lnTo>
                <a:lnTo>
                  <a:pt x="1270705" y="124005"/>
                </a:lnTo>
                <a:cubicBezTo>
                  <a:pt x="1272091" y="127954"/>
                  <a:pt x="1274465" y="132089"/>
                  <a:pt x="1278238" y="135442"/>
                </a:cubicBezTo>
                <a:cubicBezTo>
                  <a:pt x="1274265" y="138994"/>
                  <a:pt x="1269905" y="141751"/>
                  <a:pt x="1264359" y="144706"/>
                </a:cubicBezTo>
                <a:cubicBezTo>
                  <a:pt x="1260386" y="141552"/>
                  <a:pt x="1256814" y="137019"/>
                  <a:pt x="1254840" y="132884"/>
                </a:cubicBezTo>
                <a:cubicBezTo>
                  <a:pt x="1248494" y="139391"/>
                  <a:pt x="1237576" y="144123"/>
                  <a:pt x="1229456" y="144123"/>
                </a:cubicBezTo>
                <a:cubicBezTo>
                  <a:pt x="1209419" y="144123"/>
                  <a:pt x="1193354" y="127557"/>
                  <a:pt x="1193354" y="101335"/>
                </a:cubicBezTo>
                <a:cubicBezTo>
                  <a:pt x="1193354" y="65849"/>
                  <a:pt x="1214978" y="46532"/>
                  <a:pt x="1240749" y="46532"/>
                </a:cubicBezTo>
                <a:cubicBezTo>
                  <a:pt x="1245508" y="46532"/>
                  <a:pt x="1251267" y="47122"/>
                  <a:pt x="1254440" y="47911"/>
                </a:cubicBezTo>
                <a:lnTo>
                  <a:pt x="1254440" y="13213"/>
                </a:lnTo>
                <a:lnTo>
                  <a:pt x="1240949" y="7886"/>
                </a:lnTo>
                <a:lnTo>
                  <a:pt x="1240949" y="3552"/>
                </a:lnTo>
                <a:cubicBezTo>
                  <a:pt x="1250068" y="987"/>
                  <a:pt x="1259787" y="0"/>
                  <a:pt x="1265546" y="0"/>
                </a:cubicBezTo>
                <a:close/>
                <a:moveTo>
                  <a:pt x="743452" y="0"/>
                </a:moveTo>
                <a:lnTo>
                  <a:pt x="749798" y="0"/>
                </a:lnTo>
                <a:lnTo>
                  <a:pt x="748799" y="11040"/>
                </a:lnTo>
                <a:lnTo>
                  <a:pt x="748799" y="133281"/>
                </a:lnTo>
                <a:lnTo>
                  <a:pt x="759904" y="136237"/>
                </a:lnTo>
                <a:lnTo>
                  <a:pt x="759904" y="139975"/>
                </a:lnTo>
                <a:cubicBezTo>
                  <a:pt x="753159" y="142347"/>
                  <a:pt x="746813" y="143328"/>
                  <a:pt x="736907" y="143328"/>
                </a:cubicBezTo>
                <a:cubicBezTo>
                  <a:pt x="732147" y="143328"/>
                  <a:pt x="726588" y="142931"/>
                  <a:pt x="722028" y="141552"/>
                </a:cubicBezTo>
                <a:lnTo>
                  <a:pt x="722028" y="138199"/>
                </a:lnTo>
                <a:cubicBezTo>
                  <a:pt x="727188" y="136237"/>
                  <a:pt x="732547" y="132288"/>
                  <a:pt x="732547" y="127557"/>
                </a:cubicBezTo>
                <a:lnTo>
                  <a:pt x="732547" y="13213"/>
                </a:lnTo>
                <a:lnTo>
                  <a:pt x="719655" y="7886"/>
                </a:lnTo>
                <a:lnTo>
                  <a:pt x="719655" y="3552"/>
                </a:lnTo>
                <a:cubicBezTo>
                  <a:pt x="728574" y="987"/>
                  <a:pt x="737893" y="0"/>
                  <a:pt x="743452" y="0"/>
                </a:cubicBezTo>
                <a:close/>
              </a:path>
            </a:pathLst>
          </a:custGeom>
          <a:solidFill>
            <a:schemeClr val="bg1"/>
          </a:solidFill>
        </p:spPr>
        <p:txBody>
          <a:bodyPr wrap="square">
            <a:noAutofit/>
          </a:bodyPr>
          <a:lstStyle>
            <a:lvl1pPr>
              <a:buNone/>
              <a:defRPr sz="100" b="0"/>
            </a:lvl1pPr>
          </a:lstStyle>
          <a:p>
            <a:r>
              <a:rPr lang="nl-NL"/>
              <a:t>Klik op het pictogram als u een afbeelding wilt toevoegen</a:t>
            </a:r>
            <a:endParaRPr lang="nl-NL" dirty="0"/>
          </a:p>
        </p:txBody>
      </p:sp>
      <p:sp>
        <p:nvSpPr>
          <p:cNvPr id="8" name="Tijdelijke aanduiding voor afbeelding 15">
            <a:extLst>
              <a:ext uri="{FF2B5EF4-FFF2-40B4-BE49-F238E27FC236}">
                <a16:creationId xmlns:a16="http://schemas.microsoft.com/office/drawing/2014/main" id="{BAD806D8-6ABC-D471-C2C2-4E0FB3E1F2AD}"/>
              </a:ext>
            </a:extLst>
          </p:cNvPr>
          <p:cNvSpPr>
            <a:spLocks noGrp="1" noChangeAspect="1"/>
          </p:cNvSpPr>
          <p:nvPr>
            <p:ph type="pic" sz="quarter" idx="12"/>
          </p:nvPr>
        </p:nvSpPr>
        <p:spPr>
          <a:xfrm>
            <a:off x="7551164" y="2666134"/>
            <a:ext cx="3056420" cy="2090597"/>
          </a:xfrm>
          <a:custGeom>
            <a:avLst/>
            <a:gdLst>
              <a:gd name="connsiteX0" fmla="*/ 0 w 3056420"/>
              <a:gd name="connsiteY0" fmla="*/ 1388378 h 2090597"/>
              <a:gd name="connsiteX1" fmla="*/ 3056420 w 3056420"/>
              <a:gd name="connsiteY1" fmla="*/ 1388378 h 2090597"/>
              <a:gd name="connsiteX2" fmla="*/ 3056420 w 3056420"/>
              <a:gd name="connsiteY2" fmla="*/ 2090597 h 2090597"/>
              <a:gd name="connsiteX3" fmla="*/ 0 w 3056420"/>
              <a:gd name="connsiteY3" fmla="*/ 2090597 h 2090597"/>
              <a:gd name="connsiteX4" fmla="*/ 0 w 3056420"/>
              <a:gd name="connsiteY4" fmla="*/ 0 h 2090597"/>
              <a:gd name="connsiteX5" fmla="*/ 3056420 w 3056420"/>
              <a:gd name="connsiteY5" fmla="*/ 0 h 2090597"/>
              <a:gd name="connsiteX6" fmla="*/ 3056420 w 3056420"/>
              <a:gd name="connsiteY6" fmla="*/ 702219 h 2090597"/>
              <a:gd name="connsiteX7" fmla="*/ 0 w 3056420"/>
              <a:gd name="connsiteY7" fmla="*/ 702219 h 209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6420" h="2090597">
                <a:moveTo>
                  <a:pt x="0" y="1388378"/>
                </a:moveTo>
                <a:lnTo>
                  <a:pt x="3056420" y="1388378"/>
                </a:lnTo>
                <a:lnTo>
                  <a:pt x="3056420" y="2090597"/>
                </a:lnTo>
                <a:lnTo>
                  <a:pt x="0" y="2090597"/>
                </a:lnTo>
                <a:close/>
                <a:moveTo>
                  <a:pt x="0" y="0"/>
                </a:moveTo>
                <a:lnTo>
                  <a:pt x="3056420" y="0"/>
                </a:lnTo>
                <a:lnTo>
                  <a:pt x="3056420" y="702219"/>
                </a:lnTo>
                <a:lnTo>
                  <a:pt x="0" y="702219"/>
                </a:lnTo>
                <a:close/>
              </a:path>
            </a:pathLst>
          </a:custGeom>
          <a:solidFill>
            <a:schemeClr val="tx1">
              <a:alpha val="80000"/>
            </a:schemeClr>
          </a:solidFill>
        </p:spPr>
        <p:txBody>
          <a:bodyPr wrap="square" anchor="ctr">
            <a:noAutofit/>
          </a:bodyPr>
          <a:lstStyle>
            <a:lvl1pPr algn="ctr">
              <a:buNone/>
              <a:defRPr sz="100"/>
            </a:lvl1pPr>
          </a:lstStyle>
          <a:p>
            <a:r>
              <a:rPr lang="nl-NL"/>
              <a:t>Klik op het pictogram als u een afbeelding wilt toevoegen</a:t>
            </a:r>
            <a:endParaRPr lang="nl-NL" dirty="0"/>
          </a:p>
        </p:txBody>
      </p:sp>
    </p:spTree>
    <p:extLst>
      <p:ext uri="{BB962C8B-B14F-4D97-AF65-F5344CB8AC3E}">
        <p14:creationId xmlns:p14="http://schemas.microsoft.com/office/powerpoint/2010/main" val="98979347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67">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7_Cover - Foto groot Diapositief">
    <p:bg>
      <p:bgPr>
        <a:solidFill>
          <a:srgbClr val="A90061"/>
        </a:solidFill>
        <a:effectLst/>
      </p:bgPr>
    </p:bg>
    <p:spTree>
      <p:nvGrpSpPr>
        <p:cNvPr id="1" name=""/>
        <p:cNvGrpSpPr/>
        <p:nvPr/>
      </p:nvGrpSpPr>
      <p:grpSpPr>
        <a:xfrm>
          <a:off x="0" y="0"/>
          <a:ext cx="0" cy="0"/>
          <a:chOff x="0" y="0"/>
          <a:chExt cx="0" cy="0"/>
        </a:xfrm>
      </p:grpSpPr>
      <p:sp>
        <p:nvSpPr>
          <p:cNvPr id="61" name="Vrije vorm 60">
            <a:extLst>
              <a:ext uri="{FF2B5EF4-FFF2-40B4-BE49-F238E27FC236}">
                <a16:creationId xmlns:a16="http://schemas.microsoft.com/office/drawing/2014/main" id="{5C434E8B-96A9-B244-B819-4A4BFADD70BB}"/>
              </a:ext>
            </a:extLst>
          </p:cNvPr>
          <p:cNvSpPr/>
          <p:nvPr userDrawn="1"/>
        </p:nvSpPr>
        <p:spPr>
          <a:xfrm>
            <a:off x="5638800" y="0"/>
            <a:ext cx="914400" cy="1410789"/>
          </a:xfrm>
          <a:custGeom>
            <a:avLst/>
            <a:gdLst>
              <a:gd name="connsiteX0" fmla="*/ 0 w 475238"/>
              <a:gd name="connsiteY0" fmla="*/ 0 h 944879"/>
              <a:gd name="connsiteX1" fmla="*/ 475239 w 475238"/>
              <a:gd name="connsiteY1" fmla="*/ 0 h 944879"/>
              <a:gd name="connsiteX2" fmla="*/ 475239 w 475238"/>
              <a:gd name="connsiteY2" fmla="*/ 944880 h 944879"/>
              <a:gd name="connsiteX3" fmla="*/ 0 w 475238"/>
              <a:gd name="connsiteY3" fmla="*/ 944880 h 944879"/>
            </a:gdLst>
            <a:ahLst/>
            <a:cxnLst>
              <a:cxn ang="0">
                <a:pos x="connsiteX0" y="connsiteY0"/>
              </a:cxn>
              <a:cxn ang="0">
                <a:pos x="connsiteX1" y="connsiteY1"/>
              </a:cxn>
              <a:cxn ang="0">
                <a:pos x="connsiteX2" y="connsiteY2"/>
              </a:cxn>
              <a:cxn ang="0">
                <a:pos x="connsiteX3" y="connsiteY3"/>
              </a:cxn>
            </a:cxnLst>
            <a:rect l="l" t="t" r="r" b="b"/>
            <a:pathLst>
              <a:path w="475238" h="944879">
                <a:moveTo>
                  <a:pt x="0" y="0"/>
                </a:moveTo>
                <a:lnTo>
                  <a:pt x="475239" y="0"/>
                </a:lnTo>
                <a:lnTo>
                  <a:pt x="475239" y="944880"/>
                </a:lnTo>
                <a:lnTo>
                  <a:pt x="0" y="944880"/>
                </a:lnTo>
                <a:close/>
              </a:path>
            </a:pathLst>
          </a:custGeom>
          <a:solidFill>
            <a:srgbClr val="154273"/>
          </a:solidFill>
          <a:ln w="9495" cap="flat">
            <a:noFill/>
            <a:prstDash val="solid"/>
            <a:miter/>
          </a:ln>
        </p:spPr>
        <p:txBody>
          <a:bodyPr rtlCol="0" anchor="ctr"/>
          <a:lstStyle/>
          <a:p>
            <a:endParaRPr lang="nl-NL"/>
          </a:p>
        </p:txBody>
      </p:sp>
      <p:grpSp>
        <p:nvGrpSpPr>
          <p:cNvPr id="17" name="Graphic 6">
            <a:extLst>
              <a:ext uri="{FF2B5EF4-FFF2-40B4-BE49-F238E27FC236}">
                <a16:creationId xmlns:a16="http://schemas.microsoft.com/office/drawing/2014/main" id="{078B370A-1B94-4B47-8763-12655E0C81AA}"/>
              </a:ext>
            </a:extLst>
          </p:cNvPr>
          <p:cNvGrpSpPr/>
          <p:nvPr/>
        </p:nvGrpSpPr>
        <p:grpSpPr>
          <a:xfrm>
            <a:off x="5772150" y="-1"/>
            <a:ext cx="4016648" cy="1589567"/>
            <a:chOff x="5772150" y="-1"/>
            <a:chExt cx="4016648" cy="1589567"/>
          </a:xfrm>
        </p:grpSpPr>
        <p:sp>
          <p:nvSpPr>
            <p:cNvPr id="18" name="Vrije vorm 17">
              <a:extLst>
                <a:ext uri="{FF2B5EF4-FFF2-40B4-BE49-F238E27FC236}">
                  <a16:creationId xmlns:a16="http://schemas.microsoft.com/office/drawing/2014/main" id="{6B79DA1A-0EA3-F440-AB0E-2447CCA614F1}"/>
                </a:ext>
              </a:extLst>
            </p:cNvPr>
            <p:cNvSpPr/>
            <p:nvPr/>
          </p:nvSpPr>
          <p:spPr>
            <a:xfrm>
              <a:off x="5772150" y="-1"/>
              <a:ext cx="4016648" cy="1589567"/>
            </a:xfrm>
            <a:custGeom>
              <a:avLst/>
              <a:gdLst>
                <a:gd name="connsiteX0" fmla="*/ 0 w 4016648"/>
                <a:gd name="connsiteY0" fmla="*/ 0 h 1589567"/>
                <a:gd name="connsiteX1" fmla="*/ 4016648 w 4016648"/>
                <a:gd name="connsiteY1" fmla="*/ 0 h 1589567"/>
                <a:gd name="connsiteX2" fmla="*/ 4016648 w 4016648"/>
                <a:gd name="connsiteY2" fmla="*/ 1589567 h 1589567"/>
                <a:gd name="connsiteX3" fmla="*/ 0 w 4016648"/>
                <a:gd name="connsiteY3" fmla="*/ 1589567 h 1589567"/>
              </a:gdLst>
              <a:ahLst/>
              <a:cxnLst>
                <a:cxn ang="0">
                  <a:pos x="connsiteX0" y="connsiteY0"/>
                </a:cxn>
                <a:cxn ang="0">
                  <a:pos x="connsiteX1" y="connsiteY1"/>
                </a:cxn>
                <a:cxn ang="0">
                  <a:pos x="connsiteX2" y="connsiteY2"/>
                </a:cxn>
                <a:cxn ang="0">
                  <a:pos x="connsiteX3" y="connsiteY3"/>
                </a:cxn>
              </a:cxnLst>
              <a:rect l="l" t="t" r="r" b="b"/>
              <a:pathLst>
                <a:path w="4016648" h="1589567">
                  <a:moveTo>
                    <a:pt x="0" y="0"/>
                  </a:moveTo>
                  <a:lnTo>
                    <a:pt x="4016648" y="0"/>
                  </a:lnTo>
                  <a:lnTo>
                    <a:pt x="4016648" y="1589567"/>
                  </a:lnTo>
                  <a:lnTo>
                    <a:pt x="0" y="1589567"/>
                  </a:lnTo>
                  <a:close/>
                </a:path>
              </a:pathLst>
            </a:custGeom>
            <a:noFill/>
            <a:ln w="12771" cap="flat">
              <a:noFill/>
              <a:prstDash val="solid"/>
              <a:miter/>
            </a:ln>
          </p:spPr>
          <p:txBody>
            <a:bodyPr rtlCol="0" anchor="ctr"/>
            <a:lstStyle/>
            <a:p>
              <a:endParaRPr lang="nl-NL"/>
            </a:p>
          </p:txBody>
        </p:sp>
        <p:sp>
          <p:nvSpPr>
            <p:cNvPr id="19" name="Vrije vorm 18">
              <a:extLst>
                <a:ext uri="{FF2B5EF4-FFF2-40B4-BE49-F238E27FC236}">
                  <a16:creationId xmlns:a16="http://schemas.microsoft.com/office/drawing/2014/main" id="{6D8454B7-1776-5C4C-A3A2-66AB659643AE}"/>
                </a:ext>
              </a:extLst>
            </p:cNvPr>
            <p:cNvSpPr/>
            <p:nvPr/>
          </p:nvSpPr>
          <p:spPr>
            <a:xfrm>
              <a:off x="5772150" y="-1"/>
              <a:ext cx="639593" cy="1271653"/>
            </a:xfrm>
            <a:custGeom>
              <a:avLst/>
              <a:gdLst>
                <a:gd name="connsiteX0" fmla="*/ 0 w 639593"/>
                <a:gd name="connsiteY0" fmla="*/ 0 h 1271653"/>
                <a:gd name="connsiteX1" fmla="*/ 639594 w 639593"/>
                <a:gd name="connsiteY1" fmla="*/ 0 h 1271653"/>
                <a:gd name="connsiteX2" fmla="*/ 639594 w 639593"/>
                <a:gd name="connsiteY2" fmla="*/ 1271654 h 1271653"/>
                <a:gd name="connsiteX3" fmla="*/ 0 w 639593"/>
                <a:gd name="connsiteY3" fmla="*/ 1271654 h 1271653"/>
              </a:gdLst>
              <a:ahLst/>
              <a:cxnLst>
                <a:cxn ang="0">
                  <a:pos x="connsiteX0" y="connsiteY0"/>
                </a:cxn>
                <a:cxn ang="0">
                  <a:pos x="connsiteX1" y="connsiteY1"/>
                </a:cxn>
                <a:cxn ang="0">
                  <a:pos x="connsiteX2" y="connsiteY2"/>
                </a:cxn>
                <a:cxn ang="0">
                  <a:pos x="connsiteX3" y="connsiteY3"/>
                </a:cxn>
              </a:cxnLst>
              <a:rect l="l" t="t" r="r" b="b"/>
              <a:pathLst>
                <a:path w="639593" h="1271653">
                  <a:moveTo>
                    <a:pt x="0" y="0"/>
                  </a:moveTo>
                  <a:lnTo>
                    <a:pt x="639594" y="0"/>
                  </a:lnTo>
                  <a:lnTo>
                    <a:pt x="639594" y="1271654"/>
                  </a:lnTo>
                  <a:lnTo>
                    <a:pt x="0" y="1271654"/>
                  </a:lnTo>
                  <a:close/>
                </a:path>
              </a:pathLst>
            </a:custGeom>
            <a:solidFill>
              <a:srgbClr val="154273"/>
            </a:solidFill>
            <a:ln w="12771" cap="flat">
              <a:noFill/>
              <a:prstDash val="solid"/>
              <a:miter/>
            </a:ln>
          </p:spPr>
          <p:txBody>
            <a:bodyPr rtlCol="0" anchor="ctr"/>
            <a:lstStyle/>
            <a:p>
              <a:endParaRPr lang="nl-NL"/>
            </a:p>
          </p:txBody>
        </p:sp>
      </p:grpSp>
      <p:sp>
        <p:nvSpPr>
          <p:cNvPr id="4" name="Vrije vorm: vorm 3">
            <a:extLst>
              <a:ext uri="{FF2B5EF4-FFF2-40B4-BE49-F238E27FC236}">
                <a16:creationId xmlns:a16="http://schemas.microsoft.com/office/drawing/2014/main" id="{F8C23B21-CDCB-42E9-FF5E-678E8BC6B5C7}"/>
              </a:ext>
            </a:extLst>
          </p:cNvPr>
          <p:cNvSpPr/>
          <p:nvPr userDrawn="1"/>
        </p:nvSpPr>
        <p:spPr>
          <a:xfrm>
            <a:off x="5638800" y="0"/>
            <a:ext cx="781052" cy="1414462"/>
          </a:xfrm>
          <a:custGeom>
            <a:avLst/>
            <a:gdLst>
              <a:gd name="connsiteX0" fmla="*/ 0 w 781052"/>
              <a:gd name="connsiteY0" fmla="*/ 0 h 1414462"/>
              <a:gd name="connsiteX1" fmla="*/ 133350 w 781052"/>
              <a:gd name="connsiteY1" fmla="*/ 0 h 1414462"/>
              <a:gd name="connsiteX2" fmla="*/ 133350 w 781052"/>
              <a:gd name="connsiteY2" fmla="*/ 1281112 h 1414462"/>
              <a:gd name="connsiteX3" fmla="*/ 781052 w 781052"/>
              <a:gd name="connsiteY3" fmla="*/ 1281112 h 1414462"/>
              <a:gd name="connsiteX4" fmla="*/ 781052 w 781052"/>
              <a:gd name="connsiteY4" fmla="*/ 1414462 h 1414462"/>
              <a:gd name="connsiteX5" fmla="*/ 0 w 781052"/>
              <a:gd name="connsiteY5" fmla="*/ 1414462 h 1414462"/>
              <a:gd name="connsiteX6" fmla="*/ 0 w 781052"/>
              <a:gd name="connsiteY6" fmla="*/ 1409700 h 1414462"/>
              <a:gd name="connsiteX7" fmla="*/ 0 w 781052"/>
              <a:gd name="connsiteY7" fmla="*/ 1281112 h 141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52" h="1414462">
                <a:moveTo>
                  <a:pt x="0" y="0"/>
                </a:moveTo>
                <a:lnTo>
                  <a:pt x="133350" y="0"/>
                </a:lnTo>
                <a:lnTo>
                  <a:pt x="133350" y="1281112"/>
                </a:lnTo>
                <a:lnTo>
                  <a:pt x="781052" y="1281112"/>
                </a:lnTo>
                <a:lnTo>
                  <a:pt x="781052" y="1414462"/>
                </a:lnTo>
                <a:lnTo>
                  <a:pt x="0" y="1414462"/>
                </a:lnTo>
                <a:lnTo>
                  <a:pt x="0" y="1409700"/>
                </a:lnTo>
                <a:lnTo>
                  <a:pt x="0" y="1281112"/>
                </a:lnTo>
                <a:close/>
              </a:path>
            </a:pathLst>
          </a:custGeom>
          <a:solidFill>
            <a:srgbClr val="A9006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el 1"/>
          <p:cNvSpPr>
            <a:spLocks noGrp="1"/>
          </p:cNvSpPr>
          <p:nvPr>
            <p:ph type="ctrTitle"/>
          </p:nvPr>
        </p:nvSpPr>
        <p:spPr>
          <a:xfrm>
            <a:off x="635001" y="1699708"/>
            <a:ext cx="5003800" cy="1727706"/>
          </a:xfrm>
        </p:spPr>
        <p:txBody>
          <a:bodyPr tIns="90000" bIns="90000" anchor="b">
            <a:noAutofit/>
          </a:bodyPr>
          <a:lstStyle>
            <a:lvl1pPr algn="l">
              <a:lnSpc>
                <a:spcPct val="90000"/>
              </a:lnSpc>
              <a:defRPr sz="4400" b="1" i="0" baseline="0">
                <a:solidFill>
                  <a:schemeClr val="tx1"/>
                </a:solidFill>
              </a:defRPr>
            </a:lvl1pPr>
          </a:lstStyle>
          <a:p>
            <a:r>
              <a:rPr lang="nl-NL"/>
              <a:t>Klik om stijl te bewerken</a:t>
            </a:r>
            <a:endParaRPr lang="nl-NL" dirty="0"/>
          </a:p>
        </p:txBody>
      </p:sp>
      <p:sp>
        <p:nvSpPr>
          <p:cNvPr id="3" name="Ondertitel 2"/>
          <p:cNvSpPr>
            <a:spLocks noGrp="1"/>
          </p:cNvSpPr>
          <p:nvPr>
            <p:ph type="subTitle" idx="1"/>
          </p:nvPr>
        </p:nvSpPr>
        <p:spPr>
          <a:xfrm>
            <a:off x="635000" y="3427413"/>
            <a:ext cx="3461871" cy="2794000"/>
          </a:xfrm>
        </p:spPr>
        <p:txBody>
          <a:bodyPr lIns="104400" tIns="90000" rIns="90000" bIns="46800">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20" name="Vrije vorm 19">
            <a:extLst>
              <a:ext uri="{FF2B5EF4-FFF2-40B4-BE49-F238E27FC236}">
                <a16:creationId xmlns:a16="http://schemas.microsoft.com/office/drawing/2014/main" id="{CA9DD59B-5E00-9447-8D1D-C674AA3499A8}"/>
              </a:ext>
            </a:extLst>
          </p:cNvPr>
          <p:cNvSpPr/>
          <p:nvPr/>
        </p:nvSpPr>
        <p:spPr>
          <a:xfrm>
            <a:off x="5815189" y="633296"/>
            <a:ext cx="554362" cy="457399"/>
          </a:xfrm>
          <a:custGeom>
            <a:avLst/>
            <a:gdLst>
              <a:gd name="connsiteX0" fmla="*/ 288317 w 554362"/>
              <a:gd name="connsiteY0" fmla="*/ 350491 h 457399"/>
              <a:gd name="connsiteX1" fmla="*/ 277185 w 554362"/>
              <a:gd name="connsiteY1" fmla="*/ 350491 h 457399"/>
              <a:gd name="connsiteX2" fmla="*/ 277185 w 554362"/>
              <a:gd name="connsiteY2" fmla="*/ 319806 h 457399"/>
              <a:gd name="connsiteX3" fmla="*/ 288317 w 554362"/>
              <a:gd name="connsiteY3" fmla="*/ 319806 h 457399"/>
              <a:gd name="connsiteX4" fmla="*/ 288317 w 554362"/>
              <a:gd name="connsiteY4" fmla="*/ 350491 h 457399"/>
              <a:gd name="connsiteX5" fmla="*/ 338508 w 554362"/>
              <a:gd name="connsiteY5" fmla="*/ 215207 h 457399"/>
              <a:gd name="connsiteX6" fmla="*/ 327377 w 554362"/>
              <a:gd name="connsiteY6" fmla="*/ 215207 h 457399"/>
              <a:gd name="connsiteX7" fmla="*/ 327377 w 554362"/>
              <a:gd name="connsiteY7" fmla="*/ 184505 h 457399"/>
              <a:gd name="connsiteX8" fmla="*/ 338508 w 554362"/>
              <a:gd name="connsiteY8" fmla="*/ 184505 h 457399"/>
              <a:gd name="connsiteX9" fmla="*/ 338508 w 554362"/>
              <a:gd name="connsiteY9" fmla="*/ 215207 h 457399"/>
              <a:gd name="connsiteX10" fmla="*/ 132361 w 554362"/>
              <a:gd name="connsiteY10" fmla="*/ 162273 h 457399"/>
              <a:gd name="connsiteX11" fmla="*/ 125761 w 554362"/>
              <a:gd name="connsiteY11" fmla="*/ 163470 h 457399"/>
              <a:gd name="connsiteX12" fmla="*/ 132361 w 554362"/>
              <a:gd name="connsiteY12" fmla="*/ 164702 h 457399"/>
              <a:gd name="connsiteX13" fmla="*/ 151035 w 554362"/>
              <a:gd name="connsiteY13" fmla="*/ 170673 h 457399"/>
              <a:gd name="connsiteX14" fmla="*/ 160249 w 554362"/>
              <a:gd name="connsiteY14" fmla="*/ 158680 h 457399"/>
              <a:gd name="connsiteX15" fmla="*/ 158890 w 554362"/>
              <a:gd name="connsiteY15" fmla="*/ 158563 h 457399"/>
              <a:gd name="connsiteX16" fmla="*/ 148769 w 554362"/>
              <a:gd name="connsiteY16" fmla="*/ 164298 h 457399"/>
              <a:gd name="connsiteX17" fmla="*/ 132361 w 554362"/>
              <a:gd name="connsiteY17" fmla="*/ 162273 h 457399"/>
              <a:gd name="connsiteX18" fmla="*/ 71062 w 554362"/>
              <a:gd name="connsiteY18" fmla="*/ 192940 h 457399"/>
              <a:gd name="connsiteX19" fmla="*/ 66414 w 554362"/>
              <a:gd name="connsiteY19" fmla="*/ 213013 h 457399"/>
              <a:gd name="connsiteX20" fmla="*/ 66533 w 554362"/>
              <a:gd name="connsiteY20" fmla="*/ 214397 h 457399"/>
              <a:gd name="connsiteX21" fmla="*/ 84214 w 554362"/>
              <a:gd name="connsiteY21" fmla="*/ 210246 h 457399"/>
              <a:gd name="connsiteX22" fmla="*/ 81015 w 554362"/>
              <a:gd name="connsiteY22" fmla="*/ 231433 h 457399"/>
              <a:gd name="connsiteX23" fmla="*/ 96651 w 554362"/>
              <a:gd name="connsiteY23" fmla="*/ 239918 h 457399"/>
              <a:gd name="connsiteX24" fmla="*/ 106442 w 554362"/>
              <a:gd name="connsiteY24" fmla="*/ 229713 h 457399"/>
              <a:gd name="connsiteX25" fmla="*/ 106654 w 554362"/>
              <a:gd name="connsiteY25" fmla="*/ 241352 h 457399"/>
              <a:gd name="connsiteX26" fmla="*/ 158331 w 554362"/>
              <a:gd name="connsiteY26" fmla="*/ 227688 h 457399"/>
              <a:gd name="connsiteX27" fmla="*/ 159128 w 554362"/>
              <a:gd name="connsiteY27" fmla="*/ 226878 h 457399"/>
              <a:gd name="connsiteX28" fmla="*/ 128577 w 554362"/>
              <a:gd name="connsiteY28" fmla="*/ 188739 h 457399"/>
              <a:gd name="connsiteX29" fmla="*/ 111669 w 554362"/>
              <a:gd name="connsiteY29" fmla="*/ 174857 h 457399"/>
              <a:gd name="connsiteX30" fmla="*/ 127058 w 554362"/>
              <a:gd name="connsiteY30" fmla="*/ 178636 h 457399"/>
              <a:gd name="connsiteX31" fmla="*/ 126329 w 554362"/>
              <a:gd name="connsiteY31" fmla="*/ 172597 h 457399"/>
              <a:gd name="connsiteX32" fmla="*/ 127780 w 554362"/>
              <a:gd name="connsiteY32" fmla="*/ 167536 h 457399"/>
              <a:gd name="connsiteX33" fmla="*/ 113909 w 554362"/>
              <a:gd name="connsiteY33" fmla="*/ 165175 h 457399"/>
              <a:gd name="connsiteX34" fmla="*/ 133065 w 554362"/>
              <a:gd name="connsiteY34" fmla="*/ 159338 h 457399"/>
              <a:gd name="connsiteX35" fmla="*/ 136832 w 554362"/>
              <a:gd name="connsiteY35" fmla="*/ 150228 h 457399"/>
              <a:gd name="connsiteX36" fmla="*/ 138825 w 554362"/>
              <a:gd name="connsiteY36" fmla="*/ 146907 h 457399"/>
              <a:gd name="connsiteX37" fmla="*/ 122426 w 554362"/>
              <a:gd name="connsiteY37" fmla="*/ 136077 h 457399"/>
              <a:gd name="connsiteX38" fmla="*/ 101216 w 554362"/>
              <a:gd name="connsiteY38" fmla="*/ 128520 h 457399"/>
              <a:gd name="connsiteX39" fmla="*/ 91171 w 554362"/>
              <a:gd name="connsiteY39" fmla="*/ 123324 h 457399"/>
              <a:gd name="connsiteX40" fmla="*/ 89609 w 554362"/>
              <a:gd name="connsiteY40" fmla="*/ 123172 h 457399"/>
              <a:gd name="connsiteX41" fmla="*/ 91960 w 554362"/>
              <a:gd name="connsiteY41" fmla="*/ 132720 h 457399"/>
              <a:gd name="connsiteX42" fmla="*/ 99477 w 554362"/>
              <a:gd name="connsiteY42" fmla="*/ 144292 h 457399"/>
              <a:gd name="connsiteX43" fmla="*/ 97398 w 554362"/>
              <a:gd name="connsiteY43" fmla="*/ 144426 h 457399"/>
              <a:gd name="connsiteX44" fmla="*/ 68246 w 554362"/>
              <a:gd name="connsiteY44" fmla="*/ 136329 h 457399"/>
              <a:gd name="connsiteX45" fmla="*/ 79429 w 554362"/>
              <a:gd name="connsiteY45" fmla="*/ 146855 h 457399"/>
              <a:gd name="connsiteX46" fmla="*/ 84587 w 554362"/>
              <a:gd name="connsiteY46" fmla="*/ 141761 h 457399"/>
              <a:gd name="connsiteX47" fmla="*/ 85750 w 554362"/>
              <a:gd name="connsiteY47" fmla="*/ 141626 h 457399"/>
              <a:gd name="connsiteX48" fmla="*/ 71750 w 554362"/>
              <a:gd name="connsiteY48" fmla="*/ 149251 h 457399"/>
              <a:gd name="connsiteX49" fmla="*/ 67007 w 554362"/>
              <a:gd name="connsiteY49" fmla="*/ 174587 h 457399"/>
              <a:gd name="connsiteX50" fmla="*/ 57947 w 554362"/>
              <a:gd name="connsiteY50" fmla="*/ 186260 h 457399"/>
              <a:gd name="connsiteX51" fmla="*/ 57233 w 554362"/>
              <a:gd name="connsiteY51" fmla="*/ 186782 h 457399"/>
              <a:gd name="connsiteX52" fmla="*/ 71062 w 554362"/>
              <a:gd name="connsiteY52" fmla="*/ 192940 h 457399"/>
              <a:gd name="connsiteX53" fmla="*/ 123291 w 554362"/>
              <a:gd name="connsiteY53" fmla="*/ 145404 h 457399"/>
              <a:gd name="connsiteX54" fmla="*/ 109921 w 554362"/>
              <a:gd name="connsiteY54" fmla="*/ 141086 h 457399"/>
              <a:gd name="connsiteX55" fmla="*/ 123291 w 554362"/>
              <a:gd name="connsiteY55" fmla="*/ 145404 h 457399"/>
              <a:gd name="connsiteX56" fmla="*/ 405593 w 554362"/>
              <a:gd name="connsiteY56" fmla="*/ 164298 h 457399"/>
              <a:gd name="connsiteX57" fmla="*/ 395479 w 554362"/>
              <a:gd name="connsiteY57" fmla="*/ 158563 h 457399"/>
              <a:gd name="connsiteX58" fmla="*/ 394122 w 554362"/>
              <a:gd name="connsiteY58" fmla="*/ 158680 h 457399"/>
              <a:gd name="connsiteX59" fmla="*/ 403336 w 554362"/>
              <a:gd name="connsiteY59" fmla="*/ 170673 h 457399"/>
              <a:gd name="connsiteX60" fmla="*/ 422001 w 554362"/>
              <a:gd name="connsiteY60" fmla="*/ 164702 h 457399"/>
              <a:gd name="connsiteX61" fmla="*/ 428602 w 554362"/>
              <a:gd name="connsiteY61" fmla="*/ 163470 h 457399"/>
              <a:gd name="connsiteX62" fmla="*/ 422001 w 554362"/>
              <a:gd name="connsiteY62" fmla="*/ 162273 h 457399"/>
              <a:gd name="connsiteX63" fmla="*/ 405593 w 554362"/>
              <a:gd name="connsiteY63" fmla="*/ 164298 h 457399"/>
              <a:gd name="connsiteX64" fmla="*/ 497128 w 554362"/>
              <a:gd name="connsiteY64" fmla="*/ 186782 h 457399"/>
              <a:gd name="connsiteX65" fmla="*/ 496424 w 554362"/>
              <a:gd name="connsiteY65" fmla="*/ 186260 h 457399"/>
              <a:gd name="connsiteX66" fmla="*/ 487363 w 554362"/>
              <a:gd name="connsiteY66" fmla="*/ 174587 h 457399"/>
              <a:gd name="connsiteX67" fmla="*/ 482612 w 554362"/>
              <a:gd name="connsiteY67" fmla="*/ 149251 h 457399"/>
              <a:gd name="connsiteX68" fmla="*/ 468613 w 554362"/>
              <a:gd name="connsiteY68" fmla="*/ 141626 h 457399"/>
              <a:gd name="connsiteX69" fmla="*/ 469775 w 554362"/>
              <a:gd name="connsiteY69" fmla="*/ 141761 h 457399"/>
              <a:gd name="connsiteX70" fmla="*/ 474934 w 554362"/>
              <a:gd name="connsiteY70" fmla="*/ 146855 h 457399"/>
              <a:gd name="connsiteX71" fmla="*/ 486124 w 554362"/>
              <a:gd name="connsiteY71" fmla="*/ 136329 h 457399"/>
              <a:gd name="connsiteX72" fmla="*/ 456973 w 554362"/>
              <a:gd name="connsiteY72" fmla="*/ 144426 h 457399"/>
              <a:gd name="connsiteX73" fmla="*/ 454886 w 554362"/>
              <a:gd name="connsiteY73" fmla="*/ 144292 h 457399"/>
              <a:gd name="connsiteX74" fmla="*/ 462403 w 554362"/>
              <a:gd name="connsiteY74" fmla="*/ 132720 h 457399"/>
              <a:gd name="connsiteX75" fmla="*/ 464761 w 554362"/>
              <a:gd name="connsiteY75" fmla="*/ 123172 h 457399"/>
              <a:gd name="connsiteX76" fmla="*/ 463192 w 554362"/>
              <a:gd name="connsiteY76" fmla="*/ 123324 h 457399"/>
              <a:gd name="connsiteX77" fmla="*/ 453155 w 554362"/>
              <a:gd name="connsiteY77" fmla="*/ 128520 h 457399"/>
              <a:gd name="connsiteX78" fmla="*/ 431945 w 554362"/>
              <a:gd name="connsiteY78" fmla="*/ 136077 h 457399"/>
              <a:gd name="connsiteX79" fmla="*/ 415544 w 554362"/>
              <a:gd name="connsiteY79" fmla="*/ 146907 h 457399"/>
              <a:gd name="connsiteX80" fmla="*/ 417539 w 554362"/>
              <a:gd name="connsiteY80" fmla="*/ 150228 h 457399"/>
              <a:gd name="connsiteX81" fmla="*/ 421306 w 554362"/>
              <a:gd name="connsiteY81" fmla="*/ 159338 h 457399"/>
              <a:gd name="connsiteX82" fmla="*/ 440463 w 554362"/>
              <a:gd name="connsiteY82" fmla="*/ 165175 h 457399"/>
              <a:gd name="connsiteX83" fmla="*/ 426583 w 554362"/>
              <a:gd name="connsiteY83" fmla="*/ 167536 h 457399"/>
              <a:gd name="connsiteX84" fmla="*/ 428043 w 554362"/>
              <a:gd name="connsiteY84" fmla="*/ 172597 h 457399"/>
              <a:gd name="connsiteX85" fmla="*/ 427313 w 554362"/>
              <a:gd name="connsiteY85" fmla="*/ 178636 h 457399"/>
              <a:gd name="connsiteX86" fmla="*/ 442702 w 554362"/>
              <a:gd name="connsiteY86" fmla="*/ 174857 h 457399"/>
              <a:gd name="connsiteX87" fmla="*/ 425786 w 554362"/>
              <a:gd name="connsiteY87" fmla="*/ 188739 h 457399"/>
              <a:gd name="connsiteX88" fmla="*/ 395243 w 554362"/>
              <a:gd name="connsiteY88" fmla="*/ 226878 h 457399"/>
              <a:gd name="connsiteX89" fmla="*/ 396032 w 554362"/>
              <a:gd name="connsiteY89" fmla="*/ 227688 h 457399"/>
              <a:gd name="connsiteX90" fmla="*/ 447717 w 554362"/>
              <a:gd name="connsiteY90" fmla="*/ 241352 h 457399"/>
              <a:gd name="connsiteX91" fmla="*/ 447929 w 554362"/>
              <a:gd name="connsiteY91" fmla="*/ 229713 h 457399"/>
              <a:gd name="connsiteX92" fmla="*/ 457720 w 554362"/>
              <a:gd name="connsiteY92" fmla="*/ 239918 h 457399"/>
              <a:gd name="connsiteX93" fmla="*/ 473348 w 554362"/>
              <a:gd name="connsiteY93" fmla="*/ 231433 h 457399"/>
              <a:gd name="connsiteX94" fmla="*/ 470157 w 554362"/>
              <a:gd name="connsiteY94" fmla="*/ 210246 h 457399"/>
              <a:gd name="connsiteX95" fmla="*/ 487839 w 554362"/>
              <a:gd name="connsiteY95" fmla="*/ 214397 h 457399"/>
              <a:gd name="connsiteX96" fmla="*/ 487957 w 554362"/>
              <a:gd name="connsiteY96" fmla="*/ 213013 h 457399"/>
              <a:gd name="connsiteX97" fmla="*/ 483307 w 554362"/>
              <a:gd name="connsiteY97" fmla="*/ 192940 h 457399"/>
              <a:gd name="connsiteX98" fmla="*/ 497128 w 554362"/>
              <a:gd name="connsiteY98" fmla="*/ 186782 h 457399"/>
              <a:gd name="connsiteX99" fmla="*/ 444450 w 554362"/>
              <a:gd name="connsiteY99" fmla="*/ 141086 h 457399"/>
              <a:gd name="connsiteX100" fmla="*/ 431080 w 554362"/>
              <a:gd name="connsiteY100" fmla="*/ 145404 h 457399"/>
              <a:gd name="connsiteX101" fmla="*/ 444450 w 554362"/>
              <a:gd name="connsiteY101" fmla="*/ 141086 h 457399"/>
              <a:gd name="connsiteX102" fmla="*/ 272909 w 554362"/>
              <a:gd name="connsiteY102" fmla="*/ 5229 h 457399"/>
              <a:gd name="connsiteX103" fmla="*/ 274495 w 554362"/>
              <a:gd name="connsiteY103" fmla="*/ 10053 h 457399"/>
              <a:gd name="connsiteX104" fmla="*/ 275030 w 554362"/>
              <a:gd name="connsiteY104" fmla="*/ 13865 h 457399"/>
              <a:gd name="connsiteX105" fmla="*/ 271187 w 554362"/>
              <a:gd name="connsiteY105" fmla="*/ 13342 h 457399"/>
              <a:gd name="connsiteX106" fmla="*/ 266342 w 554362"/>
              <a:gd name="connsiteY106" fmla="*/ 11756 h 457399"/>
              <a:gd name="connsiteX107" fmla="*/ 261092 w 554362"/>
              <a:gd name="connsiteY107" fmla="*/ 16007 h 457399"/>
              <a:gd name="connsiteX108" fmla="*/ 266342 w 554362"/>
              <a:gd name="connsiteY108" fmla="*/ 20258 h 457399"/>
              <a:gd name="connsiteX109" fmla="*/ 271187 w 554362"/>
              <a:gd name="connsiteY109" fmla="*/ 18672 h 457399"/>
              <a:gd name="connsiteX110" fmla="*/ 275030 w 554362"/>
              <a:gd name="connsiteY110" fmla="*/ 18151 h 457399"/>
              <a:gd name="connsiteX111" fmla="*/ 273927 w 554362"/>
              <a:gd name="connsiteY111" fmla="*/ 31340 h 457399"/>
              <a:gd name="connsiteX112" fmla="*/ 265316 w 554362"/>
              <a:gd name="connsiteY112" fmla="*/ 39877 h 457399"/>
              <a:gd name="connsiteX113" fmla="*/ 277185 w 554362"/>
              <a:gd name="connsiteY113" fmla="*/ 53169 h 457399"/>
              <a:gd name="connsiteX114" fmla="*/ 289047 w 554362"/>
              <a:gd name="connsiteY114" fmla="*/ 39877 h 457399"/>
              <a:gd name="connsiteX115" fmla="*/ 280443 w 554362"/>
              <a:gd name="connsiteY115" fmla="*/ 31340 h 457399"/>
              <a:gd name="connsiteX116" fmla="*/ 279332 w 554362"/>
              <a:gd name="connsiteY116" fmla="*/ 18151 h 457399"/>
              <a:gd name="connsiteX117" fmla="*/ 283176 w 554362"/>
              <a:gd name="connsiteY117" fmla="*/ 18672 h 457399"/>
              <a:gd name="connsiteX118" fmla="*/ 288020 w 554362"/>
              <a:gd name="connsiteY118" fmla="*/ 20258 h 457399"/>
              <a:gd name="connsiteX119" fmla="*/ 293271 w 554362"/>
              <a:gd name="connsiteY119" fmla="*/ 16007 h 457399"/>
              <a:gd name="connsiteX120" fmla="*/ 288020 w 554362"/>
              <a:gd name="connsiteY120" fmla="*/ 11756 h 457399"/>
              <a:gd name="connsiteX121" fmla="*/ 283176 w 554362"/>
              <a:gd name="connsiteY121" fmla="*/ 13342 h 457399"/>
              <a:gd name="connsiteX122" fmla="*/ 279332 w 554362"/>
              <a:gd name="connsiteY122" fmla="*/ 13865 h 457399"/>
              <a:gd name="connsiteX123" fmla="*/ 279866 w 554362"/>
              <a:gd name="connsiteY123" fmla="*/ 10053 h 457399"/>
              <a:gd name="connsiteX124" fmla="*/ 281461 w 554362"/>
              <a:gd name="connsiteY124" fmla="*/ 5229 h 457399"/>
              <a:gd name="connsiteX125" fmla="*/ 277185 w 554362"/>
              <a:gd name="connsiteY125" fmla="*/ 0 h 457399"/>
              <a:gd name="connsiteX126" fmla="*/ 272909 w 554362"/>
              <a:gd name="connsiteY126" fmla="*/ 5229 h 457399"/>
              <a:gd name="connsiteX127" fmla="*/ 277185 w 554362"/>
              <a:gd name="connsiteY127" fmla="*/ 56863 h 457399"/>
              <a:gd name="connsiteX128" fmla="*/ 268659 w 554362"/>
              <a:gd name="connsiteY128" fmla="*/ 65331 h 457399"/>
              <a:gd name="connsiteX129" fmla="*/ 277185 w 554362"/>
              <a:gd name="connsiteY129" fmla="*/ 73798 h 457399"/>
              <a:gd name="connsiteX130" fmla="*/ 285704 w 554362"/>
              <a:gd name="connsiteY130" fmla="*/ 65331 h 457399"/>
              <a:gd name="connsiteX131" fmla="*/ 277185 w 554362"/>
              <a:gd name="connsiteY131" fmla="*/ 56863 h 457399"/>
              <a:gd name="connsiteX132" fmla="*/ 277185 w 554362"/>
              <a:gd name="connsiteY132" fmla="*/ 138388 h 457399"/>
              <a:gd name="connsiteX133" fmla="*/ 330576 w 554362"/>
              <a:gd name="connsiteY133" fmla="*/ 144865 h 457399"/>
              <a:gd name="connsiteX134" fmla="*/ 340536 w 554362"/>
              <a:gd name="connsiteY134" fmla="*/ 119596 h 457399"/>
              <a:gd name="connsiteX135" fmla="*/ 358421 w 554362"/>
              <a:gd name="connsiteY135" fmla="*/ 80766 h 457399"/>
              <a:gd name="connsiteX136" fmla="*/ 347027 w 554362"/>
              <a:gd name="connsiteY136" fmla="*/ 67001 h 457399"/>
              <a:gd name="connsiteX137" fmla="*/ 333935 w 554362"/>
              <a:gd name="connsiteY137" fmla="*/ 71993 h 457399"/>
              <a:gd name="connsiteX138" fmla="*/ 332272 w 554362"/>
              <a:gd name="connsiteY138" fmla="*/ 72382 h 457399"/>
              <a:gd name="connsiteX139" fmla="*/ 337142 w 554362"/>
              <a:gd name="connsiteY139" fmla="*/ 78236 h 457399"/>
              <a:gd name="connsiteX140" fmla="*/ 344261 w 554362"/>
              <a:gd name="connsiteY140" fmla="*/ 74220 h 457399"/>
              <a:gd name="connsiteX141" fmla="*/ 347425 w 554362"/>
              <a:gd name="connsiteY141" fmla="*/ 79382 h 457399"/>
              <a:gd name="connsiteX142" fmla="*/ 335956 w 554362"/>
              <a:gd name="connsiteY142" fmla="*/ 103066 h 457399"/>
              <a:gd name="connsiteX143" fmla="*/ 330262 w 554362"/>
              <a:gd name="connsiteY143" fmla="*/ 99894 h 457399"/>
              <a:gd name="connsiteX144" fmla="*/ 323364 w 554362"/>
              <a:gd name="connsiteY144" fmla="*/ 108412 h 457399"/>
              <a:gd name="connsiteX145" fmla="*/ 324281 w 554362"/>
              <a:gd name="connsiteY145" fmla="*/ 112882 h 457399"/>
              <a:gd name="connsiteX146" fmla="*/ 318987 w 554362"/>
              <a:gd name="connsiteY146" fmla="*/ 114687 h 457399"/>
              <a:gd name="connsiteX147" fmla="*/ 311962 w 554362"/>
              <a:gd name="connsiteY147" fmla="*/ 107451 h 457399"/>
              <a:gd name="connsiteX148" fmla="*/ 330305 w 554362"/>
              <a:gd name="connsiteY148" fmla="*/ 64640 h 457399"/>
              <a:gd name="connsiteX149" fmla="*/ 313218 w 554362"/>
              <a:gd name="connsiteY149" fmla="*/ 48210 h 457399"/>
              <a:gd name="connsiteX150" fmla="*/ 292406 w 554362"/>
              <a:gd name="connsiteY150" fmla="*/ 59461 h 457399"/>
              <a:gd name="connsiteX151" fmla="*/ 291523 w 554362"/>
              <a:gd name="connsiteY151" fmla="*/ 60050 h 457399"/>
              <a:gd name="connsiteX152" fmla="*/ 298930 w 554362"/>
              <a:gd name="connsiteY152" fmla="*/ 66984 h 457399"/>
              <a:gd name="connsiteX153" fmla="*/ 311792 w 554362"/>
              <a:gd name="connsiteY153" fmla="*/ 56779 h 457399"/>
              <a:gd name="connsiteX154" fmla="*/ 316697 w 554362"/>
              <a:gd name="connsiteY154" fmla="*/ 64842 h 457399"/>
              <a:gd name="connsiteX155" fmla="*/ 310164 w 554362"/>
              <a:gd name="connsiteY155" fmla="*/ 87244 h 457399"/>
              <a:gd name="connsiteX156" fmla="*/ 304758 w 554362"/>
              <a:gd name="connsiteY156" fmla="*/ 84848 h 457399"/>
              <a:gd name="connsiteX157" fmla="*/ 296861 w 554362"/>
              <a:gd name="connsiteY157" fmla="*/ 94547 h 457399"/>
              <a:gd name="connsiteX158" fmla="*/ 300466 w 554362"/>
              <a:gd name="connsiteY158" fmla="*/ 103233 h 457399"/>
              <a:gd name="connsiteX159" fmla="*/ 291243 w 554362"/>
              <a:gd name="connsiteY159" fmla="*/ 109476 h 457399"/>
              <a:gd name="connsiteX160" fmla="*/ 280563 w 554362"/>
              <a:gd name="connsiteY160" fmla="*/ 100737 h 457399"/>
              <a:gd name="connsiteX161" fmla="*/ 289607 w 554362"/>
              <a:gd name="connsiteY161" fmla="*/ 86331 h 457399"/>
              <a:gd name="connsiteX162" fmla="*/ 282894 w 554362"/>
              <a:gd name="connsiteY162" fmla="*/ 78151 h 457399"/>
              <a:gd name="connsiteX163" fmla="*/ 277185 w 554362"/>
              <a:gd name="connsiteY163" fmla="*/ 80479 h 457399"/>
              <a:gd name="connsiteX164" fmla="*/ 271466 w 554362"/>
              <a:gd name="connsiteY164" fmla="*/ 78151 h 457399"/>
              <a:gd name="connsiteX165" fmla="*/ 264756 w 554362"/>
              <a:gd name="connsiteY165" fmla="*/ 86331 h 457399"/>
              <a:gd name="connsiteX166" fmla="*/ 273800 w 554362"/>
              <a:gd name="connsiteY166" fmla="*/ 100737 h 457399"/>
              <a:gd name="connsiteX167" fmla="*/ 263128 w 554362"/>
              <a:gd name="connsiteY167" fmla="*/ 109476 h 457399"/>
              <a:gd name="connsiteX168" fmla="*/ 253896 w 554362"/>
              <a:gd name="connsiteY168" fmla="*/ 103233 h 457399"/>
              <a:gd name="connsiteX169" fmla="*/ 257502 w 554362"/>
              <a:gd name="connsiteY169" fmla="*/ 94547 h 457399"/>
              <a:gd name="connsiteX170" fmla="*/ 249603 w 554362"/>
              <a:gd name="connsiteY170" fmla="*/ 84848 h 457399"/>
              <a:gd name="connsiteX171" fmla="*/ 244199 w 554362"/>
              <a:gd name="connsiteY171" fmla="*/ 87244 h 457399"/>
              <a:gd name="connsiteX172" fmla="*/ 237675 w 554362"/>
              <a:gd name="connsiteY172" fmla="*/ 64842 h 457399"/>
              <a:gd name="connsiteX173" fmla="*/ 242578 w 554362"/>
              <a:gd name="connsiteY173" fmla="*/ 56779 h 457399"/>
              <a:gd name="connsiteX174" fmla="*/ 255441 w 554362"/>
              <a:gd name="connsiteY174" fmla="*/ 66984 h 457399"/>
              <a:gd name="connsiteX175" fmla="*/ 262846 w 554362"/>
              <a:gd name="connsiteY175" fmla="*/ 60050 h 457399"/>
              <a:gd name="connsiteX176" fmla="*/ 261957 w 554362"/>
              <a:gd name="connsiteY176" fmla="*/ 59461 h 457399"/>
              <a:gd name="connsiteX177" fmla="*/ 241153 w 554362"/>
              <a:gd name="connsiteY177" fmla="*/ 48210 h 457399"/>
              <a:gd name="connsiteX178" fmla="*/ 224066 w 554362"/>
              <a:gd name="connsiteY178" fmla="*/ 64640 h 457399"/>
              <a:gd name="connsiteX179" fmla="*/ 242409 w 554362"/>
              <a:gd name="connsiteY179" fmla="*/ 107451 h 457399"/>
              <a:gd name="connsiteX180" fmla="*/ 235384 w 554362"/>
              <a:gd name="connsiteY180" fmla="*/ 114687 h 457399"/>
              <a:gd name="connsiteX181" fmla="*/ 230081 w 554362"/>
              <a:gd name="connsiteY181" fmla="*/ 112882 h 457399"/>
              <a:gd name="connsiteX182" fmla="*/ 230997 w 554362"/>
              <a:gd name="connsiteY182" fmla="*/ 108412 h 457399"/>
              <a:gd name="connsiteX183" fmla="*/ 224101 w 554362"/>
              <a:gd name="connsiteY183" fmla="*/ 99894 h 457399"/>
              <a:gd name="connsiteX184" fmla="*/ 218416 w 554362"/>
              <a:gd name="connsiteY184" fmla="*/ 103066 h 457399"/>
              <a:gd name="connsiteX185" fmla="*/ 206946 w 554362"/>
              <a:gd name="connsiteY185" fmla="*/ 79382 h 457399"/>
              <a:gd name="connsiteX186" fmla="*/ 210101 w 554362"/>
              <a:gd name="connsiteY186" fmla="*/ 74220 h 457399"/>
              <a:gd name="connsiteX187" fmla="*/ 217227 w 554362"/>
              <a:gd name="connsiteY187" fmla="*/ 78236 h 457399"/>
              <a:gd name="connsiteX188" fmla="*/ 222089 w 554362"/>
              <a:gd name="connsiteY188" fmla="*/ 72382 h 457399"/>
              <a:gd name="connsiteX189" fmla="*/ 220435 w 554362"/>
              <a:gd name="connsiteY189" fmla="*/ 71993 h 457399"/>
              <a:gd name="connsiteX190" fmla="*/ 207344 w 554362"/>
              <a:gd name="connsiteY190" fmla="*/ 67001 h 457399"/>
              <a:gd name="connsiteX191" fmla="*/ 195949 w 554362"/>
              <a:gd name="connsiteY191" fmla="*/ 80766 h 457399"/>
              <a:gd name="connsiteX192" fmla="*/ 213834 w 554362"/>
              <a:gd name="connsiteY192" fmla="*/ 119596 h 457399"/>
              <a:gd name="connsiteX193" fmla="*/ 223786 w 554362"/>
              <a:gd name="connsiteY193" fmla="*/ 144865 h 457399"/>
              <a:gd name="connsiteX194" fmla="*/ 277185 w 554362"/>
              <a:gd name="connsiteY194" fmla="*/ 138388 h 457399"/>
              <a:gd name="connsiteX195" fmla="*/ 214598 w 554362"/>
              <a:gd name="connsiteY195" fmla="*/ 163707 h 457399"/>
              <a:gd name="connsiteX196" fmla="*/ 195654 w 554362"/>
              <a:gd name="connsiteY196" fmla="*/ 168548 h 457399"/>
              <a:gd name="connsiteX197" fmla="*/ 201023 w 554362"/>
              <a:gd name="connsiteY197" fmla="*/ 159844 h 457399"/>
              <a:gd name="connsiteX198" fmla="*/ 201176 w 554362"/>
              <a:gd name="connsiteY198" fmla="*/ 158815 h 457399"/>
              <a:gd name="connsiteX199" fmla="*/ 188332 w 554362"/>
              <a:gd name="connsiteY199" fmla="*/ 164163 h 457399"/>
              <a:gd name="connsiteX200" fmla="*/ 180924 w 554362"/>
              <a:gd name="connsiteY200" fmla="*/ 168801 h 457399"/>
              <a:gd name="connsiteX201" fmla="*/ 147506 w 554362"/>
              <a:gd name="connsiteY201" fmla="*/ 188098 h 457399"/>
              <a:gd name="connsiteX202" fmla="*/ 163201 w 554362"/>
              <a:gd name="connsiteY202" fmla="*/ 206232 h 457399"/>
              <a:gd name="connsiteX203" fmla="*/ 182723 w 554362"/>
              <a:gd name="connsiteY203" fmla="*/ 191185 h 457399"/>
              <a:gd name="connsiteX204" fmla="*/ 185845 w 554362"/>
              <a:gd name="connsiteY204" fmla="*/ 195436 h 457399"/>
              <a:gd name="connsiteX205" fmla="*/ 186719 w 554362"/>
              <a:gd name="connsiteY205" fmla="*/ 195673 h 457399"/>
              <a:gd name="connsiteX206" fmla="*/ 188568 w 554362"/>
              <a:gd name="connsiteY206" fmla="*/ 186176 h 457399"/>
              <a:gd name="connsiteX207" fmla="*/ 194863 w 554362"/>
              <a:gd name="connsiteY207" fmla="*/ 179900 h 457399"/>
              <a:gd name="connsiteX208" fmla="*/ 194863 w 554362"/>
              <a:gd name="connsiteY208" fmla="*/ 258592 h 457399"/>
              <a:gd name="connsiteX209" fmla="*/ 191708 w 554362"/>
              <a:gd name="connsiteY209" fmla="*/ 259216 h 457399"/>
              <a:gd name="connsiteX210" fmla="*/ 165432 w 554362"/>
              <a:gd name="connsiteY210" fmla="*/ 240576 h 457399"/>
              <a:gd name="connsiteX211" fmla="*/ 129943 w 554362"/>
              <a:gd name="connsiteY211" fmla="*/ 245046 h 457399"/>
              <a:gd name="connsiteX212" fmla="*/ 90168 w 554362"/>
              <a:gd name="connsiteY212" fmla="*/ 246041 h 457399"/>
              <a:gd name="connsiteX213" fmla="*/ 67313 w 554362"/>
              <a:gd name="connsiteY213" fmla="*/ 293171 h 457399"/>
              <a:gd name="connsiteX214" fmla="*/ 52950 w 554362"/>
              <a:gd name="connsiteY214" fmla="*/ 296140 h 457399"/>
              <a:gd name="connsiteX215" fmla="*/ 37541 w 554362"/>
              <a:gd name="connsiteY215" fmla="*/ 283624 h 457399"/>
              <a:gd name="connsiteX216" fmla="*/ 62698 w 554362"/>
              <a:gd name="connsiteY216" fmla="*/ 235397 h 457399"/>
              <a:gd name="connsiteX217" fmla="*/ 36311 w 554362"/>
              <a:gd name="connsiteY217" fmla="*/ 211191 h 457399"/>
              <a:gd name="connsiteX218" fmla="*/ 14677 w 554362"/>
              <a:gd name="connsiteY218" fmla="*/ 211158 h 457399"/>
              <a:gd name="connsiteX219" fmla="*/ 2104 w 554362"/>
              <a:gd name="connsiteY219" fmla="*/ 202200 h 457399"/>
              <a:gd name="connsiteX220" fmla="*/ 1044 w 554362"/>
              <a:gd name="connsiteY220" fmla="*/ 202554 h 457399"/>
              <a:gd name="connsiteX221" fmla="*/ 0 w 554362"/>
              <a:gd name="connsiteY221" fmla="*/ 211714 h 457399"/>
              <a:gd name="connsiteX222" fmla="*/ 13523 w 554362"/>
              <a:gd name="connsiteY222" fmla="*/ 224517 h 457399"/>
              <a:gd name="connsiteX223" fmla="*/ 22517 w 554362"/>
              <a:gd name="connsiteY223" fmla="*/ 222662 h 457399"/>
              <a:gd name="connsiteX224" fmla="*/ 23382 w 554362"/>
              <a:gd name="connsiteY224" fmla="*/ 223405 h 457399"/>
              <a:gd name="connsiteX225" fmla="*/ 20819 w 554362"/>
              <a:gd name="connsiteY225" fmla="*/ 238215 h 457399"/>
              <a:gd name="connsiteX226" fmla="*/ 21752 w 554362"/>
              <a:gd name="connsiteY226" fmla="*/ 238180 h 457399"/>
              <a:gd name="connsiteX227" fmla="*/ 42547 w 554362"/>
              <a:gd name="connsiteY227" fmla="*/ 221752 h 457399"/>
              <a:gd name="connsiteX228" fmla="*/ 55596 w 554362"/>
              <a:gd name="connsiteY228" fmla="*/ 235515 h 457399"/>
              <a:gd name="connsiteX229" fmla="*/ 27285 w 554362"/>
              <a:gd name="connsiteY229" fmla="*/ 285327 h 457399"/>
              <a:gd name="connsiteX230" fmla="*/ 64793 w 554362"/>
              <a:gd name="connsiteY230" fmla="*/ 308926 h 457399"/>
              <a:gd name="connsiteX231" fmla="*/ 37449 w 554362"/>
              <a:gd name="connsiteY231" fmla="*/ 322910 h 457399"/>
              <a:gd name="connsiteX232" fmla="*/ 36414 w 554362"/>
              <a:gd name="connsiteY232" fmla="*/ 322978 h 457399"/>
              <a:gd name="connsiteX233" fmla="*/ 44474 w 554362"/>
              <a:gd name="connsiteY233" fmla="*/ 340049 h 457399"/>
              <a:gd name="connsiteX234" fmla="*/ 44202 w 554362"/>
              <a:gd name="connsiteY234" fmla="*/ 341011 h 457399"/>
              <a:gd name="connsiteX235" fmla="*/ 40146 w 554362"/>
              <a:gd name="connsiteY235" fmla="*/ 379200 h 457399"/>
              <a:gd name="connsiteX236" fmla="*/ 29575 w 554362"/>
              <a:gd name="connsiteY236" fmla="*/ 388106 h 457399"/>
              <a:gd name="connsiteX237" fmla="*/ 29389 w 554362"/>
              <a:gd name="connsiteY237" fmla="*/ 388984 h 457399"/>
              <a:gd name="connsiteX238" fmla="*/ 45967 w 554362"/>
              <a:gd name="connsiteY238" fmla="*/ 389759 h 457399"/>
              <a:gd name="connsiteX239" fmla="*/ 43981 w 554362"/>
              <a:gd name="connsiteY239" fmla="*/ 400859 h 457399"/>
              <a:gd name="connsiteX240" fmla="*/ 44101 w 554362"/>
              <a:gd name="connsiteY240" fmla="*/ 401871 h 457399"/>
              <a:gd name="connsiteX241" fmla="*/ 57760 w 554362"/>
              <a:gd name="connsiteY241" fmla="*/ 394347 h 457399"/>
              <a:gd name="connsiteX242" fmla="*/ 70944 w 554362"/>
              <a:gd name="connsiteY242" fmla="*/ 397182 h 457399"/>
              <a:gd name="connsiteX243" fmla="*/ 84044 w 554362"/>
              <a:gd name="connsiteY243" fmla="*/ 403727 h 457399"/>
              <a:gd name="connsiteX244" fmla="*/ 84909 w 554362"/>
              <a:gd name="connsiteY244" fmla="*/ 403592 h 457399"/>
              <a:gd name="connsiteX245" fmla="*/ 79853 w 554362"/>
              <a:gd name="connsiteY245" fmla="*/ 387567 h 457399"/>
              <a:gd name="connsiteX246" fmla="*/ 91764 w 554362"/>
              <a:gd name="connsiteY246" fmla="*/ 388984 h 457399"/>
              <a:gd name="connsiteX247" fmla="*/ 92545 w 554362"/>
              <a:gd name="connsiteY247" fmla="*/ 388613 h 457399"/>
              <a:gd name="connsiteX248" fmla="*/ 76960 w 554362"/>
              <a:gd name="connsiteY248" fmla="*/ 380719 h 457399"/>
              <a:gd name="connsiteX249" fmla="*/ 84162 w 554362"/>
              <a:gd name="connsiteY249" fmla="*/ 372959 h 457399"/>
              <a:gd name="connsiteX250" fmla="*/ 84367 w 554362"/>
              <a:gd name="connsiteY250" fmla="*/ 372149 h 457399"/>
              <a:gd name="connsiteX251" fmla="*/ 69332 w 554362"/>
              <a:gd name="connsiteY251" fmla="*/ 373144 h 457399"/>
              <a:gd name="connsiteX252" fmla="*/ 56962 w 554362"/>
              <a:gd name="connsiteY252" fmla="*/ 375388 h 457399"/>
              <a:gd name="connsiteX253" fmla="*/ 101690 w 554362"/>
              <a:gd name="connsiteY253" fmla="*/ 328089 h 457399"/>
              <a:gd name="connsiteX254" fmla="*/ 102514 w 554362"/>
              <a:gd name="connsiteY254" fmla="*/ 327802 h 457399"/>
              <a:gd name="connsiteX255" fmla="*/ 118795 w 554362"/>
              <a:gd name="connsiteY255" fmla="*/ 323686 h 457399"/>
              <a:gd name="connsiteX256" fmla="*/ 118404 w 554362"/>
              <a:gd name="connsiteY256" fmla="*/ 323062 h 457399"/>
              <a:gd name="connsiteX257" fmla="*/ 116487 w 554362"/>
              <a:gd name="connsiteY257" fmla="*/ 273385 h 457399"/>
              <a:gd name="connsiteX258" fmla="*/ 179423 w 554362"/>
              <a:gd name="connsiteY258" fmla="*/ 270771 h 457399"/>
              <a:gd name="connsiteX259" fmla="*/ 176648 w 554362"/>
              <a:gd name="connsiteY259" fmla="*/ 275594 h 457399"/>
              <a:gd name="connsiteX260" fmla="*/ 176775 w 554362"/>
              <a:gd name="connsiteY260" fmla="*/ 276439 h 457399"/>
              <a:gd name="connsiteX261" fmla="*/ 185006 w 554362"/>
              <a:gd name="connsiteY261" fmla="*/ 274634 h 457399"/>
              <a:gd name="connsiteX262" fmla="*/ 183426 w 554362"/>
              <a:gd name="connsiteY262" fmla="*/ 285581 h 457399"/>
              <a:gd name="connsiteX263" fmla="*/ 183597 w 554362"/>
              <a:gd name="connsiteY263" fmla="*/ 286474 h 457399"/>
              <a:gd name="connsiteX264" fmla="*/ 193930 w 554362"/>
              <a:gd name="connsiteY264" fmla="*/ 278598 h 457399"/>
              <a:gd name="connsiteX265" fmla="*/ 194863 w 554362"/>
              <a:gd name="connsiteY265" fmla="*/ 279121 h 457399"/>
              <a:gd name="connsiteX266" fmla="*/ 194863 w 554362"/>
              <a:gd name="connsiteY266" fmla="*/ 302872 h 457399"/>
              <a:gd name="connsiteX267" fmla="*/ 277185 w 554362"/>
              <a:gd name="connsiteY267" fmla="*/ 370058 h 457399"/>
              <a:gd name="connsiteX268" fmla="*/ 359498 w 554362"/>
              <a:gd name="connsiteY268" fmla="*/ 302872 h 457399"/>
              <a:gd name="connsiteX269" fmla="*/ 359498 w 554362"/>
              <a:gd name="connsiteY269" fmla="*/ 279121 h 457399"/>
              <a:gd name="connsiteX270" fmla="*/ 360440 w 554362"/>
              <a:gd name="connsiteY270" fmla="*/ 278598 h 457399"/>
              <a:gd name="connsiteX271" fmla="*/ 370775 w 554362"/>
              <a:gd name="connsiteY271" fmla="*/ 286474 h 457399"/>
              <a:gd name="connsiteX272" fmla="*/ 370943 w 554362"/>
              <a:gd name="connsiteY272" fmla="*/ 285581 h 457399"/>
              <a:gd name="connsiteX273" fmla="*/ 369365 w 554362"/>
              <a:gd name="connsiteY273" fmla="*/ 274634 h 457399"/>
              <a:gd name="connsiteX274" fmla="*/ 377594 w 554362"/>
              <a:gd name="connsiteY274" fmla="*/ 276439 h 457399"/>
              <a:gd name="connsiteX275" fmla="*/ 377714 w 554362"/>
              <a:gd name="connsiteY275" fmla="*/ 275594 h 457399"/>
              <a:gd name="connsiteX276" fmla="*/ 374948 w 554362"/>
              <a:gd name="connsiteY276" fmla="*/ 270771 h 457399"/>
              <a:gd name="connsiteX277" fmla="*/ 437884 w 554362"/>
              <a:gd name="connsiteY277" fmla="*/ 273385 h 457399"/>
              <a:gd name="connsiteX278" fmla="*/ 435966 w 554362"/>
              <a:gd name="connsiteY278" fmla="*/ 323062 h 457399"/>
              <a:gd name="connsiteX279" fmla="*/ 435577 w 554362"/>
              <a:gd name="connsiteY279" fmla="*/ 323686 h 457399"/>
              <a:gd name="connsiteX280" fmla="*/ 451849 w 554362"/>
              <a:gd name="connsiteY280" fmla="*/ 327802 h 457399"/>
              <a:gd name="connsiteX281" fmla="*/ 452679 w 554362"/>
              <a:gd name="connsiteY281" fmla="*/ 328089 h 457399"/>
              <a:gd name="connsiteX282" fmla="*/ 497407 w 554362"/>
              <a:gd name="connsiteY282" fmla="*/ 375388 h 457399"/>
              <a:gd name="connsiteX283" fmla="*/ 485038 w 554362"/>
              <a:gd name="connsiteY283" fmla="*/ 373144 h 457399"/>
              <a:gd name="connsiteX284" fmla="*/ 470004 w 554362"/>
              <a:gd name="connsiteY284" fmla="*/ 372149 h 457399"/>
              <a:gd name="connsiteX285" fmla="*/ 470208 w 554362"/>
              <a:gd name="connsiteY285" fmla="*/ 372959 h 457399"/>
              <a:gd name="connsiteX286" fmla="*/ 477403 w 554362"/>
              <a:gd name="connsiteY286" fmla="*/ 380719 h 457399"/>
              <a:gd name="connsiteX287" fmla="*/ 461826 w 554362"/>
              <a:gd name="connsiteY287" fmla="*/ 388613 h 457399"/>
              <a:gd name="connsiteX288" fmla="*/ 462606 w 554362"/>
              <a:gd name="connsiteY288" fmla="*/ 388984 h 457399"/>
              <a:gd name="connsiteX289" fmla="*/ 474519 w 554362"/>
              <a:gd name="connsiteY289" fmla="*/ 387567 h 457399"/>
              <a:gd name="connsiteX290" fmla="*/ 469462 w 554362"/>
              <a:gd name="connsiteY290" fmla="*/ 403592 h 457399"/>
              <a:gd name="connsiteX291" fmla="*/ 470328 w 554362"/>
              <a:gd name="connsiteY291" fmla="*/ 403727 h 457399"/>
              <a:gd name="connsiteX292" fmla="*/ 483427 w 554362"/>
              <a:gd name="connsiteY292" fmla="*/ 397182 h 457399"/>
              <a:gd name="connsiteX293" fmla="*/ 496612 w 554362"/>
              <a:gd name="connsiteY293" fmla="*/ 394347 h 457399"/>
              <a:gd name="connsiteX294" fmla="*/ 510271 w 554362"/>
              <a:gd name="connsiteY294" fmla="*/ 401871 h 457399"/>
              <a:gd name="connsiteX295" fmla="*/ 510389 w 554362"/>
              <a:gd name="connsiteY295" fmla="*/ 400859 h 457399"/>
              <a:gd name="connsiteX296" fmla="*/ 508404 w 554362"/>
              <a:gd name="connsiteY296" fmla="*/ 389759 h 457399"/>
              <a:gd name="connsiteX297" fmla="*/ 524982 w 554362"/>
              <a:gd name="connsiteY297" fmla="*/ 388984 h 457399"/>
              <a:gd name="connsiteX298" fmla="*/ 524795 w 554362"/>
              <a:gd name="connsiteY298" fmla="*/ 388106 h 457399"/>
              <a:gd name="connsiteX299" fmla="*/ 514223 w 554362"/>
              <a:gd name="connsiteY299" fmla="*/ 379200 h 457399"/>
              <a:gd name="connsiteX300" fmla="*/ 510168 w 554362"/>
              <a:gd name="connsiteY300" fmla="*/ 341011 h 457399"/>
              <a:gd name="connsiteX301" fmla="*/ 509897 w 554362"/>
              <a:gd name="connsiteY301" fmla="*/ 340049 h 457399"/>
              <a:gd name="connsiteX302" fmla="*/ 517957 w 554362"/>
              <a:gd name="connsiteY302" fmla="*/ 322978 h 457399"/>
              <a:gd name="connsiteX303" fmla="*/ 516922 w 554362"/>
              <a:gd name="connsiteY303" fmla="*/ 322910 h 457399"/>
              <a:gd name="connsiteX304" fmla="*/ 489569 w 554362"/>
              <a:gd name="connsiteY304" fmla="*/ 308926 h 457399"/>
              <a:gd name="connsiteX305" fmla="*/ 527078 w 554362"/>
              <a:gd name="connsiteY305" fmla="*/ 285327 h 457399"/>
              <a:gd name="connsiteX306" fmla="*/ 498766 w 554362"/>
              <a:gd name="connsiteY306" fmla="*/ 235515 h 457399"/>
              <a:gd name="connsiteX307" fmla="*/ 511815 w 554362"/>
              <a:gd name="connsiteY307" fmla="*/ 221752 h 457399"/>
              <a:gd name="connsiteX308" fmla="*/ 532617 w 554362"/>
              <a:gd name="connsiteY308" fmla="*/ 238180 h 457399"/>
              <a:gd name="connsiteX309" fmla="*/ 533550 w 554362"/>
              <a:gd name="connsiteY309" fmla="*/ 238215 h 457399"/>
              <a:gd name="connsiteX310" fmla="*/ 530989 w 554362"/>
              <a:gd name="connsiteY310" fmla="*/ 223405 h 457399"/>
              <a:gd name="connsiteX311" fmla="*/ 531854 w 554362"/>
              <a:gd name="connsiteY311" fmla="*/ 222662 h 457399"/>
              <a:gd name="connsiteX312" fmla="*/ 540839 w 554362"/>
              <a:gd name="connsiteY312" fmla="*/ 224517 h 457399"/>
              <a:gd name="connsiteX313" fmla="*/ 554363 w 554362"/>
              <a:gd name="connsiteY313" fmla="*/ 211714 h 457399"/>
              <a:gd name="connsiteX314" fmla="*/ 553327 w 554362"/>
              <a:gd name="connsiteY314" fmla="*/ 202554 h 457399"/>
              <a:gd name="connsiteX315" fmla="*/ 552267 w 554362"/>
              <a:gd name="connsiteY315" fmla="*/ 202200 h 457399"/>
              <a:gd name="connsiteX316" fmla="*/ 539692 w 554362"/>
              <a:gd name="connsiteY316" fmla="*/ 211158 h 457399"/>
              <a:gd name="connsiteX317" fmla="*/ 518050 w 554362"/>
              <a:gd name="connsiteY317" fmla="*/ 211191 h 457399"/>
              <a:gd name="connsiteX318" fmla="*/ 491665 w 554362"/>
              <a:gd name="connsiteY318" fmla="*/ 235397 h 457399"/>
              <a:gd name="connsiteX319" fmla="*/ 516819 w 554362"/>
              <a:gd name="connsiteY319" fmla="*/ 283624 h 457399"/>
              <a:gd name="connsiteX320" fmla="*/ 501412 w 554362"/>
              <a:gd name="connsiteY320" fmla="*/ 296140 h 457399"/>
              <a:gd name="connsiteX321" fmla="*/ 487057 w 554362"/>
              <a:gd name="connsiteY321" fmla="*/ 293171 h 457399"/>
              <a:gd name="connsiteX322" fmla="*/ 464201 w 554362"/>
              <a:gd name="connsiteY322" fmla="*/ 246041 h 457399"/>
              <a:gd name="connsiteX323" fmla="*/ 424428 w 554362"/>
              <a:gd name="connsiteY323" fmla="*/ 245046 h 457399"/>
              <a:gd name="connsiteX324" fmla="*/ 388930 w 554362"/>
              <a:gd name="connsiteY324" fmla="*/ 240576 h 457399"/>
              <a:gd name="connsiteX325" fmla="*/ 362664 w 554362"/>
              <a:gd name="connsiteY325" fmla="*/ 259216 h 457399"/>
              <a:gd name="connsiteX326" fmla="*/ 359498 w 554362"/>
              <a:gd name="connsiteY326" fmla="*/ 258592 h 457399"/>
              <a:gd name="connsiteX327" fmla="*/ 359498 w 554362"/>
              <a:gd name="connsiteY327" fmla="*/ 179900 h 457399"/>
              <a:gd name="connsiteX328" fmla="*/ 365802 w 554362"/>
              <a:gd name="connsiteY328" fmla="*/ 186176 h 457399"/>
              <a:gd name="connsiteX329" fmla="*/ 367652 w 554362"/>
              <a:gd name="connsiteY329" fmla="*/ 195673 h 457399"/>
              <a:gd name="connsiteX330" fmla="*/ 368518 w 554362"/>
              <a:gd name="connsiteY330" fmla="*/ 195436 h 457399"/>
              <a:gd name="connsiteX331" fmla="*/ 371640 w 554362"/>
              <a:gd name="connsiteY331" fmla="*/ 191185 h 457399"/>
              <a:gd name="connsiteX332" fmla="*/ 391170 w 554362"/>
              <a:gd name="connsiteY332" fmla="*/ 206232 h 457399"/>
              <a:gd name="connsiteX333" fmla="*/ 406865 w 554362"/>
              <a:gd name="connsiteY333" fmla="*/ 188098 h 457399"/>
              <a:gd name="connsiteX334" fmla="*/ 373438 w 554362"/>
              <a:gd name="connsiteY334" fmla="*/ 168801 h 457399"/>
              <a:gd name="connsiteX335" fmla="*/ 366040 w 554362"/>
              <a:gd name="connsiteY335" fmla="*/ 164163 h 457399"/>
              <a:gd name="connsiteX336" fmla="*/ 353194 w 554362"/>
              <a:gd name="connsiteY336" fmla="*/ 158815 h 457399"/>
              <a:gd name="connsiteX337" fmla="*/ 353347 w 554362"/>
              <a:gd name="connsiteY337" fmla="*/ 159844 h 457399"/>
              <a:gd name="connsiteX338" fmla="*/ 358718 w 554362"/>
              <a:gd name="connsiteY338" fmla="*/ 168548 h 457399"/>
              <a:gd name="connsiteX339" fmla="*/ 277185 w 554362"/>
              <a:gd name="connsiteY339" fmla="*/ 156740 h 457399"/>
              <a:gd name="connsiteX340" fmla="*/ 225729 w 554362"/>
              <a:gd name="connsiteY340" fmla="*/ 161515 h 457399"/>
              <a:gd name="connsiteX341" fmla="*/ 225729 w 554362"/>
              <a:gd name="connsiteY341" fmla="*/ 188791 h 457399"/>
              <a:gd name="connsiteX342" fmla="*/ 214598 w 554362"/>
              <a:gd name="connsiteY342" fmla="*/ 188791 h 457399"/>
              <a:gd name="connsiteX343" fmla="*/ 214598 w 554362"/>
              <a:gd name="connsiteY343" fmla="*/ 163707 h 457399"/>
              <a:gd name="connsiteX344" fmla="*/ 214598 w 554362"/>
              <a:gd name="connsiteY344" fmla="*/ 163707 h 457399"/>
              <a:gd name="connsiteX345" fmla="*/ 140905 w 554362"/>
              <a:gd name="connsiteY345" fmla="*/ 443132 h 457399"/>
              <a:gd name="connsiteX346" fmla="*/ 136000 w 554362"/>
              <a:gd name="connsiteY346" fmla="*/ 436198 h 457399"/>
              <a:gd name="connsiteX347" fmla="*/ 136000 w 554362"/>
              <a:gd name="connsiteY347" fmla="*/ 419262 h 457399"/>
              <a:gd name="connsiteX348" fmla="*/ 91154 w 554362"/>
              <a:gd name="connsiteY348" fmla="*/ 412498 h 457399"/>
              <a:gd name="connsiteX349" fmla="*/ 61773 w 554362"/>
              <a:gd name="connsiteY349" fmla="*/ 419212 h 457399"/>
              <a:gd name="connsiteX350" fmla="*/ 55894 w 554362"/>
              <a:gd name="connsiteY350" fmla="*/ 451465 h 457399"/>
              <a:gd name="connsiteX351" fmla="*/ 96940 w 554362"/>
              <a:gd name="connsiteY351" fmla="*/ 445408 h 457399"/>
              <a:gd name="connsiteX352" fmla="*/ 175639 w 554362"/>
              <a:gd name="connsiteY352" fmla="*/ 446353 h 457399"/>
              <a:gd name="connsiteX353" fmla="*/ 175639 w 554362"/>
              <a:gd name="connsiteY353" fmla="*/ 432132 h 457399"/>
              <a:gd name="connsiteX354" fmla="*/ 140905 w 554362"/>
              <a:gd name="connsiteY354" fmla="*/ 443132 h 457399"/>
              <a:gd name="connsiteX355" fmla="*/ 378733 w 554362"/>
              <a:gd name="connsiteY355" fmla="*/ 432132 h 457399"/>
              <a:gd name="connsiteX356" fmla="*/ 378733 w 554362"/>
              <a:gd name="connsiteY356" fmla="*/ 446353 h 457399"/>
              <a:gd name="connsiteX357" fmla="*/ 457432 w 554362"/>
              <a:gd name="connsiteY357" fmla="*/ 445408 h 457399"/>
              <a:gd name="connsiteX358" fmla="*/ 498478 w 554362"/>
              <a:gd name="connsiteY358" fmla="*/ 451465 h 457399"/>
              <a:gd name="connsiteX359" fmla="*/ 492589 w 554362"/>
              <a:gd name="connsiteY359" fmla="*/ 419212 h 457399"/>
              <a:gd name="connsiteX360" fmla="*/ 463209 w 554362"/>
              <a:gd name="connsiteY360" fmla="*/ 412498 h 457399"/>
              <a:gd name="connsiteX361" fmla="*/ 418370 w 554362"/>
              <a:gd name="connsiteY361" fmla="*/ 419262 h 457399"/>
              <a:gd name="connsiteX362" fmla="*/ 418370 w 554362"/>
              <a:gd name="connsiteY362" fmla="*/ 436198 h 457399"/>
              <a:gd name="connsiteX363" fmla="*/ 413466 w 554362"/>
              <a:gd name="connsiteY363" fmla="*/ 443132 h 457399"/>
              <a:gd name="connsiteX364" fmla="*/ 378733 w 554362"/>
              <a:gd name="connsiteY364" fmla="*/ 432132 h 457399"/>
              <a:gd name="connsiteX365" fmla="*/ 277185 w 554362"/>
              <a:gd name="connsiteY365" fmla="*/ 417492 h 457399"/>
              <a:gd name="connsiteX366" fmla="*/ 410888 w 554362"/>
              <a:gd name="connsiteY366" fmla="*/ 430058 h 457399"/>
              <a:gd name="connsiteX367" fmla="*/ 411821 w 554362"/>
              <a:gd name="connsiteY367" fmla="*/ 429484 h 457399"/>
              <a:gd name="connsiteX368" fmla="*/ 411836 w 554362"/>
              <a:gd name="connsiteY368" fmla="*/ 396693 h 457399"/>
              <a:gd name="connsiteX369" fmla="*/ 277185 w 554362"/>
              <a:gd name="connsiteY369" fmla="*/ 381562 h 457399"/>
              <a:gd name="connsiteX370" fmla="*/ 142533 w 554362"/>
              <a:gd name="connsiteY370" fmla="*/ 396693 h 457399"/>
              <a:gd name="connsiteX371" fmla="*/ 142550 w 554362"/>
              <a:gd name="connsiteY371" fmla="*/ 429484 h 457399"/>
              <a:gd name="connsiteX372" fmla="*/ 143484 w 554362"/>
              <a:gd name="connsiteY372" fmla="*/ 430058 h 457399"/>
              <a:gd name="connsiteX373" fmla="*/ 277185 w 554362"/>
              <a:gd name="connsiteY373" fmla="*/ 417492 h 457399"/>
              <a:gd name="connsiteX374" fmla="*/ 221673 w 554362"/>
              <a:gd name="connsiteY374" fmla="*/ 262876 h 457399"/>
              <a:gd name="connsiteX375" fmla="*/ 215378 w 554362"/>
              <a:gd name="connsiteY375" fmla="*/ 261257 h 457399"/>
              <a:gd name="connsiteX376" fmla="*/ 214852 w 554362"/>
              <a:gd name="connsiteY376" fmla="*/ 262033 h 457399"/>
              <a:gd name="connsiteX377" fmla="*/ 207547 w 554362"/>
              <a:gd name="connsiteY377" fmla="*/ 258844 h 457399"/>
              <a:gd name="connsiteX378" fmla="*/ 214080 w 554362"/>
              <a:gd name="connsiteY378" fmla="*/ 258794 h 457399"/>
              <a:gd name="connsiteX379" fmla="*/ 214410 w 554362"/>
              <a:gd name="connsiteY379" fmla="*/ 258103 h 457399"/>
              <a:gd name="connsiteX380" fmla="*/ 208829 w 554362"/>
              <a:gd name="connsiteY380" fmla="*/ 252671 h 457399"/>
              <a:gd name="connsiteX381" fmla="*/ 216040 w 554362"/>
              <a:gd name="connsiteY381" fmla="*/ 255336 h 457399"/>
              <a:gd name="connsiteX382" fmla="*/ 216473 w 554362"/>
              <a:gd name="connsiteY382" fmla="*/ 254830 h 457399"/>
              <a:gd name="connsiteX383" fmla="*/ 211662 w 554362"/>
              <a:gd name="connsiteY383" fmla="*/ 247829 h 457399"/>
              <a:gd name="connsiteX384" fmla="*/ 218739 w 554362"/>
              <a:gd name="connsiteY384" fmla="*/ 252536 h 457399"/>
              <a:gd name="connsiteX385" fmla="*/ 219263 w 554362"/>
              <a:gd name="connsiteY385" fmla="*/ 252165 h 457399"/>
              <a:gd name="connsiteX386" fmla="*/ 215913 w 554362"/>
              <a:gd name="connsiteY386" fmla="*/ 243932 h 457399"/>
              <a:gd name="connsiteX387" fmla="*/ 222368 w 554362"/>
              <a:gd name="connsiteY387" fmla="*/ 249988 h 457399"/>
              <a:gd name="connsiteX388" fmla="*/ 222912 w 554362"/>
              <a:gd name="connsiteY388" fmla="*/ 249701 h 457399"/>
              <a:gd name="connsiteX389" fmla="*/ 221131 w 554362"/>
              <a:gd name="connsiteY389" fmla="*/ 241471 h 457399"/>
              <a:gd name="connsiteX390" fmla="*/ 225864 w 554362"/>
              <a:gd name="connsiteY390" fmla="*/ 248352 h 457399"/>
              <a:gd name="connsiteX391" fmla="*/ 226509 w 554362"/>
              <a:gd name="connsiteY391" fmla="*/ 248168 h 457399"/>
              <a:gd name="connsiteX392" fmla="*/ 226662 w 554362"/>
              <a:gd name="connsiteY392" fmla="*/ 240643 h 457399"/>
              <a:gd name="connsiteX393" fmla="*/ 229666 w 554362"/>
              <a:gd name="connsiteY393" fmla="*/ 247525 h 457399"/>
              <a:gd name="connsiteX394" fmla="*/ 230479 w 554362"/>
              <a:gd name="connsiteY394" fmla="*/ 247425 h 457399"/>
              <a:gd name="connsiteX395" fmla="*/ 232915 w 554362"/>
              <a:gd name="connsiteY395" fmla="*/ 241606 h 457399"/>
              <a:gd name="connsiteX396" fmla="*/ 233195 w 554362"/>
              <a:gd name="connsiteY396" fmla="*/ 249432 h 457399"/>
              <a:gd name="connsiteX397" fmla="*/ 232142 w 554362"/>
              <a:gd name="connsiteY397" fmla="*/ 249634 h 457399"/>
              <a:gd name="connsiteX398" fmla="*/ 230820 w 554362"/>
              <a:gd name="connsiteY398" fmla="*/ 259063 h 457399"/>
              <a:gd name="connsiteX399" fmla="*/ 260904 w 554362"/>
              <a:gd name="connsiteY399" fmla="*/ 240897 h 457399"/>
              <a:gd name="connsiteX400" fmla="*/ 295240 w 554362"/>
              <a:gd name="connsiteY400" fmla="*/ 247036 h 457399"/>
              <a:gd name="connsiteX401" fmla="*/ 303893 w 554362"/>
              <a:gd name="connsiteY401" fmla="*/ 269573 h 457399"/>
              <a:gd name="connsiteX402" fmla="*/ 322227 w 554362"/>
              <a:gd name="connsiteY402" fmla="*/ 266773 h 457399"/>
              <a:gd name="connsiteX403" fmla="*/ 311071 w 554362"/>
              <a:gd name="connsiteY403" fmla="*/ 244051 h 457399"/>
              <a:gd name="connsiteX404" fmla="*/ 323525 w 554362"/>
              <a:gd name="connsiteY404" fmla="*/ 232496 h 457399"/>
              <a:gd name="connsiteX405" fmla="*/ 339476 w 554362"/>
              <a:gd name="connsiteY405" fmla="*/ 234555 h 457399"/>
              <a:gd name="connsiteX406" fmla="*/ 345874 w 554362"/>
              <a:gd name="connsiteY406" fmla="*/ 229646 h 457399"/>
              <a:gd name="connsiteX407" fmla="*/ 347502 w 554362"/>
              <a:gd name="connsiteY407" fmla="*/ 229763 h 457399"/>
              <a:gd name="connsiteX408" fmla="*/ 348061 w 554362"/>
              <a:gd name="connsiteY408" fmla="*/ 234420 h 457399"/>
              <a:gd name="connsiteX409" fmla="*/ 337016 w 554362"/>
              <a:gd name="connsiteY409" fmla="*/ 241184 h 457399"/>
              <a:gd name="connsiteX410" fmla="*/ 336507 w 554362"/>
              <a:gd name="connsiteY410" fmla="*/ 241656 h 457399"/>
              <a:gd name="connsiteX411" fmla="*/ 335895 w 554362"/>
              <a:gd name="connsiteY411" fmla="*/ 249382 h 457399"/>
              <a:gd name="connsiteX412" fmla="*/ 335353 w 554362"/>
              <a:gd name="connsiteY412" fmla="*/ 249347 h 457399"/>
              <a:gd name="connsiteX413" fmla="*/ 323628 w 554362"/>
              <a:gd name="connsiteY413" fmla="*/ 238602 h 457399"/>
              <a:gd name="connsiteX414" fmla="*/ 318130 w 554362"/>
              <a:gd name="connsiteY414" fmla="*/ 243882 h 457399"/>
              <a:gd name="connsiteX415" fmla="*/ 330297 w 554362"/>
              <a:gd name="connsiteY415" fmla="*/ 267937 h 457399"/>
              <a:gd name="connsiteX416" fmla="*/ 304301 w 554362"/>
              <a:gd name="connsiteY416" fmla="*/ 280824 h 457399"/>
              <a:gd name="connsiteX417" fmla="*/ 323678 w 554362"/>
              <a:gd name="connsiteY417" fmla="*/ 291653 h 457399"/>
              <a:gd name="connsiteX418" fmla="*/ 324222 w 554362"/>
              <a:gd name="connsiteY418" fmla="*/ 291670 h 457399"/>
              <a:gd name="connsiteX419" fmla="*/ 322219 w 554362"/>
              <a:gd name="connsiteY419" fmla="*/ 299751 h 457399"/>
              <a:gd name="connsiteX420" fmla="*/ 326971 w 554362"/>
              <a:gd name="connsiteY420" fmla="*/ 311524 h 457399"/>
              <a:gd name="connsiteX421" fmla="*/ 334870 w 554362"/>
              <a:gd name="connsiteY421" fmla="*/ 313937 h 457399"/>
              <a:gd name="connsiteX422" fmla="*/ 335183 w 554362"/>
              <a:gd name="connsiteY422" fmla="*/ 314291 h 457399"/>
              <a:gd name="connsiteX423" fmla="*/ 326630 w 554362"/>
              <a:gd name="connsiteY423" fmla="*/ 318036 h 457399"/>
              <a:gd name="connsiteX424" fmla="*/ 330262 w 554362"/>
              <a:gd name="connsiteY424" fmla="*/ 323232 h 457399"/>
              <a:gd name="connsiteX425" fmla="*/ 330330 w 554362"/>
              <a:gd name="connsiteY425" fmla="*/ 323805 h 457399"/>
              <a:gd name="connsiteX426" fmla="*/ 321235 w 554362"/>
              <a:gd name="connsiteY426" fmla="*/ 322168 h 457399"/>
              <a:gd name="connsiteX427" fmla="*/ 314787 w 554362"/>
              <a:gd name="connsiteY427" fmla="*/ 326065 h 457399"/>
              <a:gd name="connsiteX428" fmla="*/ 311376 w 554362"/>
              <a:gd name="connsiteY428" fmla="*/ 331732 h 457399"/>
              <a:gd name="connsiteX429" fmla="*/ 311011 w 554362"/>
              <a:gd name="connsiteY429" fmla="*/ 331936 h 457399"/>
              <a:gd name="connsiteX430" fmla="*/ 310885 w 554362"/>
              <a:gd name="connsiteY430" fmla="*/ 322691 h 457399"/>
              <a:gd name="connsiteX431" fmla="*/ 304911 w 554362"/>
              <a:gd name="connsiteY431" fmla="*/ 325391 h 457399"/>
              <a:gd name="connsiteX432" fmla="*/ 304437 w 554362"/>
              <a:gd name="connsiteY432" fmla="*/ 325424 h 457399"/>
              <a:gd name="connsiteX433" fmla="*/ 311274 w 554362"/>
              <a:gd name="connsiteY433" fmla="*/ 318609 h 457399"/>
              <a:gd name="connsiteX434" fmla="*/ 303825 w 554362"/>
              <a:gd name="connsiteY434" fmla="*/ 315505 h 457399"/>
              <a:gd name="connsiteX435" fmla="*/ 303589 w 554362"/>
              <a:gd name="connsiteY435" fmla="*/ 315151 h 457399"/>
              <a:gd name="connsiteX436" fmla="*/ 311632 w 554362"/>
              <a:gd name="connsiteY436" fmla="*/ 313177 h 457399"/>
              <a:gd name="connsiteX437" fmla="*/ 318486 w 554362"/>
              <a:gd name="connsiteY437" fmla="*/ 312317 h 457399"/>
              <a:gd name="connsiteX438" fmla="*/ 290522 w 554362"/>
              <a:gd name="connsiteY438" fmla="*/ 296816 h 457399"/>
              <a:gd name="connsiteX439" fmla="*/ 289912 w 554362"/>
              <a:gd name="connsiteY439" fmla="*/ 297018 h 457399"/>
              <a:gd name="connsiteX440" fmla="*/ 280748 w 554362"/>
              <a:gd name="connsiteY440" fmla="*/ 294555 h 457399"/>
              <a:gd name="connsiteX441" fmla="*/ 281080 w 554362"/>
              <a:gd name="connsiteY441" fmla="*/ 294353 h 457399"/>
              <a:gd name="connsiteX442" fmla="*/ 287214 w 554362"/>
              <a:gd name="connsiteY442" fmla="*/ 292143 h 457399"/>
              <a:gd name="connsiteX443" fmla="*/ 289403 w 554362"/>
              <a:gd name="connsiteY443" fmla="*/ 283220 h 457399"/>
              <a:gd name="connsiteX444" fmla="*/ 263780 w 554362"/>
              <a:gd name="connsiteY444" fmla="*/ 256533 h 457399"/>
              <a:gd name="connsiteX445" fmla="*/ 235435 w 554362"/>
              <a:gd name="connsiteY445" fmla="*/ 266064 h 457399"/>
              <a:gd name="connsiteX446" fmla="*/ 242766 w 554362"/>
              <a:gd name="connsiteY446" fmla="*/ 267735 h 457399"/>
              <a:gd name="connsiteX447" fmla="*/ 228393 w 554362"/>
              <a:gd name="connsiteY447" fmla="*/ 277586 h 457399"/>
              <a:gd name="connsiteX448" fmla="*/ 229531 w 554362"/>
              <a:gd name="connsiteY448" fmla="*/ 269151 h 457399"/>
              <a:gd name="connsiteX449" fmla="*/ 223981 w 554362"/>
              <a:gd name="connsiteY449" fmla="*/ 272694 h 457399"/>
              <a:gd name="connsiteX450" fmla="*/ 223592 w 554362"/>
              <a:gd name="connsiteY450" fmla="*/ 272626 h 457399"/>
              <a:gd name="connsiteX451" fmla="*/ 227459 w 554362"/>
              <a:gd name="connsiteY451" fmla="*/ 264815 h 457399"/>
              <a:gd name="connsiteX452" fmla="*/ 227333 w 554362"/>
              <a:gd name="connsiteY452" fmla="*/ 264631 h 457399"/>
              <a:gd name="connsiteX453" fmla="*/ 221215 w 554362"/>
              <a:gd name="connsiteY453" fmla="*/ 267987 h 457399"/>
              <a:gd name="connsiteX454" fmla="*/ 220926 w 554362"/>
              <a:gd name="connsiteY454" fmla="*/ 267970 h 457399"/>
              <a:gd name="connsiteX455" fmla="*/ 221673 w 554362"/>
              <a:gd name="connsiteY455" fmla="*/ 262876 h 457399"/>
              <a:gd name="connsiteX456" fmla="*/ 243443 w 554362"/>
              <a:gd name="connsiteY456" fmla="*/ 319824 h 457399"/>
              <a:gd name="connsiteX457" fmla="*/ 234493 w 554362"/>
              <a:gd name="connsiteY457" fmla="*/ 319976 h 457399"/>
              <a:gd name="connsiteX458" fmla="*/ 230361 w 554362"/>
              <a:gd name="connsiteY458" fmla="*/ 324007 h 457399"/>
              <a:gd name="connsiteX459" fmla="*/ 230081 w 554362"/>
              <a:gd name="connsiteY459" fmla="*/ 324075 h 457399"/>
              <a:gd name="connsiteX460" fmla="*/ 233101 w 554362"/>
              <a:gd name="connsiteY460" fmla="*/ 315455 h 457399"/>
              <a:gd name="connsiteX461" fmla="*/ 226408 w 554362"/>
              <a:gd name="connsiteY461" fmla="*/ 316044 h 457399"/>
              <a:gd name="connsiteX462" fmla="*/ 225984 w 554362"/>
              <a:gd name="connsiteY462" fmla="*/ 315877 h 457399"/>
              <a:gd name="connsiteX463" fmla="*/ 234620 w 554362"/>
              <a:gd name="connsiteY463" fmla="*/ 311693 h 457399"/>
              <a:gd name="connsiteX464" fmla="*/ 230803 w 554362"/>
              <a:gd name="connsiteY464" fmla="*/ 307375 h 457399"/>
              <a:gd name="connsiteX465" fmla="*/ 230549 w 554362"/>
              <a:gd name="connsiteY465" fmla="*/ 307004 h 457399"/>
              <a:gd name="connsiteX466" fmla="*/ 234026 w 554362"/>
              <a:gd name="connsiteY466" fmla="*/ 305166 h 457399"/>
              <a:gd name="connsiteX467" fmla="*/ 240618 w 554362"/>
              <a:gd name="connsiteY467" fmla="*/ 309821 h 457399"/>
              <a:gd name="connsiteX468" fmla="*/ 249876 w 554362"/>
              <a:gd name="connsiteY468" fmla="*/ 304440 h 457399"/>
              <a:gd name="connsiteX469" fmla="*/ 246990 w 554362"/>
              <a:gd name="connsiteY469" fmla="*/ 289224 h 457399"/>
              <a:gd name="connsiteX470" fmla="*/ 246736 w 554362"/>
              <a:gd name="connsiteY470" fmla="*/ 289055 h 457399"/>
              <a:gd name="connsiteX471" fmla="*/ 240535 w 554362"/>
              <a:gd name="connsiteY471" fmla="*/ 284552 h 457399"/>
              <a:gd name="connsiteX472" fmla="*/ 240906 w 554362"/>
              <a:gd name="connsiteY472" fmla="*/ 284434 h 457399"/>
              <a:gd name="connsiteX473" fmla="*/ 247601 w 554362"/>
              <a:gd name="connsiteY473" fmla="*/ 282325 h 457399"/>
              <a:gd name="connsiteX474" fmla="*/ 270636 w 554362"/>
              <a:gd name="connsiteY474" fmla="*/ 267211 h 457399"/>
              <a:gd name="connsiteX475" fmla="*/ 279562 w 554362"/>
              <a:gd name="connsiteY475" fmla="*/ 270602 h 457399"/>
              <a:gd name="connsiteX476" fmla="*/ 282649 w 554362"/>
              <a:gd name="connsiteY476" fmla="*/ 279947 h 457399"/>
              <a:gd name="connsiteX477" fmla="*/ 282735 w 554362"/>
              <a:gd name="connsiteY477" fmla="*/ 280335 h 457399"/>
              <a:gd name="connsiteX478" fmla="*/ 259420 w 554362"/>
              <a:gd name="connsiteY478" fmla="*/ 302179 h 457399"/>
              <a:gd name="connsiteX479" fmla="*/ 265960 w 554362"/>
              <a:gd name="connsiteY479" fmla="*/ 312149 h 457399"/>
              <a:gd name="connsiteX480" fmla="*/ 266139 w 554362"/>
              <a:gd name="connsiteY480" fmla="*/ 312436 h 457399"/>
              <a:gd name="connsiteX481" fmla="*/ 261481 w 554362"/>
              <a:gd name="connsiteY481" fmla="*/ 314797 h 457399"/>
              <a:gd name="connsiteX482" fmla="*/ 255738 w 554362"/>
              <a:gd name="connsiteY482" fmla="*/ 312975 h 457399"/>
              <a:gd name="connsiteX483" fmla="*/ 247890 w 554362"/>
              <a:gd name="connsiteY483" fmla="*/ 319419 h 457399"/>
              <a:gd name="connsiteX484" fmla="*/ 250715 w 554362"/>
              <a:gd name="connsiteY484" fmla="*/ 323417 h 457399"/>
              <a:gd name="connsiteX485" fmla="*/ 250656 w 554362"/>
              <a:gd name="connsiteY485" fmla="*/ 323636 h 457399"/>
              <a:gd name="connsiteX486" fmla="*/ 243443 w 554362"/>
              <a:gd name="connsiteY486" fmla="*/ 319824 h 457399"/>
              <a:gd name="connsiteX487" fmla="*/ 285873 w 554362"/>
              <a:gd name="connsiteY487" fmla="*/ 189432 h 457399"/>
              <a:gd name="connsiteX488" fmla="*/ 277762 w 554362"/>
              <a:gd name="connsiteY488" fmla="*/ 191843 h 457399"/>
              <a:gd name="connsiteX489" fmla="*/ 285873 w 554362"/>
              <a:gd name="connsiteY489" fmla="*/ 189432 h 457399"/>
              <a:gd name="connsiteX490" fmla="*/ 267284 w 554362"/>
              <a:gd name="connsiteY490" fmla="*/ 201813 h 457399"/>
              <a:gd name="connsiteX491" fmla="*/ 275174 w 554362"/>
              <a:gd name="connsiteY491" fmla="*/ 201475 h 457399"/>
              <a:gd name="connsiteX492" fmla="*/ 275081 w 554362"/>
              <a:gd name="connsiteY492" fmla="*/ 202589 h 457399"/>
              <a:gd name="connsiteX493" fmla="*/ 262584 w 554362"/>
              <a:gd name="connsiteY493" fmla="*/ 206924 h 457399"/>
              <a:gd name="connsiteX494" fmla="*/ 257358 w 554362"/>
              <a:gd name="connsiteY494" fmla="*/ 199198 h 457399"/>
              <a:gd name="connsiteX495" fmla="*/ 258122 w 554362"/>
              <a:gd name="connsiteY495" fmla="*/ 199148 h 457399"/>
              <a:gd name="connsiteX496" fmla="*/ 267284 w 554362"/>
              <a:gd name="connsiteY496" fmla="*/ 201813 h 457399"/>
              <a:gd name="connsiteX497" fmla="*/ 170965 w 554362"/>
              <a:gd name="connsiteY497" fmla="*/ 365318 h 457399"/>
              <a:gd name="connsiteX498" fmla="*/ 187041 w 554362"/>
              <a:gd name="connsiteY498" fmla="*/ 365689 h 457399"/>
              <a:gd name="connsiteX499" fmla="*/ 194745 w 554362"/>
              <a:gd name="connsiteY499" fmla="*/ 373027 h 457399"/>
              <a:gd name="connsiteX500" fmla="*/ 195356 w 554362"/>
              <a:gd name="connsiteY500" fmla="*/ 373027 h 457399"/>
              <a:gd name="connsiteX501" fmla="*/ 189774 w 554362"/>
              <a:gd name="connsiteY501" fmla="*/ 357407 h 457399"/>
              <a:gd name="connsiteX502" fmla="*/ 201991 w 554362"/>
              <a:gd name="connsiteY502" fmla="*/ 358519 h 457399"/>
              <a:gd name="connsiteX503" fmla="*/ 202703 w 554362"/>
              <a:gd name="connsiteY503" fmla="*/ 358284 h 457399"/>
              <a:gd name="connsiteX504" fmla="*/ 187007 w 554362"/>
              <a:gd name="connsiteY504" fmla="*/ 350591 h 457399"/>
              <a:gd name="connsiteX505" fmla="*/ 193930 w 554362"/>
              <a:gd name="connsiteY505" fmla="*/ 342781 h 457399"/>
              <a:gd name="connsiteX506" fmla="*/ 194389 w 554362"/>
              <a:gd name="connsiteY506" fmla="*/ 342091 h 457399"/>
              <a:gd name="connsiteX507" fmla="*/ 178778 w 554362"/>
              <a:gd name="connsiteY507" fmla="*/ 346055 h 457399"/>
              <a:gd name="connsiteX508" fmla="*/ 159264 w 554362"/>
              <a:gd name="connsiteY508" fmla="*/ 337468 h 457399"/>
              <a:gd name="connsiteX509" fmla="*/ 169538 w 554362"/>
              <a:gd name="connsiteY509" fmla="*/ 316989 h 457399"/>
              <a:gd name="connsiteX510" fmla="*/ 169470 w 554362"/>
              <a:gd name="connsiteY510" fmla="*/ 315251 h 457399"/>
              <a:gd name="connsiteX511" fmla="*/ 169886 w 554362"/>
              <a:gd name="connsiteY511" fmla="*/ 314999 h 457399"/>
              <a:gd name="connsiteX512" fmla="*/ 173670 w 554362"/>
              <a:gd name="connsiteY512" fmla="*/ 315977 h 457399"/>
              <a:gd name="connsiteX513" fmla="*/ 180457 w 554362"/>
              <a:gd name="connsiteY513" fmla="*/ 306936 h 457399"/>
              <a:gd name="connsiteX514" fmla="*/ 179897 w 554362"/>
              <a:gd name="connsiteY514" fmla="*/ 306717 h 457399"/>
              <a:gd name="connsiteX515" fmla="*/ 176292 w 554362"/>
              <a:gd name="connsiteY515" fmla="*/ 308859 h 457399"/>
              <a:gd name="connsiteX516" fmla="*/ 130275 w 554362"/>
              <a:gd name="connsiteY516" fmla="*/ 281363 h 457399"/>
              <a:gd name="connsiteX517" fmla="*/ 109751 w 554362"/>
              <a:gd name="connsiteY517" fmla="*/ 290675 h 457399"/>
              <a:gd name="connsiteX518" fmla="*/ 112432 w 554362"/>
              <a:gd name="connsiteY518" fmla="*/ 297270 h 457399"/>
              <a:gd name="connsiteX519" fmla="*/ 106425 w 554362"/>
              <a:gd name="connsiteY519" fmla="*/ 303276 h 457399"/>
              <a:gd name="connsiteX520" fmla="*/ 106425 w 554362"/>
              <a:gd name="connsiteY520" fmla="*/ 303984 h 457399"/>
              <a:gd name="connsiteX521" fmla="*/ 139751 w 554362"/>
              <a:gd name="connsiteY521" fmla="*/ 318609 h 457399"/>
              <a:gd name="connsiteX522" fmla="*/ 140888 w 554362"/>
              <a:gd name="connsiteY522" fmla="*/ 342410 h 457399"/>
              <a:gd name="connsiteX523" fmla="*/ 129807 w 554362"/>
              <a:gd name="connsiteY523" fmla="*/ 351418 h 457399"/>
              <a:gd name="connsiteX524" fmla="*/ 129578 w 554362"/>
              <a:gd name="connsiteY524" fmla="*/ 351822 h 457399"/>
              <a:gd name="connsiteX525" fmla="*/ 138248 w 554362"/>
              <a:gd name="connsiteY525" fmla="*/ 356275 h 457399"/>
              <a:gd name="connsiteX526" fmla="*/ 148378 w 554362"/>
              <a:gd name="connsiteY526" fmla="*/ 352969 h 457399"/>
              <a:gd name="connsiteX527" fmla="*/ 162810 w 554362"/>
              <a:gd name="connsiteY527" fmla="*/ 364677 h 457399"/>
              <a:gd name="connsiteX528" fmla="*/ 157704 w 554362"/>
              <a:gd name="connsiteY528" fmla="*/ 371947 h 457399"/>
              <a:gd name="connsiteX529" fmla="*/ 157831 w 554362"/>
              <a:gd name="connsiteY529" fmla="*/ 372351 h 457399"/>
              <a:gd name="connsiteX530" fmla="*/ 170965 w 554362"/>
              <a:gd name="connsiteY530" fmla="*/ 365318 h 457399"/>
              <a:gd name="connsiteX531" fmla="*/ 396532 w 554362"/>
              <a:gd name="connsiteY531" fmla="*/ 372351 h 457399"/>
              <a:gd name="connsiteX532" fmla="*/ 396668 w 554362"/>
              <a:gd name="connsiteY532" fmla="*/ 371947 h 457399"/>
              <a:gd name="connsiteX533" fmla="*/ 391552 w 554362"/>
              <a:gd name="connsiteY533" fmla="*/ 364677 h 457399"/>
              <a:gd name="connsiteX534" fmla="*/ 405983 w 554362"/>
              <a:gd name="connsiteY534" fmla="*/ 352969 h 457399"/>
              <a:gd name="connsiteX535" fmla="*/ 416113 w 554362"/>
              <a:gd name="connsiteY535" fmla="*/ 356275 h 457399"/>
              <a:gd name="connsiteX536" fmla="*/ 424793 w 554362"/>
              <a:gd name="connsiteY536" fmla="*/ 351822 h 457399"/>
              <a:gd name="connsiteX537" fmla="*/ 424564 w 554362"/>
              <a:gd name="connsiteY537" fmla="*/ 351418 h 457399"/>
              <a:gd name="connsiteX538" fmla="*/ 413484 w 554362"/>
              <a:gd name="connsiteY538" fmla="*/ 342410 h 457399"/>
              <a:gd name="connsiteX539" fmla="*/ 414620 w 554362"/>
              <a:gd name="connsiteY539" fmla="*/ 318609 h 457399"/>
              <a:gd name="connsiteX540" fmla="*/ 447946 w 554362"/>
              <a:gd name="connsiteY540" fmla="*/ 303984 h 457399"/>
              <a:gd name="connsiteX541" fmla="*/ 447946 w 554362"/>
              <a:gd name="connsiteY541" fmla="*/ 303276 h 457399"/>
              <a:gd name="connsiteX542" fmla="*/ 441940 w 554362"/>
              <a:gd name="connsiteY542" fmla="*/ 297270 h 457399"/>
              <a:gd name="connsiteX543" fmla="*/ 444621 w 554362"/>
              <a:gd name="connsiteY543" fmla="*/ 290675 h 457399"/>
              <a:gd name="connsiteX544" fmla="*/ 424088 w 554362"/>
              <a:gd name="connsiteY544" fmla="*/ 281363 h 457399"/>
              <a:gd name="connsiteX545" fmla="*/ 378071 w 554362"/>
              <a:gd name="connsiteY545" fmla="*/ 308859 h 457399"/>
              <a:gd name="connsiteX546" fmla="*/ 374474 w 554362"/>
              <a:gd name="connsiteY546" fmla="*/ 306717 h 457399"/>
              <a:gd name="connsiteX547" fmla="*/ 373913 w 554362"/>
              <a:gd name="connsiteY547" fmla="*/ 306936 h 457399"/>
              <a:gd name="connsiteX548" fmla="*/ 380693 w 554362"/>
              <a:gd name="connsiteY548" fmla="*/ 315977 h 457399"/>
              <a:gd name="connsiteX549" fmla="*/ 384484 w 554362"/>
              <a:gd name="connsiteY549" fmla="*/ 314999 h 457399"/>
              <a:gd name="connsiteX550" fmla="*/ 384892 w 554362"/>
              <a:gd name="connsiteY550" fmla="*/ 315251 h 457399"/>
              <a:gd name="connsiteX551" fmla="*/ 384824 w 554362"/>
              <a:gd name="connsiteY551" fmla="*/ 316989 h 457399"/>
              <a:gd name="connsiteX552" fmla="*/ 395107 w 554362"/>
              <a:gd name="connsiteY552" fmla="*/ 337468 h 457399"/>
              <a:gd name="connsiteX553" fmla="*/ 375584 w 554362"/>
              <a:gd name="connsiteY553" fmla="*/ 346055 h 457399"/>
              <a:gd name="connsiteX554" fmla="*/ 359983 w 554362"/>
              <a:gd name="connsiteY554" fmla="*/ 342091 h 457399"/>
              <a:gd name="connsiteX555" fmla="*/ 360440 w 554362"/>
              <a:gd name="connsiteY555" fmla="*/ 342781 h 457399"/>
              <a:gd name="connsiteX556" fmla="*/ 367364 w 554362"/>
              <a:gd name="connsiteY556" fmla="*/ 350591 h 457399"/>
              <a:gd name="connsiteX557" fmla="*/ 351668 w 554362"/>
              <a:gd name="connsiteY557" fmla="*/ 358284 h 457399"/>
              <a:gd name="connsiteX558" fmla="*/ 352381 w 554362"/>
              <a:gd name="connsiteY558" fmla="*/ 358519 h 457399"/>
              <a:gd name="connsiteX559" fmla="*/ 364589 w 554362"/>
              <a:gd name="connsiteY559" fmla="*/ 357407 h 457399"/>
              <a:gd name="connsiteX560" fmla="*/ 359015 w 554362"/>
              <a:gd name="connsiteY560" fmla="*/ 373027 h 457399"/>
              <a:gd name="connsiteX561" fmla="*/ 359626 w 554362"/>
              <a:gd name="connsiteY561" fmla="*/ 373027 h 457399"/>
              <a:gd name="connsiteX562" fmla="*/ 367320 w 554362"/>
              <a:gd name="connsiteY562" fmla="*/ 365689 h 457399"/>
              <a:gd name="connsiteX563" fmla="*/ 383398 w 554362"/>
              <a:gd name="connsiteY563" fmla="*/ 365318 h 457399"/>
              <a:gd name="connsiteX564" fmla="*/ 396532 w 554362"/>
              <a:gd name="connsiteY564" fmla="*/ 372351 h 457399"/>
              <a:gd name="connsiteX565" fmla="*/ 231329 w 554362"/>
              <a:gd name="connsiteY565" fmla="*/ 213721 h 457399"/>
              <a:gd name="connsiteX566" fmla="*/ 227715 w 554362"/>
              <a:gd name="connsiteY566" fmla="*/ 213317 h 457399"/>
              <a:gd name="connsiteX567" fmla="*/ 227562 w 554362"/>
              <a:gd name="connsiteY567" fmla="*/ 213452 h 457399"/>
              <a:gd name="connsiteX568" fmla="*/ 233221 w 554362"/>
              <a:gd name="connsiteY568" fmla="*/ 218040 h 457399"/>
              <a:gd name="connsiteX569" fmla="*/ 237216 w 554362"/>
              <a:gd name="connsiteY569" fmla="*/ 216302 h 457399"/>
              <a:gd name="connsiteX570" fmla="*/ 255186 w 554362"/>
              <a:gd name="connsiteY570" fmla="*/ 221819 h 457399"/>
              <a:gd name="connsiteX571" fmla="*/ 251148 w 554362"/>
              <a:gd name="connsiteY571" fmla="*/ 232547 h 457399"/>
              <a:gd name="connsiteX572" fmla="*/ 227171 w 554362"/>
              <a:gd name="connsiteY572" fmla="*/ 219389 h 457399"/>
              <a:gd name="connsiteX573" fmla="*/ 221223 w 554362"/>
              <a:gd name="connsiteY573" fmla="*/ 227469 h 457399"/>
              <a:gd name="connsiteX574" fmla="*/ 216473 w 554362"/>
              <a:gd name="connsiteY574" fmla="*/ 224011 h 457399"/>
              <a:gd name="connsiteX575" fmla="*/ 221011 w 554362"/>
              <a:gd name="connsiteY575" fmla="*/ 217838 h 457399"/>
              <a:gd name="connsiteX576" fmla="*/ 214904 w 554362"/>
              <a:gd name="connsiteY576" fmla="*/ 217534 h 457399"/>
              <a:gd name="connsiteX577" fmla="*/ 214767 w 554362"/>
              <a:gd name="connsiteY577" fmla="*/ 217264 h 457399"/>
              <a:gd name="connsiteX578" fmla="*/ 223251 w 554362"/>
              <a:gd name="connsiteY578" fmla="*/ 213991 h 457399"/>
              <a:gd name="connsiteX579" fmla="*/ 216787 w 554362"/>
              <a:gd name="connsiteY579" fmla="*/ 212035 h 457399"/>
              <a:gd name="connsiteX580" fmla="*/ 216720 w 554362"/>
              <a:gd name="connsiteY580" fmla="*/ 211849 h 457399"/>
              <a:gd name="connsiteX581" fmla="*/ 226959 w 554362"/>
              <a:gd name="connsiteY581" fmla="*/ 209757 h 457399"/>
              <a:gd name="connsiteX582" fmla="*/ 228995 w 554362"/>
              <a:gd name="connsiteY582" fmla="*/ 206974 h 457399"/>
              <a:gd name="connsiteX583" fmla="*/ 224881 w 554362"/>
              <a:gd name="connsiteY583" fmla="*/ 202673 h 457399"/>
              <a:gd name="connsiteX584" fmla="*/ 227459 w 554362"/>
              <a:gd name="connsiteY584" fmla="*/ 199148 h 457399"/>
              <a:gd name="connsiteX585" fmla="*/ 230344 w 554362"/>
              <a:gd name="connsiteY585" fmla="*/ 203010 h 457399"/>
              <a:gd name="connsiteX586" fmla="*/ 252487 w 554362"/>
              <a:gd name="connsiteY586" fmla="*/ 172867 h 457399"/>
              <a:gd name="connsiteX587" fmla="*/ 259073 w 554362"/>
              <a:gd name="connsiteY587" fmla="*/ 170506 h 457399"/>
              <a:gd name="connsiteX588" fmla="*/ 258911 w 554362"/>
              <a:gd name="connsiteY588" fmla="*/ 177455 h 457399"/>
              <a:gd name="connsiteX589" fmla="*/ 237132 w 554362"/>
              <a:gd name="connsiteY589" fmla="*/ 207869 h 457399"/>
              <a:gd name="connsiteX590" fmla="*/ 241721 w 554362"/>
              <a:gd name="connsiteY590" fmla="*/ 209370 h 457399"/>
              <a:gd name="connsiteX591" fmla="*/ 239184 w 554362"/>
              <a:gd name="connsiteY591" fmla="*/ 212911 h 457399"/>
              <a:gd name="connsiteX592" fmla="*/ 233763 w 554362"/>
              <a:gd name="connsiteY592" fmla="*/ 210398 h 457399"/>
              <a:gd name="connsiteX593" fmla="*/ 231329 w 554362"/>
              <a:gd name="connsiteY593" fmla="*/ 213721 h 457399"/>
              <a:gd name="connsiteX594" fmla="*/ 308984 w 554362"/>
              <a:gd name="connsiteY594" fmla="*/ 208797 h 457399"/>
              <a:gd name="connsiteX595" fmla="*/ 314414 w 554362"/>
              <a:gd name="connsiteY595" fmla="*/ 214447 h 457399"/>
              <a:gd name="connsiteX596" fmla="*/ 314728 w 554362"/>
              <a:gd name="connsiteY596" fmla="*/ 214599 h 457399"/>
              <a:gd name="connsiteX597" fmla="*/ 306099 w 554362"/>
              <a:gd name="connsiteY597" fmla="*/ 216860 h 457399"/>
              <a:gd name="connsiteX598" fmla="*/ 309222 w 554362"/>
              <a:gd name="connsiteY598" fmla="*/ 228566 h 457399"/>
              <a:gd name="connsiteX599" fmla="*/ 309230 w 554362"/>
              <a:gd name="connsiteY599" fmla="*/ 229274 h 457399"/>
              <a:gd name="connsiteX600" fmla="*/ 299754 w 554362"/>
              <a:gd name="connsiteY600" fmla="*/ 226878 h 457399"/>
              <a:gd name="connsiteX601" fmla="*/ 298769 w 554362"/>
              <a:gd name="connsiteY601" fmla="*/ 238349 h 457399"/>
              <a:gd name="connsiteX602" fmla="*/ 277796 w 554362"/>
              <a:gd name="connsiteY602" fmla="*/ 240222 h 457399"/>
              <a:gd name="connsiteX603" fmla="*/ 257257 w 554362"/>
              <a:gd name="connsiteY603" fmla="*/ 233694 h 457399"/>
              <a:gd name="connsiteX604" fmla="*/ 275421 w 554362"/>
              <a:gd name="connsiteY604" fmla="*/ 216960 h 457399"/>
              <a:gd name="connsiteX605" fmla="*/ 284074 w 554362"/>
              <a:gd name="connsiteY605" fmla="*/ 208493 h 457399"/>
              <a:gd name="connsiteX606" fmla="*/ 275624 w 554362"/>
              <a:gd name="connsiteY606" fmla="*/ 210432 h 457399"/>
              <a:gd name="connsiteX607" fmla="*/ 276066 w 554362"/>
              <a:gd name="connsiteY607" fmla="*/ 207092 h 457399"/>
              <a:gd name="connsiteX608" fmla="*/ 275251 w 554362"/>
              <a:gd name="connsiteY608" fmla="*/ 204242 h 457399"/>
              <a:gd name="connsiteX609" fmla="*/ 282479 w 554362"/>
              <a:gd name="connsiteY609" fmla="*/ 202893 h 457399"/>
              <a:gd name="connsiteX610" fmla="*/ 272095 w 554362"/>
              <a:gd name="connsiteY610" fmla="*/ 199283 h 457399"/>
              <a:gd name="connsiteX611" fmla="*/ 270160 w 554362"/>
              <a:gd name="connsiteY611" fmla="*/ 194558 h 457399"/>
              <a:gd name="connsiteX612" fmla="*/ 269041 w 554362"/>
              <a:gd name="connsiteY612" fmla="*/ 192703 h 457399"/>
              <a:gd name="connsiteX613" fmla="*/ 278203 w 554362"/>
              <a:gd name="connsiteY613" fmla="*/ 186647 h 457399"/>
              <a:gd name="connsiteX614" fmla="*/ 289063 w 554362"/>
              <a:gd name="connsiteY614" fmla="*/ 182314 h 457399"/>
              <a:gd name="connsiteX615" fmla="*/ 287535 w 554362"/>
              <a:gd name="connsiteY615" fmla="*/ 170825 h 457399"/>
              <a:gd name="connsiteX616" fmla="*/ 288350 w 554362"/>
              <a:gd name="connsiteY616" fmla="*/ 170302 h 457399"/>
              <a:gd name="connsiteX617" fmla="*/ 295578 w 554362"/>
              <a:gd name="connsiteY617" fmla="*/ 178399 h 457399"/>
              <a:gd name="connsiteX618" fmla="*/ 304708 w 554362"/>
              <a:gd name="connsiteY618" fmla="*/ 174114 h 457399"/>
              <a:gd name="connsiteX619" fmla="*/ 306353 w 554362"/>
              <a:gd name="connsiteY619" fmla="*/ 184017 h 457399"/>
              <a:gd name="connsiteX620" fmla="*/ 317162 w 554362"/>
              <a:gd name="connsiteY620" fmla="*/ 185298 h 457399"/>
              <a:gd name="connsiteX621" fmla="*/ 317213 w 554362"/>
              <a:gd name="connsiteY621" fmla="*/ 186260 h 457399"/>
              <a:gd name="connsiteX622" fmla="*/ 306855 w 554362"/>
              <a:gd name="connsiteY622" fmla="*/ 191556 h 457399"/>
              <a:gd name="connsiteX623" fmla="*/ 308984 w 554362"/>
              <a:gd name="connsiteY623" fmla="*/ 208797 h 457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Lst>
            <a:rect l="l" t="t" r="r" b="b"/>
            <a:pathLst>
              <a:path w="554362" h="457399">
                <a:moveTo>
                  <a:pt x="288317" y="350491"/>
                </a:moveTo>
                <a:lnTo>
                  <a:pt x="277185" y="350491"/>
                </a:lnTo>
                <a:lnTo>
                  <a:pt x="277185" y="319806"/>
                </a:lnTo>
                <a:lnTo>
                  <a:pt x="288317" y="319806"/>
                </a:lnTo>
                <a:lnTo>
                  <a:pt x="288317" y="350491"/>
                </a:lnTo>
                <a:close/>
                <a:moveTo>
                  <a:pt x="338508" y="215207"/>
                </a:moveTo>
                <a:lnTo>
                  <a:pt x="327377" y="215207"/>
                </a:lnTo>
                <a:lnTo>
                  <a:pt x="327377" y="184505"/>
                </a:lnTo>
                <a:lnTo>
                  <a:pt x="338508" y="184505"/>
                </a:lnTo>
                <a:lnTo>
                  <a:pt x="338508" y="215207"/>
                </a:lnTo>
                <a:close/>
                <a:moveTo>
                  <a:pt x="132361" y="162273"/>
                </a:moveTo>
                <a:cubicBezTo>
                  <a:pt x="131520" y="162273"/>
                  <a:pt x="125761" y="162290"/>
                  <a:pt x="125761" y="163470"/>
                </a:cubicBezTo>
                <a:cubicBezTo>
                  <a:pt x="125761" y="164652"/>
                  <a:pt x="128442" y="164044"/>
                  <a:pt x="132361" y="164702"/>
                </a:cubicBezTo>
                <a:cubicBezTo>
                  <a:pt x="141270" y="166220"/>
                  <a:pt x="144782" y="170673"/>
                  <a:pt x="151035" y="170673"/>
                </a:cubicBezTo>
                <a:cubicBezTo>
                  <a:pt x="156710" y="170673"/>
                  <a:pt x="162505" y="166845"/>
                  <a:pt x="160249" y="158680"/>
                </a:cubicBezTo>
                <a:cubicBezTo>
                  <a:pt x="159876" y="157314"/>
                  <a:pt x="159078" y="157634"/>
                  <a:pt x="158890" y="158563"/>
                </a:cubicBezTo>
                <a:cubicBezTo>
                  <a:pt x="158025" y="162206"/>
                  <a:pt x="153520" y="164298"/>
                  <a:pt x="148769" y="164298"/>
                </a:cubicBezTo>
                <a:cubicBezTo>
                  <a:pt x="142889" y="164298"/>
                  <a:pt x="141626" y="162273"/>
                  <a:pt x="132361" y="162273"/>
                </a:cubicBezTo>
                <a:close/>
                <a:moveTo>
                  <a:pt x="71062" y="192940"/>
                </a:moveTo>
                <a:cubicBezTo>
                  <a:pt x="72039" y="194289"/>
                  <a:pt x="82542" y="207835"/>
                  <a:pt x="66414" y="213013"/>
                </a:cubicBezTo>
                <a:cubicBezTo>
                  <a:pt x="65700" y="213250"/>
                  <a:pt x="65455" y="213941"/>
                  <a:pt x="66533" y="214397"/>
                </a:cubicBezTo>
                <a:cubicBezTo>
                  <a:pt x="78443" y="219339"/>
                  <a:pt x="84214" y="210246"/>
                  <a:pt x="84214" y="210246"/>
                </a:cubicBezTo>
                <a:cubicBezTo>
                  <a:pt x="90203" y="223876"/>
                  <a:pt x="81015" y="231433"/>
                  <a:pt x="81015" y="231433"/>
                </a:cubicBezTo>
                <a:cubicBezTo>
                  <a:pt x="82313" y="233896"/>
                  <a:pt x="88005" y="237995"/>
                  <a:pt x="96651" y="239918"/>
                </a:cubicBezTo>
                <a:cubicBezTo>
                  <a:pt x="99918" y="238180"/>
                  <a:pt x="104524" y="234841"/>
                  <a:pt x="106442" y="229713"/>
                </a:cubicBezTo>
                <a:cubicBezTo>
                  <a:pt x="106442" y="229713"/>
                  <a:pt x="108776" y="235667"/>
                  <a:pt x="106654" y="241352"/>
                </a:cubicBezTo>
                <a:cubicBezTo>
                  <a:pt x="130987" y="243545"/>
                  <a:pt x="139590" y="224213"/>
                  <a:pt x="158331" y="227688"/>
                </a:cubicBezTo>
                <a:cubicBezTo>
                  <a:pt x="158875" y="227790"/>
                  <a:pt x="159128" y="227452"/>
                  <a:pt x="159128" y="226878"/>
                </a:cubicBezTo>
                <a:cubicBezTo>
                  <a:pt x="159128" y="214953"/>
                  <a:pt x="151780" y="193159"/>
                  <a:pt x="128577" y="188739"/>
                </a:cubicBezTo>
                <a:cubicBezTo>
                  <a:pt x="105442" y="184303"/>
                  <a:pt x="111669" y="174857"/>
                  <a:pt x="111669" y="174857"/>
                </a:cubicBezTo>
                <a:cubicBezTo>
                  <a:pt x="121425" y="174418"/>
                  <a:pt x="127058" y="178636"/>
                  <a:pt x="127058" y="178636"/>
                </a:cubicBezTo>
                <a:cubicBezTo>
                  <a:pt x="128840" y="175734"/>
                  <a:pt x="126329" y="172597"/>
                  <a:pt x="126329" y="172597"/>
                </a:cubicBezTo>
                <a:cubicBezTo>
                  <a:pt x="127262" y="171483"/>
                  <a:pt x="127780" y="167536"/>
                  <a:pt x="127780" y="167536"/>
                </a:cubicBezTo>
                <a:cubicBezTo>
                  <a:pt x="116793" y="167519"/>
                  <a:pt x="113909" y="165175"/>
                  <a:pt x="113909" y="165175"/>
                </a:cubicBezTo>
                <a:cubicBezTo>
                  <a:pt x="112220" y="158698"/>
                  <a:pt x="116750" y="149538"/>
                  <a:pt x="133065" y="159338"/>
                </a:cubicBezTo>
                <a:cubicBezTo>
                  <a:pt x="137138" y="155728"/>
                  <a:pt x="136832" y="150228"/>
                  <a:pt x="136832" y="150228"/>
                </a:cubicBezTo>
                <a:cubicBezTo>
                  <a:pt x="138062" y="149655"/>
                  <a:pt x="138825" y="147733"/>
                  <a:pt x="138825" y="146907"/>
                </a:cubicBezTo>
                <a:cubicBezTo>
                  <a:pt x="138825" y="144207"/>
                  <a:pt x="125778" y="136937"/>
                  <a:pt x="122426" y="136077"/>
                </a:cubicBezTo>
                <a:cubicBezTo>
                  <a:pt x="121611" y="132147"/>
                  <a:pt x="116555" y="126478"/>
                  <a:pt x="101216" y="128520"/>
                </a:cubicBezTo>
                <a:cubicBezTo>
                  <a:pt x="93962" y="129414"/>
                  <a:pt x="88726" y="127525"/>
                  <a:pt x="91171" y="123324"/>
                </a:cubicBezTo>
                <a:cubicBezTo>
                  <a:pt x="91586" y="122616"/>
                  <a:pt x="90288" y="122481"/>
                  <a:pt x="89609" y="123172"/>
                </a:cubicBezTo>
                <a:cubicBezTo>
                  <a:pt x="87929" y="124842"/>
                  <a:pt x="85613" y="129549"/>
                  <a:pt x="91960" y="132720"/>
                </a:cubicBezTo>
                <a:cubicBezTo>
                  <a:pt x="98994" y="136261"/>
                  <a:pt x="99426" y="143279"/>
                  <a:pt x="99477" y="144292"/>
                </a:cubicBezTo>
                <a:cubicBezTo>
                  <a:pt x="99595" y="145775"/>
                  <a:pt x="97796" y="145910"/>
                  <a:pt x="97398" y="144426"/>
                </a:cubicBezTo>
                <a:cubicBezTo>
                  <a:pt x="94156" y="132586"/>
                  <a:pt x="77884" y="130038"/>
                  <a:pt x="68246" y="136329"/>
                </a:cubicBezTo>
                <a:cubicBezTo>
                  <a:pt x="68814" y="142671"/>
                  <a:pt x="75670" y="146855"/>
                  <a:pt x="79429" y="146855"/>
                </a:cubicBezTo>
                <a:cubicBezTo>
                  <a:pt x="81592" y="146855"/>
                  <a:pt x="84587" y="144713"/>
                  <a:pt x="84587" y="141761"/>
                </a:cubicBezTo>
                <a:cubicBezTo>
                  <a:pt x="84587" y="140328"/>
                  <a:pt x="85324" y="140512"/>
                  <a:pt x="85750" y="141626"/>
                </a:cubicBezTo>
                <a:cubicBezTo>
                  <a:pt x="87345" y="145843"/>
                  <a:pt x="81074" y="154547"/>
                  <a:pt x="71750" y="149251"/>
                </a:cubicBezTo>
                <a:cubicBezTo>
                  <a:pt x="62274" y="158680"/>
                  <a:pt x="66058" y="170302"/>
                  <a:pt x="67007" y="174587"/>
                </a:cubicBezTo>
                <a:cubicBezTo>
                  <a:pt x="68704" y="182279"/>
                  <a:pt x="64920" y="189734"/>
                  <a:pt x="57947" y="186260"/>
                </a:cubicBezTo>
                <a:cubicBezTo>
                  <a:pt x="57589" y="186091"/>
                  <a:pt x="57233" y="185956"/>
                  <a:pt x="57233" y="186782"/>
                </a:cubicBezTo>
                <a:cubicBezTo>
                  <a:pt x="57233" y="191624"/>
                  <a:pt x="63580" y="197089"/>
                  <a:pt x="71062" y="192940"/>
                </a:cubicBezTo>
                <a:close/>
                <a:moveTo>
                  <a:pt x="123291" y="145404"/>
                </a:moveTo>
                <a:cubicBezTo>
                  <a:pt x="118862" y="150313"/>
                  <a:pt x="111652" y="149183"/>
                  <a:pt x="109921" y="141086"/>
                </a:cubicBezTo>
                <a:cubicBezTo>
                  <a:pt x="119015" y="140614"/>
                  <a:pt x="122927" y="141525"/>
                  <a:pt x="123291" y="145404"/>
                </a:cubicBezTo>
                <a:close/>
                <a:moveTo>
                  <a:pt x="405593" y="164298"/>
                </a:moveTo>
                <a:cubicBezTo>
                  <a:pt x="400841" y="164298"/>
                  <a:pt x="396344" y="162206"/>
                  <a:pt x="395479" y="158563"/>
                </a:cubicBezTo>
                <a:cubicBezTo>
                  <a:pt x="395284" y="157634"/>
                  <a:pt x="394487" y="157314"/>
                  <a:pt x="394122" y="158680"/>
                </a:cubicBezTo>
                <a:cubicBezTo>
                  <a:pt x="391865" y="166845"/>
                  <a:pt x="397660" y="170673"/>
                  <a:pt x="403336" y="170673"/>
                </a:cubicBezTo>
                <a:cubicBezTo>
                  <a:pt x="409590" y="170673"/>
                  <a:pt x="413101" y="166220"/>
                  <a:pt x="422001" y="164702"/>
                </a:cubicBezTo>
                <a:cubicBezTo>
                  <a:pt x="425921" y="164044"/>
                  <a:pt x="428602" y="164652"/>
                  <a:pt x="428602" y="163470"/>
                </a:cubicBezTo>
                <a:cubicBezTo>
                  <a:pt x="428602" y="162290"/>
                  <a:pt x="422840" y="162273"/>
                  <a:pt x="422001" y="162273"/>
                </a:cubicBezTo>
                <a:cubicBezTo>
                  <a:pt x="412736" y="162273"/>
                  <a:pt x="411472" y="164298"/>
                  <a:pt x="405593" y="164298"/>
                </a:cubicBezTo>
                <a:close/>
                <a:moveTo>
                  <a:pt x="497128" y="186782"/>
                </a:moveTo>
                <a:cubicBezTo>
                  <a:pt x="497128" y="185956"/>
                  <a:pt x="496771" y="186091"/>
                  <a:pt x="496424" y="186260"/>
                </a:cubicBezTo>
                <a:cubicBezTo>
                  <a:pt x="489449" y="189734"/>
                  <a:pt x="485667" y="182279"/>
                  <a:pt x="487363" y="174587"/>
                </a:cubicBezTo>
                <a:cubicBezTo>
                  <a:pt x="488313" y="170302"/>
                  <a:pt x="492097" y="158680"/>
                  <a:pt x="482612" y="149251"/>
                </a:cubicBezTo>
                <a:cubicBezTo>
                  <a:pt x="473288" y="154547"/>
                  <a:pt x="467018" y="145843"/>
                  <a:pt x="468613" y="141626"/>
                </a:cubicBezTo>
                <a:cubicBezTo>
                  <a:pt x="469045" y="140512"/>
                  <a:pt x="469775" y="140328"/>
                  <a:pt x="469775" y="141761"/>
                </a:cubicBezTo>
                <a:cubicBezTo>
                  <a:pt x="469775" y="144713"/>
                  <a:pt x="472771" y="146855"/>
                  <a:pt x="474934" y="146855"/>
                </a:cubicBezTo>
                <a:cubicBezTo>
                  <a:pt x="478692" y="146855"/>
                  <a:pt x="485547" y="142671"/>
                  <a:pt x="486124" y="136329"/>
                </a:cubicBezTo>
                <a:cubicBezTo>
                  <a:pt x="476486" y="130038"/>
                  <a:pt x="460213" y="132586"/>
                  <a:pt x="456973" y="144426"/>
                </a:cubicBezTo>
                <a:cubicBezTo>
                  <a:pt x="456566" y="145910"/>
                  <a:pt x="454766" y="145775"/>
                  <a:pt x="454886" y="144292"/>
                </a:cubicBezTo>
                <a:cubicBezTo>
                  <a:pt x="454945" y="143279"/>
                  <a:pt x="455369" y="136261"/>
                  <a:pt x="462403" y="132720"/>
                </a:cubicBezTo>
                <a:cubicBezTo>
                  <a:pt x="468748" y="129549"/>
                  <a:pt x="466441" y="124842"/>
                  <a:pt x="464761" y="123172"/>
                </a:cubicBezTo>
                <a:cubicBezTo>
                  <a:pt x="464074" y="122481"/>
                  <a:pt x="462776" y="122616"/>
                  <a:pt x="463192" y="123324"/>
                </a:cubicBezTo>
                <a:cubicBezTo>
                  <a:pt x="465643" y="127525"/>
                  <a:pt x="460410" y="129414"/>
                  <a:pt x="453155" y="128520"/>
                </a:cubicBezTo>
                <a:cubicBezTo>
                  <a:pt x="437816" y="126478"/>
                  <a:pt x="432758" y="132147"/>
                  <a:pt x="431945" y="136077"/>
                </a:cubicBezTo>
                <a:cubicBezTo>
                  <a:pt x="428585" y="136937"/>
                  <a:pt x="415544" y="144207"/>
                  <a:pt x="415544" y="146907"/>
                </a:cubicBezTo>
                <a:cubicBezTo>
                  <a:pt x="415544" y="147733"/>
                  <a:pt x="416309" y="149655"/>
                  <a:pt x="417539" y="150228"/>
                </a:cubicBezTo>
                <a:cubicBezTo>
                  <a:pt x="417539" y="150228"/>
                  <a:pt x="417233" y="155728"/>
                  <a:pt x="421306" y="159338"/>
                </a:cubicBezTo>
                <a:cubicBezTo>
                  <a:pt x="437611" y="149538"/>
                  <a:pt x="442143" y="158698"/>
                  <a:pt x="440463" y="165175"/>
                </a:cubicBezTo>
                <a:cubicBezTo>
                  <a:pt x="440463" y="165175"/>
                  <a:pt x="437578" y="167519"/>
                  <a:pt x="426583" y="167536"/>
                </a:cubicBezTo>
                <a:cubicBezTo>
                  <a:pt x="426583" y="167536"/>
                  <a:pt x="427110" y="171483"/>
                  <a:pt x="428043" y="172597"/>
                </a:cubicBezTo>
                <a:cubicBezTo>
                  <a:pt x="428043" y="172597"/>
                  <a:pt x="425530" y="175734"/>
                  <a:pt x="427313" y="178636"/>
                </a:cubicBezTo>
                <a:cubicBezTo>
                  <a:pt x="427313" y="178636"/>
                  <a:pt x="432946" y="174418"/>
                  <a:pt x="442702" y="174857"/>
                </a:cubicBezTo>
                <a:cubicBezTo>
                  <a:pt x="442702" y="174857"/>
                  <a:pt x="448930" y="184303"/>
                  <a:pt x="425786" y="188739"/>
                </a:cubicBezTo>
                <a:cubicBezTo>
                  <a:pt x="402589" y="193159"/>
                  <a:pt x="395243" y="214953"/>
                  <a:pt x="395243" y="226878"/>
                </a:cubicBezTo>
                <a:cubicBezTo>
                  <a:pt x="395243" y="227452"/>
                  <a:pt x="395488" y="227790"/>
                  <a:pt x="396032" y="227688"/>
                </a:cubicBezTo>
                <a:cubicBezTo>
                  <a:pt x="414782" y="224213"/>
                  <a:pt x="423376" y="243545"/>
                  <a:pt x="447717" y="241352"/>
                </a:cubicBezTo>
                <a:cubicBezTo>
                  <a:pt x="445595" y="235667"/>
                  <a:pt x="447929" y="229713"/>
                  <a:pt x="447929" y="229713"/>
                </a:cubicBezTo>
                <a:cubicBezTo>
                  <a:pt x="449845" y="234841"/>
                  <a:pt x="454445" y="238180"/>
                  <a:pt x="457720" y="239918"/>
                </a:cubicBezTo>
                <a:cubicBezTo>
                  <a:pt x="466356" y="237995"/>
                  <a:pt x="472050" y="233896"/>
                  <a:pt x="473348" y="231433"/>
                </a:cubicBezTo>
                <a:cubicBezTo>
                  <a:pt x="473348" y="231433"/>
                  <a:pt x="464168" y="223876"/>
                  <a:pt x="470157" y="210246"/>
                </a:cubicBezTo>
                <a:cubicBezTo>
                  <a:pt x="470157" y="210246"/>
                  <a:pt x="475926" y="219339"/>
                  <a:pt x="487839" y="214397"/>
                </a:cubicBezTo>
                <a:cubicBezTo>
                  <a:pt x="488907" y="213941"/>
                  <a:pt x="488661" y="213250"/>
                  <a:pt x="487957" y="213013"/>
                </a:cubicBezTo>
                <a:cubicBezTo>
                  <a:pt x="471820" y="207835"/>
                  <a:pt x="482324" y="194289"/>
                  <a:pt x="483307" y="192940"/>
                </a:cubicBezTo>
                <a:cubicBezTo>
                  <a:pt x="490791" y="197089"/>
                  <a:pt x="497128" y="191624"/>
                  <a:pt x="497128" y="186782"/>
                </a:cubicBezTo>
                <a:close/>
                <a:moveTo>
                  <a:pt x="444450" y="141086"/>
                </a:moveTo>
                <a:cubicBezTo>
                  <a:pt x="442711" y="149183"/>
                  <a:pt x="435500" y="150313"/>
                  <a:pt x="431080" y="145404"/>
                </a:cubicBezTo>
                <a:cubicBezTo>
                  <a:pt x="431445" y="141525"/>
                  <a:pt x="435356" y="140614"/>
                  <a:pt x="444450" y="141086"/>
                </a:cubicBezTo>
                <a:close/>
                <a:moveTo>
                  <a:pt x="272909" y="5229"/>
                </a:moveTo>
                <a:cubicBezTo>
                  <a:pt x="272909" y="7270"/>
                  <a:pt x="273791" y="9058"/>
                  <a:pt x="274495" y="10053"/>
                </a:cubicBezTo>
                <a:cubicBezTo>
                  <a:pt x="275930" y="12077"/>
                  <a:pt x="275710" y="13190"/>
                  <a:pt x="275030" y="13865"/>
                </a:cubicBezTo>
                <a:cubicBezTo>
                  <a:pt x="274360" y="14541"/>
                  <a:pt x="273232" y="14760"/>
                  <a:pt x="271187" y="13342"/>
                </a:cubicBezTo>
                <a:cubicBezTo>
                  <a:pt x="270186" y="12634"/>
                  <a:pt x="268396" y="11756"/>
                  <a:pt x="266342" y="11756"/>
                </a:cubicBezTo>
                <a:cubicBezTo>
                  <a:pt x="262831" y="11756"/>
                  <a:pt x="261092" y="14050"/>
                  <a:pt x="261092" y="16007"/>
                </a:cubicBezTo>
                <a:cubicBezTo>
                  <a:pt x="261092" y="17964"/>
                  <a:pt x="262831" y="20258"/>
                  <a:pt x="266342" y="20258"/>
                </a:cubicBezTo>
                <a:cubicBezTo>
                  <a:pt x="268396" y="20258"/>
                  <a:pt x="270186" y="19381"/>
                  <a:pt x="271187" y="18672"/>
                </a:cubicBezTo>
                <a:cubicBezTo>
                  <a:pt x="273232" y="17256"/>
                  <a:pt x="274360" y="17475"/>
                  <a:pt x="275030" y="18151"/>
                </a:cubicBezTo>
                <a:cubicBezTo>
                  <a:pt x="275710" y="18807"/>
                  <a:pt x="274716" y="25825"/>
                  <a:pt x="273927" y="31340"/>
                </a:cubicBezTo>
                <a:cubicBezTo>
                  <a:pt x="268116" y="32555"/>
                  <a:pt x="265316" y="37177"/>
                  <a:pt x="265316" y="39877"/>
                </a:cubicBezTo>
                <a:cubicBezTo>
                  <a:pt x="265316" y="46826"/>
                  <a:pt x="272791" y="50840"/>
                  <a:pt x="277185" y="53169"/>
                </a:cubicBezTo>
                <a:cubicBezTo>
                  <a:pt x="281572" y="50840"/>
                  <a:pt x="289047" y="46826"/>
                  <a:pt x="289047" y="39877"/>
                </a:cubicBezTo>
                <a:cubicBezTo>
                  <a:pt x="289047" y="37177"/>
                  <a:pt x="286246" y="32555"/>
                  <a:pt x="280443" y="31340"/>
                </a:cubicBezTo>
                <a:cubicBezTo>
                  <a:pt x="279645" y="25825"/>
                  <a:pt x="278662" y="18807"/>
                  <a:pt x="279332" y="18151"/>
                </a:cubicBezTo>
                <a:cubicBezTo>
                  <a:pt x="280001" y="17475"/>
                  <a:pt x="281131" y="17256"/>
                  <a:pt x="283176" y="18672"/>
                </a:cubicBezTo>
                <a:cubicBezTo>
                  <a:pt x="284177" y="19381"/>
                  <a:pt x="285966" y="20258"/>
                  <a:pt x="288020" y="20258"/>
                </a:cubicBezTo>
                <a:cubicBezTo>
                  <a:pt x="291532" y="20258"/>
                  <a:pt x="293271" y="17964"/>
                  <a:pt x="293271" y="16007"/>
                </a:cubicBezTo>
                <a:cubicBezTo>
                  <a:pt x="293271" y="14050"/>
                  <a:pt x="291532" y="11756"/>
                  <a:pt x="288020" y="11756"/>
                </a:cubicBezTo>
                <a:cubicBezTo>
                  <a:pt x="285966" y="11756"/>
                  <a:pt x="284177" y="12634"/>
                  <a:pt x="283176" y="13342"/>
                </a:cubicBezTo>
                <a:cubicBezTo>
                  <a:pt x="281131" y="14760"/>
                  <a:pt x="280001" y="14541"/>
                  <a:pt x="279332" y="13865"/>
                </a:cubicBezTo>
                <a:cubicBezTo>
                  <a:pt x="278662" y="13190"/>
                  <a:pt x="278432" y="12077"/>
                  <a:pt x="279866" y="10053"/>
                </a:cubicBezTo>
                <a:cubicBezTo>
                  <a:pt x="280571" y="9058"/>
                  <a:pt x="281461" y="7270"/>
                  <a:pt x="281461" y="5229"/>
                </a:cubicBezTo>
                <a:cubicBezTo>
                  <a:pt x="281461" y="1738"/>
                  <a:pt x="279153" y="0"/>
                  <a:pt x="277185" y="0"/>
                </a:cubicBezTo>
                <a:cubicBezTo>
                  <a:pt x="275209" y="0"/>
                  <a:pt x="272909" y="1738"/>
                  <a:pt x="272909" y="5229"/>
                </a:cubicBezTo>
                <a:close/>
                <a:moveTo>
                  <a:pt x="277185" y="56863"/>
                </a:moveTo>
                <a:cubicBezTo>
                  <a:pt x="272476" y="56863"/>
                  <a:pt x="268659" y="60641"/>
                  <a:pt x="268659" y="65331"/>
                </a:cubicBezTo>
                <a:cubicBezTo>
                  <a:pt x="268659" y="70003"/>
                  <a:pt x="272476" y="73798"/>
                  <a:pt x="277185" y="73798"/>
                </a:cubicBezTo>
                <a:cubicBezTo>
                  <a:pt x="281885" y="73798"/>
                  <a:pt x="285704" y="70003"/>
                  <a:pt x="285704" y="65331"/>
                </a:cubicBezTo>
                <a:cubicBezTo>
                  <a:pt x="285704" y="60641"/>
                  <a:pt x="281885" y="56863"/>
                  <a:pt x="277185" y="56863"/>
                </a:cubicBezTo>
                <a:close/>
                <a:moveTo>
                  <a:pt x="277185" y="138388"/>
                </a:moveTo>
                <a:cubicBezTo>
                  <a:pt x="311317" y="138388"/>
                  <a:pt x="330576" y="144865"/>
                  <a:pt x="330576" y="144865"/>
                </a:cubicBezTo>
                <a:cubicBezTo>
                  <a:pt x="330762" y="127727"/>
                  <a:pt x="330644" y="118163"/>
                  <a:pt x="340536" y="119596"/>
                </a:cubicBezTo>
                <a:cubicBezTo>
                  <a:pt x="335132" y="105190"/>
                  <a:pt x="358421" y="99540"/>
                  <a:pt x="358421" y="80766"/>
                </a:cubicBezTo>
                <a:cubicBezTo>
                  <a:pt x="358421" y="68400"/>
                  <a:pt x="349623" y="67001"/>
                  <a:pt x="347027" y="67001"/>
                </a:cubicBezTo>
                <a:cubicBezTo>
                  <a:pt x="339297" y="67001"/>
                  <a:pt x="340512" y="71993"/>
                  <a:pt x="333935" y="71993"/>
                </a:cubicBezTo>
                <a:cubicBezTo>
                  <a:pt x="333122" y="71993"/>
                  <a:pt x="332272" y="71791"/>
                  <a:pt x="332272" y="72382"/>
                </a:cubicBezTo>
                <a:cubicBezTo>
                  <a:pt x="332272" y="74541"/>
                  <a:pt x="334123" y="78236"/>
                  <a:pt x="337142" y="78236"/>
                </a:cubicBezTo>
                <a:cubicBezTo>
                  <a:pt x="341181" y="78236"/>
                  <a:pt x="341266" y="74220"/>
                  <a:pt x="344261" y="74220"/>
                </a:cubicBezTo>
                <a:cubicBezTo>
                  <a:pt x="345559" y="74220"/>
                  <a:pt x="347425" y="75266"/>
                  <a:pt x="347425" y="79382"/>
                </a:cubicBezTo>
                <a:cubicBezTo>
                  <a:pt x="347425" y="87361"/>
                  <a:pt x="342166" y="96217"/>
                  <a:pt x="335956" y="103066"/>
                </a:cubicBezTo>
                <a:cubicBezTo>
                  <a:pt x="334529" y="101109"/>
                  <a:pt x="332587" y="99894"/>
                  <a:pt x="330262" y="99894"/>
                </a:cubicBezTo>
                <a:cubicBezTo>
                  <a:pt x="326589" y="99894"/>
                  <a:pt x="323364" y="103707"/>
                  <a:pt x="323364" y="108412"/>
                </a:cubicBezTo>
                <a:cubicBezTo>
                  <a:pt x="323364" y="110150"/>
                  <a:pt x="323645" y="111416"/>
                  <a:pt x="324281" y="112882"/>
                </a:cubicBezTo>
                <a:cubicBezTo>
                  <a:pt x="322210" y="114029"/>
                  <a:pt x="320370" y="114687"/>
                  <a:pt x="318987" y="114687"/>
                </a:cubicBezTo>
                <a:cubicBezTo>
                  <a:pt x="316188" y="114687"/>
                  <a:pt x="311962" y="113558"/>
                  <a:pt x="311962" y="107451"/>
                </a:cubicBezTo>
                <a:cubicBezTo>
                  <a:pt x="311962" y="93856"/>
                  <a:pt x="330305" y="81878"/>
                  <a:pt x="330305" y="64640"/>
                </a:cubicBezTo>
                <a:cubicBezTo>
                  <a:pt x="330305" y="56407"/>
                  <a:pt x="324773" y="48210"/>
                  <a:pt x="313218" y="48210"/>
                </a:cubicBezTo>
                <a:cubicBezTo>
                  <a:pt x="300823" y="48210"/>
                  <a:pt x="303130" y="59461"/>
                  <a:pt x="292406" y="59461"/>
                </a:cubicBezTo>
                <a:cubicBezTo>
                  <a:pt x="291914" y="59461"/>
                  <a:pt x="291523" y="59612"/>
                  <a:pt x="291523" y="60050"/>
                </a:cubicBezTo>
                <a:cubicBezTo>
                  <a:pt x="291523" y="60758"/>
                  <a:pt x="293382" y="66984"/>
                  <a:pt x="298930" y="66984"/>
                </a:cubicBezTo>
                <a:cubicBezTo>
                  <a:pt x="304869" y="66984"/>
                  <a:pt x="306541" y="56779"/>
                  <a:pt x="311792" y="56779"/>
                </a:cubicBezTo>
                <a:cubicBezTo>
                  <a:pt x="313760" y="56779"/>
                  <a:pt x="316697" y="57926"/>
                  <a:pt x="316697" y="64842"/>
                </a:cubicBezTo>
                <a:cubicBezTo>
                  <a:pt x="316697" y="70223"/>
                  <a:pt x="314016" y="78909"/>
                  <a:pt x="310164" y="87244"/>
                </a:cubicBezTo>
                <a:cubicBezTo>
                  <a:pt x="308772" y="85860"/>
                  <a:pt x="306888" y="84848"/>
                  <a:pt x="304758" y="84848"/>
                </a:cubicBezTo>
                <a:cubicBezTo>
                  <a:pt x="300160" y="84848"/>
                  <a:pt x="296861" y="89266"/>
                  <a:pt x="296861" y="94547"/>
                </a:cubicBezTo>
                <a:cubicBezTo>
                  <a:pt x="296861" y="97887"/>
                  <a:pt x="298183" y="101109"/>
                  <a:pt x="300466" y="103233"/>
                </a:cubicBezTo>
                <a:cubicBezTo>
                  <a:pt x="297759" y="106676"/>
                  <a:pt x="294993" y="109476"/>
                  <a:pt x="291243" y="109476"/>
                </a:cubicBezTo>
                <a:cubicBezTo>
                  <a:pt x="283836" y="109476"/>
                  <a:pt x="280563" y="105292"/>
                  <a:pt x="280563" y="100737"/>
                </a:cubicBezTo>
                <a:cubicBezTo>
                  <a:pt x="280563" y="95811"/>
                  <a:pt x="289607" y="94023"/>
                  <a:pt x="289607" y="86331"/>
                </a:cubicBezTo>
                <a:cubicBezTo>
                  <a:pt x="289607" y="81103"/>
                  <a:pt x="286187" y="78151"/>
                  <a:pt x="282894" y="78151"/>
                </a:cubicBezTo>
                <a:cubicBezTo>
                  <a:pt x="279357" y="78151"/>
                  <a:pt x="277541" y="80479"/>
                  <a:pt x="277185" y="80479"/>
                </a:cubicBezTo>
                <a:cubicBezTo>
                  <a:pt x="276820" y="80479"/>
                  <a:pt x="275004" y="78151"/>
                  <a:pt x="271466" y="78151"/>
                </a:cubicBezTo>
                <a:cubicBezTo>
                  <a:pt x="268176" y="78151"/>
                  <a:pt x="264756" y="81103"/>
                  <a:pt x="264756" y="86331"/>
                </a:cubicBezTo>
                <a:cubicBezTo>
                  <a:pt x="264756" y="94023"/>
                  <a:pt x="273800" y="95811"/>
                  <a:pt x="273800" y="100737"/>
                </a:cubicBezTo>
                <a:cubicBezTo>
                  <a:pt x="273800" y="105292"/>
                  <a:pt x="270533" y="109476"/>
                  <a:pt x="263128" y="109476"/>
                </a:cubicBezTo>
                <a:cubicBezTo>
                  <a:pt x="259368" y="109476"/>
                  <a:pt x="256603" y="106676"/>
                  <a:pt x="253896" y="103233"/>
                </a:cubicBezTo>
                <a:cubicBezTo>
                  <a:pt x="256178" y="101109"/>
                  <a:pt x="257502" y="97887"/>
                  <a:pt x="257502" y="94547"/>
                </a:cubicBezTo>
                <a:cubicBezTo>
                  <a:pt x="257502" y="89266"/>
                  <a:pt x="254202" y="84848"/>
                  <a:pt x="249603" y="84848"/>
                </a:cubicBezTo>
                <a:cubicBezTo>
                  <a:pt x="247474" y="84848"/>
                  <a:pt x="245591" y="85860"/>
                  <a:pt x="244199" y="87244"/>
                </a:cubicBezTo>
                <a:cubicBezTo>
                  <a:pt x="240356" y="78909"/>
                  <a:pt x="237675" y="70223"/>
                  <a:pt x="237675" y="64842"/>
                </a:cubicBezTo>
                <a:cubicBezTo>
                  <a:pt x="237675" y="57926"/>
                  <a:pt x="240611" y="56779"/>
                  <a:pt x="242578" y="56779"/>
                </a:cubicBezTo>
                <a:cubicBezTo>
                  <a:pt x="247822" y="56779"/>
                  <a:pt x="249493" y="66984"/>
                  <a:pt x="255441" y="66984"/>
                </a:cubicBezTo>
                <a:cubicBezTo>
                  <a:pt x="260989" y="66984"/>
                  <a:pt x="262846" y="60758"/>
                  <a:pt x="262846" y="60050"/>
                </a:cubicBezTo>
                <a:cubicBezTo>
                  <a:pt x="262846" y="59612"/>
                  <a:pt x="262449" y="59461"/>
                  <a:pt x="261957" y="59461"/>
                </a:cubicBezTo>
                <a:cubicBezTo>
                  <a:pt x="251233" y="59461"/>
                  <a:pt x="253540" y="48210"/>
                  <a:pt x="241153" y="48210"/>
                </a:cubicBezTo>
                <a:cubicBezTo>
                  <a:pt x="229598" y="48210"/>
                  <a:pt x="224066" y="56407"/>
                  <a:pt x="224066" y="64640"/>
                </a:cubicBezTo>
                <a:cubicBezTo>
                  <a:pt x="224066" y="81878"/>
                  <a:pt x="242409" y="93856"/>
                  <a:pt x="242409" y="107451"/>
                </a:cubicBezTo>
                <a:cubicBezTo>
                  <a:pt x="242409" y="113558"/>
                  <a:pt x="238184" y="114687"/>
                  <a:pt x="235384" y="114687"/>
                </a:cubicBezTo>
                <a:cubicBezTo>
                  <a:pt x="233993" y="114687"/>
                  <a:pt x="232160" y="114029"/>
                  <a:pt x="230081" y="112882"/>
                </a:cubicBezTo>
                <a:cubicBezTo>
                  <a:pt x="230717" y="111416"/>
                  <a:pt x="230997" y="110150"/>
                  <a:pt x="230997" y="108412"/>
                </a:cubicBezTo>
                <a:cubicBezTo>
                  <a:pt x="230997" y="103707"/>
                  <a:pt x="227774" y="99894"/>
                  <a:pt x="224101" y="99894"/>
                </a:cubicBezTo>
                <a:cubicBezTo>
                  <a:pt x="221776" y="99894"/>
                  <a:pt x="219840" y="101109"/>
                  <a:pt x="218416" y="103066"/>
                </a:cubicBezTo>
                <a:cubicBezTo>
                  <a:pt x="212197" y="96217"/>
                  <a:pt x="206946" y="87361"/>
                  <a:pt x="206946" y="79382"/>
                </a:cubicBezTo>
                <a:cubicBezTo>
                  <a:pt x="206946" y="75266"/>
                  <a:pt x="208812" y="74220"/>
                  <a:pt x="210101" y="74220"/>
                </a:cubicBezTo>
                <a:cubicBezTo>
                  <a:pt x="213104" y="74220"/>
                  <a:pt x="213189" y="78236"/>
                  <a:pt x="217227" y="78236"/>
                </a:cubicBezTo>
                <a:cubicBezTo>
                  <a:pt x="220240" y="78236"/>
                  <a:pt x="222089" y="74541"/>
                  <a:pt x="222089" y="72382"/>
                </a:cubicBezTo>
                <a:cubicBezTo>
                  <a:pt x="222089" y="71791"/>
                  <a:pt x="221249" y="71993"/>
                  <a:pt x="220435" y="71993"/>
                </a:cubicBezTo>
                <a:cubicBezTo>
                  <a:pt x="213851" y="71993"/>
                  <a:pt x="215072" y="67001"/>
                  <a:pt x="207344" y="67001"/>
                </a:cubicBezTo>
                <a:cubicBezTo>
                  <a:pt x="204739" y="67001"/>
                  <a:pt x="195949" y="68400"/>
                  <a:pt x="195949" y="80766"/>
                </a:cubicBezTo>
                <a:cubicBezTo>
                  <a:pt x="195949" y="99540"/>
                  <a:pt x="219239" y="105190"/>
                  <a:pt x="213834" y="119596"/>
                </a:cubicBezTo>
                <a:cubicBezTo>
                  <a:pt x="223727" y="118163"/>
                  <a:pt x="223599" y="127727"/>
                  <a:pt x="223786" y="144865"/>
                </a:cubicBezTo>
                <a:cubicBezTo>
                  <a:pt x="223786" y="144865"/>
                  <a:pt x="243045" y="138388"/>
                  <a:pt x="277185" y="138388"/>
                </a:cubicBezTo>
                <a:close/>
                <a:moveTo>
                  <a:pt x="214598" y="163707"/>
                </a:moveTo>
                <a:cubicBezTo>
                  <a:pt x="205307" y="165731"/>
                  <a:pt x="198639" y="167636"/>
                  <a:pt x="195654" y="168548"/>
                </a:cubicBezTo>
                <a:cubicBezTo>
                  <a:pt x="195805" y="164467"/>
                  <a:pt x="197367" y="160687"/>
                  <a:pt x="201023" y="159844"/>
                </a:cubicBezTo>
                <a:cubicBezTo>
                  <a:pt x="201490" y="159725"/>
                  <a:pt x="201608" y="159102"/>
                  <a:pt x="201176" y="158815"/>
                </a:cubicBezTo>
                <a:cubicBezTo>
                  <a:pt x="192896" y="153350"/>
                  <a:pt x="188458" y="163824"/>
                  <a:pt x="188332" y="164163"/>
                </a:cubicBezTo>
                <a:cubicBezTo>
                  <a:pt x="185395" y="163943"/>
                  <a:pt x="180924" y="164854"/>
                  <a:pt x="180924" y="168801"/>
                </a:cubicBezTo>
                <a:cubicBezTo>
                  <a:pt x="180924" y="180591"/>
                  <a:pt x="153792" y="187138"/>
                  <a:pt x="147506" y="188098"/>
                </a:cubicBezTo>
                <a:cubicBezTo>
                  <a:pt x="158585" y="192349"/>
                  <a:pt x="163201" y="206232"/>
                  <a:pt x="163201" y="206232"/>
                </a:cubicBezTo>
                <a:cubicBezTo>
                  <a:pt x="171244" y="198236"/>
                  <a:pt x="180653" y="191185"/>
                  <a:pt x="182723" y="191185"/>
                </a:cubicBezTo>
                <a:cubicBezTo>
                  <a:pt x="184862" y="191185"/>
                  <a:pt x="185675" y="193850"/>
                  <a:pt x="185845" y="195436"/>
                </a:cubicBezTo>
                <a:cubicBezTo>
                  <a:pt x="185895" y="195959"/>
                  <a:pt x="186387" y="196129"/>
                  <a:pt x="186719" y="195673"/>
                </a:cubicBezTo>
                <a:cubicBezTo>
                  <a:pt x="190927" y="189432"/>
                  <a:pt x="188908" y="188014"/>
                  <a:pt x="188568" y="186176"/>
                </a:cubicBezTo>
                <a:cubicBezTo>
                  <a:pt x="188297" y="184725"/>
                  <a:pt x="188721" y="179260"/>
                  <a:pt x="194863" y="179900"/>
                </a:cubicBezTo>
                <a:lnTo>
                  <a:pt x="194863" y="258592"/>
                </a:lnTo>
                <a:lnTo>
                  <a:pt x="191708" y="259216"/>
                </a:lnTo>
                <a:cubicBezTo>
                  <a:pt x="190257" y="259469"/>
                  <a:pt x="178685" y="249684"/>
                  <a:pt x="165432" y="240576"/>
                </a:cubicBezTo>
                <a:cubicBezTo>
                  <a:pt x="152180" y="231468"/>
                  <a:pt x="145061" y="236916"/>
                  <a:pt x="129943" y="245046"/>
                </a:cubicBezTo>
                <a:cubicBezTo>
                  <a:pt x="110175" y="255690"/>
                  <a:pt x="90168" y="246041"/>
                  <a:pt x="90168" y="246041"/>
                </a:cubicBezTo>
                <a:cubicBezTo>
                  <a:pt x="73116" y="258153"/>
                  <a:pt x="67313" y="293171"/>
                  <a:pt x="67313" y="293171"/>
                </a:cubicBezTo>
                <a:cubicBezTo>
                  <a:pt x="63919" y="294622"/>
                  <a:pt x="58286" y="296140"/>
                  <a:pt x="52950" y="296140"/>
                </a:cubicBezTo>
                <a:cubicBezTo>
                  <a:pt x="39934" y="296140"/>
                  <a:pt x="37541" y="288314"/>
                  <a:pt x="37541" y="283624"/>
                </a:cubicBezTo>
                <a:cubicBezTo>
                  <a:pt x="37541" y="263651"/>
                  <a:pt x="62698" y="255082"/>
                  <a:pt x="62698" y="235397"/>
                </a:cubicBezTo>
                <a:cubicBezTo>
                  <a:pt x="62698" y="230623"/>
                  <a:pt x="60491" y="211191"/>
                  <a:pt x="36311" y="211191"/>
                </a:cubicBezTo>
                <a:cubicBezTo>
                  <a:pt x="33215" y="211191"/>
                  <a:pt x="14762" y="211158"/>
                  <a:pt x="14677" y="211158"/>
                </a:cubicBezTo>
                <a:cubicBezTo>
                  <a:pt x="5624" y="211158"/>
                  <a:pt x="3360" y="204681"/>
                  <a:pt x="2104" y="202200"/>
                </a:cubicBezTo>
                <a:cubicBezTo>
                  <a:pt x="1621" y="201240"/>
                  <a:pt x="695" y="201796"/>
                  <a:pt x="1044" y="202554"/>
                </a:cubicBezTo>
                <a:cubicBezTo>
                  <a:pt x="1739" y="204207"/>
                  <a:pt x="0" y="206721"/>
                  <a:pt x="0" y="211714"/>
                </a:cubicBezTo>
                <a:cubicBezTo>
                  <a:pt x="0" y="219710"/>
                  <a:pt x="4726" y="224517"/>
                  <a:pt x="13523" y="224517"/>
                </a:cubicBezTo>
                <a:cubicBezTo>
                  <a:pt x="17528" y="224517"/>
                  <a:pt x="21295" y="223387"/>
                  <a:pt x="22517" y="222662"/>
                </a:cubicBezTo>
                <a:cubicBezTo>
                  <a:pt x="23332" y="222190"/>
                  <a:pt x="23764" y="222966"/>
                  <a:pt x="23382" y="223405"/>
                </a:cubicBezTo>
                <a:cubicBezTo>
                  <a:pt x="19547" y="227858"/>
                  <a:pt x="19242" y="236190"/>
                  <a:pt x="20819" y="238215"/>
                </a:cubicBezTo>
                <a:cubicBezTo>
                  <a:pt x="21193" y="238704"/>
                  <a:pt x="21660" y="238569"/>
                  <a:pt x="21752" y="238180"/>
                </a:cubicBezTo>
                <a:cubicBezTo>
                  <a:pt x="23874" y="229730"/>
                  <a:pt x="31832" y="221752"/>
                  <a:pt x="42547" y="221752"/>
                </a:cubicBezTo>
                <a:cubicBezTo>
                  <a:pt x="55664" y="221752"/>
                  <a:pt x="55596" y="232834"/>
                  <a:pt x="55596" y="235515"/>
                </a:cubicBezTo>
                <a:cubicBezTo>
                  <a:pt x="55596" y="251541"/>
                  <a:pt x="27285" y="263297"/>
                  <a:pt x="27285" y="285327"/>
                </a:cubicBezTo>
                <a:cubicBezTo>
                  <a:pt x="27285" y="307679"/>
                  <a:pt x="51032" y="312469"/>
                  <a:pt x="64793" y="308926"/>
                </a:cubicBezTo>
                <a:cubicBezTo>
                  <a:pt x="63987" y="331295"/>
                  <a:pt x="38230" y="338919"/>
                  <a:pt x="37449" y="322910"/>
                </a:cubicBezTo>
                <a:cubicBezTo>
                  <a:pt x="37390" y="322152"/>
                  <a:pt x="36838" y="321966"/>
                  <a:pt x="36414" y="322978"/>
                </a:cubicBezTo>
                <a:cubicBezTo>
                  <a:pt x="33156" y="330889"/>
                  <a:pt x="34445" y="337840"/>
                  <a:pt x="44474" y="340049"/>
                </a:cubicBezTo>
                <a:cubicBezTo>
                  <a:pt x="45152" y="340218"/>
                  <a:pt x="44822" y="340588"/>
                  <a:pt x="44202" y="341011"/>
                </a:cubicBezTo>
                <a:cubicBezTo>
                  <a:pt x="34277" y="347285"/>
                  <a:pt x="39654" y="371947"/>
                  <a:pt x="40146" y="379200"/>
                </a:cubicBezTo>
                <a:cubicBezTo>
                  <a:pt x="40893" y="389659"/>
                  <a:pt x="30433" y="388410"/>
                  <a:pt x="29575" y="388106"/>
                </a:cubicBezTo>
                <a:cubicBezTo>
                  <a:pt x="29142" y="387939"/>
                  <a:pt x="28727" y="388158"/>
                  <a:pt x="29389" y="388984"/>
                </a:cubicBezTo>
                <a:cubicBezTo>
                  <a:pt x="36805" y="398025"/>
                  <a:pt x="45967" y="389759"/>
                  <a:pt x="45967" y="389759"/>
                </a:cubicBezTo>
                <a:cubicBezTo>
                  <a:pt x="52889" y="391919"/>
                  <a:pt x="48598" y="397790"/>
                  <a:pt x="43981" y="400859"/>
                </a:cubicBezTo>
                <a:cubicBezTo>
                  <a:pt x="43260" y="401348"/>
                  <a:pt x="43321" y="401821"/>
                  <a:pt x="44101" y="401871"/>
                </a:cubicBezTo>
                <a:cubicBezTo>
                  <a:pt x="45136" y="401939"/>
                  <a:pt x="55852" y="402834"/>
                  <a:pt x="57760" y="394347"/>
                </a:cubicBezTo>
                <a:cubicBezTo>
                  <a:pt x="62503" y="399982"/>
                  <a:pt x="69476" y="397924"/>
                  <a:pt x="70944" y="397182"/>
                </a:cubicBezTo>
                <a:cubicBezTo>
                  <a:pt x="73007" y="396137"/>
                  <a:pt x="83043" y="392509"/>
                  <a:pt x="84044" y="403727"/>
                </a:cubicBezTo>
                <a:cubicBezTo>
                  <a:pt x="84103" y="404537"/>
                  <a:pt x="84579" y="404013"/>
                  <a:pt x="84909" y="403592"/>
                </a:cubicBezTo>
                <a:cubicBezTo>
                  <a:pt x="92493" y="394112"/>
                  <a:pt x="84367" y="388258"/>
                  <a:pt x="79853" y="387567"/>
                </a:cubicBezTo>
                <a:cubicBezTo>
                  <a:pt x="80218" y="387044"/>
                  <a:pt x="86301" y="382035"/>
                  <a:pt x="91764" y="388984"/>
                </a:cubicBezTo>
                <a:cubicBezTo>
                  <a:pt x="92128" y="389455"/>
                  <a:pt x="92478" y="389557"/>
                  <a:pt x="92545" y="388613"/>
                </a:cubicBezTo>
                <a:cubicBezTo>
                  <a:pt x="93173" y="376585"/>
                  <a:pt x="83331" y="375490"/>
                  <a:pt x="76960" y="380719"/>
                </a:cubicBezTo>
                <a:cubicBezTo>
                  <a:pt x="76662" y="379487"/>
                  <a:pt x="74541" y="372723"/>
                  <a:pt x="84162" y="372959"/>
                </a:cubicBezTo>
                <a:cubicBezTo>
                  <a:pt x="84391" y="372959"/>
                  <a:pt x="84850" y="372621"/>
                  <a:pt x="84367" y="372149"/>
                </a:cubicBezTo>
                <a:cubicBezTo>
                  <a:pt x="76901" y="364306"/>
                  <a:pt x="70758" y="371441"/>
                  <a:pt x="69332" y="373144"/>
                </a:cubicBezTo>
                <a:cubicBezTo>
                  <a:pt x="66006" y="377041"/>
                  <a:pt x="57727" y="375490"/>
                  <a:pt x="56962" y="375388"/>
                </a:cubicBezTo>
                <a:cubicBezTo>
                  <a:pt x="59558" y="333589"/>
                  <a:pt x="96601" y="348399"/>
                  <a:pt x="101690" y="328089"/>
                </a:cubicBezTo>
                <a:cubicBezTo>
                  <a:pt x="101928" y="327009"/>
                  <a:pt x="102411" y="327414"/>
                  <a:pt x="102514" y="327802"/>
                </a:cubicBezTo>
                <a:cubicBezTo>
                  <a:pt x="103914" y="332761"/>
                  <a:pt x="116487" y="333454"/>
                  <a:pt x="118795" y="323686"/>
                </a:cubicBezTo>
                <a:cubicBezTo>
                  <a:pt x="118922" y="323080"/>
                  <a:pt x="118845" y="322606"/>
                  <a:pt x="118404" y="323062"/>
                </a:cubicBezTo>
                <a:cubicBezTo>
                  <a:pt x="107681" y="333706"/>
                  <a:pt x="83535" y="300424"/>
                  <a:pt x="116487" y="273385"/>
                </a:cubicBezTo>
                <a:cubicBezTo>
                  <a:pt x="144620" y="250327"/>
                  <a:pt x="169835" y="263180"/>
                  <a:pt x="179423" y="270771"/>
                </a:cubicBezTo>
                <a:cubicBezTo>
                  <a:pt x="179932" y="274110"/>
                  <a:pt x="177929" y="275190"/>
                  <a:pt x="176648" y="275594"/>
                </a:cubicBezTo>
                <a:cubicBezTo>
                  <a:pt x="176189" y="275730"/>
                  <a:pt x="176045" y="276152"/>
                  <a:pt x="176775" y="276439"/>
                </a:cubicBezTo>
                <a:cubicBezTo>
                  <a:pt x="179456" y="277451"/>
                  <a:pt x="183232" y="277130"/>
                  <a:pt x="185006" y="274634"/>
                </a:cubicBezTo>
                <a:cubicBezTo>
                  <a:pt x="191046" y="278833"/>
                  <a:pt x="185871" y="284113"/>
                  <a:pt x="183426" y="285581"/>
                </a:cubicBezTo>
                <a:cubicBezTo>
                  <a:pt x="182808" y="285968"/>
                  <a:pt x="183079" y="286374"/>
                  <a:pt x="183597" y="286474"/>
                </a:cubicBezTo>
                <a:cubicBezTo>
                  <a:pt x="189145" y="287469"/>
                  <a:pt x="193709" y="281836"/>
                  <a:pt x="193930" y="278598"/>
                </a:cubicBezTo>
                <a:lnTo>
                  <a:pt x="194863" y="279121"/>
                </a:lnTo>
                <a:lnTo>
                  <a:pt x="194863" y="302872"/>
                </a:lnTo>
                <a:cubicBezTo>
                  <a:pt x="194863" y="336693"/>
                  <a:pt x="234111" y="341381"/>
                  <a:pt x="277185" y="370058"/>
                </a:cubicBezTo>
                <a:cubicBezTo>
                  <a:pt x="320250" y="341381"/>
                  <a:pt x="359498" y="336693"/>
                  <a:pt x="359498" y="302872"/>
                </a:cubicBezTo>
                <a:lnTo>
                  <a:pt x="359498" y="279121"/>
                </a:lnTo>
                <a:lnTo>
                  <a:pt x="360440" y="278598"/>
                </a:lnTo>
                <a:cubicBezTo>
                  <a:pt x="360660" y="281836"/>
                  <a:pt x="365225" y="287469"/>
                  <a:pt x="370775" y="286474"/>
                </a:cubicBezTo>
                <a:cubicBezTo>
                  <a:pt x="371291" y="286374"/>
                  <a:pt x="371555" y="285968"/>
                  <a:pt x="370943" y="285581"/>
                </a:cubicBezTo>
                <a:cubicBezTo>
                  <a:pt x="368500" y="284113"/>
                  <a:pt x="363326" y="278833"/>
                  <a:pt x="369365" y="274634"/>
                </a:cubicBezTo>
                <a:cubicBezTo>
                  <a:pt x="371131" y="277130"/>
                  <a:pt x="374913" y="277451"/>
                  <a:pt x="377594" y="276439"/>
                </a:cubicBezTo>
                <a:cubicBezTo>
                  <a:pt x="378316" y="276152"/>
                  <a:pt x="378180" y="275730"/>
                  <a:pt x="377714" y="275594"/>
                </a:cubicBezTo>
                <a:cubicBezTo>
                  <a:pt x="376441" y="275190"/>
                  <a:pt x="374439" y="274110"/>
                  <a:pt x="374948" y="270771"/>
                </a:cubicBezTo>
                <a:cubicBezTo>
                  <a:pt x="384536" y="263180"/>
                  <a:pt x="409750" y="250327"/>
                  <a:pt x="437884" y="273385"/>
                </a:cubicBezTo>
                <a:cubicBezTo>
                  <a:pt x="470837" y="300424"/>
                  <a:pt x="446681" y="333706"/>
                  <a:pt x="435966" y="323062"/>
                </a:cubicBezTo>
                <a:cubicBezTo>
                  <a:pt x="435516" y="322606"/>
                  <a:pt x="435448" y="323080"/>
                  <a:pt x="435577" y="323686"/>
                </a:cubicBezTo>
                <a:cubicBezTo>
                  <a:pt x="437884" y="333454"/>
                  <a:pt x="450457" y="332761"/>
                  <a:pt x="451849" y="327802"/>
                </a:cubicBezTo>
                <a:cubicBezTo>
                  <a:pt x="451950" y="327414"/>
                  <a:pt x="452443" y="327009"/>
                  <a:pt x="452679" y="328089"/>
                </a:cubicBezTo>
                <a:cubicBezTo>
                  <a:pt x="457770" y="348399"/>
                  <a:pt x="494812" y="333589"/>
                  <a:pt x="497407" y="375388"/>
                </a:cubicBezTo>
                <a:cubicBezTo>
                  <a:pt x="496645" y="375490"/>
                  <a:pt x="488363" y="377041"/>
                  <a:pt x="485038" y="373144"/>
                </a:cubicBezTo>
                <a:cubicBezTo>
                  <a:pt x="483613" y="371441"/>
                  <a:pt x="477471" y="364306"/>
                  <a:pt x="470004" y="372149"/>
                </a:cubicBezTo>
                <a:cubicBezTo>
                  <a:pt x="469513" y="372621"/>
                  <a:pt x="469970" y="372959"/>
                  <a:pt x="470208" y="372959"/>
                </a:cubicBezTo>
                <a:cubicBezTo>
                  <a:pt x="479829" y="372723"/>
                  <a:pt x="477709" y="379487"/>
                  <a:pt x="477403" y="380719"/>
                </a:cubicBezTo>
                <a:cubicBezTo>
                  <a:pt x="471040" y="375490"/>
                  <a:pt x="461190" y="376585"/>
                  <a:pt x="461826" y="388613"/>
                </a:cubicBezTo>
                <a:cubicBezTo>
                  <a:pt x="461885" y="389557"/>
                  <a:pt x="462241" y="389455"/>
                  <a:pt x="462606" y="388984"/>
                </a:cubicBezTo>
                <a:cubicBezTo>
                  <a:pt x="468071" y="382035"/>
                  <a:pt x="474145" y="387044"/>
                  <a:pt x="474519" y="387567"/>
                </a:cubicBezTo>
                <a:cubicBezTo>
                  <a:pt x="470004" y="388258"/>
                  <a:pt x="461876" y="394112"/>
                  <a:pt x="469462" y="403592"/>
                </a:cubicBezTo>
                <a:cubicBezTo>
                  <a:pt x="469784" y="404013"/>
                  <a:pt x="470258" y="404537"/>
                  <a:pt x="470328" y="403727"/>
                </a:cubicBezTo>
                <a:cubicBezTo>
                  <a:pt x="471320" y="392509"/>
                  <a:pt x="481356" y="396137"/>
                  <a:pt x="483427" y="397182"/>
                </a:cubicBezTo>
                <a:cubicBezTo>
                  <a:pt x="484894" y="397924"/>
                  <a:pt x="491859" y="399982"/>
                  <a:pt x="496612" y="394347"/>
                </a:cubicBezTo>
                <a:cubicBezTo>
                  <a:pt x="498511" y="402834"/>
                  <a:pt x="509235" y="401939"/>
                  <a:pt x="510271" y="401871"/>
                </a:cubicBezTo>
                <a:cubicBezTo>
                  <a:pt x="511042" y="401821"/>
                  <a:pt x="511101" y="401348"/>
                  <a:pt x="510389" y="400859"/>
                </a:cubicBezTo>
                <a:cubicBezTo>
                  <a:pt x="505774" y="397790"/>
                  <a:pt x="501480" y="391919"/>
                  <a:pt x="508404" y="389759"/>
                </a:cubicBezTo>
                <a:cubicBezTo>
                  <a:pt x="508404" y="389759"/>
                  <a:pt x="517567" y="398025"/>
                  <a:pt x="524982" y="388984"/>
                </a:cubicBezTo>
                <a:cubicBezTo>
                  <a:pt x="525636" y="388158"/>
                  <a:pt x="525219" y="387939"/>
                  <a:pt x="524795" y="388106"/>
                </a:cubicBezTo>
                <a:cubicBezTo>
                  <a:pt x="523938" y="388410"/>
                  <a:pt x="513469" y="389659"/>
                  <a:pt x="514223" y="379200"/>
                </a:cubicBezTo>
                <a:cubicBezTo>
                  <a:pt x="514715" y="371947"/>
                  <a:pt x="520095" y="347285"/>
                  <a:pt x="510168" y="341011"/>
                </a:cubicBezTo>
                <a:cubicBezTo>
                  <a:pt x="509541" y="340588"/>
                  <a:pt x="509209" y="340218"/>
                  <a:pt x="509897" y="340049"/>
                </a:cubicBezTo>
                <a:cubicBezTo>
                  <a:pt x="519924" y="337840"/>
                  <a:pt x="521215" y="330889"/>
                  <a:pt x="517957" y="322978"/>
                </a:cubicBezTo>
                <a:cubicBezTo>
                  <a:pt x="517533" y="321966"/>
                  <a:pt x="516972" y="322152"/>
                  <a:pt x="516922" y="322910"/>
                </a:cubicBezTo>
                <a:cubicBezTo>
                  <a:pt x="516142" y="338919"/>
                  <a:pt x="490384" y="331295"/>
                  <a:pt x="489569" y="308926"/>
                </a:cubicBezTo>
                <a:cubicBezTo>
                  <a:pt x="503331" y="312469"/>
                  <a:pt x="527078" y="307679"/>
                  <a:pt x="527078" y="285327"/>
                </a:cubicBezTo>
                <a:cubicBezTo>
                  <a:pt x="527078" y="263297"/>
                  <a:pt x="498766" y="251541"/>
                  <a:pt x="498766" y="235515"/>
                </a:cubicBezTo>
                <a:cubicBezTo>
                  <a:pt x="498766" y="232834"/>
                  <a:pt x="498698" y="221752"/>
                  <a:pt x="511815" y="221752"/>
                </a:cubicBezTo>
                <a:cubicBezTo>
                  <a:pt x="522531" y="221752"/>
                  <a:pt x="530489" y="229730"/>
                  <a:pt x="532617" y="238180"/>
                </a:cubicBezTo>
                <a:cubicBezTo>
                  <a:pt x="532702" y="238569"/>
                  <a:pt x="533177" y="238704"/>
                  <a:pt x="533550" y="238215"/>
                </a:cubicBezTo>
                <a:cubicBezTo>
                  <a:pt x="535128" y="236190"/>
                  <a:pt x="534824" y="227858"/>
                  <a:pt x="530989" y="223405"/>
                </a:cubicBezTo>
                <a:cubicBezTo>
                  <a:pt x="530598" y="222966"/>
                  <a:pt x="531031" y="222190"/>
                  <a:pt x="531854" y="222662"/>
                </a:cubicBezTo>
                <a:cubicBezTo>
                  <a:pt x="533067" y="223387"/>
                  <a:pt x="536843" y="224517"/>
                  <a:pt x="540839" y="224517"/>
                </a:cubicBezTo>
                <a:cubicBezTo>
                  <a:pt x="549637" y="224517"/>
                  <a:pt x="554363" y="219710"/>
                  <a:pt x="554363" y="211714"/>
                </a:cubicBezTo>
                <a:cubicBezTo>
                  <a:pt x="554363" y="206721"/>
                  <a:pt x="552632" y="204207"/>
                  <a:pt x="553327" y="202554"/>
                </a:cubicBezTo>
                <a:cubicBezTo>
                  <a:pt x="553675" y="201796"/>
                  <a:pt x="552742" y="201240"/>
                  <a:pt x="552267" y="202200"/>
                </a:cubicBezTo>
                <a:cubicBezTo>
                  <a:pt x="551002" y="204681"/>
                  <a:pt x="548738" y="211158"/>
                  <a:pt x="539692" y="211158"/>
                </a:cubicBezTo>
                <a:cubicBezTo>
                  <a:pt x="539609" y="211158"/>
                  <a:pt x="521155" y="211191"/>
                  <a:pt x="518050" y="211191"/>
                </a:cubicBezTo>
                <a:cubicBezTo>
                  <a:pt x="493878" y="211191"/>
                  <a:pt x="491665" y="230623"/>
                  <a:pt x="491665" y="235397"/>
                </a:cubicBezTo>
                <a:cubicBezTo>
                  <a:pt x="491665" y="255082"/>
                  <a:pt x="516819" y="263651"/>
                  <a:pt x="516819" y="283624"/>
                </a:cubicBezTo>
                <a:cubicBezTo>
                  <a:pt x="516819" y="288314"/>
                  <a:pt x="514435" y="296140"/>
                  <a:pt x="501412" y="296140"/>
                </a:cubicBezTo>
                <a:cubicBezTo>
                  <a:pt x="496076" y="296140"/>
                  <a:pt x="490443" y="294622"/>
                  <a:pt x="487057" y="293171"/>
                </a:cubicBezTo>
                <a:cubicBezTo>
                  <a:pt x="487057" y="293171"/>
                  <a:pt x="481255" y="258153"/>
                  <a:pt x="464201" y="246041"/>
                </a:cubicBezTo>
                <a:cubicBezTo>
                  <a:pt x="464201" y="246041"/>
                  <a:pt x="444195" y="255690"/>
                  <a:pt x="424428" y="245046"/>
                </a:cubicBezTo>
                <a:cubicBezTo>
                  <a:pt x="409308" y="236916"/>
                  <a:pt x="402183" y="231468"/>
                  <a:pt x="388930" y="240576"/>
                </a:cubicBezTo>
                <a:cubicBezTo>
                  <a:pt x="375678" y="249684"/>
                  <a:pt x="364106" y="259469"/>
                  <a:pt x="362664" y="259216"/>
                </a:cubicBezTo>
                <a:lnTo>
                  <a:pt x="359498" y="258592"/>
                </a:lnTo>
                <a:lnTo>
                  <a:pt x="359498" y="179900"/>
                </a:lnTo>
                <a:cubicBezTo>
                  <a:pt x="365642" y="179260"/>
                  <a:pt x="366074" y="184725"/>
                  <a:pt x="365802" y="186176"/>
                </a:cubicBezTo>
                <a:cubicBezTo>
                  <a:pt x="365463" y="188014"/>
                  <a:pt x="363444" y="189432"/>
                  <a:pt x="367652" y="195673"/>
                </a:cubicBezTo>
                <a:cubicBezTo>
                  <a:pt x="367974" y="196129"/>
                  <a:pt x="368467" y="195959"/>
                  <a:pt x="368518" y="195436"/>
                </a:cubicBezTo>
                <a:cubicBezTo>
                  <a:pt x="368686" y="193850"/>
                  <a:pt x="369501" y="191185"/>
                  <a:pt x="371640" y="191185"/>
                </a:cubicBezTo>
                <a:cubicBezTo>
                  <a:pt x="373709" y="191185"/>
                  <a:pt x="383127" y="198236"/>
                  <a:pt x="391170" y="206232"/>
                </a:cubicBezTo>
                <a:cubicBezTo>
                  <a:pt x="391170" y="206232"/>
                  <a:pt x="395785" y="192349"/>
                  <a:pt x="406865" y="188098"/>
                </a:cubicBezTo>
                <a:cubicBezTo>
                  <a:pt x="400570" y="187138"/>
                  <a:pt x="373438" y="180591"/>
                  <a:pt x="373438" y="168801"/>
                </a:cubicBezTo>
                <a:cubicBezTo>
                  <a:pt x="373438" y="164854"/>
                  <a:pt x="368968" y="163943"/>
                  <a:pt x="366040" y="164163"/>
                </a:cubicBezTo>
                <a:cubicBezTo>
                  <a:pt x="365904" y="163824"/>
                  <a:pt x="361466" y="153350"/>
                  <a:pt x="353194" y="158815"/>
                </a:cubicBezTo>
                <a:cubicBezTo>
                  <a:pt x="352754" y="159102"/>
                  <a:pt x="352873" y="159725"/>
                  <a:pt x="353347" y="159844"/>
                </a:cubicBezTo>
                <a:cubicBezTo>
                  <a:pt x="357004" y="160687"/>
                  <a:pt x="358565" y="164467"/>
                  <a:pt x="358718" y="168548"/>
                </a:cubicBezTo>
                <a:cubicBezTo>
                  <a:pt x="350810" y="166135"/>
                  <a:pt x="317129" y="156740"/>
                  <a:pt x="277185" y="156740"/>
                </a:cubicBezTo>
                <a:cubicBezTo>
                  <a:pt x="257799" y="156740"/>
                  <a:pt x="239932" y="158967"/>
                  <a:pt x="225729" y="161515"/>
                </a:cubicBezTo>
                <a:lnTo>
                  <a:pt x="225729" y="188791"/>
                </a:lnTo>
                <a:lnTo>
                  <a:pt x="214598" y="188791"/>
                </a:lnTo>
                <a:lnTo>
                  <a:pt x="214598" y="163707"/>
                </a:lnTo>
                <a:lnTo>
                  <a:pt x="214598" y="163707"/>
                </a:lnTo>
                <a:moveTo>
                  <a:pt x="140905" y="443132"/>
                </a:moveTo>
                <a:cubicBezTo>
                  <a:pt x="137951" y="441950"/>
                  <a:pt x="136000" y="440061"/>
                  <a:pt x="136000" y="436198"/>
                </a:cubicBezTo>
                <a:lnTo>
                  <a:pt x="136000" y="419262"/>
                </a:lnTo>
                <a:cubicBezTo>
                  <a:pt x="131123" y="417559"/>
                  <a:pt x="117776" y="412498"/>
                  <a:pt x="91154" y="412498"/>
                </a:cubicBezTo>
                <a:cubicBezTo>
                  <a:pt x="69028" y="412498"/>
                  <a:pt x="62095" y="417457"/>
                  <a:pt x="61773" y="419212"/>
                </a:cubicBezTo>
                <a:lnTo>
                  <a:pt x="55894" y="451465"/>
                </a:lnTo>
                <a:cubicBezTo>
                  <a:pt x="55894" y="451465"/>
                  <a:pt x="64852" y="443317"/>
                  <a:pt x="96940" y="445408"/>
                </a:cubicBezTo>
                <a:cubicBezTo>
                  <a:pt x="135593" y="447854"/>
                  <a:pt x="175639" y="470525"/>
                  <a:pt x="175639" y="446353"/>
                </a:cubicBezTo>
                <a:lnTo>
                  <a:pt x="175639" y="432132"/>
                </a:lnTo>
                <a:cubicBezTo>
                  <a:pt x="145341" y="432132"/>
                  <a:pt x="140905" y="441714"/>
                  <a:pt x="140905" y="443132"/>
                </a:cubicBezTo>
                <a:close/>
                <a:moveTo>
                  <a:pt x="378733" y="432132"/>
                </a:moveTo>
                <a:lnTo>
                  <a:pt x="378733" y="446353"/>
                </a:lnTo>
                <a:cubicBezTo>
                  <a:pt x="378733" y="470525"/>
                  <a:pt x="418778" y="447854"/>
                  <a:pt x="457432" y="445408"/>
                </a:cubicBezTo>
                <a:cubicBezTo>
                  <a:pt x="489517" y="443317"/>
                  <a:pt x="498478" y="451465"/>
                  <a:pt x="498478" y="451465"/>
                </a:cubicBezTo>
                <a:lnTo>
                  <a:pt x="492589" y="419212"/>
                </a:lnTo>
                <a:cubicBezTo>
                  <a:pt x="492275" y="417457"/>
                  <a:pt x="485344" y="412498"/>
                  <a:pt x="463209" y="412498"/>
                </a:cubicBezTo>
                <a:cubicBezTo>
                  <a:pt x="436593" y="412498"/>
                  <a:pt x="423240" y="417559"/>
                  <a:pt x="418370" y="419262"/>
                </a:cubicBezTo>
                <a:lnTo>
                  <a:pt x="418370" y="436198"/>
                </a:lnTo>
                <a:cubicBezTo>
                  <a:pt x="418370" y="440061"/>
                  <a:pt x="416418" y="441950"/>
                  <a:pt x="413466" y="443132"/>
                </a:cubicBezTo>
                <a:cubicBezTo>
                  <a:pt x="413466" y="441714"/>
                  <a:pt x="409020" y="432132"/>
                  <a:pt x="378733" y="432132"/>
                </a:cubicBezTo>
                <a:close/>
                <a:moveTo>
                  <a:pt x="277185" y="417492"/>
                </a:moveTo>
                <a:cubicBezTo>
                  <a:pt x="339426" y="417492"/>
                  <a:pt x="402624" y="420730"/>
                  <a:pt x="410888" y="430058"/>
                </a:cubicBezTo>
                <a:cubicBezTo>
                  <a:pt x="411548" y="430801"/>
                  <a:pt x="411821" y="430042"/>
                  <a:pt x="411821" y="429484"/>
                </a:cubicBezTo>
                <a:lnTo>
                  <a:pt x="411836" y="396693"/>
                </a:lnTo>
                <a:cubicBezTo>
                  <a:pt x="411836" y="387129"/>
                  <a:pt x="346628" y="381562"/>
                  <a:pt x="277185" y="381562"/>
                </a:cubicBezTo>
                <a:cubicBezTo>
                  <a:pt x="207735" y="381562"/>
                  <a:pt x="142533" y="387129"/>
                  <a:pt x="142533" y="396693"/>
                </a:cubicBezTo>
                <a:lnTo>
                  <a:pt x="142550" y="429484"/>
                </a:lnTo>
                <a:cubicBezTo>
                  <a:pt x="142550" y="430042"/>
                  <a:pt x="142822" y="430801"/>
                  <a:pt x="143484" y="430058"/>
                </a:cubicBezTo>
                <a:cubicBezTo>
                  <a:pt x="151747" y="420730"/>
                  <a:pt x="214946" y="417492"/>
                  <a:pt x="277185" y="417492"/>
                </a:cubicBezTo>
                <a:close/>
                <a:moveTo>
                  <a:pt x="221673" y="262876"/>
                </a:moveTo>
                <a:lnTo>
                  <a:pt x="215378" y="261257"/>
                </a:lnTo>
                <a:lnTo>
                  <a:pt x="214852" y="262033"/>
                </a:lnTo>
                <a:lnTo>
                  <a:pt x="207547" y="258844"/>
                </a:lnTo>
                <a:cubicBezTo>
                  <a:pt x="207547" y="258844"/>
                  <a:pt x="212935" y="258811"/>
                  <a:pt x="214080" y="258794"/>
                </a:cubicBezTo>
                <a:cubicBezTo>
                  <a:pt x="214692" y="258794"/>
                  <a:pt x="214734" y="258405"/>
                  <a:pt x="214410" y="258103"/>
                </a:cubicBezTo>
                <a:cubicBezTo>
                  <a:pt x="211434" y="255201"/>
                  <a:pt x="208829" y="252671"/>
                  <a:pt x="208829" y="252671"/>
                </a:cubicBezTo>
                <a:cubicBezTo>
                  <a:pt x="208829" y="252671"/>
                  <a:pt x="211797" y="253767"/>
                  <a:pt x="216040" y="255336"/>
                </a:cubicBezTo>
                <a:cubicBezTo>
                  <a:pt x="216523" y="255505"/>
                  <a:pt x="216702" y="255151"/>
                  <a:pt x="216473" y="254830"/>
                </a:cubicBezTo>
                <a:cubicBezTo>
                  <a:pt x="214437" y="251843"/>
                  <a:pt x="211662" y="247829"/>
                  <a:pt x="211662" y="247829"/>
                </a:cubicBezTo>
                <a:cubicBezTo>
                  <a:pt x="211662" y="247829"/>
                  <a:pt x="217542" y="251743"/>
                  <a:pt x="218739" y="252536"/>
                </a:cubicBezTo>
                <a:cubicBezTo>
                  <a:pt x="219119" y="252805"/>
                  <a:pt x="219425" y="252553"/>
                  <a:pt x="219263" y="252165"/>
                </a:cubicBezTo>
                <a:cubicBezTo>
                  <a:pt x="217694" y="248302"/>
                  <a:pt x="215913" y="243932"/>
                  <a:pt x="215913" y="243932"/>
                </a:cubicBezTo>
                <a:lnTo>
                  <a:pt x="222368" y="249988"/>
                </a:lnTo>
                <a:cubicBezTo>
                  <a:pt x="222666" y="250259"/>
                  <a:pt x="222998" y="250107"/>
                  <a:pt x="222912" y="249701"/>
                </a:cubicBezTo>
                <a:cubicBezTo>
                  <a:pt x="222285" y="246817"/>
                  <a:pt x="221131" y="241471"/>
                  <a:pt x="221131" y="241471"/>
                </a:cubicBezTo>
                <a:lnTo>
                  <a:pt x="225864" y="248352"/>
                </a:lnTo>
                <a:cubicBezTo>
                  <a:pt x="226144" y="248757"/>
                  <a:pt x="226500" y="248639"/>
                  <a:pt x="226509" y="248168"/>
                </a:cubicBezTo>
                <a:cubicBezTo>
                  <a:pt x="226535" y="246817"/>
                  <a:pt x="226662" y="240643"/>
                  <a:pt x="226662" y="240643"/>
                </a:cubicBezTo>
                <a:cubicBezTo>
                  <a:pt x="226662" y="240643"/>
                  <a:pt x="228657" y="245198"/>
                  <a:pt x="229666" y="247525"/>
                </a:cubicBezTo>
                <a:cubicBezTo>
                  <a:pt x="229869" y="247998"/>
                  <a:pt x="230226" y="248031"/>
                  <a:pt x="230479" y="247425"/>
                </a:cubicBezTo>
                <a:cubicBezTo>
                  <a:pt x="230794" y="246682"/>
                  <a:pt x="232915" y="241606"/>
                  <a:pt x="232915" y="241606"/>
                </a:cubicBezTo>
                <a:lnTo>
                  <a:pt x="233195" y="249432"/>
                </a:lnTo>
                <a:lnTo>
                  <a:pt x="232142" y="249634"/>
                </a:lnTo>
                <a:lnTo>
                  <a:pt x="230820" y="259063"/>
                </a:lnTo>
                <a:cubicBezTo>
                  <a:pt x="240220" y="256872"/>
                  <a:pt x="251928" y="240897"/>
                  <a:pt x="260904" y="240897"/>
                </a:cubicBezTo>
                <a:cubicBezTo>
                  <a:pt x="271595" y="240897"/>
                  <a:pt x="275480" y="253346"/>
                  <a:pt x="295240" y="247036"/>
                </a:cubicBezTo>
                <a:cubicBezTo>
                  <a:pt x="300220" y="254374"/>
                  <a:pt x="301967" y="260751"/>
                  <a:pt x="303893" y="269573"/>
                </a:cubicBezTo>
                <a:cubicBezTo>
                  <a:pt x="311512" y="276708"/>
                  <a:pt x="322227" y="274330"/>
                  <a:pt x="322227" y="266773"/>
                </a:cubicBezTo>
                <a:cubicBezTo>
                  <a:pt x="322227" y="256600"/>
                  <a:pt x="311071" y="254661"/>
                  <a:pt x="311071" y="244051"/>
                </a:cubicBezTo>
                <a:cubicBezTo>
                  <a:pt x="311071" y="239312"/>
                  <a:pt x="314414" y="232496"/>
                  <a:pt x="323525" y="232496"/>
                </a:cubicBezTo>
                <a:cubicBezTo>
                  <a:pt x="328345" y="232496"/>
                  <a:pt x="335412" y="234555"/>
                  <a:pt x="339476" y="234555"/>
                </a:cubicBezTo>
                <a:cubicBezTo>
                  <a:pt x="344303" y="234555"/>
                  <a:pt x="345330" y="231079"/>
                  <a:pt x="345874" y="229646"/>
                </a:cubicBezTo>
                <a:cubicBezTo>
                  <a:pt x="346313" y="228566"/>
                  <a:pt x="347629" y="228920"/>
                  <a:pt x="347502" y="229763"/>
                </a:cubicBezTo>
                <a:cubicBezTo>
                  <a:pt x="347340" y="230758"/>
                  <a:pt x="348061" y="232141"/>
                  <a:pt x="348061" y="234420"/>
                </a:cubicBezTo>
                <a:cubicBezTo>
                  <a:pt x="348061" y="241132"/>
                  <a:pt x="338237" y="242010"/>
                  <a:pt x="337016" y="241184"/>
                </a:cubicBezTo>
                <a:cubicBezTo>
                  <a:pt x="336507" y="240830"/>
                  <a:pt x="336142" y="241369"/>
                  <a:pt x="336507" y="241656"/>
                </a:cubicBezTo>
                <a:cubicBezTo>
                  <a:pt x="337983" y="242837"/>
                  <a:pt x="337652" y="246834"/>
                  <a:pt x="335895" y="249382"/>
                </a:cubicBezTo>
                <a:cubicBezTo>
                  <a:pt x="335683" y="249669"/>
                  <a:pt x="335412" y="249617"/>
                  <a:pt x="335353" y="249347"/>
                </a:cubicBezTo>
                <a:cubicBezTo>
                  <a:pt x="334300" y="244540"/>
                  <a:pt x="328625" y="238602"/>
                  <a:pt x="323628" y="238602"/>
                </a:cubicBezTo>
                <a:cubicBezTo>
                  <a:pt x="321786" y="238602"/>
                  <a:pt x="318130" y="239666"/>
                  <a:pt x="318130" y="243882"/>
                </a:cubicBezTo>
                <a:cubicBezTo>
                  <a:pt x="318130" y="249921"/>
                  <a:pt x="330297" y="255421"/>
                  <a:pt x="330297" y="267937"/>
                </a:cubicBezTo>
                <a:cubicBezTo>
                  <a:pt x="330297" y="280942"/>
                  <a:pt x="317333" y="284063"/>
                  <a:pt x="304301" y="280824"/>
                </a:cubicBezTo>
                <a:cubicBezTo>
                  <a:pt x="304742" y="293138"/>
                  <a:pt x="323237" y="300459"/>
                  <a:pt x="323678" y="291653"/>
                </a:cubicBezTo>
                <a:cubicBezTo>
                  <a:pt x="323704" y="291047"/>
                  <a:pt x="324034" y="291418"/>
                  <a:pt x="324222" y="291670"/>
                </a:cubicBezTo>
                <a:cubicBezTo>
                  <a:pt x="326971" y="295432"/>
                  <a:pt x="325715" y="298300"/>
                  <a:pt x="322219" y="299751"/>
                </a:cubicBezTo>
                <a:cubicBezTo>
                  <a:pt x="325444" y="301201"/>
                  <a:pt x="326020" y="307662"/>
                  <a:pt x="326971" y="311524"/>
                </a:cubicBezTo>
                <a:cubicBezTo>
                  <a:pt x="328387" y="317310"/>
                  <a:pt x="334564" y="314105"/>
                  <a:pt x="334870" y="313937"/>
                </a:cubicBezTo>
                <a:cubicBezTo>
                  <a:pt x="335200" y="313735"/>
                  <a:pt x="335318" y="313920"/>
                  <a:pt x="335183" y="314291"/>
                </a:cubicBezTo>
                <a:cubicBezTo>
                  <a:pt x="332842" y="320313"/>
                  <a:pt x="326630" y="318036"/>
                  <a:pt x="326630" y="318036"/>
                </a:cubicBezTo>
                <a:cubicBezTo>
                  <a:pt x="323372" y="320313"/>
                  <a:pt x="327310" y="322354"/>
                  <a:pt x="330262" y="323232"/>
                </a:cubicBezTo>
                <a:cubicBezTo>
                  <a:pt x="330703" y="323349"/>
                  <a:pt x="330677" y="323670"/>
                  <a:pt x="330330" y="323805"/>
                </a:cubicBezTo>
                <a:cubicBezTo>
                  <a:pt x="328149" y="324598"/>
                  <a:pt x="323492" y="326047"/>
                  <a:pt x="321235" y="322168"/>
                </a:cubicBezTo>
                <a:cubicBezTo>
                  <a:pt x="319564" y="326184"/>
                  <a:pt x="316120" y="326065"/>
                  <a:pt x="314787" y="326065"/>
                </a:cubicBezTo>
                <a:cubicBezTo>
                  <a:pt x="312403" y="326065"/>
                  <a:pt x="310817" y="328493"/>
                  <a:pt x="311376" y="331732"/>
                </a:cubicBezTo>
                <a:cubicBezTo>
                  <a:pt x="311427" y="332020"/>
                  <a:pt x="311223" y="332103"/>
                  <a:pt x="311011" y="331936"/>
                </a:cubicBezTo>
                <a:cubicBezTo>
                  <a:pt x="305328" y="328191"/>
                  <a:pt x="308595" y="323788"/>
                  <a:pt x="310885" y="322691"/>
                </a:cubicBezTo>
                <a:cubicBezTo>
                  <a:pt x="310485" y="322454"/>
                  <a:pt x="306574" y="320836"/>
                  <a:pt x="304911" y="325391"/>
                </a:cubicBezTo>
                <a:cubicBezTo>
                  <a:pt x="304784" y="325745"/>
                  <a:pt x="304563" y="325760"/>
                  <a:pt x="304437" y="325424"/>
                </a:cubicBezTo>
                <a:cubicBezTo>
                  <a:pt x="301959" y="318862"/>
                  <a:pt x="307371" y="316956"/>
                  <a:pt x="311274" y="318609"/>
                </a:cubicBezTo>
                <a:cubicBezTo>
                  <a:pt x="311003" y="317682"/>
                  <a:pt x="308958" y="314476"/>
                  <a:pt x="303825" y="315505"/>
                </a:cubicBezTo>
                <a:cubicBezTo>
                  <a:pt x="303597" y="315573"/>
                  <a:pt x="303444" y="315471"/>
                  <a:pt x="303589" y="315151"/>
                </a:cubicBezTo>
                <a:cubicBezTo>
                  <a:pt x="304428" y="313144"/>
                  <a:pt x="306973" y="310175"/>
                  <a:pt x="311632" y="313177"/>
                </a:cubicBezTo>
                <a:cubicBezTo>
                  <a:pt x="314007" y="314645"/>
                  <a:pt x="318113" y="312503"/>
                  <a:pt x="318486" y="312317"/>
                </a:cubicBezTo>
                <a:cubicBezTo>
                  <a:pt x="310205" y="295938"/>
                  <a:pt x="294119" y="309651"/>
                  <a:pt x="290522" y="296816"/>
                </a:cubicBezTo>
                <a:cubicBezTo>
                  <a:pt x="290454" y="296545"/>
                  <a:pt x="290133" y="296310"/>
                  <a:pt x="289912" y="297018"/>
                </a:cubicBezTo>
                <a:cubicBezTo>
                  <a:pt x="289054" y="299751"/>
                  <a:pt x="282038" y="299935"/>
                  <a:pt x="280748" y="294555"/>
                </a:cubicBezTo>
                <a:cubicBezTo>
                  <a:pt x="280648" y="294133"/>
                  <a:pt x="280808" y="294083"/>
                  <a:pt x="281080" y="294353"/>
                </a:cubicBezTo>
                <a:cubicBezTo>
                  <a:pt x="282106" y="295382"/>
                  <a:pt x="284312" y="296310"/>
                  <a:pt x="287214" y="292143"/>
                </a:cubicBezTo>
                <a:cubicBezTo>
                  <a:pt x="289130" y="289394"/>
                  <a:pt x="289403" y="285716"/>
                  <a:pt x="289403" y="283220"/>
                </a:cubicBezTo>
                <a:cubicBezTo>
                  <a:pt x="289403" y="273250"/>
                  <a:pt x="279391" y="256533"/>
                  <a:pt x="263780" y="256533"/>
                </a:cubicBezTo>
                <a:cubicBezTo>
                  <a:pt x="253914" y="256533"/>
                  <a:pt x="243308" y="260362"/>
                  <a:pt x="235435" y="266064"/>
                </a:cubicBezTo>
                <a:lnTo>
                  <a:pt x="242766" y="267735"/>
                </a:lnTo>
                <a:cubicBezTo>
                  <a:pt x="242069" y="275105"/>
                  <a:pt x="234943" y="279391"/>
                  <a:pt x="228393" y="277586"/>
                </a:cubicBezTo>
                <a:lnTo>
                  <a:pt x="229531" y="269151"/>
                </a:lnTo>
                <a:cubicBezTo>
                  <a:pt x="228393" y="269505"/>
                  <a:pt x="225517" y="270517"/>
                  <a:pt x="223981" y="272694"/>
                </a:cubicBezTo>
                <a:cubicBezTo>
                  <a:pt x="223871" y="272861"/>
                  <a:pt x="223642" y="272811"/>
                  <a:pt x="223592" y="272626"/>
                </a:cubicBezTo>
                <a:cubicBezTo>
                  <a:pt x="222250" y="267852"/>
                  <a:pt x="226221" y="265441"/>
                  <a:pt x="227459" y="264815"/>
                </a:cubicBezTo>
                <a:cubicBezTo>
                  <a:pt x="227595" y="264731"/>
                  <a:pt x="227586" y="264631"/>
                  <a:pt x="227333" y="264631"/>
                </a:cubicBezTo>
                <a:cubicBezTo>
                  <a:pt x="223778" y="264496"/>
                  <a:pt x="221776" y="267094"/>
                  <a:pt x="221215" y="267987"/>
                </a:cubicBezTo>
                <a:cubicBezTo>
                  <a:pt x="221123" y="268122"/>
                  <a:pt x="220970" y="268089"/>
                  <a:pt x="220926" y="267970"/>
                </a:cubicBezTo>
                <a:cubicBezTo>
                  <a:pt x="220638" y="267094"/>
                  <a:pt x="220011" y="264631"/>
                  <a:pt x="221673" y="262876"/>
                </a:cubicBezTo>
                <a:close/>
                <a:moveTo>
                  <a:pt x="243443" y="319824"/>
                </a:moveTo>
                <a:cubicBezTo>
                  <a:pt x="240635" y="323232"/>
                  <a:pt x="238175" y="319976"/>
                  <a:pt x="234493" y="319976"/>
                </a:cubicBezTo>
                <a:cubicBezTo>
                  <a:pt x="231023" y="319976"/>
                  <a:pt x="230446" y="322860"/>
                  <a:pt x="230361" y="324007"/>
                </a:cubicBezTo>
                <a:cubicBezTo>
                  <a:pt x="230344" y="324209"/>
                  <a:pt x="230226" y="324294"/>
                  <a:pt x="230081" y="324075"/>
                </a:cubicBezTo>
                <a:cubicBezTo>
                  <a:pt x="226153" y="318744"/>
                  <a:pt x="230540" y="315842"/>
                  <a:pt x="233101" y="315455"/>
                </a:cubicBezTo>
                <a:cubicBezTo>
                  <a:pt x="232728" y="315084"/>
                  <a:pt x="228869" y="312503"/>
                  <a:pt x="226408" y="316044"/>
                </a:cubicBezTo>
                <a:cubicBezTo>
                  <a:pt x="226221" y="316298"/>
                  <a:pt x="225984" y="316181"/>
                  <a:pt x="225984" y="315877"/>
                </a:cubicBezTo>
                <a:cubicBezTo>
                  <a:pt x="225864" y="309265"/>
                  <a:pt x="231141" y="308791"/>
                  <a:pt x="234620" y="311693"/>
                </a:cubicBezTo>
                <a:cubicBezTo>
                  <a:pt x="235249" y="309197"/>
                  <a:pt x="233619" y="307510"/>
                  <a:pt x="230803" y="307375"/>
                </a:cubicBezTo>
                <a:cubicBezTo>
                  <a:pt x="230464" y="307375"/>
                  <a:pt x="230412" y="307156"/>
                  <a:pt x="230549" y="307004"/>
                </a:cubicBezTo>
                <a:cubicBezTo>
                  <a:pt x="231727" y="305739"/>
                  <a:pt x="232872" y="305166"/>
                  <a:pt x="234026" y="305166"/>
                </a:cubicBezTo>
                <a:cubicBezTo>
                  <a:pt x="237734" y="305166"/>
                  <a:pt x="238201" y="309821"/>
                  <a:pt x="240618" y="309821"/>
                </a:cubicBezTo>
                <a:cubicBezTo>
                  <a:pt x="244249" y="309821"/>
                  <a:pt x="249382" y="304962"/>
                  <a:pt x="249876" y="304440"/>
                </a:cubicBezTo>
                <a:cubicBezTo>
                  <a:pt x="249773" y="304169"/>
                  <a:pt x="246303" y="294824"/>
                  <a:pt x="246990" y="289224"/>
                </a:cubicBezTo>
                <a:cubicBezTo>
                  <a:pt x="247024" y="288988"/>
                  <a:pt x="246897" y="288955"/>
                  <a:pt x="246736" y="289055"/>
                </a:cubicBezTo>
                <a:cubicBezTo>
                  <a:pt x="244988" y="290034"/>
                  <a:pt x="240535" y="290000"/>
                  <a:pt x="240535" y="284552"/>
                </a:cubicBezTo>
                <a:cubicBezTo>
                  <a:pt x="240535" y="284113"/>
                  <a:pt x="240661" y="284080"/>
                  <a:pt x="240906" y="284434"/>
                </a:cubicBezTo>
                <a:cubicBezTo>
                  <a:pt x="242858" y="287115"/>
                  <a:pt x="246023" y="284096"/>
                  <a:pt x="247601" y="282325"/>
                </a:cubicBezTo>
                <a:cubicBezTo>
                  <a:pt x="249314" y="280436"/>
                  <a:pt x="258444" y="267211"/>
                  <a:pt x="270636" y="267211"/>
                </a:cubicBezTo>
                <a:cubicBezTo>
                  <a:pt x="273317" y="267229"/>
                  <a:pt x="276778" y="268679"/>
                  <a:pt x="279562" y="270602"/>
                </a:cubicBezTo>
                <a:cubicBezTo>
                  <a:pt x="275353" y="275696"/>
                  <a:pt x="279527" y="280570"/>
                  <a:pt x="282649" y="279947"/>
                </a:cubicBezTo>
                <a:cubicBezTo>
                  <a:pt x="283014" y="279879"/>
                  <a:pt x="283082" y="280216"/>
                  <a:pt x="282735" y="280335"/>
                </a:cubicBezTo>
                <a:cubicBezTo>
                  <a:pt x="266622" y="286357"/>
                  <a:pt x="259420" y="288768"/>
                  <a:pt x="259420" y="302179"/>
                </a:cubicBezTo>
                <a:cubicBezTo>
                  <a:pt x="259420" y="309180"/>
                  <a:pt x="261828" y="313059"/>
                  <a:pt x="265960" y="312149"/>
                </a:cubicBezTo>
                <a:cubicBezTo>
                  <a:pt x="266275" y="312065"/>
                  <a:pt x="266360" y="312199"/>
                  <a:pt x="266139" y="312436"/>
                </a:cubicBezTo>
                <a:cubicBezTo>
                  <a:pt x="264647" y="314206"/>
                  <a:pt x="262914" y="314797"/>
                  <a:pt x="261481" y="314797"/>
                </a:cubicBezTo>
                <a:cubicBezTo>
                  <a:pt x="258138" y="314797"/>
                  <a:pt x="257537" y="312975"/>
                  <a:pt x="255738" y="312975"/>
                </a:cubicBezTo>
                <a:cubicBezTo>
                  <a:pt x="253888" y="312975"/>
                  <a:pt x="247890" y="316483"/>
                  <a:pt x="247890" y="319419"/>
                </a:cubicBezTo>
                <a:cubicBezTo>
                  <a:pt x="247890" y="320532"/>
                  <a:pt x="248593" y="322033"/>
                  <a:pt x="250715" y="323417"/>
                </a:cubicBezTo>
                <a:cubicBezTo>
                  <a:pt x="250851" y="323501"/>
                  <a:pt x="250774" y="323619"/>
                  <a:pt x="250656" y="323636"/>
                </a:cubicBezTo>
                <a:cubicBezTo>
                  <a:pt x="249306" y="323888"/>
                  <a:pt x="244547" y="324294"/>
                  <a:pt x="243443" y="319824"/>
                </a:cubicBezTo>
                <a:close/>
                <a:moveTo>
                  <a:pt x="285873" y="189432"/>
                </a:moveTo>
                <a:cubicBezTo>
                  <a:pt x="280834" y="189128"/>
                  <a:pt x="277609" y="190240"/>
                  <a:pt x="277762" y="191843"/>
                </a:cubicBezTo>
                <a:cubicBezTo>
                  <a:pt x="280213" y="194408"/>
                  <a:pt x="283471" y="194121"/>
                  <a:pt x="285873" y="189432"/>
                </a:cubicBezTo>
                <a:close/>
                <a:moveTo>
                  <a:pt x="267284" y="201813"/>
                </a:moveTo>
                <a:cubicBezTo>
                  <a:pt x="270839" y="200918"/>
                  <a:pt x="274759" y="201340"/>
                  <a:pt x="275174" y="201475"/>
                </a:cubicBezTo>
                <a:cubicBezTo>
                  <a:pt x="275734" y="201661"/>
                  <a:pt x="275718" y="202504"/>
                  <a:pt x="275081" y="202589"/>
                </a:cubicBezTo>
                <a:cubicBezTo>
                  <a:pt x="267658" y="203534"/>
                  <a:pt x="267319" y="206924"/>
                  <a:pt x="262584" y="206924"/>
                </a:cubicBezTo>
                <a:cubicBezTo>
                  <a:pt x="259462" y="206924"/>
                  <a:pt x="256086" y="203803"/>
                  <a:pt x="257358" y="199198"/>
                </a:cubicBezTo>
                <a:cubicBezTo>
                  <a:pt x="257519" y="198607"/>
                  <a:pt x="257987" y="198590"/>
                  <a:pt x="258122" y="199148"/>
                </a:cubicBezTo>
                <a:cubicBezTo>
                  <a:pt x="258596" y="201138"/>
                  <a:pt x="261481" y="203297"/>
                  <a:pt x="267284" y="201813"/>
                </a:cubicBezTo>
                <a:close/>
                <a:moveTo>
                  <a:pt x="170965" y="365318"/>
                </a:moveTo>
                <a:cubicBezTo>
                  <a:pt x="175885" y="371576"/>
                  <a:pt x="180594" y="365689"/>
                  <a:pt x="187041" y="365689"/>
                </a:cubicBezTo>
                <a:cubicBezTo>
                  <a:pt x="190180" y="365689"/>
                  <a:pt x="194024" y="366752"/>
                  <a:pt x="194745" y="373027"/>
                </a:cubicBezTo>
                <a:cubicBezTo>
                  <a:pt x="194780" y="373346"/>
                  <a:pt x="195051" y="373448"/>
                  <a:pt x="195356" y="373027"/>
                </a:cubicBezTo>
                <a:cubicBezTo>
                  <a:pt x="202381" y="363478"/>
                  <a:pt x="194380" y="358098"/>
                  <a:pt x="189774" y="357407"/>
                </a:cubicBezTo>
                <a:cubicBezTo>
                  <a:pt x="190766" y="356512"/>
                  <a:pt x="197638" y="352313"/>
                  <a:pt x="201991" y="358519"/>
                </a:cubicBezTo>
                <a:cubicBezTo>
                  <a:pt x="202228" y="358858"/>
                  <a:pt x="202703" y="358756"/>
                  <a:pt x="202703" y="358284"/>
                </a:cubicBezTo>
                <a:cubicBezTo>
                  <a:pt x="202703" y="346205"/>
                  <a:pt x="193600" y="345362"/>
                  <a:pt x="187007" y="350591"/>
                </a:cubicBezTo>
                <a:cubicBezTo>
                  <a:pt x="185769" y="345886"/>
                  <a:pt x="189341" y="342781"/>
                  <a:pt x="193930" y="342781"/>
                </a:cubicBezTo>
                <a:cubicBezTo>
                  <a:pt x="194482" y="342781"/>
                  <a:pt x="194677" y="342410"/>
                  <a:pt x="194389" y="342091"/>
                </a:cubicBezTo>
                <a:cubicBezTo>
                  <a:pt x="186252" y="333419"/>
                  <a:pt x="180160" y="344317"/>
                  <a:pt x="178778" y="346055"/>
                </a:cubicBezTo>
                <a:cubicBezTo>
                  <a:pt x="175528" y="350356"/>
                  <a:pt x="163905" y="342275"/>
                  <a:pt x="159264" y="337468"/>
                </a:cubicBezTo>
                <a:cubicBezTo>
                  <a:pt x="159264" y="337468"/>
                  <a:pt x="169538" y="326773"/>
                  <a:pt x="169538" y="316989"/>
                </a:cubicBezTo>
                <a:cubicBezTo>
                  <a:pt x="169538" y="316416"/>
                  <a:pt x="169470" y="315590"/>
                  <a:pt x="169470" y="315251"/>
                </a:cubicBezTo>
                <a:cubicBezTo>
                  <a:pt x="169470" y="314949"/>
                  <a:pt x="169606" y="314830"/>
                  <a:pt x="169886" y="314999"/>
                </a:cubicBezTo>
                <a:cubicBezTo>
                  <a:pt x="170904" y="315573"/>
                  <a:pt x="172346" y="315994"/>
                  <a:pt x="173670" y="315977"/>
                </a:cubicBezTo>
                <a:cubicBezTo>
                  <a:pt x="176021" y="315977"/>
                  <a:pt x="180457" y="315236"/>
                  <a:pt x="180457" y="306936"/>
                </a:cubicBezTo>
                <a:cubicBezTo>
                  <a:pt x="180457" y="306313"/>
                  <a:pt x="180169" y="306345"/>
                  <a:pt x="179897" y="306717"/>
                </a:cubicBezTo>
                <a:cubicBezTo>
                  <a:pt x="178676" y="308472"/>
                  <a:pt x="177328" y="308859"/>
                  <a:pt x="176292" y="308859"/>
                </a:cubicBezTo>
                <a:cubicBezTo>
                  <a:pt x="168002" y="308859"/>
                  <a:pt x="150687" y="281363"/>
                  <a:pt x="130275" y="281363"/>
                </a:cubicBezTo>
                <a:cubicBezTo>
                  <a:pt x="124946" y="281363"/>
                  <a:pt x="114850" y="285193"/>
                  <a:pt x="109751" y="290675"/>
                </a:cubicBezTo>
                <a:cubicBezTo>
                  <a:pt x="112220" y="292126"/>
                  <a:pt x="112685" y="295095"/>
                  <a:pt x="112432" y="297270"/>
                </a:cubicBezTo>
                <a:cubicBezTo>
                  <a:pt x="112058" y="300763"/>
                  <a:pt x="109276" y="302483"/>
                  <a:pt x="106425" y="303276"/>
                </a:cubicBezTo>
                <a:cubicBezTo>
                  <a:pt x="105916" y="303393"/>
                  <a:pt x="105874" y="303765"/>
                  <a:pt x="106425" y="303984"/>
                </a:cubicBezTo>
                <a:cubicBezTo>
                  <a:pt x="116734" y="307898"/>
                  <a:pt x="135491" y="314965"/>
                  <a:pt x="139751" y="318609"/>
                </a:cubicBezTo>
                <a:cubicBezTo>
                  <a:pt x="144790" y="322928"/>
                  <a:pt x="143807" y="331126"/>
                  <a:pt x="140888" y="342410"/>
                </a:cubicBezTo>
                <a:cubicBezTo>
                  <a:pt x="138062" y="353256"/>
                  <a:pt x="132030" y="351772"/>
                  <a:pt x="129807" y="351418"/>
                </a:cubicBezTo>
                <a:cubicBezTo>
                  <a:pt x="129484" y="351368"/>
                  <a:pt x="129375" y="351570"/>
                  <a:pt x="129578" y="351822"/>
                </a:cubicBezTo>
                <a:cubicBezTo>
                  <a:pt x="132242" y="355163"/>
                  <a:pt x="135475" y="356275"/>
                  <a:pt x="138248" y="356275"/>
                </a:cubicBezTo>
                <a:cubicBezTo>
                  <a:pt x="143602" y="356275"/>
                  <a:pt x="145605" y="352969"/>
                  <a:pt x="148378" y="352969"/>
                </a:cubicBezTo>
                <a:cubicBezTo>
                  <a:pt x="153045" y="352969"/>
                  <a:pt x="162810" y="359616"/>
                  <a:pt x="162810" y="364677"/>
                </a:cubicBezTo>
                <a:cubicBezTo>
                  <a:pt x="162810" y="367510"/>
                  <a:pt x="160579" y="370092"/>
                  <a:pt x="157704" y="371947"/>
                </a:cubicBezTo>
                <a:cubicBezTo>
                  <a:pt x="157516" y="372082"/>
                  <a:pt x="157551" y="372301"/>
                  <a:pt x="157831" y="372351"/>
                </a:cubicBezTo>
                <a:cubicBezTo>
                  <a:pt x="160062" y="372723"/>
                  <a:pt x="169199" y="373498"/>
                  <a:pt x="170965" y="365318"/>
                </a:cubicBezTo>
                <a:close/>
                <a:moveTo>
                  <a:pt x="396532" y="372351"/>
                </a:moveTo>
                <a:cubicBezTo>
                  <a:pt x="396812" y="372301"/>
                  <a:pt x="396853" y="372082"/>
                  <a:pt x="396668" y="371947"/>
                </a:cubicBezTo>
                <a:cubicBezTo>
                  <a:pt x="393792" y="370092"/>
                  <a:pt x="391552" y="367510"/>
                  <a:pt x="391552" y="364677"/>
                </a:cubicBezTo>
                <a:cubicBezTo>
                  <a:pt x="391552" y="359616"/>
                  <a:pt x="401317" y="352969"/>
                  <a:pt x="405983" y="352969"/>
                </a:cubicBezTo>
                <a:cubicBezTo>
                  <a:pt x="408757" y="352969"/>
                  <a:pt x="410759" y="356275"/>
                  <a:pt x="416113" y="356275"/>
                </a:cubicBezTo>
                <a:cubicBezTo>
                  <a:pt x="418887" y="356275"/>
                  <a:pt x="422119" y="355163"/>
                  <a:pt x="424793" y="351822"/>
                </a:cubicBezTo>
                <a:cubicBezTo>
                  <a:pt x="424988" y="351570"/>
                  <a:pt x="424877" y="351368"/>
                  <a:pt x="424564" y="351418"/>
                </a:cubicBezTo>
                <a:cubicBezTo>
                  <a:pt x="422340" y="351772"/>
                  <a:pt x="416300" y="353256"/>
                  <a:pt x="413484" y="342410"/>
                </a:cubicBezTo>
                <a:cubicBezTo>
                  <a:pt x="410565" y="331126"/>
                  <a:pt x="409581" y="322928"/>
                  <a:pt x="414620" y="318609"/>
                </a:cubicBezTo>
                <a:cubicBezTo>
                  <a:pt x="418879" y="314965"/>
                  <a:pt x="437629" y="307898"/>
                  <a:pt x="447946" y="303984"/>
                </a:cubicBezTo>
                <a:cubicBezTo>
                  <a:pt x="448497" y="303765"/>
                  <a:pt x="448455" y="303393"/>
                  <a:pt x="447946" y="303276"/>
                </a:cubicBezTo>
                <a:cubicBezTo>
                  <a:pt x="445095" y="302483"/>
                  <a:pt x="442313" y="300763"/>
                  <a:pt x="441940" y="297270"/>
                </a:cubicBezTo>
                <a:cubicBezTo>
                  <a:pt x="441684" y="295095"/>
                  <a:pt x="442143" y="292126"/>
                  <a:pt x="444621" y="290675"/>
                </a:cubicBezTo>
                <a:cubicBezTo>
                  <a:pt x="439521" y="285193"/>
                  <a:pt x="429417" y="281363"/>
                  <a:pt x="424088" y="281363"/>
                </a:cubicBezTo>
                <a:cubicBezTo>
                  <a:pt x="403675" y="281363"/>
                  <a:pt x="386359" y="308859"/>
                  <a:pt x="378071" y="308859"/>
                </a:cubicBezTo>
                <a:cubicBezTo>
                  <a:pt x="377035" y="308859"/>
                  <a:pt x="375687" y="308472"/>
                  <a:pt x="374474" y="306717"/>
                </a:cubicBezTo>
                <a:cubicBezTo>
                  <a:pt x="374201" y="306345"/>
                  <a:pt x="373913" y="306313"/>
                  <a:pt x="373913" y="306936"/>
                </a:cubicBezTo>
                <a:cubicBezTo>
                  <a:pt x="373913" y="315236"/>
                  <a:pt x="378342" y="315977"/>
                  <a:pt x="380693" y="315977"/>
                </a:cubicBezTo>
                <a:cubicBezTo>
                  <a:pt x="382023" y="315994"/>
                  <a:pt x="383457" y="315573"/>
                  <a:pt x="384484" y="314999"/>
                </a:cubicBezTo>
                <a:cubicBezTo>
                  <a:pt x="384757" y="314830"/>
                  <a:pt x="384892" y="314949"/>
                  <a:pt x="384892" y="315251"/>
                </a:cubicBezTo>
                <a:cubicBezTo>
                  <a:pt x="384892" y="315590"/>
                  <a:pt x="384824" y="316416"/>
                  <a:pt x="384824" y="316989"/>
                </a:cubicBezTo>
                <a:cubicBezTo>
                  <a:pt x="384824" y="326773"/>
                  <a:pt x="395107" y="337468"/>
                  <a:pt x="395107" y="337468"/>
                </a:cubicBezTo>
                <a:cubicBezTo>
                  <a:pt x="390458" y="342275"/>
                  <a:pt x="378833" y="350356"/>
                  <a:pt x="375584" y="346055"/>
                </a:cubicBezTo>
                <a:cubicBezTo>
                  <a:pt x="374201" y="344317"/>
                  <a:pt x="368109" y="333419"/>
                  <a:pt x="359983" y="342091"/>
                </a:cubicBezTo>
                <a:cubicBezTo>
                  <a:pt x="359694" y="342410"/>
                  <a:pt x="359889" y="342781"/>
                  <a:pt x="360440" y="342781"/>
                </a:cubicBezTo>
                <a:cubicBezTo>
                  <a:pt x="365022" y="342781"/>
                  <a:pt x="368594" y="345886"/>
                  <a:pt x="367364" y="350591"/>
                </a:cubicBezTo>
                <a:cubicBezTo>
                  <a:pt x="360771" y="345362"/>
                  <a:pt x="351668" y="346205"/>
                  <a:pt x="351668" y="358284"/>
                </a:cubicBezTo>
                <a:cubicBezTo>
                  <a:pt x="351668" y="358756"/>
                  <a:pt x="352143" y="358858"/>
                  <a:pt x="352381" y="358519"/>
                </a:cubicBezTo>
                <a:cubicBezTo>
                  <a:pt x="356725" y="352313"/>
                  <a:pt x="363597" y="356512"/>
                  <a:pt x="364589" y="357407"/>
                </a:cubicBezTo>
                <a:cubicBezTo>
                  <a:pt x="359983" y="358098"/>
                  <a:pt x="351990" y="363478"/>
                  <a:pt x="359015" y="373027"/>
                </a:cubicBezTo>
                <a:cubicBezTo>
                  <a:pt x="359312" y="373448"/>
                  <a:pt x="359583" y="373346"/>
                  <a:pt x="359626" y="373027"/>
                </a:cubicBezTo>
                <a:cubicBezTo>
                  <a:pt x="360348" y="366752"/>
                  <a:pt x="364191" y="365689"/>
                  <a:pt x="367320" y="365689"/>
                </a:cubicBezTo>
                <a:cubicBezTo>
                  <a:pt x="373768" y="365689"/>
                  <a:pt x="378477" y="371576"/>
                  <a:pt x="383398" y="365318"/>
                </a:cubicBezTo>
                <a:cubicBezTo>
                  <a:pt x="385172" y="373498"/>
                  <a:pt x="394310" y="372723"/>
                  <a:pt x="396532" y="372351"/>
                </a:cubicBezTo>
                <a:close/>
                <a:moveTo>
                  <a:pt x="231329" y="213721"/>
                </a:moveTo>
                <a:cubicBezTo>
                  <a:pt x="230676" y="214616"/>
                  <a:pt x="228528" y="213689"/>
                  <a:pt x="227715" y="213317"/>
                </a:cubicBezTo>
                <a:cubicBezTo>
                  <a:pt x="227527" y="213232"/>
                  <a:pt x="227494" y="213317"/>
                  <a:pt x="227562" y="213452"/>
                </a:cubicBezTo>
                <a:cubicBezTo>
                  <a:pt x="228080" y="214599"/>
                  <a:pt x="230149" y="218040"/>
                  <a:pt x="233221" y="218040"/>
                </a:cubicBezTo>
                <a:cubicBezTo>
                  <a:pt x="234611" y="218040"/>
                  <a:pt x="236639" y="217230"/>
                  <a:pt x="237216" y="216302"/>
                </a:cubicBezTo>
                <a:cubicBezTo>
                  <a:pt x="237216" y="216302"/>
                  <a:pt x="249238" y="220181"/>
                  <a:pt x="255186" y="221819"/>
                </a:cubicBezTo>
                <a:cubicBezTo>
                  <a:pt x="252878" y="224871"/>
                  <a:pt x="251436" y="228549"/>
                  <a:pt x="251148" y="232547"/>
                </a:cubicBezTo>
                <a:cubicBezTo>
                  <a:pt x="246354" y="229611"/>
                  <a:pt x="227171" y="219389"/>
                  <a:pt x="227171" y="219389"/>
                </a:cubicBezTo>
                <a:lnTo>
                  <a:pt x="221223" y="227469"/>
                </a:lnTo>
                <a:cubicBezTo>
                  <a:pt x="220240" y="228803"/>
                  <a:pt x="215489" y="225360"/>
                  <a:pt x="216473" y="224011"/>
                </a:cubicBezTo>
                <a:lnTo>
                  <a:pt x="221011" y="217838"/>
                </a:lnTo>
                <a:cubicBezTo>
                  <a:pt x="219510" y="216252"/>
                  <a:pt x="215887" y="217247"/>
                  <a:pt x="214904" y="217534"/>
                </a:cubicBezTo>
                <a:cubicBezTo>
                  <a:pt x="214767" y="217568"/>
                  <a:pt x="214640" y="217501"/>
                  <a:pt x="214767" y="217264"/>
                </a:cubicBezTo>
                <a:cubicBezTo>
                  <a:pt x="215345" y="216050"/>
                  <a:pt x="217601" y="212305"/>
                  <a:pt x="223251" y="213991"/>
                </a:cubicBezTo>
                <a:cubicBezTo>
                  <a:pt x="223268" y="210567"/>
                  <a:pt x="218127" y="211664"/>
                  <a:pt x="216787" y="212035"/>
                </a:cubicBezTo>
                <a:cubicBezTo>
                  <a:pt x="216626" y="212068"/>
                  <a:pt x="216575" y="212001"/>
                  <a:pt x="216720" y="211849"/>
                </a:cubicBezTo>
                <a:cubicBezTo>
                  <a:pt x="218110" y="210365"/>
                  <a:pt x="222285" y="207007"/>
                  <a:pt x="226959" y="209757"/>
                </a:cubicBezTo>
                <a:lnTo>
                  <a:pt x="228995" y="206974"/>
                </a:lnTo>
                <a:lnTo>
                  <a:pt x="224881" y="202673"/>
                </a:lnTo>
                <a:lnTo>
                  <a:pt x="227459" y="199148"/>
                </a:lnTo>
                <a:lnTo>
                  <a:pt x="230344" y="203010"/>
                </a:lnTo>
                <a:lnTo>
                  <a:pt x="252487" y="172867"/>
                </a:lnTo>
                <a:cubicBezTo>
                  <a:pt x="253031" y="172124"/>
                  <a:pt x="257417" y="170860"/>
                  <a:pt x="259073" y="170506"/>
                </a:cubicBezTo>
                <a:cubicBezTo>
                  <a:pt x="259250" y="172191"/>
                  <a:pt x="259436" y="176712"/>
                  <a:pt x="258911" y="177455"/>
                </a:cubicBezTo>
                <a:lnTo>
                  <a:pt x="237132" y="207869"/>
                </a:lnTo>
                <a:lnTo>
                  <a:pt x="241721" y="209370"/>
                </a:lnTo>
                <a:lnTo>
                  <a:pt x="239184" y="212911"/>
                </a:lnTo>
                <a:lnTo>
                  <a:pt x="233763" y="210398"/>
                </a:lnTo>
                <a:lnTo>
                  <a:pt x="231329" y="213721"/>
                </a:lnTo>
                <a:close/>
                <a:moveTo>
                  <a:pt x="308984" y="208797"/>
                </a:moveTo>
                <a:cubicBezTo>
                  <a:pt x="308984" y="211562"/>
                  <a:pt x="310697" y="215611"/>
                  <a:pt x="314414" y="214447"/>
                </a:cubicBezTo>
                <a:cubicBezTo>
                  <a:pt x="314601" y="214362"/>
                  <a:pt x="314770" y="214414"/>
                  <a:pt x="314728" y="214599"/>
                </a:cubicBezTo>
                <a:cubicBezTo>
                  <a:pt x="314160" y="217686"/>
                  <a:pt x="308628" y="220503"/>
                  <a:pt x="306099" y="216860"/>
                </a:cubicBezTo>
                <a:cubicBezTo>
                  <a:pt x="303860" y="221565"/>
                  <a:pt x="304377" y="225968"/>
                  <a:pt x="309222" y="228566"/>
                </a:cubicBezTo>
                <a:cubicBezTo>
                  <a:pt x="309484" y="228718"/>
                  <a:pt x="309535" y="229055"/>
                  <a:pt x="309230" y="229274"/>
                </a:cubicBezTo>
                <a:cubicBezTo>
                  <a:pt x="306346" y="231366"/>
                  <a:pt x="301849" y="230894"/>
                  <a:pt x="299754" y="226878"/>
                </a:cubicBezTo>
                <a:cubicBezTo>
                  <a:pt x="295782" y="229848"/>
                  <a:pt x="296359" y="236190"/>
                  <a:pt x="298769" y="238349"/>
                </a:cubicBezTo>
                <a:cubicBezTo>
                  <a:pt x="298769" y="238384"/>
                  <a:pt x="287774" y="244844"/>
                  <a:pt x="277796" y="240222"/>
                </a:cubicBezTo>
                <a:cubicBezTo>
                  <a:pt x="271178" y="237068"/>
                  <a:pt x="265792" y="233036"/>
                  <a:pt x="257257" y="233694"/>
                </a:cubicBezTo>
                <a:cubicBezTo>
                  <a:pt x="258444" y="221802"/>
                  <a:pt x="264426" y="218665"/>
                  <a:pt x="275421" y="216960"/>
                </a:cubicBezTo>
                <a:cubicBezTo>
                  <a:pt x="284210" y="215544"/>
                  <a:pt x="285330" y="211529"/>
                  <a:pt x="284074" y="208493"/>
                </a:cubicBezTo>
                <a:cubicBezTo>
                  <a:pt x="281087" y="207700"/>
                  <a:pt x="275624" y="210432"/>
                  <a:pt x="275624" y="210432"/>
                </a:cubicBezTo>
                <a:cubicBezTo>
                  <a:pt x="274639" y="208797"/>
                  <a:pt x="276066" y="207092"/>
                  <a:pt x="276066" y="207092"/>
                </a:cubicBezTo>
                <a:cubicBezTo>
                  <a:pt x="275522" y="206434"/>
                  <a:pt x="275251" y="204242"/>
                  <a:pt x="275251" y="204242"/>
                </a:cubicBezTo>
                <a:cubicBezTo>
                  <a:pt x="281393" y="204242"/>
                  <a:pt x="282479" y="202893"/>
                  <a:pt x="282479" y="202893"/>
                </a:cubicBezTo>
                <a:cubicBezTo>
                  <a:pt x="283574" y="196533"/>
                  <a:pt x="277058" y="195857"/>
                  <a:pt x="272095" y="199283"/>
                </a:cubicBezTo>
                <a:cubicBezTo>
                  <a:pt x="269788" y="197258"/>
                  <a:pt x="270160" y="194558"/>
                  <a:pt x="270160" y="194558"/>
                </a:cubicBezTo>
                <a:cubicBezTo>
                  <a:pt x="269473" y="194222"/>
                  <a:pt x="269041" y="193159"/>
                  <a:pt x="269041" y="192703"/>
                </a:cubicBezTo>
                <a:cubicBezTo>
                  <a:pt x="269041" y="191202"/>
                  <a:pt x="276328" y="187121"/>
                  <a:pt x="278203" y="186647"/>
                </a:cubicBezTo>
                <a:cubicBezTo>
                  <a:pt x="278679" y="184540"/>
                  <a:pt x="281325" y="181621"/>
                  <a:pt x="289063" y="182314"/>
                </a:cubicBezTo>
                <a:cubicBezTo>
                  <a:pt x="289987" y="180272"/>
                  <a:pt x="288486" y="172832"/>
                  <a:pt x="287535" y="170825"/>
                </a:cubicBezTo>
                <a:cubicBezTo>
                  <a:pt x="287231" y="170219"/>
                  <a:pt x="287671" y="169880"/>
                  <a:pt x="288350" y="170302"/>
                </a:cubicBezTo>
                <a:cubicBezTo>
                  <a:pt x="291057" y="172007"/>
                  <a:pt x="293747" y="178282"/>
                  <a:pt x="295578" y="178399"/>
                </a:cubicBezTo>
                <a:cubicBezTo>
                  <a:pt x="295578" y="178399"/>
                  <a:pt x="304284" y="173862"/>
                  <a:pt x="304708" y="174114"/>
                </a:cubicBezTo>
                <a:cubicBezTo>
                  <a:pt x="305123" y="174351"/>
                  <a:pt x="306353" y="184017"/>
                  <a:pt x="306353" y="184017"/>
                </a:cubicBezTo>
                <a:cubicBezTo>
                  <a:pt x="307509" y="185433"/>
                  <a:pt x="314228" y="184049"/>
                  <a:pt x="317162" y="185298"/>
                </a:cubicBezTo>
                <a:cubicBezTo>
                  <a:pt x="317910" y="185620"/>
                  <a:pt x="317875" y="186158"/>
                  <a:pt x="317213" y="186260"/>
                </a:cubicBezTo>
                <a:cubicBezTo>
                  <a:pt x="315017" y="186632"/>
                  <a:pt x="308009" y="189634"/>
                  <a:pt x="306855" y="191556"/>
                </a:cubicBezTo>
                <a:cubicBezTo>
                  <a:pt x="310876" y="197545"/>
                  <a:pt x="308984" y="206366"/>
                  <a:pt x="308984" y="208797"/>
                </a:cubicBezTo>
                <a:close/>
              </a:path>
            </a:pathLst>
          </a:custGeom>
          <a:solidFill>
            <a:srgbClr val="FFFFFF"/>
          </a:solidFill>
          <a:ln w="12771" cap="flat">
            <a:noFill/>
            <a:prstDash val="solid"/>
            <a:miter/>
          </a:ln>
        </p:spPr>
        <p:txBody>
          <a:bodyPr rtlCol="0" anchor="ctr"/>
          <a:lstStyle/>
          <a:p>
            <a:endParaRPr lang="nl-NL"/>
          </a:p>
        </p:txBody>
      </p:sp>
      <p:sp>
        <p:nvSpPr>
          <p:cNvPr id="123" name="Vrije vorm 122">
            <a:extLst>
              <a:ext uri="{FF2B5EF4-FFF2-40B4-BE49-F238E27FC236}">
                <a16:creationId xmlns:a16="http://schemas.microsoft.com/office/drawing/2014/main" id="{BBFD8A58-841F-FB45-AEA5-5CEB8B70F381}"/>
              </a:ext>
            </a:extLst>
          </p:cNvPr>
          <p:cNvSpPr/>
          <p:nvPr userDrawn="1"/>
        </p:nvSpPr>
        <p:spPr>
          <a:xfrm>
            <a:off x="5772150" y="-1"/>
            <a:ext cx="4016648" cy="1589567"/>
          </a:xfrm>
          <a:custGeom>
            <a:avLst/>
            <a:gdLst>
              <a:gd name="connsiteX0" fmla="*/ 0 w 4016648"/>
              <a:gd name="connsiteY0" fmla="*/ 0 h 1589567"/>
              <a:gd name="connsiteX1" fmla="*/ 4016648 w 4016648"/>
              <a:gd name="connsiteY1" fmla="*/ 0 h 1589567"/>
              <a:gd name="connsiteX2" fmla="*/ 4016648 w 4016648"/>
              <a:gd name="connsiteY2" fmla="*/ 1589567 h 1589567"/>
              <a:gd name="connsiteX3" fmla="*/ 0 w 4016648"/>
              <a:gd name="connsiteY3" fmla="*/ 1589567 h 1589567"/>
            </a:gdLst>
            <a:ahLst/>
            <a:cxnLst>
              <a:cxn ang="0">
                <a:pos x="connsiteX0" y="connsiteY0"/>
              </a:cxn>
              <a:cxn ang="0">
                <a:pos x="connsiteX1" y="connsiteY1"/>
              </a:cxn>
              <a:cxn ang="0">
                <a:pos x="connsiteX2" y="connsiteY2"/>
              </a:cxn>
              <a:cxn ang="0">
                <a:pos x="connsiteX3" y="connsiteY3"/>
              </a:cxn>
            </a:cxnLst>
            <a:rect l="l" t="t" r="r" b="b"/>
            <a:pathLst>
              <a:path w="4016648" h="1589567">
                <a:moveTo>
                  <a:pt x="0" y="0"/>
                </a:moveTo>
                <a:lnTo>
                  <a:pt x="4016648" y="0"/>
                </a:lnTo>
                <a:lnTo>
                  <a:pt x="4016648" y="1589567"/>
                </a:lnTo>
                <a:lnTo>
                  <a:pt x="0" y="1589567"/>
                </a:lnTo>
                <a:close/>
              </a:path>
            </a:pathLst>
          </a:custGeom>
          <a:noFill/>
          <a:ln w="12771" cap="flat">
            <a:noFill/>
            <a:prstDash val="solid"/>
            <a:miter/>
          </a:ln>
        </p:spPr>
        <p:txBody>
          <a:bodyPr rtlCol="0" anchor="ctr"/>
          <a:lstStyle/>
          <a:p>
            <a:endParaRPr lang="nl-NL"/>
          </a:p>
        </p:txBody>
      </p:sp>
      <p:sp>
        <p:nvSpPr>
          <p:cNvPr id="9" name="Tijdelijke aanduiding voor afbeelding 8">
            <a:extLst>
              <a:ext uri="{FF2B5EF4-FFF2-40B4-BE49-F238E27FC236}">
                <a16:creationId xmlns:a16="http://schemas.microsoft.com/office/drawing/2014/main" id="{C82703A7-DAB5-C17A-05F0-BC0A71CDD469}"/>
              </a:ext>
            </a:extLst>
          </p:cNvPr>
          <p:cNvSpPr>
            <a:spLocks noGrp="1"/>
          </p:cNvSpPr>
          <p:nvPr>
            <p:ph type="pic" sz="quarter" idx="14"/>
          </p:nvPr>
        </p:nvSpPr>
        <p:spPr>
          <a:xfrm>
            <a:off x="6095999" y="0"/>
            <a:ext cx="6096000" cy="6860381"/>
          </a:xfrm>
          <a:custGeom>
            <a:avLst/>
            <a:gdLst>
              <a:gd name="connsiteX0" fmla="*/ 316707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1281113 h 6860381"/>
              <a:gd name="connsiteX5" fmla="*/ 316707 w 6096000"/>
              <a:gd name="connsiteY5" fmla="*/ 1281113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60381">
                <a:moveTo>
                  <a:pt x="316707" y="0"/>
                </a:moveTo>
                <a:lnTo>
                  <a:pt x="6096000" y="0"/>
                </a:lnTo>
                <a:lnTo>
                  <a:pt x="6096000" y="6860381"/>
                </a:lnTo>
                <a:lnTo>
                  <a:pt x="0" y="6860381"/>
                </a:lnTo>
                <a:lnTo>
                  <a:pt x="0" y="1281113"/>
                </a:lnTo>
                <a:lnTo>
                  <a:pt x="316707" y="1281113"/>
                </a:lnTo>
                <a:close/>
              </a:path>
            </a:pathLst>
          </a:custGeom>
          <a:solidFill>
            <a:schemeClr val="tx1">
              <a:lumMod val="95000"/>
            </a:schemeClr>
          </a:solidFill>
        </p:spPr>
        <p:txBody>
          <a:bodyPr wrap="square">
            <a:noAutofit/>
          </a:bodyPr>
          <a:lstStyle>
            <a:lvl1pPr marL="0" indent="0" algn="ctr">
              <a:buNone/>
              <a:defRPr>
                <a:solidFill>
                  <a:sysClr val="windowText" lastClr="000000"/>
                </a:solidFill>
              </a:defRPr>
            </a:lvl1pPr>
          </a:lstStyle>
          <a:p>
            <a:r>
              <a:rPr lang="nl-NL"/>
              <a:t>Klik op het pictogram als u een afbeelding wilt toevoegen</a:t>
            </a:r>
            <a:endParaRPr lang="nl-NL" dirty="0"/>
          </a:p>
        </p:txBody>
      </p:sp>
      <p:sp>
        <p:nvSpPr>
          <p:cNvPr id="127" name="Tijdelijke aanduiding voor afbeelding 126">
            <a:extLst>
              <a:ext uri="{FF2B5EF4-FFF2-40B4-BE49-F238E27FC236}">
                <a16:creationId xmlns:a16="http://schemas.microsoft.com/office/drawing/2014/main" id="{C44EEB9D-EBA7-4C40-AF92-2273AB857DCD}"/>
              </a:ext>
            </a:extLst>
          </p:cNvPr>
          <p:cNvSpPr>
            <a:spLocks noGrp="1"/>
          </p:cNvSpPr>
          <p:nvPr>
            <p:ph type="pic" sz="quarter" idx="13"/>
          </p:nvPr>
        </p:nvSpPr>
        <p:spPr>
          <a:xfrm>
            <a:off x="6554341" y="681953"/>
            <a:ext cx="2525033" cy="861688"/>
          </a:xfrm>
          <a:custGeom>
            <a:avLst/>
            <a:gdLst>
              <a:gd name="connsiteX0" fmla="*/ 994555 w 2525033"/>
              <a:gd name="connsiteY0" fmla="*/ 728028 h 861688"/>
              <a:gd name="connsiteX1" fmla="*/ 964812 w 2525033"/>
              <a:gd name="connsiteY1" fmla="*/ 778298 h 861688"/>
              <a:gd name="connsiteX2" fmla="*/ 974718 w 2525033"/>
              <a:gd name="connsiteY2" fmla="*/ 802154 h 861688"/>
              <a:gd name="connsiteX3" fmla="*/ 999315 w 2525033"/>
              <a:gd name="connsiteY3" fmla="*/ 761931 h 861688"/>
              <a:gd name="connsiteX4" fmla="*/ 1004874 w 2525033"/>
              <a:gd name="connsiteY4" fmla="*/ 729208 h 861688"/>
              <a:gd name="connsiteX5" fmla="*/ 994555 w 2525033"/>
              <a:gd name="connsiteY5" fmla="*/ 728028 h 861688"/>
              <a:gd name="connsiteX6" fmla="*/ 142922 w 2525033"/>
              <a:gd name="connsiteY6" fmla="*/ 727630 h 861688"/>
              <a:gd name="connsiteX7" fmla="*/ 119124 w 2525033"/>
              <a:gd name="connsiteY7" fmla="*/ 773566 h 861688"/>
              <a:gd name="connsiteX8" fmla="*/ 135383 w 2525033"/>
              <a:gd name="connsiteY8" fmla="*/ 804513 h 861688"/>
              <a:gd name="connsiteX9" fmla="*/ 158187 w 2525033"/>
              <a:gd name="connsiteY9" fmla="*/ 753064 h 861688"/>
              <a:gd name="connsiteX10" fmla="*/ 142922 w 2525033"/>
              <a:gd name="connsiteY10" fmla="*/ 727630 h 861688"/>
              <a:gd name="connsiteX11" fmla="*/ 1170757 w 2525033"/>
              <a:gd name="connsiteY11" fmla="*/ 727432 h 861688"/>
              <a:gd name="connsiteX12" fmla="*/ 1149533 w 2525033"/>
              <a:gd name="connsiteY12" fmla="*/ 765085 h 861688"/>
              <a:gd name="connsiteX13" fmla="*/ 1180276 w 2525033"/>
              <a:gd name="connsiteY13" fmla="*/ 740248 h 861688"/>
              <a:gd name="connsiteX14" fmla="*/ 1170757 w 2525033"/>
              <a:gd name="connsiteY14" fmla="*/ 727432 h 861688"/>
              <a:gd name="connsiteX15" fmla="*/ 874095 w 2525033"/>
              <a:gd name="connsiteY15" fmla="*/ 727432 h 861688"/>
              <a:gd name="connsiteX16" fmla="*/ 852871 w 2525033"/>
              <a:gd name="connsiteY16" fmla="*/ 765085 h 861688"/>
              <a:gd name="connsiteX17" fmla="*/ 883614 w 2525033"/>
              <a:gd name="connsiteY17" fmla="*/ 740248 h 861688"/>
              <a:gd name="connsiteX18" fmla="*/ 874095 w 2525033"/>
              <a:gd name="connsiteY18" fmla="*/ 727432 h 861688"/>
              <a:gd name="connsiteX19" fmla="*/ 1111182 w 2525033"/>
              <a:gd name="connsiteY19" fmla="*/ 717186 h 861688"/>
              <a:gd name="connsiteX20" fmla="*/ 1120101 w 2525033"/>
              <a:gd name="connsiteY20" fmla="*/ 718366 h 861688"/>
              <a:gd name="connsiteX21" fmla="*/ 1111182 w 2525033"/>
              <a:gd name="connsiteY21" fmla="*/ 776323 h 861688"/>
              <a:gd name="connsiteX22" fmla="*/ 1109595 w 2525033"/>
              <a:gd name="connsiteY22" fmla="*/ 797422 h 861688"/>
              <a:gd name="connsiteX23" fmla="*/ 1117528 w 2525033"/>
              <a:gd name="connsiteY23" fmla="*/ 808661 h 861688"/>
              <a:gd name="connsiteX24" fmla="*/ 1117528 w 2525033"/>
              <a:gd name="connsiteY24" fmla="*/ 812014 h 861688"/>
              <a:gd name="connsiteX25" fmla="*/ 1102662 w 2525033"/>
              <a:gd name="connsiteY25" fmla="*/ 814771 h 861688"/>
              <a:gd name="connsiteX26" fmla="*/ 1093143 w 2525033"/>
              <a:gd name="connsiteY26" fmla="*/ 805705 h 861688"/>
              <a:gd name="connsiteX27" fmla="*/ 1095917 w 2525033"/>
              <a:gd name="connsiteY27" fmla="*/ 779676 h 861688"/>
              <a:gd name="connsiteX28" fmla="*/ 1102263 w 2525033"/>
              <a:gd name="connsiteY28" fmla="*/ 739651 h 861688"/>
              <a:gd name="connsiteX29" fmla="*/ 1103249 w 2525033"/>
              <a:gd name="connsiteY29" fmla="*/ 728028 h 861688"/>
              <a:gd name="connsiteX30" fmla="*/ 1091357 w 2525033"/>
              <a:gd name="connsiteY30" fmla="*/ 724277 h 861688"/>
              <a:gd name="connsiteX31" fmla="*/ 1091357 w 2525033"/>
              <a:gd name="connsiteY31" fmla="*/ 720539 h 861688"/>
              <a:gd name="connsiteX32" fmla="*/ 1111182 w 2525033"/>
              <a:gd name="connsiteY32" fmla="*/ 717186 h 861688"/>
              <a:gd name="connsiteX33" fmla="*/ 799230 w 2525033"/>
              <a:gd name="connsiteY33" fmla="*/ 717186 h 861688"/>
              <a:gd name="connsiteX34" fmla="*/ 807562 w 2525033"/>
              <a:gd name="connsiteY34" fmla="*/ 718564 h 861688"/>
              <a:gd name="connsiteX35" fmla="*/ 801603 w 2525033"/>
              <a:gd name="connsiteY35" fmla="*/ 747152 h 861688"/>
              <a:gd name="connsiteX36" fmla="*/ 801803 w 2525033"/>
              <a:gd name="connsiteY36" fmla="*/ 747152 h 861688"/>
              <a:gd name="connsiteX37" fmla="*/ 812321 w 2525033"/>
              <a:gd name="connsiteY37" fmla="*/ 729803 h 861688"/>
              <a:gd name="connsiteX38" fmla="*/ 828973 w 2525033"/>
              <a:gd name="connsiteY38" fmla="*/ 717385 h 861688"/>
              <a:gd name="connsiteX39" fmla="*/ 835519 w 2525033"/>
              <a:gd name="connsiteY39" fmla="*/ 724674 h 861688"/>
              <a:gd name="connsiteX40" fmla="*/ 833333 w 2525033"/>
              <a:gd name="connsiteY40" fmla="*/ 734932 h 861688"/>
              <a:gd name="connsiteX41" fmla="*/ 827187 w 2525033"/>
              <a:gd name="connsiteY41" fmla="*/ 734137 h 861688"/>
              <a:gd name="connsiteX42" fmla="*/ 800417 w 2525033"/>
              <a:gd name="connsiteY42" fmla="*/ 784209 h 861688"/>
              <a:gd name="connsiteX43" fmla="*/ 798830 w 2525033"/>
              <a:gd name="connsiteY43" fmla="*/ 812995 h 861688"/>
              <a:gd name="connsiteX44" fmla="*/ 782378 w 2525033"/>
              <a:gd name="connsiteY44" fmla="*/ 812995 h 861688"/>
              <a:gd name="connsiteX45" fmla="*/ 792084 w 2525033"/>
              <a:gd name="connsiteY45" fmla="*/ 728027 h 861688"/>
              <a:gd name="connsiteX46" fmla="*/ 779992 w 2525033"/>
              <a:gd name="connsiteY46" fmla="*/ 724277 h 861688"/>
              <a:gd name="connsiteX47" fmla="*/ 779992 w 2525033"/>
              <a:gd name="connsiteY47" fmla="*/ 720539 h 861688"/>
              <a:gd name="connsiteX48" fmla="*/ 799230 w 2525033"/>
              <a:gd name="connsiteY48" fmla="*/ 717186 h 861688"/>
              <a:gd name="connsiteX49" fmla="*/ 609800 w 2525033"/>
              <a:gd name="connsiteY49" fmla="*/ 717186 h 861688"/>
              <a:gd name="connsiteX50" fmla="*/ 618732 w 2525033"/>
              <a:gd name="connsiteY50" fmla="*/ 718366 h 861688"/>
              <a:gd name="connsiteX51" fmla="*/ 606040 w 2525033"/>
              <a:gd name="connsiteY51" fmla="*/ 824817 h 861688"/>
              <a:gd name="connsiteX52" fmla="*/ 578470 w 2525033"/>
              <a:gd name="connsiteY52" fmla="*/ 861688 h 861688"/>
              <a:gd name="connsiteX53" fmla="*/ 564791 w 2525033"/>
              <a:gd name="connsiteY53" fmla="*/ 856360 h 861688"/>
              <a:gd name="connsiteX54" fmla="*/ 564791 w 2525033"/>
              <a:gd name="connsiteY54" fmla="*/ 852821 h 861688"/>
              <a:gd name="connsiteX55" fmla="*/ 590762 w 2525033"/>
              <a:gd name="connsiteY55" fmla="*/ 825612 h 861688"/>
              <a:gd name="connsiteX56" fmla="*/ 601668 w 2525033"/>
              <a:gd name="connsiteY56" fmla="*/ 739850 h 861688"/>
              <a:gd name="connsiteX57" fmla="*/ 602267 w 2525033"/>
              <a:gd name="connsiteY57" fmla="*/ 728028 h 861688"/>
              <a:gd name="connsiteX58" fmla="*/ 590175 w 2525033"/>
              <a:gd name="connsiteY58" fmla="*/ 724277 h 861688"/>
              <a:gd name="connsiteX59" fmla="*/ 590175 w 2525033"/>
              <a:gd name="connsiteY59" fmla="*/ 720539 h 861688"/>
              <a:gd name="connsiteX60" fmla="*/ 609800 w 2525033"/>
              <a:gd name="connsiteY60" fmla="*/ 717186 h 861688"/>
              <a:gd name="connsiteX61" fmla="*/ 568064 w 2525033"/>
              <a:gd name="connsiteY61" fmla="*/ 717186 h 861688"/>
              <a:gd name="connsiteX62" fmla="*/ 576996 w 2525033"/>
              <a:gd name="connsiteY62" fmla="*/ 718366 h 861688"/>
              <a:gd name="connsiteX63" fmla="*/ 568064 w 2525033"/>
              <a:gd name="connsiteY63" fmla="*/ 776323 h 861688"/>
              <a:gd name="connsiteX64" fmla="*/ 566477 w 2525033"/>
              <a:gd name="connsiteY64" fmla="*/ 797422 h 861688"/>
              <a:gd name="connsiteX65" fmla="*/ 574410 w 2525033"/>
              <a:gd name="connsiteY65" fmla="*/ 808661 h 861688"/>
              <a:gd name="connsiteX66" fmla="*/ 574410 w 2525033"/>
              <a:gd name="connsiteY66" fmla="*/ 812014 h 861688"/>
              <a:gd name="connsiteX67" fmla="*/ 559532 w 2525033"/>
              <a:gd name="connsiteY67" fmla="*/ 814771 h 861688"/>
              <a:gd name="connsiteX68" fmla="*/ 550013 w 2525033"/>
              <a:gd name="connsiteY68" fmla="*/ 805705 h 861688"/>
              <a:gd name="connsiteX69" fmla="*/ 552799 w 2525033"/>
              <a:gd name="connsiteY69" fmla="*/ 779676 h 861688"/>
              <a:gd name="connsiteX70" fmla="*/ 559145 w 2525033"/>
              <a:gd name="connsiteY70" fmla="*/ 739651 h 861688"/>
              <a:gd name="connsiteX71" fmla="*/ 560131 w 2525033"/>
              <a:gd name="connsiteY71" fmla="*/ 728028 h 861688"/>
              <a:gd name="connsiteX72" fmla="*/ 548239 w 2525033"/>
              <a:gd name="connsiteY72" fmla="*/ 724277 h 861688"/>
              <a:gd name="connsiteX73" fmla="*/ 548239 w 2525033"/>
              <a:gd name="connsiteY73" fmla="*/ 720539 h 861688"/>
              <a:gd name="connsiteX74" fmla="*/ 568064 w 2525033"/>
              <a:gd name="connsiteY74" fmla="*/ 717186 h 861688"/>
              <a:gd name="connsiteX75" fmla="*/ 504380 w 2525033"/>
              <a:gd name="connsiteY75" fmla="*/ 717186 h 861688"/>
              <a:gd name="connsiteX76" fmla="*/ 512712 w 2525033"/>
              <a:gd name="connsiteY76" fmla="*/ 718564 h 861688"/>
              <a:gd name="connsiteX77" fmla="*/ 506766 w 2525033"/>
              <a:gd name="connsiteY77" fmla="*/ 747152 h 861688"/>
              <a:gd name="connsiteX78" fmla="*/ 506953 w 2525033"/>
              <a:gd name="connsiteY78" fmla="*/ 747152 h 861688"/>
              <a:gd name="connsiteX79" fmla="*/ 517471 w 2525033"/>
              <a:gd name="connsiteY79" fmla="*/ 729803 h 861688"/>
              <a:gd name="connsiteX80" fmla="*/ 534123 w 2525033"/>
              <a:gd name="connsiteY80" fmla="*/ 717385 h 861688"/>
              <a:gd name="connsiteX81" fmla="*/ 540669 w 2525033"/>
              <a:gd name="connsiteY81" fmla="*/ 724674 h 861688"/>
              <a:gd name="connsiteX82" fmla="*/ 538496 w 2525033"/>
              <a:gd name="connsiteY82" fmla="*/ 734932 h 861688"/>
              <a:gd name="connsiteX83" fmla="*/ 532337 w 2525033"/>
              <a:gd name="connsiteY83" fmla="*/ 734137 h 861688"/>
              <a:gd name="connsiteX84" fmla="*/ 505567 w 2525033"/>
              <a:gd name="connsiteY84" fmla="*/ 784209 h 861688"/>
              <a:gd name="connsiteX85" fmla="*/ 503980 w 2525033"/>
              <a:gd name="connsiteY85" fmla="*/ 812995 h 861688"/>
              <a:gd name="connsiteX86" fmla="*/ 487528 w 2525033"/>
              <a:gd name="connsiteY86" fmla="*/ 812995 h 861688"/>
              <a:gd name="connsiteX87" fmla="*/ 497247 w 2525033"/>
              <a:gd name="connsiteY87" fmla="*/ 728027 h 861688"/>
              <a:gd name="connsiteX88" fmla="*/ 485142 w 2525033"/>
              <a:gd name="connsiteY88" fmla="*/ 724277 h 861688"/>
              <a:gd name="connsiteX89" fmla="*/ 485142 w 2525033"/>
              <a:gd name="connsiteY89" fmla="*/ 720539 h 861688"/>
              <a:gd name="connsiteX90" fmla="*/ 504380 w 2525033"/>
              <a:gd name="connsiteY90" fmla="*/ 717186 h 861688"/>
              <a:gd name="connsiteX91" fmla="*/ 296062 w 2525033"/>
              <a:gd name="connsiteY91" fmla="*/ 717186 h 861688"/>
              <a:gd name="connsiteX92" fmla="*/ 304994 w 2525033"/>
              <a:gd name="connsiteY92" fmla="*/ 718366 h 861688"/>
              <a:gd name="connsiteX93" fmla="*/ 296062 w 2525033"/>
              <a:gd name="connsiteY93" fmla="*/ 776323 h 861688"/>
              <a:gd name="connsiteX94" fmla="*/ 294475 w 2525033"/>
              <a:gd name="connsiteY94" fmla="*/ 797422 h 861688"/>
              <a:gd name="connsiteX95" fmla="*/ 302408 w 2525033"/>
              <a:gd name="connsiteY95" fmla="*/ 808661 h 861688"/>
              <a:gd name="connsiteX96" fmla="*/ 302408 w 2525033"/>
              <a:gd name="connsiteY96" fmla="*/ 812014 h 861688"/>
              <a:gd name="connsiteX97" fmla="*/ 287530 w 2525033"/>
              <a:gd name="connsiteY97" fmla="*/ 814771 h 861688"/>
              <a:gd name="connsiteX98" fmla="*/ 278011 w 2525033"/>
              <a:gd name="connsiteY98" fmla="*/ 805705 h 861688"/>
              <a:gd name="connsiteX99" fmla="*/ 280797 w 2525033"/>
              <a:gd name="connsiteY99" fmla="*/ 779676 h 861688"/>
              <a:gd name="connsiteX100" fmla="*/ 287143 w 2525033"/>
              <a:gd name="connsiteY100" fmla="*/ 739651 h 861688"/>
              <a:gd name="connsiteX101" fmla="*/ 288129 w 2525033"/>
              <a:gd name="connsiteY101" fmla="*/ 728028 h 861688"/>
              <a:gd name="connsiteX102" fmla="*/ 276237 w 2525033"/>
              <a:gd name="connsiteY102" fmla="*/ 724277 h 861688"/>
              <a:gd name="connsiteX103" fmla="*/ 276237 w 2525033"/>
              <a:gd name="connsiteY103" fmla="*/ 720539 h 861688"/>
              <a:gd name="connsiteX104" fmla="*/ 296062 w 2525033"/>
              <a:gd name="connsiteY104" fmla="*/ 717186 h 861688"/>
              <a:gd name="connsiteX105" fmla="*/ 999914 w 2525033"/>
              <a:gd name="connsiteY105" fmla="*/ 716988 h 861688"/>
              <a:gd name="connsiteX106" fmla="*/ 1021926 w 2525033"/>
              <a:gd name="connsiteY106" fmla="*/ 720142 h 861688"/>
              <a:gd name="connsiteX107" fmla="*/ 1014980 w 2525033"/>
              <a:gd name="connsiteY107" fmla="*/ 754641 h 861688"/>
              <a:gd name="connsiteX108" fmla="*/ 1010420 w 2525033"/>
              <a:gd name="connsiteY108" fmla="*/ 791710 h 861688"/>
              <a:gd name="connsiteX109" fmla="*/ 1019939 w 2525033"/>
              <a:gd name="connsiteY109" fmla="*/ 807668 h 861688"/>
              <a:gd name="connsiteX110" fmla="*/ 1019939 w 2525033"/>
              <a:gd name="connsiteY110" fmla="*/ 811816 h 861688"/>
              <a:gd name="connsiteX111" fmla="*/ 1002288 w 2525033"/>
              <a:gd name="connsiteY111" fmla="*/ 814771 h 861688"/>
              <a:gd name="connsiteX112" fmla="*/ 993956 w 2525033"/>
              <a:gd name="connsiteY112" fmla="*/ 813393 h 861688"/>
              <a:gd name="connsiteX113" fmla="*/ 998528 w 2525033"/>
              <a:gd name="connsiteY113" fmla="*/ 784011 h 861688"/>
              <a:gd name="connsiteX114" fmla="*/ 998328 w 2525033"/>
              <a:gd name="connsiteY114" fmla="*/ 784011 h 861688"/>
              <a:gd name="connsiteX115" fmla="*/ 967585 w 2525033"/>
              <a:gd name="connsiteY115" fmla="*/ 815752 h 861688"/>
              <a:gd name="connsiteX116" fmla="*/ 949534 w 2525033"/>
              <a:gd name="connsiteY116" fmla="*/ 781055 h 861688"/>
              <a:gd name="connsiteX117" fmla="*/ 999914 w 2525033"/>
              <a:gd name="connsiteY117" fmla="*/ 716988 h 861688"/>
              <a:gd name="connsiteX118" fmla="*/ 375974 w 2525033"/>
              <a:gd name="connsiteY118" fmla="*/ 716789 h 861688"/>
              <a:gd name="connsiteX119" fmla="*/ 391639 w 2525033"/>
              <a:gd name="connsiteY119" fmla="*/ 734932 h 861688"/>
              <a:gd name="connsiteX120" fmla="*/ 388666 w 2525033"/>
              <a:gd name="connsiteY120" fmla="*/ 759769 h 861688"/>
              <a:gd name="connsiteX121" fmla="*/ 385093 w 2525033"/>
              <a:gd name="connsiteY121" fmla="*/ 781055 h 861688"/>
              <a:gd name="connsiteX122" fmla="*/ 383506 w 2525033"/>
              <a:gd name="connsiteY122" fmla="*/ 797422 h 861688"/>
              <a:gd name="connsiteX123" fmla="*/ 392825 w 2525033"/>
              <a:gd name="connsiteY123" fmla="*/ 807668 h 861688"/>
              <a:gd name="connsiteX124" fmla="*/ 392825 w 2525033"/>
              <a:gd name="connsiteY124" fmla="*/ 811021 h 861688"/>
              <a:gd name="connsiteX125" fmla="*/ 376960 w 2525033"/>
              <a:gd name="connsiteY125" fmla="*/ 814771 h 861688"/>
              <a:gd name="connsiteX126" fmla="*/ 367242 w 2525033"/>
              <a:gd name="connsiteY126" fmla="*/ 805705 h 861688"/>
              <a:gd name="connsiteX127" fmla="*/ 369628 w 2525033"/>
              <a:gd name="connsiteY127" fmla="*/ 784805 h 861688"/>
              <a:gd name="connsiteX128" fmla="*/ 373400 w 2525033"/>
              <a:gd name="connsiteY128" fmla="*/ 762129 h 861688"/>
              <a:gd name="connsiteX129" fmla="*/ 375374 w 2525033"/>
              <a:gd name="connsiteY129" fmla="*/ 742222 h 861688"/>
              <a:gd name="connsiteX130" fmla="*/ 366655 w 2525033"/>
              <a:gd name="connsiteY130" fmla="*/ 730387 h 861688"/>
              <a:gd name="connsiteX131" fmla="*/ 338885 w 2525033"/>
              <a:gd name="connsiteY131" fmla="*/ 779676 h 861688"/>
              <a:gd name="connsiteX132" fmla="*/ 337698 w 2525033"/>
              <a:gd name="connsiteY132" fmla="*/ 812995 h 861688"/>
              <a:gd name="connsiteX133" fmla="*/ 320846 w 2525033"/>
              <a:gd name="connsiteY133" fmla="*/ 812995 h 861688"/>
              <a:gd name="connsiteX134" fmla="*/ 330752 w 2525033"/>
              <a:gd name="connsiteY134" fmla="*/ 728028 h 861688"/>
              <a:gd name="connsiteX135" fmla="*/ 318660 w 2525033"/>
              <a:gd name="connsiteY135" fmla="*/ 724277 h 861688"/>
              <a:gd name="connsiteX136" fmla="*/ 318660 w 2525033"/>
              <a:gd name="connsiteY136" fmla="*/ 720539 h 861688"/>
              <a:gd name="connsiteX137" fmla="*/ 338298 w 2525033"/>
              <a:gd name="connsiteY137" fmla="*/ 717186 h 861688"/>
              <a:gd name="connsiteX138" fmla="*/ 346417 w 2525033"/>
              <a:gd name="connsiteY138" fmla="*/ 718565 h 861688"/>
              <a:gd name="connsiteX139" fmla="*/ 340071 w 2525033"/>
              <a:gd name="connsiteY139" fmla="*/ 748729 h 861688"/>
              <a:gd name="connsiteX140" fmla="*/ 340271 w 2525033"/>
              <a:gd name="connsiteY140" fmla="*/ 748729 h 861688"/>
              <a:gd name="connsiteX141" fmla="*/ 375974 w 2525033"/>
              <a:gd name="connsiteY141" fmla="*/ 716789 h 861688"/>
              <a:gd name="connsiteX142" fmla="*/ 244183 w 2525033"/>
              <a:gd name="connsiteY142" fmla="*/ 716789 h 861688"/>
              <a:gd name="connsiteX143" fmla="*/ 259848 w 2525033"/>
              <a:gd name="connsiteY143" fmla="*/ 734932 h 861688"/>
              <a:gd name="connsiteX144" fmla="*/ 256875 w 2525033"/>
              <a:gd name="connsiteY144" fmla="*/ 759769 h 861688"/>
              <a:gd name="connsiteX145" fmla="*/ 253302 w 2525033"/>
              <a:gd name="connsiteY145" fmla="*/ 781055 h 861688"/>
              <a:gd name="connsiteX146" fmla="*/ 251715 w 2525033"/>
              <a:gd name="connsiteY146" fmla="*/ 797422 h 861688"/>
              <a:gd name="connsiteX147" fmla="*/ 261034 w 2525033"/>
              <a:gd name="connsiteY147" fmla="*/ 807668 h 861688"/>
              <a:gd name="connsiteX148" fmla="*/ 261034 w 2525033"/>
              <a:gd name="connsiteY148" fmla="*/ 811021 h 861688"/>
              <a:gd name="connsiteX149" fmla="*/ 245169 w 2525033"/>
              <a:gd name="connsiteY149" fmla="*/ 814771 h 861688"/>
              <a:gd name="connsiteX150" fmla="*/ 235451 w 2525033"/>
              <a:gd name="connsiteY150" fmla="*/ 805705 h 861688"/>
              <a:gd name="connsiteX151" fmla="*/ 237837 w 2525033"/>
              <a:gd name="connsiteY151" fmla="*/ 784805 h 861688"/>
              <a:gd name="connsiteX152" fmla="*/ 241609 w 2525033"/>
              <a:gd name="connsiteY152" fmla="*/ 762129 h 861688"/>
              <a:gd name="connsiteX153" fmla="*/ 243583 w 2525033"/>
              <a:gd name="connsiteY153" fmla="*/ 742222 h 861688"/>
              <a:gd name="connsiteX154" fmla="*/ 234864 w 2525033"/>
              <a:gd name="connsiteY154" fmla="*/ 730387 h 861688"/>
              <a:gd name="connsiteX155" fmla="*/ 207094 w 2525033"/>
              <a:gd name="connsiteY155" fmla="*/ 779676 h 861688"/>
              <a:gd name="connsiteX156" fmla="*/ 205907 w 2525033"/>
              <a:gd name="connsiteY156" fmla="*/ 812995 h 861688"/>
              <a:gd name="connsiteX157" fmla="*/ 189055 w 2525033"/>
              <a:gd name="connsiteY157" fmla="*/ 812995 h 861688"/>
              <a:gd name="connsiteX158" fmla="*/ 198961 w 2525033"/>
              <a:gd name="connsiteY158" fmla="*/ 728028 h 861688"/>
              <a:gd name="connsiteX159" fmla="*/ 186869 w 2525033"/>
              <a:gd name="connsiteY159" fmla="*/ 724277 h 861688"/>
              <a:gd name="connsiteX160" fmla="*/ 186869 w 2525033"/>
              <a:gd name="connsiteY160" fmla="*/ 720539 h 861688"/>
              <a:gd name="connsiteX161" fmla="*/ 206507 w 2525033"/>
              <a:gd name="connsiteY161" fmla="*/ 717186 h 861688"/>
              <a:gd name="connsiteX162" fmla="*/ 214626 w 2525033"/>
              <a:gd name="connsiteY162" fmla="*/ 718565 h 861688"/>
              <a:gd name="connsiteX163" fmla="*/ 208280 w 2525033"/>
              <a:gd name="connsiteY163" fmla="*/ 748729 h 861688"/>
              <a:gd name="connsiteX164" fmla="*/ 208480 w 2525033"/>
              <a:gd name="connsiteY164" fmla="*/ 748729 h 861688"/>
              <a:gd name="connsiteX165" fmla="*/ 244183 w 2525033"/>
              <a:gd name="connsiteY165" fmla="*/ 716789 h 861688"/>
              <a:gd name="connsiteX166" fmla="*/ 1239188 w 2525033"/>
              <a:gd name="connsiteY166" fmla="*/ 716590 h 861688"/>
              <a:gd name="connsiteX167" fmla="*/ 1260811 w 2525033"/>
              <a:gd name="connsiteY167" fmla="*/ 727233 h 861688"/>
              <a:gd name="connsiteX168" fmla="*/ 1257239 w 2525033"/>
              <a:gd name="connsiteY168" fmla="*/ 737490 h 861688"/>
              <a:gd name="connsiteX169" fmla="*/ 1235627 w 2525033"/>
              <a:gd name="connsiteY169" fmla="*/ 727829 h 861688"/>
              <a:gd name="connsiteX170" fmla="*/ 1222336 w 2525033"/>
              <a:gd name="connsiteY170" fmla="*/ 738869 h 861688"/>
              <a:gd name="connsiteX171" fmla="*/ 1234628 w 2525033"/>
              <a:gd name="connsiteY171" fmla="*/ 756813 h 861688"/>
              <a:gd name="connsiteX172" fmla="*/ 1242161 w 2525033"/>
              <a:gd name="connsiteY172" fmla="*/ 763507 h 861688"/>
              <a:gd name="connsiteX173" fmla="*/ 1254853 w 2525033"/>
              <a:gd name="connsiteY173" fmla="*/ 786382 h 861688"/>
              <a:gd name="connsiteX174" fmla="*/ 1218164 w 2525033"/>
              <a:gd name="connsiteY174" fmla="*/ 815553 h 861688"/>
              <a:gd name="connsiteX175" fmla="*/ 1200125 w 2525033"/>
              <a:gd name="connsiteY175" fmla="*/ 804327 h 861688"/>
              <a:gd name="connsiteX176" fmla="*/ 1203098 w 2525033"/>
              <a:gd name="connsiteY176" fmla="*/ 796044 h 861688"/>
              <a:gd name="connsiteX177" fmla="*/ 1222536 w 2525033"/>
              <a:gd name="connsiteY177" fmla="*/ 804327 h 861688"/>
              <a:gd name="connsiteX178" fmla="*/ 1239388 w 2525033"/>
              <a:gd name="connsiteY178" fmla="*/ 790716 h 861688"/>
              <a:gd name="connsiteX179" fmla="*/ 1227095 w 2525033"/>
              <a:gd name="connsiteY179" fmla="*/ 771194 h 861688"/>
              <a:gd name="connsiteX180" fmla="*/ 1220150 w 2525033"/>
              <a:gd name="connsiteY180" fmla="*/ 764886 h 861688"/>
              <a:gd name="connsiteX181" fmla="*/ 1208457 w 2525033"/>
              <a:gd name="connsiteY181" fmla="*/ 742619 h 861688"/>
              <a:gd name="connsiteX182" fmla="*/ 1239188 w 2525033"/>
              <a:gd name="connsiteY182" fmla="*/ 716590 h 861688"/>
              <a:gd name="connsiteX183" fmla="*/ 747463 w 2525033"/>
              <a:gd name="connsiteY183" fmla="*/ 716590 h 861688"/>
              <a:gd name="connsiteX184" fmla="*/ 769086 w 2525033"/>
              <a:gd name="connsiteY184" fmla="*/ 727233 h 861688"/>
              <a:gd name="connsiteX185" fmla="*/ 765514 w 2525033"/>
              <a:gd name="connsiteY185" fmla="*/ 737490 h 861688"/>
              <a:gd name="connsiteX186" fmla="*/ 743890 w 2525033"/>
              <a:gd name="connsiteY186" fmla="*/ 727829 h 861688"/>
              <a:gd name="connsiteX187" fmla="*/ 730611 w 2525033"/>
              <a:gd name="connsiteY187" fmla="*/ 738869 h 861688"/>
              <a:gd name="connsiteX188" fmla="*/ 742903 w 2525033"/>
              <a:gd name="connsiteY188" fmla="*/ 756813 h 861688"/>
              <a:gd name="connsiteX189" fmla="*/ 750436 w 2525033"/>
              <a:gd name="connsiteY189" fmla="*/ 763507 h 861688"/>
              <a:gd name="connsiteX190" fmla="*/ 763128 w 2525033"/>
              <a:gd name="connsiteY190" fmla="*/ 786382 h 861688"/>
              <a:gd name="connsiteX191" fmla="*/ 726451 w 2525033"/>
              <a:gd name="connsiteY191" fmla="*/ 815553 h 861688"/>
              <a:gd name="connsiteX192" fmla="*/ 708400 w 2525033"/>
              <a:gd name="connsiteY192" fmla="*/ 804327 h 861688"/>
              <a:gd name="connsiteX193" fmla="*/ 711373 w 2525033"/>
              <a:gd name="connsiteY193" fmla="*/ 796044 h 861688"/>
              <a:gd name="connsiteX194" fmla="*/ 730811 w 2525033"/>
              <a:gd name="connsiteY194" fmla="*/ 804327 h 861688"/>
              <a:gd name="connsiteX195" fmla="*/ 747663 w 2525033"/>
              <a:gd name="connsiteY195" fmla="*/ 790716 h 861688"/>
              <a:gd name="connsiteX196" fmla="*/ 735370 w 2525033"/>
              <a:gd name="connsiteY196" fmla="*/ 771194 h 861688"/>
              <a:gd name="connsiteX197" fmla="*/ 728425 w 2525033"/>
              <a:gd name="connsiteY197" fmla="*/ 764886 h 861688"/>
              <a:gd name="connsiteX198" fmla="*/ 716732 w 2525033"/>
              <a:gd name="connsiteY198" fmla="*/ 742619 h 861688"/>
              <a:gd name="connsiteX199" fmla="*/ 747463 w 2525033"/>
              <a:gd name="connsiteY199" fmla="*/ 716590 h 861688"/>
              <a:gd name="connsiteX200" fmla="*/ 1174917 w 2525033"/>
              <a:gd name="connsiteY200" fmla="*/ 716392 h 861688"/>
              <a:gd name="connsiteX201" fmla="*/ 1196141 w 2525033"/>
              <a:gd name="connsiteY201" fmla="*/ 736696 h 861688"/>
              <a:gd name="connsiteX202" fmla="*/ 1148733 w 2525033"/>
              <a:gd name="connsiteY202" fmla="*/ 774163 h 861688"/>
              <a:gd name="connsiteX203" fmla="*/ 1166584 w 2525033"/>
              <a:gd name="connsiteY203" fmla="*/ 803731 h 861688"/>
              <a:gd name="connsiteX204" fmla="*/ 1188208 w 2525033"/>
              <a:gd name="connsiteY204" fmla="*/ 793871 h 861688"/>
              <a:gd name="connsiteX205" fmla="*/ 1190182 w 2525033"/>
              <a:gd name="connsiteY205" fmla="*/ 798602 h 861688"/>
              <a:gd name="connsiteX206" fmla="*/ 1161425 w 2525033"/>
              <a:gd name="connsiteY206" fmla="*/ 815951 h 861688"/>
              <a:gd name="connsiteX207" fmla="*/ 1133268 w 2525033"/>
              <a:gd name="connsiteY207" fmla="*/ 781651 h 861688"/>
              <a:gd name="connsiteX208" fmla="*/ 1174917 w 2525033"/>
              <a:gd name="connsiteY208" fmla="*/ 716392 h 861688"/>
              <a:gd name="connsiteX209" fmla="*/ 878255 w 2525033"/>
              <a:gd name="connsiteY209" fmla="*/ 716392 h 861688"/>
              <a:gd name="connsiteX210" fmla="*/ 899479 w 2525033"/>
              <a:gd name="connsiteY210" fmla="*/ 736696 h 861688"/>
              <a:gd name="connsiteX211" fmla="*/ 852071 w 2525033"/>
              <a:gd name="connsiteY211" fmla="*/ 774163 h 861688"/>
              <a:gd name="connsiteX212" fmla="*/ 869922 w 2525033"/>
              <a:gd name="connsiteY212" fmla="*/ 803731 h 861688"/>
              <a:gd name="connsiteX213" fmla="*/ 891546 w 2525033"/>
              <a:gd name="connsiteY213" fmla="*/ 793871 h 861688"/>
              <a:gd name="connsiteX214" fmla="*/ 893520 w 2525033"/>
              <a:gd name="connsiteY214" fmla="*/ 798602 h 861688"/>
              <a:gd name="connsiteX215" fmla="*/ 864763 w 2525033"/>
              <a:gd name="connsiteY215" fmla="*/ 815951 h 861688"/>
              <a:gd name="connsiteX216" fmla="*/ 836606 w 2525033"/>
              <a:gd name="connsiteY216" fmla="*/ 781651 h 861688"/>
              <a:gd name="connsiteX217" fmla="*/ 878255 w 2525033"/>
              <a:gd name="connsiteY217" fmla="*/ 716392 h 861688"/>
              <a:gd name="connsiteX218" fmla="*/ 146882 w 2525033"/>
              <a:gd name="connsiteY218" fmla="*/ 716193 h 861688"/>
              <a:gd name="connsiteX219" fmla="*/ 174452 w 2525033"/>
              <a:gd name="connsiteY219" fmla="*/ 749114 h 861688"/>
              <a:gd name="connsiteX220" fmla="*/ 131816 w 2525033"/>
              <a:gd name="connsiteY220" fmla="*/ 815553 h 861688"/>
              <a:gd name="connsiteX221" fmla="*/ 103453 w 2525033"/>
              <a:gd name="connsiteY221" fmla="*/ 780471 h 861688"/>
              <a:gd name="connsiteX222" fmla="*/ 146882 w 2525033"/>
              <a:gd name="connsiteY222" fmla="*/ 716193 h 861688"/>
              <a:gd name="connsiteX223" fmla="*/ 1062275 w 2525033"/>
              <a:gd name="connsiteY223" fmla="*/ 703774 h 861688"/>
              <a:gd name="connsiteX224" fmla="*/ 1065261 w 2525033"/>
              <a:gd name="connsiteY224" fmla="*/ 703774 h 861688"/>
              <a:gd name="connsiteX225" fmla="*/ 1061888 w 2525033"/>
              <a:gd name="connsiteY225" fmla="*/ 719943 h 861688"/>
              <a:gd name="connsiteX226" fmla="*/ 1067635 w 2525033"/>
              <a:gd name="connsiteY226" fmla="*/ 719943 h 861688"/>
              <a:gd name="connsiteX227" fmla="*/ 1082900 w 2525033"/>
              <a:gd name="connsiteY227" fmla="*/ 718564 h 861688"/>
              <a:gd name="connsiteX228" fmla="*/ 1065648 w 2525033"/>
              <a:gd name="connsiteY228" fmla="*/ 730784 h 861688"/>
              <a:gd name="connsiteX229" fmla="*/ 1060102 w 2525033"/>
              <a:gd name="connsiteY229" fmla="*/ 730784 h 861688"/>
              <a:gd name="connsiteX230" fmla="*/ 1056729 w 2525033"/>
              <a:gd name="connsiteY230" fmla="*/ 751287 h 861688"/>
              <a:gd name="connsiteX231" fmla="*/ 1052757 w 2525033"/>
              <a:gd name="connsiteY231" fmla="*/ 785003 h 861688"/>
              <a:gd name="connsiteX232" fmla="*/ 1068034 w 2525033"/>
              <a:gd name="connsiteY232" fmla="*/ 803730 h 861688"/>
              <a:gd name="connsiteX233" fmla="*/ 1076167 w 2525033"/>
              <a:gd name="connsiteY233" fmla="*/ 802352 h 861688"/>
              <a:gd name="connsiteX234" fmla="*/ 1076167 w 2525033"/>
              <a:gd name="connsiteY234" fmla="*/ 805891 h 861688"/>
              <a:gd name="connsiteX235" fmla="*/ 1057916 w 2525033"/>
              <a:gd name="connsiteY235" fmla="*/ 815354 h 861688"/>
              <a:gd name="connsiteX236" fmla="*/ 1037891 w 2525033"/>
              <a:gd name="connsiteY236" fmla="*/ 791113 h 861688"/>
              <a:gd name="connsiteX237" fmla="*/ 1044037 w 2525033"/>
              <a:gd name="connsiteY237" fmla="*/ 743203 h 861688"/>
              <a:gd name="connsiteX238" fmla="*/ 1046610 w 2525033"/>
              <a:gd name="connsiteY238" fmla="*/ 730586 h 861688"/>
              <a:gd name="connsiteX239" fmla="*/ 1035505 w 2525033"/>
              <a:gd name="connsiteY239" fmla="*/ 730002 h 861688"/>
              <a:gd name="connsiteX240" fmla="*/ 1035505 w 2525033"/>
              <a:gd name="connsiteY240" fmla="*/ 727431 h 861688"/>
              <a:gd name="connsiteX241" fmla="*/ 1062275 w 2525033"/>
              <a:gd name="connsiteY241" fmla="*/ 703774 h 861688"/>
              <a:gd name="connsiteX242" fmla="*/ 31530 w 2525033"/>
              <a:gd name="connsiteY242" fmla="*/ 686426 h 861688"/>
              <a:gd name="connsiteX243" fmla="*/ 46996 w 2525033"/>
              <a:gd name="connsiteY243" fmla="*/ 688400 h 861688"/>
              <a:gd name="connsiteX244" fmla="*/ 46996 w 2525033"/>
              <a:gd name="connsiteY244" fmla="*/ 691753 h 861688"/>
              <a:gd name="connsiteX245" fmla="*/ 39663 w 2525033"/>
              <a:gd name="connsiteY245" fmla="*/ 700235 h 861688"/>
              <a:gd name="connsiteX246" fmla="*/ 27364 w 2525033"/>
              <a:gd name="connsiteY246" fmla="*/ 804513 h 861688"/>
              <a:gd name="connsiteX247" fmla="*/ 38470 w 2525033"/>
              <a:gd name="connsiteY247" fmla="*/ 807667 h 861688"/>
              <a:gd name="connsiteX248" fmla="*/ 38470 w 2525033"/>
              <a:gd name="connsiteY248" fmla="*/ 811616 h 861688"/>
              <a:gd name="connsiteX249" fmla="*/ 20425 w 2525033"/>
              <a:gd name="connsiteY249" fmla="*/ 814572 h 861688"/>
              <a:gd name="connsiteX250" fmla="*/ 4760 w 2525033"/>
              <a:gd name="connsiteY250" fmla="*/ 812598 h 861688"/>
              <a:gd name="connsiteX251" fmla="*/ 4760 w 2525033"/>
              <a:gd name="connsiteY251" fmla="*/ 809245 h 861688"/>
              <a:gd name="connsiteX252" fmla="*/ 12293 w 2525033"/>
              <a:gd name="connsiteY252" fmla="*/ 800576 h 861688"/>
              <a:gd name="connsiteX253" fmla="*/ 24391 w 2525033"/>
              <a:gd name="connsiteY253" fmla="*/ 696485 h 861688"/>
              <a:gd name="connsiteX254" fmla="*/ 13286 w 2525033"/>
              <a:gd name="connsiteY254" fmla="*/ 693330 h 861688"/>
              <a:gd name="connsiteX255" fmla="*/ 13286 w 2525033"/>
              <a:gd name="connsiteY255" fmla="*/ 689381 h 861688"/>
              <a:gd name="connsiteX256" fmla="*/ 31530 w 2525033"/>
              <a:gd name="connsiteY256" fmla="*/ 686426 h 861688"/>
              <a:gd name="connsiteX257" fmla="*/ 82892 w 2525033"/>
              <a:gd name="connsiteY257" fmla="*/ 685842 h 861688"/>
              <a:gd name="connsiteX258" fmla="*/ 92610 w 2525033"/>
              <a:gd name="connsiteY258" fmla="*/ 694510 h 861688"/>
              <a:gd name="connsiteX259" fmla="*/ 66433 w 2525033"/>
              <a:gd name="connsiteY259" fmla="*/ 734932 h 861688"/>
              <a:gd name="connsiteX260" fmla="*/ 51955 w 2525033"/>
              <a:gd name="connsiteY260" fmla="*/ 747152 h 861688"/>
              <a:gd name="connsiteX261" fmla="*/ 70993 w 2525033"/>
              <a:gd name="connsiteY261" fmla="*/ 781452 h 861688"/>
              <a:gd name="connsiteX262" fmla="*/ 96377 w 2525033"/>
              <a:gd name="connsiteY262" fmla="*/ 806686 h 861688"/>
              <a:gd name="connsiteX263" fmla="*/ 96377 w 2525033"/>
              <a:gd name="connsiteY263" fmla="*/ 810822 h 861688"/>
              <a:gd name="connsiteX264" fmla="*/ 81898 w 2525033"/>
              <a:gd name="connsiteY264" fmla="*/ 815168 h 861688"/>
              <a:gd name="connsiteX265" fmla="*/ 56914 w 2525033"/>
              <a:gd name="connsiteY265" fmla="*/ 789139 h 861688"/>
              <a:gd name="connsiteX266" fmla="*/ 36090 w 2525033"/>
              <a:gd name="connsiteY266" fmla="*/ 749313 h 861688"/>
              <a:gd name="connsiteX267" fmla="*/ 36290 w 2525033"/>
              <a:gd name="connsiteY267" fmla="*/ 748332 h 861688"/>
              <a:gd name="connsiteX268" fmla="*/ 54141 w 2525033"/>
              <a:gd name="connsiteY268" fmla="*/ 732560 h 861688"/>
              <a:gd name="connsiteX269" fmla="*/ 76352 w 2525033"/>
              <a:gd name="connsiteY269" fmla="*/ 699440 h 861688"/>
              <a:gd name="connsiteX270" fmla="*/ 69207 w 2525033"/>
              <a:gd name="connsiteY270" fmla="*/ 691753 h 861688"/>
              <a:gd name="connsiteX271" fmla="*/ 69207 w 2525033"/>
              <a:gd name="connsiteY271" fmla="*/ 688798 h 861688"/>
              <a:gd name="connsiteX272" fmla="*/ 82892 w 2525033"/>
              <a:gd name="connsiteY272" fmla="*/ 685842 h 861688"/>
              <a:gd name="connsiteX273" fmla="*/ 1116541 w 2525033"/>
              <a:gd name="connsiteY273" fmla="*/ 676379 h 861688"/>
              <a:gd name="connsiteX274" fmla="*/ 1125660 w 2525033"/>
              <a:gd name="connsiteY274" fmla="*/ 685842 h 861688"/>
              <a:gd name="connsiteX275" fmla="*/ 1114555 w 2525033"/>
              <a:gd name="connsiteY275" fmla="*/ 698062 h 861688"/>
              <a:gd name="connsiteX276" fmla="*/ 1105436 w 2525033"/>
              <a:gd name="connsiteY276" fmla="*/ 688599 h 861688"/>
              <a:gd name="connsiteX277" fmla="*/ 1116541 w 2525033"/>
              <a:gd name="connsiteY277" fmla="*/ 676379 h 861688"/>
              <a:gd name="connsiteX278" fmla="*/ 615159 w 2525033"/>
              <a:gd name="connsiteY278" fmla="*/ 676379 h 861688"/>
              <a:gd name="connsiteX279" fmla="*/ 624278 w 2525033"/>
              <a:gd name="connsiteY279" fmla="*/ 685842 h 861688"/>
              <a:gd name="connsiteX280" fmla="*/ 613173 w 2525033"/>
              <a:gd name="connsiteY280" fmla="*/ 698062 h 861688"/>
              <a:gd name="connsiteX281" fmla="*/ 604054 w 2525033"/>
              <a:gd name="connsiteY281" fmla="*/ 688599 h 861688"/>
              <a:gd name="connsiteX282" fmla="*/ 615159 w 2525033"/>
              <a:gd name="connsiteY282" fmla="*/ 676379 h 861688"/>
              <a:gd name="connsiteX283" fmla="*/ 573423 w 2525033"/>
              <a:gd name="connsiteY283" fmla="*/ 676379 h 861688"/>
              <a:gd name="connsiteX284" fmla="*/ 582542 w 2525033"/>
              <a:gd name="connsiteY284" fmla="*/ 685842 h 861688"/>
              <a:gd name="connsiteX285" fmla="*/ 571437 w 2525033"/>
              <a:gd name="connsiteY285" fmla="*/ 698062 h 861688"/>
              <a:gd name="connsiteX286" fmla="*/ 562318 w 2525033"/>
              <a:gd name="connsiteY286" fmla="*/ 688599 h 861688"/>
              <a:gd name="connsiteX287" fmla="*/ 573423 w 2525033"/>
              <a:gd name="connsiteY287" fmla="*/ 676379 h 861688"/>
              <a:gd name="connsiteX288" fmla="*/ 301421 w 2525033"/>
              <a:gd name="connsiteY288" fmla="*/ 676379 h 861688"/>
              <a:gd name="connsiteX289" fmla="*/ 310540 w 2525033"/>
              <a:gd name="connsiteY289" fmla="*/ 685842 h 861688"/>
              <a:gd name="connsiteX290" fmla="*/ 299435 w 2525033"/>
              <a:gd name="connsiteY290" fmla="*/ 698062 h 861688"/>
              <a:gd name="connsiteX291" fmla="*/ 290316 w 2525033"/>
              <a:gd name="connsiteY291" fmla="*/ 688599 h 861688"/>
              <a:gd name="connsiteX292" fmla="*/ 301421 w 2525033"/>
              <a:gd name="connsiteY292" fmla="*/ 676379 h 861688"/>
              <a:gd name="connsiteX293" fmla="*/ 933795 w 2525033"/>
              <a:gd name="connsiteY293" fmla="*/ 671250 h 861688"/>
              <a:gd name="connsiteX294" fmla="*/ 942926 w 2525033"/>
              <a:gd name="connsiteY294" fmla="*/ 672430 h 861688"/>
              <a:gd name="connsiteX295" fmla="*/ 928048 w 2525033"/>
              <a:gd name="connsiteY295" fmla="*/ 775739 h 861688"/>
              <a:gd name="connsiteX296" fmla="*/ 926462 w 2525033"/>
              <a:gd name="connsiteY296" fmla="*/ 797422 h 861688"/>
              <a:gd name="connsiteX297" fmla="*/ 935381 w 2525033"/>
              <a:gd name="connsiteY297" fmla="*/ 808661 h 861688"/>
              <a:gd name="connsiteX298" fmla="*/ 935381 w 2525033"/>
              <a:gd name="connsiteY298" fmla="*/ 812014 h 861688"/>
              <a:gd name="connsiteX299" fmla="*/ 920116 w 2525033"/>
              <a:gd name="connsiteY299" fmla="*/ 814771 h 861688"/>
              <a:gd name="connsiteX300" fmla="*/ 910197 w 2525033"/>
              <a:gd name="connsiteY300" fmla="*/ 805506 h 861688"/>
              <a:gd name="connsiteX301" fmla="*/ 912583 w 2525033"/>
              <a:gd name="connsiteY301" fmla="*/ 779676 h 861688"/>
              <a:gd name="connsiteX302" fmla="*/ 926462 w 2525033"/>
              <a:gd name="connsiteY302" fmla="*/ 681893 h 861688"/>
              <a:gd name="connsiteX303" fmla="*/ 913970 w 2525033"/>
              <a:gd name="connsiteY303" fmla="*/ 678155 h 861688"/>
              <a:gd name="connsiteX304" fmla="*/ 913970 w 2525033"/>
              <a:gd name="connsiteY304" fmla="*/ 674404 h 861688"/>
              <a:gd name="connsiteX305" fmla="*/ 933795 w 2525033"/>
              <a:gd name="connsiteY305" fmla="*/ 671250 h 861688"/>
              <a:gd name="connsiteX306" fmla="*/ 657395 w 2525033"/>
              <a:gd name="connsiteY306" fmla="*/ 671250 h 861688"/>
              <a:gd name="connsiteX307" fmla="*/ 666315 w 2525033"/>
              <a:gd name="connsiteY307" fmla="*/ 672430 h 861688"/>
              <a:gd name="connsiteX308" fmla="*/ 654809 w 2525033"/>
              <a:gd name="connsiteY308" fmla="*/ 758974 h 861688"/>
              <a:gd name="connsiteX309" fmla="*/ 655009 w 2525033"/>
              <a:gd name="connsiteY309" fmla="*/ 758974 h 861688"/>
              <a:gd name="connsiteX310" fmla="*/ 666115 w 2525033"/>
              <a:gd name="connsiteY310" fmla="*/ 750306 h 861688"/>
              <a:gd name="connsiteX311" fmla="*/ 687726 w 2525033"/>
              <a:gd name="connsiteY311" fmla="*/ 715808 h 861688"/>
              <a:gd name="connsiteX312" fmla="*/ 701018 w 2525033"/>
              <a:gd name="connsiteY312" fmla="*/ 722315 h 861688"/>
              <a:gd name="connsiteX313" fmla="*/ 673847 w 2525033"/>
              <a:gd name="connsiteY313" fmla="*/ 754243 h 861688"/>
              <a:gd name="connsiteX314" fmla="*/ 665328 w 2525033"/>
              <a:gd name="connsiteY314" fmla="*/ 760166 h 861688"/>
              <a:gd name="connsiteX315" fmla="*/ 690312 w 2525033"/>
              <a:gd name="connsiteY315" fmla="*/ 798204 h 861688"/>
              <a:gd name="connsiteX316" fmla="*/ 703204 w 2525033"/>
              <a:gd name="connsiteY316" fmla="*/ 808859 h 861688"/>
              <a:gd name="connsiteX317" fmla="*/ 703204 w 2525033"/>
              <a:gd name="connsiteY317" fmla="*/ 812200 h 861688"/>
              <a:gd name="connsiteX318" fmla="*/ 690899 w 2525033"/>
              <a:gd name="connsiteY318" fmla="*/ 815168 h 861688"/>
              <a:gd name="connsiteX319" fmla="*/ 674447 w 2525033"/>
              <a:gd name="connsiteY319" fmla="*/ 802737 h 861688"/>
              <a:gd name="connsiteX320" fmla="*/ 654022 w 2525033"/>
              <a:gd name="connsiteY320" fmla="*/ 765283 h 861688"/>
              <a:gd name="connsiteX321" fmla="*/ 653823 w 2525033"/>
              <a:gd name="connsiteY321" fmla="*/ 765283 h 861688"/>
              <a:gd name="connsiteX322" fmla="*/ 650450 w 2525033"/>
              <a:gd name="connsiteY322" fmla="*/ 812995 h 861688"/>
              <a:gd name="connsiteX323" fmla="*/ 633398 w 2525033"/>
              <a:gd name="connsiteY323" fmla="*/ 812995 h 861688"/>
              <a:gd name="connsiteX324" fmla="*/ 641330 w 2525033"/>
              <a:gd name="connsiteY324" fmla="*/ 761545 h 861688"/>
              <a:gd name="connsiteX325" fmla="*/ 649463 w 2525033"/>
              <a:gd name="connsiteY325" fmla="*/ 681893 h 861688"/>
              <a:gd name="connsiteX326" fmla="*/ 637158 w 2525033"/>
              <a:gd name="connsiteY326" fmla="*/ 678155 h 861688"/>
              <a:gd name="connsiteX327" fmla="*/ 637158 w 2525033"/>
              <a:gd name="connsiteY327" fmla="*/ 674404 h 861688"/>
              <a:gd name="connsiteX328" fmla="*/ 657395 w 2525033"/>
              <a:gd name="connsiteY328" fmla="*/ 671250 h 861688"/>
              <a:gd name="connsiteX329" fmla="*/ 431488 w 2525033"/>
              <a:gd name="connsiteY329" fmla="*/ 671250 h 861688"/>
              <a:gd name="connsiteX330" fmla="*/ 440408 w 2525033"/>
              <a:gd name="connsiteY330" fmla="*/ 672430 h 861688"/>
              <a:gd name="connsiteX331" fmla="*/ 428902 w 2525033"/>
              <a:gd name="connsiteY331" fmla="*/ 758974 h 861688"/>
              <a:gd name="connsiteX332" fmla="*/ 429102 w 2525033"/>
              <a:gd name="connsiteY332" fmla="*/ 758974 h 861688"/>
              <a:gd name="connsiteX333" fmla="*/ 440208 w 2525033"/>
              <a:gd name="connsiteY333" fmla="*/ 750306 h 861688"/>
              <a:gd name="connsiteX334" fmla="*/ 461819 w 2525033"/>
              <a:gd name="connsiteY334" fmla="*/ 715808 h 861688"/>
              <a:gd name="connsiteX335" fmla="*/ 475111 w 2525033"/>
              <a:gd name="connsiteY335" fmla="*/ 722315 h 861688"/>
              <a:gd name="connsiteX336" fmla="*/ 447940 w 2525033"/>
              <a:gd name="connsiteY336" fmla="*/ 754243 h 861688"/>
              <a:gd name="connsiteX337" fmla="*/ 439421 w 2525033"/>
              <a:gd name="connsiteY337" fmla="*/ 760166 h 861688"/>
              <a:gd name="connsiteX338" fmla="*/ 464405 w 2525033"/>
              <a:gd name="connsiteY338" fmla="*/ 798204 h 861688"/>
              <a:gd name="connsiteX339" fmla="*/ 477297 w 2525033"/>
              <a:gd name="connsiteY339" fmla="*/ 808859 h 861688"/>
              <a:gd name="connsiteX340" fmla="*/ 477297 w 2525033"/>
              <a:gd name="connsiteY340" fmla="*/ 812200 h 861688"/>
              <a:gd name="connsiteX341" fmla="*/ 464992 w 2525033"/>
              <a:gd name="connsiteY341" fmla="*/ 815168 h 861688"/>
              <a:gd name="connsiteX342" fmla="*/ 448540 w 2525033"/>
              <a:gd name="connsiteY342" fmla="*/ 802737 h 861688"/>
              <a:gd name="connsiteX343" fmla="*/ 428115 w 2525033"/>
              <a:gd name="connsiteY343" fmla="*/ 765283 h 861688"/>
              <a:gd name="connsiteX344" fmla="*/ 427916 w 2525033"/>
              <a:gd name="connsiteY344" fmla="*/ 765283 h 861688"/>
              <a:gd name="connsiteX345" fmla="*/ 424543 w 2525033"/>
              <a:gd name="connsiteY345" fmla="*/ 812995 h 861688"/>
              <a:gd name="connsiteX346" fmla="*/ 407491 w 2525033"/>
              <a:gd name="connsiteY346" fmla="*/ 812995 h 861688"/>
              <a:gd name="connsiteX347" fmla="*/ 415423 w 2525033"/>
              <a:gd name="connsiteY347" fmla="*/ 761545 h 861688"/>
              <a:gd name="connsiteX348" fmla="*/ 423556 w 2525033"/>
              <a:gd name="connsiteY348" fmla="*/ 681893 h 861688"/>
              <a:gd name="connsiteX349" fmla="*/ 411251 w 2525033"/>
              <a:gd name="connsiteY349" fmla="*/ 678155 h 861688"/>
              <a:gd name="connsiteX350" fmla="*/ 411251 w 2525033"/>
              <a:gd name="connsiteY350" fmla="*/ 674404 h 861688"/>
              <a:gd name="connsiteX351" fmla="*/ 431488 w 2525033"/>
              <a:gd name="connsiteY351" fmla="*/ 671250 h 861688"/>
              <a:gd name="connsiteX352" fmla="*/ 1018166 w 2525033"/>
              <a:gd name="connsiteY352" fmla="*/ 529643 h 861688"/>
              <a:gd name="connsiteX353" fmla="*/ 1011820 w 2525033"/>
              <a:gd name="connsiteY353" fmla="*/ 579515 h 861688"/>
              <a:gd name="connsiteX354" fmla="*/ 1024512 w 2525033"/>
              <a:gd name="connsiteY354" fmla="*/ 580310 h 861688"/>
              <a:gd name="connsiteX355" fmla="*/ 1055242 w 2525033"/>
              <a:gd name="connsiteY355" fmla="*/ 553101 h 861688"/>
              <a:gd name="connsiteX356" fmla="*/ 1018166 w 2525033"/>
              <a:gd name="connsiteY356" fmla="*/ 529643 h 861688"/>
              <a:gd name="connsiteX357" fmla="*/ 2068710 w 2525033"/>
              <a:gd name="connsiteY357" fmla="*/ 504209 h 861688"/>
              <a:gd name="connsiteX358" fmla="*/ 2038967 w 2525033"/>
              <a:gd name="connsiteY358" fmla="*/ 554479 h 861688"/>
              <a:gd name="connsiteX359" fmla="*/ 2048885 w 2525033"/>
              <a:gd name="connsiteY359" fmla="*/ 578335 h 861688"/>
              <a:gd name="connsiteX360" fmla="*/ 2073470 w 2525033"/>
              <a:gd name="connsiteY360" fmla="*/ 538112 h 861688"/>
              <a:gd name="connsiteX361" fmla="*/ 2079016 w 2525033"/>
              <a:gd name="connsiteY361" fmla="*/ 505389 h 861688"/>
              <a:gd name="connsiteX362" fmla="*/ 2068710 w 2525033"/>
              <a:gd name="connsiteY362" fmla="*/ 504209 h 861688"/>
              <a:gd name="connsiteX363" fmla="*/ 1731512 w 2525033"/>
              <a:gd name="connsiteY363" fmla="*/ 504209 h 861688"/>
              <a:gd name="connsiteX364" fmla="*/ 1700982 w 2525033"/>
              <a:gd name="connsiteY364" fmla="*/ 554479 h 861688"/>
              <a:gd name="connsiteX365" fmla="*/ 1710900 w 2525033"/>
              <a:gd name="connsiteY365" fmla="*/ 578335 h 861688"/>
              <a:gd name="connsiteX366" fmla="*/ 1735485 w 2525033"/>
              <a:gd name="connsiteY366" fmla="*/ 537926 h 861688"/>
              <a:gd name="connsiteX367" fmla="*/ 1741031 w 2525033"/>
              <a:gd name="connsiteY367" fmla="*/ 505190 h 861688"/>
              <a:gd name="connsiteX368" fmla="*/ 1731512 w 2525033"/>
              <a:gd name="connsiteY368" fmla="*/ 504209 h 861688"/>
              <a:gd name="connsiteX369" fmla="*/ 1557023 w 2525033"/>
              <a:gd name="connsiteY369" fmla="*/ 504209 h 861688"/>
              <a:gd name="connsiteX370" fmla="*/ 1527280 w 2525033"/>
              <a:gd name="connsiteY370" fmla="*/ 554479 h 861688"/>
              <a:gd name="connsiteX371" fmla="*/ 1537186 w 2525033"/>
              <a:gd name="connsiteY371" fmla="*/ 578335 h 861688"/>
              <a:gd name="connsiteX372" fmla="*/ 1561783 w 2525033"/>
              <a:gd name="connsiteY372" fmla="*/ 538112 h 861688"/>
              <a:gd name="connsiteX373" fmla="*/ 1567342 w 2525033"/>
              <a:gd name="connsiteY373" fmla="*/ 505389 h 861688"/>
              <a:gd name="connsiteX374" fmla="*/ 1557023 w 2525033"/>
              <a:gd name="connsiteY374" fmla="*/ 504209 h 861688"/>
              <a:gd name="connsiteX375" fmla="*/ 830085 w 2525033"/>
              <a:gd name="connsiteY375" fmla="*/ 504209 h 861688"/>
              <a:gd name="connsiteX376" fmla="*/ 800342 w 2525033"/>
              <a:gd name="connsiteY376" fmla="*/ 554479 h 861688"/>
              <a:gd name="connsiteX377" fmla="*/ 810248 w 2525033"/>
              <a:gd name="connsiteY377" fmla="*/ 578335 h 861688"/>
              <a:gd name="connsiteX378" fmla="*/ 834845 w 2525033"/>
              <a:gd name="connsiteY378" fmla="*/ 538112 h 861688"/>
              <a:gd name="connsiteX379" fmla="*/ 840404 w 2525033"/>
              <a:gd name="connsiteY379" fmla="*/ 505389 h 861688"/>
              <a:gd name="connsiteX380" fmla="*/ 830085 w 2525033"/>
              <a:gd name="connsiteY380" fmla="*/ 504209 h 861688"/>
              <a:gd name="connsiteX381" fmla="*/ 2415566 w 2525033"/>
              <a:gd name="connsiteY381" fmla="*/ 503613 h 861688"/>
              <a:gd name="connsiteX382" fmla="*/ 2394342 w 2525033"/>
              <a:gd name="connsiteY382" fmla="*/ 541266 h 861688"/>
              <a:gd name="connsiteX383" fmla="*/ 2425085 w 2525033"/>
              <a:gd name="connsiteY383" fmla="*/ 516429 h 861688"/>
              <a:gd name="connsiteX384" fmla="*/ 2415566 w 2525033"/>
              <a:gd name="connsiteY384" fmla="*/ 503613 h 861688"/>
              <a:gd name="connsiteX385" fmla="*/ 2221439 w 2525033"/>
              <a:gd name="connsiteY385" fmla="*/ 503613 h 861688"/>
              <a:gd name="connsiteX386" fmla="*/ 2200215 w 2525033"/>
              <a:gd name="connsiteY386" fmla="*/ 541266 h 861688"/>
              <a:gd name="connsiteX387" fmla="*/ 2230958 w 2525033"/>
              <a:gd name="connsiteY387" fmla="*/ 516429 h 861688"/>
              <a:gd name="connsiteX388" fmla="*/ 2221439 w 2525033"/>
              <a:gd name="connsiteY388" fmla="*/ 503613 h 861688"/>
              <a:gd name="connsiteX389" fmla="*/ 1872773 w 2525033"/>
              <a:gd name="connsiteY389" fmla="*/ 503613 h 861688"/>
              <a:gd name="connsiteX390" fmla="*/ 1851549 w 2525033"/>
              <a:gd name="connsiteY390" fmla="*/ 541266 h 861688"/>
              <a:gd name="connsiteX391" fmla="*/ 1882292 w 2525033"/>
              <a:gd name="connsiteY391" fmla="*/ 516429 h 861688"/>
              <a:gd name="connsiteX392" fmla="*/ 1872773 w 2525033"/>
              <a:gd name="connsiteY392" fmla="*/ 503613 h 861688"/>
              <a:gd name="connsiteX393" fmla="*/ 1346058 w 2525033"/>
              <a:gd name="connsiteY393" fmla="*/ 503613 h 861688"/>
              <a:gd name="connsiteX394" fmla="*/ 1324834 w 2525033"/>
              <a:gd name="connsiteY394" fmla="*/ 541266 h 861688"/>
              <a:gd name="connsiteX395" fmla="*/ 1355577 w 2525033"/>
              <a:gd name="connsiteY395" fmla="*/ 516429 h 861688"/>
              <a:gd name="connsiteX396" fmla="*/ 1346058 w 2525033"/>
              <a:gd name="connsiteY396" fmla="*/ 503613 h 861688"/>
              <a:gd name="connsiteX397" fmla="*/ 647476 w 2525033"/>
              <a:gd name="connsiteY397" fmla="*/ 503613 h 861688"/>
              <a:gd name="connsiteX398" fmla="*/ 626252 w 2525033"/>
              <a:gd name="connsiteY398" fmla="*/ 541266 h 861688"/>
              <a:gd name="connsiteX399" fmla="*/ 656995 w 2525033"/>
              <a:gd name="connsiteY399" fmla="*/ 516429 h 861688"/>
              <a:gd name="connsiteX400" fmla="*/ 647476 w 2525033"/>
              <a:gd name="connsiteY400" fmla="*/ 503613 h 861688"/>
              <a:gd name="connsiteX401" fmla="*/ 469789 w 2525033"/>
              <a:gd name="connsiteY401" fmla="*/ 503613 h 861688"/>
              <a:gd name="connsiteX402" fmla="*/ 448565 w 2525033"/>
              <a:gd name="connsiteY402" fmla="*/ 541266 h 861688"/>
              <a:gd name="connsiteX403" fmla="*/ 479308 w 2525033"/>
              <a:gd name="connsiteY403" fmla="*/ 516429 h 861688"/>
              <a:gd name="connsiteX404" fmla="*/ 469789 w 2525033"/>
              <a:gd name="connsiteY404" fmla="*/ 503613 h 861688"/>
              <a:gd name="connsiteX405" fmla="*/ 1108471 w 2525033"/>
              <a:gd name="connsiteY405" fmla="*/ 493368 h 861688"/>
              <a:gd name="connsiteX406" fmla="*/ 1117403 w 2525033"/>
              <a:gd name="connsiteY406" fmla="*/ 494548 h 861688"/>
              <a:gd name="connsiteX407" fmla="*/ 1108471 w 2525033"/>
              <a:gd name="connsiteY407" fmla="*/ 552505 h 861688"/>
              <a:gd name="connsiteX408" fmla="*/ 1106884 w 2525033"/>
              <a:gd name="connsiteY408" fmla="*/ 573604 h 861688"/>
              <a:gd name="connsiteX409" fmla="*/ 1114817 w 2525033"/>
              <a:gd name="connsiteY409" fmla="*/ 584843 h 861688"/>
              <a:gd name="connsiteX410" fmla="*/ 1114817 w 2525033"/>
              <a:gd name="connsiteY410" fmla="*/ 588196 h 861688"/>
              <a:gd name="connsiteX411" fmla="*/ 1099939 w 2525033"/>
              <a:gd name="connsiteY411" fmla="*/ 590953 h 861688"/>
              <a:gd name="connsiteX412" fmla="*/ 1090420 w 2525033"/>
              <a:gd name="connsiteY412" fmla="*/ 581887 h 861688"/>
              <a:gd name="connsiteX413" fmla="*/ 1093206 w 2525033"/>
              <a:gd name="connsiteY413" fmla="*/ 555858 h 861688"/>
              <a:gd name="connsiteX414" fmla="*/ 1099552 w 2525033"/>
              <a:gd name="connsiteY414" fmla="*/ 515846 h 861688"/>
              <a:gd name="connsiteX415" fmla="*/ 1100538 w 2525033"/>
              <a:gd name="connsiteY415" fmla="*/ 504210 h 861688"/>
              <a:gd name="connsiteX416" fmla="*/ 1088646 w 2525033"/>
              <a:gd name="connsiteY416" fmla="*/ 500459 h 861688"/>
              <a:gd name="connsiteX417" fmla="*/ 1088646 w 2525033"/>
              <a:gd name="connsiteY417" fmla="*/ 496721 h 861688"/>
              <a:gd name="connsiteX418" fmla="*/ 1108471 w 2525033"/>
              <a:gd name="connsiteY418" fmla="*/ 493368 h 861688"/>
              <a:gd name="connsiteX419" fmla="*/ 587914 w 2525033"/>
              <a:gd name="connsiteY419" fmla="*/ 493368 h 861688"/>
              <a:gd name="connsiteX420" fmla="*/ 596833 w 2525033"/>
              <a:gd name="connsiteY420" fmla="*/ 494548 h 861688"/>
              <a:gd name="connsiteX421" fmla="*/ 587914 w 2525033"/>
              <a:gd name="connsiteY421" fmla="*/ 552505 h 861688"/>
              <a:gd name="connsiteX422" fmla="*/ 586327 w 2525033"/>
              <a:gd name="connsiteY422" fmla="*/ 573604 h 861688"/>
              <a:gd name="connsiteX423" fmla="*/ 594260 w 2525033"/>
              <a:gd name="connsiteY423" fmla="*/ 584843 h 861688"/>
              <a:gd name="connsiteX424" fmla="*/ 594260 w 2525033"/>
              <a:gd name="connsiteY424" fmla="*/ 588196 h 861688"/>
              <a:gd name="connsiteX425" fmla="*/ 579394 w 2525033"/>
              <a:gd name="connsiteY425" fmla="*/ 590953 h 861688"/>
              <a:gd name="connsiteX426" fmla="*/ 569875 w 2525033"/>
              <a:gd name="connsiteY426" fmla="*/ 581887 h 861688"/>
              <a:gd name="connsiteX427" fmla="*/ 572649 w 2525033"/>
              <a:gd name="connsiteY427" fmla="*/ 555858 h 861688"/>
              <a:gd name="connsiteX428" fmla="*/ 578995 w 2525033"/>
              <a:gd name="connsiteY428" fmla="*/ 515846 h 861688"/>
              <a:gd name="connsiteX429" fmla="*/ 579981 w 2525033"/>
              <a:gd name="connsiteY429" fmla="*/ 504210 h 861688"/>
              <a:gd name="connsiteX430" fmla="*/ 568089 w 2525033"/>
              <a:gd name="connsiteY430" fmla="*/ 500459 h 861688"/>
              <a:gd name="connsiteX431" fmla="*/ 568089 w 2525033"/>
              <a:gd name="connsiteY431" fmla="*/ 496721 h 861688"/>
              <a:gd name="connsiteX432" fmla="*/ 587914 w 2525033"/>
              <a:gd name="connsiteY432" fmla="*/ 493368 h 861688"/>
              <a:gd name="connsiteX433" fmla="*/ 524230 w 2525033"/>
              <a:gd name="connsiteY433" fmla="*/ 493368 h 861688"/>
              <a:gd name="connsiteX434" fmla="*/ 532562 w 2525033"/>
              <a:gd name="connsiteY434" fmla="*/ 494746 h 861688"/>
              <a:gd name="connsiteX435" fmla="*/ 526603 w 2525033"/>
              <a:gd name="connsiteY435" fmla="*/ 523334 h 861688"/>
              <a:gd name="connsiteX436" fmla="*/ 526803 w 2525033"/>
              <a:gd name="connsiteY436" fmla="*/ 523334 h 861688"/>
              <a:gd name="connsiteX437" fmla="*/ 537321 w 2525033"/>
              <a:gd name="connsiteY437" fmla="*/ 505985 h 861688"/>
              <a:gd name="connsiteX438" fmla="*/ 553973 w 2525033"/>
              <a:gd name="connsiteY438" fmla="*/ 493567 h 861688"/>
              <a:gd name="connsiteX439" fmla="*/ 560519 w 2525033"/>
              <a:gd name="connsiteY439" fmla="*/ 500856 h 861688"/>
              <a:gd name="connsiteX440" fmla="*/ 558333 w 2525033"/>
              <a:gd name="connsiteY440" fmla="*/ 511102 h 861688"/>
              <a:gd name="connsiteX441" fmla="*/ 552187 w 2525033"/>
              <a:gd name="connsiteY441" fmla="*/ 510319 h 861688"/>
              <a:gd name="connsiteX442" fmla="*/ 525417 w 2525033"/>
              <a:gd name="connsiteY442" fmla="*/ 560391 h 861688"/>
              <a:gd name="connsiteX443" fmla="*/ 523830 w 2525033"/>
              <a:gd name="connsiteY443" fmla="*/ 589177 h 861688"/>
              <a:gd name="connsiteX444" fmla="*/ 507378 w 2525033"/>
              <a:gd name="connsiteY444" fmla="*/ 589177 h 861688"/>
              <a:gd name="connsiteX445" fmla="*/ 517084 w 2525033"/>
              <a:gd name="connsiteY445" fmla="*/ 504209 h 861688"/>
              <a:gd name="connsiteX446" fmla="*/ 504992 w 2525033"/>
              <a:gd name="connsiteY446" fmla="*/ 500459 h 861688"/>
              <a:gd name="connsiteX447" fmla="*/ 504992 w 2525033"/>
              <a:gd name="connsiteY447" fmla="*/ 496721 h 861688"/>
              <a:gd name="connsiteX448" fmla="*/ 524230 w 2525033"/>
              <a:gd name="connsiteY448" fmla="*/ 493368 h 861688"/>
              <a:gd name="connsiteX449" fmla="*/ 292077 w 2525033"/>
              <a:gd name="connsiteY449" fmla="*/ 493368 h 861688"/>
              <a:gd name="connsiteX450" fmla="*/ 300996 w 2525033"/>
              <a:gd name="connsiteY450" fmla="*/ 494548 h 861688"/>
              <a:gd name="connsiteX451" fmla="*/ 292077 w 2525033"/>
              <a:gd name="connsiteY451" fmla="*/ 552505 h 861688"/>
              <a:gd name="connsiteX452" fmla="*/ 290490 w 2525033"/>
              <a:gd name="connsiteY452" fmla="*/ 573604 h 861688"/>
              <a:gd name="connsiteX453" fmla="*/ 298423 w 2525033"/>
              <a:gd name="connsiteY453" fmla="*/ 584843 h 861688"/>
              <a:gd name="connsiteX454" fmla="*/ 298423 w 2525033"/>
              <a:gd name="connsiteY454" fmla="*/ 588196 h 861688"/>
              <a:gd name="connsiteX455" fmla="*/ 283557 w 2525033"/>
              <a:gd name="connsiteY455" fmla="*/ 590953 h 861688"/>
              <a:gd name="connsiteX456" fmla="*/ 274038 w 2525033"/>
              <a:gd name="connsiteY456" fmla="*/ 581887 h 861688"/>
              <a:gd name="connsiteX457" fmla="*/ 276812 w 2525033"/>
              <a:gd name="connsiteY457" fmla="*/ 555858 h 861688"/>
              <a:gd name="connsiteX458" fmla="*/ 283158 w 2525033"/>
              <a:gd name="connsiteY458" fmla="*/ 515846 h 861688"/>
              <a:gd name="connsiteX459" fmla="*/ 284144 w 2525033"/>
              <a:gd name="connsiteY459" fmla="*/ 504210 h 861688"/>
              <a:gd name="connsiteX460" fmla="*/ 272252 w 2525033"/>
              <a:gd name="connsiteY460" fmla="*/ 500459 h 861688"/>
              <a:gd name="connsiteX461" fmla="*/ 272252 w 2525033"/>
              <a:gd name="connsiteY461" fmla="*/ 496721 h 861688"/>
              <a:gd name="connsiteX462" fmla="*/ 292077 w 2525033"/>
              <a:gd name="connsiteY462" fmla="*/ 493368 h 861688"/>
              <a:gd name="connsiteX463" fmla="*/ 160267 w 2525033"/>
              <a:gd name="connsiteY463" fmla="*/ 493368 h 861688"/>
              <a:gd name="connsiteX464" fmla="*/ 169193 w 2525033"/>
              <a:gd name="connsiteY464" fmla="*/ 494548 h 861688"/>
              <a:gd name="connsiteX465" fmla="*/ 160267 w 2525033"/>
              <a:gd name="connsiteY465" fmla="*/ 552505 h 861688"/>
              <a:gd name="connsiteX466" fmla="*/ 158681 w 2525033"/>
              <a:gd name="connsiteY466" fmla="*/ 573604 h 861688"/>
              <a:gd name="connsiteX467" fmla="*/ 166619 w 2525033"/>
              <a:gd name="connsiteY467" fmla="*/ 584843 h 861688"/>
              <a:gd name="connsiteX468" fmla="*/ 166619 w 2525033"/>
              <a:gd name="connsiteY468" fmla="*/ 588196 h 861688"/>
              <a:gd name="connsiteX469" fmla="*/ 151741 w 2525033"/>
              <a:gd name="connsiteY469" fmla="*/ 590953 h 861688"/>
              <a:gd name="connsiteX470" fmla="*/ 142222 w 2525033"/>
              <a:gd name="connsiteY470" fmla="*/ 581887 h 861688"/>
              <a:gd name="connsiteX471" fmla="*/ 144996 w 2525033"/>
              <a:gd name="connsiteY471" fmla="*/ 555858 h 861688"/>
              <a:gd name="connsiteX472" fmla="*/ 151342 w 2525033"/>
              <a:gd name="connsiteY472" fmla="*/ 515846 h 861688"/>
              <a:gd name="connsiteX473" fmla="*/ 152335 w 2525033"/>
              <a:gd name="connsiteY473" fmla="*/ 504210 h 861688"/>
              <a:gd name="connsiteX474" fmla="*/ 140436 w 2525033"/>
              <a:gd name="connsiteY474" fmla="*/ 500459 h 861688"/>
              <a:gd name="connsiteX475" fmla="*/ 140436 w 2525033"/>
              <a:gd name="connsiteY475" fmla="*/ 496721 h 861688"/>
              <a:gd name="connsiteX476" fmla="*/ 160267 w 2525033"/>
              <a:gd name="connsiteY476" fmla="*/ 493368 h 861688"/>
              <a:gd name="connsiteX477" fmla="*/ 2074069 w 2525033"/>
              <a:gd name="connsiteY477" fmla="*/ 493169 h 861688"/>
              <a:gd name="connsiteX478" fmla="*/ 2096081 w 2525033"/>
              <a:gd name="connsiteY478" fmla="*/ 496323 h 861688"/>
              <a:gd name="connsiteX479" fmla="*/ 2089135 w 2525033"/>
              <a:gd name="connsiteY479" fmla="*/ 530822 h 861688"/>
              <a:gd name="connsiteX480" fmla="*/ 2084575 w 2525033"/>
              <a:gd name="connsiteY480" fmla="*/ 567879 h 861688"/>
              <a:gd name="connsiteX481" fmla="*/ 2094094 w 2525033"/>
              <a:gd name="connsiteY481" fmla="*/ 583849 h 861688"/>
              <a:gd name="connsiteX482" fmla="*/ 2094094 w 2525033"/>
              <a:gd name="connsiteY482" fmla="*/ 587997 h 861688"/>
              <a:gd name="connsiteX483" fmla="*/ 2076443 w 2525033"/>
              <a:gd name="connsiteY483" fmla="*/ 590952 h 861688"/>
              <a:gd name="connsiteX484" fmla="*/ 2068111 w 2525033"/>
              <a:gd name="connsiteY484" fmla="*/ 589574 h 861688"/>
              <a:gd name="connsiteX485" fmla="*/ 2072670 w 2525033"/>
              <a:gd name="connsiteY485" fmla="*/ 560192 h 861688"/>
              <a:gd name="connsiteX486" fmla="*/ 2072483 w 2525033"/>
              <a:gd name="connsiteY486" fmla="*/ 560192 h 861688"/>
              <a:gd name="connsiteX487" fmla="*/ 2041740 w 2525033"/>
              <a:gd name="connsiteY487" fmla="*/ 591933 h 861688"/>
              <a:gd name="connsiteX488" fmla="*/ 2023689 w 2525033"/>
              <a:gd name="connsiteY488" fmla="*/ 557236 h 861688"/>
              <a:gd name="connsiteX489" fmla="*/ 2074069 w 2525033"/>
              <a:gd name="connsiteY489" fmla="*/ 493169 h 861688"/>
              <a:gd name="connsiteX490" fmla="*/ 1562382 w 2525033"/>
              <a:gd name="connsiteY490" fmla="*/ 493169 h 861688"/>
              <a:gd name="connsiteX491" fmla="*/ 1584394 w 2525033"/>
              <a:gd name="connsiteY491" fmla="*/ 496323 h 861688"/>
              <a:gd name="connsiteX492" fmla="*/ 1577448 w 2525033"/>
              <a:gd name="connsiteY492" fmla="*/ 530822 h 861688"/>
              <a:gd name="connsiteX493" fmla="*/ 1572888 w 2525033"/>
              <a:gd name="connsiteY493" fmla="*/ 567879 h 861688"/>
              <a:gd name="connsiteX494" fmla="*/ 1582407 w 2525033"/>
              <a:gd name="connsiteY494" fmla="*/ 583849 h 861688"/>
              <a:gd name="connsiteX495" fmla="*/ 1582407 w 2525033"/>
              <a:gd name="connsiteY495" fmla="*/ 587997 h 861688"/>
              <a:gd name="connsiteX496" fmla="*/ 1564756 w 2525033"/>
              <a:gd name="connsiteY496" fmla="*/ 590952 h 861688"/>
              <a:gd name="connsiteX497" fmla="*/ 1556424 w 2525033"/>
              <a:gd name="connsiteY497" fmla="*/ 589574 h 861688"/>
              <a:gd name="connsiteX498" fmla="*/ 1560996 w 2525033"/>
              <a:gd name="connsiteY498" fmla="*/ 560192 h 861688"/>
              <a:gd name="connsiteX499" fmla="*/ 1560796 w 2525033"/>
              <a:gd name="connsiteY499" fmla="*/ 560192 h 861688"/>
              <a:gd name="connsiteX500" fmla="*/ 1530053 w 2525033"/>
              <a:gd name="connsiteY500" fmla="*/ 591933 h 861688"/>
              <a:gd name="connsiteX501" fmla="*/ 1512002 w 2525033"/>
              <a:gd name="connsiteY501" fmla="*/ 557236 h 861688"/>
              <a:gd name="connsiteX502" fmla="*/ 1562382 w 2525033"/>
              <a:gd name="connsiteY502" fmla="*/ 493169 h 861688"/>
              <a:gd name="connsiteX503" fmla="*/ 835444 w 2525033"/>
              <a:gd name="connsiteY503" fmla="*/ 493169 h 861688"/>
              <a:gd name="connsiteX504" fmla="*/ 857456 w 2525033"/>
              <a:gd name="connsiteY504" fmla="*/ 496323 h 861688"/>
              <a:gd name="connsiteX505" fmla="*/ 850510 w 2525033"/>
              <a:gd name="connsiteY505" fmla="*/ 530822 h 861688"/>
              <a:gd name="connsiteX506" fmla="*/ 845950 w 2525033"/>
              <a:gd name="connsiteY506" fmla="*/ 567879 h 861688"/>
              <a:gd name="connsiteX507" fmla="*/ 855469 w 2525033"/>
              <a:gd name="connsiteY507" fmla="*/ 583849 h 861688"/>
              <a:gd name="connsiteX508" fmla="*/ 855469 w 2525033"/>
              <a:gd name="connsiteY508" fmla="*/ 587997 h 861688"/>
              <a:gd name="connsiteX509" fmla="*/ 837818 w 2525033"/>
              <a:gd name="connsiteY509" fmla="*/ 590952 h 861688"/>
              <a:gd name="connsiteX510" fmla="*/ 829486 w 2525033"/>
              <a:gd name="connsiteY510" fmla="*/ 589574 h 861688"/>
              <a:gd name="connsiteX511" fmla="*/ 834058 w 2525033"/>
              <a:gd name="connsiteY511" fmla="*/ 560192 h 861688"/>
              <a:gd name="connsiteX512" fmla="*/ 833858 w 2525033"/>
              <a:gd name="connsiteY512" fmla="*/ 560192 h 861688"/>
              <a:gd name="connsiteX513" fmla="*/ 803115 w 2525033"/>
              <a:gd name="connsiteY513" fmla="*/ 591933 h 861688"/>
              <a:gd name="connsiteX514" fmla="*/ 785064 w 2525033"/>
              <a:gd name="connsiteY514" fmla="*/ 557236 h 861688"/>
              <a:gd name="connsiteX515" fmla="*/ 835444 w 2525033"/>
              <a:gd name="connsiteY515" fmla="*/ 493169 h 861688"/>
              <a:gd name="connsiteX516" fmla="*/ 767825 w 2525033"/>
              <a:gd name="connsiteY516" fmla="*/ 493169 h 861688"/>
              <a:gd name="connsiteX517" fmla="*/ 778543 w 2525033"/>
              <a:gd name="connsiteY517" fmla="*/ 504991 h 861688"/>
              <a:gd name="connsiteX518" fmla="*/ 740067 w 2525033"/>
              <a:gd name="connsiteY518" fmla="*/ 585240 h 861688"/>
              <a:gd name="connsiteX519" fmla="*/ 729561 w 2525033"/>
              <a:gd name="connsiteY519" fmla="*/ 592529 h 861688"/>
              <a:gd name="connsiteX520" fmla="*/ 725589 w 2525033"/>
              <a:gd name="connsiteY520" fmla="*/ 592529 h 861688"/>
              <a:gd name="connsiteX521" fmla="*/ 717457 w 2525033"/>
              <a:gd name="connsiteY521" fmla="*/ 503812 h 861688"/>
              <a:gd name="connsiteX522" fmla="*/ 708937 w 2525033"/>
              <a:gd name="connsiteY522" fmla="*/ 500459 h 861688"/>
              <a:gd name="connsiteX523" fmla="*/ 708937 w 2525033"/>
              <a:gd name="connsiteY523" fmla="*/ 496323 h 861688"/>
              <a:gd name="connsiteX524" fmla="*/ 725189 w 2525033"/>
              <a:gd name="connsiteY524" fmla="*/ 493368 h 861688"/>
              <a:gd name="connsiteX525" fmla="*/ 733322 w 2525033"/>
              <a:gd name="connsiteY525" fmla="*/ 494547 h 861688"/>
              <a:gd name="connsiteX526" fmla="*/ 737694 w 2525033"/>
              <a:gd name="connsiteY526" fmla="*/ 575181 h 861688"/>
              <a:gd name="connsiteX527" fmla="*/ 737881 w 2525033"/>
              <a:gd name="connsiteY527" fmla="*/ 575181 h 861688"/>
              <a:gd name="connsiteX528" fmla="*/ 762878 w 2525033"/>
              <a:gd name="connsiteY528" fmla="*/ 510120 h 861688"/>
              <a:gd name="connsiteX529" fmla="*/ 755532 w 2525033"/>
              <a:gd name="connsiteY529" fmla="*/ 499279 h 861688"/>
              <a:gd name="connsiteX530" fmla="*/ 755532 w 2525033"/>
              <a:gd name="connsiteY530" fmla="*/ 496125 h 861688"/>
              <a:gd name="connsiteX531" fmla="*/ 767825 w 2525033"/>
              <a:gd name="connsiteY531" fmla="*/ 493169 h 861688"/>
              <a:gd name="connsiteX532" fmla="*/ 2508182 w 2525033"/>
              <a:gd name="connsiteY532" fmla="*/ 492970 h 861688"/>
              <a:gd name="connsiteX533" fmla="*/ 2523847 w 2525033"/>
              <a:gd name="connsiteY533" fmla="*/ 511101 h 861688"/>
              <a:gd name="connsiteX534" fmla="*/ 2520874 w 2525033"/>
              <a:gd name="connsiteY534" fmla="*/ 535950 h 861688"/>
              <a:gd name="connsiteX535" fmla="*/ 2517301 w 2525033"/>
              <a:gd name="connsiteY535" fmla="*/ 557236 h 861688"/>
              <a:gd name="connsiteX536" fmla="*/ 2515714 w 2525033"/>
              <a:gd name="connsiteY536" fmla="*/ 573603 h 861688"/>
              <a:gd name="connsiteX537" fmla="*/ 2525033 w 2525033"/>
              <a:gd name="connsiteY537" fmla="*/ 583849 h 861688"/>
              <a:gd name="connsiteX538" fmla="*/ 2525033 w 2525033"/>
              <a:gd name="connsiteY538" fmla="*/ 587202 h 861688"/>
              <a:gd name="connsiteX539" fmla="*/ 2509168 w 2525033"/>
              <a:gd name="connsiteY539" fmla="*/ 590952 h 861688"/>
              <a:gd name="connsiteX540" fmla="*/ 2499450 w 2525033"/>
              <a:gd name="connsiteY540" fmla="*/ 581886 h 861688"/>
              <a:gd name="connsiteX541" fmla="*/ 2501836 w 2525033"/>
              <a:gd name="connsiteY541" fmla="*/ 560986 h 861688"/>
              <a:gd name="connsiteX542" fmla="*/ 2505596 w 2525033"/>
              <a:gd name="connsiteY542" fmla="*/ 538310 h 861688"/>
              <a:gd name="connsiteX543" fmla="*/ 2507582 w 2525033"/>
              <a:gd name="connsiteY543" fmla="*/ 518403 h 861688"/>
              <a:gd name="connsiteX544" fmla="*/ 2498863 w 2525033"/>
              <a:gd name="connsiteY544" fmla="*/ 506568 h 861688"/>
              <a:gd name="connsiteX545" fmla="*/ 2471093 w 2525033"/>
              <a:gd name="connsiteY545" fmla="*/ 555857 h 861688"/>
              <a:gd name="connsiteX546" fmla="*/ 2469906 w 2525033"/>
              <a:gd name="connsiteY546" fmla="*/ 589176 h 861688"/>
              <a:gd name="connsiteX547" fmla="*/ 2453054 w 2525033"/>
              <a:gd name="connsiteY547" fmla="*/ 589176 h 861688"/>
              <a:gd name="connsiteX548" fmla="*/ 2462960 w 2525033"/>
              <a:gd name="connsiteY548" fmla="*/ 504209 h 861688"/>
              <a:gd name="connsiteX549" fmla="*/ 2450868 w 2525033"/>
              <a:gd name="connsiteY549" fmla="*/ 500458 h 861688"/>
              <a:gd name="connsiteX550" fmla="*/ 2450868 w 2525033"/>
              <a:gd name="connsiteY550" fmla="*/ 496720 h 861688"/>
              <a:gd name="connsiteX551" fmla="*/ 2470506 w 2525033"/>
              <a:gd name="connsiteY551" fmla="*/ 493367 h 861688"/>
              <a:gd name="connsiteX552" fmla="*/ 2478638 w 2525033"/>
              <a:gd name="connsiteY552" fmla="*/ 494746 h 861688"/>
              <a:gd name="connsiteX553" fmla="*/ 2472292 w 2525033"/>
              <a:gd name="connsiteY553" fmla="*/ 524910 h 861688"/>
              <a:gd name="connsiteX554" fmla="*/ 2472479 w 2525033"/>
              <a:gd name="connsiteY554" fmla="*/ 524910 h 861688"/>
              <a:gd name="connsiteX555" fmla="*/ 2508182 w 2525033"/>
              <a:gd name="connsiteY555" fmla="*/ 492970 h 861688"/>
              <a:gd name="connsiteX556" fmla="*/ 2314055 w 2525033"/>
              <a:gd name="connsiteY556" fmla="*/ 492970 h 861688"/>
              <a:gd name="connsiteX557" fmla="*/ 2329720 w 2525033"/>
              <a:gd name="connsiteY557" fmla="*/ 511101 h 861688"/>
              <a:gd name="connsiteX558" fmla="*/ 2326747 w 2525033"/>
              <a:gd name="connsiteY558" fmla="*/ 535950 h 861688"/>
              <a:gd name="connsiteX559" fmla="*/ 2323174 w 2525033"/>
              <a:gd name="connsiteY559" fmla="*/ 557236 h 861688"/>
              <a:gd name="connsiteX560" fmla="*/ 2321587 w 2525033"/>
              <a:gd name="connsiteY560" fmla="*/ 573603 h 861688"/>
              <a:gd name="connsiteX561" fmla="*/ 2330906 w 2525033"/>
              <a:gd name="connsiteY561" fmla="*/ 583849 h 861688"/>
              <a:gd name="connsiteX562" fmla="*/ 2330906 w 2525033"/>
              <a:gd name="connsiteY562" fmla="*/ 587202 h 861688"/>
              <a:gd name="connsiteX563" fmla="*/ 2315041 w 2525033"/>
              <a:gd name="connsiteY563" fmla="*/ 590952 h 861688"/>
              <a:gd name="connsiteX564" fmla="*/ 2305323 w 2525033"/>
              <a:gd name="connsiteY564" fmla="*/ 581886 h 861688"/>
              <a:gd name="connsiteX565" fmla="*/ 2307709 w 2525033"/>
              <a:gd name="connsiteY565" fmla="*/ 560986 h 861688"/>
              <a:gd name="connsiteX566" fmla="*/ 2311469 w 2525033"/>
              <a:gd name="connsiteY566" fmla="*/ 538310 h 861688"/>
              <a:gd name="connsiteX567" fmla="*/ 2313455 w 2525033"/>
              <a:gd name="connsiteY567" fmla="*/ 518403 h 861688"/>
              <a:gd name="connsiteX568" fmla="*/ 2304736 w 2525033"/>
              <a:gd name="connsiteY568" fmla="*/ 506568 h 861688"/>
              <a:gd name="connsiteX569" fmla="*/ 2276966 w 2525033"/>
              <a:gd name="connsiteY569" fmla="*/ 555857 h 861688"/>
              <a:gd name="connsiteX570" fmla="*/ 2275779 w 2525033"/>
              <a:gd name="connsiteY570" fmla="*/ 589176 h 861688"/>
              <a:gd name="connsiteX571" fmla="*/ 2258927 w 2525033"/>
              <a:gd name="connsiteY571" fmla="*/ 589176 h 861688"/>
              <a:gd name="connsiteX572" fmla="*/ 2268833 w 2525033"/>
              <a:gd name="connsiteY572" fmla="*/ 504209 h 861688"/>
              <a:gd name="connsiteX573" fmla="*/ 2256741 w 2525033"/>
              <a:gd name="connsiteY573" fmla="*/ 500458 h 861688"/>
              <a:gd name="connsiteX574" fmla="*/ 2256741 w 2525033"/>
              <a:gd name="connsiteY574" fmla="*/ 496720 h 861688"/>
              <a:gd name="connsiteX575" fmla="*/ 2276379 w 2525033"/>
              <a:gd name="connsiteY575" fmla="*/ 493367 h 861688"/>
              <a:gd name="connsiteX576" fmla="*/ 2284511 w 2525033"/>
              <a:gd name="connsiteY576" fmla="*/ 494746 h 861688"/>
              <a:gd name="connsiteX577" fmla="*/ 2278165 w 2525033"/>
              <a:gd name="connsiteY577" fmla="*/ 524910 h 861688"/>
              <a:gd name="connsiteX578" fmla="*/ 2278352 w 2525033"/>
              <a:gd name="connsiteY578" fmla="*/ 524910 h 861688"/>
              <a:gd name="connsiteX579" fmla="*/ 2314055 w 2525033"/>
              <a:gd name="connsiteY579" fmla="*/ 492970 h 861688"/>
              <a:gd name="connsiteX580" fmla="*/ 1654687 w 2525033"/>
              <a:gd name="connsiteY580" fmla="*/ 492970 h 861688"/>
              <a:gd name="connsiteX581" fmla="*/ 1670352 w 2525033"/>
              <a:gd name="connsiteY581" fmla="*/ 511101 h 861688"/>
              <a:gd name="connsiteX582" fmla="*/ 1667379 w 2525033"/>
              <a:gd name="connsiteY582" fmla="*/ 535950 h 861688"/>
              <a:gd name="connsiteX583" fmla="*/ 1663806 w 2525033"/>
              <a:gd name="connsiteY583" fmla="*/ 557236 h 861688"/>
              <a:gd name="connsiteX584" fmla="*/ 1662219 w 2525033"/>
              <a:gd name="connsiteY584" fmla="*/ 573603 h 861688"/>
              <a:gd name="connsiteX585" fmla="*/ 1671538 w 2525033"/>
              <a:gd name="connsiteY585" fmla="*/ 583849 h 861688"/>
              <a:gd name="connsiteX586" fmla="*/ 1671538 w 2525033"/>
              <a:gd name="connsiteY586" fmla="*/ 587202 h 861688"/>
              <a:gd name="connsiteX587" fmla="*/ 1655673 w 2525033"/>
              <a:gd name="connsiteY587" fmla="*/ 590952 h 861688"/>
              <a:gd name="connsiteX588" fmla="*/ 1645955 w 2525033"/>
              <a:gd name="connsiteY588" fmla="*/ 581886 h 861688"/>
              <a:gd name="connsiteX589" fmla="*/ 1648341 w 2525033"/>
              <a:gd name="connsiteY589" fmla="*/ 560986 h 861688"/>
              <a:gd name="connsiteX590" fmla="*/ 1652113 w 2525033"/>
              <a:gd name="connsiteY590" fmla="*/ 538310 h 861688"/>
              <a:gd name="connsiteX591" fmla="*/ 1654087 w 2525033"/>
              <a:gd name="connsiteY591" fmla="*/ 518403 h 861688"/>
              <a:gd name="connsiteX592" fmla="*/ 1645368 w 2525033"/>
              <a:gd name="connsiteY592" fmla="*/ 506568 h 861688"/>
              <a:gd name="connsiteX593" fmla="*/ 1617598 w 2525033"/>
              <a:gd name="connsiteY593" fmla="*/ 555857 h 861688"/>
              <a:gd name="connsiteX594" fmla="*/ 1616411 w 2525033"/>
              <a:gd name="connsiteY594" fmla="*/ 589176 h 861688"/>
              <a:gd name="connsiteX595" fmla="*/ 1599559 w 2525033"/>
              <a:gd name="connsiteY595" fmla="*/ 589176 h 861688"/>
              <a:gd name="connsiteX596" fmla="*/ 1609465 w 2525033"/>
              <a:gd name="connsiteY596" fmla="*/ 504209 h 861688"/>
              <a:gd name="connsiteX597" fmla="*/ 1597373 w 2525033"/>
              <a:gd name="connsiteY597" fmla="*/ 500458 h 861688"/>
              <a:gd name="connsiteX598" fmla="*/ 1597373 w 2525033"/>
              <a:gd name="connsiteY598" fmla="*/ 496720 h 861688"/>
              <a:gd name="connsiteX599" fmla="*/ 1617011 w 2525033"/>
              <a:gd name="connsiteY599" fmla="*/ 493367 h 861688"/>
              <a:gd name="connsiteX600" fmla="*/ 1625130 w 2525033"/>
              <a:gd name="connsiteY600" fmla="*/ 494746 h 861688"/>
              <a:gd name="connsiteX601" fmla="*/ 1618784 w 2525033"/>
              <a:gd name="connsiteY601" fmla="*/ 524910 h 861688"/>
              <a:gd name="connsiteX602" fmla="*/ 1618984 w 2525033"/>
              <a:gd name="connsiteY602" fmla="*/ 524910 h 861688"/>
              <a:gd name="connsiteX603" fmla="*/ 1654687 w 2525033"/>
              <a:gd name="connsiteY603" fmla="*/ 492970 h 861688"/>
              <a:gd name="connsiteX604" fmla="*/ 1438674 w 2525033"/>
              <a:gd name="connsiteY604" fmla="*/ 492970 h 861688"/>
              <a:gd name="connsiteX605" fmla="*/ 1454339 w 2525033"/>
              <a:gd name="connsiteY605" fmla="*/ 511101 h 861688"/>
              <a:gd name="connsiteX606" fmla="*/ 1451366 w 2525033"/>
              <a:gd name="connsiteY606" fmla="*/ 535950 h 861688"/>
              <a:gd name="connsiteX607" fmla="*/ 1447793 w 2525033"/>
              <a:gd name="connsiteY607" fmla="*/ 557236 h 861688"/>
              <a:gd name="connsiteX608" fmla="*/ 1446206 w 2525033"/>
              <a:gd name="connsiteY608" fmla="*/ 573603 h 861688"/>
              <a:gd name="connsiteX609" fmla="*/ 1455525 w 2525033"/>
              <a:gd name="connsiteY609" fmla="*/ 583849 h 861688"/>
              <a:gd name="connsiteX610" fmla="*/ 1455525 w 2525033"/>
              <a:gd name="connsiteY610" fmla="*/ 587202 h 861688"/>
              <a:gd name="connsiteX611" fmla="*/ 1439660 w 2525033"/>
              <a:gd name="connsiteY611" fmla="*/ 590952 h 861688"/>
              <a:gd name="connsiteX612" fmla="*/ 1429942 w 2525033"/>
              <a:gd name="connsiteY612" fmla="*/ 581886 h 861688"/>
              <a:gd name="connsiteX613" fmla="*/ 1432328 w 2525033"/>
              <a:gd name="connsiteY613" fmla="*/ 560986 h 861688"/>
              <a:gd name="connsiteX614" fmla="*/ 1436100 w 2525033"/>
              <a:gd name="connsiteY614" fmla="*/ 538310 h 861688"/>
              <a:gd name="connsiteX615" fmla="*/ 1438074 w 2525033"/>
              <a:gd name="connsiteY615" fmla="*/ 518403 h 861688"/>
              <a:gd name="connsiteX616" fmla="*/ 1429355 w 2525033"/>
              <a:gd name="connsiteY616" fmla="*/ 506568 h 861688"/>
              <a:gd name="connsiteX617" fmla="*/ 1401585 w 2525033"/>
              <a:gd name="connsiteY617" fmla="*/ 555857 h 861688"/>
              <a:gd name="connsiteX618" fmla="*/ 1400398 w 2525033"/>
              <a:gd name="connsiteY618" fmla="*/ 589176 h 861688"/>
              <a:gd name="connsiteX619" fmla="*/ 1383546 w 2525033"/>
              <a:gd name="connsiteY619" fmla="*/ 589176 h 861688"/>
              <a:gd name="connsiteX620" fmla="*/ 1393452 w 2525033"/>
              <a:gd name="connsiteY620" fmla="*/ 504209 h 861688"/>
              <a:gd name="connsiteX621" fmla="*/ 1381360 w 2525033"/>
              <a:gd name="connsiteY621" fmla="*/ 500458 h 861688"/>
              <a:gd name="connsiteX622" fmla="*/ 1381360 w 2525033"/>
              <a:gd name="connsiteY622" fmla="*/ 496720 h 861688"/>
              <a:gd name="connsiteX623" fmla="*/ 1400998 w 2525033"/>
              <a:gd name="connsiteY623" fmla="*/ 493367 h 861688"/>
              <a:gd name="connsiteX624" fmla="*/ 1409117 w 2525033"/>
              <a:gd name="connsiteY624" fmla="*/ 494746 h 861688"/>
              <a:gd name="connsiteX625" fmla="*/ 1402771 w 2525033"/>
              <a:gd name="connsiteY625" fmla="*/ 524910 h 861688"/>
              <a:gd name="connsiteX626" fmla="*/ 1402971 w 2525033"/>
              <a:gd name="connsiteY626" fmla="*/ 524910 h 861688"/>
              <a:gd name="connsiteX627" fmla="*/ 1438674 w 2525033"/>
              <a:gd name="connsiteY627" fmla="*/ 492970 h 861688"/>
              <a:gd name="connsiteX628" fmla="*/ 1277002 w 2525033"/>
              <a:gd name="connsiteY628" fmla="*/ 492970 h 861688"/>
              <a:gd name="connsiteX629" fmla="*/ 1292667 w 2525033"/>
              <a:gd name="connsiteY629" fmla="*/ 511101 h 861688"/>
              <a:gd name="connsiteX630" fmla="*/ 1289694 w 2525033"/>
              <a:gd name="connsiteY630" fmla="*/ 535950 h 861688"/>
              <a:gd name="connsiteX631" fmla="*/ 1286121 w 2525033"/>
              <a:gd name="connsiteY631" fmla="*/ 557236 h 861688"/>
              <a:gd name="connsiteX632" fmla="*/ 1284534 w 2525033"/>
              <a:gd name="connsiteY632" fmla="*/ 573603 h 861688"/>
              <a:gd name="connsiteX633" fmla="*/ 1293853 w 2525033"/>
              <a:gd name="connsiteY633" fmla="*/ 583849 h 861688"/>
              <a:gd name="connsiteX634" fmla="*/ 1293853 w 2525033"/>
              <a:gd name="connsiteY634" fmla="*/ 587202 h 861688"/>
              <a:gd name="connsiteX635" fmla="*/ 1277988 w 2525033"/>
              <a:gd name="connsiteY635" fmla="*/ 590952 h 861688"/>
              <a:gd name="connsiteX636" fmla="*/ 1268270 w 2525033"/>
              <a:gd name="connsiteY636" fmla="*/ 581886 h 861688"/>
              <a:gd name="connsiteX637" fmla="*/ 1270656 w 2525033"/>
              <a:gd name="connsiteY637" fmla="*/ 560986 h 861688"/>
              <a:gd name="connsiteX638" fmla="*/ 1274428 w 2525033"/>
              <a:gd name="connsiteY638" fmla="*/ 538310 h 861688"/>
              <a:gd name="connsiteX639" fmla="*/ 1276402 w 2525033"/>
              <a:gd name="connsiteY639" fmla="*/ 518403 h 861688"/>
              <a:gd name="connsiteX640" fmla="*/ 1267683 w 2525033"/>
              <a:gd name="connsiteY640" fmla="*/ 506568 h 861688"/>
              <a:gd name="connsiteX641" fmla="*/ 1239913 w 2525033"/>
              <a:gd name="connsiteY641" fmla="*/ 555857 h 861688"/>
              <a:gd name="connsiteX642" fmla="*/ 1238726 w 2525033"/>
              <a:gd name="connsiteY642" fmla="*/ 589176 h 861688"/>
              <a:gd name="connsiteX643" fmla="*/ 1221874 w 2525033"/>
              <a:gd name="connsiteY643" fmla="*/ 589176 h 861688"/>
              <a:gd name="connsiteX644" fmla="*/ 1231780 w 2525033"/>
              <a:gd name="connsiteY644" fmla="*/ 504209 h 861688"/>
              <a:gd name="connsiteX645" fmla="*/ 1219688 w 2525033"/>
              <a:gd name="connsiteY645" fmla="*/ 500458 h 861688"/>
              <a:gd name="connsiteX646" fmla="*/ 1219688 w 2525033"/>
              <a:gd name="connsiteY646" fmla="*/ 496720 h 861688"/>
              <a:gd name="connsiteX647" fmla="*/ 1239326 w 2525033"/>
              <a:gd name="connsiteY647" fmla="*/ 493367 h 861688"/>
              <a:gd name="connsiteX648" fmla="*/ 1247445 w 2525033"/>
              <a:gd name="connsiteY648" fmla="*/ 494746 h 861688"/>
              <a:gd name="connsiteX649" fmla="*/ 1241099 w 2525033"/>
              <a:gd name="connsiteY649" fmla="*/ 524910 h 861688"/>
              <a:gd name="connsiteX650" fmla="*/ 1241299 w 2525033"/>
              <a:gd name="connsiteY650" fmla="*/ 524910 h 861688"/>
              <a:gd name="connsiteX651" fmla="*/ 1277002 w 2525033"/>
              <a:gd name="connsiteY651" fmla="*/ 492970 h 861688"/>
              <a:gd name="connsiteX652" fmla="*/ 1188383 w 2525033"/>
              <a:gd name="connsiteY652" fmla="*/ 492970 h 861688"/>
              <a:gd name="connsiteX653" fmla="*/ 1204048 w 2525033"/>
              <a:gd name="connsiteY653" fmla="*/ 511101 h 861688"/>
              <a:gd name="connsiteX654" fmla="*/ 1201075 w 2525033"/>
              <a:gd name="connsiteY654" fmla="*/ 535950 h 861688"/>
              <a:gd name="connsiteX655" fmla="*/ 1197502 w 2525033"/>
              <a:gd name="connsiteY655" fmla="*/ 557236 h 861688"/>
              <a:gd name="connsiteX656" fmla="*/ 1195915 w 2525033"/>
              <a:gd name="connsiteY656" fmla="*/ 573603 h 861688"/>
              <a:gd name="connsiteX657" fmla="*/ 1205234 w 2525033"/>
              <a:gd name="connsiteY657" fmla="*/ 583849 h 861688"/>
              <a:gd name="connsiteX658" fmla="*/ 1205234 w 2525033"/>
              <a:gd name="connsiteY658" fmla="*/ 587202 h 861688"/>
              <a:gd name="connsiteX659" fmla="*/ 1189369 w 2525033"/>
              <a:gd name="connsiteY659" fmla="*/ 590952 h 861688"/>
              <a:gd name="connsiteX660" fmla="*/ 1179651 w 2525033"/>
              <a:gd name="connsiteY660" fmla="*/ 581886 h 861688"/>
              <a:gd name="connsiteX661" fmla="*/ 1182037 w 2525033"/>
              <a:gd name="connsiteY661" fmla="*/ 560986 h 861688"/>
              <a:gd name="connsiteX662" fmla="*/ 1185809 w 2525033"/>
              <a:gd name="connsiteY662" fmla="*/ 538310 h 861688"/>
              <a:gd name="connsiteX663" fmla="*/ 1187783 w 2525033"/>
              <a:gd name="connsiteY663" fmla="*/ 518403 h 861688"/>
              <a:gd name="connsiteX664" fmla="*/ 1179064 w 2525033"/>
              <a:gd name="connsiteY664" fmla="*/ 506568 h 861688"/>
              <a:gd name="connsiteX665" fmla="*/ 1151294 w 2525033"/>
              <a:gd name="connsiteY665" fmla="*/ 555857 h 861688"/>
              <a:gd name="connsiteX666" fmla="*/ 1150107 w 2525033"/>
              <a:gd name="connsiteY666" fmla="*/ 589176 h 861688"/>
              <a:gd name="connsiteX667" fmla="*/ 1133255 w 2525033"/>
              <a:gd name="connsiteY667" fmla="*/ 589176 h 861688"/>
              <a:gd name="connsiteX668" fmla="*/ 1143161 w 2525033"/>
              <a:gd name="connsiteY668" fmla="*/ 504209 h 861688"/>
              <a:gd name="connsiteX669" fmla="*/ 1131069 w 2525033"/>
              <a:gd name="connsiteY669" fmla="*/ 500458 h 861688"/>
              <a:gd name="connsiteX670" fmla="*/ 1131069 w 2525033"/>
              <a:gd name="connsiteY670" fmla="*/ 496720 h 861688"/>
              <a:gd name="connsiteX671" fmla="*/ 1150707 w 2525033"/>
              <a:gd name="connsiteY671" fmla="*/ 493367 h 861688"/>
              <a:gd name="connsiteX672" fmla="*/ 1158826 w 2525033"/>
              <a:gd name="connsiteY672" fmla="*/ 494746 h 861688"/>
              <a:gd name="connsiteX673" fmla="*/ 1152480 w 2525033"/>
              <a:gd name="connsiteY673" fmla="*/ 524910 h 861688"/>
              <a:gd name="connsiteX674" fmla="*/ 1152680 w 2525033"/>
              <a:gd name="connsiteY674" fmla="*/ 524910 h 861688"/>
              <a:gd name="connsiteX675" fmla="*/ 1188383 w 2525033"/>
              <a:gd name="connsiteY675" fmla="*/ 492970 h 861688"/>
              <a:gd name="connsiteX676" fmla="*/ 927748 w 2525033"/>
              <a:gd name="connsiteY676" fmla="*/ 492970 h 861688"/>
              <a:gd name="connsiteX677" fmla="*/ 943413 w 2525033"/>
              <a:gd name="connsiteY677" fmla="*/ 511101 h 861688"/>
              <a:gd name="connsiteX678" fmla="*/ 940440 w 2525033"/>
              <a:gd name="connsiteY678" fmla="*/ 535950 h 861688"/>
              <a:gd name="connsiteX679" fmla="*/ 936867 w 2525033"/>
              <a:gd name="connsiteY679" fmla="*/ 557236 h 861688"/>
              <a:gd name="connsiteX680" fmla="*/ 935280 w 2525033"/>
              <a:gd name="connsiteY680" fmla="*/ 573603 h 861688"/>
              <a:gd name="connsiteX681" fmla="*/ 944599 w 2525033"/>
              <a:gd name="connsiteY681" fmla="*/ 583849 h 861688"/>
              <a:gd name="connsiteX682" fmla="*/ 944599 w 2525033"/>
              <a:gd name="connsiteY682" fmla="*/ 587202 h 861688"/>
              <a:gd name="connsiteX683" fmla="*/ 928734 w 2525033"/>
              <a:gd name="connsiteY683" fmla="*/ 590952 h 861688"/>
              <a:gd name="connsiteX684" fmla="*/ 919016 w 2525033"/>
              <a:gd name="connsiteY684" fmla="*/ 581886 h 861688"/>
              <a:gd name="connsiteX685" fmla="*/ 921402 w 2525033"/>
              <a:gd name="connsiteY685" fmla="*/ 560986 h 861688"/>
              <a:gd name="connsiteX686" fmla="*/ 925174 w 2525033"/>
              <a:gd name="connsiteY686" fmla="*/ 538310 h 861688"/>
              <a:gd name="connsiteX687" fmla="*/ 927148 w 2525033"/>
              <a:gd name="connsiteY687" fmla="*/ 518403 h 861688"/>
              <a:gd name="connsiteX688" fmla="*/ 918429 w 2525033"/>
              <a:gd name="connsiteY688" fmla="*/ 506568 h 861688"/>
              <a:gd name="connsiteX689" fmla="*/ 890659 w 2525033"/>
              <a:gd name="connsiteY689" fmla="*/ 555857 h 861688"/>
              <a:gd name="connsiteX690" fmla="*/ 889472 w 2525033"/>
              <a:gd name="connsiteY690" fmla="*/ 589176 h 861688"/>
              <a:gd name="connsiteX691" fmla="*/ 872620 w 2525033"/>
              <a:gd name="connsiteY691" fmla="*/ 589176 h 861688"/>
              <a:gd name="connsiteX692" fmla="*/ 882526 w 2525033"/>
              <a:gd name="connsiteY692" fmla="*/ 504209 h 861688"/>
              <a:gd name="connsiteX693" fmla="*/ 870434 w 2525033"/>
              <a:gd name="connsiteY693" fmla="*/ 500458 h 861688"/>
              <a:gd name="connsiteX694" fmla="*/ 870434 w 2525033"/>
              <a:gd name="connsiteY694" fmla="*/ 496720 h 861688"/>
              <a:gd name="connsiteX695" fmla="*/ 890072 w 2525033"/>
              <a:gd name="connsiteY695" fmla="*/ 493367 h 861688"/>
              <a:gd name="connsiteX696" fmla="*/ 898191 w 2525033"/>
              <a:gd name="connsiteY696" fmla="*/ 494746 h 861688"/>
              <a:gd name="connsiteX697" fmla="*/ 891845 w 2525033"/>
              <a:gd name="connsiteY697" fmla="*/ 524910 h 861688"/>
              <a:gd name="connsiteX698" fmla="*/ 892045 w 2525033"/>
              <a:gd name="connsiteY698" fmla="*/ 524910 h 861688"/>
              <a:gd name="connsiteX699" fmla="*/ 927748 w 2525033"/>
              <a:gd name="connsiteY699" fmla="*/ 492970 h 861688"/>
              <a:gd name="connsiteX700" fmla="*/ 240173 w 2525033"/>
              <a:gd name="connsiteY700" fmla="*/ 492970 h 861688"/>
              <a:gd name="connsiteX701" fmla="*/ 255838 w 2525033"/>
              <a:gd name="connsiteY701" fmla="*/ 511101 h 861688"/>
              <a:gd name="connsiteX702" fmla="*/ 252865 w 2525033"/>
              <a:gd name="connsiteY702" fmla="*/ 535950 h 861688"/>
              <a:gd name="connsiteX703" fmla="*/ 249292 w 2525033"/>
              <a:gd name="connsiteY703" fmla="*/ 557236 h 861688"/>
              <a:gd name="connsiteX704" fmla="*/ 247705 w 2525033"/>
              <a:gd name="connsiteY704" fmla="*/ 573603 h 861688"/>
              <a:gd name="connsiteX705" fmla="*/ 257024 w 2525033"/>
              <a:gd name="connsiteY705" fmla="*/ 583849 h 861688"/>
              <a:gd name="connsiteX706" fmla="*/ 257024 w 2525033"/>
              <a:gd name="connsiteY706" fmla="*/ 587202 h 861688"/>
              <a:gd name="connsiteX707" fmla="*/ 241159 w 2525033"/>
              <a:gd name="connsiteY707" fmla="*/ 590952 h 861688"/>
              <a:gd name="connsiteX708" fmla="*/ 231441 w 2525033"/>
              <a:gd name="connsiteY708" fmla="*/ 581886 h 861688"/>
              <a:gd name="connsiteX709" fmla="*/ 233827 w 2525033"/>
              <a:gd name="connsiteY709" fmla="*/ 560986 h 861688"/>
              <a:gd name="connsiteX710" fmla="*/ 237587 w 2525033"/>
              <a:gd name="connsiteY710" fmla="*/ 538310 h 861688"/>
              <a:gd name="connsiteX711" fmla="*/ 239573 w 2525033"/>
              <a:gd name="connsiteY711" fmla="*/ 518403 h 861688"/>
              <a:gd name="connsiteX712" fmla="*/ 230854 w 2525033"/>
              <a:gd name="connsiteY712" fmla="*/ 506568 h 861688"/>
              <a:gd name="connsiteX713" fmla="*/ 203084 w 2525033"/>
              <a:gd name="connsiteY713" fmla="*/ 555857 h 861688"/>
              <a:gd name="connsiteX714" fmla="*/ 201897 w 2525033"/>
              <a:gd name="connsiteY714" fmla="*/ 589176 h 861688"/>
              <a:gd name="connsiteX715" fmla="*/ 185045 w 2525033"/>
              <a:gd name="connsiteY715" fmla="*/ 589176 h 861688"/>
              <a:gd name="connsiteX716" fmla="*/ 194951 w 2525033"/>
              <a:gd name="connsiteY716" fmla="*/ 504209 h 861688"/>
              <a:gd name="connsiteX717" fmla="*/ 182859 w 2525033"/>
              <a:gd name="connsiteY717" fmla="*/ 500458 h 861688"/>
              <a:gd name="connsiteX718" fmla="*/ 182859 w 2525033"/>
              <a:gd name="connsiteY718" fmla="*/ 496720 h 861688"/>
              <a:gd name="connsiteX719" fmla="*/ 202497 w 2525033"/>
              <a:gd name="connsiteY719" fmla="*/ 493367 h 861688"/>
              <a:gd name="connsiteX720" fmla="*/ 210629 w 2525033"/>
              <a:gd name="connsiteY720" fmla="*/ 494746 h 861688"/>
              <a:gd name="connsiteX721" fmla="*/ 204283 w 2525033"/>
              <a:gd name="connsiteY721" fmla="*/ 524910 h 861688"/>
              <a:gd name="connsiteX722" fmla="*/ 204470 w 2525033"/>
              <a:gd name="connsiteY722" fmla="*/ 524910 h 861688"/>
              <a:gd name="connsiteX723" fmla="*/ 240173 w 2525033"/>
              <a:gd name="connsiteY723" fmla="*/ 492970 h 861688"/>
              <a:gd name="connsiteX724" fmla="*/ 1805403 w 2525033"/>
              <a:gd name="connsiteY724" fmla="*/ 492772 h 861688"/>
              <a:gd name="connsiteX725" fmla="*/ 1827026 w 2525033"/>
              <a:gd name="connsiteY725" fmla="*/ 503415 h 861688"/>
              <a:gd name="connsiteX726" fmla="*/ 1823454 w 2525033"/>
              <a:gd name="connsiteY726" fmla="*/ 513672 h 861688"/>
              <a:gd name="connsiteX727" fmla="*/ 1801842 w 2525033"/>
              <a:gd name="connsiteY727" fmla="*/ 504011 h 861688"/>
              <a:gd name="connsiteX728" fmla="*/ 1788551 w 2525033"/>
              <a:gd name="connsiteY728" fmla="*/ 515051 h 861688"/>
              <a:gd name="connsiteX729" fmla="*/ 1800843 w 2525033"/>
              <a:gd name="connsiteY729" fmla="*/ 532995 h 861688"/>
              <a:gd name="connsiteX730" fmla="*/ 1808376 w 2525033"/>
              <a:gd name="connsiteY730" fmla="*/ 539689 h 861688"/>
              <a:gd name="connsiteX731" fmla="*/ 1821068 w 2525033"/>
              <a:gd name="connsiteY731" fmla="*/ 562564 h 861688"/>
              <a:gd name="connsiteX732" fmla="*/ 1784379 w 2525033"/>
              <a:gd name="connsiteY732" fmla="*/ 591735 h 861688"/>
              <a:gd name="connsiteX733" fmla="*/ 1766340 w 2525033"/>
              <a:gd name="connsiteY733" fmla="*/ 580496 h 861688"/>
              <a:gd name="connsiteX734" fmla="*/ 1769313 w 2525033"/>
              <a:gd name="connsiteY734" fmla="*/ 572226 h 861688"/>
              <a:gd name="connsiteX735" fmla="*/ 1788751 w 2525033"/>
              <a:gd name="connsiteY735" fmla="*/ 580496 h 861688"/>
              <a:gd name="connsiteX736" fmla="*/ 1805603 w 2525033"/>
              <a:gd name="connsiteY736" fmla="*/ 566898 h 861688"/>
              <a:gd name="connsiteX737" fmla="*/ 1793310 w 2525033"/>
              <a:gd name="connsiteY737" fmla="*/ 547389 h 861688"/>
              <a:gd name="connsiteX738" fmla="*/ 1786365 w 2525033"/>
              <a:gd name="connsiteY738" fmla="*/ 541080 h 861688"/>
              <a:gd name="connsiteX739" fmla="*/ 1774672 w 2525033"/>
              <a:gd name="connsiteY739" fmla="*/ 518801 h 861688"/>
              <a:gd name="connsiteX740" fmla="*/ 1805403 w 2525033"/>
              <a:gd name="connsiteY740" fmla="*/ 492772 h 861688"/>
              <a:gd name="connsiteX741" fmla="*/ 348604 w 2525033"/>
              <a:gd name="connsiteY741" fmla="*/ 492772 h 861688"/>
              <a:gd name="connsiteX742" fmla="*/ 370227 w 2525033"/>
              <a:gd name="connsiteY742" fmla="*/ 503415 h 861688"/>
              <a:gd name="connsiteX743" fmla="*/ 366655 w 2525033"/>
              <a:gd name="connsiteY743" fmla="*/ 513672 h 861688"/>
              <a:gd name="connsiteX744" fmla="*/ 345043 w 2525033"/>
              <a:gd name="connsiteY744" fmla="*/ 504011 h 861688"/>
              <a:gd name="connsiteX745" fmla="*/ 331752 w 2525033"/>
              <a:gd name="connsiteY745" fmla="*/ 515051 h 861688"/>
              <a:gd name="connsiteX746" fmla="*/ 344044 w 2525033"/>
              <a:gd name="connsiteY746" fmla="*/ 532995 h 861688"/>
              <a:gd name="connsiteX747" fmla="*/ 351577 w 2525033"/>
              <a:gd name="connsiteY747" fmla="*/ 539689 h 861688"/>
              <a:gd name="connsiteX748" fmla="*/ 364269 w 2525033"/>
              <a:gd name="connsiteY748" fmla="*/ 562564 h 861688"/>
              <a:gd name="connsiteX749" fmla="*/ 327580 w 2525033"/>
              <a:gd name="connsiteY749" fmla="*/ 591735 h 861688"/>
              <a:gd name="connsiteX750" fmla="*/ 309541 w 2525033"/>
              <a:gd name="connsiteY750" fmla="*/ 580496 h 861688"/>
              <a:gd name="connsiteX751" fmla="*/ 312514 w 2525033"/>
              <a:gd name="connsiteY751" fmla="*/ 572226 h 861688"/>
              <a:gd name="connsiteX752" fmla="*/ 331952 w 2525033"/>
              <a:gd name="connsiteY752" fmla="*/ 580496 h 861688"/>
              <a:gd name="connsiteX753" fmla="*/ 348804 w 2525033"/>
              <a:gd name="connsiteY753" fmla="*/ 566898 h 861688"/>
              <a:gd name="connsiteX754" fmla="*/ 336511 w 2525033"/>
              <a:gd name="connsiteY754" fmla="*/ 547389 h 861688"/>
              <a:gd name="connsiteX755" fmla="*/ 329566 w 2525033"/>
              <a:gd name="connsiteY755" fmla="*/ 541080 h 861688"/>
              <a:gd name="connsiteX756" fmla="*/ 317873 w 2525033"/>
              <a:gd name="connsiteY756" fmla="*/ 518801 h 861688"/>
              <a:gd name="connsiteX757" fmla="*/ 348604 w 2525033"/>
              <a:gd name="connsiteY757" fmla="*/ 492772 h 861688"/>
              <a:gd name="connsiteX758" fmla="*/ 2419726 w 2525033"/>
              <a:gd name="connsiteY758" fmla="*/ 492573 h 861688"/>
              <a:gd name="connsiteX759" fmla="*/ 2440950 w 2525033"/>
              <a:gd name="connsiteY759" fmla="*/ 512877 h 861688"/>
              <a:gd name="connsiteX760" fmla="*/ 2393542 w 2525033"/>
              <a:gd name="connsiteY760" fmla="*/ 550344 h 861688"/>
              <a:gd name="connsiteX761" fmla="*/ 2411393 w 2525033"/>
              <a:gd name="connsiteY761" fmla="*/ 579912 h 861688"/>
              <a:gd name="connsiteX762" fmla="*/ 2433017 w 2525033"/>
              <a:gd name="connsiteY762" fmla="*/ 570052 h 861688"/>
              <a:gd name="connsiteX763" fmla="*/ 2434991 w 2525033"/>
              <a:gd name="connsiteY763" fmla="*/ 574783 h 861688"/>
              <a:gd name="connsiteX764" fmla="*/ 2406234 w 2525033"/>
              <a:gd name="connsiteY764" fmla="*/ 592132 h 861688"/>
              <a:gd name="connsiteX765" fmla="*/ 2378077 w 2525033"/>
              <a:gd name="connsiteY765" fmla="*/ 557832 h 861688"/>
              <a:gd name="connsiteX766" fmla="*/ 2419726 w 2525033"/>
              <a:gd name="connsiteY766" fmla="*/ 492573 h 861688"/>
              <a:gd name="connsiteX767" fmla="*/ 2225599 w 2525033"/>
              <a:gd name="connsiteY767" fmla="*/ 492573 h 861688"/>
              <a:gd name="connsiteX768" fmla="*/ 2246823 w 2525033"/>
              <a:gd name="connsiteY768" fmla="*/ 512877 h 861688"/>
              <a:gd name="connsiteX769" fmla="*/ 2199415 w 2525033"/>
              <a:gd name="connsiteY769" fmla="*/ 550344 h 861688"/>
              <a:gd name="connsiteX770" fmla="*/ 2217266 w 2525033"/>
              <a:gd name="connsiteY770" fmla="*/ 579912 h 861688"/>
              <a:gd name="connsiteX771" fmla="*/ 2238890 w 2525033"/>
              <a:gd name="connsiteY771" fmla="*/ 570052 h 861688"/>
              <a:gd name="connsiteX772" fmla="*/ 2240864 w 2525033"/>
              <a:gd name="connsiteY772" fmla="*/ 574783 h 861688"/>
              <a:gd name="connsiteX773" fmla="*/ 2212107 w 2525033"/>
              <a:gd name="connsiteY773" fmla="*/ 592132 h 861688"/>
              <a:gd name="connsiteX774" fmla="*/ 2183950 w 2525033"/>
              <a:gd name="connsiteY774" fmla="*/ 557832 h 861688"/>
              <a:gd name="connsiteX775" fmla="*/ 2225599 w 2525033"/>
              <a:gd name="connsiteY775" fmla="*/ 492573 h 861688"/>
              <a:gd name="connsiteX776" fmla="*/ 1876933 w 2525033"/>
              <a:gd name="connsiteY776" fmla="*/ 492573 h 861688"/>
              <a:gd name="connsiteX777" fmla="*/ 1898157 w 2525033"/>
              <a:gd name="connsiteY777" fmla="*/ 512877 h 861688"/>
              <a:gd name="connsiteX778" fmla="*/ 1850762 w 2525033"/>
              <a:gd name="connsiteY778" fmla="*/ 550344 h 861688"/>
              <a:gd name="connsiteX779" fmla="*/ 1868600 w 2525033"/>
              <a:gd name="connsiteY779" fmla="*/ 579912 h 861688"/>
              <a:gd name="connsiteX780" fmla="*/ 1890224 w 2525033"/>
              <a:gd name="connsiteY780" fmla="*/ 570052 h 861688"/>
              <a:gd name="connsiteX781" fmla="*/ 1892198 w 2525033"/>
              <a:gd name="connsiteY781" fmla="*/ 574783 h 861688"/>
              <a:gd name="connsiteX782" fmla="*/ 1863454 w 2525033"/>
              <a:gd name="connsiteY782" fmla="*/ 592132 h 861688"/>
              <a:gd name="connsiteX783" fmla="*/ 1835284 w 2525033"/>
              <a:gd name="connsiteY783" fmla="*/ 557832 h 861688"/>
              <a:gd name="connsiteX784" fmla="*/ 1876933 w 2525033"/>
              <a:gd name="connsiteY784" fmla="*/ 492573 h 861688"/>
              <a:gd name="connsiteX785" fmla="*/ 1350218 w 2525033"/>
              <a:gd name="connsiteY785" fmla="*/ 492573 h 861688"/>
              <a:gd name="connsiteX786" fmla="*/ 1371442 w 2525033"/>
              <a:gd name="connsiteY786" fmla="*/ 512877 h 861688"/>
              <a:gd name="connsiteX787" fmla="*/ 1324047 w 2525033"/>
              <a:gd name="connsiteY787" fmla="*/ 550344 h 861688"/>
              <a:gd name="connsiteX788" fmla="*/ 1341885 w 2525033"/>
              <a:gd name="connsiteY788" fmla="*/ 579912 h 861688"/>
              <a:gd name="connsiteX789" fmla="*/ 1363509 w 2525033"/>
              <a:gd name="connsiteY789" fmla="*/ 570052 h 861688"/>
              <a:gd name="connsiteX790" fmla="*/ 1365483 w 2525033"/>
              <a:gd name="connsiteY790" fmla="*/ 574783 h 861688"/>
              <a:gd name="connsiteX791" fmla="*/ 1336739 w 2525033"/>
              <a:gd name="connsiteY791" fmla="*/ 592132 h 861688"/>
              <a:gd name="connsiteX792" fmla="*/ 1308569 w 2525033"/>
              <a:gd name="connsiteY792" fmla="*/ 557832 h 861688"/>
              <a:gd name="connsiteX793" fmla="*/ 1350218 w 2525033"/>
              <a:gd name="connsiteY793" fmla="*/ 492573 h 861688"/>
              <a:gd name="connsiteX794" fmla="*/ 651636 w 2525033"/>
              <a:gd name="connsiteY794" fmla="*/ 492573 h 861688"/>
              <a:gd name="connsiteX795" fmla="*/ 672860 w 2525033"/>
              <a:gd name="connsiteY795" fmla="*/ 512877 h 861688"/>
              <a:gd name="connsiteX796" fmla="*/ 625465 w 2525033"/>
              <a:gd name="connsiteY796" fmla="*/ 550344 h 861688"/>
              <a:gd name="connsiteX797" fmla="*/ 643303 w 2525033"/>
              <a:gd name="connsiteY797" fmla="*/ 579912 h 861688"/>
              <a:gd name="connsiteX798" fmla="*/ 664927 w 2525033"/>
              <a:gd name="connsiteY798" fmla="*/ 570052 h 861688"/>
              <a:gd name="connsiteX799" fmla="*/ 666901 w 2525033"/>
              <a:gd name="connsiteY799" fmla="*/ 574783 h 861688"/>
              <a:gd name="connsiteX800" fmla="*/ 638157 w 2525033"/>
              <a:gd name="connsiteY800" fmla="*/ 592132 h 861688"/>
              <a:gd name="connsiteX801" fmla="*/ 609987 w 2525033"/>
              <a:gd name="connsiteY801" fmla="*/ 557832 h 861688"/>
              <a:gd name="connsiteX802" fmla="*/ 651636 w 2525033"/>
              <a:gd name="connsiteY802" fmla="*/ 492573 h 861688"/>
              <a:gd name="connsiteX803" fmla="*/ 473949 w 2525033"/>
              <a:gd name="connsiteY803" fmla="*/ 492573 h 861688"/>
              <a:gd name="connsiteX804" fmla="*/ 495173 w 2525033"/>
              <a:gd name="connsiteY804" fmla="*/ 512877 h 861688"/>
              <a:gd name="connsiteX805" fmla="*/ 447778 w 2525033"/>
              <a:gd name="connsiteY805" fmla="*/ 550344 h 861688"/>
              <a:gd name="connsiteX806" fmla="*/ 465616 w 2525033"/>
              <a:gd name="connsiteY806" fmla="*/ 579912 h 861688"/>
              <a:gd name="connsiteX807" fmla="*/ 487240 w 2525033"/>
              <a:gd name="connsiteY807" fmla="*/ 570052 h 861688"/>
              <a:gd name="connsiteX808" fmla="*/ 489214 w 2525033"/>
              <a:gd name="connsiteY808" fmla="*/ 574783 h 861688"/>
              <a:gd name="connsiteX809" fmla="*/ 460470 w 2525033"/>
              <a:gd name="connsiteY809" fmla="*/ 592132 h 861688"/>
              <a:gd name="connsiteX810" fmla="*/ 432300 w 2525033"/>
              <a:gd name="connsiteY810" fmla="*/ 557832 h 861688"/>
              <a:gd name="connsiteX811" fmla="*/ 473949 w 2525033"/>
              <a:gd name="connsiteY811" fmla="*/ 492573 h 861688"/>
              <a:gd name="connsiteX812" fmla="*/ 408602 w 2525033"/>
              <a:gd name="connsiteY812" fmla="*/ 479956 h 861688"/>
              <a:gd name="connsiteX813" fmla="*/ 411576 w 2525033"/>
              <a:gd name="connsiteY813" fmla="*/ 479956 h 861688"/>
              <a:gd name="connsiteX814" fmla="*/ 408215 w 2525033"/>
              <a:gd name="connsiteY814" fmla="*/ 496125 h 861688"/>
              <a:gd name="connsiteX815" fmla="*/ 413962 w 2525033"/>
              <a:gd name="connsiteY815" fmla="*/ 496125 h 861688"/>
              <a:gd name="connsiteX816" fmla="*/ 429227 w 2525033"/>
              <a:gd name="connsiteY816" fmla="*/ 494746 h 861688"/>
              <a:gd name="connsiteX817" fmla="*/ 411975 w 2525033"/>
              <a:gd name="connsiteY817" fmla="*/ 506966 h 861688"/>
              <a:gd name="connsiteX818" fmla="*/ 406429 w 2525033"/>
              <a:gd name="connsiteY818" fmla="*/ 506966 h 861688"/>
              <a:gd name="connsiteX819" fmla="*/ 403056 w 2525033"/>
              <a:gd name="connsiteY819" fmla="*/ 527469 h 861688"/>
              <a:gd name="connsiteX820" fmla="*/ 399084 w 2525033"/>
              <a:gd name="connsiteY820" fmla="*/ 561185 h 861688"/>
              <a:gd name="connsiteX821" fmla="*/ 414361 w 2525033"/>
              <a:gd name="connsiteY821" fmla="*/ 579912 h 861688"/>
              <a:gd name="connsiteX822" fmla="*/ 422494 w 2525033"/>
              <a:gd name="connsiteY822" fmla="*/ 578534 h 861688"/>
              <a:gd name="connsiteX823" fmla="*/ 422494 w 2525033"/>
              <a:gd name="connsiteY823" fmla="*/ 582086 h 861688"/>
              <a:gd name="connsiteX824" fmla="*/ 404243 w 2525033"/>
              <a:gd name="connsiteY824" fmla="*/ 591549 h 861688"/>
              <a:gd name="connsiteX825" fmla="*/ 384218 w 2525033"/>
              <a:gd name="connsiteY825" fmla="*/ 567295 h 861688"/>
              <a:gd name="connsiteX826" fmla="*/ 390364 w 2525033"/>
              <a:gd name="connsiteY826" fmla="*/ 519385 h 861688"/>
              <a:gd name="connsiteX827" fmla="*/ 392937 w 2525033"/>
              <a:gd name="connsiteY827" fmla="*/ 506768 h 861688"/>
              <a:gd name="connsiteX828" fmla="*/ 381832 w 2525033"/>
              <a:gd name="connsiteY828" fmla="*/ 506184 h 861688"/>
              <a:gd name="connsiteX829" fmla="*/ 381832 w 2525033"/>
              <a:gd name="connsiteY829" fmla="*/ 503613 h 861688"/>
              <a:gd name="connsiteX830" fmla="*/ 408602 w 2525033"/>
              <a:gd name="connsiteY830" fmla="*/ 479956 h 861688"/>
              <a:gd name="connsiteX831" fmla="*/ 1034230 w 2525033"/>
              <a:gd name="connsiteY831" fmla="*/ 472468 h 861688"/>
              <a:gd name="connsiteX832" fmla="*/ 1024711 w 2525033"/>
              <a:gd name="connsiteY832" fmla="*/ 472865 h 861688"/>
              <a:gd name="connsiteX833" fmla="*/ 1018953 w 2525033"/>
              <a:gd name="connsiteY833" fmla="*/ 520565 h 861688"/>
              <a:gd name="connsiteX834" fmla="*/ 1056629 w 2525033"/>
              <a:gd name="connsiteY834" fmla="*/ 490996 h 861688"/>
              <a:gd name="connsiteX835" fmla="*/ 1034230 w 2525033"/>
              <a:gd name="connsiteY835" fmla="*/ 472468 h 861688"/>
              <a:gd name="connsiteX836" fmla="*/ 1945914 w 2525033"/>
              <a:gd name="connsiteY836" fmla="*/ 463787 h 861688"/>
              <a:gd name="connsiteX837" fmla="*/ 2017506 w 2525033"/>
              <a:gd name="connsiteY837" fmla="*/ 463787 h 861688"/>
              <a:gd name="connsiteX838" fmla="*/ 2017506 w 2525033"/>
              <a:gd name="connsiteY838" fmla="*/ 467935 h 861688"/>
              <a:gd name="connsiteX839" fmla="*/ 1952260 w 2525033"/>
              <a:gd name="connsiteY839" fmla="*/ 578733 h 861688"/>
              <a:gd name="connsiteX840" fmla="*/ 1985576 w 2525033"/>
              <a:gd name="connsiteY840" fmla="*/ 578733 h 861688"/>
              <a:gd name="connsiteX841" fmla="*/ 2003628 w 2525033"/>
              <a:gd name="connsiteY841" fmla="*/ 565917 h 861688"/>
              <a:gd name="connsiteX842" fmla="*/ 2005214 w 2525033"/>
              <a:gd name="connsiteY842" fmla="*/ 562166 h 861688"/>
              <a:gd name="connsiteX843" fmla="*/ 2011960 w 2525033"/>
              <a:gd name="connsiteY843" fmla="*/ 562166 h 861688"/>
              <a:gd name="connsiteX844" fmla="*/ 2007388 w 2525033"/>
              <a:gd name="connsiteY844" fmla="*/ 589177 h 861688"/>
              <a:gd name="connsiteX845" fmla="*/ 1931236 w 2525033"/>
              <a:gd name="connsiteY845" fmla="*/ 589177 h 861688"/>
              <a:gd name="connsiteX846" fmla="*/ 1931236 w 2525033"/>
              <a:gd name="connsiteY846" fmla="*/ 585041 h 861688"/>
              <a:gd name="connsiteX847" fmla="*/ 1996882 w 2525033"/>
              <a:gd name="connsiteY847" fmla="*/ 474243 h 861688"/>
              <a:gd name="connsiteX848" fmla="*/ 1967738 w 2525033"/>
              <a:gd name="connsiteY848" fmla="*/ 474243 h 861688"/>
              <a:gd name="connsiteX849" fmla="*/ 1949287 w 2525033"/>
              <a:gd name="connsiteY849" fmla="*/ 487842 h 861688"/>
              <a:gd name="connsiteX850" fmla="*/ 1947900 w 2525033"/>
              <a:gd name="connsiteY850" fmla="*/ 490611 h 861688"/>
              <a:gd name="connsiteX851" fmla="*/ 1941754 w 2525033"/>
              <a:gd name="connsiteY851" fmla="*/ 490611 h 861688"/>
              <a:gd name="connsiteX852" fmla="*/ 41449 w 2525033"/>
              <a:gd name="connsiteY852" fmla="*/ 463005 h 861688"/>
              <a:gd name="connsiteX853" fmla="*/ 47988 w 2525033"/>
              <a:gd name="connsiteY853" fmla="*/ 463005 h 861688"/>
              <a:gd name="connsiteX854" fmla="*/ 65440 w 2525033"/>
              <a:gd name="connsiteY854" fmla="*/ 557038 h 861688"/>
              <a:gd name="connsiteX855" fmla="*/ 65640 w 2525033"/>
              <a:gd name="connsiteY855" fmla="*/ 557038 h 861688"/>
              <a:gd name="connsiteX856" fmla="*/ 98363 w 2525033"/>
              <a:gd name="connsiteY856" fmla="*/ 463005 h 861688"/>
              <a:gd name="connsiteX857" fmla="*/ 103322 w 2525033"/>
              <a:gd name="connsiteY857" fmla="*/ 463005 h 861688"/>
              <a:gd name="connsiteX858" fmla="*/ 122360 w 2525033"/>
              <a:gd name="connsiteY858" fmla="*/ 464582 h 861688"/>
              <a:gd name="connsiteX859" fmla="*/ 122360 w 2525033"/>
              <a:gd name="connsiteY859" fmla="*/ 469314 h 861688"/>
              <a:gd name="connsiteX860" fmla="*/ 113034 w 2525033"/>
              <a:gd name="connsiteY860" fmla="*/ 471686 h 861688"/>
              <a:gd name="connsiteX861" fmla="*/ 117600 w 2525033"/>
              <a:gd name="connsiteY861" fmla="*/ 580894 h 861688"/>
              <a:gd name="connsiteX862" fmla="*/ 128506 w 2525033"/>
              <a:gd name="connsiteY862" fmla="*/ 583849 h 861688"/>
              <a:gd name="connsiteX863" fmla="*/ 128506 w 2525033"/>
              <a:gd name="connsiteY863" fmla="*/ 587798 h 861688"/>
              <a:gd name="connsiteX864" fmla="*/ 112241 w 2525033"/>
              <a:gd name="connsiteY864" fmla="*/ 590754 h 861688"/>
              <a:gd name="connsiteX865" fmla="*/ 94790 w 2525033"/>
              <a:gd name="connsiteY865" fmla="*/ 588779 h 861688"/>
              <a:gd name="connsiteX866" fmla="*/ 94790 w 2525033"/>
              <a:gd name="connsiteY866" fmla="*/ 585426 h 861688"/>
              <a:gd name="connsiteX867" fmla="*/ 100936 w 2525033"/>
              <a:gd name="connsiteY867" fmla="*/ 575181 h 861688"/>
              <a:gd name="connsiteX868" fmla="*/ 99749 w 2525033"/>
              <a:gd name="connsiteY868" fmla="*/ 487842 h 861688"/>
              <a:gd name="connsiteX869" fmla="*/ 99549 w 2525033"/>
              <a:gd name="connsiteY869" fmla="*/ 487842 h 861688"/>
              <a:gd name="connsiteX870" fmla="*/ 63460 w 2525033"/>
              <a:gd name="connsiteY870" fmla="*/ 591350 h 861688"/>
              <a:gd name="connsiteX871" fmla="*/ 57507 w 2525033"/>
              <a:gd name="connsiteY871" fmla="*/ 590953 h 861688"/>
              <a:gd name="connsiteX872" fmla="*/ 38076 w 2525033"/>
              <a:gd name="connsiteY872" fmla="*/ 487842 h 861688"/>
              <a:gd name="connsiteX873" fmla="*/ 37876 w 2525033"/>
              <a:gd name="connsiteY873" fmla="*/ 487842 h 861688"/>
              <a:gd name="connsiteX874" fmla="*/ 18838 w 2525033"/>
              <a:gd name="connsiteY874" fmla="*/ 580695 h 861688"/>
              <a:gd name="connsiteX875" fmla="*/ 30143 w 2525033"/>
              <a:gd name="connsiteY875" fmla="*/ 583849 h 861688"/>
              <a:gd name="connsiteX876" fmla="*/ 30143 w 2525033"/>
              <a:gd name="connsiteY876" fmla="*/ 587798 h 861688"/>
              <a:gd name="connsiteX877" fmla="*/ 13679 w 2525033"/>
              <a:gd name="connsiteY877" fmla="*/ 590754 h 861688"/>
              <a:gd name="connsiteX878" fmla="*/ 0 w 2525033"/>
              <a:gd name="connsiteY878" fmla="*/ 588779 h 861688"/>
              <a:gd name="connsiteX879" fmla="*/ 0 w 2525033"/>
              <a:gd name="connsiteY879" fmla="*/ 585426 h 861688"/>
              <a:gd name="connsiteX880" fmla="*/ 6939 w 2525033"/>
              <a:gd name="connsiteY880" fmla="*/ 577938 h 861688"/>
              <a:gd name="connsiteX881" fmla="*/ 31730 w 2525033"/>
              <a:gd name="connsiteY881" fmla="*/ 472468 h 861688"/>
              <a:gd name="connsiteX882" fmla="*/ 21018 w 2525033"/>
              <a:gd name="connsiteY882" fmla="*/ 470096 h 861688"/>
              <a:gd name="connsiteX883" fmla="*/ 21018 w 2525033"/>
              <a:gd name="connsiteY883" fmla="*/ 465377 h 861688"/>
              <a:gd name="connsiteX884" fmla="*/ 41449 w 2525033"/>
              <a:gd name="connsiteY884" fmla="*/ 463005 h 861688"/>
              <a:gd name="connsiteX885" fmla="*/ 1037403 w 2525033"/>
              <a:gd name="connsiteY885" fmla="*/ 462409 h 861688"/>
              <a:gd name="connsiteX886" fmla="*/ 1074080 w 2525033"/>
              <a:gd name="connsiteY886" fmla="*/ 488836 h 861688"/>
              <a:gd name="connsiteX887" fmla="*/ 1043350 w 2525033"/>
              <a:gd name="connsiteY887" fmla="*/ 523719 h 861688"/>
              <a:gd name="connsiteX888" fmla="*/ 1043350 w 2525033"/>
              <a:gd name="connsiteY888" fmla="*/ 523918 h 861688"/>
              <a:gd name="connsiteX889" fmla="*/ 1072693 w 2525033"/>
              <a:gd name="connsiteY889" fmla="*/ 550146 h 861688"/>
              <a:gd name="connsiteX890" fmla="*/ 1018753 w 2525033"/>
              <a:gd name="connsiteY890" fmla="*/ 590953 h 861688"/>
              <a:gd name="connsiteX891" fmla="*/ 989209 w 2525033"/>
              <a:gd name="connsiteY891" fmla="*/ 588780 h 861688"/>
              <a:gd name="connsiteX892" fmla="*/ 989209 w 2525033"/>
              <a:gd name="connsiteY892" fmla="*/ 585427 h 861688"/>
              <a:gd name="connsiteX893" fmla="*/ 996942 w 2525033"/>
              <a:gd name="connsiteY893" fmla="*/ 574784 h 861688"/>
              <a:gd name="connsiteX894" fmla="*/ 1009034 w 2525033"/>
              <a:gd name="connsiteY894" fmla="*/ 473064 h 861688"/>
              <a:gd name="connsiteX895" fmla="*/ 998328 w 2525033"/>
              <a:gd name="connsiteY895" fmla="*/ 469910 h 861688"/>
              <a:gd name="connsiteX896" fmla="*/ 998328 w 2525033"/>
              <a:gd name="connsiteY896" fmla="*/ 465563 h 861688"/>
              <a:gd name="connsiteX897" fmla="*/ 1037403 w 2525033"/>
              <a:gd name="connsiteY897" fmla="*/ 462409 h 861688"/>
              <a:gd name="connsiteX898" fmla="*/ 1113830 w 2525033"/>
              <a:gd name="connsiteY898" fmla="*/ 452561 h 861688"/>
              <a:gd name="connsiteX899" fmla="*/ 1122949 w 2525033"/>
              <a:gd name="connsiteY899" fmla="*/ 462024 h 861688"/>
              <a:gd name="connsiteX900" fmla="*/ 1111844 w 2525033"/>
              <a:gd name="connsiteY900" fmla="*/ 474244 h 861688"/>
              <a:gd name="connsiteX901" fmla="*/ 1102725 w 2525033"/>
              <a:gd name="connsiteY901" fmla="*/ 464781 h 861688"/>
              <a:gd name="connsiteX902" fmla="*/ 1113830 w 2525033"/>
              <a:gd name="connsiteY902" fmla="*/ 452561 h 861688"/>
              <a:gd name="connsiteX903" fmla="*/ 593273 w 2525033"/>
              <a:gd name="connsiteY903" fmla="*/ 452561 h 861688"/>
              <a:gd name="connsiteX904" fmla="*/ 602392 w 2525033"/>
              <a:gd name="connsiteY904" fmla="*/ 462024 h 861688"/>
              <a:gd name="connsiteX905" fmla="*/ 591287 w 2525033"/>
              <a:gd name="connsiteY905" fmla="*/ 474244 h 861688"/>
              <a:gd name="connsiteX906" fmla="*/ 582168 w 2525033"/>
              <a:gd name="connsiteY906" fmla="*/ 464781 h 861688"/>
              <a:gd name="connsiteX907" fmla="*/ 593273 w 2525033"/>
              <a:gd name="connsiteY907" fmla="*/ 452561 h 861688"/>
              <a:gd name="connsiteX908" fmla="*/ 297436 w 2525033"/>
              <a:gd name="connsiteY908" fmla="*/ 452561 h 861688"/>
              <a:gd name="connsiteX909" fmla="*/ 306555 w 2525033"/>
              <a:gd name="connsiteY909" fmla="*/ 462024 h 861688"/>
              <a:gd name="connsiteX910" fmla="*/ 295450 w 2525033"/>
              <a:gd name="connsiteY910" fmla="*/ 474244 h 861688"/>
              <a:gd name="connsiteX911" fmla="*/ 286331 w 2525033"/>
              <a:gd name="connsiteY911" fmla="*/ 464781 h 861688"/>
              <a:gd name="connsiteX912" fmla="*/ 297436 w 2525033"/>
              <a:gd name="connsiteY912" fmla="*/ 452561 h 861688"/>
              <a:gd name="connsiteX913" fmla="*/ 165620 w 2525033"/>
              <a:gd name="connsiteY913" fmla="*/ 452561 h 861688"/>
              <a:gd name="connsiteX914" fmla="*/ 174752 w 2525033"/>
              <a:gd name="connsiteY914" fmla="*/ 462024 h 861688"/>
              <a:gd name="connsiteX915" fmla="*/ 163634 w 2525033"/>
              <a:gd name="connsiteY915" fmla="*/ 474244 h 861688"/>
              <a:gd name="connsiteX916" fmla="*/ 154515 w 2525033"/>
              <a:gd name="connsiteY916" fmla="*/ 464781 h 861688"/>
              <a:gd name="connsiteX917" fmla="*/ 165620 w 2525033"/>
              <a:gd name="connsiteY917" fmla="*/ 452561 h 861688"/>
              <a:gd name="connsiteX918" fmla="*/ 2132295 w 2525033"/>
              <a:gd name="connsiteY918" fmla="*/ 447432 h 861688"/>
              <a:gd name="connsiteX919" fmla="*/ 2141215 w 2525033"/>
              <a:gd name="connsiteY919" fmla="*/ 448612 h 861688"/>
              <a:gd name="connsiteX920" fmla="*/ 2129709 w 2525033"/>
              <a:gd name="connsiteY920" fmla="*/ 535156 h 861688"/>
              <a:gd name="connsiteX921" fmla="*/ 2129909 w 2525033"/>
              <a:gd name="connsiteY921" fmla="*/ 535156 h 861688"/>
              <a:gd name="connsiteX922" fmla="*/ 2141015 w 2525033"/>
              <a:gd name="connsiteY922" fmla="*/ 526488 h 861688"/>
              <a:gd name="connsiteX923" fmla="*/ 2162638 w 2525033"/>
              <a:gd name="connsiteY923" fmla="*/ 491990 h 861688"/>
              <a:gd name="connsiteX924" fmla="*/ 2175918 w 2525033"/>
              <a:gd name="connsiteY924" fmla="*/ 498484 h 861688"/>
              <a:gd name="connsiteX925" fmla="*/ 2148747 w 2525033"/>
              <a:gd name="connsiteY925" fmla="*/ 530425 h 861688"/>
              <a:gd name="connsiteX926" fmla="*/ 2140228 w 2525033"/>
              <a:gd name="connsiteY926" fmla="*/ 536336 h 861688"/>
              <a:gd name="connsiteX927" fmla="*/ 2165212 w 2525033"/>
              <a:gd name="connsiteY927" fmla="*/ 574386 h 861688"/>
              <a:gd name="connsiteX928" fmla="*/ 2178104 w 2525033"/>
              <a:gd name="connsiteY928" fmla="*/ 585041 h 861688"/>
              <a:gd name="connsiteX929" fmla="*/ 2178104 w 2525033"/>
              <a:gd name="connsiteY929" fmla="*/ 588394 h 861688"/>
              <a:gd name="connsiteX930" fmla="*/ 2165811 w 2525033"/>
              <a:gd name="connsiteY930" fmla="*/ 591350 h 861688"/>
              <a:gd name="connsiteX931" fmla="*/ 2149347 w 2525033"/>
              <a:gd name="connsiteY931" fmla="*/ 578931 h 861688"/>
              <a:gd name="connsiteX932" fmla="*/ 2128922 w 2525033"/>
              <a:gd name="connsiteY932" fmla="*/ 541465 h 861688"/>
              <a:gd name="connsiteX933" fmla="*/ 2128723 w 2525033"/>
              <a:gd name="connsiteY933" fmla="*/ 541465 h 861688"/>
              <a:gd name="connsiteX934" fmla="*/ 2125350 w 2525033"/>
              <a:gd name="connsiteY934" fmla="*/ 589177 h 861688"/>
              <a:gd name="connsiteX935" fmla="*/ 2108298 w 2525033"/>
              <a:gd name="connsiteY935" fmla="*/ 589177 h 861688"/>
              <a:gd name="connsiteX936" fmla="*/ 2116230 w 2525033"/>
              <a:gd name="connsiteY936" fmla="*/ 537727 h 861688"/>
              <a:gd name="connsiteX937" fmla="*/ 2124363 w 2525033"/>
              <a:gd name="connsiteY937" fmla="*/ 458075 h 861688"/>
              <a:gd name="connsiteX938" fmla="*/ 2112058 w 2525033"/>
              <a:gd name="connsiteY938" fmla="*/ 454324 h 861688"/>
              <a:gd name="connsiteX939" fmla="*/ 2112058 w 2525033"/>
              <a:gd name="connsiteY939" fmla="*/ 450586 h 861688"/>
              <a:gd name="connsiteX940" fmla="*/ 2132295 w 2525033"/>
              <a:gd name="connsiteY940" fmla="*/ 447432 h 861688"/>
              <a:gd name="connsiteX941" fmla="*/ 1756309 w 2525033"/>
              <a:gd name="connsiteY941" fmla="*/ 447432 h 861688"/>
              <a:gd name="connsiteX942" fmla="*/ 1765428 w 2525033"/>
              <a:gd name="connsiteY942" fmla="*/ 448612 h 861688"/>
              <a:gd name="connsiteX943" fmla="*/ 1750950 w 2525033"/>
              <a:gd name="connsiteY943" fmla="*/ 530226 h 861688"/>
              <a:gd name="connsiteX944" fmla="*/ 1746590 w 2525033"/>
              <a:gd name="connsiteY944" fmla="*/ 567879 h 861688"/>
              <a:gd name="connsiteX945" fmla="*/ 1756109 w 2525033"/>
              <a:gd name="connsiteY945" fmla="*/ 583849 h 861688"/>
              <a:gd name="connsiteX946" fmla="*/ 1756109 w 2525033"/>
              <a:gd name="connsiteY946" fmla="*/ 587997 h 861688"/>
              <a:gd name="connsiteX947" fmla="*/ 1738458 w 2525033"/>
              <a:gd name="connsiteY947" fmla="*/ 590953 h 861688"/>
              <a:gd name="connsiteX948" fmla="*/ 1730126 w 2525033"/>
              <a:gd name="connsiteY948" fmla="*/ 589574 h 861688"/>
              <a:gd name="connsiteX949" fmla="*/ 1735085 w 2525033"/>
              <a:gd name="connsiteY949" fmla="*/ 559807 h 861688"/>
              <a:gd name="connsiteX950" fmla="*/ 1734885 w 2525033"/>
              <a:gd name="connsiteY950" fmla="*/ 559807 h 861688"/>
              <a:gd name="connsiteX951" fmla="*/ 1703755 w 2525033"/>
              <a:gd name="connsiteY951" fmla="*/ 591934 h 861688"/>
              <a:gd name="connsiteX952" fmla="*/ 1685704 w 2525033"/>
              <a:gd name="connsiteY952" fmla="*/ 557236 h 861688"/>
              <a:gd name="connsiteX953" fmla="*/ 1735085 w 2525033"/>
              <a:gd name="connsiteY953" fmla="*/ 493169 h 861688"/>
              <a:gd name="connsiteX954" fmla="*/ 1742630 w 2525033"/>
              <a:gd name="connsiteY954" fmla="*/ 493567 h 861688"/>
              <a:gd name="connsiteX955" fmla="*/ 1748377 w 2525033"/>
              <a:gd name="connsiteY955" fmla="*/ 458075 h 861688"/>
              <a:gd name="connsiteX956" fmla="*/ 1735285 w 2525033"/>
              <a:gd name="connsiteY956" fmla="*/ 454324 h 861688"/>
              <a:gd name="connsiteX957" fmla="*/ 1735285 w 2525033"/>
              <a:gd name="connsiteY957" fmla="*/ 450586 h 861688"/>
              <a:gd name="connsiteX958" fmla="*/ 1756309 w 2525033"/>
              <a:gd name="connsiteY958" fmla="*/ 447432 h 861688"/>
              <a:gd name="connsiteX959" fmla="*/ 1496262 w 2525033"/>
              <a:gd name="connsiteY959" fmla="*/ 447432 h 861688"/>
              <a:gd name="connsiteX960" fmla="*/ 1505393 w 2525033"/>
              <a:gd name="connsiteY960" fmla="*/ 448612 h 861688"/>
              <a:gd name="connsiteX961" fmla="*/ 1490515 w 2525033"/>
              <a:gd name="connsiteY961" fmla="*/ 551921 h 861688"/>
              <a:gd name="connsiteX962" fmla="*/ 1488929 w 2525033"/>
              <a:gd name="connsiteY962" fmla="*/ 573604 h 861688"/>
              <a:gd name="connsiteX963" fmla="*/ 1497848 w 2525033"/>
              <a:gd name="connsiteY963" fmla="*/ 584843 h 861688"/>
              <a:gd name="connsiteX964" fmla="*/ 1497848 w 2525033"/>
              <a:gd name="connsiteY964" fmla="*/ 588196 h 861688"/>
              <a:gd name="connsiteX965" fmla="*/ 1482583 w 2525033"/>
              <a:gd name="connsiteY965" fmla="*/ 590953 h 861688"/>
              <a:gd name="connsiteX966" fmla="*/ 1472664 w 2525033"/>
              <a:gd name="connsiteY966" fmla="*/ 581688 h 861688"/>
              <a:gd name="connsiteX967" fmla="*/ 1475050 w 2525033"/>
              <a:gd name="connsiteY967" fmla="*/ 555858 h 861688"/>
              <a:gd name="connsiteX968" fmla="*/ 1488929 w 2525033"/>
              <a:gd name="connsiteY968" fmla="*/ 458075 h 861688"/>
              <a:gd name="connsiteX969" fmla="*/ 1476437 w 2525033"/>
              <a:gd name="connsiteY969" fmla="*/ 454324 h 861688"/>
              <a:gd name="connsiteX970" fmla="*/ 1476437 w 2525033"/>
              <a:gd name="connsiteY970" fmla="*/ 450586 h 861688"/>
              <a:gd name="connsiteX971" fmla="*/ 1496262 w 2525033"/>
              <a:gd name="connsiteY971" fmla="*/ 447432 h 861688"/>
              <a:gd name="connsiteX972" fmla="*/ 1524994 w 2525033"/>
              <a:gd name="connsiteY972" fmla="*/ 323582 h 861688"/>
              <a:gd name="connsiteX973" fmla="*/ 1490491 w 2525033"/>
              <a:gd name="connsiteY973" fmla="*/ 343489 h 861688"/>
              <a:gd name="connsiteX974" fmla="*/ 1505956 w 2525033"/>
              <a:gd name="connsiteY974" fmla="*/ 356503 h 861688"/>
              <a:gd name="connsiteX975" fmla="*/ 1524994 w 2525033"/>
              <a:gd name="connsiteY975" fmla="*/ 351176 h 861688"/>
              <a:gd name="connsiteX976" fmla="*/ 843977 w 2525033"/>
              <a:gd name="connsiteY976" fmla="*/ 323582 h 861688"/>
              <a:gd name="connsiteX977" fmla="*/ 809474 w 2525033"/>
              <a:gd name="connsiteY977" fmla="*/ 343489 h 861688"/>
              <a:gd name="connsiteX978" fmla="*/ 824939 w 2525033"/>
              <a:gd name="connsiteY978" fmla="*/ 356503 h 861688"/>
              <a:gd name="connsiteX979" fmla="*/ 843977 w 2525033"/>
              <a:gd name="connsiteY979" fmla="*/ 351176 h 861688"/>
              <a:gd name="connsiteX980" fmla="*/ 1971310 w 2525033"/>
              <a:gd name="connsiteY980" fmla="*/ 280800 h 861688"/>
              <a:gd name="connsiteX981" fmla="*/ 1948899 w 2525033"/>
              <a:gd name="connsiteY981" fmla="*/ 309375 h 861688"/>
              <a:gd name="connsiteX982" fmla="*/ 1991347 w 2525033"/>
              <a:gd name="connsiteY982" fmla="*/ 309375 h 861688"/>
              <a:gd name="connsiteX983" fmla="*/ 1971310 w 2525033"/>
              <a:gd name="connsiteY983" fmla="*/ 280800 h 861688"/>
              <a:gd name="connsiteX984" fmla="*/ 1165197 w 2525033"/>
              <a:gd name="connsiteY984" fmla="*/ 280800 h 861688"/>
              <a:gd name="connsiteX985" fmla="*/ 1142786 w 2525033"/>
              <a:gd name="connsiteY985" fmla="*/ 309375 h 861688"/>
              <a:gd name="connsiteX986" fmla="*/ 1185234 w 2525033"/>
              <a:gd name="connsiteY986" fmla="*/ 309375 h 861688"/>
              <a:gd name="connsiteX987" fmla="*/ 1165197 w 2525033"/>
              <a:gd name="connsiteY987" fmla="*/ 280800 h 861688"/>
              <a:gd name="connsiteX988" fmla="*/ 1036516 w 2525033"/>
              <a:gd name="connsiteY988" fmla="*/ 280800 h 861688"/>
              <a:gd name="connsiteX989" fmla="*/ 1014105 w 2525033"/>
              <a:gd name="connsiteY989" fmla="*/ 309375 h 861688"/>
              <a:gd name="connsiteX990" fmla="*/ 1056541 w 2525033"/>
              <a:gd name="connsiteY990" fmla="*/ 309375 h 861688"/>
              <a:gd name="connsiteX991" fmla="*/ 1036516 w 2525033"/>
              <a:gd name="connsiteY991" fmla="*/ 280800 h 861688"/>
              <a:gd name="connsiteX992" fmla="*/ 1666767 w 2525033"/>
              <a:gd name="connsiteY992" fmla="*/ 271524 h 861688"/>
              <a:gd name="connsiteX993" fmla="*/ 1673112 w 2525033"/>
              <a:gd name="connsiteY993" fmla="*/ 271524 h 861688"/>
              <a:gd name="connsiteX994" fmla="*/ 1672113 w 2525033"/>
              <a:gd name="connsiteY994" fmla="*/ 282179 h 861688"/>
              <a:gd name="connsiteX995" fmla="*/ 1672113 w 2525033"/>
              <a:gd name="connsiteY995" fmla="*/ 357087 h 861688"/>
              <a:gd name="connsiteX996" fmla="*/ 1683219 w 2525033"/>
              <a:gd name="connsiteY996" fmla="*/ 360043 h 861688"/>
              <a:gd name="connsiteX997" fmla="*/ 1683219 w 2525033"/>
              <a:gd name="connsiteY997" fmla="*/ 363793 h 861688"/>
              <a:gd name="connsiteX998" fmla="*/ 1660221 w 2525033"/>
              <a:gd name="connsiteY998" fmla="*/ 367146 h 861688"/>
              <a:gd name="connsiteX999" fmla="*/ 1645343 w 2525033"/>
              <a:gd name="connsiteY999" fmla="*/ 365370 h 861688"/>
              <a:gd name="connsiteX1000" fmla="*/ 1645343 w 2525033"/>
              <a:gd name="connsiteY1000" fmla="*/ 362017 h 861688"/>
              <a:gd name="connsiteX1001" fmla="*/ 1655861 w 2525033"/>
              <a:gd name="connsiteY1001" fmla="*/ 351375 h 861688"/>
              <a:gd name="connsiteX1002" fmla="*/ 1655861 w 2525033"/>
              <a:gd name="connsiteY1002" fmla="*/ 284737 h 861688"/>
              <a:gd name="connsiteX1003" fmla="*/ 1643169 w 2525033"/>
              <a:gd name="connsiteY1003" fmla="*/ 279422 h 861688"/>
              <a:gd name="connsiteX1004" fmla="*/ 1643169 w 2525033"/>
              <a:gd name="connsiteY1004" fmla="*/ 275274 h 861688"/>
              <a:gd name="connsiteX1005" fmla="*/ 1666767 w 2525033"/>
              <a:gd name="connsiteY1005" fmla="*/ 271524 h 861688"/>
              <a:gd name="connsiteX1006" fmla="*/ 968122 w 2525033"/>
              <a:gd name="connsiteY1006" fmla="*/ 271524 h 861688"/>
              <a:gd name="connsiteX1007" fmla="*/ 974468 w 2525033"/>
              <a:gd name="connsiteY1007" fmla="*/ 271524 h 861688"/>
              <a:gd name="connsiteX1008" fmla="*/ 973469 w 2525033"/>
              <a:gd name="connsiteY1008" fmla="*/ 282179 h 861688"/>
              <a:gd name="connsiteX1009" fmla="*/ 973469 w 2525033"/>
              <a:gd name="connsiteY1009" fmla="*/ 357087 h 861688"/>
              <a:gd name="connsiteX1010" fmla="*/ 984574 w 2525033"/>
              <a:gd name="connsiteY1010" fmla="*/ 360043 h 861688"/>
              <a:gd name="connsiteX1011" fmla="*/ 984574 w 2525033"/>
              <a:gd name="connsiteY1011" fmla="*/ 363793 h 861688"/>
              <a:gd name="connsiteX1012" fmla="*/ 961576 w 2525033"/>
              <a:gd name="connsiteY1012" fmla="*/ 367146 h 861688"/>
              <a:gd name="connsiteX1013" fmla="*/ 946698 w 2525033"/>
              <a:gd name="connsiteY1013" fmla="*/ 365370 h 861688"/>
              <a:gd name="connsiteX1014" fmla="*/ 946698 w 2525033"/>
              <a:gd name="connsiteY1014" fmla="*/ 362017 h 861688"/>
              <a:gd name="connsiteX1015" fmla="*/ 957204 w 2525033"/>
              <a:gd name="connsiteY1015" fmla="*/ 351375 h 861688"/>
              <a:gd name="connsiteX1016" fmla="*/ 957204 w 2525033"/>
              <a:gd name="connsiteY1016" fmla="*/ 284737 h 861688"/>
              <a:gd name="connsiteX1017" fmla="*/ 944512 w 2525033"/>
              <a:gd name="connsiteY1017" fmla="*/ 279422 h 861688"/>
              <a:gd name="connsiteX1018" fmla="*/ 944512 w 2525033"/>
              <a:gd name="connsiteY1018" fmla="*/ 275274 h 861688"/>
              <a:gd name="connsiteX1019" fmla="*/ 968122 w 2525033"/>
              <a:gd name="connsiteY1019" fmla="*/ 271524 h 861688"/>
              <a:gd name="connsiteX1020" fmla="*/ 654347 w 2525033"/>
              <a:gd name="connsiteY1020" fmla="*/ 271524 h 861688"/>
              <a:gd name="connsiteX1021" fmla="*/ 660693 w 2525033"/>
              <a:gd name="connsiteY1021" fmla="*/ 271524 h 861688"/>
              <a:gd name="connsiteX1022" fmla="*/ 659694 w 2525033"/>
              <a:gd name="connsiteY1022" fmla="*/ 282179 h 861688"/>
              <a:gd name="connsiteX1023" fmla="*/ 659694 w 2525033"/>
              <a:gd name="connsiteY1023" fmla="*/ 357087 h 861688"/>
              <a:gd name="connsiteX1024" fmla="*/ 670799 w 2525033"/>
              <a:gd name="connsiteY1024" fmla="*/ 360043 h 861688"/>
              <a:gd name="connsiteX1025" fmla="*/ 670799 w 2525033"/>
              <a:gd name="connsiteY1025" fmla="*/ 363793 h 861688"/>
              <a:gd name="connsiteX1026" fmla="*/ 647801 w 2525033"/>
              <a:gd name="connsiteY1026" fmla="*/ 367146 h 861688"/>
              <a:gd name="connsiteX1027" fmla="*/ 632923 w 2525033"/>
              <a:gd name="connsiteY1027" fmla="*/ 365370 h 861688"/>
              <a:gd name="connsiteX1028" fmla="*/ 632923 w 2525033"/>
              <a:gd name="connsiteY1028" fmla="*/ 362017 h 861688"/>
              <a:gd name="connsiteX1029" fmla="*/ 643429 w 2525033"/>
              <a:gd name="connsiteY1029" fmla="*/ 351375 h 861688"/>
              <a:gd name="connsiteX1030" fmla="*/ 643429 w 2525033"/>
              <a:gd name="connsiteY1030" fmla="*/ 284737 h 861688"/>
              <a:gd name="connsiteX1031" fmla="*/ 630737 w 2525033"/>
              <a:gd name="connsiteY1031" fmla="*/ 279422 h 861688"/>
              <a:gd name="connsiteX1032" fmla="*/ 630737 w 2525033"/>
              <a:gd name="connsiteY1032" fmla="*/ 275274 h 861688"/>
              <a:gd name="connsiteX1033" fmla="*/ 654347 w 2525033"/>
              <a:gd name="connsiteY1033" fmla="*/ 271524 h 861688"/>
              <a:gd name="connsiteX1034" fmla="*/ 439122 w 2525033"/>
              <a:gd name="connsiteY1034" fmla="*/ 271524 h 861688"/>
              <a:gd name="connsiteX1035" fmla="*/ 445467 w 2525033"/>
              <a:gd name="connsiteY1035" fmla="*/ 271524 h 861688"/>
              <a:gd name="connsiteX1036" fmla="*/ 444468 w 2525033"/>
              <a:gd name="connsiteY1036" fmla="*/ 282179 h 861688"/>
              <a:gd name="connsiteX1037" fmla="*/ 444468 w 2525033"/>
              <a:gd name="connsiteY1037" fmla="*/ 357087 h 861688"/>
              <a:gd name="connsiteX1038" fmla="*/ 455574 w 2525033"/>
              <a:gd name="connsiteY1038" fmla="*/ 360043 h 861688"/>
              <a:gd name="connsiteX1039" fmla="*/ 455574 w 2525033"/>
              <a:gd name="connsiteY1039" fmla="*/ 363793 h 861688"/>
              <a:gd name="connsiteX1040" fmla="*/ 432576 w 2525033"/>
              <a:gd name="connsiteY1040" fmla="*/ 367146 h 861688"/>
              <a:gd name="connsiteX1041" fmla="*/ 417698 w 2525033"/>
              <a:gd name="connsiteY1041" fmla="*/ 365370 h 861688"/>
              <a:gd name="connsiteX1042" fmla="*/ 417698 w 2525033"/>
              <a:gd name="connsiteY1042" fmla="*/ 362017 h 861688"/>
              <a:gd name="connsiteX1043" fmla="*/ 428216 w 2525033"/>
              <a:gd name="connsiteY1043" fmla="*/ 351375 h 861688"/>
              <a:gd name="connsiteX1044" fmla="*/ 428216 w 2525033"/>
              <a:gd name="connsiteY1044" fmla="*/ 284737 h 861688"/>
              <a:gd name="connsiteX1045" fmla="*/ 415524 w 2525033"/>
              <a:gd name="connsiteY1045" fmla="*/ 279422 h 861688"/>
              <a:gd name="connsiteX1046" fmla="*/ 415524 w 2525033"/>
              <a:gd name="connsiteY1046" fmla="*/ 275274 h 861688"/>
              <a:gd name="connsiteX1047" fmla="*/ 439122 w 2525033"/>
              <a:gd name="connsiteY1047" fmla="*/ 271524 h 861688"/>
              <a:gd name="connsiteX1048" fmla="*/ 156457 w 2525033"/>
              <a:gd name="connsiteY1048" fmla="*/ 271524 h 861688"/>
              <a:gd name="connsiteX1049" fmla="*/ 162809 w 2525033"/>
              <a:gd name="connsiteY1049" fmla="*/ 271524 h 861688"/>
              <a:gd name="connsiteX1050" fmla="*/ 161809 w 2525033"/>
              <a:gd name="connsiteY1050" fmla="*/ 282179 h 861688"/>
              <a:gd name="connsiteX1051" fmla="*/ 161809 w 2525033"/>
              <a:gd name="connsiteY1051" fmla="*/ 357087 h 861688"/>
              <a:gd name="connsiteX1052" fmla="*/ 172915 w 2525033"/>
              <a:gd name="connsiteY1052" fmla="*/ 360043 h 861688"/>
              <a:gd name="connsiteX1053" fmla="*/ 172915 w 2525033"/>
              <a:gd name="connsiteY1053" fmla="*/ 363793 h 861688"/>
              <a:gd name="connsiteX1054" fmla="*/ 149917 w 2525033"/>
              <a:gd name="connsiteY1054" fmla="*/ 367146 h 861688"/>
              <a:gd name="connsiteX1055" fmla="*/ 135039 w 2525033"/>
              <a:gd name="connsiteY1055" fmla="*/ 365370 h 861688"/>
              <a:gd name="connsiteX1056" fmla="*/ 135039 w 2525033"/>
              <a:gd name="connsiteY1056" fmla="*/ 362017 h 861688"/>
              <a:gd name="connsiteX1057" fmla="*/ 145551 w 2525033"/>
              <a:gd name="connsiteY1057" fmla="*/ 351375 h 861688"/>
              <a:gd name="connsiteX1058" fmla="*/ 145551 w 2525033"/>
              <a:gd name="connsiteY1058" fmla="*/ 284737 h 861688"/>
              <a:gd name="connsiteX1059" fmla="*/ 132859 w 2525033"/>
              <a:gd name="connsiteY1059" fmla="*/ 279422 h 861688"/>
              <a:gd name="connsiteX1060" fmla="*/ 132859 w 2525033"/>
              <a:gd name="connsiteY1060" fmla="*/ 275274 h 861688"/>
              <a:gd name="connsiteX1061" fmla="*/ 156457 w 2525033"/>
              <a:gd name="connsiteY1061" fmla="*/ 271524 h 861688"/>
              <a:gd name="connsiteX1062" fmla="*/ 1828438 w 2525033"/>
              <a:gd name="connsiteY1062" fmla="*/ 271139 h 861688"/>
              <a:gd name="connsiteX1063" fmla="*/ 1850849 w 2525033"/>
              <a:gd name="connsiteY1063" fmla="*/ 283160 h 861688"/>
              <a:gd name="connsiteX1064" fmla="*/ 1881392 w 2525033"/>
              <a:gd name="connsiteY1064" fmla="*/ 271139 h 861688"/>
              <a:gd name="connsiteX1065" fmla="*/ 1908949 w 2525033"/>
              <a:gd name="connsiteY1065" fmla="*/ 302483 h 861688"/>
              <a:gd name="connsiteX1066" fmla="*/ 1908949 w 2525033"/>
              <a:gd name="connsiteY1066" fmla="*/ 357087 h 861688"/>
              <a:gd name="connsiteX1067" fmla="*/ 1919268 w 2525033"/>
              <a:gd name="connsiteY1067" fmla="*/ 360043 h 861688"/>
              <a:gd name="connsiteX1068" fmla="*/ 1919268 w 2525033"/>
              <a:gd name="connsiteY1068" fmla="*/ 363793 h 861688"/>
              <a:gd name="connsiteX1069" fmla="*/ 1898243 w 2525033"/>
              <a:gd name="connsiteY1069" fmla="*/ 367146 h 861688"/>
              <a:gd name="connsiteX1070" fmla="*/ 1885552 w 2525033"/>
              <a:gd name="connsiteY1070" fmla="*/ 365371 h 861688"/>
              <a:gd name="connsiteX1071" fmla="*/ 1885552 w 2525033"/>
              <a:gd name="connsiteY1071" fmla="*/ 362018 h 861688"/>
              <a:gd name="connsiteX1072" fmla="*/ 1892697 w 2525033"/>
              <a:gd name="connsiteY1072" fmla="*/ 349003 h 861688"/>
              <a:gd name="connsiteX1073" fmla="*/ 1892697 w 2525033"/>
              <a:gd name="connsiteY1073" fmla="*/ 310568 h 861688"/>
              <a:gd name="connsiteX1074" fmla="*/ 1872472 w 2525033"/>
              <a:gd name="connsiteY1074" fmla="*/ 284737 h 861688"/>
              <a:gd name="connsiteX1075" fmla="*/ 1853434 w 2525033"/>
              <a:gd name="connsiteY1075" fmla="*/ 289270 h 861688"/>
              <a:gd name="connsiteX1076" fmla="*/ 1854621 w 2525033"/>
              <a:gd name="connsiteY1076" fmla="*/ 304060 h 861688"/>
              <a:gd name="connsiteX1077" fmla="*/ 1854621 w 2525033"/>
              <a:gd name="connsiteY1077" fmla="*/ 357087 h 861688"/>
              <a:gd name="connsiteX1078" fmla="*/ 1864927 w 2525033"/>
              <a:gd name="connsiteY1078" fmla="*/ 360043 h 861688"/>
              <a:gd name="connsiteX1079" fmla="*/ 1864927 w 2525033"/>
              <a:gd name="connsiteY1079" fmla="*/ 363793 h 861688"/>
              <a:gd name="connsiteX1080" fmla="*/ 1844103 w 2525033"/>
              <a:gd name="connsiteY1080" fmla="*/ 367146 h 861688"/>
              <a:gd name="connsiteX1081" fmla="*/ 1831224 w 2525033"/>
              <a:gd name="connsiteY1081" fmla="*/ 365371 h 861688"/>
              <a:gd name="connsiteX1082" fmla="*/ 1831224 w 2525033"/>
              <a:gd name="connsiteY1082" fmla="*/ 362018 h 861688"/>
              <a:gd name="connsiteX1083" fmla="*/ 1838357 w 2525033"/>
              <a:gd name="connsiteY1083" fmla="*/ 349003 h 861688"/>
              <a:gd name="connsiteX1084" fmla="*/ 1838357 w 2525033"/>
              <a:gd name="connsiteY1084" fmla="*/ 312729 h 861688"/>
              <a:gd name="connsiteX1085" fmla="*/ 1819519 w 2525033"/>
              <a:gd name="connsiteY1085" fmla="*/ 284737 h 861688"/>
              <a:gd name="connsiteX1086" fmla="*/ 1799881 w 2525033"/>
              <a:gd name="connsiteY1086" fmla="*/ 290847 h 861688"/>
              <a:gd name="connsiteX1087" fmla="*/ 1799881 w 2525033"/>
              <a:gd name="connsiteY1087" fmla="*/ 357087 h 861688"/>
              <a:gd name="connsiteX1088" fmla="*/ 1810986 w 2525033"/>
              <a:gd name="connsiteY1088" fmla="*/ 360043 h 861688"/>
              <a:gd name="connsiteX1089" fmla="*/ 1810986 w 2525033"/>
              <a:gd name="connsiteY1089" fmla="*/ 363793 h 861688"/>
              <a:gd name="connsiteX1090" fmla="*/ 1787989 w 2525033"/>
              <a:gd name="connsiteY1090" fmla="*/ 367146 h 861688"/>
              <a:gd name="connsiteX1091" fmla="*/ 1773110 w 2525033"/>
              <a:gd name="connsiteY1091" fmla="*/ 365371 h 861688"/>
              <a:gd name="connsiteX1092" fmla="*/ 1773110 w 2525033"/>
              <a:gd name="connsiteY1092" fmla="*/ 362018 h 861688"/>
              <a:gd name="connsiteX1093" fmla="*/ 1783629 w 2525033"/>
              <a:gd name="connsiteY1093" fmla="*/ 351375 h 861688"/>
              <a:gd name="connsiteX1094" fmla="*/ 1783629 w 2525033"/>
              <a:gd name="connsiteY1094" fmla="*/ 284737 h 861688"/>
              <a:gd name="connsiteX1095" fmla="*/ 1770737 w 2525033"/>
              <a:gd name="connsiteY1095" fmla="*/ 279422 h 861688"/>
              <a:gd name="connsiteX1096" fmla="*/ 1770737 w 2525033"/>
              <a:gd name="connsiteY1096" fmla="*/ 275076 h 861688"/>
              <a:gd name="connsiteX1097" fmla="*/ 1794534 w 2525033"/>
              <a:gd name="connsiteY1097" fmla="*/ 271524 h 861688"/>
              <a:gd name="connsiteX1098" fmla="*/ 1799294 w 2525033"/>
              <a:gd name="connsiteY1098" fmla="*/ 271524 h 861688"/>
              <a:gd name="connsiteX1099" fmla="*/ 1799294 w 2525033"/>
              <a:gd name="connsiteY1099" fmla="*/ 282179 h 861688"/>
              <a:gd name="connsiteX1100" fmla="*/ 1828438 w 2525033"/>
              <a:gd name="connsiteY1100" fmla="*/ 271139 h 861688"/>
              <a:gd name="connsiteX1101" fmla="*/ 1271355 w 2525033"/>
              <a:gd name="connsiteY1101" fmla="*/ 271139 h 861688"/>
              <a:gd name="connsiteX1102" fmla="*/ 1299125 w 2525033"/>
              <a:gd name="connsiteY1102" fmla="*/ 301887 h 861688"/>
              <a:gd name="connsiteX1103" fmla="*/ 1299125 w 2525033"/>
              <a:gd name="connsiteY1103" fmla="*/ 357087 h 861688"/>
              <a:gd name="connsiteX1104" fmla="*/ 1309431 w 2525033"/>
              <a:gd name="connsiteY1104" fmla="*/ 360043 h 861688"/>
              <a:gd name="connsiteX1105" fmla="*/ 1309431 w 2525033"/>
              <a:gd name="connsiteY1105" fmla="*/ 363793 h 861688"/>
              <a:gd name="connsiteX1106" fmla="*/ 1288606 w 2525033"/>
              <a:gd name="connsiteY1106" fmla="*/ 367146 h 861688"/>
              <a:gd name="connsiteX1107" fmla="*/ 1275714 w 2525033"/>
              <a:gd name="connsiteY1107" fmla="*/ 365371 h 861688"/>
              <a:gd name="connsiteX1108" fmla="*/ 1275714 w 2525033"/>
              <a:gd name="connsiteY1108" fmla="*/ 362018 h 861688"/>
              <a:gd name="connsiteX1109" fmla="*/ 1282860 w 2525033"/>
              <a:gd name="connsiteY1109" fmla="*/ 349003 h 861688"/>
              <a:gd name="connsiteX1110" fmla="*/ 1282860 w 2525033"/>
              <a:gd name="connsiteY1110" fmla="*/ 311350 h 861688"/>
              <a:gd name="connsiteX1111" fmla="*/ 1263023 w 2525033"/>
              <a:gd name="connsiteY1111" fmla="*/ 284737 h 861688"/>
              <a:gd name="connsiteX1112" fmla="*/ 1242598 w 2525033"/>
              <a:gd name="connsiteY1112" fmla="*/ 290847 h 861688"/>
              <a:gd name="connsiteX1113" fmla="*/ 1242598 w 2525033"/>
              <a:gd name="connsiteY1113" fmla="*/ 357087 h 861688"/>
              <a:gd name="connsiteX1114" fmla="*/ 1253703 w 2525033"/>
              <a:gd name="connsiteY1114" fmla="*/ 360043 h 861688"/>
              <a:gd name="connsiteX1115" fmla="*/ 1253703 w 2525033"/>
              <a:gd name="connsiteY1115" fmla="*/ 363793 h 861688"/>
              <a:gd name="connsiteX1116" fmla="*/ 1230706 w 2525033"/>
              <a:gd name="connsiteY1116" fmla="*/ 367146 h 861688"/>
              <a:gd name="connsiteX1117" fmla="*/ 1215827 w 2525033"/>
              <a:gd name="connsiteY1117" fmla="*/ 365371 h 861688"/>
              <a:gd name="connsiteX1118" fmla="*/ 1215827 w 2525033"/>
              <a:gd name="connsiteY1118" fmla="*/ 362018 h 861688"/>
              <a:gd name="connsiteX1119" fmla="*/ 1226333 w 2525033"/>
              <a:gd name="connsiteY1119" fmla="*/ 351375 h 861688"/>
              <a:gd name="connsiteX1120" fmla="*/ 1226333 w 2525033"/>
              <a:gd name="connsiteY1120" fmla="*/ 284737 h 861688"/>
              <a:gd name="connsiteX1121" fmla="*/ 1213454 w 2525033"/>
              <a:gd name="connsiteY1121" fmla="*/ 279422 h 861688"/>
              <a:gd name="connsiteX1122" fmla="*/ 1213454 w 2525033"/>
              <a:gd name="connsiteY1122" fmla="*/ 275076 h 861688"/>
              <a:gd name="connsiteX1123" fmla="*/ 1237251 w 2525033"/>
              <a:gd name="connsiteY1123" fmla="*/ 271524 h 861688"/>
              <a:gd name="connsiteX1124" fmla="*/ 1242011 w 2525033"/>
              <a:gd name="connsiteY1124" fmla="*/ 271524 h 861688"/>
              <a:gd name="connsiteX1125" fmla="*/ 1242011 w 2525033"/>
              <a:gd name="connsiteY1125" fmla="*/ 282179 h 861688"/>
              <a:gd name="connsiteX1126" fmla="*/ 1271355 w 2525033"/>
              <a:gd name="connsiteY1126" fmla="*/ 271139 h 861688"/>
              <a:gd name="connsiteX1127" fmla="*/ 741879 w 2525033"/>
              <a:gd name="connsiteY1127" fmla="*/ 271139 h 861688"/>
              <a:gd name="connsiteX1128" fmla="*/ 769649 w 2525033"/>
              <a:gd name="connsiteY1128" fmla="*/ 301887 h 861688"/>
              <a:gd name="connsiteX1129" fmla="*/ 769649 w 2525033"/>
              <a:gd name="connsiteY1129" fmla="*/ 357087 h 861688"/>
              <a:gd name="connsiteX1130" fmla="*/ 779955 w 2525033"/>
              <a:gd name="connsiteY1130" fmla="*/ 360043 h 861688"/>
              <a:gd name="connsiteX1131" fmla="*/ 779955 w 2525033"/>
              <a:gd name="connsiteY1131" fmla="*/ 363793 h 861688"/>
              <a:gd name="connsiteX1132" fmla="*/ 759130 w 2525033"/>
              <a:gd name="connsiteY1132" fmla="*/ 367146 h 861688"/>
              <a:gd name="connsiteX1133" fmla="*/ 746238 w 2525033"/>
              <a:gd name="connsiteY1133" fmla="*/ 365371 h 861688"/>
              <a:gd name="connsiteX1134" fmla="*/ 746238 w 2525033"/>
              <a:gd name="connsiteY1134" fmla="*/ 362018 h 861688"/>
              <a:gd name="connsiteX1135" fmla="*/ 753384 w 2525033"/>
              <a:gd name="connsiteY1135" fmla="*/ 349003 h 861688"/>
              <a:gd name="connsiteX1136" fmla="*/ 753384 w 2525033"/>
              <a:gd name="connsiteY1136" fmla="*/ 311350 h 861688"/>
              <a:gd name="connsiteX1137" fmla="*/ 733547 w 2525033"/>
              <a:gd name="connsiteY1137" fmla="*/ 284737 h 861688"/>
              <a:gd name="connsiteX1138" fmla="*/ 713122 w 2525033"/>
              <a:gd name="connsiteY1138" fmla="*/ 290847 h 861688"/>
              <a:gd name="connsiteX1139" fmla="*/ 713122 w 2525033"/>
              <a:gd name="connsiteY1139" fmla="*/ 357087 h 861688"/>
              <a:gd name="connsiteX1140" fmla="*/ 724227 w 2525033"/>
              <a:gd name="connsiteY1140" fmla="*/ 360043 h 861688"/>
              <a:gd name="connsiteX1141" fmla="*/ 724227 w 2525033"/>
              <a:gd name="connsiteY1141" fmla="*/ 363793 h 861688"/>
              <a:gd name="connsiteX1142" fmla="*/ 701230 w 2525033"/>
              <a:gd name="connsiteY1142" fmla="*/ 367146 h 861688"/>
              <a:gd name="connsiteX1143" fmla="*/ 686351 w 2525033"/>
              <a:gd name="connsiteY1143" fmla="*/ 365371 h 861688"/>
              <a:gd name="connsiteX1144" fmla="*/ 686351 w 2525033"/>
              <a:gd name="connsiteY1144" fmla="*/ 362018 h 861688"/>
              <a:gd name="connsiteX1145" fmla="*/ 696870 w 2525033"/>
              <a:gd name="connsiteY1145" fmla="*/ 351375 h 861688"/>
              <a:gd name="connsiteX1146" fmla="*/ 696870 w 2525033"/>
              <a:gd name="connsiteY1146" fmla="*/ 284737 h 861688"/>
              <a:gd name="connsiteX1147" fmla="*/ 683978 w 2525033"/>
              <a:gd name="connsiteY1147" fmla="*/ 279422 h 861688"/>
              <a:gd name="connsiteX1148" fmla="*/ 683978 w 2525033"/>
              <a:gd name="connsiteY1148" fmla="*/ 275076 h 861688"/>
              <a:gd name="connsiteX1149" fmla="*/ 707775 w 2525033"/>
              <a:gd name="connsiteY1149" fmla="*/ 271524 h 861688"/>
              <a:gd name="connsiteX1150" fmla="*/ 712535 w 2525033"/>
              <a:gd name="connsiteY1150" fmla="*/ 271524 h 861688"/>
              <a:gd name="connsiteX1151" fmla="*/ 712535 w 2525033"/>
              <a:gd name="connsiteY1151" fmla="*/ 282179 h 861688"/>
              <a:gd name="connsiteX1152" fmla="*/ 741879 w 2525033"/>
              <a:gd name="connsiteY1152" fmla="*/ 271139 h 861688"/>
              <a:gd name="connsiteX1153" fmla="*/ 526453 w 2525033"/>
              <a:gd name="connsiteY1153" fmla="*/ 271139 h 861688"/>
              <a:gd name="connsiteX1154" fmla="*/ 548864 w 2525033"/>
              <a:gd name="connsiteY1154" fmla="*/ 283160 h 861688"/>
              <a:gd name="connsiteX1155" fmla="*/ 579407 w 2525033"/>
              <a:gd name="connsiteY1155" fmla="*/ 271139 h 861688"/>
              <a:gd name="connsiteX1156" fmla="*/ 606977 w 2525033"/>
              <a:gd name="connsiteY1156" fmla="*/ 302483 h 861688"/>
              <a:gd name="connsiteX1157" fmla="*/ 606977 w 2525033"/>
              <a:gd name="connsiteY1157" fmla="*/ 357087 h 861688"/>
              <a:gd name="connsiteX1158" fmla="*/ 617283 w 2525033"/>
              <a:gd name="connsiteY1158" fmla="*/ 360043 h 861688"/>
              <a:gd name="connsiteX1159" fmla="*/ 617283 w 2525033"/>
              <a:gd name="connsiteY1159" fmla="*/ 363793 h 861688"/>
              <a:gd name="connsiteX1160" fmla="*/ 596258 w 2525033"/>
              <a:gd name="connsiteY1160" fmla="*/ 367146 h 861688"/>
              <a:gd name="connsiteX1161" fmla="*/ 583567 w 2525033"/>
              <a:gd name="connsiteY1161" fmla="*/ 365371 h 861688"/>
              <a:gd name="connsiteX1162" fmla="*/ 583567 w 2525033"/>
              <a:gd name="connsiteY1162" fmla="*/ 362018 h 861688"/>
              <a:gd name="connsiteX1163" fmla="*/ 590712 w 2525033"/>
              <a:gd name="connsiteY1163" fmla="*/ 349003 h 861688"/>
              <a:gd name="connsiteX1164" fmla="*/ 590712 w 2525033"/>
              <a:gd name="connsiteY1164" fmla="*/ 310568 h 861688"/>
              <a:gd name="connsiteX1165" fmla="*/ 570475 w 2525033"/>
              <a:gd name="connsiteY1165" fmla="*/ 284737 h 861688"/>
              <a:gd name="connsiteX1166" fmla="*/ 551437 w 2525033"/>
              <a:gd name="connsiteY1166" fmla="*/ 289270 h 861688"/>
              <a:gd name="connsiteX1167" fmla="*/ 552636 w 2525033"/>
              <a:gd name="connsiteY1167" fmla="*/ 304060 h 861688"/>
              <a:gd name="connsiteX1168" fmla="*/ 552636 w 2525033"/>
              <a:gd name="connsiteY1168" fmla="*/ 357087 h 861688"/>
              <a:gd name="connsiteX1169" fmla="*/ 562942 w 2525033"/>
              <a:gd name="connsiteY1169" fmla="*/ 360043 h 861688"/>
              <a:gd name="connsiteX1170" fmla="*/ 562942 w 2525033"/>
              <a:gd name="connsiteY1170" fmla="*/ 363793 h 861688"/>
              <a:gd name="connsiteX1171" fmla="*/ 542118 w 2525033"/>
              <a:gd name="connsiteY1171" fmla="*/ 367146 h 861688"/>
              <a:gd name="connsiteX1172" fmla="*/ 529226 w 2525033"/>
              <a:gd name="connsiteY1172" fmla="*/ 365371 h 861688"/>
              <a:gd name="connsiteX1173" fmla="*/ 529226 w 2525033"/>
              <a:gd name="connsiteY1173" fmla="*/ 362018 h 861688"/>
              <a:gd name="connsiteX1174" fmla="*/ 536372 w 2525033"/>
              <a:gd name="connsiteY1174" fmla="*/ 349003 h 861688"/>
              <a:gd name="connsiteX1175" fmla="*/ 536372 w 2525033"/>
              <a:gd name="connsiteY1175" fmla="*/ 312729 h 861688"/>
              <a:gd name="connsiteX1176" fmla="*/ 517534 w 2525033"/>
              <a:gd name="connsiteY1176" fmla="*/ 284737 h 861688"/>
              <a:gd name="connsiteX1177" fmla="*/ 497896 w 2525033"/>
              <a:gd name="connsiteY1177" fmla="*/ 290847 h 861688"/>
              <a:gd name="connsiteX1178" fmla="*/ 497896 w 2525033"/>
              <a:gd name="connsiteY1178" fmla="*/ 357087 h 861688"/>
              <a:gd name="connsiteX1179" fmla="*/ 509001 w 2525033"/>
              <a:gd name="connsiteY1179" fmla="*/ 360043 h 861688"/>
              <a:gd name="connsiteX1180" fmla="*/ 509001 w 2525033"/>
              <a:gd name="connsiteY1180" fmla="*/ 363793 h 861688"/>
              <a:gd name="connsiteX1181" fmla="*/ 486004 w 2525033"/>
              <a:gd name="connsiteY1181" fmla="*/ 367146 h 861688"/>
              <a:gd name="connsiteX1182" fmla="*/ 471125 w 2525033"/>
              <a:gd name="connsiteY1182" fmla="*/ 365371 h 861688"/>
              <a:gd name="connsiteX1183" fmla="*/ 471125 w 2525033"/>
              <a:gd name="connsiteY1183" fmla="*/ 362018 h 861688"/>
              <a:gd name="connsiteX1184" fmla="*/ 481631 w 2525033"/>
              <a:gd name="connsiteY1184" fmla="*/ 351375 h 861688"/>
              <a:gd name="connsiteX1185" fmla="*/ 481631 w 2525033"/>
              <a:gd name="connsiteY1185" fmla="*/ 284737 h 861688"/>
              <a:gd name="connsiteX1186" fmla="*/ 468752 w 2525033"/>
              <a:gd name="connsiteY1186" fmla="*/ 279422 h 861688"/>
              <a:gd name="connsiteX1187" fmla="*/ 468752 w 2525033"/>
              <a:gd name="connsiteY1187" fmla="*/ 275076 h 861688"/>
              <a:gd name="connsiteX1188" fmla="*/ 492549 w 2525033"/>
              <a:gd name="connsiteY1188" fmla="*/ 271524 h 861688"/>
              <a:gd name="connsiteX1189" fmla="*/ 497309 w 2525033"/>
              <a:gd name="connsiteY1189" fmla="*/ 271524 h 861688"/>
              <a:gd name="connsiteX1190" fmla="*/ 497309 w 2525033"/>
              <a:gd name="connsiteY1190" fmla="*/ 282179 h 861688"/>
              <a:gd name="connsiteX1191" fmla="*/ 526453 w 2525033"/>
              <a:gd name="connsiteY1191" fmla="*/ 271139 h 861688"/>
              <a:gd name="connsiteX1192" fmla="*/ 395187 w 2525033"/>
              <a:gd name="connsiteY1192" fmla="*/ 270543 h 861688"/>
              <a:gd name="connsiteX1193" fmla="*/ 405505 w 2525033"/>
              <a:gd name="connsiteY1193" fmla="*/ 279025 h 861688"/>
              <a:gd name="connsiteX1194" fmla="*/ 402332 w 2525033"/>
              <a:gd name="connsiteY1194" fmla="*/ 290847 h 861688"/>
              <a:gd name="connsiteX1195" fmla="*/ 390027 w 2525033"/>
              <a:gd name="connsiteY1195" fmla="*/ 286314 h 861688"/>
              <a:gd name="connsiteX1196" fmla="*/ 372576 w 2525033"/>
              <a:gd name="connsiteY1196" fmla="*/ 294399 h 861688"/>
              <a:gd name="connsiteX1197" fmla="*/ 372576 w 2525033"/>
              <a:gd name="connsiteY1197" fmla="*/ 357087 h 861688"/>
              <a:gd name="connsiteX1198" fmla="*/ 386267 w 2525033"/>
              <a:gd name="connsiteY1198" fmla="*/ 360043 h 861688"/>
              <a:gd name="connsiteX1199" fmla="*/ 386267 w 2525033"/>
              <a:gd name="connsiteY1199" fmla="*/ 363793 h 861688"/>
              <a:gd name="connsiteX1200" fmla="*/ 361670 w 2525033"/>
              <a:gd name="connsiteY1200" fmla="*/ 367146 h 861688"/>
              <a:gd name="connsiteX1201" fmla="*/ 345805 w 2525033"/>
              <a:gd name="connsiteY1201" fmla="*/ 365371 h 861688"/>
              <a:gd name="connsiteX1202" fmla="*/ 345805 w 2525033"/>
              <a:gd name="connsiteY1202" fmla="*/ 362018 h 861688"/>
              <a:gd name="connsiteX1203" fmla="*/ 356311 w 2525033"/>
              <a:gd name="connsiteY1203" fmla="*/ 351375 h 861688"/>
              <a:gd name="connsiteX1204" fmla="*/ 356311 w 2525033"/>
              <a:gd name="connsiteY1204" fmla="*/ 284737 h 861688"/>
              <a:gd name="connsiteX1205" fmla="*/ 343432 w 2525033"/>
              <a:gd name="connsiteY1205" fmla="*/ 279422 h 861688"/>
              <a:gd name="connsiteX1206" fmla="*/ 343432 w 2525033"/>
              <a:gd name="connsiteY1206" fmla="*/ 275076 h 861688"/>
              <a:gd name="connsiteX1207" fmla="*/ 367229 w 2525033"/>
              <a:gd name="connsiteY1207" fmla="*/ 271524 h 861688"/>
              <a:gd name="connsiteX1208" fmla="*/ 371989 w 2525033"/>
              <a:gd name="connsiteY1208" fmla="*/ 271524 h 861688"/>
              <a:gd name="connsiteX1209" fmla="*/ 371989 w 2525033"/>
              <a:gd name="connsiteY1209" fmla="*/ 285333 h 861688"/>
              <a:gd name="connsiteX1210" fmla="*/ 372176 w 2525033"/>
              <a:gd name="connsiteY1210" fmla="*/ 285333 h 861688"/>
              <a:gd name="connsiteX1211" fmla="*/ 377735 w 2525033"/>
              <a:gd name="connsiteY1211" fmla="*/ 279224 h 861688"/>
              <a:gd name="connsiteX1212" fmla="*/ 395187 w 2525033"/>
              <a:gd name="connsiteY1212" fmla="*/ 270543 h 861688"/>
              <a:gd name="connsiteX1213" fmla="*/ 1608378 w 2525033"/>
              <a:gd name="connsiteY1213" fmla="*/ 270344 h 861688"/>
              <a:gd name="connsiteX1214" fmla="*/ 1629789 w 2525033"/>
              <a:gd name="connsiteY1214" fmla="*/ 281980 h 861688"/>
              <a:gd name="connsiteX1215" fmla="*/ 1627416 w 2525033"/>
              <a:gd name="connsiteY1215" fmla="*/ 292225 h 861688"/>
              <a:gd name="connsiteX1216" fmla="*/ 1604405 w 2525033"/>
              <a:gd name="connsiteY1216" fmla="*/ 283160 h 861688"/>
              <a:gd name="connsiteX1217" fmla="*/ 1579022 w 2525033"/>
              <a:gd name="connsiteY1217" fmla="*/ 319434 h 861688"/>
              <a:gd name="connsiteX1218" fmla="*/ 1606991 w 2525033"/>
              <a:gd name="connsiteY1218" fmla="*/ 354728 h 861688"/>
              <a:gd name="connsiteX1219" fmla="*/ 1629602 w 2525033"/>
              <a:gd name="connsiteY1219" fmla="*/ 346842 h 861688"/>
              <a:gd name="connsiteX1220" fmla="*/ 1630589 w 2525033"/>
              <a:gd name="connsiteY1220" fmla="*/ 351772 h 861688"/>
              <a:gd name="connsiteX1221" fmla="*/ 1601632 w 2525033"/>
              <a:gd name="connsiteY1221" fmla="*/ 368326 h 861688"/>
              <a:gd name="connsiteX1222" fmla="*/ 1561770 w 2525033"/>
              <a:gd name="connsiteY1222" fmla="*/ 322986 h 861688"/>
              <a:gd name="connsiteX1223" fmla="*/ 1608378 w 2525033"/>
              <a:gd name="connsiteY1223" fmla="*/ 270344 h 861688"/>
              <a:gd name="connsiteX1224" fmla="*/ 308741 w 2525033"/>
              <a:gd name="connsiteY1224" fmla="*/ 270344 h 861688"/>
              <a:gd name="connsiteX1225" fmla="*/ 330152 w 2525033"/>
              <a:gd name="connsiteY1225" fmla="*/ 281980 h 861688"/>
              <a:gd name="connsiteX1226" fmla="*/ 327779 w 2525033"/>
              <a:gd name="connsiteY1226" fmla="*/ 292225 h 861688"/>
              <a:gd name="connsiteX1227" fmla="*/ 304768 w 2525033"/>
              <a:gd name="connsiteY1227" fmla="*/ 283160 h 861688"/>
              <a:gd name="connsiteX1228" fmla="*/ 279385 w 2525033"/>
              <a:gd name="connsiteY1228" fmla="*/ 319434 h 861688"/>
              <a:gd name="connsiteX1229" fmla="*/ 307354 w 2525033"/>
              <a:gd name="connsiteY1229" fmla="*/ 354728 h 861688"/>
              <a:gd name="connsiteX1230" fmla="*/ 329952 w 2525033"/>
              <a:gd name="connsiteY1230" fmla="*/ 346842 h 861688"/>
              <a:gd name="connsiteX1231" fmla="*/ 330952 w 2525033"/>
              <a:gd name="connsiteY1231" fmla="*/ 351772 h 861688"/>
              <a:gd name="connsiteX1232" fmla="*/ 301995 w 2525033"/>
              <a:gd name="connsiteY1232" fmla="*/ 368326 h 861688"/>
              <a:gd name="connsiteX1233" fmla="*/ 262133 w 2525033"/>
              <a:gd name="connsiteY1233" fmla="*/ 322986 h 861688"/>
              <a:gd name="connsiteX1234" fmla="*/ 308741 w 2525033"/>
              <a:gd name="connsiteY1234" fmla="*/ 270344 h 861688"/>
              <a:gd name="connsiteX1235" fmla="*/ 1972897 w 2525033"/>
              <a:gd name="connsiteY1235" fmla="*/ 270145 h 861688"/>
              <a:gd name="connsiteX1236" fmla="*/ 2007212 w 2525033"/>
              <a:gd name="connsiteY1236" fmla="*/ 307016 h 861688"/>
              <a:gd name="connsiteX1237" fmla="*/ 2007012 w 2525033"/>
              <a:gd name="connsiteY1237" fmla="*/ 319633 h 861688"/>
              <a:gd name="connsiteX1238" fmla="*/ 1948500 w 2525033"/>
              <a:gd name="connsiteY1238" fmla="*/ 319633 h 861688"/>
              <a:gd name="connsiteX1239" fmla="*/ 1977856 w 2525033"/>
              <a:gd name="connsiteY1239" fmla="*/ 354529 h 861688"/>
              <a:gd name="connsiteX1240" fmla="*/ 2005813 w 2525033"/>
              <a:gd name="connsiteY1240" fmla="*/ 346047 h 861688"/>
              <a:gd name="connsiteX1241" fmla="*/ 2006613 w 2525033"/>
              <a:gd name="connsiteY1241" fmla="*/ 351176 h 861688"/>
              <a:gd name="connsiteX1242" fmla="*/ 1972497 w 2525033"/>
              <a:gd name="connsiteY1242" fmla="*/ 368326 h 861688"/>
              <a:gd name="connsiteX1243" fmla="*/ 1931448 w 2525033"/>
              <a:gd name="connsiteY1243" fmla="*/ 323184 h 861688"/>
              <a:gd name="connsiteX1244" fmla="*/ 1972897 w 2525033"/>
              <a:gd name="connsiteY1244" fmla="*/ 270145 h 861688"/>
              <a:gd name="connsiteX1245" fmla="*/ 1509529 w 2525033"/>
              <a:gd name="connsiteY1245" fmla="*/ 270145 h 861688"/>
              <a:gd name="connsiteX1246" fmla="*/ 1541458 w 2525033"/>
              <a:gd name="connsiteY1246" fmla="*/ 296572 h 861688"/>
              <a:gd name="connsiteX1247" fmla="*/ 1540659 w 2525033"/>
              <a:gd name="connsiteY1247" fmla="*/ 316478 h 861688"/>
              <a:gd name="connsiteX1248" fmla="*/ 1540072 w 2525033"/>
              <a:gd name="connsiteY1248" fmla="*/ 348419 h 861688"/>
              <a:gd name="connsiteX1249" fmla="*/ 1548004 w 2525033"/>
              <a:gd name="connsiteY1249" fmla="*/ 358465 h 861688"/>
              <a:gd name="connsiteX1250" fmla="*/ 1534513 w 2525033"/>
              <a:gd name="connsiteY1250" fmla="*/ 368524 h 861688"/>
              <a:gd name="connsiteX1251" fmla="*/ 1525393 w 2525033"/>
              <a:gd name="connsiteY1251" fmla="*/ 358863 h 861688"/>
              <a:gd name="connsiteX1252" fmla="*/ 1498623 w 2525033"/>
              <a:gd name="connsiteY1252" fmla="*/ 368326 h 861688"/>
              <a:gd name="connsiteX1253" fmla="*/ 1473439 w 2525033"/>
              <a:gd name="connsiteY1253" fmla="*/ 346444 h 861688"/>
              <a:gd name="connsiteX1254" fmla="*/ 1524994 w 2525033"/>
              <a:gd name="connsiteY1254" fmla="*/ 314305 h 861688"/>
              <a:gd name="connsiteX1255" fmla="*/ 1524994 w 2525033"/>
              <a:gd name="connsiteY1255" fmla="*/ 308990 h 861688"/>
              <a:gd name="connsiteX1256" fmla="*/ 1507355 w 2525033"/>
              <a:gd name="connsiteY1256" fmla="*/ 283160 h 861688"/>
              <a:gd name="connsiteX1257" fmla="*/ 1477599 w 2525033"/>
              <a:gd name="connsiteY1257" fmla="*/ 295975 h 861688"/>
              <a:gd name="connsiteX1258" fmla="*/ 1477012 w 2525033"/>
              <a:gd name="connsiteY1258" fmla="*/ 290064 h 861688"/>
              <a:gd name="connsiteX1259" fmla="*/ 1509529 w 2525033"/>
              <a:gd name="connsiteY1259" fmla="*/ 270145 h 861688"/>
              <a:gd name="connsiteX1260" fmla="*/ 1166784 w 2525033"/>
              <a:gd name="connsiteY1260" fmla="*/ 270145 h 861688"/>
              <a:gd name="connsiteX1261" fmla="*/ 1201099 w 2525033"/>
              <a:gd name="connsiteY1261" fmla="*/ 307016 h 861688"/>
              <a:gd name="connsiteX1262" fmla="*/ 1200899 w 2525033"/>
              <a:gd name="connsiteY1262" fmla="*/ 319633 h 861688"/>
              <a:gd name="connsiteX1263" fmla="*/ 1142387 w 2525033"/>
              <a:gd name="connsiteY1263" fmla="*/ 319633 h 861688"/>
              <a:gd name="connsiteX1264" fmla="*/ 1171743 w 2525033"/>
              <a:gd name="connsiteY1264" fmla="*/ 354529 h 861688"/>
              <a:gd name="connsiteX1265" fmla="*/ 1199700 w 2525033"/>
              <a:gd name="connsiteY1265" fmla="*/ 346047 h 861688"/>
              <a:gd name="connsiteX1266" fmla="*/ 1200500 w 2525033"/>
              <a:gd name="connsiteY1266" fmla="*/ 351176 h 861688"/>
              <a:gd name="connsiteX1267" fmla="*/ 1166384 w 2525033"/>
              <a:gd name="connsiteY1267" fmla="*/ 368326 h 861688"/>
              <a:gd name="connsiteX1268" fmla="*/ 1125335 w 2525033"/>
              <a:gd name="connsiteY1268" fmla="*/ 323184 h 861688"/>
              <a:gd name="connsiteX1269" fmla="*/ 1166784 w 2525033"/>
              <a:gd name="connsiteY1269" fmla="*/ 270145 h 861688"/>
              <a:gd name="connsiteX1270" fmla="*/ 1038103 w 2525033"/>
              <a:gd name="connsiteY1270" fmla="*/ 270145 h 861688"/>
              <a:gd name="connsiteX1271" fmla="*/ 1072406 w 2525033"/>
              <a:gd name="connsiteY1271" fmla="*/ 307016 h 861688"/>
              <a:gd name="connsiteX1272" fmla="*/ 1072218 w 2525033"/>
              <a:gd name="connsiteY1272" fmla="*/ 319633 h 861688"/>
              <a:gd name="connsiteX1273" fmla="*/ 1013718 w 2525033"/>
              <a:gd name="connsiteY1273" fmla="*/ 319633 h 861688"/>
              <a:gd name="connsiteX1274" fmla="*/ 1043062 w 2525033"/>
              <a:gd name="connsiteY1274" fmla="*/ 354529 h 861688"/>
              <a:gd name="connsiteX1275" fmla="*/ 1071019 w 2525033"/>
              <a:gd name="connsiteY1275" fmla="*/ 346047 h 861688"/>
              <a:gd name="connsiteX1276" fmla="*/ 1071819 w 2525033"/>
              <a:gd name="connsiteY1276" fmla="*/ 351176 h 861688"/>
              <a:gd name="connsiteX1277" fmla="*/ 1037703 w 2525033"/>
              <a:gd name="connsiteY1277" fmla="*/ 368326 h 861688"/>
              <a:gd name="connsiteX1278" fmla="*/ 996654 w 2525033"/>
              <a:gd name="connsiteY1278" fmla="*/ 323184 h 861688"/>
              <a:gd name="connsiteX1279" fmla="*/ 1038103 w 2525033"/>
              <a:gd name="connsiteY1279" fmla="*/ 270145 h 861688"/>
              <a:gd name="connsiteX1280" fmla="*/ 828512 w 2525033"/>
              <a:gd name="connsiteY1280" fmla="*/ 270145 h 861688"/>
              <a:gd name="connsiteX1281" fmla="*/ 860441 w 2525033"/>
              <a:gd name="connsiteY1281" fmla="*/ 296572 h 861688"/>
              <a:gd name="connsiteX1282" fmla="*/ 859642 w 2525033"/>
              <a:gd name="connsiteY1282" fmla="*/ 316478 h 861688"/>
              <a:gd name="connsiteX1283" fmla="*/ 859055 w 2525033"/>
              <a:gd name="connsiteY1283" fmla="*/ 348419 h 861688"/>
              <a:gd name="connsiteX1284" fmla="*/ 866987 w 2525033"/>
              <a:gd name="connsiteY1284" fmla="*/ 358465 h 861688"/>
              <a:gd name="connsiteX1285" fmla="*/ 853496 w 2525033"/>
              <a:gd name="connsiteY1285" fmla="*/ 368524 h 861688"/>
              <a:gd name="connsiteX1286" fmla="*/ 844376 w 2525033"/>
              <a:gd name="connsiteY1286" fmla="*/ 358863 h 861688"/>
              <a:gd name="connsiteX1287" fmla="*/ 817606 w 2525033"/>
              <a:gd name="connsiteY1287" fmla="*/ 368326 h 861688"/>
              <a:gd name="connsiteX1288" fmla="*/ 792422 w 2525033"/>
              <a:gd name="connsiteY1288" fmla="*/ 346444 h 861688"/>
              <a:gd name="connsiteX1289" fmla="*/ 843977 w 2525033"/>
              <a:gd name="connsiteY1289" fmla="*/ 314305 h 861688"/>
              <a:gd name="connsiteX1290" fmla="*/ 843977 w 2525033"/>
              <a:gd name="connsiteY1290" fmla="*/ 308990 h 861688"/>
              <a:gd name="connsiteX1291" fmla="*/ 826338 w 2525033"/>
              <a:gd name="connsiteY1291" fmla="*/ 283160 h 861688"/>
              <a:gd name="connsiteX1292" fmla="*/ 796582 w 2525033"/>
              <a:gd name="connsiteY1292" fmla="*/ 295975 h 861688"/>
              <a:gd name="connsiteX1293" fmla="*/ 795995 w 2525033"/>
              <a:gd name="connsiteY1293" fmla="*/ 290064 h 861688"/>
              <a:gd name="connsiteX1294" fmla="*/ 828512 w 2525033"/>
              <a:gd name="connsiteY1294" fmla="*/ 270145 h 861688"/>
              <a:gd name="connsiteX1295" fmla="*/ 1733186 w 2525033"/>
              <a:gd name="connsiteY1295" fmla="*/ 269959 h 861688"/>
              <a:gd name="connsiteX1296" fmla="*/ 1755397 w 2525033"/>
              <a:gd name="connsiteY1296" fmla="*/ 282179 h 861688"/>
              <a:gd name="connsiteX1297" fmla="*/ 1754410 w 2525033"/>
              <a:gd name="connsiteY1297" fmla="*/ 290450 h 861688"/>
              <a:gd name="connsiteX1298" fmla="*/ 1731800 w 2525033"/>
              <a:gd name="connsiteY1298" fmla="*/ 282961 h 861688"/>
              <a:gd name="connsiteX1299" fmla="*/ 1713162 w 2525033"/>
              <a:gd name="connsiteY1299" fmla="*/ 295193 h 861688"/>
              <a:gd name="connsiteX1300" fmla="*/ 1728627 w 2525033"/>
              <a:gd name="connsiteY1300" fmla="*/ 310766 h 861688"/>
              <a:gd name="connsiteX1301" fmla="*/ 1739333 w 2525033"/>
              <a:gd name="connsiteY1301" fmla="*/ 314902 h 861688"/>
              <a:gd name="connsiteX1302" fmla="*/ 1758970 w 2525033"/>
              <a:gd name="connsiteY1302" fmla="*/ 339354 h 861688"/>
              <a:gd name="connsiteX1303" fmla="*/ 1722081 w 2525033"/>
              <a:gd name="connsiteY1303" fmla="*/ 368326 h 861688"/>
              <a:gd name="connsiteX1304" fmla="*/ 1696897 w 2525033"/>
              <a:gd name="connsiteY1304" fmla="*/ 352157 h 861688"/>
              <a:gd name="connsiteX1305" fmla="*/ 1698683 w 2525033"/>
              <a:gd name="connsiteY1305" fmla="*/ 344073 h 861688"/>
              <a:gd name="connsiteX1306" fmla="*/ 1726641 w 2525033"/>
              <a:gd name="connsiteY1306" fmla="*/ 356503 h 861688"/>
              <a:gd name="connsiteX1307" fmla="*/ 1743505 w 2525033"/>
              <a:gd name="connsiteY1307" fmla="*/ 344271 h 861688"/>
              <a:gd name="connsiteX1308" fmla="*/ 1726441 w 2525033"/>
              <a:gd name="connsiteY1308" fmla="*/ 327519 h 861688"/>
              <a:gd name="connsiteX1309" fmla="*/ 1716535 w 2525033"/>
              <a:gd name="connsiteY1309" fmla="*/ 323383 h 861688"/>
              <a:gd name="connsiteX1310" fmla="*/ 1698683 w 2525033"/>
              <a:gd name="connsiteY1310" fmla="*/ 298931 h 861688"/>
              <a:gd name="connsiteX1311" fmla="*/ 1733186 w 2525033"/>
              <a:gd name="connsiteY1311" fmla="*/ 269959 h 861688"/>
              <a:gd name="connsiteX1312" fmla="*/ 222883 w 2525033"/>
              <a:gd name="connsiteY1312" fmla="*/ 269959 h 861688"/>
              <a:gd name="connsiteX1313" fmla="*/ 245094 w 2525033"/>
              <a:gd name="connsiteY1313" fmla="*/ 282179 h 861688"/>
              <a:gd name="connsiteX1314" fmla="*/ 244107 w 2525033"/>
              <a:gd name="connsiteY1314" fmla="*/ 290450 h 861688"/>
              <a:gd name="connsiteX1315" fmla="*/ 221497 w 2525033"/>
              <a:gd name="connsiteY1315" fmla="*/ 282961 h 861688"/>
              <a:gd name="connsiteX1316" fmla="*/ 202859 w 2525033"/>
              <a:gd name="connsiteY1316" fmla="*/ 295193 h 861688"/>
              <a:gd name="connsiteX1317" fmla="*/ 218324 w 2525033"/>
              <a:gd name="connsiteY1317" fmla="*/ 310766 h 861688"/>
              <a:gd name="connsiteX1318" fmla="*/ 229030 w 2525033"/>
              <a:gd name="connsiteY1318" fmla="*/ 314902 h 861688"/>
              <a:gd name="connsiteX1319" fmla="*/ 248667 w 2525033"/>
              <a:gd name="connsiteY1319" fmla="*/ 339354 h 861688"/>
              <a:gd name="connsiteX1320" fmla="*/ 211778 w 2525033"/>
              <a:gd name="connsiteY1320" fmla="*/ 368326 h 861688"/>
              <a:gd name="connsiteX1321" fmla="*/ 186594 w 2525033"/>
              <a:gd name="connsiteY1321" fmla="*/ 352157 h 861688"/>
              <a:gd name="connsiteX1322" fmla="*/ 188380 w 2525033"/>
              <a:gd name="connsiteY1322" fmla="*/ 344073 h 861688"/>
              <a:gd name="connsiteX1323" fmla="*/ 216338 w 2525033"/>
              <a:gd name="connsiteY1323" fmla="*/ 356503 h 861688"/>
              <a:gd name="connsiteX1324" fmla="*/ 233202 w 2525033"/>
              <a:gd name="connsiteY1324" fmla="*/ 344271 h 861688"/>
              <a:gd name="connsiteX1325" fmla="*/ 216138 w 2525033"/>
              <a:gd name="connsiteY1325" fmla="*/ 327519 h 861688"/>
              <a:gd name="connsiteX1326" fmla="*/ 206232 w 2525033"/>
              <a:gd name="connsiteY1326" fmla="*/ 323383 h 861688"/>
              <a:gd name="connsiteX1327" fmla="*/ 188380 w 2525033"/>
              <a:gd name="connsiteY1327" fmla="*/ 298931 h 861688"/>
              <a:gd name="connsiteX1328" fmla="*/ 222883 w 2525033"/>
              <a:gd name="connsiteY1328" fmla="*/ 269959 h 861688"/>
              <a:gd name="connsiteX1329" fmla="*/ 907636 w 2525033"/>
              <a:gd name="connsiteY1329" fmla="*/ 256945 h 861688"/>
              <a:gd name="connsiteX1330" fmla="*/ 906836 w 2525033"/>
              <a:gd name="connsiteY1330" fmla="*/ 274679 h 861688"/>
              <a:gd name="connsiteX1331" fmla="*/ 933020 w 2525033"/>
              <a:gd name="connsiteY1331" fmla="*/ 274679 h 861688"/>
              <a:gd name="connsiteX1332" fmla="*/ 931620 w 2525033"/>
              <a:gd name="connsiteY1332" fmla="*/ 285334 h 861688"/>
              <a:gd name="connsiteX1333" fmla="*/ 906237 w 2525033"/>
              <a:gd name="connsiteY1333" fmla="*/ 285334 h 861688"/>
              <a:gd name="connsiteX1334" fmla="*/ 905849 w 2525033"/>
              <a:gd name="connsiteY1334" fmla="*/ 310171 h 861688"/>
              <a:gd name="connsiteX1335" fmla="*/ 905649 w 2525033"/>
              <a:gd name="connsiteY1335" fmla="*/ 333232 h 861688"/>
              <a:gd name="connsiteX1336" fmla="*/ 917742 w 2525033"/>
              <a:gd name="connsiteY1336" fmla="*/ 354728 h 861688"/>
              <a:gd name="connsiteX1337" fmla="*/ 932420 w 2525033"/>
              <a:gd name="connsiteY1337" fmla="*/ 349599 h 861688"/>
              <a:gd name="connsiteX1338" fmla="*/ 934406 w 2525033"/>
              <a:gd name="connsiteY1338" fmla="*/ 350382 h 861688"/>
              <a:gd name="connsiteX1339" fmla="*/ 912982 w 2525033"/>
              <a:gd name="connsiteY1339" fmla="*/ 367929 h 861688"/>
              <a:gd name="connsiteX1340" fmla="*/ 889385 w 2525033"/>
              <a:gd name="connsiteY1340" fmla="*/ 340534 h 861688"/>
              <a:gd name="connsiteX1341" fmla="*/ 889984 w 2525033"/>
              <a:gd name="connsiteY1341" fmla="*/ 311549 h 861688"/>
              <a:gd name="connsiteX1342" fmla="*/ 890572 w 2525033"/>
              <a:gd name="connsiteY1342" fmla="*/ 285334 h 861688"/>
              <a:gd name="connsiteX1343" fmla="*/ 879666 w 2525033"/>
              <a:gd name="connsiteY1343" fmla="*/ 285334 h 861688"/>
              <a:gd name="connsiteX1344" fmla="*/ 879666 w 2525033"/>
              <a:gd name="connsiteY1344" fmla="*/ 278826 h 861688"/>
              <a:gd name="connsiteX1345" fmla="*/ 901090 w 2525033"/>
              <a:gd name="connsiteY1345" fmla="*/ 257727 h 861688"/>
              <a:gd name="connsiteX1346" fmla="*/ 48188 w 2525033"/>
              <a:gd name="connsiteY1346" fmla="*/ 250238 h 861688"/>
              <a:gd name="connsiteX1347" fmla="*/ 37876 w 2525033"/>
              <a:gd name="connsiteY1347" fmla="*/ 250835 h 861688"/>
              <a:gd name="connsiteX1348" fmla="*/ 37876 w 2525033"/>
              <a:gd name="connsiteY1348" fmla="*/ 354926 h 861688"/>
              <a:gd name="connsiteX1349" fmla="*/ 47595 w 2525033"/>
              <a:gd name="connsiteY1349" fmla="*/ 355709 h 861688"/>
              <a:gd name="connsiteX1350" fmla="*/ 98562 w 2525033"/>
              <a:gd name="connsiteY1350" fmla="*/ 301105 h 861688"/>
              <a:gd name="connsiteX1351" fmla="*/ 48188 w 2525033"/>
              <a:gd name="connsiteY1351" fmla="*/ 250238 h 861688"/>
              <a:gd name="connsiteX1352" fmla="*/ 1401223 w 2525033"/>
              <a:gd name="connsiteY1352" fmla="*/ 249443 h 861688"/>
              <a:gd name="connsiteX1353" fmla="*/ 1392691 w 2525033"/>
              <a:gd name="connsiteY1353" fmla="*/ 250238 h 861688"/>
              <a:gd name="connsiteX1354" fmla="*/ 1392691 w 2525033"/>
              <a:gd name="connsiteY1354" fmla="*/ 305438 h 861688"/>
              <a:gd name="connsiteX1355" fmla="*/ 1400423 w 2525033"/>
              <a:gd name="connsiteY1355" fmla="*/ 305438 h 861688"/>
              <a:gd name="connsiteX1356" fmla="*/ 1428580 w 2525033"/>
              <a:gd name="connsiteY1356" fmla="*/ 274876 h 861688"/>
              <a:gd name="connsiteX1357" fmla="*/ 1401223 w 2525033"/>
              <a:gd name="connsiteY1357" fmla="*/ 249443 h 861688"/>
              <a:gd name="connsiteX1358" fmla="*/ 48582 w 2525033"/>
              <a:gd name="connsiteY1358" fmla="*/ 238801 h 861688"/>
              <a:gd name="connsiteX1359" fmla="*/ 117794 w 2525033"/>
              <a:gd name="connsiteY1359" fmla="*/ 297752 h 861688"/>
              <a:gd name="connsiteX1360" fmla="*/ 45609 w 2525033"/>
              <a:gd name="connsiteY1360" fmla="*/ 367345 h 861688"/>
              <a:gd name="connsiteX1361" fmla="*/ 9319 w 2525033"/>
              <a:gd name="connsiteY1361" fmla="*/ 365370 h 861688"/>
              <a:gd name="connsiteX1362" fmla="*/ 9319 w 2525033"/>
              <a:gd name="connsiteY1362" fmla="*/ 361620 h 861688"/>
              <a:gd name="connsiteX1363" fmla="*/ 20824 w 2525033"/>
              <a:gd name="connsiteY1363" fmla="*/ 346643 h 861688"/>
              <a:gd name="connsiteX1364" fmla="*/ 20824 w 2525033"/>
              <a:gd name="connsiteY1364" fmla="*/ 250040 h 861688"/>
              <a:gd name="connsiteX1365" fmla="*/ 8326 w 2525033"/>
              <a:gd name="connsiteY1365" fmla="*/ 245904 h 861688"/>
              <a:gd name="connsiteX1366" fmla="*/ 8326 w 2525033"/>
              <a:gd name="connsiteY1366" fmla="*/ 241570 h 861688"/>
              <a:gd name="connsiteX1367" fmla="*/ 48582 w 2525033"/>
              <a:gd name="connsiteY1367" fmla="*/ 238801 h 861688"/>
              <a:gd name="connsiteX1368" fmla="*/ 1402409 w 2525033"/>
              <a:gd name="connsiteY1368" fmla="*/ 238602 h 861688"/>
              <a:gd name="connsiteX1369" fmla="*/ 1446631 w 2525033"/>
              <a:gd name="connsiteY1369" fmla="*/ 271921 h 861688"/>
              <a:gd name="connsiteX1370" fmla="*/ 1418074 w 2525033"/>
              <a:gd name="connsiteY1370" fmla="*/ 309574 h 861688"/>
              <a:gd name="connsiteX1371" fmla="*/ 1446032 w 2525033"/>
              <a:gd name="connsiteY1371" fmla="*/ 346842 h 861688"/>
              <a:gd name="connsiteX1372" fmla="*/ 1464482 w 2525033"/>
              <a:gd name="connsiteY1372" fmla="*/ 360241 h 861688"/>
              <a:gd name="connsiteX1373" fmla="*/ 1464482 w 2525033"/>
              <a:gd name="connsiteY1373" fmla="*/ 363992 h 861688"/>
              <a:gd name="connsiteX1374" fmla="*/ 1449405 w 2525033"/>
              <a:gd name="connsiteY1374" fmla="*/ 368326 h 861688"/>
              <a:gd name="connsiteX1375" fmla="*/ 1428181 w 2525033"/>
              <a:gd name="connsiteY1375" fmla="*/ 354330 h 861688"/>
              <a:gd name="connsiteX1376" fmla="*/ 1402010 w 2525033"/>
              <a:gd name="connsiteY1376" fmla="*/ 314901 h 861688"/>
              <a:gd name="connsiteX1377" fmla="*/ 1392691 w 2525033"/>
              <a:gd name="connsiteY1377" fmla="*/ 314901 h 861688"/>
              <a:gd name="connsiteX1378" fmla="*/ 1392691 w 2525033"/>
              <a:gd name="connsiteY1378" fmla="*/ 356503 h 861688"/>
              <a:gd name="connsiteX1379" fmla="*/ 1405183 w 2525033"/>
              <a:gd name="connsiteY1379" fmla="*/ 359657 h 861688"/>
              <a:gd name="connsiteX1380" fmla="*/ 1405183 w 2525033"/>
              <a:gd name="connsiteY1380" fmla="*/ 363992 h 861688"/>
              <a:gd name="connsiteX1381" fmla="*/ 1382572 w 2525033"/>
              <a:gd name="connsiteY1381" fmla="*/ 367345 h 861688"/>
              <a:gd name="connsiteX1382" fmla="*/ 1363934 w 2525033"/>
              <a:gd name="connsiteY1382" fmla="*/ 365370 h 861688"/>
              <a:gd name="connsiteX1383" fmla="*/ 1363934 w 2525033"/>
              <a:gd name="connsiteY1383" fmla="*/ 361620 h 861688"/>
              <a:gd name="connsiteX1384" fmla="*/ 1375439 w 2525033"/>
              <a:gd name="connsiteY1384" fmla="*/ 346643 h 861688"/>
              <a:gd name="connsiteX1385" fmla="*/ 1375439 w 2525033"/>
              <a:gd name="connsiteY1385" fmla="*/ 249841 h 861688"/>
              <a:gd name="connsiteX1386" fmla="*/ 1362947 w 2525033"/>
              <a:gd name="connsiteY1386" fmla="*/ 245904 h 861688"/>
              <a:gd name="connsiteX1387" fmla="*/ 1362947 w 2525033"/>
              <a:gd name="connsiteY1387" fmla="*/ 241570 h 861688"/>
              <a:gd name="connsiteX1388" fmla="*/ 1402409 w 2525033"/>
              <a:gd name="connsiteY1388" fmla="*/ 238602 h 861688"/>
              <a:gd name="connsiteX1389" fmla="*/ 1664980 w 2525033"/>
              <a:gd name="connsiteY1389" fmla="*/ 230518 h 861688"/>
              <a:gd name="connsiteX1390" fmla="*/ 1675286 w 2525033"/>
              <a:gd name="connsiteY1390" fmla="*/ 241173 h 861688"/>
              <a:gd name="connsiteX1391" fmla="*/ 1664181 w 2525033"/>
              <a:gd name="connsiteY1391" fmla="*/ 253393 h 861688"/>
              <a:gd name="connsiteX1392" fmla="*/ 1653675 w 2525033"/>
              <a:gd name="connsiteY1392" fmla="*/ 242154 h 861688"/>
              <a:gd name="connsiteX1393" fmla="*/ 1664980 w 2525033"/>
              <a:gd name="connsiteY1393" fmla="*/ 230518 h 861688"/>
              <a:gd name="connsiteX1394" fmla="*/ 966336 w 2525033"/>
              <a:gd name="connsiteY1394" fmla="*/ 230518 h 861688"/>
              <a:gd name="connsiteX1395" fmla="*/ 976642 w 2525033"/>
              <a:gd name="connsiteY1395" fmla="*/ 241173 h 861688"/>
              <a:gd name="connsiteX1396" fmla="*/ 965536 w 2525033"/>
              <a:gd name="connsiteY1396" fmla="*/ 253393 h 861688"/>
              <a:gd name="connsiteX1397" fmla="*/ 955030 w 2525033"/>
              <a:gd name="connsiteY1397" fmla="*/ 242154 h 861688"/>
              <a:gd name="connsiteX1398" fmla="*/ 966336 w 2525033"/>
              <a:gd name="connsiteY1398" fmla="*/ 230518 h 861688"/>
              <a:gd name="connsiteX1399" fmla="*/ 652561 w 2525033"/>
              <a:gd name="connsiteY1399" fmla="*/ 230518 h 861688"/>
              <a:gd name="connsiteX1400" fmla="*/ 662867 w 2525033"/>
              <a:gd name="connsiteY1400" fmla="*/ 241173 h 861688"/>
              <a:gd name="connsiteX1401" fmla="*/ 651761 w 2525033"/>
              <a:gd name="connsiteY1401" fmla="*/ 253393 h 861688"/>
              <a:gd name="connsiteX1402" fmla="*/ 641255 w 2525033"/>
              <a:gd name="connsiteY1402" fmla="*/ 242154 h 861688"/>
              <a:gd name="connsiteX1403" fmla="*/ 652561 w 2525033"/>
              <a:gd name="connsiteY1403" fmla="*/ 230518 h 861688"/>
              <a:gd name="connsiteX1404" fmla="*/ 437335 w 2525033"/>
              <a:gd name="connsiteY1404" fmla="*/ 230518 h 861688"/>
              <a:gd name="connsiteX1405" fmla="*/ 447641 w 2525033"/>
              <a:gd name="connsiteY1405" fmla="*/ 241173 h 861688"/>
              <a:gd name="connsiteX1406" fmla="*/ 436536 w 2525033"/>
              <a:gd name="connsiteY1406" fmla="*/ 253393 h 861688"/>
              <a:gd name="connsiteX1407" fmla="*/ 426030 w 2525033"/>
              <a:gd name="connsiteY1407" fmla="*/ 242154 h 861688"/>
              <a:gd name="connsiteX1408" fmla="*/ 437335 w 2525033"/>
              <a:gd name="connsiteY1408" fmla="*/ 230518 h 861688"/>
              <a:gd name="connsiteX1409" fmla="*/ 154676 w 2525033"/>
              <a:gd name="connsiteY1409" fmla="*/ 230518 h 861688"/>
              <a:gd name="connsiteX1410" fmla="*/ 164982 w 2525033"/>
              <a:gd name="connsiteY1410" fmla="*/ 241173 h 861688"/>
              <a:gd name="connsiteX1411" fmla="*/ 153877 w 2525033"/>
              <a:gd name="connsiteY1411" fmla="*/ 253393 h 861688"/>
              <a:gd name="connsiteX1412" fmla="*/ 143371 w 2525033"/>
              <a:gd name="connsiteY1412" fmla="*/ 242154 h 861688"/>
              <a:gd name="connsiteX1413" fmla="*/ 154676 w 2525033"/>
              <a:gd name="connsiteY1413" fmla="*/ 230518 h 861688"/>
              <a:gd name="connsiteX1414" fmla="*/ 1988562 w 2525033"/>
              <a:gd name="connsiteY1414" fmla="*/ 148854 h 861688"/>
              <a:gd name="connsiteX1415" fmla="*/ 1978443 w 2525033"/>
              <a:gd name="connsiteY1415" fmla="*/ 164625 h 861688"/>
              <a:gd name="connsiteX1416" fmla="*/ 2003827 w 2525033"/>
              <a:gd name="connsiteY1416" fmla="*/ 179602 h 861688"/>
              <a:gd name="connsiteX1417" fmla="*/ 2035170 w 2525033"/>
              <a:gd name="connsiteY1417" fmla="*/ 160875 h 861688"/>
              <a:gd name="connsiteX1418" fmla="*/ 2020492 w 2525033"/>
              <a:gd name="connsiteY1418" fmla="*/ 148854 h 861688"/>
              <a:gd name="connsiteX1419" fmla="*/ 1505819 w 2525033"/>
              <a:gd name="connsiteY1419" fmla="*/ 99757 h 861688"/>
              <a:gd name="connsiteX1420" fmla="*/ 1471316 w 2525033"/>
              <a:gd name="connsiteY1420" fmla="*/ 119670 h 861688"/>
              <a:gd name="connsiteX1421" fmla="*/ 1486781 w 2525033"/>
              <a:gd name="connsiteY1421" fmla="*/ 132685 h 861688"/>
              <a:gd name="connsiteX1422" fmla="*/ 1505819 w 2525033"/>
              <a:gd name="connsiteY1422" fmla="*/ 127357 h 861688"/>
              <a:gd name="connsiteX1423" fmla="*/ 683291 w 2525033"/>
              <a:gd name="connsiteY1423" fmla="*/ 99757 h 861688"/>
              <a:gd name="connsiteX1424" fmla="*/ 648788 w 2525033"/>
              <a:gd name="connsiteY1424" fmla="*/ 119670 h 861688"/>
              <a:gd name="connsiteX1425" fmla="*/ 664253 w 2525033"/>
              <a:gd name="connsiteY1425" fmla="*/ 132685 h 861688"/>
              <a:gd name="connsiteX1426" fmla="*/ 683291 w 2525033"/>
              <a:gd name="connsiteY1426" fmla="*/ 127357 h 861688"/>
              <a:gd name="connsiteX1427" fmla="*/ 594960 w 2525033"/>
              <a:gd name="connsiteY1427" fmla="*/ 99757 h 861688"/>
              <a:gd name="connsiteX1428" fmla="*/ 560457 w 2525033"/>
              <a:gd name="connsiteY1428" fmla="*/ 119670 h 861688"/>
              <a:gd name="connsiteX1429" fmla="*/ 575922 w 2525033"/>
              <a:gd name="connsiteY1429" fmla="*/ 132685 h 861688"/>
              <a:gd name="connsiteX1430" fmla="*/ 594960 w 2525033"/>
              <a:gd name="connsiteY1430" fmla="*/ 127357 h 861688"/>
              <a:gd name="connsiteX1431" fmla="*/ 180773 w 2525033"/>
              <a:gd name="connsiteY1431" fmla="*/ 99757 h 861688"/>
              <a:gd name="connsiteX1432" fmla="*/ 146270 w 2525033"/>
              <a:gd name="connsiteY1432" fmla="*/ 119670 h 861688"/>
              <a:gd name="connsiteX1433" fmla="*/ 161735 w 2525033"/>
              <a:gd name="connsiteY1433" fmla="*/ 132685 h 861688"/>
              <a:gd name="connsiteX1434" fmla="*/ 180773 w 2525033"/>
              <a:gd name="connsiteY1434" fmla="*/ 127357 h 861688"/>
              <a:gd name="connsiteX1435" fmla="*/ 1240162 w 2525033"/>
              <a:gd name="connsiteY1435" fmla="*/ 57572 h 861688"/>
              <a:gd name="connsiteX1436" fmla="*/ 1210606 w 2525033"/>
              <a:gd name="connsiteY1436" fmla="*/ 98181 h 861688"/>
              <a:gd name="connsiteX1437" fmla="*/ 1234403 w 2525033"/>
              <a:gd name="connsiteY1437" fmla="*/ 131307 h 861688"/>
              <a:gd name="connsiteX1438" fmla="*/ 1254640 w 2525033"/>
              <a:gd name="connsiteY1438" fmla="*/ 124998 h 861688"/>
              <a:gd name="connsiteX1439" fmla="*/ 1254640 w 2525033"/>
              <a:gd name="connsiteY1439" fmla="*/ 59739 h 861688"/>
              <a:gd name="connsiteX1440" fmla="*/ 1240162 w 2525033"/>
              <a:gd name="connsiteY1440" fmla="*/ 57572 h 861688"/>
              <a:gd name="connsiteX1441" fmla="*/ 1069508 w 2525033"/>
              <a:gd name="connsiteY1441" fmla="*/ 57572 h 861688"/>
              <a:gd name="connsiteX1442" fmla="*/ 1042338 w 2525033"/>
              <a:gd name="connsiteY1442" fmla="*/ 97193 h 861688"/>
              <a:gd name="connsiteX1443" fmla="*/ 1068909 w 2525033"/>
              <a:gd name="connsiteY1443" fmla="*/ 133282 h 861688"/>
              <a:gd name="connsiteX1444" fmla="*/ 1096079 w 2525033"/>
              <a:gd name="connsiteY1444" fmla="*/ 93449 h 861688"/>
              <a:gd name="connsiteX1445" fmla="*/ 1069508 w 2525033"/>
              <a:gd name="connsiteY1445" fmla="*/ 57572 h 861688"/>
              <a:gd name="connsiteX1446" fmla="*/ 1649664 w 2525033"/>
              <a:gd name="connsiteY1446" fmla="*/ 57571 h 861688"/>
              <a:gd name="connsiteX1447" fmla="*/ 1622494 w 2525033"/>
              <a:gd name="connsiteY1447" fmla="*/ 97193 h 861688"/>
              <a:gd name="connsiteX1448" fmla="*/ 1649065 w 2525033"/>
              <a:gd name="connsiteY1448" fmla="*/ 133281 h 861688"/>
              <a:gd name="connsiteX1449" fmla="*/ 1676235 w 2525033"/>
              <a:gd name="connsiteY1449" fmla="*/ 93448 h 861688"/>
              <a:gd name="connsiteX1450" fmla="*/ 1649664 w 2525033"/>
              <a:gd name="connsiteY1450" fmla="*/ 57571 h 861688"/>
              <a:gd name="connsiteX1451" fmla="*/ 964050 w 2525033"/>
              <a:gd name="connsiteY1451" fmla="*/ 57571 h 861688"/>
              <a:gd name="connsiteX1452" fmla="*/ 936880 w 2525033"/>
              <a:gd name="connsiteY1452" fmla="*/ 97193 h 861688"/>
              <a:gd name="connsiteX1453" fmla="*/ 963451 w 2525033"/>
              <a:gd name="connsiteY1453" fmla="*/ 133281 h 861688"/>
              <a:gd name="connsiteX1454" fmla="*/ 990621 w 2525033"/>
              <a:gd name="connsiteY1454" fmla="*/ 93448 h 861688"/>
              <a:gd name="connsiteX1455" fmla="*/ 964050 w 2525033"/>
              <a:gd name="connsiteY1455" fmla="*/ 57571 h 861688"/>
              <a:gd name="connsiteX1456" fmla="*/ 378322 w 2525033"/>
              <a:gd name="connsiteY1456" fmla="*/ 57571 h 861688"/>
              <a:gd name="connsiteX1457" fmla="*/ 351152 w 2525033"/>
              <a:gd name="connsiteY1457" fmla="*/ 97193 h 861688"/>
              <a:gd name="connsiteX1458" fmla="*/ 377723 w 2525033"/>
              <a:gd name="connsiteY1458" fmla="*/ 133281 h 861688"/>
              <a:gd name="connsiteX1459" fmla="*/ 404893 w 2525033"/>
              <a:gd name="connsiteY1459" fmla="*/ 93448 h 861688"/>
              <a:gd name="connsiteX1460" fmla="*/ 378322 w 2525033"/>
              <a:gd name="connsiteY1460" fmla="*/ 57571 h 861688"/>
              <a:gd name="connsiteX1461" fmla="*/ 2098592 w 2525033"/>
              <a:gd name="connsiteY1461" fmla="*/ 56976 h 861688"/>
              <a:gd name="connsiteX1462" fmla="*/ 2076181 w 2525033"/>
              <a:gd name="connsiteY1462" fmla="*/ 85563 h 861688"/>
              <a:gd name="connsiteX1463" fmla="*/ 2118617 w 2525033"/>
              <a:gd name="connsiteY1463" fmla="*/ 85563 h 861688"/>
              <a:gd name="connsiteX1464" fmla="*/ 2098592 w 2525033"/>
              <a:gd name="connsiteY1464" fmla="*/ 56976 h 861688"/>
              <a:gd name="connsiteX1465" fmla="*/ 1914983 w 2525033"/>
              <a:gd name="connsiteY1465" fmla="*/ 56976 h 861688"/>
              <a:gd name="connsiteX1466" fmla="*/ 1892572 w 2525033"/>
              <a:gd name="connsiteY1466" fmla="*/ 85563 h 861688"/>
              <a:gd name="connsiteX1467" fmla="*/ 1935008 w 2525033"/>
              <a:gd name="connsiteY1467" fmla="*/ 85563 h 861688"/>
              <a:gd name="connsiteX1468" fmla="*/ 1914983 w 2525033"/>
              <a:gd name="connsiteY1468" fmla="*/ 56976 h 861688"/>
              <a:gd name="connsiteX1469" fmla="*/ 2004827 w 2525033"/>
              <a:gd name="connsiteY1469" fmla="*/ 56187 h 861688"/>
              <a:gd name="connsiteX1470" fmla="*/ 1984002 w 2525033"/>
              <a:gd name="connsiteY1470" fmla="*/ 83986 h 861688"/>
              <a:gd name="connsiteX1471" fmla="*/ 2003040 w 2525033"/>
              <a:gd name="connsiteY1471" fmla="*/ 108630 h 861688"/>
              <a:gd name="connsiteX1472" fmla="*/ 2024652 w 2525033"/>
              <a:gd name="connsiteY1472" fmla="*/ 80633 h 861688"/>
              <a:gd name="connsiteX1473" fmla="*/ 2004827 w 2525033"/>
              <a:gd name="connsiteY1473" fmla="*/ 56187 h 861688"/>
              <a:gd name="connsiteX1474" fmla="*/ 1316176 w 2525033"/>
              <a:gd name="connsiteY1474" fmla="*/ 47712 h 861688"/>
              <a:gd name="connsiteX1475" fmla="*/ 1322522 w 2525033"/>
              <a:gd name="connsiteY1475" fmla="*/ 47712 h 861688"/>
              <a:gd name="connsiteX1476" fmla="*/ 1321523 w 2525033"/>
              <a:gd name="connsiteY1476" fmla="*/ 58355 h 861688"/>
              <a:gd name="connsiteX1477" fmla="*/ 1321523 w 2525033"/>
              <a:gd name="connsiteY1477" fmla="*/ 133281 h 861688"/>
              <a:gd name="connsiteX1478" fmla="*/ 1332628 w 2525033"/>
              <a:gd name="connsiteY1478" fmla="*/ 136237 h 861688"/>
              <a:gd name="connsiteX1479" fmla="*/ 1332628 w 2525033"/>
              <a:gd name="connsiteY1479" fmla="*/ 139975 h 861688"/>
              <a:gd name="connsiteX1480" fmla="*/ 1309630 w 2525033"/>
              <a:gd name="connsiteY1480" fmla="*/ 143328 h 861688"/>
              <a:gd name="connsiteX1481" fmla="*/ 1294752 w 2525033"/>
              <a:gd name="connsiteY1481" fmla="*/ 141552 h 861688"/>
              <a:gd name="connsiteX1482" fmla="*/ 1294752 w 2525033"/>
              <a:gd name="connsiteY1482" fmla="*/ 138199 h 861688"/>
              <a:gd name="connsiteX1483" fmla="*/ 1305258 w 2525033"/>
              <a:gd name="connsiteY1483" fmla="*/ 127557 h 861688"/>
              <a:gd name="connsiteX1484" fmla="*/ 1305258 w 2525033"/>
              <a:gd name="connsiteY1484" fmla="*/ 60919 h 861688"/>
              <a:gd name="connsiteX1485" fmla="*/ 1292566 w 2525033"/>
              <a:gd name="connsiteY1485" fmla="*/ 55598 h 861688"/>
              <a:gd name="connsiteX1486" fmla="*/ 1292566 w 2525033"/>
              <a:gd name="connsiteY1486" fmla="*/ 51456 h 861688"/>
              <a:gd name="connsiteX1487" fmla="*/ 1316176 w 2525033"/>
              <a:gd name="connsiteY1487" fmla="*/ 47712 h 861688"/>
              <a:gd name="connsiteX1488" fmla="*/ 304919 w 2525033"/>
              <a:gd name="connsiteY1488" fmla="*/ 47712 h 861688"/>
              <a:gd name="connsiteX1489" fmla="*/ 311265 w 2525033"/>
              <a:gd name="connsiteY1489" fmla="*/ 47712 h 861688"/>
              <a:gd name="connsiteX1490" fmla="*/ 310266 w 2525033"/>
              <a:gd name="connsiteY1490" fmla="*/ 58355 h 861688"/>
              <a:gd name="connsiteX1491" fmla="*/ 310266 w 2525033"/>
              <a:gd name="connsiteY1491" fmla="*/ 133281 h 861688"/>
              <a:gd name="connsiteX1492" fmla="*/ 321371 w 2525033"/>
              <a:gd name="connsiteY1492" fmla="*/ 136237 h 861688"/>
              <a:gd name="connsiteX1493" fmla="*/ 321371 w 2525033"/>
              <a:gd name="connsiteY1493" fmla="*/ 139975 h 861688"/>
              <a:gd name="connsiteX1494" fmla="*/ 298373 w 2525033"/>
              <a:gd name="connsiteY1494" fmla="*/ 143328 h 861688"/>
              <a:gd name="connsiteX1495" fmla="*/ 283495 w 2525033"/>
              <a:gd name="connsiteY1495" fmla="*/ 141552 h 861688"/>
              <a:gd name="connsiteX1496" fmla="*/ 283495 w 2525033"/>
              <a:gd name="connsiteY1496" fmla="*/ 138199 h 861688"/>
              <a:gd name="connsiteX1497" fmla="*/ 294001 w 2525033"/>
              <a:gd name="connsiteY1497" fmla="*/ 127557 h 861688"/>
              <a:gd name="connsiteX1498" fmla="*/ 294001 w 2525033"/>
              <a:gd name="connsiteY1498" fmla="*/ 60919 h 861688"/>
              <a:gd name="connsiteX1499" fmla="*/ 281309 w 2525033"/>
              <a:gd name="connsiteY1499" fmla="*/ 55598 h 861688"/>
              <a:gd name="connsiteX1500" fmla="*/ 281309 w 2525033"/>
              <a:gd name="connsiteY1500" fmla="*/ 51456 h 861688"/>
              <a:gd name="connsiteX1501" fmla="*/ 304919 w 2525033"/>
              <a:gd name="connsiteY1501" fmla="*/ 47712 h 861688"/>
              <a:gd name="connsiteX1502" fmla="*/ 2204750 w 2525033"/>
              <a:gd name="connsiteY1502" fmla="*/ 47314 h 861688"/>
              <a:gd name="connsiteX1503" fmla="*/ 2232520 w 2525033"/>
              <a:gd name="connsiteY1503" fmla="*/ 78075 h 861688"/>
              <a:gd name="connsiteX1504" fmla="*/ 2232520 w 2525033"/>
              <a:gd name="connsiteY1504" fmla="*/ 133281 h 861688"/>
              <a:gd name="connsiteX1505" fmla="*/ 2242826 w 2525033"/>
              <a:gd name="connsiteY1505" fmla="*/ 136237 h 861688"/>
              <a:gd name="connsiteX1506" fmla="*/ 2242826 w 2525033"/>
              <a:gd name="connsiteY1506" fmla="*/ 139975 h 861688"/>
              <a:gd name="connsiteX1507" fmla="*/ 2222001 w 2525033"/>
              <a:gd name="connsiteY1507" fmla="*/ 143328 h 861688"/>
              <a:gd name="connsiteX1508" fmla="*/ 2209109 w 2525033"/>
              <a:gd name="connsiteY1508" fmla="*/ 141552 h 861688"/>
              <a:gd name="connsiteX1509" fmla="*/ 2209109 w 2525033"/>
              <a:gd name="connsiteY1509" fmla="*/ 138199 h 861688"/>
              <a:gd name="connsiteX1510" fmla="*/ 2216255 w 2525033"/>
              <a:gd name="connsiteY1510" fmla="*/ 125197 h 861688"/>
              <a:gd name="connsiteX1511" fmla="*/ 2216255 w 2525033"/>
              <a:gd name="connsiteY1511" fmla="*/ 87537 h 861688"/>
              <a:gd name="connsiteX1512" fmla="*/ 2196418 w 2525033"/>
              <a:gd name="connsiteY1512" fmla="*/ 60918 h 861688"/>
              <a:gd name="connsiteX1513" fmla="*/ 2175993 w 2525033"/>
              <a:gd name="connsiteY1513" fmla="*/ 67035 h 861688"/>
              <a:gd name="connsiteX1514" fmla="*/ 2175993 w 2525033"/>
              <a:gd name="connsiteY1514" fmla="*/ 133281 h 861688"/>
              <a:gd name="connsiteX1515" fmla="*/ 2187098 w 2525033"/>
              <a:gd name="connsiteY1515" fmla="*/ 136237 h 861688"/>
              <a:gd name="connsiteX1516" fmla="*/ 2187098 w 2525033"/>
              <a:gd name="connsiteY1516" fmla="*/ 139975 h 861688"/>
              <a:gd name="connsiteX1517" fmla="*/ 2164101 w 2525033"/>
              <a:gd name="connsiteY1517" fmla="*/ 143328 h 861688"/>
              <a:gd name="connsiteX1518" fmla="*/ 2149222 w 2525033"/>
              <a:gd name="connsiteY1518" fmla="*/ 141552 h 861688"/>
              <a:gd name="connsiteX1519" fmla="*/ 2149222 w 2525033"/>
              <a:gd name="connsiteY1519" fmla="*/ 138199 h 861688"/>
              <a:gd name="connsiteX1520" fmla="*/ 2159741 w 2525033"/>
              <a:gd name="connsiteY1520" fmla="*/ 127556 h 861688"/>
              <a:gd name="connsiteX1521" fmla="*/ 2159741 w 2525033"/>
              <a:gd name="connsiteY1521" fmla="*/ 60918 h 861688"/>
              <a:gd name="connsiteX1522" fmla="*/ 2146849 w 2525033"/>
              <a:gd name="connsiteY1522" fmla="*/ 55597 h 861688"/>
              <a:gd name="connsiteX1523" fmla="*/ 2146849 w 2525033"/>
              <a:gd name="connsiteY1523" fmla="*/ 51263 h 861688"/>
              <a:gd name="connsiteX1524" fmla="*/ 2170646 w 2525033"/>
              <a:gd name="connsiteY1524" fmla="*/ 47711 h 861688"/>
              <a:gd name="connsiteX1525" fmla="*/ 2175406 w 2525033"/>
              <a:gd name="connsiteY1525" fmla="*/ 47711 h 861688"/>
              <a:gd name="connsiteX1526" fmla="*/ 2175406 w 2525033"/>
              <a:gd name="connsiteY1526" fmla="*/ 58354 h 861688"/>
              <a:gd name="connsiteX1527" fmla="*/ 2204750 w 2525033"/>
              <a:gd name="connsiteY1527" fmla="*/ 47314 h 861688"/>
              <a:gd name="connsiteX1528" fmla="*/ 1403708 w 2525033"/>
              <a:gd name="connsiteY1528" fmla="*/ 47314 h 861688"/>
              <a:gd name="connsiteX1529" fmla="*/ 1431478 w 2525033"/>
              <a:gd name="connsiteY1529" fmla="*/ 78075 h 861688"/>
              <a:gd name="connsiteX1530" fmla="*/ 1431478 w 2525033"/>
              <a:gd name="connsiteY1530" fmla="*/ 133281 h 861688"/>
              <a:gd name="connsiteX1531" fmla="*/ 1441784 w 2525033"/>
              <a:gd name="connsiteY1531" fmla="*/ 136237 h 861688"/>
              <a:gd name="connsiteX1532" fmla="*/ 1441784 w 2525033"/>
              <a:gd name="connsiteY1532" fmla="*/ 139975 h 861688"/>
              <a:gd name="connsiteX1533" fmla="*/ 1420959 w 2525033"/>
              <a:gd name="connsiteY1533" fmla="*/ 143328 h 861688"/>
              <a:gd name="connsiteX1534" fmla="*/ 1408067 w 2525033"/>
              <a:gd name="connsiteY1534" fmla="*/ 141552 h 861688"/>
              <a:gd name="connsiteX1535" fmla="*/ 1408067 w 2525033"/>
              <a:gd name="connsiteY1535" fmla="*/ 138199 h 861688"/>
              <a:gd name="connsiteX1536" fmla="*/ 1415213 w 2525033"/>
              <a:gd name="connsiteY1536" fmla="*/ 125197 h 861688"/>
              <a:gd name="connsiteX1537" fmla="*/ 1415213 w 2525033"/>
              <a:gd name="connsiteY1537" fmla="*/ 87537 h 861688"/>
              <a:gd name="connsiteX1538" fmla="*/ 1395376 w 2525033"/>
              <a:gd name="connsiteY1538" fmla="*/ 60918 h 861688"/>
              <a:gd name="connsiteX1539" fmla="*/ 1374951 w 2525033"/>
              <a:gd name="connsiteY1539" fmla="*/ 67035 h 861688"/>
              <a:gd name="connsiteX1540" fmla="*/ 1374951 w 2525033"/>
              <a:gd name="connsiteY1540" fmla="*/ 133281 h 861688"/>
              <a:gd name="connsiteX1541" fmla="*/ 1386056 w 2525033"/>
              <a:gd name="connsiteY1541" fmla="*/ 136237 h 861688"/>
              <a:gd name="connsiteX1542" fmla="*/ 1386056 w 2525033"/>
              <a:gd name="connsiteY1542" fmla="*/ 139975 h 861688"/>
              <a:gd name="connsiteX1543" fmla="*/ 1363059 w 2525033"/>
              <a:gd name="connsiteY1543" fmla="*/ 143328 h 861688"/>
              <a:gd name="connsiteX1544" fmla="*/ 1348180 w 2525033"/>
              <a:gd name="connsiteY1544" fmla="*/ 141552 h 861688"/>
              <a:gd name="connsiteX1545" fmla="*/ 1348180 w 2525033"/>
              <a:gd name="connsiteY1545" fmla="*/ 138199 h 861688"/>
              <a:gd name="connsiteX1546" fmla="*/ 1358699 w 2525033"/>
              <a:gd name="connsiteY1546" fmla="*/ 127556 h 861688"/>
              <a:gd name="connsiteX1547" fmla="*/ 1358699 w 2525033"/>
              <a:gd name="connsiteY1547" fmla="*/ 60918 h 861688"/>
              <a:gd name="connsiteX1548" fmla="*/ 1345807 w 2525033"/>
              <a:gd name="connsiteY1548" fmla="*/ 55597 h 861688"/>
              <a:gd name="connsiteX1549" fmla="*/ 1345807 w 2525033"/>
              <a:gd name="connsiteY1549" fmla="*/ 51263 h 861688"/>
              <a:gd name="connsiteX1550" fmla="*/ 1369604 w 2525033"/>
              <a:gd name="connsiteY1550" fmla="*/ 47711 h 861688"/>
              <a:gd name="connsiteX1551" fmla="*/ 1374364 w 2525033"/>
              <a:gd name="connsiteY1551" fmla="*/ 47711 h 861688"/>
              <a:gd name="connsiteX1552" fmla="*/ 1374364 w 2525033"/>
              <a:gd name="connsiteY1552" fmla="*/ 58354 h 861688"/>
              <a:gd name="connsiteX1553" fmla="*/ 1403708 w 2525033"/>
              <a:gd name="connsiteY1553" fmla="*/ 47314 h 861688"/>
              <a:gd name="connsiteX1554" fmla="*/ 492850 w 2525033"/>
              <a:gd name="connsiteY1554" fmla="*/ 47314 h 861688"/>
              <a:gd name="connsiteX1555" fmla="*/ 520620 w 2525033"/>
              <a:gd name="connsiteY1555" fmla="*/ 78075 h 861688"/>
              <a:gd name="connsiteX1556" fmla="*/ 520620 w 2525033"/>
              <a:gd name="connsiteY1556" fmla="*/ 133281 h 861688"/>
              <a:gd name="connsiteX1557" fmla="*/ 530926 w 2525033"/>
              <a:gd name="connsiteY1557" fmla="*/ 136237 h 861688"/>
              <a:gd name="connsiteX1558" fmla="*/ 530926 w 2525033"/>
              <a:gd name="connsiteY1558" fmla="*/ 139975 h 861688"/>
              <a:gd name="connsiteX1559" fmla="*/ 510101 w 2525033"/>
              <a:gd name="connsiteY1559" fmla="*/ 143328 h 861688"/>
              <a:gd name="connsiteX1560" fmla="*/ 497209 w 2525033"/>
              <a:gd name="connsiteY1560" fmla="*/ 141552 h 861688"/>
              <a:gd name="connsiteX1561" fmla="*/ 497209 w 2525033"/>
              <a:gd name="connsiteY1561" fmla="*/ 138199 h 861688"/>
              <a:gd name="connsiteX1562" fmla="*/ 504355 w 2525033"/>
              <a:gd name="connsiteY1562" fmla="*/ 125197 h 861688"/>
              <a:gd name="connsiteX1563" fmla="*/ 504355 w 2525033"/>
              <a:gd name="connsiteY1563" fmla="*/ 87537 h 861688"/>
              <a:gd name="connsiteX1564" fmla="*/ 484518 w 2525033"/>
              <a:gd name="connsiteY1564" fmla="*/ 60918 h 861688"/>
              <a:gd name="connsiteX1565" fmla="*/ 464093 w 2525033"/>
              <a:gd name="connsiteY1565" fmla="*/ 67035 h 861688"/>
              <a:gd name="connsiteX1566" fmla="*/ 464093 w 2525033"/>
              <a:gd name="connsiteY1566" fmla="*/ 133281 h 861688"/>
              <a:gd name="connsiteX1567" fmla="*/ 475198 w 2525033"/>
              <a:gd name="connsiteY1567" fmla="*/ 136237 h 861688"/>
              <a:gd name="connsiteX1568" fmla="*/ 475198 w 2525033"/>
              <a:gd name="connsiteY1568" fmla="*/ 139975 h 861688"/>
              <a:gd name="connsiteX1569" fmla="*/ 452201 w 2525033"/>
              <a:gd name="connsiteY1569" fmla="*/ 143328 h 861688"/>
              <a:gd name="connsiteX1570" fmla="*/ 437322 w 2525033"/>
              <a:gd name="connsiteY1570" fmla="*/ 141552 h 861688"/>
              <a:gd name="connsiteX1571" fmla="*/ 437322 w 2525033"/>
              <a:gd name="connsiteY1571" fmla="*/ 138199 h 861688"/>
              <a:gd name="connsiteX1572" fmla="*/ 447828 w 2525033"/>
              <a:gd name="connsiteY1572" fmla="*/ 127556 h 861688"/>
              <a:gd name="connsiteX1573" fmla="*/ 447828 w 2525033"/>
              <a:gd name="connsiteY1573" fmla="*/ 60918 h 861688"/>
              <a:gd name="connsiteX1574" fmla="*/ 434949 w 2525033"/>
              <a:gd name="connsiteY1574" fmla="*/ 55597 h 861688"/>
              <a:gd name="connsiteX1575" fmla="*/ 434949 w 2525033"/>
              <a:gd name="connsiteY1575" fmla="*/ 51263 h 861688"/>
              <a:gd name="connsiteX1576" fmla="*/ 458746 w 2525033"/>
              <a:gd name="connsiteY1576" fmla="*/ 47711 h 861688"/>
              <a:gd name="connsiteX1577" fmla="*/ 463506 w 2525033"/>
              <a:gd name="connsiteY1577" fmla="*/ 47711 h 861688"/>
              <a:gd name="connsiteX1578" fmla="*/ 463506 w 2525033"/>
              <a:gd name="connsiteY1578" fmla="*/ 58354 h 861688"/>
              <a:gd name="connsiteX1579" fmla="*/ 492850 w 2525033"/>
              <a:gd name="connsiteY1579" fmla="*/ 47314 h 861688"/>
              <a:gd name="connsiteX1580" fmla="*/ 1758058 w 2525033"/>
              <a:gd name="connsiteY1580" fmla="*/ 46724 h 861688"/>
              <a:gd name="connsiteX1581" fmla="*/ 1768364 w 2525033"/>
              <a:gd name="connsiteY1581" fmla="*/ 55200 h 861688"/>
              <a:gd name="connsiteX1582" fmla="*/ 1765191 w 2525033"/>
              <a:gd name="connsiteY1582" fmla="*/ 67034 h 861688"/>
              <a:gd name="connsiteX1583" fmla="*/ 1752898 w 2525033"/>
              <a:gd name="connsiteY1583" fmla="*/ 62495 h 861688"/>
              <a:gd name="connsiteX1584" fmla="*/ 1735447 w 2525033"/>
              <a:gd name="connsiteY1584" fmla="*/ 70580 h 861688"/>
              <a:gd name="connsiteX1585" fmla="*/ 1735447 w 2525033"/>
              <a:gd name="connsiteY1585" fmla="*/ 133281 h 861688"/>
              <a:gd name="connsiteX1586" fmla="*/ 1749138 w 2525033"/>
              <a:gd name="connsiteY1586" fmla="*/ 136236 h 861688"/>
              <a:gd name="connsiteX1587" fmla="*/ 1749138 w 2525033"/>
              <a:gd name="connsiteY1587" fmla="*/ 139974 h 861688"/>
              <a:gd name="connsiteX1588" fmla="*/ 1724541 w 2525033"/>
              <a:gd name="connsiteY1588" fmla="*/ 143327 h 861688"/>
              <a:gd name="connsiteX1589" fmla="*/ 1708676 w 2525033"/>
              <a:gd name="connsiteY1589" fmla="*/ 141552 h 861688"/>
              <a:gd name="connsiteX1590" fmla="*/ 1708676 w 2525033"/>
              <a:gd name="connsiteY1590" fmla="*/ 138199 h 861688"/>
              <a:gd name="connsiteX1591" fmla="*/ 1719195 w 2525033"/>
              <a:gd name="connsiteY1591" fmla="*/ 127556 h 861688"/>
              <a:gd name="connsiteX1592" fmla="*/ 1719195 w 2525033"/>
              <a:gd name="connsiteY1592" fmla="*/ 60918 h 861688"/>
              <a:gd name="connsiteX1593" fmla="*/ 1706303 w 2525033"/>
              <a:gd name="connsiteY1593" fmla="*/ 55597 h 861688"/>
              <a:gd name="connsiteX1594" fmla="*/ 1706303 w 2525033"/>
              <a:gd name="connsiteY1594" fmla="*/ 51263 h 861688"/>
              <a:gd name="connsiteX1595" fmla="*/ 1730100 w 2525033"/>
              <a:gd name="connsiteY1595" fmla="*/ 47711 h 861688"/>
              <a:gd name="connsiteX1596" fmla="*/ 1734860 w 2525033"/>
              <a:gd name="connsiteY1596" fmla="*/ 47711 h 861688"/>
              <a:gd name="connsiteX1597" fmla="*/ 1734860 w 2525033"/>
              <a:gd name="connsiteY1597" fmla="*/ 61508 h 861688"/>
              <a:gd name="connsiteX1598" fmla="*/ 1735060 w 2525033"/>
              <a:gd name="connsiteY1598" fmla="*/ 61508 h 861688"/>
              <a:gd name="connsiteX1599" fmla="*/ 1740606 w 2525033"/>
              <a:gd name="connsiteY1599" fmla="*/ 55398 h 861688"/>
              <a:gd name="connsiteX1600" fmla="*/ 1758058 w 2525033"/>
              <a:gd name="connsiteY1600" fmla="*/ 46724 h 861688"/>
              <a:gd name="connsiteX1601" fmla="*/ 1177902 w 2525033"/>
              <a:gd name="connsiteY1601" fmla="*/ 46724 h 861688"/>
              <a:gd name="connsiteX1602" fmla="*/ 1188208 w 2525033"/>
              <a:gd name="connsiteY1602" fmla="*/ 55200 h 861688"/>
              <a:gd name="connsiteX1603" fmla="*/ 1185035 w 2525033"/>
              <a:gd name="connsiteY1603" fmla="*/ 67034 h 861688"/>
              <a:gd name="connsiteX1604" fmla="*/ 1172742 w 2525033"/>
              <a:gd name="connsiteY1604" fmla="*/ 62495 h 861688"/>
              <a:gd name="connsiteX1605" fmla="*/ 1155291 w 2525033"/>
              <a:gd name="connsiteY1605" fmla="*/ 70580 h 861688"/>
              <a:gd name="connsiteX1606" fmla="*/ 1155291 w 2525033"/>
              <a:gd name="connsiteY1606" fmla="*/ 133281 h 861688"/>
              <a:gd name="connsiteX1607" fmla="*/ 1168982 w 2525033"/>
              <a:gd name="connsiteY1607" fmla="*/ 136236 h 861688"/>
              <a:gd name="connsiteX1608" fmla="*/ 1168982 w 2525033"/>
              <a:gd name="connsiteY1608" fmla="*/ 139974 h 861688"/>
              <a:gd name="connsiteX1609" fmla="*/ 1144385 w 2525033"/>
              <a:gd name="connsiteY1609" fmla="*/ 143327 h 861688"/>
              <a:gd name="connsiteX1610" fmla="*/ 1128520 w 2525033"/>
              <a:gd name="connsiteY1610" fmla="*/ 141552 h 861688"/>
              <a:gd name="connsiteX1611" fmla="*/ 1128520 w 2525033"/>
              <a:gd name="connsiteY1611" fmla="*/ 138199 h 861688"/>
              <a:gd name="connsiteX1612" fmla="*/ 1139039 w 2525033"/>
              <a:gd name="connsiteY1612" fmla="*/ 127556 h 861688"/>
              <a:gd name="connsiteX1613" fmla="*/ 1139039 w 2525033"/>
              <a:gd name="connsiteY1613" fmla="*/ 60918 h 861688"/>
              <a:gd name="connsiteX1614" fmla="*/ 1126147 w 2525033"/>
              <a:gd name="connsiteY1614" fmla="*/ 55597 h 861688"/>
              <a:gd name="connsiteX1615" fmla="*/ 1126147 w 2525033"/>
              <a:gd name="connsiteY1615" fmla="*/ 51263 h 861688"/>
              <a:gd name="connsiteX1616" fmla="*/ 1149944 w 2525033"/>
              <a:gd name="connsiteY1616" fmla="*/ 47711 h 861688"/>
              <a:gd name="connsiteX1617" fmla="*/ 1154704 w 2525033"/>
              <a:gd name="connsiteY1617" fmla="*/ 47711 h 861688"/>
              <a:gd name="connsiteX1618" fmla="*/ 1154704 w 2525033"/>
              <a:gd name="connsiteY1618" fmla="*/ 61508 h 861688"/>
              <a:gd name="connsiteX1619" fmla="*/ 1154904 w 2525033"/>
              <a:gd name="connsiteY1619" fmla="*/ 61508 h 861688"/>
              <a:gd name="connsiteX1620" fmla="*/ 1160450 w 2525033"/>
              <a:gd name="connsiteY1620" fmla="*/ 55398 h 861688"/>
              <a:gd name="connsiteX1621" fmla="*/ 1177902 w 2525033"/>
              <a:gd name="connsiteY1621" fmla="*/ 46724 h 861688"/>
              <a:gd name="connsiteX1622" fmla="*/ 2100179 w 2525033"/>
              <a:gd name="connsiteY1622" fmla="*/ 46333 h 861688"/>
              <a:gd name="connsiteX1623" fmla="*/ 2134482 w 2525033"/>
              <a:gd name="connsiteY1623" fmla="*/ 83197 h 861688"/>
              <a:gd name="connsiteX1624" fmla="*/ 2134294 w 2525033"/>
              <a:gd name="connsiteY1624" fmla="*/ 95814 h 861688"/>
              <a:gd name="connsiteX1625" fmla="*/ 2075794 w 2525033"/>
              <a:gd name="connsiteY1625" fmla="*/ 95814 h 861688"/>
              <a:gd name="connsiteX1626" fmla="*/ 2105138 w 2525033"/>
              <a:gd name="connsiteY1626" fmla="*/ 130710 h 861688"/>
              <a:gd name="connsiteX1627" fmla="*/ 2133095 w 2525033"/>
              <a:gd name="connsiteY1627" fmla="*/ 122241 h 861688"/>
              <a:gd name="connsiteX1628" fmla="*/ 2133895 w 2525033"/>
              <a:gd name="connsiteY1628" fmla="*/ 127357 h 861688"/>
              <a:gd name="connsiteX1629" fmla="*/ 2099779 w 2525033"/>
              <a:gd name="connsiteY1629" fmla="*/ 144507 h 861688"/>
              <a:gd name="connsiteX1630" fmla="*/ 2058730 w 2525033"/>
              <a:gd name="connsiteY1630" fmla="*/ 99360 h 861688"/>
              <a:gd name="connsiteX1631" fmla="*/ 2100179 w 2525033"/>
              <a:gd name="connsiteY1631" fmla="*/ 46333 h 861688"/>
              <a:gd name="connsiteX1632" fmla="*/ 1916570 w 2525033"/>
              <a:gd name="connsiteY1632" fmla="*/ 46333 h 861688"/>
              <a:gd name="connsiteX1633" fmla="*/ 1950873 w 2525033"/>
              <a:gd name="connsiteY1633" fmla="*/ 83197 h 861688"/>
              <a:gd name="connsiteX1634" fmla="*/ 1950685 w 2525033"/>
              <a:gd name="connsiteY1634" fmla="*/ 95814 h 861688"/>
              <a:gd name="connsiteX1635" fmla="*/ 1892185 w 2525033"/>
              <a:gd name="connsiteY1635" fmla="*/ 95814 h 861688"/>
              <a:gd name="connsiteX1636" fmla="*/ 1921529 w 2525033"/>
              <a:gd name="connsiteY1636" fmla="*/ 130710 h 861688"/>
              <a:gd name="connsiteX1637" fmla="*/ 1949486 w 2525033"/>
              <a:gd name="connsiteY1637" fmla="*/ 122241 h 861688"/>
              <a:gd name="connsiteX1638" fmla="*/ 1950286 w 2525033"/>
              <a:gd name="connsiteY1638" fmla="*/ 127357 h 861688"/>
              <a:gd name="connsiteX1639" fmla="*/ 1916170 w 2525033"/>
              <a:gd name="connsiteY1639" fmla="*/ 144507 h 861688"/>
              <a:gd name="connsiteX1640" fmla="*/ 1875121 w 2525033"/>
              <a:gd name="connsiteY1640" fmla="*/ 99360 h 861688"/>
              <a:gd name="connsiteX1641" fmla="*/ 1916570 w 2525033"/>
              <a:gd name="connsiteY1641" fmla="*/ 46333 h 861688"/>
              <a:gd name="connsiteX1642" fmla="*/ 1490354 w 2525033"/>
              <a:gd name="connsiteY1642" fmla="*/ 46333 h 861688"/>
              <a:gd name="connsiteX1643" fmla="*/ 1522283 w 2525033"/>
              <a:gd name="connsiteY1643" fmla="*/ 72747 h 861688"/>
              <a:gd name="connsiteX1644" fmla="*/ 1521496 w 2525033"/>
              <a:gd name="connsiteY1644" fmla="*/ 92660 h 861688"/>
              <a:gd name="connsiteX1645" fmla="*/ 1520897 w 2525033"/>
              <a:gd name="connsiteY1645" fmla="*/ 124601 h 861688"/>
              <a:gd name="connsiteX1646" fmla="*/ 1528829 w 2525033"/>
              <a:gd name="connsiteY1646" fmla="*/ 134660 h 861688"/>
              <a:gd name="connsiteX1647" fmla="*/ 1515338 w 2525033"/>
              <a:gd name="connsiteY1647" fmla="*/ 144706 h 861688"/>
              <a:gd name="connsiteX1648" fmla="*/ 1506218 w 2525033"/>
              <a:gd name="connsiteY1648" fmla="*/ 135045 h 861688"/>
              <a:gd name="connsiteX1649" fmla="*/ 1479448 w 2525033"/>
              <a:gd name="connsiteY1649" fmla="*/ 144507 h 861688"/>
              <a:gd name="connsiteX1650" fmla="*/ 1454264 w 2525033"/>
              <a:gd name="connsiteY1650" fmla="*/ 122626 h 861688"/>
              <a:gd name="connsiteX1651" fmla="*/ 1505819 w 2525033"/>
              <a:gd name="connsiteY1651" fmla="*/ 90493 h 861688"/>
              <a:gd name="connsiteX1652" fmla="*/ 1505819 w 2525033"/>
              <a:gd name="connsiteY1652" fmla="*/ 85166 h 861688"/>
              <a:gd name="connsiteX1653" fmla="*/ 1488167 w 2525033"/>
              <a:gd name="connsiteY1653" fmla="*/ 59341 h 861688"/>
              <a:gd name="connsiteX1654" fmla="*/ 1458424 w 2525033"/>
              <a:gd name="connsiteY1654" fmla="*/ 72157 h 861688"/>
              <a:gd name="connsiteX1655" fmla="*/ 1457837 w 2525033"/>
              <a:gd name="connsiteY1655" fmla="*/ 66240 h 861688"/>
              <a:gd name="connsiteX1656" fmla="*/ 1490354 w 2525033"/>
              <a:gd name="connsiteY1656" fmla="*/ 46333 h 861688"/>
              <a:gd name="connsiteX1657" fmla="*/ 667826 w 2525033"/>
              <a:gd name="connsiteY1657" fmla="*/ 46333 h 861688"/>
              <a:gd name="connsiteX1658" fmla="*/ 699755 w 2525033"/>
              <a:gd name="connsiteY1658" fmla="*/ 72747 h 861688"/>
              <a:gd name="connsiteX1659" fmla="*/ 698968 w 2525033"/>
              <a:gd name="connsiteY1659" fmla="*/ 92660 h 861688"/>
              <a:gd name="connsiteX1660" fmla="*/ 698369 w 2525033"/>
              <a:gd name="connsiteY1660" fmla="*/ 124601 h 861688"/>
              <a:gd name="connsiteX1661" fmla="*/ 706301 w 2525033"/>
              <a:gd name="connsiteY1661" fmla="*/ 134660 h 861688"/>
              <a:gd name="connsiteX1662" fmla="*/ 692810 w 2525033"/>
              <a:gd name="connsiteY1662" fmla="*/ 144706 h 861688"/>
              <a:gd name="connsiteX1663" fmla="*/ 683690 w 2525033"/>
              <a:gd name="connsiteY1663" fmla="*/ 135045 h 861688"/>
              <a:gd name="connsiteX1664" fmla="*/ 656920 w 2525033"/>
              <a:gd name="connsiteY1664" fmla="*/ 144507 h 861688"/>
              <a:gd name="connsiteX1665" fmla="*/ 631736 w 2525033"/>
              <a:gd name="connsiteY1665" fmla="*/ 122626 h 861688"/>
              <a:gd name="connsiteX1666" fmla="*/ 683291 w 2525033"/>
              <a:gd name="connsiteY1666" fmla="*/ 90493 h 861688"/>
              <a:gd name="connsiteX1667" fmla="*/ 683291 w 2525033"/>
              <a:gd name="connsiteY1667" fmla="*/ 85166 h 861688"/>
              <a:gd name="connsiteX1668" fmla="*/ 665639 w 2525033"/>
              <a:gd name="connsiteY1668" fmla="*/ 59341 h 861688"/>
              <a:gd name="connsiteX1669" fmla="*/ 635896 w 2525033"/>
              <a:gd name="connsiteY1669" fmla="*/ 72157 h 861688"/>
              <a:gd name="connsiteX1670" fmla="*/ 635309 w 2525033"/>
              <a:gd name="connsiteY1670" fmla="*/ 66240 h 861688"/>
              <a:gd name="connsiteX1671" fmla="*/ 667826 w 2525033"/>
              <a:gd name="connsiteY1671" fmla="*/ 46333 h 861688"/>
              <a:gd name="connsiteX1672" fmla="*/ 579495 w 2525033"/>
              <a:gd name="connsiteY1672" fmla="*/ 46333 h 861688"/>
              <a:gd name="connsiteX1673" fmla="*/ 611424 w 2525033"/>
              <a:gd name="connsiteY1673" fmla="*/ 72747 h 861688"/>
              <a:gd name="connsiteX1674" fmla="*/ 610625 w 2525033"/>
              <a:gd name="connsiteY1674" fmla="*/ 92660 h 861688"/>
              <a:gd name="connsiteX1675" fmla="*/ 610038 w 2525033"/>
              <a:gd name="connsiteY1675" fmla="*/ 124601 h 861688"/>
              <a:gd name="connsiteX1676" fmla="*/ 617970 w 2525033"/>
              <a:gd name="connsiteY1676" fmla="*/ 134660 h 861688"/>
              <a:gd name="connsiteX1677" fmla="*/ 604479 w 2525033"/>
              <a:gd name="connsiteY1677" fmla="*/ 144706 h 861688"/>
              <a:gd name="connsiteX1678" fmla="*/ 595359 w 2525033"/>
              <a:gd name="connsiteY1678" fmla="*/ 135045 h 861688"/>
              <a:gd name="connsiteX1679" fmla="*/ 568589 w 2525033"/>
              <a:gd name="connsiteY1679" fmla="*/ 144507 h 861688"/>
              <a:gd name="connsiteX1680" fmla="*/ 543405 w 2525033"/>
              <a:gd name="connsiteY1680" fmla="*/ 122626 h 861688"/>
              <a:gd name="connsiteX1681" fmla="*/ 594960 w 2525033"/>
              <a:gd name="connsiteY1681" fmla="*/ 90493 h 861688"/>
              <a:gd name="connsiteX1682" fmla="*/ 594960 w 2525033"/>
              <a:gd name="connsiteY1682" fmla="*/ 85166 h 861688"/>
              <a:gd name="connsiteX1683" fmla="*/ 577321 w 2525033"/>
              <a:gd name="connsiteY1683" fmla="*/ 59341 h 861688"/>
              <a:gd name="connsiteX1684" fmla="*/ 547565 w 2525033"/>
              <a:gd name="connsiteY1684" fmla="*/ 72157 h 861688"/>
              <a:gd name="connsiteX1685" fmla="*/ 546978 w 2525033"/>
              <a:gd name="connsiteY1685" fmla="*/ 66240 h 861688"/>
              <a:gd name="connsiteX1686" fmla="*/ 579495 w 2525033"/>
              <a:gd name="connsiteY1686" fmla="*/ 46333 h 861688"/>
              <a:gd name="connsiteX1687" fmla="*/ 165308 w 2525033"/>
              <a:gd name="connsiteY1687" fmla="*/ 46333 h 861688"/>
              <a:gd name="connsiteX1688" fmla="*/ 197237 w 2525033"/>
              <a:gd name="connsiteY1688" fmla="*/ 72747 h 861688"/>
              <a:gd name="connsiteX1689" fmla="*/ 196438 w 2525033"/>
              <a:gd name="connsiteY1689" fmla="*/ 92660 h 861688"/>
              <a:gd name="connsiteX1690" fmla="*/ 195851 w 2525033"/>
              <a:gd name="connsiteY1690" fmla="*/ 124601 h 861688"/>
              <a:gd name="connsiteX1691" fmla="*/ 203783 w 2525033"/>
              <a:gd name="connsiteY1691" fmla="*/ 134660 h 861688"/>
              <a:gd name="connsiteX1692" fmla="*/ 190292 w 2525033"/>
              <a:gd name="connsiteY1692" fmla="*/ 144706 h 861688"/>
              <a:gd name="connsiteX1693" fmla="*/ 181172 w 2525033"/>
              <a:gd name="connsiteY1693" fmla="*/ 135045 h 861688"/>
              <a:gd name="connsiteX1694" fmla="*/ 154402 w 2525033"/>
              <a:gd name="connsiteY1694" fmla="*/ 144507 h 861688"/>
              <a:gd name="connsiteX1695" fmla="*/ 129218 w 2525033"/>
              <a:gd name="connsiteY1695" fmla="*/ 122626 h 861688"/>
              <a:gd name="connsiteX1696" fmla="*/ 180773 w 2525033"/>
              <a:gd name="connsiteY1696" fmla="*/ 90493 h 861688"/>
              <a:gd name="connsiteX1697" fmla="*/ 180773 w 2525033"/>
              <a:gd name="connsiteY1697" fmla="*/ 85166 h 861688"/>
              <a:gd name="connsiteX1698" fmla="*/ 163134 w 2525033"/>
              <a:gd name="connsiteY1698" fmla="*/ 59341 h 861688"/>
              <a:gd name="connsiteX1699" fmla="*/ 133378 w 2525033"/>
              <a:gd name="connsiteY1699" fmla="*/ 72157 h 861688"/>
              <a:gd name="connsiteX1700" fmla="*/ 132784 w 2525033"/>
              <a:gd name="connsiteY1700" fmla="*/ 66240 h 861688"/>
              <a:gd name="connsiteX1701" fmla="*/ 165308 w 2525033"/>
              <a:gd name="connsiteY1701" fmla="*/ 46333 h 861688"/>
              <a:gd name="connsiteX1702" fmla="*/ 1070895 w 2525033"/>
              <a:gd name="connsiteY1702" fmla="*/ 46135 h 861688"/>
              <a:gd name="connsiteX1703" fmla="*/ 1114117 w 2525033"/>
              <a:gd name="connsiteY1703" fmla="*/ 91673 h 861688"/>
              <a:gd name="connsiteX1704" fmla="*/ 1067722 w 2525033"/>
              <a:gd name="connsiteY1704" fmla="*/ 144707 h 861688"/>
              <a:gd name="connsiteX1705" fmla="*/ 1024287 w 2525033"/>
              <a:gd name="connsiteY1705" fmla="*/ 99168 h 861688"/>
              <a:gd name="connsiteX1706" fmla="*/ 1070895 w 2525033"/>
              <a:gd name="connsiteY1706" fmla="*/ 46135 h 861688"/>
              <a:gd name="connsiteX1707" fmla="*/ 2006013 w 2525033"/>
              <a:gd name="connsiteY1707" fmla="*/ 46134 h 861688"/>
              <a:gd name="connsiteX1708" fmla="*/ 2027425 w 2525033"/>
              <a:gd name="connsiteY1708" fmla="*/ 52641 h 861688"/>
              <a:gd name="connsiteX1709" fmla="*/ 2044876 w 2525033"/>
              <a:gd name="connsiteY1709" fmla="*/ 46333 h 861688"/>
              <a:gd name="connsiteX1710" fmla="*/ 2053408 w 2525033"/>
              <a:gd name="connsiteY1710" fmla="*/ 47512 h 861688"/>
              <a:gd name="connsiteX1711" fmla="*/ 2052022 w 2525033"/>
              <a:gd name="connsiteY1711" fmla="*/ 60527 h 861688"/>
              <a:gd name="connsiteX1712" fmla="*/ 2030798 w 2525033"/>
              <a:gd name="connsiteY1712" fmla="*/ 58354 h 861688"/>
              <a:gd name="connsiteX1713" fmla="*/ 2030798 w 2525033"/>
              <a:gd name="connsiteY1713" fmla="*/ 58552 h 861688"/>
              <a:gd name="connsiteX1714" fmla="*/ 2042103 w 2525033"/>
              <a:gd name="connsiteY1714" fmla="*/ 80043 h 861688"/>
              <a:gd name="connsiteX1715" fmla="*/ 2001841 w 2525033"/>
              <a:gd name="connsiteY1715" fmla="*/ 118484 h 861688"/>
              <a:gd name="connsiteX1716" fmla="*/ 1989549 w 2525033"/>
              <a:gd name="connsiteY1716" fmla="*/ 116118 h 861688"/>
              <a:gd name="connsiteX1717" fmla="*/ 1983203 w 2525033"/>
              <a:gd name="connsiteY1717" fmla="*/ 125581 h 861688"/>
              <a:gd name="connsiteX1718" fmla="*/ 1995895 w 2525033"/>
              <a:gd name="connsiteY1718" fmla="*/ 134659 h 861688"/>
              <a:gd name="connsiteX1719" fmla="*/ 2023665 w 2525033"/>
              <a:gd name="connsiteY1719" fmla="*/ 134461 h 861688"/>
              <a:gd name="connsiteX1720" fmla="*/ 2049636 w 2525033"/>
              <a:gd name="connsiteY1720" fmla="*/ 156541 h 861688"/>
              <a:gd name="connsiteX1721" fmla="*/ 2001254 w 2525033"/>
              <a:gd name="connsiteY1721" fmla="*/ 191039 h 861688"/>
              <a:gd name="connsiteX1722" fmla="*/ 1963378 w 2525033"/>
              <a:gd name="connsiteY1722" fmla="*/ 167978 h 861688"/>
              <a:gd name="connsiteX1723" fmla="*/ 1982216 w 2525033"/>
              <a:gd name="connsiteY1723" fmla="*/ 146084 h 861688"/>
              <a:gd name="connsiteX1724" fmla="*/ 1982216 w 2525033"/>
              <a:gd name="connsiteY1724" fmla="*/ 145898 h 861688"/>
              <a:gd name="connsiteX1725" fmla="*/ 1970511 w 2525033"/>
              <a:gd name="connsiteY1725" fmla="*/ 130511 h 861688"/>
              <a:gd name="connsiteX1726" fmla="*/ 1984402 w 2525033"/>
              <a:gd name="connsiteY1726" fmla="*/ 112772 h 861688"/>
              <a:gd name="connsiteX1727" fmla="*/ 1984402 w 2525033"/>
              <a:gd name="connsiteY1727" fmla="*/ 112573 h 861688"/>
              <a:gd name="connsiteX1728" fmla="*/ 1966551 w 2525033"/>
              <a:gd name="connsiteY1728" fmla="*/ 85165 h 861688"/>
              <a:gd name="connsiteX1729" fmla="*/ 2006013 w 2525033"/>
              <a:gd name="connsiteY1729" fmla="*/ 46134 h 861688"/>
              <a:gd name="connsiteX1730" fmla="*/ 1651051 w 2525033"/>
              <a:gd name="connsiteY1730" fmla="*/ 46134 h 861688"/>
              <a:gd name="connsiteX1731" fmla="*/ 1694273 w 2525033"/>
              <a:gd name="connsiteY1731" fmla="*/ 91673 h 861688"/>
              <a:gd name="connsiteX1732" fmla="*/ 1647878 w 2525033"/>
              <a:gd name="connsiteY1732" fmla="*/ 144706 h 861688"/>
              <a:gd name="connsiteX1733" fmla="*/ 1604443 w 2525033"/>
              <a:gd name="connsiteY1733" fmla="*/ 99167 h 861688"/>
              <a:gd name="connsiteX1734" fmla="*/ 1651051 w 2525033"/>
              <a:gd name="connsiteY1734" fmla="*/ 46134 h 861688"/>
              <a:gd name="connsiteX1735" fmla="*/ 965437 w 2525033"/>
              <a:gd name="connsiteY1735" fmla="*/ 46134 h 861688"/>
              <a:gd name="connsiteX1736" fmla="*/ 1008659 w 2525033"/>
              <a:gd name="connsiteY1736" fmla="*/ 91673 h 861688"/>
              <a:gd name="connsiteX1737" fmla="*/ 962264 w 2525033"/>
              <a:gd name="connsiteY1737" fmla="*/ 144706 h 861688"/>
              <a:gd name="connsiteX1738" fmla="*/ 918829 w 2525033"/>
              <a:gd name="connsiteY1738" fmla="*/ 99167 h 861688"/>
              <a:gd name="connsiteX1739" fmla="*/ 965437 w 2525033"/>
              <a:gd name="connsiteY1739" fmla="*/ 46134 h 861688"/>
              <a:gd name="connsiteX1740" fmla="*/ 379709 w 2525033"/>
              <a:gd name="connsiteY1740" fmla="*/ 46134 h 861688"/>
              <a:gd name="connsiteX1741" fmla="*/ 422931 w 2525033"/>
              <a:gd name="connsiteY1741" fmla="*/ 91673 h 861688"/>
              <a:gd name="connsiteX1742" fmla="*/ 376536 w 2525033"/>
              <a:gd name="connsiteY1742" fmla="*/ 144706 h 861688"/>
              <a:gd name="connsiteX1743" fmla="*/ 333101 w 2525033"/>
              <a:gd name="connsiteY1743" fmla="*/ 99167 h 861688"/>
              <a:gd name="connsiteX1744" fmla="*/ 379709 w 2525033"/>
              <a:gd name="connsiteY1744" fmla="*/ 46134 h 861688"/>
              <a:gd name="connsiteX1745" fmla="*/ 1840344 w 2525033"/>
              <a:gd name="connsiteY1745" fmla="*/ 33120 h 861688"/>
              <a:gd name="connsiteX1746" fmla="*/ 1839544 w 2525033"/>
              <a:gd name="connsiteY1746" fmla="*/ 50866 h 861688"/>
              <a:gd name="connsiteX1747" fmla="*/ 1865728 w 2525033"/>
              <a:gd name="connsiteY1747" fmla="*/ 50866 h 861688"/>
              <a:gd name="connsiteX1748" fmla="*/ 1864328 w 2525033"/>
              <a:gd name="connsiteY1748" fmla="*/ 61509 h 861688"/>
              <a:gd name="connsiteX1749" fmla="*/ 1838945 w 2525033"/>
              <a:gd name="connsiteY1749" fmla="*/ 61509 h 861688"/>
              <a:gd name="connsiteX1750" fmla="*/ 1838557 w 2525033"/>
              <a:gd name="connsiteY1750" fmla="*/ 86352 h 861688"/>
              <a:gd name="connsiteX1751" fmla="*/ 1838357 w 2525033"/>
              <a:gd name="connsiteY1751" fmla="*/ 109419 h 861688"/>
              <a:gd name="connsiteX1752" fmla="*/ 1850450 w 2525033"/>
              <a:gd name="connsiteY1752" fmla="*/ 130909 h 861688"/>
              <a:gd name="connsiteX1753" fmla="*/ 1865128 w 2525033"/>
              <a:gd name="connsiteY1753" fmla="*/ 125781 h 861688"/>
              <a:gd name="connsiteX1754" fmla="*/ 1867114 w 2525033"/>
              <a:gd name="connsiteY1754" fmla="*/ 126575 h 861688"/>
              <a:gd name="connsiteX1755" fmla="*/ 1845690 w 2525033"/>
              <a:gd name="connsiteY1755" fmla="*/ 144123 h 861688"/>
              <a:gd name="connsiteX1756" fmla="*/ 1822093 w 2525033"/>
              <a:gd name="connsiteY1756" fmla="*/ 116709 h 861688"/>
              <a:gd name="connsiteX1757" fmla="*/ 1822692 w 2525033"/>
              <a:gd name="connsiteY1757" fmla="*/ 87730 h 861688"/>
              <a:gd name="connsiteX1758" fmla="*/ 1823280 w 2525033"/>
              <a:gd name="connsiteY1758" fmla="*/ 61509 h 861688"/>
              <a:gd name="connsiteX1759" fmla="*/ 1812374 w 2525033"/>
              <a:gd name="connsiteY1759" fmla="*/ 61509 h 861688"/>
              <a:gd name="connsiteX1760" fmla="*/ 1812374 w 2525033"/>
              <a:gd name="connsiteY1760" fmla="*/ 55008 h 861688"/>
              <a:gd name="connsiteX1761" fmla="*/ 1833798 w 2525033"/>
              <a:gd name="connsiteY1761" fmla="*/ 33915 h 861688"/>
              <a:gd name="connsiteX1762" fmla="*/ 1569466 w 2525033"/>
              <a:gd name="connsiteY1762" fmla="*/ 33120 h 861688"/>
              <a:gd name="connsiteX1763" fmla="*/ 1568666 w 2525033"/>
              <a:gd name="connsiteY1763" fmla="*/ 50866 h 861688"/>
              <a:gd name="connsiteX1764" fmla="*/ 1594850 w 2525033"/>
              <a:gd name="connsiteY1764" fmla="*/ 50866 h 861688"/>
              <a:gd name="connsiteX1765" fmla="*/ 1593450 w 2525033"/>
              <a:gd name="connsiteY1765" fmla="*/ 61509 h 861688"/>
              <a:gd name="connsiteX1766" fmla="*/ 1568067 w 2525033"/>
              <a:gd name="connsiteY1766" fmla="*/ 61509 h 861688"/>
              <a:gd name="connsiteX1767" fmla="*/ 1567679 w 2525033"/>
              <a:gd name="connsiteY1767" fmla="*/ 86352 h 861688"/>
              <a:gd name="connsiteX1768" fmla="*/ 1567479 w 2525033"/>
              <a:gd name="connsiteY1768" fmla="*/ 109419 h 861688"/>
              <a:gd name="connsiteX1769" fmla="*/ 1579572 w 2525033"/>
              <a:gd name="connsiteY1769" fmla="*/ 130909 h 861688"/>
              <a:gd name="connsiteX1770" fmla="*/ 1594250 w 2525033"/>
              <a:gd name="connsiteY1770" fmla="*/ 125781 h 861688"/>
              <a:gd name="connsiteX1771" fmla="*/ 1596236 w 2525033"/>
              <a:gd name="connsiteY1771" fmla="*/ 126575 h 861688"/>
              <a:gd name="connsiteX1772" fmla="*/ 1574812 w 2525033"/>
              <a:gd name="connsiteY1772" fmla="*/ 144123 h 861688"/>
              <a:gd name="connsiteX1773" fmla="*/ 1551215 w 2525033"/>
              <a:gd name="connsiteY1773" fmla="*/ 116709 h 861688"/>
              <a:gd name="connsiteX1774" fmla="*/ 1551814 w 2525033"/>
              <a:gd name="connsiteY1774" fmla="*/ 87730 h 861688"/>
              <a:gd name="connsiteX1775" fmla="*/ 1552402 w 2525033"/>
              <a:gd name="connsiteY1775" fmla="*/ 61509 h 861688"/>
              <a:gd name="connsiteX1776" fmla="*/ 1541496 w 2525033"/>
              <a:gd name="connsiteY1776" fmla="*/ 61509 h 861688"/>
              <a:gd name="connsiteX1777" fmla="*/ 1541496 w 2525033"/>
              <a:gd name="connsiteY1777" fmla="*/ 55008 h 861688"/>
              <a:gd name="connsiteX1778" fmla="*/ 1562920 w 2525033"/>
              <a:gd name="connsiteY1778" fmla="*/ 33915 h 861688"/>
              <a:gd name="connsiteX1779" fmla="*/ 244420 w 2525033"/>
              <a:gd name="connsiteY1779" fmla="*/ 33120 h 861688"/>
              <a:gd name="connsiteX1780" fmla="*/ 243620 w 2525033"/>
              <a:gd name="connsiteY1780" fmla="*/ 50866 h 861688"/>
              <a:gd name="connsiteX1781" fmla="*/ 269804 w 2525033"/>
              <a:gd name="connsiteY1781" fmla="*/ 50866 h 861688"/>
              <a:gd name="connsiteX1782" fmla="*/ 268417 w 2525033"/>
              <a:gd name="connsiteY1782" fmla="*/ 61509 h 861688"/>
              <a:gd name="connsiteX1783" fmla="*/ 243033 w 2525033"/>
              <a:gd name="connsiteY1783" fmla="*/ 61509 h 861688"/>
              <a:gd name="connsiteX1784" fmla="*/ 242633 w 2525033"/>
              <a:gd name="connsiteY1784" fmla="*/ 86352 h 861688"/>
              <a:gd name="connsiteX1785" fmla="*/ 242433 w 2525033"/>
              <a:gd name="connsiteY1785" fmla="*/ 109419 h 861688"/>
              <a:gd name="connsiteX1786" fmla="*/ 254526 w 2525033"/>
              <a:gd name="connsiteY1786" fmla="*/ 130909 h 861688"/>
              <a:gd name="connsiteX1787" fmla="*/ 269204 w 2525033"/>
              <a:gd name="connsiteY1787" fmla="*/ 125781 h 861688"/>
              <a:gd name="connsiteX1788" fmla="*/ 271190 w 2525033"/>
              <a:gd name="connsiteY1788" fmla="*/ 126575 h 861688"/>
              <a:gd name="connsiteX1789" fmla="*/ 249766 w 2525033"/>
              <a:gd name="connsiteY1789" fmla="*/ 144123 h 861688"/>
              <a:gd name="connsiteX1790" fmla="*/ 226169 w 2525033"/>
              <a:gd name="connsiteY1790" fmla="*/ 116709 h 861688"/>
              <a:gd name="connsiteX1791" fmla="*/ 226768 w 2525033"/>
              <a:gd name="connsiteY1791" fmla="*/ 87730 h 861688"/>
              <a:gd name="connsiteX1792" fmla="*/ 227356 w 2525033"/>
              <a:gd name="connsiteY1792" fmla="*/ 61509 h 861688"/>
              <a:gd name="connsiteX1793" fmla="*/ 216450 w 2525033"/>
              <a:gd name="connsiteY1793" fmla="*/ 61509 h 861688"/>
              <a:gd name="connsiteX1794" fmla="*/ 216450 w 2525033"/>
              <a:gd name="connsiteY1794" fmla="*/ 55008 h 861688"/>
              <a:gd name="connsiteX1795" fmla="*/ 237874 w 2525033"/>
              <a:gd name="connsiteY1795" fmla="*/ 33915 h 861688"/>
              <a:gd name="connsiteX1796" fmla="*/ 100149 w 2525033"/>
              <a:gd name="connsiteY1796" fmla="*/ 14393 h 861688"/>
              <a:gd name="connsiteX1797" fmla="*/ 116801 w 2525033"/>
              <a:gd name="connsiteY1797" fmla="*/ 16566 h 861688"/>
              <a:gd name="connsiteX1798" fmla="*/ 116801 w 2525033"/>
              <a:gd name="connsiteY1798" fmla="*/ 20112 h 861688"/>
              <a:gd name="connsiteX1799" fmla="*/ 105502 w 2525033"/>
              <a:gd name="connsiteY1799" fmla="*/ 38646 h 861688"/>
              <a:gd name="connsiteX1800" fmla="*/ 105502 w 2525033"/>
              <a:gd name="connsiteY1800" fmla="*/ 141950 h 861688"/>
              <a:gd name="connsiteX1801" fmla="*/ 96176 w 2525033"/>
              <a:gd name="connsiteY1801" fmla="*/ 144123 h 861688"/>
              <a:gd name="connsiteX1802" fmla="*/ 33516 w 2525033"/>
              <a:gd name="connsiteY1802" fmla="*/ 41403 h 861688"/>
              <a:gd name="connsiteX1803" fmla="*/ 33316 w 2525033"/>
              <a:gd name="connsiteY1803" fmla="*/ 41602 h 861688"/>
              <a:gd name="connsiteX1804" fmla="*/ 33316 w 2525033"/>
              <a:gd name="connsiteY1804" fmla="*/ 132685 h 861688"/>
              <a:gd name="connsiteX1805" fmla="*/ 45409 w 2525033"/>
              <a:gd name="connsiteY1805" fmla="*/ 135840 h 861688"/>
              <a:gd name="connsiteX1806" fmla="*/ 45409 w 2525033"/>
              <a:gd name="connsiteY1806" fmla="*/ 140174 h 861688"/>
              <a:gd name="connsiteX1807" fmla="*/ 27364 w 2525033"/>
              <a:gd name="connsiteY1807" fmla="*/ 143527 h 861688"/>
              <a:gd name="connsiteX1808" fmla="*/ 9319 w 2525033"/>
              <a:gd name="connsiteY1808" fmla="*/ 141552 h 861688"/>
              <a:gd name="connsiteX1809" fmla="*/ 9319 w 2525033"/>
              <a:gd name="connsiteY1809" fmla="*/ 137814 h 861688"/>
              <a:gd name="connsiteX1810" fmla="*/ 20824 w 2525033"/>
              <a:gd name="connsiteY1810" fmla="*/ 120466 h 861688"/>
              <a:gd name="connsiteX1811" fmla="*/ 20824 w 2525033"/>
              <a:gd name="connsiteY1811" fmla="*/ 25632 h 861688"/>
              <a:gd name="connsiteX1812" fmla="*/ 8326 w 2525033"/>
              <a:gd name="connsiteY1812" fmla="*/ 22279 h 861688"/>
              <a:gd name="connsiteX1813" fmla="*/ 8326 w 2525033"/>
              <a:gd name="connsiteY1813" fmla="*/ 16566 h 861688"/>
              <a:gd name="connsiteX1814" fmla="*/ 30143 w 2525033"/>
              <a:gd name="connsiteY1814" fmla="*/ 15182 h 861688"/>
              <a:gd name="connsiteX1815" fmla="*/ 37476 w 2525033"/>
              <a:gd name="connsiteY1815" fmla="*/ 15182 h 861688"/>
              <a:gd name="connsiteX1816" fmla="*/ 92610 w 2525033"/>
              <a:gd name="connsiteY1816" fmla="*/ 105278 h 861688"/>
              <a:gd name="connsiteX1817" fmla="*/ 93003 w 2525033"/>
              <a:gd name="connsiteY1817" fmla="*/ 105079 h 861688"/>
              <a:gd name="connsiteX1818" fmla="*/ 93003 w 2525033"/>
              <a:gd name="connsiteY1818" fmla="*/ 25042 h 861688"/>
              <a:gd name="connsiteX1819" fmla="*/ 80312 w 2525033"/>
              <a:gd name="connsiteY1819" fmla="*/ 21888 h 861688"/>
              <a:gd name="connsiteX1820" fmla="*/ 80312 w 2525033"/>
              <a:gd name="connsiteY1820" fmla="*/ 17746 h 861688"/>
              <a:gd name="connsiteX1821" fmla="*/ 100149 w 2525033"/>
              <a:gd name="connsiteY1821" fmla="*/ 14393 h 861688"/>
              <a:gd name="connsiteX1822" fmla="*/ 872920 w 2525033"/>
              <a:gd name="connsiteY1822" fmla="*/ 14002 h 861688"/>
              <a:gd name="connsiteX1823" fmla="*/ 902264 w 2525033"/>
              <a:gd name="connsiteY1823" fmla="*/ 19323 h 861688"/>
              <a:gd name="connsiteX1824" fmla="*/ 900690 w 2525033"/>
              <a:gd name="connsiteY1824" fmla="*/ 46725 h 861688"/>
              <a:gd name="connsiteX1825" fmla="*/ 895331 w 2525033"/>
              <a:gd name="connsiteY1825" fmla="*/ 46725 h 861688"/>
              <a:gd name="connsiteX1826" fmla="*/ 894531 w 2525033"/>
              <a:gd name="connsiteY1826" fmla="*/ 43179 h 861688"/>
              <a:gd name="connsiteX1827" fmla="*/ 871334 w 2525033"/>
              <a:gd name="connsiteY1827" fmla="*/ 26029 h 861688"/>
              <a:gd name="connsiteX1828" fmla="*/ 832658 w 2525033"/>
              <a:gd name="connsiteY1828" fmla="*/ 80044 h 861688"/>
              <a:gd name="connsiteX1829" fmla="*/ 869547 w 2525033"/>
              <a:gd name="connsiteY1829" fmla="*/ 132686 h 861688"/>
              <a:gd name="connsiteX1830" fmla="*/ 895731 w 2525033"/>
              <a:gd name="connsiteY1830" fmla="*/ 117504 h 861688"/>
              <a:gd name="connsiteX1831" fmla="*/ 897704 w 2525033"/>
              <a:gd name="connsiteY1831" fmla="*/ 112772 h 861688"/>
              <a:gd name="connsiteX1832" fmla="*/ 903063 w 2525033"/>
              <a:gd name="connsiteY1832" fmla="*/ 112772 h 861688"/>
              <a:gd name="connsiteX1833" fmla="*/ 901077 w 2525033"/>
              <a:gd name="connsiteY1833" fmla="*/ 138795 h 861688"/>
              <a:gd name="connsiteX1834" fmla="*/ 866574 w 2525033"/>
              <a:gd name="connsiteY1834" fmla="*/ 144905 h 861688"/>
              <a:gd name="connsiteX1835" fmla="*/ 813233 w 2525033"/>
              <a:gd name="connsiteY1835" fmla="*/ 82608 h 861688"/>
              <a:gd name="connsiteX1836" fmla="*/ 872920 w 2525033"/>
              <a:gd name="connsiteY1836" fmla="*/ 14002 h 861688"/>
              <a:gd name="connsiteX1837" fmla="*/ 1086947 w 2525033"/>
              <a:gd name="connsiteY1837" fmla="*/ 10649 h 861688"/>
              <a:gd name="connsiteX1838" fmla="*/ 1096466 w 2525033"/>
              <a:gd name="connsiteY1838" fmla="*/ 20112 h 861688"/>
              <a:gd name="connsiteX1839" fmla="*/ 1086947 w 2525033"/>
              <a:gd name="connsiteY1839" fmla="*/ 29575 h 861688"/>
              <a:gd name="connsiteX1840" fmla="*/ 1077428 w 2525033"/>
              <a:gd name="connsiteY1840" fmla="*/ 20112 h 861688"/>
              <a:gd name="connsiteX1841" fmla="*/ 1086947 w 2525033"/>
              <a:gd name="connsiteY1841" fmla="*/ 10649 h 861688"/>
              <a:gd name="connsiteX1842" fmla="*/ 1056017 w 2525033"/>
              <a:gd name="connsiteY1842" fmla="*/ 10649 h 861688"/>
              <a:gd name="connsiteX1843" fmla="*/ 1065536 w 2525033"/>
              <a:gd name="connsiteY1843" fmla="*/ 20112 h 861688"/>
              <a:gd name="connsiteX1844" fmla="*/ 1056017 w 2525033"/>
              <a:gd name="connsiteY1844" fmla="*/ 29575 h 861688"/>
              <a:gd name="connsiteX1845" fmla="*/ 1046498 w 2525033"/>
              <a:gd name="connsiteY1845" fmla="*/ 20112 h 861688"/>
              <a:gd name="connsiteX1846" fmla="*/ 1056017 w 2525033"/>
              <a:gd name="connsiteY1846" fmla="*/ 10649 h 861688"/>
              <a:gd name="connsiteX1847" fmla="*/ 1314390 w 2525033"/>
              <a:gd name="connsiteY1847" fmla="*/ 6706 h 861688"/>
              <a:gd name="connsiteX1848" fmla="*/ 1324696 w 2525033"/>
              <a:gd name="connsiteY1848" fmla="*/ 17349 h 861688"/>
              <a:gd name="connsiteX1849" fmla="*/ 1313590 w 2525033"/>
              <a:gd name="connsiteY1849" fmla="*/ 29575 h 861688"/>
              <a:gd name="connsiteX1850" fmla="*/ 1303084 w 2525033"/>
              <a:gd name="connsiteY1850" fmla="*/ 18336 h 861688"/>
              <a:gd name="connsiteX1851" fmla="*/ 1314390 w 2525033"/>
              <a:gd name="connsiteY1851" fmla="*/ 6706 h 861688"/>
              <a:gd name="connsiteX1852" fmla="*/ 303133 w 2525033"/>
              <a:gd name="connsiteY1852" fmla="*/ 6706 h 861688"/>
              <a:gd name="connsiteX1853" fmla="*/ 313439 w 2525033"/>
              <a:gd name="connsiteY1853" fmla="*/ 17349 h 861688"/>
              <a:gd name="connsiteX1854" fmla="*/ 302333 w 2525033"/>
              <a:gd name="connsiteY1854" fmla="*/ 29575 h 861688"/>
              <a:gd name="connsiteX1855" fmla="*/ 291827 w 2525033"/>
              <a:gd name="connsiteY1855" fmla="*/ 18336 h 861688"/>
              <a:gd name="connsiteX1856" fmla="*/ 303133 w 2525033"/>
              <a:gd name="connsiteY1856" fmla="*/ 6706 h 861688"/>
              <a:gd name="connsiteX1857" fmla="*/ 1265546 w 2525033"/>
              <a:gd name="connsiteY1857" fmla="*/ 0 h 861688"/>
              <a:gd name="connsiteX1858" fmla="*/ 1271892 w 2525033"/>
              <a:gd name="connsiteY1858" fmla="*/ 0 h 861688"/>
              <a:gd name="connsiteX1859" fmla="*/ 1270705 w 2525033"/>
              <a:gd name="connsiteY1859" fmla="*/ 11040 h 861688"/>
              <a:gd name="connsiteX1860" fmla="*/ 1270705 w 2525033"/>
              <a:gd name="connsiteY1860" fmla="*/ 124005 h 861688"/>
              <a:gd name="connsiteX1861" fmla="*/ 1278238 w 2525033"/>
              <a:gd name="connsiteY1861" fmla="*/ 135442 h 861688"/>
              <a:gd name="connsiteX1862" fmla="*/ 1264359 w 2525033"/>
              <a:gd name="connsiteY1862" fmla="*/ 144706 h 861688"/>
              <a:gd name="connsiteX1863" fmla="*/ 1254840 w 2525033"/>
              <a:gd name="connsiteY1863" fmla="*/ 132884 h 861688"/>
              <a:gd name="connsiteX1864" fmla="*/ 1229456 w 2525033"/>
              <a:gd name="connsiteY1864" fmla="*/ 144123 h 861688"/>
              <a:gd name="connsiteX1865" fmla="*/ 1193354 w 2525033"/>
              <a:gd name="connsiteY1865" fmla="*/ 101335 h 861688"/>
              <a:gd name="connsiteX1866" fmla="*/ 1240749 w 2525033"/>
              <a:gd name="connsiteY1866" fmla="*/ 46532 h 861688"/>
              <a:gd name="connsiteX1867" fmla="*/ 1254440 w 2525033"/>
              <a:gd name="connsiteY1867" fmla="*/ 47911 h 861688"/>
              <a:gd name="connsiteX1868" fmla="*/ 1254440 w 2525033"/>
              <a:gd name="connsiteY1868" fmla="*/ 13213 h 861688"/>
              <a:gd name="connsiteX1869" fmla="*/ 1240949 w 2525033"/>
              <a:gd name="connsiteY1869" fmla="*/ 7886 h 861688"/>
              <a:gd name="connsiteX1870" fmla="*/ 1240949 w 2525033"/>
              <a:gd name="connsiteY1870" fmla="*/ 3552 h 861688"/>
              <a:gd name="connsiteX1871" fmla="*/ 1265546 w 2525033"/>
              <a:gd name="connsiteY1871" fmla="*/ 0 h 861688"/>
              <a:gd name="connsiteX1872" fmla="*/ 743452 w 2525033"/>
              <a:gd name="connsiteY1872" fmla="*/ 0 h 861688"/>
              <a:gd name="connsiteX1873" fmla="*/ 749798 w 2525033"/>
              <a:gd name="connsiteY1873" fmla="*/ 0 h 861688"/>
              <a:gd name="connsiteX1874" fmla="*/ 748799 w 2525033"/>
              <a:gd name="connsiteY1874" fmla="*/ 11040 h 861688"/>
              <a:gd name="connsiteX1875" fmla="*/ 748799 w 2525033"/>
              <a:gd name="connsiteY1875" fmla="*/ 133281 h 861688"/>
              <a:gd name="connsiteX1876" fmla="*/ 759904 w 2525033"/>
              <a:gd name="connsiteY1876" fmla="*/ 136237 h 861688"/>
              <a:gd name="connsiteX1877" fmla="*/ 759904 w 2525033"/>
              <a:gd name="connsiteY1877" fmla="*/ 139975 h 861688"/>
              <a:gd name="connsiteX1878" fmla="*/ 736907 w 2525033"/>
              <a:gd name="connsiteY1878" fmla="*/ 143328 h 861688"/>
              <a:gd name="connsiteX1879" fmla="*/ 722028 w 2525033"/>
              <a:gd name="connsiteY1879" fmla="*/ 141552 h 861688"/>
              <a:gd name="connsiteX1880" fmla="*/ 722028 w 2525033"/>
              <a:gd name="connsiteY1880" fmla="*/ 138199 h 861688"/>
              <a:gd name="connsiteX1881" fmla="*/ 732547 w 2525033"/>
              <a:gd name="connsiteY1881" fmla="*/ 127557 h 861688"/>
              <a:gd name="connsiteX1882" fmla="*/ 732547 w 2525033"/>
              <a:gd name="connsiteY1882" fmla="*/ 13213 h 861688"/>
              <a:gd name="connsiteX1883" fmla="*/ 719655 w 2525033"/>
              <a:gd name="connsiteY1883" fmla="*/ 7886 h 861688"/>
              <a:gd name="connsiteX1884" fmla="*/ 719655 w 2525033"/>
              <a:gd name="connsiteY1884" fmla="*/ 3552 h 861688"/>
              <a:gd name="connsiteX1885" fmla="*/ 743452 w 2525033"/>
              <a:gd name="connsiteY1885" fmla="*/ 0 h 86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Lst>
            <a:rect l="l" t="t" r="r" b="b"/>
            <a:pathLst>
              <a:path w="2525033" h="861688">
                <a:moveTo>
                  <a:pt x="994555" y="728028"/>
                </a:moveTo>
                <a:cubicBezTo>
                  <a:pt x="978491" y="728028"/>
                  <a:pt x="964812" y="744781"/>
                  <a:pt x="964812" y="778298"/>
                </a:cubicBezTo>
                <a:cubicBezTo>
                  <a:pt x="964812" y="795051"/>
                  <a:pt x="969971" y="802154"/>
                  <a:pt x="974718" y="802154"/>
                </a:cubicBezTo>
                <a:cubicBezTo>
                  <a:pt x="983250" y="802154"/>
                  <a:pt x="994755" y="788941"/>
                  <a:pt x="999315" y="761931"/>
                </a:cubicBezTo>
                <a:lnTo>
                  <a:pt x="1004874" y="729208"/>
                </a:lnTo>
                <a:cubicBezTo>
                  <a:pt x="1002088" y="728425"/>
                  <a:pt x="997529" y="728028"/>
                  <a:pt x="994555" y="728028"/>
                </a:cubicBezTo>
                <a:close/>
                <a:moveTo>
                  <a:pt x="142922" y="727630"/>
                </a:moveTo>
                <a:cubicBezTo>
                  <a:pt x="132210" y="727630"/>
                  <a:pt x="119124" y="745774"/>
                  <a:pt x="119124" y="773566"/>
                </a:cubicBezTo>
                <a:cubicBezTo>
                  <a:pt x="119124" y="796044"/>
                  <a:pt x="126657" y="804513"/>
                  <a:pt x="135383" y="804513"/>
                </a:cubicBezTo>
                <a:cubicBezTo>
                  <a:pt x="144902" y="804513"/>
                  <a:pt x="158187" y="788158"/>
                  <a:pt x="158187" y="753064"/>
                </a:cubicBezTo>
                <a:cubicBezTo>
                  <a:pt x="158187" y="735516"/>
                  <a:pt x="151641" y="727630"/>
                  <a:pt x="142922" y="727630"/>
                </a:cubicBezTo>
                <a:close/>
                <a:moveTo>
                  <a:pt x="1170757" y="727432"/>
                </a:moveTo>
                <a:cubicBezTo>
                  <a:pt x="1162025" y="727432"/>
                  <a:pt x="1149533" y="742421"/>
                  <a:pt x="1149533" y="765085"/>
                </a:cubicBezTo>
                <a:cubicBezTo>
                  <a:pt x="1167584" y="765085"/>
                  <a:pt x="1180276" y="755423"/>
                  <a:pt x="1180276" y="740248"/>
                </a:cubicBezTo>
                <a:cubicBezTo>
                  <a:pt x="1180276" y="730984"/>
                  <a:pt x="1176503" y="727432"/>
                  <a:pt x="1170757" y="727432"/>
                </a:cubicBezTo>
                <a:close/>
                <a:moveTo>
                  <a:pt x="874095" y="727432"/>
                </a:moveTo>
                <a:cubicBezTo>
                  <a:pt x="865363" y="727432"/>
                  <a:pt x="852871" y="742421"/>
                  <a:pt x="852871" y="765085"/>
                </a:cubicBezTo>
                <a:cubicBezTo>
                  <a:pt x="870922" y="765085"/>
                  <a:pt x="883614" y="755423"/>
                  <a:pt x="883614" y="740248"/>
                </a:cubicBezTo>
                <a:cubicBezTo>
                  <a:pt x="883614" y="730984"/>
                  <a:pt x="879841" y="727432"/>
                  <a:pt x="874095" y="727432"/>
                </a:cubicBezTo>
                <a:close/>
                <a:moveTo>
                  <a:pt x="1111182" y="717186"/>
                </a:moveTo>
                <a:cubicBezTo>
                  <a:pt x="1114755" y="717186"/>
                  <a:pt x="1117528" y="717385"/>
                  <a:pt x="1120101" y="718366"/>
                </a:cubicBezTo>
                <a:lnTo>
                  <a:pt x="1111182" y="776323"/>
                </a:lnTo>
                <a:cubicBezTo>
                  <a:pt x="1110395" y="782247"/>
                  <a:pt x="1109595" y="792293"/>
                  <a:pt x="1109595" y="797422"/>
                </a:cubicBezTo>
                <a:cubicBezTo>
                  <a:pt x="1109595" y="803929"/>
                  <a:pt x="1111981" y="806885"/>
                  <a:pt x="1117528" y="808661"/>
                </a:cubicBezTo>
                <a:lnTo>
                  <a:pt x="1117528" y="812014"/>
                </a:lnTo>
                <a:cubicBezTo>
                  <a:pt x="1113368" y="813790"/>
                  <a:pt x="1108609" y="814771"/>
                  <a:pt x="1102662" y="814771"/>
                </a:cubicBezTo>
                <a:cubicBezTo>
                  <a:pt x="1096316" y="814771"/>
                  <a:pt x="1093143" y="811418"/>
                  <a:pt x="1093143" y="805705"/>
                </a:cubicBezTo>
                <a:cubicBezTo>
                  <a:pt x="1093143" y="800179"/>
                  <a:pt x="1094917" y="787562"/>
                  <a:pt x="1095917" y="779676"/>
                </a:cubicBezTo>
                <a:lnTo>
                  <a:pt x="1102263" y="739651"/>
                </a:lnTo>
                <a:lnTo>
                  <a:pt x="1103249" y="728028"/>
                </a:lnTo>
                <a:lnTo>
                  <a:pt x="1091357" y="724277"/>
                </a:lnTo>
                <a:lnTo>
                  <a:pt x="1091357" y="720539"/>
                </a:lnTo>
                <a:cubicBezTo>
                  <a:pt x="1097703" y="718167"/>
                  <a:pt x="1104049" y="717186"/>
                  <a:pt x="1111182" y="717186"/>
                </a:cubicBezTo>
                <a:close/>
                <a:moveTo>
                  <a:pt x="799230" y="717186"/>
                </a:moveTo>
                <a:cubicBezTo>
                  <a:pt x="801803" y="717186"/>
                  <a:pt x="804976" y="717571"/>
                  <a:pt x="807562" y="718564"/>
                </a:cubicBezTo>
                <a:lnTo>
                  <a:pt x="801603" y="747152"/>
                </a:lnTo>
                <a:lnTo>
                  <a:pt x="801803" y="747152"/>
                </a:lnTo>
                <a:lnTo>
                  <a:pt x="812321" y="729803"/>
                </a:lnTo>
                <a:cubicBezTo>
                  <a:pt x="817468" y="721321"/>
                  <a:pt x="822827" y="717385"/>
                  <a:pt x="828973" y="717385"/>
                </a:cubicBezTo>
                <a:cubicBezTo>
                  <a:pt x="833333" y="717385"/>
                  <a:pt x="835519" y="720142"/>
                  <a:pt x="835519" y="724674"/>
                </a:cubicBezTo>
                <a:cubicBezTo>
                  <a:pt x="835519" y="727829"/>
                  <a:pt x="834732" y="731778"/>
                  <a:pt x="833333" y="734932"/>
                </a:cubicBezTo>
                <a:cubicBezTo>
                  <a:pt x="831359" y="734336"/>
                  <a:pt x="829373" y="734137"/>
                  <a:pt x="827187" y="734137"/>
                </a:cubicBezTo>
                <a:cubicBezTo>
                  <a:pt x="814695" y="734137"/>
                  <a:pt x="802203" y="747735"/>
                  <a:pt x="800417" y="784209"/>
                </a:cubicBezTo>
                <a:lnTo>
                  <a:pt x="798830" y="812995"/>
                </a:lnTo>
                <a:lnTo>
                  <a:pt x="782378" y="812995"/>
                </a:lnTo>
                <a:lnTo>
                  <a:pt x="792084" y="728027"/>
                </a:lnTo>
                <a:lnTo>
                  <a:pt x="779992" y="724277"/>
                </a:lnTo>
                <a:lnTo>
                  <a:pt x="779992" y="720539"/>
                </a:lnTo>
                <a:cubicBezTo>
                  <a:pt x="786338" y="718167"/>
                  <a:pt x="792284" y="717186"/>
                  <a:pt x="799230" y="717186"/>
                </a:cubicBezTo>
                <a:close/>
                <a:moveTo>
                  <a:pt x="609800" y="717186"/>
                </a:moveTo>
                <a:cubicBezTo>
                  <a:pt x="612973" y="717186"/>
                  <a:pt x="616146" y="717571"/>
                  <a:pt x="618732" y="718366"/>
                </a:cubicBezTo>
                <a:lnTo>
                  <a:pt x="606040" y="824817"/>
                </a:lnTo>
                <a:cubicBezTo>
                  <a:pt x="602667" y="851641"/>
                  <a:pt x="591561" y="861688"/>
                  <a:pt x="578470" y="861688"/>
                </a:cubicBezTo>
                <a:cubicBezTo>
                  <a:pt x="573311" y="861688"/>
                  <a:pt x="567364" y="859515"/>
                  <a:pt x="564791" y="856360"/>
                </a:cubicBezTo>
                <a:lnTo>
                  <a:pt x="564791" y="852821"/>
                </a:lnTo>
                <a:cubicBezTo>
                  <a:pt x="577870" y="852821"/>
                  <a:pt x="588389" y="845333"/>
                  <a:pt x="590762" y="825612"/>
                </a:cubicBezTo>
                <a:lnTo>
                  <a:pt x="601668" y="739850"/>
                </a:lnTo>
                <a:lnTo>
                  <a:pt x="602267" y="728028"/>
                </a:lnTo>
                <a:lnTo>
                  <a:pt x="590175" y="724277"/>
                </a:lnTo>
                <a:lnTo>
                  <a:pt x="590175" y="720539"/>
                </a:lnTo>
                <a:cubicBezTo>
                  <a:pt x="596521" y="718167"/>
                  <a:pt x="603054" y="717186"/>
                  <a:pt x="609800" y="717186"/>
                </a:cubicBezTo>
                <a:close/>
                <a:moveTo>
                  <a:pt x="568064" y="717186"/>
                </a:moveTo>
                <a:cubicBezTo>
                  <a:pt x="571637" y="717186"/>
                  <a:pt x="574410" y="717385"/>
                  <a:pt x="576996" y="718366"/>
                </a:cubicBezTo>
                <a:lnTo>
                  <a:pt x="568064" y="776323"/>
                </a:lnTo>
                <a:cubicBezTo>
                  <a:pt x="567277" y="782247"/>
                  <a:pt x="566477" y="792293"/>
                  <a:pt x="566477" y="797422"/>
                </a:cubicBezTo>
                <a:cubicBezTo>
                  <a:pt x="566477" y="803929"/>
                  <a:pt x="568863" y="806885"/>
                  <a:pt x="574410" y="808661"/>
                </a:cubicBezTo>
                <a:lnTo>
                  <a:pt x="574410" y="812014"/>
                </a:lnTo>
                <a:cubicBezTo>
                  <a:pt x="570250" y="813790"/>
                  <a:pt x="565491" y="814771"/>
                  <a:pt x="559532" y="814771"/>
                </a:cubicBezTo>
                <a:cubicBezTo>
                  <a:pt x="553186" y="814771"/>
                  <a:pt x="550013" y="811418"/>
                  <a:pt x="550013" y="805705"/>
                </a:cubicBezTo>
                <a:cubicBezTo>
                  <a:pt x="550013" y="800179"/>
                  <a:pt x="551799" y="787562"/>
                  <a:pt x="552799" y="779676"/>
                </a:cubicBezTo>
                <a:lnTo>
                  <a:pt x="559145" y="739651"/>
                </a:lnTo>
                <a:lnTo>
                  <a:pt x="560131" y="728028"/>
                </a:lnTo>
                <a:lnTo>
                  <a:pt x="548239" y="724277"/>
                </a:lnTo>
                <a:lnTo>
                  <a:pt x="548239" y="720539"/>
                </a:lnTo>
                <a:cubicBezTo>
                  <a:pt x="554585" y="718167"/>
                  <a:pt x="560931" y="717186"/>
                  <a:pt x="568064" y="717186"/>
                </a:cubicBezTo>
                <a:close/>
                <a:moveTo>
                  <a:pt x="504380" y="717186"/>
                </a:moveTo>
                <a:cubicBezTo>
                  <a:pt x="506953" y="717186"/>
                  <a:pt x="510126" y="717571"/>
                  <a:pt x="512712" y="718564"/>
                </a:cubicBezTo>
                <a:lnTo>
                  <a:pt x="506766" y="747152"/>
                </a:lnTo>
                <a:lnTo>
                  <a:pt x="506953" y="747152"/>
                </a:lnTo>
                <a:lnTo>
                  <a:pt x="517471" y="729803"/>
                </a:lnTo>
                <a:cubicBezTo>
                  <a:pt x="522631" y="721321"/>
                  <a:pt x="527977" y="717385"/>
                  <a:pt x="534123" y="717385"/>
                </a:cubicBezTo>
                <a:cubicBezTo>
                  <a:pt x="538496" y="717385"/>
                  <a:pt x="540669" y="720142"/>
                  <a:pt x="540669" y="724674"/>
                </a:cubicBezTo>
                <a:cubicBezTo>
                  <a:pt x="540669" y="727829"/>
                  <a:pt x="539882" y="731778"/>
                  <a:pt x="538496" y="734932"/>
                </a:cubicBezTo>
                <a:cubicBezTo>
                  <a:pt x="536509" y="734336"/>
                  <a:pt x="534523" y="734137"/>
                  <a:pt x="532337" y="734137"/>
                </a:cubicBezTo>
                <a:cubicBezTo>
                  <a:pt x="519845" y="734137"/>
                  <a:pt x="507353" y="747735"/>
                  <a:pt x="505567" y="784209"/>
                </a:cubicBezTo>
                <a:lnTo>
                  <a:pt x="503980" y="812995"/>
                </a:lnTo>
                <a:lnTo>
                  <a:pt x="487528" y="812995"/>
                </a:lnTo>
                <a:lnTo>
                  <a:pt x="497247" y="728027"/>
                </a:lnTo>
                <a:lnTo>
                  <a:pt x="485142" y="724277"/>
                </a:lnTo>
                <a:lnTo>
                  <a:pt x="485142" y="720539"/>
                </a:lnTo>
                <a:cubicBezTo>
                  <a:pt x="491488" y="718167"/>
                  <a:pt x="497434" y="717186"/>
                  <a:pt x="504380" y="717186"/>
                </a:cubicBezTo>
                <a:close/>
                <a:moveTo>
                  <a:pt x="296062" y="717186"/>
                </a:moveTo>
                <a:cubicBezTo>
                  <a:pt x="299635" y="717186"/>
                  <a:pt x="302408" y="717385"/>
                  <a:pt x="304994" y="718366"/>
                </a:cubicBezTo>
                <a:lnTo>
                  <a:pt x="296062" y="776323"/>
                </a:lnTo>
                <a:cubicBezTo>
                  <a:pt x="295275" y="782247"/>
                  <a:pt x="294475" y="792293"/>
                  <a:pt x="294475" y="797422"/>
                </a:cubicBezTo>
                <a:cubicBezTo>
                  <a:pt x="294475" y="803929"/>
                  <a:pt x="296861" y="806885"/>
                  <a:pt x="302408" y="808661"/>
                </a:cubicBezTo>
                <a:lnTo>
                  <a:pt x="302408" y="812014"/>
                </a:lnTo>
                <a:cubicBezTo>
                  <a:pt x="298248" y="813790"/>
                  <a:pt x="293489" y="814771"/>
                  <a:pt x="287530" y="814771"/>
                </a:cubicBezTo>
                <a:cubicBezTo>
                  <a:pt x="281184" y="814771"/>
                  <a:pt x="278011" y="811418"/>
                  <a:pt x="278011" y="805705"/>
                </a:cubicBezTo>
                <a:cubicBezTo>
                  <a:pt x="278011" y="800179"/>
                  <a:pt x="279797" y="787562"/>
                  <a:pt x="280797" y="779676"/>
                </a:cubicBezTo>
                <a:lnTo>
                  <a:pt x="287143" y="739651"/>
                </a:lnTo>
                <a:lnTo>
                  <a:pt x="288129" y="728028"/>
                </a:lnTo>
                <a:lnTo>
                  <a:pt x="276237" y="724277"/>
                </a:lnTo>
                <a:lnTo>
                  <a:pt x="276237" y="720539"/>
                </a:lnTo>
                <a:cubicBezTo>
                  <a:pt x="282583" y="718167"/>
                  <a:pt x="288929" y="717186"/>
                  <a:pt x="296062" y="717186"/>
                </a:cubicBezTo>
                <a:close/>
                <a:moveTo>
                  <a:pt x="999914" y="716988"/>
                </a:moveTo>
                <a:cubicBezTo>
                  <a:pt x="1006260" y="716988"/>
                  <a:pt x="1015380" y="718366"/>
                  <a:pt x="1021926" y="720142"/>
                </a:cubicBezTo>
                <a:lnTo>
                  <a:pt x="1014980" y="754641"/>
                </a:lnTo>
                <a:cubicBezTo>
                  <a:pt x="1012606" y="764886"/>
                  <a:pt x="1010620" y="783228"/>
                  <a:pt x="1010420" y="791710"/>
                </a:cubicBezTo>
                <a:cubicBezTo>
                  <a:pt x="1010420" y="804327"/>
                  <a:pt x="1012994" y="806687"/>
                  <a:pt x="1019939" y="807668"/>
                </a:cubicBezTo>
                <a:lnTo>
                  <a:pt x="1019939" y="811816"/>
                </a:lnTo>
                <a:cubicBezTo>
                  <a:pt x="1014780" y="813591"/>
                  <a:pt x="1008434" y="814771"/>
                  <a:pt x="1002288" y="814771"/>
                </a:cubicBezTo>
                <a:cubicBezTo>
                  <a:pt x="999115" y="814771"/>
                  <a:pt x="996542" y="814175"/>
                  <a:pt x="993956" y="813393"/>
                </a:cubicBezTo>
                <a:lnTo>
                  <a:pt x="998528" y="784011"/>
                </a:lnTo>
                <a:lnTo>
                  <a:pt x="998328" y="784011"/>
                </a:lnTo>
                <a:cubicBezTo>
                  <a:pt x="990583" y="803532"/>
                  <a:pt x="978091" y="815752"/>
                  <a:pt x="967585" y="815752"/>
                </a:cubicBezTo>
                <a:cubicBezTo>
                  <a:pt x="958266" y="815752"/>
                  <a:pt x="949534" y="803731"/>
                  <a:pt x="949534" y="781055"/>
                </a:cubicBezTo>
                <a:cubicBezTo>
                  <a:pt x="949534" y="740447"/>
                  <a:pt x="972944" y="716988"/>
                  <a:pt x="999914" y="716988"/>
                </a:cubicBezTo>
                <a:close/>
                <a:moveTo>
                  <a:pt x="375974" y="716789"/>
                </a:moveTo>
                <a:cubicBezTo>
                  <a:pt x="384693" y="716789"/>
                  <a:pt x="391639" y="722899"/>
                  <a:pt x="391639" y="734932"/>
                </a:cubicBezTo>
                <a:cubicBezTo>
                  <a:pt x="391639" y="741241"/>
                  <a:pt x="389852" y="751288"/>
                  <a:pt x="388666" y="759769"/>
                </a:cubicBezTo>
                <a:lnTo>
                  <a:pt x="385093" y="781055"/>
                </a:lnTo>
                <a:cubicBezTo>
                  <a:pt x="384493" y="785587"/>
                  <a:pt x="383506" y="793274"/>
                  <a:pt x="383506" y="797422"/>
                </a:cubicBezTo>
                <a:cubicBezTo>
                  <a:pt x="383506" y="803930"/>
                  <a:pt x="386679" y="806488"/>
                  <a:pt x="392825" y="807668"/>
                </a:cubicBezTo>
                <a:lnTo>
                  <a:pt x="392825" y="811021"/>
                </a:lnTo>
                <a:cubicBezTo>
                  <a:pt x="388266" y="813392"/>
                  <a:pt x="383107" y="814771"/>
                  <a:pt x="376960" y="814771"/>
                </a:cubicBezTo>
                <a:cubicBezTo>
                  <a:pt x="370814" y="814771"/>
                  <a:pt x="367242" y="811418"/>
                  <a:pt x="367242" y="805705"/>
                </a:cubicBezTo>
                <a:cubicBezTo>
                  <a:pt x="367242" y="800775"/>
                  <a:pt x="368628" y="791114"/>
                  <a:pt x="369628" y="784805"/>
                </a:cubicBezTo>
                <a:lnTo>
                  <a:pt x="373400" y="762129"/>
                </a:lnTo>
                <a:cubicBezTo>
                  <a:pt x="374387" y="756019"/>
                  <a:pt x="375374" y="747550"/>
                  <a:pt x="375374" y="742222"/>
                </a:cubicBezTo>
                <a:cubicBezTo>
                  <a:pt x="375374" y="733343"/>
                  <a:pt x="371414" y="730387"/>
                  <a:pt x="366655" y="730387"/>
                </a:cubicBezTo>
                <a:cubicBezTo>
                  <a:pt x="355549" y="730387"/>
                  <a:pt x="339684" y="751685"/>
                  <a:pt x="338885" y="779676"/>
                </a:cubicBezTo>
                <a:lnTo>
                  <a:pt x="337698" y="812995"/>
                </a:lnTo>
                <a:lnTo>
                  <a:pt x="320846" y="812995"/>
                </a:lnTo>
                <a:lnTo>
                  <a:pt x="330752" y="728028"/>
                </a:lnTo>
                <a:lnTo>
                  <a:pt x="318660" y="724277"/>
                </a:lnTo>
                <a:lnTo>
                  <a:pt x="318660" y="720539"/>
                </a:lnTo>
                <a:cubicBezTo>
                  <a:pt x="325006" y="718167"/>
                  <a:pt x="330952" y="717186"/>
                  <a:pt x="338298" y="717186"/>
                </a:cubicBezTo>
                <a:cubicBezTo>
                  <a:pt x="340871" y="717186"/>
                  <a:pt x="343644" y="717571"/>
                  <a:pt x="346417" y="718565"/>
                </a:cubicBezTo>
                <a:lnTo>
                  <a:pt x="340071" y="748729"/>
                </a:lnTo>
                <a:lnTo>
                  <a:pt x="340271" y="748729"/>
                </a:lnTo>
                <a:cubicBezTo>
                  <a:pt x="349403" y="728624"/>
                  <a:pt x="362482" y="716789"/>
                  <a:pt x="375974" y="716789"/>
                </a:cubicBezTo>
                <a:close/>
                <a:moveTo>
                  <a:pt x="244183" y="716789"/>
                </a:moveTo>
                <a:cubicBezTo>
                  <a:pt x="252902" y="716789"/>
                  <a:pt x="259848" y="722899"/>
                  <a:pt x="259848" y="734932"/>
                </a:cubicBezTo>
                <a:cubicBezTo>
                  <a:pt x="259848" y="741241"/>
                  <a:pt x="258061" y="751288"/>
                  <a:pt x="256875" y="759769"/>
                </a:cubicBezTo>
                <a:lnTo>
                  <a:pt x="253302" y="781055"/>
                </a:lnTo>
                <a:cubicBezTo>
                  <a:pt x="252702" y="785587"/>
                  <a:pt x="251715" y="793274"/>
                  <a:pt x="251715" y="797422"/>
                </a:cubicBezTo>
                <a:cubicBezTo>
                  <a:pt x="251715" y="803930"/>
                  <a:pt x="254888" y="806488"/>
                  <a:pt x="261034" y="807668"/>
                </a:cubicBezTo>
                <a:lnTo>
                  <a:pt x="261034" y="811021"/>
                </a:lnTo>
                <a:cubicBezTo>
                  <a:pt x="256475" y="813392"/>
                  <a:pt x="251316" y="814771"/>
                  <a:pt x="245169" y="814771"/>
                </a:cubicBezTo>
                <a:cubicBezTo>
                  <a:pt x="239023" y="814771"/>
                  <a:pt x="235451" y="811418"/>
                  <a:pt x="235451" y="805705"/>
                </a:cubicBezTo>
                <a:cubicBezTo>
                  <a:pt x="235451" y="800775"/>
                  <a:pt x="236837" y="791114"/>
                  <a:pt x="237837" y="784805"/>
                </a:cubicBezTo>
                <a:lnTo>
                  <a:pt x="241609" y="762129"/>
                </a:lnTo>
                <a:cubicBezTo>
                  <a:pt x="242596" y="756019"/>
                  <a:pt x="243583" y="747550"/>
                  <a:pt x="243583" y="742222"/>
                </a:cubicBezTo>
                <a:cubicBezTo>
                  <a:pt x="243583" y="733343"/>
                  <a:pt x="239623" y="730387"/>
                  <a:pt x="234864" y="730387"/>
                </a:cubicBezTo>
                <a:cubicBezTo>
                  <a:pt x="223758" y="730387"/>
                  <a:pt x="207893" y="751685"/>
                  <a:pt x="207094" y="779676"/>
                </a:cubicBezTo>
                <a:lnTo>
                  <a:pt x="205907" y="812995"/>
                </a:lnTo>
                <a:lnTo>
                  <a:pt x="189055" y="812995"/>
                </a:lnTo>
                <a:lnTo>
                  <a:pt x="198961" y="728028"/>
                </a:lnTo>
                <a:lnTo>
                  <a:pt x="186869" y="724277"/>
                </a:lnTo>
                <a:lnTo>
                  <a:pt x="186869" y="720539"/>
                </a:lnTo>
                <a:cubicBezTo>
                  <a:pt x="193215" y="718167"/>
                  <a:pt x="199161" y="717186"/>
                  <a:pt x="206507" y="717186"/>
                </a:cubicBezTo>
                <a:cubicBezTo>
                  <a:pt x="209080" y="717186"/>
                  <a:pt x="211853" y="717571"/>
                  <a:pt x="214626" y="718565"/>
                </a:cubicBezTo>
                <a:lnTo>
                  <a:pt x="208280" y="748729"/>
                </a:lnTo>
                <a:lnTo>
                  <a:pt x="208480" y="748729"/>
                </a:lnTo>
                <a:cubicBezTo>
                  <a:pt x="217612" y="728624"/>
                  <a:pt x="230691" y="716789"/>
                  <a:pt x="244183" y="716789"/>
                </a:cubicBezTo>
                <a:close/>
                <a:moveTo>
                  <a:pt x="1239188" y="716590"/>
                </a:moveTo>
                <a:cubicBezTo>
                  <a:pt x="1253666" y="716590"/>
                  <a:pt x="1260811" y="720924"/>
                  <a:pt x="1260811" y="727233"/>
                </a:cubicBezTo>
                <a:cubicBezTo>
                  <a:pt x="1260811" y="730784"/>
                  <a:pt x="1259412" y="734932"/>
                  <a:pt x="1257239" y="737490"/>
                </a:cubicBezTo>
                <a:cubicBezTo>
                  <a:pt x="1251492" y="731579"/>
                  <a:pt x="1243160" y="727829"/>
                  <a:pt x="1235627" y="727829"/>
                </a:cubicBezTo>
                <a:cubicBezTo>
                  <a:pt x="1226895" y="727829"/>
                  <a:pt x="1222336" y="732560"/>
                  <a:pt x="1222336" y="738869"/>
                </a:cubicBezTo>
                <a:cubicBezTo>
                  <a:pt x="1222336" y="744581"/>
                  <a:pt x="1224709" y="747934"/>
                  <a:pt x="1234628" y="756813"/>
                </a:cubicBezTo>
                <a:lnTo>
                  <a:pt x="1242161" y="763507"/>
                </a:lnTo>
                <a:cubicBezTo>
                  <a:pt x="1251680" y="771989"/>
                  <a:pt x="1254853" y="777701"/>
                  <a:pt x="1254853" y="786382"/>
                </a:cubicBezTo>
                <a:cubicBezTo>
                  <a:pt x="1254853" y="801955"/>
                  <a:pt x="1238988" y="815553"/>
                  <a:pt x="1218164" y="815553"/>
                </a:cubicBezTo>
                <a:cubicBezTo>
                  <a:pt x="1205671" y="815553"/>
                  <a:pt x="1200125" y="811616"/>
                  <a:pt x="1200125" y="804327"/>
                </a:cubicBezTo>
                <a:cubicBezTo>
                  <a:pt x="1200125" y="800775"/>
                  <a:pt x="1201312" y="798403"/>
                  <a:pt x="1203098" y="796044"/>
                </a:cubicBezTo>
                <a:cubicBezTo>
                  <a:pt x="1208645" y="801359"/>
                  <a:pt x="1215190" y="804327"/>
                  <a:pt x="1222536" y="804327"/>
                </a:cubicBezTo>
                <a:cubicBezTo>
                  <a:pt x="1231855" y="804327"/>
                  <a:pt x="1239388" y="798999"/>
                  <a:pt x="1239388" y="790716"/>
                </a:cubicBezTo>
                <a:cubicBezTo>
                  <a:pt x="1239388" y="784209"/>
                  <a:pt x="1236814" y="779875"/>
                  <a:pt x="1227095" y="771194"/>
                </a:cubicBezTo>
                <a:lnTo>
                  <a:pt x="1220150" y="764886"/>
                </a:lnTo>
                <a:cubicBezTo>
                  <a:pt x="1211031" y="756615"/>
                  <a:pt x="1208457" y="751287"/>
                  <a:pt x="1208457" y="742619"/>
                </a:cubicBezTo>
                <a:cubicBezTo>
                  <a:pt x="1208457" y="729605"/>
                  <a:pt x="1220949" y="716590"/>
                  <a:pt x="1239188" y="716590"/>
                </a:cubicBezTo>
                <a:close/>
                <a:moveTo>
                  <a:pt x="747463" y="716590"/>
                </a:moveTo>
                <a:cubicBezTo>
                  <a:pt x="761941" y="716590"/>
                  <a:pt x="769086" y="720924"/>
                  <a:pt x="769086" y="727233"/>
                </a:cubicBezTo>
                <a:cubicBezTo>
                  <a:pt x="769086" y="730784"/>
                  <a:pt x="767700" y="734932"/>
                  <a:pt x="765514" y="737490"/>
                </a:cubicBezTo>
                <a:cubicBezTo>
                  <a:pt x="759755" y="731579"/>
                  <a:pt x="751435" y="727829"/>
                  <a:pt x="743890" y="727829"/>
                </a:cubicBezTo>
                <a:cubicBezTo>
                  <a:pt x="735170" y="727829"/>
                  <a:pt x="730611" y="732560"/>
                  <a:pt x="730611" y="738869"/>
                </a:cubicBezTo>
                <a:cubicBezTo>
                  <a:pt x="730611" y="744581"/>
                  <a:pt x="732984" y="747934"/>
                  <a:pt x="742903" y="756813"/>
                </a:cubicBezTo>
                <a:lnTo>
                  <a:pt x="750436" y="763507"/>
                </a:lnTo>
                <a:cubicBezTo>
                  <a:pt x="759955" y="771989"/>
                  <a:pt x="763128" y="777701"/>
                  <a:pt x="763128" y="786382"/>
                </a:cubicBezTo>
                <a:cubicBezTo>
                  <a:pt x="763128" y="801955"/>
                  <a:pt x="747263" y="815553"/>
                  <a:pt x="726451" y="815553"/>
                </a:cubicBezTo>
                <a:cubicBezTo>
                  <a:pt x="713946" y="815553"/>
                  <a:pt x="708400" y="811616"/>
                  <a:pt x="708400" y="804327"/>
                </a:cubicBezTo>
                <a:cubicBezTo>
                  <a:pt x="708400" y="800775"/>
                  <a:pt x="709587" y="798403"/>
                  <a:pt x="711373" y="796044"/>
                </a:cubicBezTo>
                <a:cubicBezTo>
                  <a:pt x="716932" y="801359"/>
                  <a:pt x="723465" y="804327"/>
                  <a:pt x="730811" y="804327"/>
                </a:cubicBezTo>
                <a:cubicBezTo>
                  <a:pt x="740130" y="804327"/>
                  <a:pt x="747663" y="798999"/>
                  <a:pt x="747663" y="790716"/>
                </a:cubicBezTo>
                <a:cubicBezTo>
                  <a:pt x="747663" y="784209"/>
                  <a:pt x="745089" y="779875"/>
                  <a:pt x="735370" y="771194"/>
                </a:cubicBezTo>
                <a:lnTo>
                  <a:pt x="728425" y="764886"/>
                </a:lnTo>
                <a:cubicBezTo>
                  <a:pt x="719306" y="756615"/>
                  <a:pt x="716732" y="751287"/>
                  <a:pt x="716732" y="742619"/>
                </a:cubicBezTo>
                <a:cubicBezTo>
                  <a:pt x="716732" y="729605"/>
                  <a:pt x="729224" y="716590"/>
                  <a:pt x="747463" y="716590"/>
                </a:cubicBezTo>
                <a:close/>
                <a:moveTo>
                  <a:pt x="1174917" y="716392"/>
                </a:moveTo>
                <a:cubicBezTo>
                  <a:pt x="1188595" y="716392"/>
                  <a:pt x="1196141" y="723297"/>
                  <a:pt x="1196141" y="736696"/>
                </a:cubicBezTo>
                <a:cubicBezTo>
                  <a:pt x="1196141" y="759968"/>
                  <a:pt x="1172343" y="774163"/>
                  <a:pt x="1148733" y="774163"/>
                </a:cubicBezTo>
                <a:cubicBezTo>
                  <a:pt x="1148733" y="798019"/>
                  <a:pt x="1155079" y="803731"/>
                  <a:pt x="1166584" y="803731"/>
                </a:cubicBezTo>
                <a:cubicBezTo>
                  <a:pt x="1173730" y="803731"/>
                  <a:pt x="1184036" y="799583"/>
                  <a:pt x="1188208" y="793871"/>
                </a:cubicBezTo>
                <a:cubicBezTo>
                  <a:pt x="1188995" y="794666"/>
                  <a:pt x="1190182" y="796429"/>
                  <a:pt x="1190182" y="798602"/>
                </a:cubicBezTo>
                <a:cubicBezTo>
                  <a:pt x="1190182" y="808065"/>
                  <a:pt x="1177490" y="815951"/>
                  <a:pt x="1161425" y="815951"/>
                </a:cubicBezTo>
                <a:cubicBezTo>
                  <a:pt x="1144773" y="815951"/>
                  <a:pt x="1133268" y="805110"/>
                  <a:pt x="1133268" y="781651"/>
                </a:cubicBezTo>
                <a:cubicBezTo>
                  <a:pt x="1133268" y="737292"/>
                  <a:pt x="1155879" y="716392"/>
                  <a:pt x="1174917" y="716392"/>
                </a:cubicBezTo>
                <a:close/>
                <a:moveTo>
                  <a:pt x="878255" y="716392"/>
                </a:moveTo>
                <a:cubicBezTo>
                  <a:pt x="891933" y="716392"/>
                  <a:pt x="899479" y="723297"/>
                  <a:pt x="899479" y="736696"/>
                </a:cubicBezTo>
                <a:cubicBezTo>
                  <a:pt x="899479" y="759968"/>
                  <a:pt x="875681" y="774163"/>
                  <a:pt x="852071" y="774163"/>
                </a:cubicBezTo>
                <a:cubicBezTo>
                  <a:pt x="852071" y="798019"/>
                  <a:pt x="858417" y="803731"/>
                  <a:pt x="869922" y="803731"/>
                </a:cubicBezTo>
                <a:cubicBezTo>
                  <a:pt x="877068" y="803731"/>
                  <a:pt x="887374" y="799583"/>
                  <a:pt x="891546" y="793871"/>
                </a:cubicBezTo>
                <a:cubicBezTo>
                  <a:pt x="892333" y="794666"/>
                  <a:pt x="893520" y="796429"/>
                  <a:pt x="893520" y="798602"/>
                </a:cubicBezTo>
                <a:cubicBezTo>
                  <a:pt x="893520" y="808065"/>
                  <a:pt x="880828" y="815951"/>
                  <a:pt x="864763" y="815951"/>
                </a:cubicBezTo>
                <a:cubicBezTo>
                  <a:pt x="848111" y="815951"/>
                  <a:pt x="836606" y="805110"/>
                  <a:pt x="836606" y="781651"/>
                </a:cubicBezTo>
                <a:cubicBezTo>
                  <a:pt x="836606" y="737292"/>
                  <a:pt x="859217" y="716392"/>
                  <a:pt x="878255" y="716392"/>
                </a:cubicBezTo>
                <a:close/>
                <a:moveTo>
                  <a:pt x="146882" y="716193"/>
                </a:moveTo>
                <a:cubicBezTo>
                  <a:pt x="162946" y="716193"/>
                  <a:pt x="174452" y="726649"/>
                  <a:pt x="174452" y="749114"/>
                </a:cubicBezTo>
                <a:cubicBezTo>
                  <a:pt x="174452" y="790915"/>
                  <a:pt x="151448" y="815553"/>
                  <a:pt x="131816" y="815553"/>
                </a:cubicBezTo>
                <a:cubicBezTo>
                  <a:pt x="116345" y="815553"/>
                  <a:pt x="103453" y="803731"/>
                  <a:pt x="103453" y="780471"/>
                </a:cubicBezTo>
                <a:cubicBezTo>
                  <a:pt x="103453" y="738869"/>
                  <a:pt x="125071" y="716193"/>
                  <a:pt x="146882" y="716193"/>
                </a:cubicBezTo>
                <a:close/>
                <a:moveTo>
                  <a:pt x="1062275" y="703774"/>
                </a:moveTo>
                <a:lnTo>
                  <a:pt x="1065261" y="703774"/>
                </a:lnTo>
                <a:lnTo>
                  <a:pt x="1061888" y="719943"/>
                </a:lnTo>
                <a:lnTo>
                  <a:pt x="1067635" y="719943"/>
                </a:lnTo>
                <a:cubicBezTo>
                  <a:pt x="1073181" y="719943"/>
                  <a:pt x="1077553" y="719545"/>
                  <a:pt x="1082900" y="718564"/>
                </a:cubicBezTo>
                <a:cubicBezTo>
                  <a:pt x="1082900" y="727034"/>
                  <a:pt x="1078140" y="730784"/>
                  <a:pt x="1065648" y="730784"/>
                </a:cubicBezTo>
                <a:lnTo>
                  <a:pt x="1060102" y="730784"/>
                </a:lnTo>
                <a:lnTo>
                  <a:pt x="1056729" y="751287"/>
                </a:lnTo>
                <a:cubicBezTo>
                  <a:pt x="1055143" y="760750"/>
                  <a:pt x="1052757" y="777118"/>
                  <a:pt x="1052757" y="785003"/>
                </a:cubicBezTo>
                <a:cubicBezTo>
                  <a:pt x="1052757" y="798018"/>
                  <a:pt x="1059302" y="803730"/>
                  <a:pt x="1068034" y="803730"/>
                </a:cubicBezTo>
                <a:cubicBezTo>
                  <a:pt x="1071207" y="803730"/>
                  <a:pt x="1073181" y="803333"/>
                  <a:pt x="1076167" y="802352"/>
                </a:cubicBezTo>
                <a:lnTo>
                  <a:pt x="1076167" y="805891"/>
                </a:lnTo>
                <a:cubicBezTo>
                  <a:pt x="1074380" y="810635"/>
                  <a:pt x="1067235" y="815354"/>
                  <a:pt x="1057916" y="815354"/>
                </a:cubicBezTo>
                <a:cubicBezTo>
                  <a:pt x="1044824" y="815354"/>
                  <a:pt x="1037891" y="806686"/>
                  <a:pt x="1037891" y="791113"/>
                </a:cubicBezTo>
                <a:cubicBezTo>
                  <a:pt x="1037891" y="778893"/>
                  <a:pt x="1040864" y="758391"/>
                  <a:pt x="1044037" y="743203"/>
                </a:cubicBezTo>
                <a:lnTo>
                  <a:pt x="1046610" y="730586"/>
                </a:lnTo>
                <a:cubicBezTo>
                  <a:pt x="1042251" y="730586"/>
                  <a:pt x="1039677" y="730387"/>
                  <a:pt x="1035505" y="730002"/>
                </a:cubicBezTo>
                <a:lnTo>
                  <a:pt x="1035505" y="727431"/>
                </a:lnTo>
                <a:cubicBezTo>
                  <a:pt x="1041851" y="718564"/>
                  <a:pt x="1051770" y="709884"/>
                  <a:pt x="1062275" y="703774"/>
                </a:cubicBezTo>
                <a:close/>
                <a:moveTo>
                  <a:pt x="31530" y="686426"/>
                </a:moveTo>
                <a:cubicBezTo>
                  <a:pt x="37283" y="686426"/>
                  <a:pt x="42836" y="687022"/>
                  <a:pt x="46996" y="688400"/>
                </a:cubicBezTo>
                <a:lnTo>
                  <a:pt x="46996" y="691753"/>
                </a:lnTo>
                <a:cubicBezTo>
                  <a:pt x="43229" y="693132"/>
                  <a:pt x="40056" y="696087"/>
                  <a:pt x="39663" y="700235"/>
                </a:cubicBezTo>
                <a:lnTo>
                  <a:pt x="27364" y="804513"/>
                </a:lnTo>
                <a:lnTo>
                  <a:pt x="38470" y="807667"/>
                </a:lnTo>
                <a:lnTo>
                  <a:pt x="38470" y="811616"/>
                </a:lnTo>
                <a:cubicBezTo>
                  <a:pt x="32717" y="813591"/>
                  <a:pt x="27564" y="814572"/>
                  <a:pt x="20425" y="814572"/>
                </a:cubicBezTo>
                <a:cubicBezTo>
                  <a:pt x="14672" y="814572"/>
                  <a:pt x="8920" y="813790"/>
                  <a:pt x="4760" y="812598"/>
                </a:cubicBezTo>
                <a:lnTo>
                  <a:pt x="4760" y="809245"/>
                </a:lnTo>
                <a:cubicBezTo>
                  <a:pt x="8326" y="807866"/>
                  <a:pt x="11899" y="804712"/>
                  <a:pt x="12293" y="800576"/>
                </a:cubicBezTo>
                <a:lnTo>
                  <a:pt x="24391" y="696485"/>
                </a:lnTo>
                <a:lnTo>
                  <a:pt x="13286" y="693330"/>
                </a:lnTo>
                <a:lnTo>
                  <a:pt x="13286" y="689381"/>
                </a:lnTo>
                <a:cubicBezTo>
                  <a:pt x="19238" y="687220"/>
                  <a:pt x="24391" y="686426"/>
                  <a:pt x="31530" y="686426"/>
                </a:cubicBezTo>
                <a:close/>
                <a:moveTo>
                  <a:pt x="82892" y="685842"/>
                </a:moveTo>
                <a:cubicBezTo>
                  <a:pt x="88644" y="685842"/>
                  <a:pt x="92610" y="688996"/>
                  <a:pt x="92610" y="694510"/>
                </a:cubicBezTo>
                <a:cubicBezTo>
                  <a:pt x="92610" y="706146"/>
                  <a:pt x="84085" y="719943"/>
                  <a:pt x="66433" y="734932"/>
                </a:cubicBezTo>
                <a:lnTo>
                  <a:pt x="51955" y="747152"/>
                </a:lnTo>
                <a:lnTo>
                  <a:pt x="70993" y="781452"/>
                </a:lnTo>
                <a:cubicBezTo>
                  <a:pt x="80912" y="799198"/>
                  <a:pt x="89437" y="805705"/>
                  <a:pt x="96377" y="806686"/>
                </a:cubicBezTo>
                <a:lnTo>
                  <a:pt x="96377" y="810822"/>
                </a:lnTo>
                <a:cubicBezTo>
                  <a:pt x="91617" y="814175"/>
                  <a:pt x="88051" y="815168"/>
                  <a:pt x="81898" y="815168"/>
                </a:cubicBezTo>
                <a:cubicBezTo>
                  <a:pt x="74366" y="815168"/>
                  <a:pt x="68020" y="810635"/>
                  <a:pt x="56914" y="789139"/>
                </a:cubicBezTo>
                <a:lnTo>
                  <a:pt x="36090" y="749313"/>
                </a:lnTo>
                <a:lnTo>
                  <a:pt x="36290" y="748332"/>
                </a:lnTo>
                <a:lnTo>
                  <a:pt x="54141" y="732560"/>
                </a:lnTo>
                <a:cubicBezTo>
                  <a:pt x="69207" y="719161"/>
                  <a:pt x="76352" y="707326"/>
                  <a:pt x="76352" y="699440"/>
                </a:cubicBezTo>
                <a:cubicBezTo>
                  <a:pt x="76352" y="695491"/>
                  <a:pt x="74566" y="693330"/>
                  <a:pt x="69207" y="691753"/>
                </a:cubicBezTo>
                <a:lnTo>
                  <a:pt x="69207" y="688798"/>
                </a:lnTo>
                <a:cubicBezTo>
                  <a:pt x="73772" y="686823"/>
                  <a:pt x="77939" y="685842"/>
                  <a:pt x="82892" y="685842"/>
                </a:cubicBezTo>
                <a:close/>
                <a:moveTo>
                  <a:pt x="1116541" y="676379"/>
                </a:moveTo>
                <a:cubicBezTo>
                  <a:pt x="1121700" y="676379"/>
                  <a:pt x="1125660" y="680316"/>
                  <a:pt x="1125660" y="685842"/>
                </a:cubicBezTo>
                <a:cubicBezTo>
                  <a:pt x="1125660" y="692535"/>
                  <a:pt x="1120301" y="698062"/>
                  <a:pt x="1114555" y="698062"/>
                </a:cubicBezTo>
                <a:cubicBezTo>
                  <a:pt x="1109196" y="698062"/>
                  <a:pt x="1105436" y="694510"/>
                  <a:pt x="1105436" y="688599"/>
                </a:cubicBezTo>
                <a:cubicBezTo>
                  <a:pt x="1105436" y="682092"/>
                  <a:pt x="1110582" y="676379"/>
                  <a:pt x="1116541" y="676379"/>
                </a:cubicBezTo>
                <a:close/>
                <a:moveTo>
                  <a:pt x="615159" y="676379"/>
                </a:moveTo>
                <a:cubicBezTo>
                  <a:pt x="620118" y="676379"/>
                  <a:pt x="624278" y="680316"/>
                  <a:pt x="624278" y="685842"/>
                </a:cubicBezTo>
                <a:cubicBezTo>
                  <a:pt x="624278" y="692535"/>
                  <a:pt x="618919" y="698062"/>
                  <a:pt x="613173" y="698062"/>
                </a:cubicBezTo>
                <a:cubicBezTo>
                  <a:pt x="607826" y="698062"/>
                  <a:pt x="604054" y="694510"/>
                  <a:pt x="604054" y="688599"/>
                </a:cubicBezTo>
                <a:cubicBezTo>
                  <a:pt x="604054" y="682092"/>
                  <a:pt x="609213" y="676379"/>
                  <a:pt x="615159" y="676379"/>
                </a:cubicBezTo>
                <a:close/>
                <a:moveTo>
                  <a:pt x="573423" y="676379"/>
                </a:moveTo>
                <a:cubicBezTo>
                  <a:pt x="578570" y="676379"/>
                  <a:pt x="582542" y="680316"/>
                  <a:pt x="582542" y="685842"/>
                </a:cubicBezTo>
                <a:cubicBezTo>
                  <a:pt x="582542" y="692535"/>
                  <a:pt x="577183" y="698062"/>
                  <a:pt x="571437" y="698062"/>
                </a:cubicBezTo>
                <a:cubicBezTo>
                  <a:pt x="566078" y="698062"/>
                  <a:pt x="562318" y="694510"/>
                  <a:pt x="562318" y="688599"/>
                </a:cubicBezTo>
                <a:cubicBezTo>
                  <a:pt x="562318" y="682092"/>
                  <a:pt x="567477" y="676379"/>
                  <a:pt x="573423" y="676379"/>
                </a:cubicBezTo>
                <a:close/>
                <a:moveTo>
                  <a:pt x="301421" y="676379"/>
                </a:moveTo>
                <a:cubicBezTo>
                  <a:pt x="306568" y="676379"/>
                  <a:pt x="310540" y="680316"/>
                  <a:pt x="310540" y="685842"/>
                </a:cubicBezTo>
                <a:cubicBezTo>
                  <a:pt x="310540" y="692535"/>
                  <a:pt x="305181" y="698062"/>
                  <a:pt x="299435" y="698062"/>
                </a:cubicBezTo>
                <a:cubicBezTo>
                  <a:pt x="294076" y="698062"/>
                  <a:pt x="290316" y="694510"/>
                  <a:pt x="290316" y="688599"/>
                </a:cubicBezTo>
                <a:cubicBezTo>
                  <a:pt x="290316" y="682092"/>
                  <a:pt x="295475" y="676379"/>
                  <a:pt x="301421" y="676379"/>
                </a:cubicBezTo>
                <a:close/>
                <a:moveTo>
                  <a:pt x="933795" y="671250"/>
                </a:moveTo>
                <a:cubicBezTo>
                  <a:pt x="937167" y="671250"/>
                  <a:pt x="940540" y="671647"/>
                  <a:pt x="942926" y="672430"/>
                </a:cubicBezTo>
                <a:lnTo>
                  <a:pt x="928048" y="775739"/>
                </a:lnTo>
                <a:cubicBezTo>
                  <a:pt x="927061" y="782048"/>
                  <a:pt x="926462" y="791511"/>
                  <a:pt x="926462" y="797422"/>
                </a:cubicBezTo>
                <a:cubicBezTo>
                  <a:pt x="926462" y="803929"/>
                  <a:pt x="929635" y="806885"/>
                  <a:pt x="935381" y="808661"/>
                </a:cubicBezTo>
                <a:lnTo>
                  <a:pt x="935381" y="812014"/>
                </a:lnTo>
                <a:cubicBezTo>
                  <a:pt x="931221" y="813789"/>
                  <a:pt x="926062" y="814771"/>
                  <a:pt x="920116" y="814771"/>
                </a:cubicBezTo>
                <a:cubicBezTo>
                  <a:pt x="913570" y="814771"/>
                  <a:pt x="910197" y="811418"/>
                  <a:pt x="910197" y="805506"/>
                </a:cubicBezTo>
                <a:cubicBezTo>
                  <a:pt x="910197" y="799980"/>
                  <a:pt x="911584" y="787164"/>
                  <a:pt x="912583" y="779676"/>
                </a:cubicBezTo>
                <a:lnTo>
                  <a:pt x="926462" y="681893"/>
                </a:lnTo>
                <a:lnTo>
                  <a:pt x="913970" y="678155"/>
                </a:lnTo>
                <a:lnTo>
                  <a:pt x="913970" y="674404"/>
                </a:lnTo>
                <a:cubicBezTo>
                  <a:pt x="920316" y="672231"/>
                  <a:pt x="926262" y="671250"/>
                  <a:pt x="933795" y="671250"/>
                </a:cubicBezTo>
                <a:close/>
                <a:moveTo>
                  <a:pt x="657395" y="671250"/>
                </a:moveTo>
                <a:cubicBezTo>
                  <a:pt x="660568" y="671250"/>
                  <a:pt x="663741" y="671647"/>
                  <a:pt x="666315" y="672430"/>
                </a:cubicBezTo>
                <a:lnTo>
                  <a:pt x="654809" y="758974"/>
                </a:lnTo>
                <a:lnTo>
                  <a:pt x="655009" y="758974"/>
                </a:lnTo>
                <a:lnTo>
                  <a:pt x="666115" y="750306"/>
                </a:lnTo>
                <a:cubicBezTo>
                  <a:pt x="674447" y="743799"/>
                  <a:pt x="684753" y="728027"/>
                  <a:pt x="687726" y="715808"/>
                </a:cubicBezTo>
                <a:cubicBezTo>
                  <a:pt x="697445" y="715808"/>
                  <a:pt x="701018" y="718366"/>
                  <a:pt x="701018" y="722315"/>
                </a:cubicBezTo>
                <a:cubicBezTo>
                  <a:pt x="701018" y="729803"/>
                  <a:pt x="688525" y="744395"/>
                  <a:pt x="673847" y="754243"/>
                </a:cubicBezTo>
                <a:lnTo>
                  <a:pt x="665328" y="760166"/>
                </a:lnTo>
                <a:lnTo>
                  <a:pt x="690312" y="798204"/>
                </a:lnTo>
                <a:cubicBezTo>
                  <a:pt x="693685" y="803134"/>
                  <a:pt x="697445" y="806289"/>
                  <a:pt x="703204" y="808859"/>
                </a:cubicBezTo>
                <a:lnTo>
                  <a:pt x="703204" y="812200"/>
                </a:lnTo>
                <a:cubicBezTo>
                  <a:pt x="699431" y="814373"/>
                  <a:pt x="696258" y="815168"/>
                  <a:pt x="690899" y="815168"/>
                </a:cubicBezTo>
                <a:cubicBezTo>
                  <a:pt x="684953" y="815168"/>
                  <a:pt x="679606" y="812200"/>
                  <a:pt x="674447" y="802737"/>
                </a:cubicBezTo>
                <a:lnTo>
                  <a:pt x="654022" y="765283"/>
                </a:lnTo>
                <a:lnTo>
                  <a:pt x="653823" y="765283"/>
                </a:lnTo>
                <a:lnTo>
                  <a:pt x="650450" y="812995"/>
                </a:lnTo>
                <a:lnTo>
                  <a:pt x="633398" y="812995"/>
                </a:lnTo>
                <a:lnTo>
                  <a:pt x="641330" y="761545"/>
                </a:lnTo>
                <a:lnTo>
                  <a:pt x="649463" y="681893"/>
                </a:lnTo>
                <a:lnTo>
                  <a:pt x="637158" y="678155"/>
                </a:lnTo>
                <a:lnTo>
                  <a:pt x="637158" y="674404"/>
                </a:lnTo>
                <a:cubicBezTo>
                  <a:pt x="643304" y="672231"/>
                  <a:pt x="649263" y="671250"/>
                  <a:pt x="657395" y="671250"/>
                </a:cubicBezTo>
                <a:close/>
                <a:moveTo>
                  <a:pt x="431488" y="671250"/>
                </a:moveTo>
                <a:cubicBezTo>
                  <a:pt x="434661" y="671250"/>
                  <a:pt x="437834" y="671647"/>
                  <a:pt x="440408" y="672430"/>
                </a:cubicBezTo>
                <a:lnTo>
                  <a:pt x="428902" y="758974"/>
                </a:lnTo>
                <a:lnTo>
                  <a:pt x="429102" y="758974"/>
                </a:lnTo>
                <a:lnTo>
                  <a:pt x="440208" y="750306"/>
                </a:lnTo>
                <a:cubicBezTo>
                  <a:pt x="448540" y="743799"/>
                  <a:pt x="458846" y="728027"/>
                  <a:pt x="461819" y="715808"/>
                </a:cubicBezTo>
                <a:cubicBezTo>
                  <a:pt x="471538" y="715808"/>
                  <a:pt x="475111" y="718366"/>
                  <a:pt x="475111" y="722315"/>
                </a:cubicBezTo>
                <a:cubicBezTo>
                  <a:pt x="475111" y="729803"/>
                  <a:pt x="462618" y="744395"/>
                  <a:pt x="447940" y="754243"/>
                </a:cubicBezTo>
                <a:lnTo>
                  <a:pt x="439421" y="760166"/>
                </a:lnTo>
                <a:lnTo>
                  <a:pt x="464405" y="798204"/>
                </a:lnTo>
                <a:cubicBezTo>
                  <a:pt x="467778" y="803134"/>
                  <a:pt x="471538" y="806289"/>
                  <a:pt x="477297" y="808859"/>
                </a:cubicBezTo>
                <a:lnTo>
                  <a:pt x="477297" y="812200"/>
                </a:lnTo>
                <a:cubicBezTo>
                  <a:pt x="473524" y="814373"/>
                  <a:pt x="470351" y="815168"/>
                  <a:pt x="464992" y="815168"/>
                </a:cubicBezTo>
                <a:cubicBezTo>
                  <a:pt x="459046" y="815168"/>
                  <a:pt x="453699" y="812200"/>
                  <a:pt x="448540" y="802737"/>
                </a:cubicBezTo>
                <a:lnTo>
                  <a:pt x="428115" y="765283"/>
                </a:lnTo>
                <a:lnTo>
                  <a:pt x="427916" y="765283"/>
                </a:lnTo>
                <a:lnTo>
                  <a:pt x="424543" y="812995"/>
                </a:lnTo>
                <a:lnTo>
                  <a:pt x="407491" y="812995"/>
                </a:lnTo>
                <a:lnTo>
                  <a:pt x="415423" y="761545"/>
                </a:lnTo>
                <a:lnTo>
                  <a:pt x="423556" y="681893"/>
                </a:lnTo>
                <a:lnTo>
                  <a:pt x="411251" y="678155"/>
                </a:lnTo>
                <a:lnTo>
                  <a:pt x="411251" y="674404"/>
                </a:lnTo>
                <a:cubicBezTo>
                  <a:pt x="417397" y="672231"/>
                  <a:pt x="423356" y="671250"/>
                  <a:pt x="431488" y="671250"/>
                </a:cubicBezTo>
                <a:close/>
                <a:moveTo>
                  <a:pt x="1018166" y="529643"/>
                </a:moveTo>
                <a:lnTo>
                  <a:pt x="1011820" y="579515"/>
                </a:lnTo>
                <a:cubicBezTo>
                  <a:pt x="1015979" y="580111"/>
                  <a:pt x="1020339" y="580310"/>
                  <a:pt x="1024512" y="580310"/>
                </a:cubicBezTo>
                <a:cubicBezTo>
                  <a:pt x="1042150" y="580310"/>
                  <a:pt x="1055242" y="569270"/>
                  <a:pt x="1055242" y="553101"/>
                </a:cubicBezTo>
                <a:cubicBezTo>
                  <a:pt x="1055242" y="537926"/>
                  <a:pt x="1045323" y="529643"/>
                  <a:pt x="1018166" y="529643"/>
                </a:cubicBezTo>
                <a:close/>
                <a:moveTo>
                  <a:pt x="2068710" y="504209"/>
                </a:moveTo>
                <a:cubicBezTo>
                  <a:pt x="2052646" y="504209"/>
                  <a:pt x="2038967" y="520962"/>
                  <a:pt x="2038967" y="554479"/>
                </a:cubicBezTo>
                <a:cubicBezTo>
                  <a:pt x="2038967" y="571232"/>
                  <a:pt x="2044114" y="578335"/>
                  <a:pt x="2048885" y="578335"/>
                </a:cubicBezTo>
                <a:cubicBezTo>
                  <a:pt x="2057405" y="578335"/>
                  <a:pt x="2068910" y="565122"/>
                  <a:pt x="2073470" y="538112"/>
                </a:cubicBezTo>
                <a:lnTo>
                  <a:pt x="2079016" y="505389"/>
                </a:lnTo>
                <a:cubicBezTo>
                  <a:pt x="2076243" y="504606"/>
                  <a:pt x="2071684" y="504209"/>
                  <a:pt x="2068710" y="504209"/>
                </a:cubicBezTo>
                <a:close/>
                <a:moveTo>
                  <a:pt x="1731512" y="504209"/>
                </a:moveTo>
                <a:cubicBezTo>
                  <a:pt x="1715060" y="504209"/>
                  <a:pt x="1700982" y="519583"/>
                  <a:pt x="1700982" y="554479"/>
                </a:cubicBezTo>
                <a:cubicBezTo>
                  <a:pt x="1700982" y="570847"/>
                  <a:pt x="1705741" y="578335"/>
                  <a:pt x="1710900" y="578335"/>
                </a:cubicBezTo>
                <a:cubicBezTo>
                  <a:pt x="1718820" y="578335"/>
                  <a:pt x="1731325" y="565519"/>
                  <a:pt x="1735485" y="537926"/>
                </a:cubicBezTo>
                <a:lnTo>
                  <a:pt x="1741031" y="505190"/>
                </a:lnTo>
                <a:cubicBezTo>
                  <a:pt x="1738458" y="504607"/>
                  <a:pt x="1734685" y="504209"/>
                  <a:pt x="1731512" y="504209"/>
                </a:cubicBezTo>
                <a:close/>
                <a:moveTo>
                  <a:pt x="1557023" y="504209"/>
                </a:moveTo>
                <a:cubicBezTo>
                  <a:pt x="1540959" y="504209"/>
                  <a:pt x="1527280" y="520962"/>
                  <a:pt x="1527280" y="554479"/>
                </a:cubicBezTo>
                <a:cubicBezTo>
                  <a:pt x="1527280" y="571232"/>
                  <a:pt x="1532439" y="578335"/>
                  <a:pt x="1537186" y="578335"/>
                </a:cubicBezTo>
                <a:cubicBezTo>
                  <a:pt x="1545718" y="578335"/>
                  <a:pt x="1557223" y="565122"/>
                  <a:pt x="1561783" y="538112"/>
                </a:cubicBezTo>
                <a:lnTo>
                  <a:pt x="1567342" y="505389"/>
                </a:lnTo>
                <a:cubicBezTo>
                  <a:pt x="1564556" y="504606"/>
                  <a:pt x="1559997" y="504209"/>
                  <a:pt x="1557023" y="504209"/>
                </a:cubicBezTo>
                <a:close/>
                <a:moveTo>
                  <a:pt x="830085" y="504209"/>
                </a:moveTo>
                <a:cubicBezTo>
                  <a:pt x="814021" y="504209"/>
                  <a:pt x="800342" y="520962"/>
                  <a:pt x="800342" y="554479"/>
                </a:cubicBezTo>
                <a:cubicBezTo>
                  <a:pt x="800342" y="571232"/>
                  <a:pt x="805501" y="578335"/>
                  <a:pt x="810248" y="578335"/>
                </a:cubicBezTo>
                <a:cubicBezTo>
                  <a:pt x="818780" y="578335"/>
                  <a:pt x="830285" y="565122"/>
                  <a:pt x="834845" y="538112"/>
                </a:cubicBezTo>
                <a:lnTo>
                  <a:pt x="840404" y="505389"/>
                </a:lnTo>
                <a:cubicBezTo>
                  <a:pt x="837618" y="504606"/>
                  <a:pt x="833059" y="504209"/>
                  <a:pt x="830085" y="504209"/>
                </a:cubicBezTo>
                <a:close/>
                <a:moveTo>
                  <a:pt x="2415566" y="503613"/>
                </a:moveTo>
                <a:cubicBezTo>
                  <a:pt x="2406834" y="503613"/>
                  <a:pt x="2394342" y="518602"/>
                  <a:pt x="2394342" y="541266"/>
                </a:cubicBezTo>
                <a:cubicBezTo>
                  <a:pt x="2412393" y="541266"/>
                  <a:pt x="2425085" y="531617"/>
                  <a:pt x="2425085" y="516429"/>
                </a:cubicBezTo>
                <a:cubicBezTo>
                  <a:pt x="2425085" y="507165"/>
                  <a:pt x="2421312" y="503613"/>
                  <a:pt x="2415566" y="503613"/>
                </a:cubicBezTo>
                <a:close/>
                <a:moveTo>
                  <a:pt x="2221439" y="503613"/>
                </a:moveTo>
                <a:cubicBezTo>
                  <a:pt x="2212707" y="503613"/>
                  <a:pt x="2200215" y="518602"/>
                  <a:pt x="2200215" y="541266"/>
                </a:cubicBezTo>
                <a:cubicBezTo>
                  <a:pt x="2218266" y="541266"/>
                  <a:pt x="2230958" y="531617"/>
                  <a:pt x="2230958" y="516429"/>
                </a:cubicBezTo>
                <a:cubicBezTo>
                  <a:pt x="2230958" y="507165"/>
                  <a:pt x="2227185" y="503613"/>
                  <a:pt x="2221439" y="503613"/>
                </a:cubicBezTo>
                <a:close/>
                <a:moveTo>
                  <a:pt x="1872773" y="503613"/>
                </a:moveTo>
                <a:cubicBezTo>
                  <a:pt x="1864041" y="503613"/>
                  <a:pt x="1851549" y="518602"/>
                  <a:pt x="1851549" y="541266"/>
                </a:cubicBezTo>
                <a:cubicBezTo>
                  <a:pt x="1869600" y="541266"/>
                  <a:pt x="1882292" y="531617"/>
                  <a:pt x="1882292" y="516429"/>
                </a:cubicBezTo>
                <a:cubicBezTo>
                  <a:pt x="1882292" y="507165"/>
                  <a:pt x="1878519" y="503613"/>
                  <a:pt x="1872773" y="503613"/>
                </a:cubicBezTo>
                <a:close/>
                <a:moveTo>
                  <a:pt x="1346058" y="503613"/>
                </a:moveTo>
                <a:cubicBezTo>
                  <a:pt x="1337326" y="503613"/>
                  <a:pt x="1324834" y="518602"/>
                  <a:pt x="1324834" y="541266"/>
                </a:cubicBezTo>
                <a:cubicBezTo>
                  <a:pt x="1342885" y="541266"/>
                  <a:pt x="1355577" y="531617"/>
                  <a:pt x="1355577" y="516429"/>
                </a:cubicBezTo>
                <a:cubicBezTo>
                  <a:pt x="1355577" y="507165"/>
                  <a:pt x="1351804" y="503613"/>
                  <a:pt x="1346058" y="503613"/>
                </a:cubicBezTo>
                <a:close/>
                <a:moveTo>
                  <a:pt x="647476" y="503613"/>
                </a:moveTo>
                <a:cubicBezTo>
                  <a:pt x="638744" y="503613"/>
                  <a:pt x="626252" y="518602"/>
                  <a:pt x="626252" y="541266"/>
                </a:cubicBezTo>
                <a:cubicBezTo>
                  <a:pt x="644303" y="541266"/>
                  <a:pt x="656995" y="531617"/>
                  <a:pt x="656995" y="516429"/>
                </a:cubicBezTo>
                <a:cubicBezTo>
                  <a:pt x="656995" y="507165"/>
                  <a:pt x="653222" y="503613"/>
                  <a:pt x="647476" y="503613"/>
                </a:cubicBezTo>
                <a:close/>
                <a:moveTo>
                  <a:pt x="469789" y="503613"/>
                </a:moveTo>
                <a:cubicBezTo>
                  <a:pt x="461057" y="503613"/>
                  <a:pt x="448565" y="518602"/>
                  <a:pt x="448565" y="541266"/>
                </a:cubicBezTo>
                <a:cubicBezTo>
                  <a:pt x="466616" y="541266"/>
                  <a:pt x="479308" y="531617"/>
                  <a:pt x="479308" y="516429"/>
                </a:cubicBezTo>
                <a:cubicBezTo>
                  <a:pt x="479308" y="507165"/>
                  <a:pt x="475535" y="503613"/>
                  <a:pt x="469789" y="503613"/>
                </a:cubicBezTo>
                <a:close/>
                <a:moveTo>
                  <a:pt x="1108471" y="493368"/>
                </a:moveTo>
                <a:cubicBezTo>
                  <a:pt x="1112044" y="493368"/>
                  <a:pt x="1114817" y="493567"/>
                  <a:pt x="1117403" y="494548"/>
                </a:cubicBezTo>
                <a:lnTo>
                  <a:pt x="1108471" y="552505"/>
                </a:lnTo>
                <a:cubicBezTo>
                  <a:pt x="1107684" y="558416"/>
                  <a:pt x="1106884" y="568475"/>
                  <a:pt x="1106884" y="573604"/>
                </a:cubicBezTo>
                <a:cubicBezTo>
                  <a:pt x="1106884" y="580111"/>
                  <a:pt x="1109270" y="583067"/>
                  <a:pt x="1114817" y="584843"/>
                </a:cubicBezTo>
                <a:lnTo>
                  <a:pt x="1114817" y="588196"/>
                </a:lnTo>
                <a:cubicBezTo>
                  <a:pt x="1110657" y="589959"/>
                  <a:pt x="1105898" y="590953"/>
                  <a:pt x="1099939" y="590953"/>
                </a:cubicBezTo>
                <a:cubicBezTo>
                  <a:pt x="1093593" y="590953"/>
                  <a:pt x="1090420" y="587600"/>
                  <a:pt x="1090420" y="581887"/>
                </a:cubicBezTo>
                <a:cubicBezTo>
                  <a:pt x="1090420" y="576361"/>
                  <a:pt x="1092206" y="563744"/>
                  <a:pt x="1093206" y="555858"/>
                </a:cubicBezTo>
                <a:lnTo>
                  <a:pt x="1099552" y="515846"/>
                </a:lnTo>
                <a:lnTo>
                  <a:pt x="1100538" y="504210"/>
                </a:lnTo>
                <a:lnTo>
                  <a:pt x="1088646" y="500459"/>
                </a:lnTo>
                <a:lnTo>
                  <a:pt x="1088646" y="496721"/>
                </a:lnTo>
                <a:cubicBezTo>
                  <a:pt x="1094992" y="494349"/>
                  <a:pt x="1101338" y="493368"/>
                  <a:pt x="1108471" y="493368"/>
                </a:cubicBezTo>
                <a:close/>
                <a:moveTo>
                  <a:pt x="587914" y="493368"/>
                </a:moveTo>
                <a:cubicBezTo>
                  <a:pt x="591487" y="493368"/>
                  <a:pt x="594260" y="493567"/>
                  <a:pt x="596833" y="494548"/>
                </a:cubicBezTo>
                <a:lnTo>
                  <a:pt x="587914" y="552505"/>
                </a:lnTo>
                <a:cubicBezTo>
                  <a:pt x="587127" y="558416"/>
                  <a:pt x="586327" y="568475"/>
                  <a:pt x="586327" y="573604"/>
                </a:cubicBezTo>
                <a:cubicBezTo>
                  <a:pt x="586327" y="580111"/>
                  <a:pt x="588713" y="583067"/>
                  <a:pt x="594260" y="584843"/>
                </a:cubicBezTo>
                <a:lnTo>
                  <a:pt x="594260" y="588196"/>
                </a:lnTo>
                <a:cubicBezTo>
                  <a:pt x="590100" y="589959"/>
                  <a:pt x="585341" y="590953"/>
                  <a:pt x="579394" y="590953"/>
                </a:cubicBezTo>
                <a:cubicBezTo>
                  <a:pt x="573048" y="590953"/>
                  <a:pt x="569875" y="587600"/>
                  <a:pt x="569875" y="581887"/>
                </a:cubicBezTo>
                <a:cubicBezTo>
                  <a:pt x="569875" y="576361"/>
                  <a:pt x="571649" y="563744"/>
                  <a:pt x="572649" y="555858"/>
                </a:cubicBezTo>
                <a:lnTo>
                  <a:pt x="578995" y="515846"/>
                </a:lnTo>
                <a:lnTo>
                  <a:pt x="579981" y="504210"/>
                </a:lnTo>
                <a:lnTo>
                  <a:pt x="568089" y="500459"/>
                </a:lnTo>
                <a:lnTo>
                  <a:pt x="568089" y="496721"/>
                </a:lnTo>
                <a:cubicBezTo>
                  <a:pt x="574435" y="494349"/>
                  <a:pt x="580781" y="493368"/>
                  <a:pt x="587914" y="493368"/>
                </a:cubicBezTo>
                <a:close/>
                <a:moveTo>
                  <a:pt x="524230" y="493368"/>
                </a:moveTo>
                <a:cubicBezTo>
                  <a:pt x="526803" y="493368"/>
                  <a:pt x="529976" y="493765"/>
                  <a:pt x="532562" y="494746"/>
                </a:cubicBezTo>
                <a:lnTo>
                  <a:pt x="526603" y="523334"/>
                </a:lnTo>
                <a:lnTo>
                  <a:pt x="526803" y="523334"/>
                </a:lnTo>
                <a:lnTo>
                  <a:pt x="537321" y="505985"/>
                </a:lnTo>
                <a:cubicBezTo>
                  <a:pt x="542468" y="497503"/>
                  <a:pt x="547827" y="493567"/>
                  <a:pt x="553973" y="493567"/>
                </a:cubicBezTo>
                <a:cubicBezTo>
                  <a:pt x="558333" y="493567"/>
                  <a:pt x="560519" y="496324"/>
                  <a:pt x="560519" y="500856"/>
                </a:cubicBezTo>
                <a:cubicBezTo>
                  <a:pt x="560519" y="504011"/>
                  <a:pt x="559732" y="507947"/>
                  <a:pt x="558333" y="511102"/>
                </a:cubicBezTo>
                <a:cubicBezTo>
                  <a:pt x="556359" y="510518"/>
                  <a:pt x="554373" y="510319"/>
                  <a:pt x="552187" y="510319"/>
                </a:cubicBezTo>
                <a:cubicBezTo>
                  <a:pt x="539695" y="510319"/>
                  <a:pt x="527203" y="523917"/>
                  <a:pt x="525417" y="560391"/>
                </a:cubicBezTo>
                <a:lnTo>
                  <a:pt x="523830" y="589177"/>
                </a:lnTo>
                <a:lnTo>
                  <a:pt x="507378" y="589177"/>
                </a:lnTo>
                <a:lnTo>
                  <a:pt x="517084" y="504209"/>
                </a:lnTo>
                <a:lnTo>
                  <a:pt x="504992" y="500459"/>
                </a:lnTo>
                <a:lnTo>
                  <a:pt x="504992" y="496721"/>
                </a:lnTo>
                <a:cubicBezTo>
                  <a:pt x="511338" y="494349"/>
                  <a:pt x="517284" y="493368"/>
                  <a:pt x="524230" y="493368"/>
                </a:cubicBezTo>
                <a:close/>
                <a:moveTo>
                  <a:pt x="292077" y="493368"/>
                </a:moveTo>
                <a:cubicBezTo>
                  <a:pt x="295650" y="493368"/>
                  <a:pt x="298423" y="493567"/>
                  <a:pt x="300996" y="494548"/>
                </a:cubicBezTo>
                <a:lnTo>
                  <a:pt x="292077" y="552505"/>
                </a:lnTo>
                <a:cubicBezTo>
                  <a:pt x="291290" y="558416"/>
                  <a:pt x="290490" y="568475"/>
                  <a:pt x="290490" y="573604"/>
                </a:cubicBezTo>
                <a:cubicBezTo>
                  <a:pt x="290490" y="580111"/>
                  <a:pt x="292876" y="583067"/>
                  <a:pt x="298423" y="584843"/>
                </a:cubicBezTo>
                <a:lnTo>
                  <a:pt x="298423" y="588196"/>
                </a:lnTo>
                <a:cubicBezTo>
                  <a:pt x="294263" y="589959"/>
                  <a:pt x="289504" y="590953"/>
                  <a:pt x="283557" y="590953"/>
                </a:cubicBezTo>
                <a:cubicBezTo>
                  <a:pt x="277211" y="590953"/>
                  <a:pt x="274038" y="587600"/>
                  <a:pt x="274038" y="581887"/>
                </a:cubicBezTo>
                <a:cubicBezTo>
                  <a:pt x="274038" y="576361"/>
                  <a:pt x="275812" y="563744"/>
                  <a:pt x="276812" y="555858"/>
                </a:cubicBezTo>
                <a:lnTo>
                  <a:pt x="283158" y="515846"/>
                </a:lnTo>
                <a:lnTo>
                  <a:pt x="284144" y="504210"/>
                </a:lnTo>
                <a:lnTo>
                  <a:pt x="272252" y="500459"/>
                </a:lnTo>
                <a:lnTo>
                  <a:pt x="272252" y="496721"/>
                </a:lnTo>
                <a:cubicBezTo>
                  <a:pt x="278598" y="494349"/>
                  <a:pt x="284944" y="493368"/>
                  <a:pt x="292077" y="493368"/>
                </a:cubicBezTo>
                <a:close/>
                <a:moveTo>
                  <a:pt x="160267" y="493368"/>
                </a:moveTo>
                <a:cubicBezTo>
                  <a:pt x="163834" y="493368"/>
                  <a:pt x="166619" y="493567"/>
                  <a:pt x="169193" y="494548"/>
                </a:cubicBezTo>
                <a:lnTo>
                  <a:pt x="160267" y="552505"/>
                </a:lnTo>
                <a:cubicBezTo>
                  <a:pt x="159474" y="558416"/>
                  <a:pt x="158681" y="568475"/>
                  <a:pt x="158681" y="573604"/>
                </a:cubicBezTo>
                <a:cubicBezTo>
                  <a:pt x="158681" y="580111"/>
                  <a:pt x="161060" y="583067"/>
                  <a:pt x="166619" y="584843"/>
                </a:cubicBezTo>
                <a:lnTo>
                  <a:pt x="166619" y="588196"/>
                </a:lnTo>
                <a:cubicBezTo>
                  <a:pt x="162447" y="589959"/>
                  <a:pt x="157688" y="590953"/>
                  <a:pt x="151741" y="590953"/>
                </a:cubicBezTo>
                <a:cubicBezTo>
                  <a:pt x="145395" y="590953"/>
                  <a:pt x="142222" y="587600"/>
                  <a:pt x="142222" y="581887"/>
                </a:cubicBezTo>
                <a:cubicBezTo>
                  <a:pt x="142222" y="576361"/>
                  <a:pt x="144009" y="563744"/>
                  <a:pt x="144996" y="555858"/>
                </a:cubicBezTo>
                <a:lnTo>
                  <a:pt x="151342" y="515846"/>
                </a:lnTo>
                <a:lnTo>
                  <a:pt x="152335" y="504210"/>
                </a:lnTo>
                <a:lnTo>
                  <a:pt x="140436" y="500459"/>
                </a:lnTo>
                <a:lnTo>
                  <a:pt x="140436" y="496721"/>
                </a:lnTo>
                <a:cubicBezTo>
                  <a:pt x="146782" y="494349"/>
                  <a:pt x="153128" y="493368"/>
                  <a:pt x="160267" y="493368"/>
                </a:cubicBezTo>
                <a:close/>
                <a:moveTo>
                  <a:pt x="2074069" y="493169"/>
                </a:moveTo>
                <a:cubicBezTo>
                  <a:pt x="2080415" y="493169"/>
                  <a:pt x="2089535" y="494547"/>
                  <a:pt x="2096081" y="496323"/>
                </a:cubicBezTo>
                <a:lnTo>
                  <a:pt x="2089135" y="530822"/>
                </a:lnTo>
                <a:cubicBezTo>
                  <a:pt x="2086761" y="541080"/>
                  <a:pt x="2084775" y="559409"/>
                  <a:pt x="2084575" y="567879"/>
                </a:cubicBezTo>
                <a:cubicBezTo>
                  <a:pt x="2084575" y="580496"/>
                  <a:pt x="2087149" y="582868"/>
                  <a:pt x="2094094" y="583849"/>
                </a:cubicBezTo>
                <a:lnTo>
                  <a:pt x="2094094" y="587997"/>
                </a:lnTo>
                <a:cubicBezTo>
                  <a:pt x="2088935" y="589772"/>
                  <a:pt x="2082589" y="590952"/>
                  <a:pt x="2076443" y="590952"/>
                </a:cubicBezTo>
                <a:cubicBezTo>
                  <a:pt x="2073270" y="590952"/>
                  <a:pt x="2070697" y="590356"/>
                  <a:pt x="2068111" y="589574"/>
                </a:cubicBezTo>
                <a:lnTo>
                  <a:pt x="2072670" y="560192"/>
                </a:lnTo>
                <a:lnTo>
                  <a:pt x="2072483" y="560192"/>
                </a:lnTo>
                <a:cubicBezTo>
                  <a:pt x="2064750" y="579713"/>
                  <a:pt x="2052246" y="591933"/>
                  <a:pt x="2041740" y="591933"/>
                </a:cubicBezTo>
                <a:cubicBezTo>
                  <a:pt x="2032421" y="591933"/>
                  <a:pt x="2023689" y="579912"/>
                  <a:pt x="2023689" y="557236"/>
                </a:cubicBezTo>
                <a:cubicBezTo>
                  <a:pt x="2023689" y="516628"/>
                  <a:pt x="2047099" y="493169"/>
                  <a:pt x="2074069" y="493169"/>
                </a:cubicBezTo>
                <a:close/>
                <a:moveTo>
                  <a:pt x="1562382" y="493169"/>
                </a:moveTo>
                <a:cubicBezTo>
                  <a:pt x="1568728" y="493169"/>
                  <a:pt x="1577848" y="494547"/>
                  <a:pt x="1584394" y="496323"/>
                </a:cubicBezTo>
                <a:lnTo>
                  <a:pt x="1577448" y="530822"/>
                </a:lnTo>
                <a:cubicBezTo>
                  <a:pt x="1575074" y="541080"/>
                  <a:pt x="1573088" y="559409"/>
                  <a:pt x="1572888" y="567879"/>
                </a:cubicBezTo>
                <a:cubicBezTo>
                  <a:pt x="1572888" y="580496"/>
                  <a:pt x="1575462" y="582868"/>
                  <a:pt x="1582407" y="583849"/>
                </a:cubicBezTo>
                <a:lnTo>
                  <a:pt x="1582407" y="587997"/>
                </a:lnTo>
                <a:cubicBezTo>
                  <a:pt x="1577248" y="589772"/>
                  <a:pt x="1570902" y="590952"/>
                  <a:pt x="1564756" y="590952"/>
                </a:cubicBezTo>
                <a:cubicBezTo>
                  <a:pt x="1561583" y="590952"/>
                  <a:pt x="1559010" y="590356"/>
                  <a:pt x="1556424" y="589574"/>
                </a:cubicBezTo>
                <a:lnTo>
                  <a:pt x="1560996" y="560192"/>
                </a:lnTo>
                <a:lnTo>
                  <a:pt x="1560796" y="560192"/>
                </a:lnTo>
                <a:cubicBezTo>
                  <a:pt x="1553051" y="579713"/>
                  <a:pt x="1540559" y="591933"/>
                  <a:pt x="1530053" y="591933"/>
                </a:cubicBezTo>
                <a:cubicBezTo>
                  <a:pt x="1520734" y="591933"/>
                  <a:pt x="1512002" y="579912"/>
                  <a:pt x="1512002" y="557236"/>
                </a:cubicBezTo>
                <a:cubicBezTo>
                  <a:pt x="1512002" y="516628"/>
                  <a:pt x="1535412" y="493169"/>
                  <a:pt x="1562382" y="493169"/>
                </a:cubicBezTo>
                <a:close/>
                <a:moveTo>
                  <a:pt x="835444" y="493169"/>
                </a:moveTo>
                <a:cubicBezTo>
                  <a:pt x="841790" y="493169"/>
                  <a:pt x="850910" y="494547"/>
                  <a:pt x="857456" y="496323"/>
                </a:cubicBezTo>
                <a:lnTo>
                  <a:pt x="850510" y="530822"/>
                </a:lnTo>
                <a:cubicBezTo>
                  <a:pt x="848136" y="541080"/>
                  <a:pt x="846150" y="559409"/>
                  <a:pt x="845950" y="567879"/>
                </a:cubicBezTo>
                <a:cubicBezTo>
                  <a:pt x="845950" y="580496"/>
                  <a:pt x="848524" y="582868"/>
                  <a:pt x="855469" y="583849"/>
                </a:cubicBezTo>
                <a:lnTo>
                  <a:pt x="855469" y="587997"/>
                </a:lnTo>
                <a:cubicBezTo>
                  <a:pt x="850310" y="589772"/>
                  <a:pt x="843964" y="590952"/>
                  <a:pt x="837818" y="590952"/>
                </a:cubicBezTo>
                <a:cubicBezTo>
                  <a:pt x="834645" y="590952"/>
                  <a:pt x="832072" y="590356"/>
                  <a:pt x="829486" y="589574"/>
                </a:cubicBezTo>
                <a:lnTo>
                  <a:pt x="834058" y="560192"/>
                </a:lnTo>
                <a:lnTo>
                  <a:pt x="833858" y="560192"/>
                </a:lnTo>
                <a:cubicBezTo>
                  <a:pt x="826113" y="579713"/>
                  <a:pt x="813621" y="591933"/>
                  <a:pt x="803115" y="591933"/>
                </a:cubicBezTo>
                <a:cubicBezTo>
                  <a:pt x="793796" y="591933"/>
                  <a:pt x="785064" y="579912"/>
                  <a:pt x="785064" y="557236"/>
                </a:cubicBezTo>
                <a:cubicBezTo>
                  <a:pt x="785064" y="516628"/>
                  <a:pt x="808474" y="493169"/>
                  <a:pt x="835444" y="493169"/>
                </a:cubicBezTo>
                <a:close/>
                <a:moveTo>
                  <a:pt x="767825" y="493169"/>
                </a:moveTo>
                <a:cubicBezTo>
                  <a:pt x="774171" y="493169"/>
                  <a:pt x="778543" y="496522"/>
                  <a:pt x="778543" y="504991"/>
                </a:cubicBezTo>
                <a:cubicBezTo>
                  <a:pt x="778543" y="525308"/>
                  <a:pt x="759305" y="566898"/>
                  <a:pt x="740067" y="585240"/>
                </a:cubicBezTo>
                <a:cubicBezTo>
                  <a:pt x="736295" y="588580"/>
                  <a:pt x="733122" y="590754"/>
                  <a:pt x="729561" y="592529"/>
                </a:cubicBezTo>
                <a:lnTo>
                  <a:pt x="725589" y="592529"/>
                </a:lnTo>
                <a:lnTo>
                  <a:pt x="717457" y="503812"/>
                </a:lnTo>
                <a:lnTo>
                  <a:pt x="708937" y="500459"/>
                </a:lnTo>
                <a:lnTo>
                  <a:pt x="708937" y="496323"/>
                </a:lnTo>
                <a:cubicBezTo>
                  <a:pt x="715083" y="494150"/>
                  <a:pt x="719643" y="493368"/>
                  <a:pt x="725189" y="493368"/>
                </a:cubicBezTo>
                <a:cubicBezTo>
                  <a:pt x="727975" y="493368"/>
                  <a:pt x="730748" y="493765"/>
                  <a:pt x="733322" y="494547"/>
                </a:cubicBezTo>
                <a:lnTo>
                  <a:pt x="737694" y="575181"/>
                </a:lnTo>
                <a:lnTo>
                  <a:pt x="737881" y="575181"/>
                </a:lnTo>
                <a:cubicBezTo>
                  <a:pt x="752359" y="557435"/>
                  <a:pt x="762878" y="530424"/>
                  <a:pt x="762878" y="510120"/>
                </a:cubicBezTo>
                <a:cubicBezTo>
                  <a:pt x="762878" y="504793"/>
                  <a:pt x="760292" y="501638"/>
                  <a:pt x="755532" y="499279"/>
                </a:cubicBezTo>
                <a:lnTo>
                  <a:pt x="755532" y="496125"/>
                </a:lnTo>
                <a:cubicBezTo>
                  <a:pt x="758905" y="494349"/>
                  <a:pt x="762878" y="493169"/>
                  <a:pt x="767825" y="493169"/>
                </a:cubicBezTo>
                <a:close/>
                <a:moveTo>
                  <a:pt x="2508182" y="492970"/>
                </a:moveTo>
                <a:cubicBezTo>
                  <a:pt x="2516901" y="492970"/>
                  <a:pt x="2523847" y="499080"/>
                  <a:pt x="2523847" y="511101"/>
                </a:cubicBezTo>
                <a:cubicBezTo>
                  <a:pt x="2523847" y="517410"/>
                  <a:pt x="2522060" y="527469"/>
                  <a:pt x="2520874" y="535950"/>
                </a:cubicBezTo>
                <a:lnTo>
                  <a:pt x="2517301" y="557236"/>
                </a:lnTo>
                <a:cubicBezTo>
                  <a:pt x="2516714" y="561768"/>
                  <a:pt x="2515714" y="569468"/>
                  <a:pt x="2515714" y="573603"/>
                </a:cubicBezTo>
                <a:cubicBezTo>
                  <a:pt x="2515714" y="580111"/>
                  <a:pt x="2518887" y="582669"/>
                  <a:pt x="2525033" y="583849"/>
                </a:cubicBezTo>
                <a:lnTo>
                  <a:pt x="2525033" y="587202"/>
                </a:lnTo>
                <a:cubicBezTo>
                  <a:pt x="2520474" y="589573"/>
                  <a:pt x="2515315" y="590952"/>
                  <a:pt x="2509168" y="590952"/>
                </a:cubicBezTo>
                <a:cubicBezTo>
                  <a:pt x="2503022" y="590952"/>
                  <a:pt x="2499450" y="587599"/>
                  <a:pt x="2499450" y="581886"/>
                </a:cubicBezTo>
                <a:cubicBezTo>
                  <a:pt x="2499450" y="576956"/>
                  <a:pt x="2500849" y="567295"/>
                  <a:pt x="2501836" y="560986"/>
                </a:cubicBezTo>
                <a:lnTo>
                  <a:pt x="2505596" y="538310"/>
                </a:lnTo>
                <a:cubicBezTo>
                  <a:pt x="2506595" y="532200"/>
                  <a:pt x="2507582" y="523718"/>
                  <a:pt x="2507582" y="518403"/>
                </a:cubicBezTo>
                <a:cubicBezTo>
                  <a:pt x="2507582" y="509536"/>
                  <a:pt x="2503622" y="506568"/>
                  <a:pt x="2498863" y="506568"/>
                </a:cubicBezTo>
                <a:cubicBezTo>
                  <a:pt x="2487757" y="506568"/>
                  <a:pt x="2471892" y="527866"/>
                  <a:pt x="2471093" y="555857"/>
                </a:cubicBezTo>
                <a:lnTo>
                  <a:pt x="2469906" y="589176"/>
                </a:lnTo>
                <a:lnTo>
                  <a:pt x="2453054" y="589176"/>
                </a:lnTo>
                <a:lnTo>
                  <a:pt x="2462960" y="504209"/>
                </a:lnTo>
                <a:lnTo>
                  <a:pt x="2450868" y="500458"/>
                </a:lnTo>
                <a:lnTo>
                  <a:pt x="2450868" y="496720"/>
                </a:lnTo>
                <a:cubicBezTo>
                  <a:pt x="2457214" y="494348"/>
                  <a:pt x="2463160" y="493367"/>
                  <a:pt x="2470506" y="493367"/>
                </a:cubicBezTo>
                <a:cubicBezTo>
                  <a:pt x="2473079" y="493367"/>
                  <a:pt x="2475852" y="493765"/>
                  <a:pt x="2478638" y="494746"/>
                </a:cubicBezTo>
                <a:lnTo>
                  <a:pt x="2472292" y="524910"/>
                </a:lnTo>
                <a:lnTo>
                  <a:pt x="2472479" y="524910"/>
                </a:lnTo>
                <a:cubicBezTo>
                  <a:pt x="2481611" y="504792"/>
                  <a:pt x="2494690" y="492970"/>
                  <a:pt x="2508182" y="492970"/>
                </a:cubicBezTo>
                <a:close/>
                <a:moveTo>
                  <a:pt x="2314055" y="492970"/>
                </a:moveTo>
                <a:cubicBezTo>
                  <a:pt x="2322774" y="492970"/>
                  <a:pt x="2329720" y="499080"/>
                  <a:pt x="2329720" y="511101"/>
                </a:cubicBezTo>
                <a:cubicBezTo>
                  <a:pt x="2329720" y="517410"/>
                  <a:pt x="2327933" y="527469"/>
                  <a:pt x="2326747" y="535950"/>
                </a:cubicBezTo>
                <a:lnTo>
                  <a:pt x="2323174" y="557236"/>
                </a:lnTo>
                <a:cubicBezTo>
                  <a:pt x="2322587" y="561768"/>
                  <a:pt x="2321587" y="569468"/>
                  <a:pt x="2321587" y="573603"/>
                </a:cubicBezTo>
                <a:cubicBezTo>
                  <a:pt x="2321587" y="580111"/>
                  <a:pt x="2324760" y="582669"/>
                  <a:pt x="2330906" y="583849"/>
                </a:cubicBezTo>
                <a:lnTo>
                  <a:pt x="2330906" y="587202"/>
                </a:lnTo>
                <a:cubicBezTo>
                  <a:pt x="2326347" y="589573"/>
                  <a:pt x="2321188" y="590952"/>
                  <a:pt x="2315041" y="590952"/>
                </a:cubicBezTo>
                <a:cubicBezTo>
                  <a:pt x="2308895" y="590952"/>
                  <a:pt x="2305323" y="587599"/>
                  <a:pt x="2305323" y="581886"/>
                </a:cubicBezTo>
                <a:cubicBezTo>
                  <a:pt x="2305323" y="576956"/>
                  <a:pt x="2306722" y="567295"/>
                  <a:pt x="2307709" y="560986"/>
                </a:cubicBezTo>
                <a:lnTo>
                  <a:pt x="2311469" y="538310"/>
                </a:lnTo>
                <a:cubicBezTo>
                  <a:pt x="2312468" y="532200"/>
                  <a:pt x="2313455" y="523718"/>
                  <a:pt x="2313455" y="518403"/>
                </a:cubicBezTo>
                <a:cubicBezTo>
                  <a:pt x="2313455" y="509536"/>
                  <a:pt x="2309495" y="506568"/>
                  <a:pt x="2304736" y="506568"/>
                </a:cubicBezTo>
                <a:cubicBezTo>
                  <a:pt x="2293630" y="506568"/>
                  <a:pt x="2277765" y="527866"/>
                  <a:pt x="2276966" y="555857"/>
                </a:cubicBezTo>
                <a:lnTo>
                  <a:pt x="2275779" y="589176"/>
                </a:lnTo>
                <a:lnTo>
                  <a:pt x="2258927" y="589176"/>
                </a:lnTo>
                <a:lnTo>
                  <a:pt x="2268833" y="504209"/>
                </a:lnTo>
                <a:lnTo>
                  <a:pt x="2256741" y="500458"/>
                </a:lnTo>
                <a:lnTo>
                  <a:pt x="2256741" y="496720"/>
                </a:lnTo>
                <a:cubicBezTo>
                  <a:pt x="2263087" y="494348"/>
                  <a:pt x="2269033" y="493367"/>
                  <a:pt x="2276379" y="493367"/>
                </a:cubicBezTo>
                <a:cubicBezTo>
                  <a:pt x="2278952" y="493367"/>
                  <a:pt x="2281725" y="493765"/>
                  <a:pt x="2284511" y="494746"/>
                </a:cubicBezTo>
                <a:lnTo>
                  <a:pt x="2278165" y="524910"/>
                </a:lnTo>
                <a:lnTo>
                  <a:pt x="2278352" y="524910"/>
                </a:lnTo>
                <a:cubicBezTo>
                  <a:pt x="2287484" y="504792"/>
                  <a:pt x="2300563" y="492970"/>
                  <a:pt x="2314055" y="492970"/>
                </a:cubicBezTo>
                <a:close/>
                <a:moveTo>
                  <a:pt x="1654687" y="492970"/>
                </a:moveTo>
                <a:cubicBezTo>
                  <a:pt x="1663406" y="492970"/>
                  <a:pt x="1670352" y="499080"/>
                  <a:pt x="1670352" y="511101"/>
                </a:cubicBezTo>
                <a:cubicBezTo>
                  <a:pt x="1670352" y="517410"/>
                  <a:pt x="1668565" y="527469"/>
                  <a:pt x="1667379" y="535950"/>
                </a:cubicBezTo>
                <a:lnTo>
                  <a:pt x="1663806" y="557236"/>
                </a:lnTo>
                <a:cubicBezTo>
                  <a:pt x="1663206" y="561768"/>
                  <a:pt x="1662219" y="569468"/>
                  <a:pt x="1662219" y="573603"/>
                </a:cubicBezTo>
                <a:cubicBezTo>
                  <a:pt x="1662219" y="580111"/>
                  <a:pt x="1665392" y="582669"/>
                  <a:pt x="1671538" y="583849"/>
                </a:cubicBezTo>
                <a:lnTo>
                  <a:pt x="1671538" y="587202"/>
                </a:lnTo>
                <a:cubicBezTo>
                  <a:pt x="1666979" y="589573"/>
                  <a:pt x="1661820" y="590952"/>
                  <a:pt x="1655673" y="590952"/>
                </a:cubicBezTo>
                <a:cubicBezTo>
                  <a:pt x="1649527" y="590952"/>
                  <a:pt x="1645955" y="587599"/>
                  <a:pt x="1645955" y="581886"/>
                </a:cubicBezTo>
                <a:cubicBezTo>
                  <a:pt x="1645955" y="576956"/>
                  <a:pt x="1647341" y="567295"/>
                  <a:pt x="1648341" y="560986"/>
                </a:cubicBezTo>
                <a:lnTo>
                  <a:pt x="1652113" y="538310"/>
                </a:lnTo>
                <a:cubicBezTo>
                  <a:pt x="1653100" y="532200"/>
                  <a:pt x="1654087" y="523718"/>
                  <a:pt x="1654087" y="518403"/>
                </a:cubicBezTo>
                <a:cubicBezTo>
                  <a:pt x="1654087" y="509536"/>
                  <a:pt x="1650127" y="506568"/>
                  <a:pt x="1645368" y="506568"/>
                </a:cubicBezTo>
                <a:cubicBezTo>
                  <a:pt x="1634262" y="506568"/>
                  <a:pt x="1618397" y="527866"/>
                  <a:pt x="1617598" y="555857"/>
                </a:cubicBezTo>
                <a:lnTo>
                  <a:pt x="1616411" y="589176"/>
                </a:lnTo>
                <a:lnTo>
                  <a:pt x="1599559" y="589176"/>
                </a:lnTo>
                <a:lnTo>
                  <a:pt x="1609465" y="504209"/>
                </a:lnTo>
                <a:lnTo>
                  <a:pt x="1597373" y="500458"/>
                </a:lnTo>
                <a:lnTo>
                  <a:pt x="1597373" y="496720"/>
                </a:lnTo>
                <a:cubicBezTo>
                  <a:pt x="1603719" y="494348"/>
                  <a:pt x="1609665" y="493367"/>
                  <a:pt x="1617011" y="493367"/>
                </a:cubicBezTo>
                <a:cubicBezTo>
                  <a:pt x="1619584" y="493367"/>
                  <a:pt x="1622357" y="493765"/>
                  <a:pt x="1625130" y="494746"/>
                </a:cubicBezTo>
                <a:lnTo>
                  <a:pt x="1618784" y="524910"/>
                </a:lnTo>
                <a:lnTo>
                  <a:pt x="1618984" y="524910"/>
                </a:lnTo>
                <a:cubicBezTo>
                  <a:pt x="1628116" y="504792"/>
                  <a:pt x="1641195" y="492970"/>
                  <a:pt x="1654687" y="492970"/>
                </a:cubicBezTo>
                <a:close/>
                <a:moveTo>
                  <a:pt x="1438674" y="492970"/>
                </a:moveTo>
                <a:cubicBezTo>
                  <a:pt x="1447393" y="492970"/>
                  <a:pt x="1454339" y="499080"/>
                  <a:pt x="1454339" y="511101"/>
                </a:cubicBezTo>
                <a:cubicBezTo>
                  <a:pt x="1454339" y="517410"/>
                  <a:pt x="1452552" y="527469"/>
                  <a:pt x="1451366" y="535950"/>
                </a:cubicBezTo>
                <a:lnTo>
                  <a:pt x="1447793" y="557236"/>
                </a:lnTo>
                <a:cubicBezTo>
                  <a:pt x="1447193" y="561768"/>
                  <a:pt x="1446206" y="569468"/>
                  <a:pt x="1446206" y="573603"/>
                </a:cubicBezTo>
                <a:cubicBezTo>
                  <a:pt x="1446206" y="580111"/>
                  <a:pt x="1449379" y="582669"/>
                  <a:pt x="1455525" y="583849"/>
                </a:cubicBezTo>
                <a:lnTo>
                  <a:pt x="1455525" y="587202"/>
                </a:lnTo>
                <a:cubicBezTo>
                  <a:pt x="1450966" y="589573"/>
                  <a:pt x="1445807" y="590952"/>
                  <a:pt x="1439660" y="590952"/>
                </a:cubicBezTo>
                <a:cubicBezTo>
                  <a:pt x="1433514" y="590952"/>
                  <a:pt x="1429942" y="587599"/>
                  <a:pt x="1429942" y="581886"/>
                </a:cubicBezTo>
                <a:cubicBezTo>
                  <a:pt x="1429942" y="576956"/>
                  <a:pt x="1431328" y="567295"/>
                  <a:pt x="1432328" y="560986"/>
                </a:cubicBezTo>
                <a:lnTo>
                  <a:pt x="1436100" y="538310"/>
                </a:lnTo>
                <a:cubicBezTo>
                  <a:pt x="1437087" y="532200"/>
                  <a:pt x="1438074" y="523718"/>
                  <a:pt x="1438074" y="518403"/>
                </a:cubicBezTo>
                <a:cubicBezTo>
                  <a:pt x="1438074" y="509536"/>
                  <a:pt x="1434114" y="506568"/>
                  <a:pt x="1429355" y="506568"/>
                </a:cubicBezTo>
                <a:cubicBezTo>
                  <a:pt x="1418249" y="506568"/>
                  <a:pt x="1402384" y="527866"/>
                  <a:pt x="1401585" y="555857"/>
                </a:cubicBezTo>
                <a:lnTo>
                  <a:pt x="1400398" y="589176"/>
                </a:lnTo>
                <a:lnTo>
                  <a:pt x="1383546" y="589176"/>
                </a:lnTo>
                <a:lnTo>
                  <a:pt x="1393452" y="504209"/>
                </a:lnTo>
                <a:lnTo>
                  <a:pt x="1381360" y="500458"/>
                </a:lnTo>
                <a:lnTo>
                  <a:pt x="1381360" y="496720"/>
                </a:lnTo>
                <a:cubicBezTo>
                  <a:pt x="1387706" y="494348"/>
                  <a:pt x="1393652" y="493367"/>
                  <a:pt x="1400998" y="493367"/>
                </a:cubicBezTo>
                <a:cubicBezTo>
                  <a:pt x="1403571" y="493367"/>
                  <a:pt x="1406344" y="493765"/>
                  <a:pt x="1409117" y="494746"/>
                </a:cubicBezTo>
                <a:lnTo>
                  <a:pt x="1402771" y="524910"/>
                </a:lnTo>
                <a:lnTo>
                  <a:pt x="1402971" y="524910"/>
                </a:lnTo>
                <a:cubicBezTo>
                  <a:pt x="1412103" y="504792"/>
                  <a:pt x="1425182" y="492970"/>
                  <a:pt x="1438674" y="492970"/>
                </a:cubicBezTo>
                <a:close/>
                <a:moveTo>
                  <a:pt x="1277002" y="492970"/>
                </a:moveTo>
                <a:cubicBezTo>
                  <a:pt x="1285721" y="492970"/>
                  <a:pt x="1292667" y="499080"/>
                  <a:pt x="1292667" y="511101"/>
                </a:cubicBezTo>
                <a:cubicBezTo>
                  <a:pt x="1292667" y="517410"/>
                  <a:pt x="1290880" y="527469"/>
                  <a:pt x="1289694" y="535950"/>
                </a:cubicBezTo>
                <a:lnTo>
                  <a:pt x="1286121" y="557236"/>
                </a:lnTo>
                <a:cubicBezTo>
                  <a:pt x="1285521" y="561768"/>
                  <a:pt x="1284534" y="569468"/>
                  <a:pt x="1284534" y="573603"/>
                </a:cubicBezTo>
                <a:cubicBezTo>
                  <a:pt x="1284534" y="580111"/>
                  <a:pt x="1287707" y="582669"/>
                  <a:pt x="1293853" y="583849"/>
                </a:cubicBezTo>
                <a:lnTo>
                  <a:pt x="1293853" y="587202"/>
                </a:lnTo>
                <a:cubicBezTo>
                  <a:pt x="1289294" y="589573"/>
                  <a:pt x="1284135" y="590952"/>
                  <a:pt x="1277988" y="590952"/>
                </a:cubicBezTo>
                <a:cubicBezTo>
                  <a:pt x="1271842" y="590952"/>
                  <a:pt x="1268270" y="587599"/>
                  <a:pt x="1268270" y="581886"/>
                </a:cubicBezTo>
                <a:cubicBezTo>
                  <a:pt x="1268270" y="576956"/>
                  <a:pt x="1269656" y="567295"/>
                  <a:pt x="1270656" y="560986"/>
                </a:cubicBezTo>
                <a:lnTo>
                  <a:pt x="1274428" y="538310"/>
                </a:lnTo>
                <a:cubicBezTo>
                  <a:pt x="1275415" y="532200"/>
                  <a:pt x="1276402" y="523718"/>
                  <a:pt x="1276402" y="518403"/>
                </a:cubicBezTo>
                <a:cubicBezTo>
                  <a:pt x="1276402" y="509536"/>
                  <a:pt x="1272442" y="506568"/>
                  <a:pt x="1267683" y="506568"/>
                </a:cubicBezTo>
                <a:cubicBezTo>
                  <a:pt x="1256577" y="506568"/>
                  <a:pt x="1240712" y="527866"/>
                  <a:pt x="1239913" y="555857"/>
                </a:cubicBezTo>
                <a:lnTo>
                  <a:pt x="1238726" y="589176"/>
                </a:lnTo>
                <a:lnTo>
                  <a:pt x="1221874" y="589176"/>
                </a:lnTo>
                <a:lnTo>
                  <a:pt x="1231780" y="504209"/>
                </a:lnTo>
                <a:lnTo>
                  <a:pt x="1219688" y="500458"/>
                </a:lnTo>
                <a:lnTo>
                  <a:pt x="1219688" y="496720"/>
                </a:lnTo>
                <a:cubicBezTo>
                  <a:pt x="1226034" y="494348"/>
                  <a:pt x="1231980" y="493367"/>
                  <a:pt x="1239326" y="493367"/>
                </a:cubicBezTo>
                <a:cubicBezTo>
                  <a:pt x="1241899" y="493367"/>
                  <a:pt x="1244672" y="493765"/>
                  <a:pt x="1247445" y="494746"/>
                </a:cubicBezTo>
                <a:lnTo>
                  <a:pt x="1241099" y="524910"/>
                </a:lnTo>
                <a:lnTo>
                  <a:pt x="1241299" y="524910"/>
                </a:lnTo>
                <a:cubicBezTo>
                  <a:pt x="1250431" y="504792"/>
                  <a:pt x="1263510" y="492970"/>
                  <a:pt x="1277002" y="492970"/>
                </a:cubicBezTo>
                <a:close/>
                <a:moveTo>
                  <a:pt x="1188383" y="492970"/>
                </a:moveTo>
                <a:cubicBezTo>
                  <a:pt x="1197102" y="492970"/>
                  <a:pt x="1204048" y="499080"/>
                  <a:pt x="1204048" y="511101"/>
                </a:cubicBezTo>
                <a:cubicBezTo>
                  <a:pt x="1204048" y="517410"/>
                  <a:pt x="1202261" y="527469"/>
                  <a:pt x="1201075" y="535950"/>
                </a:cubicBezTo>
                <a:lnTo>
                  <a:pt x="1197502" y="557236"/>
                </a:lnTo>
                <a:cubicBezTo>
                  <a:pt x="1196902" y="561768"/>
                  <a:pt x="1195915" y="569468"/>
                  <a:pt x="1195915" y="573603"/>
                </a:cubicBezTo>
                <a:cubicBezTo>
                  <a:pt x="1195915" y="580111"/>
                  <a:pt x="1199088" y="582669"/>
                  <a:pt x="1205234" y="583849"/>
                </a:cubicBezTo>
                <a:lnTo>
                  <a:pt x="1205234" y="587202"/>
                </a:lnTo>
                <a:cubicBezTo>
                  <a:pt x="1200675" y="589573"/>
                  <a:pt x="1195516" y="590952"/>
                  <a:pt x="1189369" y="590952"/>
                </a:cubicBezTo>
                <a:cubicBezTo>
                  <a:pt x="1183223" y="590952"/>
                  <a:pt x="1179651" y="587599"/>
                  <a:pt x="1179651" y="581886"/>
                </a:cubicBezTo>
                <a:cubicBezTo>
                  <a:pt x="1179651" y="576956"/>
                  <a:pt x="1181037" y="567295"/>
                  <a:pt x="1182037" y="560986"/>
                </a:cubicBezTo>
                <a:lnTo>
                  <a:pt x="1185809" y="538310"/>
                </a:lnTo>
                <a:cubicBezTo>
                  <a:pt x="1186796" y="532200"/>
                  <a:pt x="1187783" y="523718"/>
                  <a:pt x="1187783" y="518403"/>
                </a:cubicBezTo>
                <a:cubicBezTo>
                  <a:pt x="1187783" y="509536"/>
                  <a:pt x="1183823" y="506568"/>
                  <a:pt x="1179064" y="506568"/>
                </a:cubicBezTo>
                <a:cubicBezTo>
                  <a:pt x="1167958" y="506568"/>
                  <a:pt x="1152093" y="527866"/>
                  <a:pt x="1151294" y="555857"/>
                </a:cubicBezTo>
                <a:lnTo>
                  <a:pt x="1150107" y="589176"/>
                </a:lnTo>
                <a:lnTo>
                  <a:pt x="1133255" y="589176"/>
                </a:lnTo>
                <a:lnTo>
                  <a:pt x="1143161" y="504209"/>
                </a:lnTo>
                <a:lnTo>
                  <a:pt x="1131069" y="500458"/>
                </a:lnTo>
                <a:lnTo>
                  <a:pt x="1131069" y="496720"/>
                </a:lnTo>
                <a:cubicBezTo>
                  <a:pt x="1137415" y="494348"/>
                  <a:pt x="1143361" y="493367"/>
                  <a:pt x="1150707" y="493367"/>
                </a:cubicBezTo>
                <a:cubicBezTo>
                  <a:pt x="1153280" y="493367"/>
                  <a:pt x="1156053" y="493765"/>
                  <a:pt x="1158826" y="494746"/>
                </a:cubicBezTo>
                <a:lnTo>
                  <a:pt x="1152480" y="524910"/>
                </a:lnTo>
                <a:lnTo>
                  <a:pt x="1152680" y="524910"/>
                </a:lnTo>
                <a:cubicBezTo>
                  <a:pt x="1161812" y="504792"/>
                  <a:pt x="1174891" y="492970"/>
                  <a:pt x="1188383" y="492970"/>
                </a:cubicBezTo>
                <a:close/>
                <a:moveTo>
                  <a:pt x="927748" y="492970"/>
                </a:moveTo>
                <a:cubicBezTo>
                  <a:pt x="936467" y="492970"/>
                  <a:pt x="943413" y="499080"/>
                  <a:pt x="943413" y="511101"/>
                </a:cubicBezTo>
                <a:cubicBezTo>
                  <a:pt x="943413" y="517410"/>
                  <a:pt x="941626" y="527469"/>
                  <a:pt x="940440" y="535950"/>
                </a:cubicBezTo>
                <a:lnTo>
                  <a:pt x="936867" y="557236"/>
                </a:lnTo>
                <a:cubicBezTo>
                  <a:pt x="936267" y="561768"/>
                  <a:pt x="935280" y="569468"/>
                  <a:pt x="935280" y="573603"/>
                </a:cubicBezTo>
                <a:cubicBezTo>
                  <a:pt x="935280" y="580111"/>
                  <a:pt x="938453" y="582669"/>
                  <a:pt x="944599" y="583849"/>
                </a:cubicBezTo>
                <a:lnTo>
                  <a:pt x="944599" y="587202"/>
                </a:lnTo>
                <a:cubicBezTo>
                  <a:pt x="940040" y="589573"/>
                  <a:pt x="934881" y="590952"/>
                  <a:pt x="928734" y="590952"/>
                </a:cubicBezTo>
                <a:cubicBezTo>
                  <a:pt x="922588" y="590952"/>
                  <a:pt x="919016" y="587599"/>
                  <a:pt x="919016" y="581886"/>
                </a:cubicBezTo>
                <a:cubicBezTo>
                  <a:pt x="919016" y="576956"/>
                  <a:pt x="920402" y="567295"/>
                  <a:pt x="921402" y="560986"/>
                </a:cubicBezTo>
                <a:lnTo>
                  <a:pt x="925174" y="538310"/>
                </a:lnTo>
                <a:cubicBezTo>
                  <a:pt x="926161" y="532200"/>
                  <a:pt x="927148" y="523718"/>
                  <a:pt x="927148" y="518403"/>
                </a:cubicBezTo>
                <a:cubicBezTo>
                  <a:pt x="927148" y="509536"/>
                  <a:pt x="923188" y="506568"/>
                  <a:pt x="918429" y="506568"/>
                </a:cubicBezTo>
                <a:cubicBezTo>
                  <a:pt x="907323" y="506568"/>
                  <a:pt x="891458" y="527866"/>
                  <a:pt x="890659" y="555857"/>
                </a:cubicBezTo>
                <a:lnTo>
                  <a:pt x="889472" y="589176"/>
                </a:lnTo>
                <a:lnTo>
                  <a:pt x="872620" y="589176"/>
                </a:lnTo>
                <a:lnTo>
                  <a:pt x="882526" y="504209"/>
                </a:lnTo>
                <a:lnTo>
                  <a:pt x="870434" y="500458"/>
                </a:lnTo>
                <a:lnTo>
                  <a:pt x="870434" y="496720"/>
                </a:lnTo>
                <a:cubicBezTo>
                  <a:pt x="876780" y="494348"/>
                  <a:pt x="882726" y="493367"/>
                  <a:pt x="890072" y="493367"/>
                </a:cubicBezTo>
                <a:cubicBezTo>
                  <a:pt x="892645" y="493367"/>
                  <a:pt x="895418" y="493765"/>
                  <a:pt x="898191" y="494746"/>
                </a:cubicBezTo>
                <a:lnTo>
                  <a:pt x="891845" y="524910"/>
                </a:lnTo>
                <a:lnTo>
                  <a:pt x="892045" y="524910"/>
                </a:lnTo>
                <a:cubicBezTo>
                  <a:pt x="901177" y="504792"/>
                  <a:pt x="914256" y="492970"/>
                  <a:pt x="927748" y="492970"/>
                </a:cubicBezTo>
                <a:close/>
                <a:moveTo>
                  <a:pt x="240173" y="492970"/>
                </a:moveTo>
                <a:cubicBezTo>
                  <a:pt x="248892" y="492970"/>
                  <a:pt x="255838" y="499080"/>
                  <a:pt x="255838" y="511101"/>
                </a:cubicBezTo>
                <a:cubicBezTo>
                  <a:pt x="255838" y="517410"/>
                  <a:pt x="254051" y="527469"/>
                  <a:pt x="252865" y="535950"/>
                </a:cubicBezTo>
                <a:lnTo>
                  <a:pt x="249292" y="557236"/>
                </a:lnTo>
                <a:cubicBezTo>
                  <a:pt x="248705" y="561768"/>
                  <a:pt x="247705" y="569468"/>
                  <a:pt x="247705" y="573603"/>
                </a:cubicBezTo>
                <a:cubicBezTo>
                  <a:pt x="247705" y="580111"/>
                  <a:pt x="250878" y="582669"/>
                  <a:pt x="257024" y="583849"/>
                </a:cubicBezTo>
                <a:lnTo>
                  <a:pt x="257024" y="587202"/>
                </a:lnTo>
                <a:cubicBezTo>
                  <a:pt x="252465" y="589573"/>
                  <a:pt x="247306" y="590952"/>
                  <a:pt x="241159" y="590952"/>
                </a:cubicBezTo>
                <a:cubicBezTo>
                  <a:pt x="235013" y="590952"/>
                  <a:pt x="231441" y="587599"/>
                  <a:pt x="231441" y="581886"/>
                </a:cubicBezTo>
                <a:cubicBezTo>
                  <a:pt x="231441" y="576956"/>
                  <a:pt x="232840" y="567295"/>
                  <a:pt x="233827" y="560986"/>
                </a:cubicBezTo>
                <a:lnTo>
                  <a:pt x="237587" y="538310"/>
                </a:lnTo>
                <a:cubicBezTo>
                  <a:pt x="238586" y="532200"/>
                  <a:pt x="239573" y="523718"/>
                  <a:pt x="239573" y="518403"/>
                </a:cubicBezTo>
                <a:cubicBezTo>
                  <a:pt x="239573" y="509536"/>
                  <a:pt x="235613" y="506568"/>
                  <a:pt x="230854" y="506568"/>
                </a:cubicBezTo>
                <a:cubicBezTo>
                  <a:pt x="219748" y="506568"/>
                  <a:pt x="203883" y="527866"/>
                  <a:pt x="203084" y="555857"/>
                </a:cubicBezTo>
                <a:lnTo>
                  <a:pt x="201897" y="589176"/>
                </a:lnTo>
                <a:lnTo>
                  <a:pt x="185045" y="589176"/>
                </a:lnTo>
                <a:lnTo>
                  <a:pt x="194951" y="504209"/>
                </a:lnTo>
                <a:lnTo>
                  <a:pt x="182859" y="500458"/>
                </a:lnTo>
                <a:lnTo>
                  <a:pt x="182859" y="496720"/>
                </a:lnTo>
                <a:cubicBezTo>
                  <a:pt x="189205" y="494348"/>
                  <a:pt x="195151" y="493367"/>
                  <a:pt x="202497" y="493367"/>
                </a:cubicBezTo>
                <a:cubicBezTo>
                  <a:pt x="205070" y="493367"/>
                  <a:pt x="207843" y="493765"/>
                  <a:pt x="210629" y="494746"/>
                </a:cubicBezTo>
                <a:lnTo>
                  <a:pt x="204283" y="524910"/>
                </a:lnTo>
                <a:lnTo>
                  <a:pt x="204470" y="524910"/>
                </a:lnTo>
                <a:cubicBezTo>
                  <a:pt x="213602" y="504792"/>
                  <a:pt x="226681" y="492970"/>
                  <a:pt x="240173" y="492970"/>
                </a:cubicBezTo>
                <a:close/>
                <a:moveTo>
                  <a:pt x="1805403" y="492772"/>
                </a:moveTo>
                <a:cubicBezTo>
                  <a:pt x="1819881" y="492772"/>
                  <a:pt x="1827026" y="497106"/>
                  <a:pt x="1827026" y="503415"/>
                </a:cubicBezTo>
                <a:cubicBezTo>
                  <a:pt x="1827026" y="506966"/>
                  <a:pt x="1825627" y="511102"/>
                  <a:pt x="1823454" y="513672"/>
                </a:cubicBezTo>
                <a:cubicBezTo>
                  <a:pt x="1817707" y="507761"/>
                  <a:pt x="1809375" y="504011"/>
                  <a:pt x="1801842" y="504011"/>
                </a:cubicBezTo>
                <a:cubicBezTo>
                  <a:pt x="1793110" y="504011"/>
                  <a:pt x="1788551" y="508742"/>
                  <a:pt x="1788551" y="515051"/>
                </a:cubicBezTo>
                <a:cubicBezTo>
                  <a:pt x="1788551" y="520763"/>
                  <a:pt x="1790924" y="524116"/>
                  <a:pt x="1800843" y="532995"/>
                </a:cubicBezTo>
                <a:lnTo>
                  <a:pt x="1808376" y="539689"/>
                </a:lnTo>
                <a:cubicBezTo>
                  <a:pt x="1817895" y="548171"/>
                  <a:pt x="1821068" y="553883"/>
                  <a:pt x="1821068" y="562564"/>
                </a:cubicBezTo>
                <a:cubicBezTo>
                  <a:pt x="1821068" y="578137"/>
                  <a:pt x="1805203" y="591735"/>
                  <a:pt x="1784379" y="591735"/>
                </a:cubicBezTo>
                <a:cubicBezTo>
                  <a:pt x="1771886" y="591735"/>
                  <a:pt x="1766340" y="587798"/>
                  <a:pt x="1766340" y="580496"/>
                </a:cubicBezTo>
                <a:cubicBezTo>
                  <a:pt x="1766340" y="576957"/>
                  <a:pt x="1767527" y="574585"/>
                  <a:pt x="1769313" y="572226"/>
                </a:cubicBezTo>
                <a:cubicBezTo>
                  <a:pt x="1774860" y="577541"/>
                  <a:pt x="1781405" y="580496"/>
                  <a:pt x="1788751" y="580496"/>
                </a:cubicBezTo>
                <a:cubicBezTo>
                  <a:pt x="1798070" y="580496"/>
                  <a:pt x="1805603" y="575181"/>
                  <a:pt x="1805603" y="566898"/>
                </a:cubicBezTo>
                <a:cubicBezTo>
                  <a:pt x="1805603" y="560391"/>
                  <a:pt x="1803029" y="556057"/>
                  <a:pt x="1793310" y="547389"/>
                </a:cubicBezTo>
                <a:lnTo>
                  <a:pt x="1786365" y="541080"/>
                </a:lnTo>
                <a:cubicBezTo>
                  <a:pt x="1777246" y="532797"/>
                  <a:pt x="1774672" y="527469"/>
                  <a:pt x="1774672" y="518801"/>
                </a:cubicBezTo>
                <a:cubicBezTo>
                  <a:pt x="1774672" y="505787"/>
                  <a:pt x="1787164" y="492772"/>
                  <a:pt x="1805403" y="492772"/>
                </a:cubicBezTo>
                <a:close/>
                <a:moveTo>
                  <a:pt x="348604" y="492772"/>
                </a:moveTo>
                <a:cubicBezTo>
                  <a:pt x="363082" y="492772"/>
                  <a:pt x="370227" y="497106"/>
                  <a:pt x="370227" y="503415"/>
                </a:cubicBezTo>
                <a:cubicBezTo>
                  <a:pt x="370227" y="506966"/>
                  <a:pt x="368828" y="511102"/>
                  <a:pt x="366655" y="513672"/>
                </a:cubicBezTo>
                <a:cubicBezTo>
                  <a:pt x="360908" y="507761"/>
                  <a:pt x="352576" y="504011"/>
                  <a:pt x="345043" y="504011"/>
                </a:cubicBezTo>
                <a:cubicBezTo>
                  <a:pt x="336311" y="504011"/>
                  <a:pt x="331752" y="508742"/>
                  <a:pt x="331752" y="515051"/>
                </a:cubicBezTo>
                <a:cubicBezTo>
                  <a:pt x="331752" y="520763"/>
                  <a:pt x="334125" y="524116"/>
                  <a:pt x="344044" y="532995"/>
                </a:cubicBezTo>
                <a:lnTo>
                  <a:pt x="351577" y="539689"/>
                </a:lnTo>
                <a:cubicBezTo>
                  <a:pt x="361096" y="548171"/>
                  <a:pt x="364269" y="553883"/>
                  <a:pt x="364269" y="562564"/>
                </a:cubicBezTo>
                <a:cubicBezTo>
                  <a:pt x="364269" y="578137"/>
                  <a:pt x="348404" y="591735"/>
                  <a:pt x="327580" y="591735"/>
                </a:cubicBezTo>
                <a:cubicBezTo>
                  <a:pt x="315087" y="591735"/>
                  <a:pt x="309541" y="587798"/>
                  <a:pt x="309541" y="580496"/>
                </a:cubicBezTo>
                <a:cubicBezTo>
                  <a:pt x="309541" y="576957"/>
                  <a:pt x="310728" y="574585"/>
                  <a:pt x="312514" y="572226"/>
                </a:cubicBezTo>
                <a:cubicBezTo>
                  <a:pt x="318061" y="577541"/>
                  <a:pt x="324606" y="580496"/>
                  <a:pt x="331952" y="580496"/>
                </a:cubicBezTo>
                <a:cubicBezTo>
                  <a:pt x="341271" y="580496"/>
                  <a:pt x="348804" y="575181"/>
                  <a:pt x="348804" y="566898"/>
                </a:cubicBezTo>
                <a:cubicBezTo>
                  <a:pt x="348804" y="560391"/>
                  <a:pt x="346230" y="556057"/>
                  <a:pt x="336511" y="547389"/>
                </a:cubicBezTo>
                <a:lnTo>
                  <a:pt x="329566" y="541080"/>
                </a:lnTo>
                <a:cubicBezTo>
                  <a:pt x="320447" y="532797"/>
                  <a:pt x="317873" y="527469"/>
                  <a:pt x="317873" y="518801"/>
                </a:cubicBezTo>
                <a:cubicBezTo>
                  <a:pt x="317873" y="505787"/>
                  <a:pt x="330365" y="492772"/>
                  <a:pt x="348604" y="492772"/>
                </a:cubicBezTo>
                <a:close/>
                <a:moveTo>
                  <a:pt x="2419726" y="492573"/>
                </a:moveTo>
                <a:cubicBezTo>
                  <a:pt x="2433404" y="492573"/>
                  <a:pt x="2440950" y="499478"/>
                  <a:pt x="2440950" y="512877"/>
                </a:cubicBezTo>
                <a:cubicBezTo>
                  <a:pt x="2440950" y="536149"/>
                  <a:pt x="2417152" y="550344"/>
                  <a:pt x="2393542" y="550344"/>
                </a:cubicBezTo>
                <a:cubicBezTo>
                  <a:pt x="2393542" y="574187"/>
                  <a:pt x="2399888" y="579912"/>
                  <a:pt x="2411393" y="579912"/>
                </a:cubicBezTo>
                <a:cubicBezTo>
                  <a:pt x="2418539" y="579912"/>
                  <a:pt x="2428845" y="575777"/>
                  <a:pt x="2433017" y="570052"/>
                </a:cubicBezTo>
                <a:cubicBezTo>
                  <a:pt x="2433804" y="570847"/>
                  <a:pt x="2434991" y="572623"/>
                  <a:pt x="2434991" y="574783"/>
                </a:cubicBezTo>
                <a:cubicBezTo>
                  <a:pt x="2434991" y="584246"/>
                  <a:pt x="2422299" y="592132"/>
                  <a:pt x="2406234" y="592132"/>
                </a:cubicBezTo>
                <a:cubicBezTo>
                  <a:pt x="2389582" y="592132"/>
                  <a:pt x="2378077" y="581291"/>
                  <a:pt x="2378077" y="557832"/>
                </a:cubicBezTo>
                <a:cubicBezTo>
                  <a:pt x="2378077" y="513473"/>
                  <a:pt x="2400688" y="492573"/>
                  <a:pt x="2419726" y="492573"/>
                </a:cubicBezTo>
                <a:close/>
                <a:moveTo>
                  <a:pt x="2225599" y="492573"/>
                </a:moveTo>
                <a:cubicBezTo>
                  <a:pt x="2239277" y="492573"/>
                  <a:pt x="2246823" y="499478"/>
                  <a:pt x="2246823" y="512877"/>
                </a:cubicBezTo>
                <a:cubicBezTo>
                  <a:pt x="2246823" y="536149"/>
                  <a:pt x="2223025" y="550344"/>
                  <a:pt x="2199415" y="550344"/>
                </a:cubicBezTo>
                <a:cubicBezTo>
                  <a:pt x="2199415" y="574187"/>
                  <a:pt x="2205761" y="579912"/>
                  <a:pt x="2217266" y="579912"/>
                </a:cubicBezTo>
                <a:cubicBezTo>
                  <a:pt x="2224412" y="579912"/>
                  <a:pt x="2234718" y="575777"/>
                  <a:pt x="2238890" y="570052"/>
                </a:cubicBezTo>
                <a:cubicBezTo>
                  <a:pt x="2239677" y="570847"/>
                  <a:pt x="2240864" y="572623"/>
                  <a:pt x="2240864" y="574783"/>
                </a:cubicBezTo>
                <a:cubicBezTo>
                  <a:pt x="2240864" y="584246"/>
                  <a:pt x="2228172" y="592132"/>
                  <a:pt x="2212107" y="592132"/>
                </a:cubicBezTo>
                <a:cubicBezTo>
                  <a:pt x="2195455" y="592132"/>
                  <a:pt x="2183950" y="581291"/>
                  <a:pt x="2183950" y="557832"/>
                </a:cubicBezTo>
                <a:cubicBezTo>
                  <a:pt x="2183950" y="513473"/>
                  <a:pt x="2206561" y="492573"/>
                  <a:pt x="2225599" y="492573"/>
                </a:cubicBezTo>
                <a:close/>
                <a:moveTo>
                  <a:pt x="1876933" y="492573"/>
                </a:moveTo>
                <a:cubicBezTo>
                  <a:pt x="1890611" y="492573"/>
                  <a:pt x="1898157" y="499478"/>
                  <a:pt x="1898157" y="512877"/>
                </a:cubicBezTo>
                <a:cubicBezTo>
                  <a:pt x="1898157" y="536149"/>
                  <a:pt x="1874359" y="550344"/>
                  <a:pt x="1850762" y="550344"/>
                </a:cubicBezTo>
                <a:cubicBezTo>
                  <a:pt x="1850762" y="574187"/>
                  <a:pt x="1857108" y="579912"/>
                  <a:pt x="1868600" y="579912"/>
                </a:cubicBezTo>
                <a:cubicBezTo>
                  <a:pt x="1875746" y="579912"/>
                  <a:pt x="1886052" y="575777"/>
                  <a:pt x="1890224" y="570052"/>
                </a:cubicBezTo>
                <a:cubicBezTo>
                  <a:pt x="1891011" y="570847"/>
                  <a:pt x="1892198" y="572623"/>
                  <a:pt x="1892198" y="574783"/>
                </a:cubicBezTo>
                <a:cubicBezTo>
                  <a:pt x="1892198" y="584246"/>
                  <a:pt x="1879506" y="592132"/>
                  <a:pt x="1863454" y="592132"/>
                </a:cubicBezTo>
                <a:cubicBezTo>
                  <a:pt x="1846789" y="592132"/>
                  <a:pt x="1835284" y="581291"/>
                  <a:pt x="1835284" y="557832"/>
                </a:cubicBezTo>
                <a:cubicBezTo>
                  <a:pt x="1835284" y="513473"/>
                  <a:pt x="1857895" y="492573"/>
                  <a:pt x="1876933" y="492573"/>
                </a:cubicBezTo>
                <a:close/>
                <a:moveTo>
                  <a:pt x="1350218" y="492573"/>
                </a:moveTo>
                <a:cubicBezTo>
                  <a:pt x="1363896" y="492573"/>
                  <a:pt x="1371442" y="499478"/>
                  <a:pt x="1371442" y="512877"/>
                </a:cubicBezTo>
                <a:cubicBezTo>
                  <a:pt x="1371442" y="536149"/>
                  <a:pt x="1347644" y="550344"/>
                  <a:pt x="1324047" y="550344"/>
                </a:cubicBezTo>
                <a:cubicBezTo>
                  <a:pt x="1324047" y="574187"/>
                  <a:pt x="1330393" y="579912"/>
                  <a:pt x="1341885" y="579912"/>
                </a:cubicBezTo>
                <a:cubicBezTo>
                  <a:pt x="1349031" y="579912"/>
                  <a:pt x="1359337" y="575777"/>
                  <a:pt x="1363509" y="570052"/>
                </a:cubicBezTo>
                <a:cubicBezTo>
                  <a:pt x="1364296" y="570847"/>
                  <a:pt x="1365483" y="572623"/>
                  <a:pt x="1365483" y="574783"/>
                </a:cubicBezTo>
                <a:cubicBezTo>
                  <a:pt x="1365483" y="584246"/>
                  <a:pt x="1352791" y="592132"/>
                  <a:pt x="1336739" y="592132"/>
                </a:cubicBezTo>
                <a:cubicBezTo>
                  <a:pt x="1320074" y="592132"/>
                  <a:pt x="1308569" y="581291"/>
                  <a:pt x="1308569" y="557832"/>
                </a:cubicBezTo>
                <a:cubicBezTo>
                  <a:pt x="1308569" y="513473"/>
                  <a:pt x="1331180" y="492573"/>
                  <a:pt x="1350218" y="492573"/>
                </a:cubicBezTo>
                <a:close/>
                <a:moveTo>
                  <a:pt x="651636" y="492573"/>
                </a:moveTo>
                <a:cubicBezTo>
                  <a:pt x="665314" y="492573"/>
                  <a:pt x="672860" y="499478"/>
                  <a:pt x="672860" y="512877"/>
                </a:cubicBezTo>
                <a:cubicBezTo>
                  <a:pt x="672860" y="536149"/>
                  <a:pt x="649062" y="550344"/>
                  <a:pt x="625465" y="550344"/>
                </a:cubicBezTo>
                <a:cubicBezTo>
                  <a:pt x="625465" y="574187"/>
                  <a:pt x="631811" y="579912"/>
                  <a:pt x="643303" y="579912"/>
                </a:cubicBezTo>
                <a:cubicBezTo>
                  <a:pt x="650449" y="579912"/>
                  <a:pt x="660755" y="575777"/>
                  <a:pt x="664927" y="570052"/>
                </a:cubicBezTo>
                <a:cubicBezTo>
                  <a:pt x="665714" y="570847"/>
                  <a:pt x="666901" y="572623"/>
                  <a:pt x="666901" y="574783"/>
                </a:cubicBezTo>
                <a:cubicBezTo>
                  <a:pt x="666901" y="584246"/>
                  <a:pt x="654209" y="592132"/>
                  <a:pt x="638157" y="592132"/>
                </a:cubicBezTo>
                <a:cubicBezTo>
                  <a:pt x="621492" y="592132"/>
                  <a:pt x="609987" y="581291"/>
                  <a:pt x="609987" y="557832"/>
                </a:cubicBezTo>
                <a:cubicBezTo>
                  <a:pt x="609987" y="513473"/>
                  <a:pt x="632598" y="492573"/>
                  <a:pt x="651636" y="492573"/>
                </a:cubicBezTo>
                <a:close/>
                <a:moveTo>
                  <a:pt x="473949" y="492573"/>
                </a:moveTo>
                <a:cubicBezTo>
                  <a:pt x="487627" y="492573"/>
                  <a:pt x="495173" y="499478"/>
                  <a:pt x="495173" y="512877"/>
                </a:cubicBezTo>
                <a:cubicBezTo>
                  <a:pt x="495173" y="536149"/>
                  <a:pt x="471375" y="550344"/>
                  <a:pt x="447778" y="550344"/>
                </a:cubicBezTo>
                <a:cubicBezTo>
                  <a:pt x="447778" y="574187"/>
                  <a:pt x="454124" y="579912"/>
                  <a:pt x="465616" y="579912"/>
                </a:cubicBezTo>
                <a:cubicBezTo>
                  <a:pt x="472762" y="579912"/>
                  <a:pt x="483068" y="575777"/>
                  <a:pt x="487240" y="570052"/>
                </a:cubicBezTo>
                <a:cubicBezTo>
                  <a:pt x="488027" y="570847"/>
                  <a:pt x="489214" y="572623"/>
                  <a:pt x="489214" y="574783"/>
                </a:cubicBezTo>
                <a:cubicBezTo>
                  <a:pt x="489214" y="584246"/>
                  <a:pt x="476522" y="592132"/>
                  <a:pt x="460470" y="592132"/>
                </a:cubicBezTo>
                <a:cubicBezTo>
                  <a:pt x="443805" y="592132"/>
                  <a:pt x="432300" y="581291"/>
                  <a:pt x="432300" y="557832"/>
                </a:cubicBezTo>
                <a:cubicBezTo>
                  <a:pt x="432300" y="513473"/>
                  <a:pt x="454911" y="492573"/>
                  <a:pt x="473949" y="492573"/>
                </a:cubicBezTo>
                <a:close/>
                <a:moveTo>
                  <a:pt x="408602" y="479956"/>
                </a:moveTo>
                <a:lnTo>
                  <a:pt x="411576" y="479956"/>
                </a:lnTo>
                <a:lnTo>
                  <a:pt x="408215" y="496125"/>
                </a:lnTo>
                <a:lnTo>
                  <a:pt x="413962" y="496125"/>
                </a:lnTo>
                <a:cubicBezTo>
                  <a:pt x="419521" y="496125"/>
                  <a:pt x="423880" y="495727"/>
                  <a:pt x="429227" y="494746"/>
                </a:cubicBezTo>
                <a:cubicBezTo>
                  <a:pt x="429227" y="503228"/>
                  <a:pt x="424467" y="506966"/>
                  <a:pt x="411975" y="506966"/>
                </a:cubicBezTo>
                <a:lnTo>
                  <a:pt x="406429" y="506966"/>
                </a:lnTo>
                <a:lnTo>
                  <a:pt x="403056" y="527469"/>
                </a:lnTo>
                <a:cubicBezTo>
                  <a:pt x="401470" y="536932"/>
                  <a:pt x="399084" y="553300"/>
                  <a:pt x="399084" y="561185"/>
                </a:cubicBezTo>
                <a:cubicBezTo>
                  <a:pt x="399084" y="574188"/>
                  <a:pt x="405629" y="579912"/>
                  <a:pt x="414361" y="579912"/>
                </a:cubicBezTo>
                <a:cubicBezTo>
                  <a:pt x="417534" y="579912"/>
                  <a:pt x="419521" y="579515"/>
                  <a:pt x="422494" y="578534"/>
                </a:cubicBezTo>
                <a:lnTo>
                  <a:pt x="422494" y="582086"/>
                </a:lnTo>
                <a:cubicBezTo>
                  <a:pt x="420707" y="586805"/>
                  <a:pt x="413562" y="591549"/>
                  <a:pt x="404243" y="591549"/>
                </a:cubicBezTo>
                <a:cubicBezTo>
                  <a:pt x="391151" y="591549"/>
                  <a:pt x="384218" y="582868"/>
                  <a:pt x="384218" y="567295"/>
                </a:cubicBezTo>
                <a:cubicBezTo>
                  <a:pt x="384218" y="555075"/>
                  <a:pt x="387191" y="534573"/>
                  <a:pt x="390364" y="519385"/>
                </a:cubicBezTo>
                <a:lnTo>
                  <a:pt x="392937" y="506768"/>
                </a:lnTo>
                <a:cubicBezTo>
                  <a:pt x="388578" y="506768"/>
                  <a:pt x="386004" y="506569"/>
                  <a:pt x="381832" y="506184"/>
                </a:cubicBezTo>
                <a:lnTo>
                  <a:pt x="381832" y="503613"/>
                </a:lnTo>
                <a:cubicBezTo>
                  <a:pt x="388178" y="494746"/>
                  <a:pt x="398097" y="486066"/>
                  <a:pt x="408602" y="479956"/>
                </a:cubicBezTo>
                <a:close/>
                <a:moveTo>
                  <a:pt x="1034230" y="472468"/>
                </a:moveTo>
                <a:cubicBezTo>
                  <a:pt x="1030658" y="472468"/>
                  <a:pt x="1028472" y="472468"/>
                  <a:pt x="1024711" y="472865"/>
                </a:cubicBezTo>
                <a:lnTo>
                  <a:pt x="1018953" y="520565"/>
                </a:lnTo>
                <a:cubicBezTo>
                  <a:pt x="1042150" y="520565"/>
                  <a:pt x="1056629" y="509140"/>
                  <a:pt x="1056629" y="490996"/>
                </a:cubicBezTo>
                <a:cubicBezTo>
                  <a:pt x="1056629" y="478975"/>
                  <a:pt x="1047310" y="472468"/>
                  <a:pt x="1034230" y="472468"/>
                </a:cubicBezTo>
                <a:close/>
                <a:moveTo>
                  <a:pt x="1945914" y="463787"/>
                </a:moveTo>
                <a:lnTo>
                  <a:pt x="2017506" y="463787"/>
                </a:lnTo>
                <a:lnTo>
                  <a:pt x="2017506" y="467935"/>
                </a:lnTo>
                <a:lnTo>
                  <a:pt x="1952260" y="578733"/>
                </a:lnTo>
                <a:lnTo>
                  <a:pt x="1985576" y="578733"/>
                </a:lnTo>
                <a:cubicBezTo>
                  <a:pt x="1995095" y="578733"/>
                  <a:pt x="1999855" y="574982"/>
                  <a:pt x="2003628" y="565917"/>
                </a:cubicBezTo>
                <a:lnTo>
                  <a:pt x="2005214" y="562166"/>
                </a:lnTo>
                <a:lnTo>
                  <a:pt x="2011960" y="562166"/>
                </a:lnTo>
                <a:lnTo>
                  <a:pt x="2007388" y="589177"/>
                </a:lnTo>
                <a:lnTo>
                  <a:pt x="1931236" y="589177"/>
                </a:lnTo>
                <a:lnTo>
                  <a:pt x="1931236" y="585041"/>
                </a:lnTo>
                <a:lnTo>
                  <a:pt x="1996882" y="474243"/>
                </a:lnTo>
                <a:lnTo>
                  <a:pt x="1967738" y="474243"/>
                </a:lnTo>
                <a:cubicBezTo>
                  <a:pt x="1959206" y="474243"/>
                  <a:pt x="1954446" y="477795"/>
                  <a:pt x="1949287" y="487842"/>
                </a:cubicBezTo>
                <a:lnTo>
                  <a:pt x="1947900" y="490611"/>
                </a:lnTo>
                <a:lnTo>
                  <a:pt x="1941754" y="490611"/>
                </a:lnTo>
                <a:close/>
                <a:moveTo>
                  <a:pt x="41449" y="463005"/>
                </a:moveTo>
                <a:lnTo>
                  <a:pt x="47988" y="463005"/>
                </a:lnTo>
                <a:lnTo>
                  <a:pt x="65440" y="557038"/>
                </a:lnTo>
                <a:lnTo>
                  <a:pt x="65640" y="557038"/>
                </a:lnTo>
                <a:lnTo>
                  <a:pt x="98363" y="463005"/>
                </a:lnTo>
                <a:lnTo>
                  <a:pt x="103322" y="463005"/>
                </a:lnTo>
                <a:cubicBezTo>
                  <a:pt x="108275" y="463005"/>
                  <a:pt x="116607" y="463402"/>
                  <a:pt x="122360" y="464582"/>
                </a:cubicBezTo>
                <a:lnTo>
                  <a:pt x="122360" y="469314"/>
                </a:lnTo>
                <a:lnTo>
                  <a:pt x="113034" y="471686"/>
                </a:lnTo>
                <a:lnTo>
                  <a:pt x="117600" y="580894"/>
                </a:lnTo>
                <a:lnTo>
                  <a:pt x="128506" y="583849"/>
                </a:lnTo>
                <a:lnTo>
                  <a:pt x="128506" y="587798"/>
                </a:lnTo>
                <a:cubicBezTo>
                  <a:pt x="122553" y="589773"/>
                  <a:pt x="117994" y="590754"/>
                  <a:pt x="112241" y="590754"/>
                </a:cubicBezTo>
                <a:cubicBezTo>
                  <a:pt x="104109" y="590754"/>
                  <a:pt x="99349" y="590158"/>
                  <a:pt x="94790" y="588779"/>
                </a:cubicBezTo>
                <a:lnTo>
                  <a:pt x="94790" y="585426"/>
                </a:lnTo>
                <a:cubicBezTo>
                  <a:pt x="98562" y="583651"/>
                  <a:pt x="100936" y="581291"/>
                  <a:pt x="100936" y="575181"/>
                </a:cubicBezTo>
                <a:lnTo>
                  <a:pt x="99749" y="487842"/>
                </a:lnTo>
                <a:lnTo>
                  <a:pt x="99549" y="487842"/>
                </a:lnTo>
                <a:lnTo>
                  <a:pt x="63460" y="591350"/>
                </a:lnTo>
                <a:lnTo>
                  <a:pt x="57507" y="590953"/>
                </a:lnTo>
                <a:lnTo>
                  <a:pt x="38076" y="487842"/>
                </a:lnTo>
                <a:lnTo>
                  <a:pt x="37876" y="487842"/>
                </a:lnTo>
                <a:lnTo>
                  <a:pt x="18838" y="580695"/>
                </a:lnTo>
                <a:lnTo>
                  <a:pt x="30143" y="583849"/>
                </a:lnTo>
                <a:lnTo>
                  <a:pt x="30143" y="587798"/>
                </a:lnTo>
                <a:cubicBezTo>
                  <a:pt x="24591" y="589959"/>
                  <a:pt x="19831" y="590754"/>
                  <a:pt x="13679" y="590754"/>
                </a:cubicBezTo>
                <a:cubicBezTo>
                  <a:pt x="8919" y="590754"/>
                  <a:pt x="3966" y="589959"/>
                  <a:pt x="0" y="588779"/>
                </a:cubicBezTo>
                <a:lnTo>
                  <a:pt x="0" y="585426"/>
                </a:lnTo>
                <a:cubicBezTo>
                  <a:pt x="3373" y="583849"/>
                  <a:pt x="5946" y="581689"/>
                  <a:pt x="6939" y="577938"/>
                </a:cubicBezTo>
                <a:lnTo>
                  <a:pt x="31730" y="472468"/>
                </a:lnTo>
                <a:lnTo>
                  <a:pt x="21018" y="470096"/>
                </a:lnTo>
                <a:lnTo>
                  <a:pt x="21018" y="465377"/>
                </a:lnTo>
                <a:cubicBezTo>
                  <a:pt x="26177" y="463986"/>
                  <a:pt x="35496" y="463005"/>
                  <a:pt x="41449" y="463005"/>
                </a:cubicBezTo>
                <a:close/>
                <a:moveTo>
                  <a:pt x="1037403" y="462409"/>
                </a:moveTo>
                <a:cubicBezTo>
                  <a:pt x="1061001" y="462409"/>
                  <a:pt x="1074080" y="472468"/>
                  <a:pt x="1074080" y="488836"/>
                </a:cubicBezTo>
                <a:cubicBezTo>
                  <a:pt x="1074080" y="505985"/>
                  <a:pt x="1061588" y="519782"/>
                  <a:pt x="1043350" y="523719"/>
                </a:cubicBezTo>
                <a:lnTo>
                  <a:pt x="1043350" y="523918"/>
                </a:lnTo>
                <a:cubicBezTo>
                  <a:pt x="1059802" y="523918"/>
                  <a:pt x="1072693" y="535157"/>
                  <a:pt x="1072693" y="550146"/>
                </a:cubicBezTo>
                <a:cubicBezTo>
                  <a:pt x="1072693" y="574983"/>
                  <a:pt x="1050483" y="590953"/>
                  <a:pt x="1018753" y="590953"/>
                </a:cubicBezTo>
                <a:cubicBezTo>
                  <a:pt x="1005674" y="590953"/>
                  <a:pt x="997341" y="590555"/>
                  <a:pt x="989209" y="588780"/>
                </a:cubicBezTo>
                <a:lnTo>
                  <a:pt x="989209" y="585427"/>
                </a:lnTo>
                <a:cubicBezTo>
                  <a:pt x="992982" y="583651"/>
                  <a:pt x="996342" y="580310"/>
                  <a:pt x="996942" y="574784"/>
                </a:cubicBezTo>
                <a:lnTo>
                  <a:pt x="1009034" y="473064"/>
                </a:lnTo>
                <a:lnTo>
                  <a:pt x="998328" y="469910"/>
                </a:lnTo>
                <a:lnTo>
                  <a:pt x="998328" y="465563"/>
                </a:lnTo>
                <a:cubicBezTo>
                  <a:pt x="1009833" y="463601"/>
                  <a:pt x="1023712" y="462409"/>
                  <a:pt x="1037403" y="462409"/>
                </a:cubicBezTo>
                <a:close/>
                <a:moveTo>
                  <a:pt x="1113830" y="452561"/>
                </a:moveTo>
                <a:cubicBezTo>
                  <a:pt x="1118977" y="452561"/>
                  <a:pt x="1122949" y="456498"/>
                  <a:pt x="1122949" y="462024"/>
                </a:cubicBezTo>
                <a:cubicBezTo>
                  <a:pt x="1122949" y="468717"/>
                  <a:pt x="1117590" y="474244"/>
                  <a:pt x="1111844" y="474244"/>
                </a:cubicBezTo>
                <a:cubicBezTo>
                  <a:pt x="1106485" y="474244"/>
                  <a:pt x="1102725" y="470692"/>
                  <a:pt x="1102725" y="464781"/>
                </a:cubicBezTo>
                <a:cubicBezTo>
                  <a:pt x="1102725" y="458274"/>
                  <a:pt x="1107884" y="452561"/>
                  <a:pt x="1113830" y="452561"/>
                </a:cubicBezTo>
                <a:close/>
                <a:moveTo>
                  <a:pt x="593273" y="452561"/>
                </a:moveTo>
                <a:cubicBezTo>
                  <a:pt x="598432" y="452561"/>
                  <a:pt x="602392" y="456498"/>
                  <a:pt x="602392" y="462024"/>
                </a:cubicBezTo>
                <a:cubicBezTo>
                  <a:pt x="602392" y="468717"/>
                  <a:pt x="597033" y="474244"/>
                  <a:pt x="591287" y="474244"/>
                </a:cubicBezTo>
                <a:cubicBezTo>
                  <a:pt x="585928" y="474244"/>
                  <a:pt x="582168" y="470692"/>
                  <a:pt x="582168" y="464781"/>
                </a:cubicBezTo>
                <a:cubicBezTo>
                  <a:pt x="582168" y="458274"/>
                  <a:pt x="587314" y="452561"/>
                  <a:pt x="593273" y="452561"/>
                </a:cubicBezTo>
                <a:close/>
                <a:moveTo>
                  <a:pt x="297436" y="452561"/>
                </a:moveTo>
                <a:cubicBezTo>
                  <a:pt x="302595" y="452561"/>
                  <a:pt x="306555" y="456498"/>
                  <a:pt x="306555" y="462024"/>
                </a:cubicBezTo>
                <a:cubicBezTo>
                  <a:pt x="306555" y="468717"/>
                  <a:pt x="301196" y="474244"/>
                  <a:pt x="295450" y="474244"/>
                </a:cubicBezTo>
                <a:cubicBezTo>
                  <a:pt x="290091" y="474244"/>
                  <a:pt x="286331" y="470692"/>
                  <a:pt x="286331" y="464781"/>
                </a:cubicBezTo>
                <a:cubicBezTo>
                  <a:pt x="286331" y="458274"/>
                  <a:pt x="291477" y="452561"/>
                  <a:pt x="297436" y="452561"/>
                </a:cubicBezTo>
                <a:close/>
                <a:moveTo>
                  <a:pt x="165620" y="452561"/>
                </a:moveTo>
                <a:cubicBezTo>
                  <a:pt x="170779" y="452561"/>
                  <a:pt x="174752" y="456498"/>
                  <a:pt x="174752" y="462024"/>
                </a:cubicBezTo>
                <a:cubicBezTo>
                  <a:pt x="174752" y="468717"/>
                  <a:pt x="169393" y="474244"/>
                  <a:pt x="163634" y="474244"/>
                </a:cubicBezTo>
                <a:cubicBezTo>
                  <a:pt x="158287" y="474244"/>
                  <a:pt x="154515" y="470692"/>
                  <a:pt x="154515" y="464781"/>
                </a:cubicBezTo>
                <a:cubicBezTo>
                  <a:pt x="154515" y="458274"/>
                  <a:pt x="159674" y="452561"/>
                  <a:pt x="165620" y="452561"/>
                </a:cubicBezTo>
                <a:close/>
                <a:moveTo>
                  <a:pt x="2132295" y="447432"/>
                </a:moveTo>
                <a:cubicBezTo>
                  <a:pt x="2135468" y="447432"/>
                  <a:pt x="2138641" y="447829"/>
                  <a:pt x="2141215" y="448612"/>
                </a:cubicBezTo>
                <a:lnTo>
                  <a:pt x="2129709" y="535156"/>
                </a:lnTo>
                <a:lnTo>
                  <a:pt x="2129909" y="535156"/>
                </a:lnTo>
                <a:lnTo>
                  <a:pt x="2141015" y="526488"/>
                </a:lnTo>
                <a:cubicBezTo>
                  <a:pt x="2149347" y="519981"/>
                  <a:pt x="2159653" y="504209"/>
                  <a:pt x="2162638" y="491990"/>
                </a:cubicBezTo>
                <a:cubicBezTo>
                  <a:pt x="2172345" y="491990"/>
                  <a:pt x="2175918" y="494548"/>
                  <a:pt x="2175918" y="498484"/>
                </a:cubicBezTo>
                <a:cubicBezTo>
                  <a:pt x="2175918" y="505985"/>
                  <a:pt x="2163425" y="520565"/>
                  <a:pt x="2148747" y="530425"/>
                </a:cubicBezTo>
                <a:lnTo>
                  <a:pt x="2140228" y="536336"/>
                </a:lnTo>
                <a:lnTo>
                  <a:pt x="2165212" y="574386"/>
                </a:lnTo>
                <a:cubicBezTo>
                  <a:pt x="2168585" y="579316"/>
                  <a:pt x="2172345" y="582471"/>
                  <a:pt x="2178104" y="585041"/>
                </a:cubicBezTo>
                <a:lnTo>
                  <a:pt x="2178104" y="588394"/>
                </a:lnTo>
                <a:cubicBezTo>
                  <a:pt x="2174331" y="590555"/>
                  <a:pt x="2171158" y="591350"/>
                  <a:pt x="2165811" y="591350"/>
                </a:cubicBezTo>
                <a:cubicBezTo>
                  <a:pt x="2159853" y="591350"/>
                  <a:pt x="2154506" y="588394"/>
                  <a:pt x="2149347" y="578931"/>
                </a:cubicBezTo>
                <a:lnTo>
                  <a:pt x="2128922" y="541465"/>
                </a:lnTo>
                <a:lnTo>
                  <a:pt x="2128723" y="541465"/>
                </a:lnTo>
                <a:lnTo>
                  <a:pt x="2125350" y="589177"/>
                </a:lnTo>
                <a:lnTo>
                  <a:pt x="2108298" y="589177"/>
                </a:lnTo>
                <a:lnTo>
                  <a:pt x="2116230" y="537727"/>
                </a:lnTo>
                <a:lnTo>
                  <a:pt x="2124363" y="458075"/>
                </a:lnTo>
                <a:lnTo>
                  <a:pt x="2112058" y="454324"/>
                </a:lnTo>
                <a:lnTo>
                  <a:pt x="2112058" y="450586"/>
                </a:lnTo>
                <a:cubicBezTo>
                  <a:pt x="2118217" y="448413"/>
                  <a:pt x="2124163" y="447432"/>
                  <a:pt x="2132295" y="447432"/>
                </a:cubicBezTo>
                <a:close/>
                <a:moveTo>
                  <a:pt x="1756309" y="447432"/>
                </a:moveTo>
                <a:cubicBezTo>
                  <a:pt x="1759682" y="447432"/>
                  <a:pt x="1762855" y="447829"/>
                  <a:pt x="1765428" y="448612"/>
                </a:cubicBezTo>
                <a:lnTo>
                  <a:pt x="1750950" y="530226"/>
                </a:lnTo>
                <a:cubicBezTo>
                  <a:pt x="1749563" y="538509"/>
                  <a:pt x="1746590" y="560391"/>
                  <a:pt x="1746590" y="567879"/>
                </a:cubicBezTo>
                <a:cubicBezTo>
                  <a:pt x="1746590" y="580695"/>
                  <a:pt x="1749364" y="582868"/>
                  <a:pt x="1756109" y="583849"/>
                </a:cubicBezTo>
                <a:lnTo>
                  <a:pt x="1756109" y="587997"/>
                </a:lnTo>
                <a:cubicBezTo>
                  <a:pt x="1749963" y="589959"/>
                  <a:pt x="1745004" y="590953"/>
                  <a:pt x="1738458" y="590953"/>
                </a:cubicBezTo>
                <a:cubicBezTo>
                  <a:pt x="1735085" y="590953"/>
                  <a:pt x="1732512" y="590356"/>
                  <a:pt x="1730126" y="589574"/>
                </a:cubicBezTo>
                <a:lnTo>
                  <a:pt x="1735085" y="559807"/>
                </a:lnTo>
                <a:lnTo>
                  <a:pt x="1734885" y="559807"/>
                </a:lnTo>
                <a:cubicBezTo>
                  <a:pt x="1727552" y="578137"/>
                  <a:pt x="1715060" y="591934"/>
                  <a:pt x="1703755" y="591934"/>
                </a:cubicBezTo>
                <a:cubicBezTo>
                  <a:pt x="1694836" y="591934"/>
                  <a:pt x="1685704" y="580310"/>
                  <a:pt x="1685704" y="557236"/>
                </a:cubicBezTo>
                <a:cubicBezTo>
                  <a:pt x="1685704" y="517609"/>
                  <a:pt x="1708515" y="493169"/>
                  <a:pt x="1735085" y="493169"/>
                </a:cubicBezTo>
                <a:cubicBezTo>
                  <a:pt x="1737471" y="493169"/>
                  <a:pt x="1740444" y="493368"/>
                  <a:pt x="1742630" y="493567"/>
                </a:cubicBezTo>
                <a:lnTo>
                  <a:pt x="1748377" y="458075"/>
                </a:lnTo>
                <a:lnTo>
                  <a:pt x="1735285" y="454324"/>
                </a:lnTo>
                <a:lnTo>
                  <a:pt x="1735285" y="450586"/>
                </a:lnTo>
                <a:cubicBezTo>
                  <a:pt x="1741431" y="448413"/>
                  <a:pt x="1747777" y="447432"/>
                  <a:pt x="1756309" y="447432"/>
                </a:cubicBezTo>
                <a:close/>
                <a:moveTo>
                  <a:pt x="1496262" y="447432"/>
                </a:moveTo>
                <a:cubicBezTo>
                  <a:pt x="1499634" y="447432"/>
                  <a:pt x="1503007" y="447829"/>
                  <a:pt x="1505393" y="448612"/>
                </a:cubicBezTo>
                <a:lnTo>
                  <a:pt x="1490515" y="551921"/>
                </a:lnTo>
                <a:cubicBezTo>
                  <a:pt x="1489528" y="558230"/>
                  <a:pt x="1488929" y="567693"/>
                  <a:pt x="1488929" y="573604"/>
                </a:cubicBezTo>
                <a:cubicBezTo>
                  <a:pt x="1488929" y="580111"/>
                  <a:pt x="1492102" y="583067"/>
                  <a:pt x="1497848" y="584843"/>
                </a:cubicBezTo>
                <a:lnTo>
                  <a:pt x="1497848" y="588196"/>
                </a:lnTo>
                <a:cubicBezTo>
                  <a:pt x="1493688" y="589959"/>
                  <a:pt x="1488529" y="590953"/>
                  <a:pt x="1482583" y="590953"/>
                </a:cubicBezTo>
                <a:cubicBezTo>
                  <a:pt x="1476037" y="590953"/>
                  <a:pt x="1472664" y="587600"/>
                  <a:pt x="1472664" y="581688"/>
                </a:cubicBezTo>
                <a:cubicBezTo>
                  <a:pt x="1472664" y="576162"/>
                  <a:pt x="1474051" y="563346"/>
                  <a:pt x="1475050" y="555858"/>
                </a:cubicBezTo>
                <a:lnTo>
                  <a:pt x="1488929" y="458075"/>
                </a:lnTo>
                <a:lnTo>
                  <a:pt x="1476437" y="454324"/>
                </a:lnTo>
                <a:lnTo>
                  <a:pt x="1476437" y="450586"/>
                </a:lnTo>
                <a:cubicBezTo>
                  <a:pt x="1482783" y="448413"/>
                  <a:pt x="1488729" y="447432"/>
                  <a:pt x="1496262" y="447432"/>
                </a:cubicBezTo>
                <a:close/>
                <a:moveTo>
                  <a:pt x="1524994" y="323582"/>
                </a:moveTo>
                <a:cubicBezTo>
                  <a:pt x="1502583" y="323582"/>
                  <a:pt x="1490491" y="332846"/>
                  <a:pt x="1490491" y="343489"/>
                </a:cubicBezTo>
                <a:cubicBezTo>
                  <a:pt x="1490491" y="351374"/>
                  <a:pt x="1495850" y="356503"/>
                  <a:pt x="1505956" y="356503"/>
                </a:cubicBezTo>
                <a:cubicBezTo>
                  <a:pt x="1512102" y="356503"/>
                  <a:pt x="1520047" y="354131"/>
                  <a:pt x="1524994" y="351176"/>
                </a:cubicBezTo>
                <a:close/>
                <a:moveTo>
                  <a:pt x="843977" y="323582"/>
                </a:moveTo>
                <a:cubicBezTo>
                  <a:pt x="821566" y="323582"/>
                  <a:pt x="809474" y="332846"/>
                  <a:pt x="809474" y="343489"/>
                </a:cubicBezTo>
                <a:cubicBezTo>
                  <a:pt x="809474" y="351374"/>
                  <a:pt x="814833" y="356503"/>
                  <a:pt x="824939" y="356503"/>
                </a:cubicBezTo>
                <a:cubicBezTo>
                  <a:pt x="831085" y="356503"/>
                  <a:pt x="839030" y="354131"/>
                  <a:pt x="843977" y="351176"/>
                </a:cubicBezTo>
                <a:close/>
                <a:moveTo>
                  <a:pt x="1971310" y="280800"/>
                </a:moveTo>
                <a:cubicBezTo>
                  <a:pt x="1960405" y="280800"/>
                  <a:pt x="1948899" y="293802"/>
                  <a:pt x="1948899" y="309375"/>
                </a:cubicBezTo>
                <a:lnTo>
                  <a:pt x="1991347" y="309375"/>
                </a:lnTo>
                <a:cubicBezTo>
                  <a:pt x="1991347" y="290064"/>
                  <a:pt x="1983015" y="280800"/>
                  <a:pt x="1971310" y="280800"/>
                </a:cubicBezTo>
                <a:close/>
                <a:moveTo>
                  <a:pt x="1165197" y="280800"/>
                </a:moveTo>
                <a:cubicBezTo>
                  <a:pt x="1154292" y="280800"/>
                  <a:pt x="1142786" y="293802"/>
                  <a:pt x="1142786" y="309375"/>
                </a:cubicBezTo>
                <a:lnTo>
                  <a:pt x="1185234" y="309375"/>
                </a:lnTo>
                <a:cubicBezTo>
                  <a:pt x="1185234" y="290064"/>
                  <a:pt x="1176902" y="280800"/>
                  <a:pt x="1165197" y="280800"/>
                </a:cubicBezTo>
                <a:close/>
                <a:moveTo>
                  <a:pt x="1036516" y="280800"/>
                </a:moveTo>
                <a:cubicBezTo>
                  <a:pt x="1025611" y="280800"/>
                  <a:pt x="1014105" y="293802"/>
                  <a:pt x="1014105" y="309375"/>
                </a:cubicBezTo>
                <a:lnTo>
                  <a:pt x="1056541" y="309375"/>
                </a:lnTo>
                <a:cubicBezTo>
                  <a:pt x="1056541" y="290064"/>
                  <a:pt x="1048221" y="280800"/>
                  <a:pt x="1036516" y="280800"/>
                </a:cubicBezTo>
                <a:close/>
                <a:moveTo>
                  <a:pt x="1666767" y="271524"/>
                </a:moveTo>
                <a:lnTo>
                  <a:pt x="1673112" y="271524"/>
                </a:lnTo>
                <a:lnTo>
                  <a:pt x="1672113" y="282179"/>
                </a:lnTo>
                <a:lnTo>
                  <a:pt x="1672113" y="357087"/>
                </a:lnTo>
                <a:lnTo>
                  <a:pt x="1683219" y="360043"/>
                </a:lnTo>
                <a:lnTo>
                  <a:pt x="1683219" y="363793"/>
                </a:lnTo>
                <a:cubicBezTo>
                  <a:pt x="1676473" y="366153"/>
                  <a:pt x="1670327" y="367146"/>
                  <a:pt x="1660221" y="367146"/>
                </a:cubicBezTo>
                <a:cubicBezTo>
                  <a:pt x="1655661" y="367146"/>
                  <a:pt x="1649902" y="366749"/>
                  <a:pt x="1645343" y="365370"/>
                </a:cubicBezTo>
                <a:lnTo>
                  <a:pt x="1645343" y="362017"/>
                </a:lnTo>
                <a:cubicBezTo>
                  <a:pt x="1650702" y="360043"/>
                  <a:pt x="1655861" y="356106"/>
                  <a:pt x="1655861" y="351375"/>
                </a:cubicBezTo>
                <a:lnTo>
                  <a:pt x="1655861" y="284737"/>
                </a:lnTo>
                <a:lnTo>
                  <a:pt x="1643169" y="279422"/>
                </a:lnTo>
                <a:lnTo>
                  <a:pt x="1643169" y="275274"/>
                </a:lnTo>
                <a:cubicBezTo>
                  <a:pt x="1652088" y="272716"/>
                  <a:pt x="1661208" y="271524"/>
                  <a:pt x="1666767" y="271524"/>
                </a:cubicBezTo>
                <a:close/>
                <a:moveTo>
                  <a:pt x="968122" y="271524"/>
                </a:moveTo>
                <a:lnTo>
                  <a:pt x="974468" y="271524"/>
                </a:lnTo>
                <a:lnTo>
                  <a:pt x="973469" y="282179"/>
                </a:lnTo>
                <a:lnTo>
                  <a:pt x="973469" y="357087"/>
                </a:lnTo>
                <a:lnTo>
                  <a:pt x="984574" y="360043"/>
                </a:lnTo>
                <a:lnTo>
                  <a:pt x="984574" y="363793"/>
                </a:lnTo>
                <a:cubicBezTo>
                  <a:pt x="977841" y="366153"/>
                  <a:pt x="971682" y="367146"/>
                  <a:pt x="961576" y="367146"/>
                </a:cubicBezTo>
                <a:cubicBezTo>
                  <a:pt x="957017" y="367146"/>
                  <a:pt x="951258" y="366749"/>
                  <a:pt x="946698" y="365370"/>
                </a:cubicBezTo>
                <a:lnTo>
                  <a:pt x="946698" y="362017"/>
                </a:lnTo>
                <a:cubicBezTo>
                  <a:pt x="952057" y="360043"/>
                  <a:pt x="957204" y="356106"/>
                  <a:pt x="957204" y="351375"/>
                </a:cubicBezTo>
                <a:lnTo>
                  <a:pt x="957204" y="284737"/>
                </a:lnTo>
                <a:lnTo>
                  <a:pt x="944512" y="279422"/>
                </a:lnTo>
                <a:lnTo>
                  <a:pt x="944512" y="275274"/>
                </a:lnTo>
                <a:cubicBezTo>
                  <a:pt x="953444" y="272716"/>
                  <a:pt x="962563" y="271524"/>
                  <a:pt x="968122" y="271524"/>
                </a:cubicBezTo>
                <a:close/>
                <a:moveTo>
                  <a:pt x="654347" y="271524"/>
                </a:moveTo>
                <a:lnTo>
                  <a:pt x="660693" y="271524"/>
                </a:lnTo>
                <a:lnTo>
                  <a:pt x="659694" y="282179"/>
                </a:lnTo>
                <a:lnTo>
                  <a:pt x="659694" y="357087"/>
                </a:lnTo>
                <a:lnTo>
                  <a:pt x="670799" y="360043"/>
                </a:lnTo>
                <a:lnTo>
                  <a:pt x="670799" y="363793"/>
                </a:lnTo>
                <a:cubicBezTo>
                  <a:pt x="664066" y="366153"/>
                  <a:pt x="657907" y="367146"/>
                  <a:pt x="647801" y="367146"/>
                </a:cubicBezTo>
                <a:cubicBezTo>
                  <a:pt x="643242" y="367146"/>
                  <a:pt x="637483" y="366749"/>
                  <a:pt x="632923" y="365370"/>
                </a:cubicBezTo>
                <a:lnTo>
                  <a:pt x="632923" y="362017"/>
                </a:lnTo>
                <a:cubicBezTo>
                  <a:pt x="638282" y="360043"/>
                  <a:pt x="643429" y="356106"/>
                  <a:pt x="643429" y="351375"/>
                </a:cubicBezTo>
                <a:lnTo>
                  <a:pt x="643429" y="284737"/>
                </a:lnTo>
                <a:lnTo>
                  <a:pt x="630737" y="279422"/>
                </a:lnTo>
                <a:lnTo>
                  <a:pt x="630737" y="275274"/>
                </a:lnTo>
                <a:cubicBezTo>
                  <a:pt x="639669" y="272716"/>
                  <a:pt x="648788" y="271524"/>
                  <a:pt x="654347" y="271524"/>
                </a:cubicBezTo>
                <a:close/>
                <a:moveTo>
                  <a:pt x="439122" y="271524"/>
                </a:moveTo>
                <a:lnTo>
                  <a:pt x="445467" y="271524"/>
                </a:lnTo>
                <a:lnTo>
                  <a:pt x="444468" y="282179"/>
                </a:lnTo>
                <a:lnTo>
                  <a:pt x="444468" y="357087"/>
                </a:lnTo>
                <a:lnTo>
                  <a:pt x="455574" y="360043"/>
                </a:lnTo>
                <a:lnTo>
                  <a:pt x="455574" y="363793"/>
                </a:lnTo>
                <a:cubicBezTo>
                  <a:pt x="448828" y="366153"/>
                  <a:pt x="442682" y="367146"/>
                  <a:pt x="432576" y="367146"/>
                </a:cubicBezTo>
                <a:cubicBezTo>
                  <a:pt x="428016" y="367146"/>
                  <a:pt x="422257" y="366749"/>
                  <a:pt x="417698" y="365370"/>
                </a:cubicBezTo>
                <a:lnTo>
                  <a:pt x="417698" y="362017"/>
                </a:lnTo>
                <a:cubicBezTo>
                  <a:pt x="423057" y="360043"/>
                  <a:pt x="428216" y="356106"/>
                  <a:pt x="428216" y="351375"/>
                </a:cubicBezTo>
                <a:lnTo>
                  <a:pt x="428216" y="284737"/>
                </a:lnTo>
                <a:lnTo>
                  <a:pt x="415524" y="279422"/>
                </a:lnTo>
                <a:lnTo>
                  <a:pt x="415524" y="275274"/>
                </a:lnTo>
                <a:cubicBezTo>
                  <a:pt x="424443" y="272716"/>
                  <a:pt x="433563" y="271524"/>
                  <a:pt x="439122" y="271524"/>
                </a:cubicBezTo>
                <a:close/>
                <a:moveTo>
                  <a:pt x="156457" y="271524"/>
                </a:moveTo>
                <a:lnTo>
                  <a:pt x="162809" y="271524"/>
                </a:lnTo>
                <a:lnTo>
                  <a:pt x="161809" y="282179"/>
                </a:lnTo>
                <a:lnTo>
                  <a:pt x="161809" y="357087"/>
                </a:lnTo>
                <a:lnTo>
                  <a:pt x="172915" y="360043"/>
                </a:lnTo>
                <a:lnTo>
                  <a:pt x="172915" y="363793"/>
                </a:lnTo>
                <a:cubicBezTo>
                  <a:pt x="166182" y="366153"/>
                  <a:pt x="160029" y="367146"/>
                  <a:pt x="149917" y="367146"/>
                </a:cubicBezTo>
                <a:cubicBezTo>
                  <a:pt x="145351" y="367146"/>
                  <a:pt x="139598" y="366749"/>
                  <a:pt x="135039" y="365370"/>
                </a:cubicBezTo>
                <a:lnTo>
                  <a:pt x="135039" y="362017"/>
                </a:lnTo>
                <a:cubicBezTo>
                  <a:pt x="140398" y="360043"/>
                  <a:pt x="145551" y="356106"/>
                  <a:pt x="145551" y="351375"/>
                </a:cubicBezTo>
                <a:lnTo>
                  <a:pt x="145551" y="284737"/>
                </a:lnTo>
                <a:lnTo>
                  <a:pt x="132859" y="279422"/>
                </a:lnTo>
                <a:lnTo>
                  <a:pt x="132859" y="275274"/>
                </a:lnTo>
                <a:cubicBezTo>
                  <a:pt x="141785" y="272716"/>
                  <a:pt x="150904" y="271524"/>
                  <a:pt x="156457" y="271524"/>
                </a:cubicBezTo>
                <a:close/>
                <a:moveTo>
                  <a:pt x="1828438" y="271139"/>
                </a:moveTo>
                <a:cubicBezTo>
                  <a:pt x="1837757" y="271139"/>
                  <a:pt x="1846889" y="276069"/>
                  <a:pt x="1850849" y="283160"/>
                </a:cubicBezTo>
                <a:cubicBezTo>
                  <a:pt x="1856995" y="277050"/>
                  <a:pt x="1870286" y="271139"/>
                  <a:pt x="1881392" y="271139"/>
                </a:cubicBezTo>
                <a:cubicBezTo>
                  <a:pt x="1898044" y="271139"/>
                  <a:pt x="1908949" y="281186"/>
                  <a:pt x="1908949" y="302483"/>
                </a:cubicBezTo>
                <a:lnTo>
                  <a:pt x="1908949" y="357087"/>
                </a:lnTo>
                <a:lnTo>
                  <a:pt x="1919268" y="360043"/>
                </a:lnTo>
                <a:lnTo>
                  <a:pt x="1919268" y="363793"/>
                </a:lnTo>
                <a:cubicBezTo>
                  <a:pt x="1913721" y="365967"/>
                  <a:pt x="1906776" y="367146"/>
                  <a:pt x="1898243" y="367146"/>
                </a:cubicBezTo>
                <a:cubicBezTo>
                  <a:pt x="1894284" y="367146"/>
                  <a:pt x="1889324" y="366749"/>
                  <a:pt x="1885552" y="365371"/>
                </a:cubicBezTo>
                <a:lnTo>
                  <a:pt x="1885552" y="362018"/>
                </a:lnTo>
                <a:cubicBezTo>
                  <a:pt x="1890511" y="359844"/>
                  <a:pt x="1892697" y="356106"/>
                  <a:pt x="1892697" y="349003"/>
                </a:cubicBezTo>
                <a:lnTo>
                  <a:pt x="1892697" y="310568"/>
                </a:lnTo>
                <a:cubicBezTo>
                  <a:pt x="1892697" y="292623"/>
                  <a:pt x="1884765" y="284737"/>
                  <a:pt x="1872472" y="284737"/>
                </a:cubicBezTo>
                <a:cubicBezTo>
                  <a:pt x="1865327" y="284737"/>
                  <a:pt x="1858581" y="286513"/>
                  <a:pt x="1853434" y="289270"/>
                </a:cubicBezTo>
                <a:cubicBezTo>
                  <a:pt x="1854221" y="293418"/>
                  <a:pt x="1854621" y="298932"/>
                  <a:pt x="1854621" y="304060"/>
                </a:cubicBezTo>
                <a:lnTo>
                  <a:pt x="1854621" y="357087"/>
                </a:lnTo>
                <a:lnTo>
                  <a:pt x="1864927" y="360043"/>
                </a:lnTo>
                <a:lnTo>
                  <a:pt x="1864927" y="363793"/>
                </a:lnTo>
                <a:cubicBezTo>
                  <a:pt x="1859381" y="365967"/>
                  <a:pt x="1852635" y="367146"/>
                  <a:pt x="1844103" y="367146"/>
                </a:cubicBezTo>
                <a:cubicBezTo>
                  <a:pt x="1839943" y="367146"/>
                  <a:pt x="1835184" y="366749"/>
                  <a:pt x="1831224" y="365371"/>
                </a:cubicBezTo>
                <a:lnTo>
                  <a:pt x="1831224" y="362018"/>
                </a:lnTo>
                <a:cubicBezTo>
                  <a:pt x="1836170" y="359844"/>
                  <a:pt x="1838357" y="356106"/>
                  <a:pt x="1838357" y="349003"/>
                </a:cubicBezTo>
                <a:lnTo>
                  <a:pt x="1838357" y="312729"/>
                </a:lnTo>
                <a:cubicBezTo>
                  <a:pt x="1838357" y="290847"/>
                  <a:pt x="1831811" y="284737"/>
                  <a:pt x="1819519" y="284737"/>
                </a:cubicBezTo>
                <a:cubicBezTo>
                  <a:pt x="1811586" y="284737"/>
                  <a:pt x="1804053" y="287494"/>
                  <a:pt x="1799881" y="290847"/>
                </a:cubicBezTo>
                <a:lnTo>
                  <a:pt x="1799881" y="357087"/>
                </a:lnTo>
                <a:lnTo>
                  <a:pt x="1810986" y="360043"/>
                </a:lnTo>
                <a:lnTo>
                  <a:pt x="1810986" y="363793"/>
                </a:lnTo>
                <a:cubicBezTo>
                  <a:pt x="1804053" y="366153"/>
                  <a:pt x="1797895" y="367146"/>
                  <a:pt x="1787989" y="367146"/>
                </a:cubicBezTo>
                <a:cubicBezTo>
                  <a:pt x="1783229" y="367146"/>
                  <a:pt x="1777670" y="366749"/>
                  <a:pt x="1773110" y="365371"/>
                </a:cubicBezTo>
                <a:lnTo>
                  <a:pt x="1773110" y="362018"/>
                </a:lnTo>
                <a:cubicBezTo>
                  <a:pt x="1778270" y="360043"/>
                  <a:pt x="1783629" y="356106"/>
                  <a:pt x="1783629" y="351375"/>
                </a:cubicBezTo>
                <a:lnTo>
                  <a:pt x="1783629" y="284737"/>
                </a:lnTo>
                <a:lnTo>
                  <a:pt x="1770737" y="279422"/>
                </a:lnTo>
                <a:lnTo>
                  <a:pt x="1770737" y="275076"/>
                </a:lnTo>
                <a:cubicBezTo>
                  <a:pt x="1779856" y="272517"/>
                  <a:pt x="1788776" y="271524"/>
                  <a:pt x="1794534" y="271524"/>
                </a:cubicBezTo>
                <a:lnTo>
                  <a:pt x="1799294" y="271524"/>
                </a:lnTo>
                <a:lnTo>
                  <a:pt x="1799294" y="282179"/>
                </a:lnTo>
                <a:cubicBezTo>
                  <a:pt x="1806227" y="275473"/>
                  <a:pt x="1816745" y="271139"/>
                  <a:pt x="1828438" y="271139"/>
                </a:cubicBezTo>
                <a:close/>
                <a:moveTo>
                  <a:pt x="1271355" y="271139"/>
                </a:moveTo>
                <a:cubicBezTo>
                  <a:pt x="1287819" y="271139"/>
                  <a:pt x="1299125" y="281583"/>
                  <a:pt x="1299125" y="301887"/>
                </a:cubicBezTo>
                <a:lnTo>
                  <a:pt x="1299125" y="357087"/>
                </a:lnTo>
                <a:lnTo>
                  <a:pt x="1309431" y="360043"/>
                </a:lnTo>
                <a:lnTo>
                  <a:pt x="1309431" y="363793"/>
                </a:lnTo>
                <a:cubicBezTo>
                  <a:pt x="1304084" y="365967"/>
                  <a:pt x="1297138" y="367146"/>
                  <a:pt x="1288606" y="367146"/>
                </a:cubicBezTo>
                <a:cubicBezTo>
                  <a:pt x="1284446" y="367146"/>
                  <a:pt x="1279687" y="366749"/>
                  <a:pt x="1275714" y="365371"/>
                </a:cubicBezTo>
                <a:lnTo>
                  <a:pt x="1275714" y="362018"/>
                </a:lnTo>
                <a:cubicBezTo>
                  <a:pt x="1280674" y="359844"/>
                  <a:pt x="1282860" y="356106"/>
                  <a:pt x="1282860" y="349003"/>
                </a:cubicBezTo>
                <a:lnTo>
                  <a:pt x="1282860" y="311350"/>
                </a:lnTo>
                <a:cubicBezTo>
                  <a:pt x="1282860" y="292039"/>
                  <a:pt x="1274728" y="284737"/>
                  <a:pt x="1263023" y="284737"/>
                </a:cubicBezTo>
                <a:cubicBezTo>
                  <a:pt x="1254890" y="284737"/>
                  <a:pt x="1246970" y="287494"/>
                  <a:pt x="1242598" y="290847"/>
                </a:cubicBezTo>
                <a:lnTo>
                  <a:pt x="1242598" y="357087"/>
                </a:lnTo>
                <a:lnTo>
                  <a:pt x="1253703" y="360043"/>
                </a:lnTo>
                <a:lnTo>
                  <a:pt x="1253703" y="363793"/>
                </a:lnTo>
                <a:cubicBezTo>
                  <a:pt x="1246970" y="366153"/>
                  <a:pt x="1240624" y="367146"/>
                  <a:pt x="1230706" y="367146"/>
                </a:cubicBezTo>
                <a:cubicBezTo>
                  <a:pt x="1225946" y="367146"/>
                  <a:pt x="1220387" y="366749"/>
                  <a:pt x="1215827" y="365371"/>
                </a:cubicBezTo>
                <a:lnTo>
                  <a:pt x="1215827" y="362018"/>
                </a:lnTo>
                <a:cubicBezTo>
                  <a:pt x="1220987" y="360043"/>
                  <a:pt x="1226333" y="356106"/>
                  <a:pt x="1226333" y="351375"/>
                </a:cubicBezTo>
                <a:lnTo>
                  <a:pt x="1226333" y="284737"/>
                </a:lnTo>
                <a:lnTo>
                  <a:pt x="1213454" y="279422"/>
                </a:lnTo>
                <a:lnTo>
                  <a:pt x="1213454" y="275076"/>
                </a:lnTo>
                <a:cubicBezTo>
                  <a:pt x="1222573" y="272517"/>
                  <a:pt x="1231493" y="271524"/>
                  <a:pt x="1237251" y="271524"/>
                </a:cubicBezTo>
                <a:lnTo>
                  <a:pt x="1242011" y="271524"/>
                </a:lnTo>
                <a:lnTo>
                  <a:pt x="1242011" y="282179"/>
                </a:lnTo>
                <a:cubicBezTo>
                  <a:pt x="1248744" y="275473"/>
                  <a:pt x="1259850" y="271139"/>
                  <a:pt x="1271355" y="271139"/>
                </a:cubicBezTo>
                <a:close/>
                <a:moveTo>
                  <a:pt x="741879" y="271139"/>
                </a:moveTo>
                <a:cubicBezTo>
                  <a:pt x="758343" y="271139"/>
                  <a:pt x="769649" y="281583"/>
                  <a:pt x="769649" y="301887"/>
                </a:cubicBezTo>
                <a:lnTo>
                  <a:pt x="769649" y="357087"/>
                </a:lnTo>
                <a:lnTo>
                  <a:pt x="779955" y="360043"/>
                </a:lnTo>
                <a:lnTo>
                  <a:pt x="779955" y="363793"/>
                </a:lnTo>
                <a:cubicBezTo>
                  <a:pt x="774595" y="365967"/>
                  <a:pt x="767662" y="367146"/>
                  <a:pt x="759130" y="367146"/>
                </a:cubicBezTo>
                <a:cubicBezTo>
                  <a:pt x="754970" y="367146"/>
                  <a:pt x="750211" y="366749"/>
                  <a:pt x="746238" y="365371"/>
                </a:cubicBezTo>
                <a:lnTo>
                  <a:pt x="746238" y="362018"/>
                </a:lnTo>
                <a:cubicBezTo>
                  <a:pt x="751198" y="359844"/>
                  <a:pt x="753384" y="356106"/>
                  <a:pt x="753384" y="349003"/>
                </a:cubicBezTo>
                <a:lnTo>
                  <a:pt x="753384" y="311350"/>
                </a:lnTo>
                <a:cubicBezTo>
                  <a:pt x="753384" y="292039"/>
                  <a:pt x="745252" y="284737"/>
                  <a:pt x="733547" y="284737"/>
                </a:cubicBezTo>
                <a:cubicBezTo>
                  <a:pt x="725427" y="284737"/>
                  <a:pt x="717482" y="287494"/>
                  <a:pt x="713122" y="290847"/>
                </a:cubicBezTo>
                <a:lnTo>
                  <a:pt x="713122" y="357087"/>
                </a:lnTo>
                <a:lnTo>
                  <a:pt x="724227" y="360043"/>
                </a:lnTo>
                <a:lnTo>
                  <a:pt x="724227" y="363793"/>
                </a:lnTo>
                <a:cubicBezTo>
                  <a:pt x="717482" y="366153"/>
                  <a:pt x="711136" y="367146"/>
                  <a:pt x="701230" y="367146"/>
                </a:cubicBezTo>
                <a:cubicBezTo>
                  <a:pt x="696470" y="367146"/>
                  <a:pt x="690911" y="366749"/>
                  <a:pt x="686351" y="365371"/>
                </a:cubicBezTo>
                <a:lnTo>
                  <a:pt x="686351" y="362018"/>
                </a:lnTo>
                <a:cubicBezTo>
                  <a:pt x="691511" y="360043"/>
                  <a:pt x="696870" y="356106"/>
                  <a:pt x="696870" y="351375"/>
                </a:cubicBezTo>
                <a:lnTo>
                  <a:pt x="696870" y="284737"/>
                </a:lnTo>
                <a:lnTo>
                  <a:pt x="683978" y="279422"/>
                </a:lnTo>
                <a:lnTo>
                  <a:pt x="683978" y="275076"/>
                </a:lnTo>
                <a:cubicBezTo>
                  <a:pt x="693097" y="272517"/>
                  <a:pt x="702017" y="271524"/>
                  <a:pt x="707775" y="271524"/>
                </a:cubicBezTo>
                <a:lnTo>
                  <a:pt x="712535" y="271524"/>
                </a:lnTo>
                <a:lnTo>
                  <a:pt x="712535" y="282179"/>
                </a:lnTo>
                <a:cubicBezTo>
                  <a:pt x="719268" y="275473"/>
                  <a:pt x="730374" y="271139"/>
                  <a:pt x="741879" y="271139"/>
                </a:cubicBezTo>
                <a:close/>
                <a:moveTo>
                  <a:pt x="526453" y="271139"/>
                </a:moveTo>
                <a:cubicBezTo>
                  <a:pt x="535772" y="271139"/>
                  <a:pt x="544904" y="276069"/>
                  <a:pt x="548864" y="283160"/>
                </a:cubicBezTo>
                <a:cubicBezTo>
                  <a:pt x="555010" y="277050"/>
                  <a:pt x="568301" y="271139"/>
                  <a:pt x="579407" y="271139"/>
                </a:cubicBezTo>
                <a:cubicBezTo>
                  <a:pt x="596059" y="271139"/>
                  <a:pt x="606977" y="281186"/>
                  <a:pt x="606977" y="302483"/>
                </a:cubicBezTo>
                <a:lnTo>
                  <a:pt x="606977" y="357087"/>
                </a:lnTo>
                <a:lnTo>
                  <a:pt x="617283" y="360043"/>
                </a:lnTo>
                <a:lnTo>
                  <a:pt x="617283" y="363793"/>
                </a:lnTo>
                <a:cubicBezTo>
                  <a:pt x="611724" y="365967"/>
                  <a:pt x="604791" y="367146"/>
                  <a:pt x="596258" y="367146"/>
                </a:cubicBezTo>
                <a:cubicBezTo>
                  <a:pt x="592299" y="367146"/>
                  <a:pt x="587339" y="366749"/>
                  <a:pt x="583567" y="365371"/>
                </a:cubicBezTo>
                <a:lnTo>
                  <a:pt x="583567" y="362018"/>
                </a:lnTo>
                <a:cubicBezTo>
                  <a:pt x="588526" y="359844"/>
                  <a:pt x="590712" y="356106"/>
                  <a:pt x="590712" y="349003"/>
                </a:cubicBezTo>
                <a:lnTo>
                  <a:pt x="590712" y="310568"/>
                </a:lnTo>
                <a:cubicBezTo>
                  <a:pt x="590712" y="292623"/>
                  <a:pt x="582780" y="284737"/>
                  <a:pt x="570475" y="284737"/>
                </a:cubicBezTo>
                <a:cubicBezTo>
                  <a:pt x="563342" y="284737"/>
                  <a:pt x="556596" y="286513"/>
                  <a:pt x="551437" y="289270"/>
                </a:cubicBezTo>
                <a:cubicBezTo>
                  <a:pt x="552236" y="293418"/>
                  <a:pt x="552636" y="298932"/>
                  <a:pt x="552636" y="304060"/>
                </a:cubicBezTo>
                <a:lnTo>
                  <a:pt x="552636" y="357087"/>
                </a:lnTo>
                <a:lnTo>
                  <a:pt x="562942" y="360043"/>
                </a:lnTo>
                <a:lnTo>
                  <a:pt x="562942" y="363793"/>
                </a:lnTo>
                <a:cubicBezTo>
                  <a:pt x="557396" y="365967"/>
                  <a:pt x="550650" y="367146"/>
                  <a:pt x="542118" y="367146"/>
                </a:cubicBezTo>
                <a:cubicBezTo>
                  <a:pt x="537958" y="367146"/>
                  <a:pt x="533199" y="366749"/>
                  <a:pt x="529226" y="365371"/>
                </a:cubicBezTo>
                <a:lnTo>
                  <a:pt x="529226" y="362018"/>
                </a:lnTo>
                <a:cubicBezTo>
                  <a:pt x="534185" y="359844"/>
                  <a:pt x="536372" y="356106"/>
                  <a:pt x="536372" y="349003"/>
                </a:cubicBezTo>
                <a:lnTo>
                  <a:pt x="536372" y="312729"/>
                </a:lnTo>
                <a:cubicBezTo>
                  <a:pt x="536372" y="290847"/>
                  <a:pt x="529826" y="284737"/>
                  <a:pt x="517534" y="284737"/>
                </a:cubicBezTo>
                <a:cubicBezTo>
                  <a:pt x="509601" y="284737"/>
                  <a:pt x="502068" y="287494"/>
                  <a:pt x="497896" y="290847"/>
                </a:cubicBezTo>
                <a:lnTo>
                  <a:pt x="497896" y="357087"/>
                </a:lnTo>
                <a:lnTo>
                  <a:pt x="509001" y="360043"/>
                </a:lnTo>
                <a:lnTo>
                  <a:pt x="509001" y="363793"/>
                </a:lnTo>
                <a:cubicBezTo>
                  <a:pt x="502068" y="366153"/>
                  <a:pt x="495922" y="367146"/>
                  <a:pt x="486004" y="367146"/>
                </a:cubicBezTo>
                <a:cubicBezTo>
                  <a:pt x="481244" y="367146"/>
                  <a:pt x="475685" y="366749"/>
                  <a:pt x="471125" y="365371"/>
                </a:cubicBezTo>
                <a:lnTo>
                  <a:pt x="471125" y="362018"/>
                </a:lnTo>
                <a:cubicBezTo>
                  <a:pt x="476285" y="360043"/>
                  <a:pt x="481631" y="356106"/>
                  <a:pt x="481631" y="351375"/>
                </a:cubicBezTo>
                <a:lnTo>
                  <a:pt x="481631" y="284737"/>
                </a:lnTo>
                <a:lnTo>
                  <a:pt x="468752" y="279422"/>
                </a:lnTo>
                <a:lnTo>
                  <a:pt x="468752" y="275076"/>
                </a:lnTo>
                <a:cubicBezTo>
                  <a:pt x="477871" y="272517"/>
                  <a:pt x="486791" y="271524"/>
                  <a:pt x="492549" y="271524"/>
                </a:cubicBezTo>
                <a:lnTo>
                  <a:pt x="497309" y="271524"/>
                </a:lnTo>
                <a:lnTo>
                  <a:pt x="497309" y="282179"/>
                </a:lnTo>
                <a:cubicBezTo>
                  <a:pt x="504242" y="275473"/>
                  <a:pt x="514760" y="271139"/>
                  <a:pt x="526453" y="271139"/>
                </a:cubicBezTo>
                <a:close/>
                <a:moveTo>
                  <a:pt x="395187" y="270543"/>
                </a:moveTo>
                <a:cubicBezTo>
                  <a:pt x="402132" y="270543"/>
                  <a:pt x="405505" y="273499"/>
                  <a:pt x="405505" y="279025"/>
                </a:cubicBezTo>
                <a:cubicBezTo>
                  <a:pt x="405505" y="282763"/>
                  <a:pt x="404306" y="287109"/>
                  <a:pt x="402332" y="290847"/>
                </a:cubicBezTo>
                <a:cubicBezTo>
                  <a:pt x="398559" y="287892"/>
                  <a:pt x="394200" y="286314"/>
                  <a:pt x="390027" y="286314"/>
                </a:cubicBezTo>
                <a:cubicBezTo>
                  <a:pt x="383881" y="286314"/>
                  <a:pt x="378135" y="289071"/>
                  <a:pt x="372576" y="294399"/>
                </a:cubicBezTo>
                <a:lnTo>
                  <a:pt x="372576" y="357087"/>
                </a:lnTo>
                <a:lnTo>
                  <a:pt x="386267" y="360043"/>
                </a:lnTo>
                <a:lnTo>
                  <a:pt x="386267" y="363793"/>
                </a:lnTo>
                <a:cubicBezTo>
                  <a:pt x="379522" y="366153"/>
                  <a:pt x="372976" y="367146"/>
                  <a:pt x="361670" y="367146"/>
                </a:cubicBezTo>
                <a:cubicBezTo>
                  <a:pt x="355924" y="367146"/>
                  <a:pt x="350365" y="366749"/>
                  <a:pt x="345805" y="365371"/>
                </a:cubicBezTo>
                <a:lnTo>
                  <a:pt x="345805" y="362018"/>
                </a:lnTo>
                <a:cubicBezTo>
                  <a:pt x="350965" y="360043"/>
                  <a:pt x="356311" y="356106"/>
                  <a:pt x="356311" y="351375"/>
                </a:cubicBezTo>
                <a:lnTo>
                  <a:pt x="356311" y="284737"/>
                </a:lnTo>
                <a:lnTo>
                  <a:pt x="343432" y="279422"/>
                </a:lnTo>
                <a:lnTo>
                  <a:pt x="343432" y="275076"/>
                </a:lnTo>
                <a:cubicBezTo>
                  <a:pt x="352551" y="272518"/>
                  <a:pt x="361471" y="271524"/>
                  <a:pt x="367229" y="271524"/>
                </a:cubicBezTo>
                <a:lnTo>
                  <a:pt x="371989" y="271524"/>
                </a:lnTo>
                <a:lnTo>
                  <a:pt x="371989" y="285333"/>
                </a:lnTo>
                <a:lnTo>
                  <a:pt x="372176" y="285333"/>
                </a:lnTo>
                <a:lnTo>
                  <a:pt x="377735" y="279224"/>
                </a:lnTo>
                <a:cubicBezTo>
                  <a:pt x="383094" y="273499"/>
                  <a:pt x="388441" y="270543"/>
                  <a:pt x="395187" y="270543"/>
                </a:cubicBezTo>
                <a:close/>
                <a:moveTo>
                  <a:pt x="1608378" y="270344"/>
                </a:moveTo>
                <a:cubicBezTo>
                  <a:pt x="1624443" y="270344"/>
                  <a:pt x="1629789" y="275473"/>
                  <a:pt x="1629789" y="281980"/>
                </a:cubicBezTo>
                <a:cubicBezTo>
                  <a:pt x="1629789" y="285731"/>
                  <a:pt x="1628802" y="289071"/>
                  <a:pt x="1627416" y="292225"/>
                </a:cubicBezTo>
                <a:cubicBezTo>
                  <a:pt x="1619883" y="286314"/>
                  <a:pt x="1612738" y="283160"/>
                  <a:pt x="1604405" y="283160"/>
                </a:cubicBezTo>
                <a:cubicBezTo>
                  <a:pt x="1590727" y="283160"/>
                  <a:pt x="1579022" y="296572"/>
                  <a:pt x="1579022" y="319434"/>
                </a:cubicBezTo>
                <a:cubicBezTo>
                  <a:pt x="1579022" y="342893"/>
                  <a:pt x="1591526" y="354728"/>
                  <a:pt x="1606991" y="354728"/>
                </a:cubicBezTo>
                <a:cubicBezTo>
                  <a:pt x="1614724" y="354728"/>
                  <a:pt x="1623443" y="351375"/>
                  <a:pt x="1629602" y="346842"/>
                </a:cubicBezTo>
                <a:cubicBezTo>
                  <a:pt x="1630189" y="348022"/>
                  <a:pt x="1630589" y="349996"/>
                  <a:pt x="1630589" y="351772"/>
                </a:cubicBezTo>
                <a:cubicBezTo>
                  <a:pt x="1630589" y="361036"/>
                  <a:pt x="1620470" y="368326"/>
                  <a:pt x="1601632" y="368326"/>
                </a:cubicBezTo>
                <a:cubicBezTo>
                  <a:pt x="1580021" y="368326"/>
                  <a:pt x="1561770" y="350381"/>
                  <a:pt x="1561770" y="322986"/>
                </a:cubicBezTo>
                <a:cubicBezTo>
                  <a:pt x="1561770" y="290648"/>
                  <a:pt x="1582195" y="270344"/>
                  <a:pt x="1608378" y="270344"/>
                </a:cubicBezTo>
                <a:close/>
                <a:moveTo>
                  <a:pt x="308741" y="270344"/>
                </a:moveTo>
                <a:cubicBezTo>
                  <a:pt x="324806" y="270344"/>
                  <a:pt x="330152" y="275473"/>
                  <a:pt x="330152" y="281980"/>
                </a:cubicBezTo>
                <a:cubicBezTo>
                  <a:pt x="330152" y="285731"/>
                  <a:pt x="329165" y="289071"/>
                  <a:pt x="327779" y="292225"/>
                </a:cubicBezTo>
                <a:cubicBezTo>
                  <a:pt x="320246" y="286314"/>
                  <a:pt x="313101" y="283160"/>
                  <a:pt x="304768" y="283160"/>
                </a:cubicBezTo>
                <a:cubicBezTo>
                  <a:pt x="291090" y="283160"/>
                  <a:pt x="279385" y="296572"/>
                  <a:pt x="279385" y="319434"/>
                </a:cubicBezTo>
                <a:cubicBezTo>
                  <a:pt x="279385" y="342893"/>
                  <a:pt x="291877" y="354728"/>
                  <a:pt x="307354" y="354728"/>
                </a:cubicBezTo>
                <a:cubicBezTo>
                  <a:pt x="315087" y="354728"/>
                  <a:pt x="323806" y="351375"/>
                  <a:pt x="329952" y="346842"/>
                </a:cubicBezTo>
                <a:cubicBezTo>
                  <a:pt x="330552" y="348022"/>
                  <a:pt x="330952" y="349996"/>
                  <a:pt x="330952" y="351772"/>
                </a:cubicBezTo>
                <a:cubicBezTo>
                  <a:pt x="330952" y="361036"/>
                  <a:pt x="320833" y="368326"/>
                  <a:pt x="301995" y="368326"/>
                </a:cubicBezTo>
                <a:cubicBezTo>
                  <a:pt x="280384" y="368326"/>
                  <a:pt x="262133" y="350381"/>
                  <a:pt x="262133" y="322986"/>
                </a:cubicBezTo>
                <a:cubicBezTo>
                  <a:pt x="262133" y="290648"/>
                  <a:pt x="282558" y="270344"/>
                  <a:pt x="308741" y="270344"/>
                </a:cubicBezTo>
                <a:close/>
                <a:moveTo>
                  <a:pt x="1972897" y="270145"/>
                </a:moveTo>
                <a:cubicBezTo>
                  <a:pt x="1994321" y="270145"/>
                  <a:pt x="2007212" y="284339"/>
                  <a:pt x="2007212" y="307016"/>
                </a:cubicBezTo>
                <a:cubicBezTo>
                  <a:pt x="2007212" y="310766"/>
                  <a:pt x="2007212" y="314703"/>
                  <a:pt x="2007012" y="319633"/>
                </a:cubicBezTo>
                <a:lnTo>
                  <a:pt x="1948500" y="319633"/>
                </a:lnTo>
                <a:cubicBezTo>
                  <a:pt x="1948500" y="341713"/>
                  <a:pt x="1961391" y="354529"/>
                  <a:pt x="1977856" y="354529"/>
                </a:cubicBezTo>
                <a:cubicBezTo>
                  <a:pt x="1987575" y="354529"/>
                  <a:pt x="1998281" y="351176"/>
                  <a:pt x="2005813" y="346047"/>
                </a:cubicBezTo>
                <a:cubicBezTo>
                  <a:pt x="2006213" y="347040"/>
                  <a:pt x="2006613" y="349201"/>
                  <a:pt x="2006613" y="351176"/>
                </a:cubicBezTo>
                <a:cubicBezTo>
                  <a:pt x="2006613" y="360042"/>
                  <a:pt x="1993521" y="368326"/>
                  <a:pt x="1972497" y="368326"/>
                </a:cubicBezTo>
                <a:cubicBezTo>
                  <a:pt x="1949899" y="368326"/>
                  <a:pt x="1931448" y="350778"/>
                  <a:pt x="1931448" y="323184"/>
                </a:cubicBezTo>
                <a:cubicBezTo>
                  <a:pt x="1931448" y="288885"/>
                  <a:pt x="1952272" y="270145"/>
                  <a:pt x="1972897" y="270145"/>
                </a:cubicBezTo>
                <a:close/>
                <a:moveTo>
                  <a:pt x="1509529" y="270145"/>
                </a:moveTo>
                <a:cubicBezTo>
                  <a:pt x="1529566" y="270145"/>
                  <a:pt x="1541458" y="280204"/>
                  <a:pt x="1541458" y="296572"/>
                </a:cubicBezTo>
                <a:cubicBezTo>
                  <a:pt x="1541458" y="300906"/>
                  <a:pt x="1540859" y="310766"/>
                  <a:pt x="1540659" y="316478"/>
                </a:cubicBezTo>
                <a:lnTo>
                  <a:pt x="1540072" y="348419"/>
                </a:lnTo>
                <a:cubicBezTo>
                  <a:pt x="1541458" y="351970"/>
                  <a:pt x="1544431" y="355708"/>
                  <a:pt x="1548004" y="358465"/>
                </a:cubicBezTo>
                <a:cubicBezTo>
                  <a:pt x="1545031" y="362017"/>
                  <a:pt x="1539672" y="365966"/>
                  <a:pt x="1534513" y="368524"/>
                </a:cubicBezTo>
                <a:cubicBezTo>
                  <a:pt x="1530753" y="366152"/>
                  <a:pt x="1527779" y="362998"/>
                  <a:pt x="1525393" y="358863"/>
                </a:cubicBezTo>
                <a:cubicBezTo>
                  <a:pt x="1519847" y="364190"/>
                  <a:pt x="1509129" y="368326"/>
                  <a:pt x="1498623" y="368326"/>
                </a:cubicBezTo>
                <a:cubicBezTo>
                  <a:pt x="1483745" y="368326"/>
                  <a:pt x="1473439" y="359061"/>
                  <a:pt x="1473439" y="346444"/>
                </a:cubicBezTo>
                <a:cubicBezTo>
                  <a:pt x="1473439" y="329096"/>
                  <a:pt x="1492477" y="314305"/>
                  <a:pt x="1524994" y="314305"/>
                </a:cubicBezTo>
                <a:lnTo>
                  <a:pt x="1524994" y="308990"/>
                </a:lnTo>
                <a:cubicBezTo>
                  <a:pt x="1524994" y="287692"/>
                  <a:pt x="1519847" y="283160"/>
                  <a:pt x="1507355" y="283160"/>
                </a:cubicBezTo>
                <a:cubicBezTo>
                  <a:pt x="1496437" y="283160"/>
                  <a:pt x="1485931" y="287692"/>
                  <a:pt x="1477599" y="295975"/>
                </a:cubicBezTo>
                <a:cubicBezTo>
                  <a:pt x="1477199" y="294001"/>
                  <a:pt x="1477012" y="292225"/>
                  <a:pt x="1477012" y="290064"/>
                </a:cubicBezTo>
                <a:cubicBezTo>
                  <a:pt x="1477012" y="277447"/>
                  <a:pt x="1486331" y="270145"/>
                  <a:pt x="1509529" y="270145"/>
                </a:cubicBezTo>
                <a:close/>
                <a:moveTo>
                  <a:pt x="1166784" y="270145"/>
                </a:moveTo>
                <a:cubicBezTo>
                  <a:pt x="1188208" y="270145"/>
                  <a:pt x="1201099" y="284339"/>
                  <a:pt x="1201099" y="307016"/>
                </a:cubicBezTo>
                <a:cubicBezTo>
                  <a:pt x="1201099" y="310766"/>
                  <a:pt x="1201099" y="314703"/>
                  <a:pt x="1200899" y="319633"/>
                </a:cubicBezTo>
                <a:lnTo>
                  <a:pt x="1142387" y="319633"/>
                </a:lnTo>
                <a:cubicBezTo>
                  <a:pt x="1142387" y="341713"/>
                  <a:pt x="1155278" y="354529"/>
                  <a:pt x="1171743" y="354529"/>
                </a:cubicBezTo>
                <a:cubicBezTo>
                  <a:pt x="1181462" y="354529"/>
                  <a:pt x="1192168" y="351176"/>
                  <a:pt x="1199700" y="346047"/>
                </a:cubicBezTo>
                <a:cubicBezTo>
                  <a:pt x="1200100" y="347040"/>
                  <a:pt x="1200500" y="349201"/>
                  <a:pt x="1200500" y="351176"/>
                </a:cubicBezTo>
                <a:cubicBezTo>
                  <a:pt x="1200500" y="360042"/>
                  <a:pt x="1187408" y="368326"/>
                  <a:pt x="1166384" y="368326"/>
                </a:cubicBezTo>
                <a:cubicBezTo>
                  <a:pt x="1143786" y="368326"/>
                  <a:pt x="1125335" y="350778"/>
                  <a:pt x="1125335" y="323184"/>
                </a:cubicBezTo>
                <a:cubicBezTo>
                  <a:pt x="1125335" y="288885"/>
                  <a:pt x="1146159" y="270145"/>
                  <a:pt x="1166784" y="270145"/>
                </a:cubicBezTo>
                <a:close/>
                <a:moveTo>
                  <a:pt x="1038103" y="270145"/>
                </a:moveTo>
                <a:cubicBezTo>
                  <a:pt x="1059527" y="270145"/>
                  <a:pt x="1072406" y="284339"/>
                  <a:pt x="1072406" y="307016"/>
                </a:cubicBezTo>
                <a:cubicBezTo>
                  <a:pt x="1072406" y="310766"/>
                  <a:pt x="1072406" y="314703"/>
                  <a:pt x="1072218" y="319633"/>
                </a:cubicBezTo>
                <a:lnTo>
                  <a:pt x="1013718" y="319633"/>
                </a:lnTo>
                <a:cubicBezTo>
                  <a:pt x="1013718" y="341713"/>
                  <a:pt x="1026597" y="354529"/>
                  <a:pt x="1043062" y="354529"/>
                </a:cubicBezTo>
                <a:cubicBezTo>
                  <a:pt x="1052781" y="354529"/>
                  <a:pt x="1063487" y="351176"/>
                  <a:pt x="1071019" y="346047"/>
                </a:cubicBezTo>
                <a:cubicBezTo>
                  <a:pt x="1071419" y="347040"/>
                  <a:pt x="1071819" y="349201"/>
                  <a:pt x="1071819" y="351176"/>
                </a:cubicBezTo>
                <a:cubicBezTo>
                  <a:pt x="1071819" y="360042"/>
                  <a:pt x="1058727" y="368326"/>
                  <a:pt x="1037703" y="368326"/>
                </a:cubicBezTo>
                <a:cubicBezTo>
                  <a:pt x="1015105" y="368326"/>
                  <a:pt x="996654" y="350778"/>
                  <a:pt x="996654" y="323184"/>
                </a:cubicBezTo>
                <a:cubicBezTo>
                  <a:pt x="996654" y="288885"/>
                  <a:pt x="1017478" y="270145"/>
                  <a:pt x="1038103" y="270145"/>
                </a:cubicBezTo>
                <a:close/>
                <a:moveTo>
                  <a:pt x="828512" y="270145"/>
                </a:moveTo>
                <a:cubicBezTo>
                  <a:pt x="848549" y="270145"/>
                  <a:pt x="860441" y="280204"/>
                  <a:pt x="860441" y="296572"/>
                </a:cubicBezTo>
                <a:cubicBezTo>
                  <a:pt x="860441" y="300906"/>
                  <a:pt x="859842" y="310766"/>
                  <a:pt x="859642" y="316478"/>
                </a:cubicBezTo>
                <a:lnTo>
                  <a:pt x="859055" y="348419"/>
                </a:lnTo>
                <a:cubicBezTo>
                  <a:pt x="860441" y="351970"/>
                  <a:pt x="863414" y="355708"/>
                  <a:pt x="866987" y="358465"/>
                </a:cubicBezTo>
                <a:cubicBezTo>
                  <a:pt x="864014" y="362017"/>
                  <a:pt x="858655" y="365966"/>
                  <a:pt x="853496" y="368524"/>
                </a:cubicBezTo>
                <a:cubicBezTo>
                  <a:pt x="849736" y="366152"/>
                  <a:pt x="846762" y="362998"/>
                  <a:pt x="844376" y="358863"/>
                </a:cubicBezTo>
                <a:cubicBezTo>
                  <a:pt x="838830" y="364190"/>
                  <a:pt x="828112" y="368326"/>
                  <a:pt x="817606" y="368326"/>
                </a:cubicBezTo>
                <a:cubicBezTo>
                  <a:pt x="802728" y="368326"/>
                  <a:pt x="792422" y="359061"/>
                  <a:pt x="792422" y="346444"/>
                </a:cubicBezTo>
                <a:cubicBezTo>
                  <a:pt x="792422" y="329096"/>
                  <a:pt x="811460" y="314305"/>
                  <a:pt x="843977" y="314305"/>
                </a:cubicBezTo>
                <a:lnTo>
                  <a:pt x="843977" y="308990"/>
                </a:lnTo>
                <a:cubicBezTo>
                  <a:pt x="843977" y="287692"/>
                  <a:pt x="838830" y="283160"/>
                  <a:pt x="826338" y="283160"/>
                </a:cubicBezTo>
                <a:cubicBezTo>
                  <a:pt x="815420" y="283160"/>
                  <a:pt x="804914" y="287692"/>
                  <a:pt x="796582" y="295975"/>
                </a:cubicBezTo>
                <a:cubicBezTo>
                  <a:pt x="796182" y="294001"/>
                  <a:pt x="795995" y="292225"/>
                  <a:pt x="795995" y="290064"/>
                </a:cubicBezTo>
                <a:cubicBezTo>
                  <a:pt x="795995" y="277447"/>
                  <a:pt x="805314" y="270145"/>
                  <a:pt x="828512" y="270145"/>
                </a:cubicBezTo>
                <a:close/>
                <a:moveTo>
                  <a:pt x="1733186" y="269959"/>
                </a:moveTo>
                <a:cubicBezTo>
                  <a:pt x="1749051" y="269959"/>
                  <a:pt x="1755397" y="274678"/>
                  <a:pt x="1755397" y="282179"/>
                </a:cubicBezTo>
                <a:cubicBezTo>
                  <a:pt x="1755397" y="285134"/>
                  <a:pt x="1754998" y="287693"/>
                  <a:pt x="1754410" y="290450"/>
                </a:cubicBezTo>
                <a:cubicBezTo>
                  <a:pt x="1748064" y="286115"/>
                  <a:pt x="1739333" y="282961"/>
                  <a:pt x="1731800" y="282961"/>
                </a:cubicBezTo>
                <a:cubicBezTo>
                  <a:pt x="1719108" y="282961"/>
                  <a:pt x="1713162" y="288487"/>
                  <a:pt x="1713162" y="295193"/>
                </a:cubicBezTo>
                <a:cubicBezTo>
                  <a:pt x="1713162" y="302284"/>
                  <a:pt x="1716722" y="306221"/>
                  <a:pt x="1728627" y="310766"/>
                </a:cubicBezTo>
                <a:lnTo>
                  <a:pt x="1739333" y="314902"/>
                </a:lnTo>
                <a:cubicBezTo>
                  <a:pt x="1753611" y="320428"/>
                  <a:pt x="1758970" y="327717"/>
                  <a:pt x="1758970" y="339354"/>
                </a:cubicBezTo>
                <a:cubicBezTo>
                  <a:pt x="1758970" y="354529"/>
                  <a:pt x="1744292" y="368326"/>
                  <a:pt x="1722081" y="368326"/>
                </a:cubicBezTo>
                <a:cubicBezTo>
                  <a:pt x="1704630" y="368326"/>
                  <a:pt x="1696897" y="362812"/>
                  <a:pt x="1696897" y="352157"/>
                </a:cubicBezTo>
                <a:cubicBezTo>
                  <a:pt x="1696897" y="349400"/>
                  <a:pt x="1697497" y="346246"/>
                  <a:pt x="1698683" y="344073"/>
                </a:cubicBezTo>
                <a:cubicBezTo>
                  <a:pt x="1707603" y="352356"/>
                  <a:pt x="1716135" y="356503"/>
                  <a:pt x="1726641" y="356503"/>
                </a:cubicBezTo>
                <a:cubicBezTo>
                  <a:pt x="1737746" y="356503"/>
                  <a:pt x="1743505" y="351176"/>
                  <a:pt x="1743505" y="344271"/>
                </a:cubicBezTo>
                <a:cubicBezTo>
                  <a:pt x="1743505" y="337379"/>
                  <a:pt x="1739532" y="333045"/>
                  <a:pt x="1726441" y="327519"/>
                </a:cubicBezTo>
                <a:lnTo>
                  <a:pt x="1716535" y="323383"/>
                </a:lnTo>
                <a:cubicBezTo>
                  <a:pt x="1705029" y="318453"/>
                  <a:pt x="1698683" y="310170"/>
                  <a:pt x="1698683" y="298931"/>
                </a:cubicBezTo>
                <a:cubicBezTo>
                  <a:pt x="1698683" y="283359"/>
                  <a:pt x="1712562" y="269959"/>
                  <a:pt x="1733186" y="269959"/>
                </a:cubicBezTo>
                <a:close/>
                <a:moveTo>
                  <a:pt x="222883" y="269959"/>
                </a:moveTo>
                <a:cubicBezTo>
                  <a:pt x="238748" y="269959"/>
                  <a:pt x="245094" y="274678"/>
                  <a:pt x="245094" y="282179"/>
                </a:cubicBezTo>
                <a:cubicBezTo>
                  <a:pt x="245094" y="285134"/>
                  <a:pt x="244695" y="287693"/>
                  <a:pt x="244107" y="290450"/>
                </a:cubicBezTo>
                <a:cubicBezTo>
                  <a:pt x="237761" y="286115"/>
                  <a:pt x="229030" y="282961"/>
                  <a:pt x="221497" y="282961"/>
                </a:cubicBezTo>
                <a:cubicBezTo>
                  <a:pt x="208805" y="282961"/>
                  <a:pt x="202859" y="288487"/>
                  <a:pt x="202859" y="295193"/>
                </a:cubicBezTo>
                <a:cubicBezTo>
                  <a:pt x="202859" y="302284"/>
                  <a:pt x="206431" y="306221"/>
                  <a:pt x="218324" y="310766"/>
                </a:cubicBezTo>
                <a:lnTo>
                  <a:pt x="229030" y="314902"/>
                </a:lnTo>
                <a:cubicBezTo>
                  <a:pt x="243308" y="320428"/>
                  <a:pt x="248667" y="327717"/>
                  <a:pt x="248667" y="339354"/>
                </a:cubicBezTo>
                <a:cubicBezTo>
                  <a:pt x="248667" y="354529"/>
                  <a:pt x="233989" y="368326"/>
                  <a:pt x="211778" y="368326"/>
                </a:cubicBezTo>
                <a:cubicBezTo>
                  <a:pt x="194327" y="368326"/>
                  <a:pt x="186594" y="362812"/>
                  <a:pt x="186594" y="352157"/>
                </a:cubicBezTo>
                <a:cubicBezTo>
                  <a:pt x="186594" y="349400"/>
                  <a:pt x="187194" y="346246"/>
                  <a:pt x="188380" y="344073"/>
                </a:cubicBezTo>
                <a:cubicBezTo>
                  <a:pt x="197300" y="352356"/>
                  <a:pt x="205832" y="356503"/>
                  <a:pt x="216338" y="356503"/>
                </a:cubicBezTo>
                <a:cubicBezTo>
                  <a:pt x="227443" y="356503"/>
                  <a:pt x="233202" y="351176"/>
                  <a:pt x="233202" y="344271"/>
                </a:cubicBezTo>
                <a:cubicBezTo>
                  <a:pt x="233202" y="337379"/>
                  <a:pt x="229229" y="333045"/>
                  <a:pt x="216138" y="327519"/>
                </a:cubicBezTo>
                <a:lnTo>
                  <a:pt x="206232" y="323383"/>
                </a:lnTo>
                <a:cubicBezTo>
                  <a:pt x="194726" y="318453"/>
                  <a:pt x="188380" y="310170"/>
                  <a:pt x="188380" y="298931"/>
                </a:cubicBezTo>
                <a:cubicBezTo>
                  <a:pt x="188380" y="283359"/>
                  <a:pt x="202259" y="269959"/>
                  <a:pt x="222883" y="269959"/>
                </a:cubicBezTo>
                <a:close/>
                <a:moveTo>
                  <a:pt x="907636" y="256945"/>
                </a:moveTo>
                <a:lnTo>
                  <a:pt x="906836" y="274679"/>
                </a:lnTo>
                <a:lnTo>
                  <a:pt x="933020" y="274679"/>
                </a:lnTo>
                <a:lnTo>
                  <a:pt x="931620" y="285334"/>
                </a:lnTo>
                <a:lnTo>
                  <a:pt x="906237" y="285334"/>
                </a:lnTo>
                <a:lnTo>
                  <a:pt x="905849" y="310171"/>
                </a:lnTo>
                <a:cubicBezTo>
                  <a:pt x="905649" y="318454"/>
                  <a:pt x="905649" y="325942"/>
                  <a:pt x="905649" y="333232"/>
                </a:cubicBezTo>
                <a:cubicBezTo>
                  <a:pt x="905649" y="349202"/>
                  <a:pt x="910409" y="354728"/>
                  <a:pt x="917742" y="354728"/>
                </a:cubicBezTo>
                <a:cubicBezTo>
                  <a:pt x="923501" y="354728"/>
                  <a:pt x="928448" y="352754"/>
                  <a:pt x="932420" y="349599"/>
                </a:cubicBezTo>
                <a:lnTo>
                  <a:pt x="934406" y="350382"/>
                </a:lnTo>
                <a:cubicBezTo>
                  <a:pt x="933607" y="362018"/>
                  <a:pt x="926674" y="367929"/>
                  <a:pt x="912982" y="367929"/>
                </a:cubicBezTo>
                <a:cubicBezTo>
                  <a:pt x="897117" y="367929"/>
                  <a:pt x="889385" y="359658"/>
                  <a:pt x="889385" y="340534"/>
                </a:cubicBezTo>
                <a:cubicBezTo>
                  <a:pt x="889385" y="331071"/>
                  <a:pt x="889785" y="320615"/>
                  <a:pt x="889984" y="311549"/>
                </a:cubicBezTo>
                <a:lnTo>
                  <a:pt x="890572" y="285334"/>
                </a:lnTo>
                <a:lnTo>
                  <a:pt x="879666" y="285334"/>
                </a:lnTo>
                <a:lnTo>
                  <a:pt x="879666" y="278826"/>
                </a:lnTo>
                <a:lnTo>
                  <a:pt x="901090" y="257727"/>
                </a:lnTo>
                <a:close/>
                <a:moveTo>
                  <a:pt x="48188" y="250238"/>
                </a:moveTo>
                <a:cubicBezTo>
                  <a:pt x="45015" y="250238"/>
                  <a:pt x="41449" y="250437"/>
                  <a:pt x="37876" y="250835"/>
                </a:cubicBezTo>
                <a:lnTo>
                  <a:pt x="37876" y="354926"/>
                </a:lnTo>
                <a:cubicBezTo>
                  <a:pt x="41449" y="355311"/>
                  <a:pt x="44222" y="355709"/>
                  <a:pt x="47595" y="355709"/>
                </a:cubicBezTo>
                <a:cubicBezTo>
                  <a:pt x="75552" y="355709"/>
                  <a:pt x="98562" y="336199"/>
                  <a:pt x="98562" y="301105"/>
                </a:cubicBezTo>
                <a:cubicBezTo>
                  <a:pt x="98562" y="268369"/>
                  <a:pt x="76545" y="250238"/>
                  <a:pt x="48188" y="250238"/>
                </a:cubicBezTo>
                <a:close/>
                <a:moveTo>
                  <a:pt x="1401223" y="249443"/>
                </a:moveTo>
                <a:cubicBezTo>
                  <a:pt x="1398637" y="249443"/>
                  <a:pt x="1395264" y="249841"/>
                  <a:pt x="1392691" y="250238"/>
                </a:cubicBezTo>
                <a:lnTo>
                  <a:pt x="1392691" y="305438"/>
                </a:lnTo>
                <a:lnTo>
                  <a:pt x="1400423" y="305438"/>
                </a:lnTo>
                <a:cubicBezTo>
                  <a:pt x="1415888" y="305438"/>
                  <a:pt x="1428580" y="295379"/>
                  <a:pt x="1428580" y="274876"/>
                </a:cubicBezTo>
                <a:cubicBezTo>
                  <a:pt x="1428580" y="258720"/>
                  <a:pt x="1418274" y="249443"/>
                  <a:pt x="1401223" y="249443"/>
                </a:cubicBezTo>
                <a:close/>
                <a:moveTo>
                  <a:pt x="48582" y="238801"/>
                </a:moveTo>
                <a:cubicBezTo>
                  <a:pt x="90230" y="238801"/>
                  <a:pt x="117794" y="259900"/>
                  <a:pt x="117794" y="297752"/>
                </a:cubicBezTo>
                <a:cubicBezTo>
                  <a:pt x="117794" y="341117"/>
                  <a:pt x="84478" y="367345"/>
                  <a:pt x="45609" y="367345"/>
                </a:cubicBezTo>
                <a:cubicBezTo>
                  <a:pt x="29944" y="367345"/>
                  <a:pt x="21811" y="367146"/>
                  <a:pt x="9319" y="365370"/>
                </a:cubicBezTo>
                <a:lnTo>
                  <a:pt x="9319" y="361620"/>
                </a:lnTo>
                <a:cubicBezTo>
                  <a:pt x="16458" y="359459"/>
                  <a:pt x="20824" y="355709"/>
                  <a:pt x="20824" y="346643"/>
                </a:cubicBezTo>
                <a:lnTo>
                  <a:pt x="20824" y="250040"/>
                </a:lnTo>
                <a:lnTo>
                  <a:pt x="8326" y="245904"/>
                </a:lnTo>
                <a:lnTo>
                  <a:pt x="8326" y="241570"/>
                </a:lnTo>
                <a:cubicBezTo>
                  <a:pt x="21218" y="239397"/>
                  <a:pt x="32323" y="238801"/>
                  <a:pt x="48582" y="238801"/>
                </a:cubicBezTo>
                <a:close/>
                <a:moveTo>
                  <a:pt x="1402409" y="238602"/>
                </a:moveTo>
                <a:cubicBezTo>
                  <a:pt x="1432353" y="238602"/>
                  <a:pt x="1446631" y="250238"/>
                  <a:pt x="1446631" y="271921"/>
                </a:cubicBezTo>
                <a:cubicBezTo>
                  <a:pt x="1446631" y="291443"/>
                  <a:pt x="1435726" y="304259"/>
                  <a:pt x="1418074" y="309574"/>
                </a:cubicBezTo>
                <a:lnTo>
                  <a:pt x="1446032" y="346842"/>
                </a:lnTo>
                <a:cubicBezTo>
                  <a:pt x="1450791" y="353150"/>
                  <a:pt x="1457337" y="357882"/>
                  <a:pt x="1464482" y="360241"/>
                </a:cubicBezTo>
                <a:lnTo>
                  <a:pt x="1464482" y="363992"/>
                </a:lnTo>
                <a:cubicBezTo>
                  <a:pt x="1460710" y="366550"/>
                  <a:pt x="1455751" y="368326"/>
                  <a:pt x="1449405" y="368326"/>
                </a:cubicBezTo>
                <a:cubicBezTo>
                  <a:pt x="1440872" y="368326"/>
                  <a:pt x="1435326" y="364973"/>
                  <a:pt x="1428181" y="354330"/>
                </a:cubicBezTo>
                <a:lnTo>
                  <a:pt x="1402010" y="314901"/>
                </a:lnTo>
                <a:lnTo>
                  <a:pt x="1392691" y="314901"/>
                </a:lnTo>
                <a:lnTo>
                  <a:pt x="1392691" y="356503"/>
                </a:lnTo>
                <a:lnTo>
                  <a:pt x="1405183" y="359657"/>
                </a:lnTo>
                <a:lnTo>
                  <a:pt x="1405183" y="363992"/>
                </a:lnTo>
                <a:cubicBezTo>
                  <a:pt x="1398637" y="365966"/>
                  <a:pt x="1391304" y="367345"/>
                  <a:pt x="1382572" y="367345"/>
                </a:cubicBezTo>
                <a:cubicBezTo>
                  <a:pt x="1375639" y="367345"/>
                  <a:pt x="1369680" y="366748"/>
                  <a:pt x="1363934" y="365370"/>
                </a:cubicBezTo>
                <a:lnTo>
                  <a:pt x="1363934" y="361620"/>
                </a:lnTo>
                <a:cubicBezTo>
                  <a:pt x="1371666" y="359459"/>
                  <a:pt x="1375439" y="355510"/>
                  <a:pt x="1375439" y="346643"/>
                </a:cubicBezTo>
                <a:lnTo>
                  <a:pt x="1375439" y="249841"/>
                </a:lnTo>
                <a:lnTo>
                  <a:pt x="1362947" y="245904"/>
                </a:lnTo>
                <a:lnTo>
                  <a:pt x="1362947" y="241570"/>
                </a:lnTo>
                <a:cubicBezTo>
                  <a:pt x="1375439" y="239397"/>
                  <a:pt x="1386744" y="238602"/>
                  <a:pt x="1402409" y="238602"/>
                </a:cubicBezTo>
                <a:close/>
                <a:moveTo>
                  <a:pt x="1664980" y="230518"/>
                </a:moveTo>
                <a:cubicBezTo>
                  <a:pt x="1670527" y="230518"/>
                  <a:pt x="1675286" y="234666"/>
                  <a:pt x="1675286" y="241173"/>
                </a:cubicBezTo>
                <a:cubicBezTo>
                  <a:pt x="1675286" y="248065"/>
                  <a:pt x="1670527" y="253393"/>
                  <a:pt x="1664181" y="253393"/>
                </a:cubicBezTo>
                <a:cubicBezTo>
                  <a:pt x="1658234" y="253393"/>
                  <a:pt x="1653675" y="248661"/>
                  <a:pt x="1653675" y="242154"/>
                </a:cubicBezTo>
                <a:cubicBezTo>
                  <a:pt x="1653675" y="236044"/>
                  <a:pt x="1658035" y="230518"/>
                  <a:pt x="1664980" y="230518"/>
                </a:cubicBezTo>
                <a:close/>
                <a:moveTo>
                  <a:pt x="966336" y="230518"/>
                </a:moveTo>
                <a:cubicBezTo>
                  <a:pt x="971882" y="230518"/>
                  <a:pt x="976642" y="234666"/>
                  <a:pt x="976642" y="241173"/>
                </a:cubicBezTo>
                <a:cubicBezTo>
                  <a:pt x="976642" y="248065"/>
                  <a:pt x="971882" y="253393"/>
                  <a:pt x="965536" y="253393"/>
                </a:cubicBezTo>
                <a:cubicBezTo>
                  <a:pt x="959590" y="253393"/>
                  <a:pt x="955030" y="248661"/>
                  <a:pt x="955030" y="242154"/>
                </a:cubicBezTo>
                <a:cubicBezTo>
                  <a:pt x="955030" y="236044"/>
                  <a:pt x="959390" y="230518"/>
                  <a:pt x="966336" y="230518"/>
                </a:cubicBezTo>
                <a:close/>
                <a:moveTo>
                  <a:pt x="652561" y="230518"/>
                </a:moveTo>
                <a:cubicBezTo>
                  <a:pt x="658107" y="230518"/>
                  <a:pt x="662867" y="234666"/>
                  <a:pt x="662867" y="241173"/>
                </a:cubicBezTo>
                <a:cubicBezTo>
                  <a:pt x="662867" y="248065"/>
                  <a:pt x="658107" y="253393"/>
                  <a:pt x="651761" y="253393"/>
                </a:cubicBezTo>
                <a:cubicBezTo>
                  <a:pt x="645815" y="253393"/>
                  <a:pt x="641255" y="248661"/>
                  <a:pt x="641255" y="242154"/>
                </a:cubicBezTo>
                <a:cubicBezTo>
                  <a:pt x="641255" y="236044"/>
                  <a:pt x="645615" y="230518"/>
                  <a:pt x="652561" y="230518"/>
                </a:cubicBezTo>
                <a:close/>
                <a:moveTo>
                  <a:pt x="437335" y="230518"/>
                </a:moveTo>
                <a:cubicBezTo>
                  <a:pt x="442882" y="230518"/>
                  <a:pt x="447641" y="234666"/>
                  <a:pt x="447641" y="241173"/>
                </a:cubicBezTo>
                <a:cubicBezTo>
                  <a:pt x="447641" y="248065"/>
                  <a:pt x="442882" y="253393"/>
                  <a:pt x="436536" y="253393"/>
                </a:cubicBezTo>
                <a:cubicBezTo>
                  <a:pt x="430589" y="253393"/>
                  <a:pt x="426030" y="248661"/>
                  <a:pt x="426030" y="242154"/>
                </a:cubicBezTo>
                <a:cubicBezTo>
                  <a:pt x="426030" y="236044"/>
                  <a:pt x="430390" y="230518"/>
                  <a:pt x="437335" y="230518"/>
                </a:cubicBezTo>
                <a:close/>
                <a:moveTo>
                  <a:pt x="154676" y="230518"/>
                </a:moveTo>
                <a:cubicBezTo>
                  <a:pt x="160223" y="230518"/>
                  <a:pt x="164982" y="234666"/>
                  <a:pt x="164982" y="241173"/>
                </a:cubicBezTo>
                <a:cubicBezTo>
                  <a:pt x="164982" y="248065"/>
                  <a:pt x="160223" y="253393"/>
                  <a:pt x="153877" y="253393"/>
                </a:cubicBezTo>
                <a:cubicBezTo>
                  <a:pt x="147931" y="253393"/>
                  <a:pt x="143371" y="248661"/>
                  <a:pt x="143371" y="242154"/>
                </a:cubicBezTo>
                <a:cubicBezTo>
                  <a:pt x="143371" y="236044"/>
                  <a:pt x="147731" y="230518"/>
                  <a:pt x="154676" y="230518"/>
                </a:cubicBezTo>
                <a:close/>
                <a:moveTo>
                  <a:pt x="1988562" y="148854"/>
                </a:moveTo>
                <a:cubicBezTo>
                  <a:pt x="1982803" y="151412"/>
                  <a:pt x="1978443" y="157919"/>
                  <a:pt x="1978443" y="164625"/>
                </a:cubicBezTo>
                <a:cubicBezTo>
                  <a:pt x="1978443" y="172709"/>
                  <a:pt x="1987175" y="179602"/>
                  <a:pt x="2003827" y="179602"/>
                </a:cubicBezTo>
                <a:cubicBezTo>
                  <a:pt x="2022665" y="179602"/>
                  <a:pt x="2035170" y="170338"/>
                  <a:pt x="2035170" y="160875"/>
                </a:cubicBezTo>
                <a:cubicBezTo>
                  <a:pt x="2035170" y="153188"/>
                  <a:pt x="2030011" y="148854"/>
                  <a:pt x="2020492" y="148854"/>
                </a:cubicBezTo>
                <a:close/>
                <a:moveTo>
                  <a:pt x="1505819" y="99757"/>
                </a:moveTo>
                <a:cubicBezTo>
                  <a:pt x="1483420" y="99757"/>
                  <a:pt x="1471316" y="109022"/>
                  <a:pt x="1471316" y="119670"/>
                </a:cubicBezTo>
                <a:cubicBezTo>
                  <a:pt x="1471316" y="127556"/>
                  <a:pt x="1476675" y="132685"/>
                  <a:pt x="1486781" y="132685"/>
                </a:cubicBezTo>
                <a:cubicBezTo>
                  <a:pt x="1492939" y="132685"/>
                  <a:pt x="1500859" y="130313"/>
                  <a:pt x="1505819" y="127357"/>
                </a:cubicBezTo>
                <a:close/>
                <a:moveTo>
                  <a:pt x="683291" y="99757"/>
                </a:moveTo>
                <a:cubicBezTo>
                  <a:pt x="660892" y="99757"/>
                  <a:pt x="648788" y="109022"/>
                  <a:pt x="648788" y="119670"/>
                </a:cubicBezTo>
                <a:cubicBezTo>
                  <a:pt x="648788" y="127556"/>
                  <a:pt x="654147" y="132685"/>
                  <a:pt x="664253" y="132685"/>
                </a:cubicBezTo>
                <a:cubicBezTo>
                  <a:pt x="670411" y="132685"/>
                  <a:pt x="678331" y="130313"/>
                  <a:pt x="683291" y="127357"/>
                </a:cubicBezTo>
                <a:close/>
                <a:moveTo>
                  <a:pt x="594960" y="99757"/>
                </a:moveTo>
                <a:cubicBezTo>
                  <a:pt x="572549" y="99757"/>
                  <a:pt x="560457" y="109022"/>
                  <a:pt x="560457" y="119670"/>
                </a:cubicBezTo>
                <a:cubicBezTo>
                  <a:pt x="560457" y="127556"/>
                  <a:pt x="565816" y="132685"/>
                  <a:pt x="575922" y="132685"/>
                </a:cubicBezTo>
                <a:cubicBezTo>
                  <a:pt x="582068" y="132685"/>
                  <a:pt x="590013" y="130313"/>
                  <a:pt x="594960" y="127357"/>
                </a:cubicBezTo>
                <a:close/>
                <a:moveTo>
                  <a:pt x="180773" y="99757"/>
                </a:moveTo>
                <a:cubicBezTo>
                  <a:pt x="158368" y="99757"/>
                  <a:pt x="146270" y="109022"/>
                  <a:pt x="146270" y="119670"/>
                </a:cubicBezTo>
                <a:cubicBezTo>
                  <a:pt x="146270" y="127556"/>
                  <a:pt x="151629" y="132685"/>
                  <a:pt x="161735" y="132685"/>
                </a:cubicBezTo>
                <a:cubicBezTo>
                  <a:pt x="167881" y="132685"/>
                  <a:pt x="175826" y="130313"/>
                  <a:pt x="180773" y="127357"/>
                </a:cubicBezTo>
                <a:close/>
                <a:moveTo>
                  <a:pt x="1240162" y="57572"/>
                </a:moveTo>
                <a:cubicBezTo>
                  <a:pt x="1223297" y="57572"/>
                  <a:pt x="1210606" y="70779"/>
                  <a:pt x="1210606" y="98181"/>
                </a:cubicBezTo>
                <a:cubicBezTo>
                  <a:pt x="1210606" y="119671"/>
                  <a:pt x="1221911" y="131307"/>
                  <a:pt x="1234403" y="131307"/>
                </a:cubicBezTo>
                <a:cubicBezTo>
                  <a:pt x="1241948" y="131307"/>
                  <a:pt x="1250068" y="128736"/>
                  <a:pt x="1254640" y="124998"/>
                </a:cubicBezTo>
                <a:lnTo>
                  <a:pt x="1254640" y="59739"/>
                </a:lnTo>
                <a:cubicBezTo>
                  <a:pt x="1251267" y="58553"/>
                  <a:pt x="1245508" y="57572"/>
                  <a:pt x="1240162" y="57572"/>
                </a:cubicBezTo>
                <a:close/>
                <a:moveTo>
                  <a:pt x="1069508" y="57572"/>
                </a:moveTo>
                <a:cubicBezTo>
                  <a:pt x="1055817" y="57572"/>
                  <a:pt x="1042338" y="71171"/>
                  <a:pt x="1042338" y="97193"/>
                </a:cubicBezTo>
                <a:cubicBezTo>
                  <a:pt x="1042338" y="121049"/>
                  <a:pt x="1054830" y="133282"/>
                  <a:pt x="1068909" y="133282"/>
                </a:cubicBezTo>
                <a:cubicBezTo>
                  <a:pt x="1082200" y="133282"/>
                  <a:pt x="1096079" y="120466"/>
                  <a:pt x="1096079" y="93449"/>
                </a:cubicBezTo>
                <a:cubicBezTo>
                  <a:pt x="1096079" y="70382"/>
                  <a:pt x="1083587" y="57572"/>
                  <a:pt x="1069508" y="57572"/>
                </a:cubicBezTo>
                <a:close/>
                <a:moveTo>
                  <a:pt x="1649664" y="57571"/>
                </a:moveTo>
                <a:cubicBezTo>
                  <a:pt x="1635973" y="57571"/>
                  <a:pt x="1622494" y="71170"/>
                  <a:pt x="1622494" y="97193"/>
                </a:cubicBezTo>
                <a:cubicBezTo>
                  <a:pt x="1622494" y="121049"/>
                  <a:pt x="1634986" y="133281"/>
                  <a:pt x="1649065" y="133281"/>
                </a:cubicBezTo>
                <a:cubicBezTo>
                  <a:pt x="1662356" y="133281"/>
                  <a:pt x="1676235" y="120465"/>
                  <a:pt x="1676235" y="93448"/>
                </a:cubicBezTo>
                <a:cubicBezTo>
                  <a:pt x="1676235" y="70381"/>
                  <a:pt x="1663743" y="57571"/>
                  <a:pt x="1649664" y="57571"/>
                </a:cubicBezTo>
                <a:close/>
                <a:moveTo>
                  <a:pt x="964050" y="57571"/>
                </a:moveTo>
                <a:cubicBezTo>
                  <a:pt x="950359" y="57571"/>
                  <a:pt x="936880" y="71170"/>
                  <a:pt x="936880" y="97193"/>
                </a:cubicBezTo>
                <a:cubicBezTo>
                  <a:pt x="936880" y="121049"/>
                  <a:pt x="949372" y="133281"/>
                  <a:pt x="963451" y="133281"/>
                </a:cubicBezTo>
                <a:cubicBezTo>
                  <a:pt x="976742" y="133281"/>
                  <a:pt x="990621" y="120465"/>
                  <a:pt x="990621" y="93448"/>
                </a:cubicBezTo>
                <a:cubicBezTo>
                  <a:pt x="990621" y="70381"/>
                  <a:pt x="978129" y="57571"/>
                  <a:pt x="964050" y="57571"/>
                </a:cubicBezTo>
                <a:close/>
                <a:moveTo>
                  <a:pt x="378322" y="57571"/>
                </a:moveTo>
                <a:cubicBezTo>
                  <a:pt x="364631" y="57571"/>
                  <a:pt x="351152" y="71170"/>
                  <a:pt x="351152" y="97193"/>
                </a:cubicBezTo>
                <a:cubicBezTo>
                  <a:pt x="351152" y="121049"/>
                  <a:pt x="363644" y="133281"/>
                  <a:pt x="377723" y="133281"/>
                </a:cubicBezTo>
                <a:cubicBezTo>
                  <a:pt x="391014" y="133281"/>
                  <a:pt x="404893" y="120465"/>
                  <a:pt x="404893" y="93448"/>
                </a:cubicBezTo>
                <a:cubicBezTo>
                  <a:pt x="404893" y="70381"/>
                  <a:pt x="392401" y="57571"/>
                  <a:pt x="378322" y="57571"/>
                </a:cubicBezTo>
                <a:close/>
                <a:moveTo>
                  <a:pt x="2098592" y="56976"/>
                </a:moveTo>
                <a:cubicBezTo>
                  <a:pt x="2087687" y="56976"/>
                  <a:pt x="2076181" y="69990"/>
                  <a:pt x="2076181" y="85563"/>
                </a:cubicBezTo>
                <a:lnTo>
                  <a:pt x="2118617" y="85563"/>
                </a:lnTo>
                <a:cubicBezTo>
                  <a:pt x="2118617" y="66240"/>
                  <a:pt x="2110297" y="56976"/>
                  <a:pt x="2098592" y="56976"/>
                </a:cubicBezTo>
                <a:close/>
                <a:moveTo>
                  <a:pt x="1914983" y="56976"/>
                </a:moveTo>
                <a:cubicBezTo>
                  <a:pt x="1904078" y="56976"/>
                  <a:pt x="1892572" y="69990"/>
                  <a:pt x="1892572" y="85563"/>
                </a:cubicBezTo>
                <a:lnTo>
                  <a:pt x="1935008" y="85563"/>
                </a:lnTo>
                <a:cubicBezTo>
                  <a:pt x="1935008" y="66240"/>
                  <a:pt x="1926688" y="56976"/>
                  <a:pt x="1914983" y="56976"/>
                </a:cubicBezTo>
                <a:close/>
                <a:moveTo>
                  <a:pt x="2004827" y="56187"/>
                </a:moveTo>
                <a:cubicBezTo>
                  <a:pt x="1993521" y="56187"/>
                  <a:pt x="1984002" y="66836"/>
                  <a:pt x="1984002" y="83986"/>
                </a:cubicBezTo>
                <a:cubicBezTo>
                  <a:pt x="1984002" y="100546"/>
                  <a:pt x="1993321" y="108630"/>
                  <a:pt x="2003040" y="108630"/>
                </a:cubicBezTo>
                <a:cubicBezTo>
                  <a:pt x="2015133" y="108630"/>
                  <a:pt x="2024652" y="99956"/>
                  <a:pt x="2024652" y="80633"/>
                </a:cubicBezTo>
                <a:cubicBezTo>
                  <a:pt x="2024652" y="64073"/>
                  <a:pt x="2015332" y="56187"/>
                  <a:pt x="2004827" y="56187"/>
                </a:cubicBezTo>
                <a:close/>
                <a:moveTo>
                  <a:pt x="1316176" y="47712"/>
                </a:moveTo>
                <a:lnTo>
                  <a:pt x="1322522" y="47712"/>
                </a:lnTo>
                <a:lnTo>
                  <a:pt x="1321523" y="58355"/>
                </a:lnTo>
                <a:lnTo>
                  <a:pt x="1321523" y="133281"/>
                </a:lnTo>
                <a:lnTo>
                  <a:pt x="1332628" y="136237"/>
                </a:lnTo>
                <a:lnTo>
                  <a:pt x="1332628" y="139975"/>
                </a:lnTo>
                <a:cubicBezTo>
                  <a:pt x="1325895" y="142347"/>
                  <a:pt x="1319736" y="143328"/>
                  <a:pt x="1309630" y="143328"/>
                </a:cubicBezTo>
                <a:cubicBezTo>
                  <a:pt x="1305071" y="143328"/>
                  <a:pt x="1299312" y="142931"/>
                  <a:pt x="1294752" y="141552"/>
                </a:cubicBezTo>
                <a:lnTo>
                  <a:pt x="1294752" y="138199"/>
                </a:lnTo>
                <a:cubicBezTo>
                  <a:pt x="1300111" y="136237"/>
                  <a:pt x="1305258" y="132288"/>
                  <a:pt x="1305258" y="127557"/>
                </a:cubicBezTo>
                <a:lnTo>
                  <a:pt x="1305258" y="60919"/>
                </a:lnTo>
                <a:lnTo>
                  <a:pt x="1292566" y="55598"/>
                </a:lnTo>
                <a:lnTo>
                  <a:pt x="1292566" y="51456"/>
                </a:lnTo>
                <a:cubicBezTo>
                  <a:pt x="1301498" y="48892"/>
                  <a:pt x="1310617" y="47712"/>
                  <a:pt x="1316176" y="47712"/>
                </a:cubicBezTo>
                <a:close/>
                <a:moveTo>
                  <a:pt x="304919" y="47712"/>
                </a:moveTo>
                <a:lnTo>
                  <a:pt x="311265" y="47712"/>
                </a:lnTo>
                <a:lnTo>
                  <a:pt x="310266" y="58355"/>
                </a:lnTo>
                <a:lnTo>
                  <a:pt x="310266" y="133281"/>
                </a:lnTo>
                <a:lnTo>
                  <a:pt x="321371" y="136237"/>
                </a:lnTo>
                <a:lnTo>
                  <a:pt x="321371" y="139975"/>
                </a:lnTo>
                <a:cubicBezTo>
                  <a:pt x="314638" y="142347"/>
                  <a:pt x="308479" y="143328"/>
                  <a:pt x="298373" y="143328"/>
                </a:cubicBezTo>
                <a:cubicBezTo>
                  <a:pt x="293814" y="143328"/>
                  <a:pt x="288055" y="142931"/>
                  <a:pt x="283495" y="141552"/>
                </a:cubicBezTo>
                <a:lnTo>
                  <a:pt x="283495" y="138199"/>
                </a:lnTo>
                <a:cubicBezTo>
                  <a:pt x="288854" y="136237"/>
                  <a:pt x="294001" y="132288"/>
                  <a:pt x="294001" y="127557"/>
                </a:cubicBezTo>
                <a:lnTo>
                  <a:pt x="294001" y="60919"/>
                </a:lnTo>
                <a:lnTo>
                  <a:pt x="281309" y="55598"/>
                </a:lnTo>
                <a:lnTo>
                  <a:pt x="281309" y="51456"/>
                </a:lnTo>
                <a:cubicBezTo>
                  <a:pt x="290241" y="48892"/>
                  <a:pt x="299360" y="47712"/>
                  <a:pt x="304919" y="47712"/>
                </a:cubicBezTo>
                <a:close/>
                <a:moveTo>
                  <a:pt x="2204750" y="47314"/>
                </a:moveTo>
                <a:cubicBezTo>
                  <a:pt x="2221214" y="47314"/>
                  <a:pt x="2232520" y="57764"/>
                  <a:pt x="2232520" y="78075"/>
                </a:cubicBezTo>
                <a:lnTo>
                  <a:pt x="2232520" y="133281"/>
                </a:lnTo>
                <a:lnTo>
                  <a:pt x="2242826" y="136237"/>
                </a:lnTo>
                <a:lnTo>
                  <a:pt x="2242826" y="139975"/>
                </a:lnTo>
                <a:cubicBezTo>
                  <a:pt x="2237466" y="142148"/>
                  <a:pt x="2230533" y="143328"/>
                  <a:pt x="2222001" y="143328"/>
                </a:cubicBezTo>
                <a:cubicBezTo>
                  <a:pt x="2217841" y="143328"/>
                  <a:pt x="2213082" y="142930"/>
                  <a:pt x="2209109" y="141552"/>
                </a:cubicBezTo>
                <a:lnTo>
                  <a:pt x="2209109" y="138199"/>
                </a:lnTo>
                <a:cubicBezTo>
                  <a:pt x="2214069" y="136038"/>
                  <a:pt x="2216255" y="132288"/>
                  <a:pt x="2216255" y="125197"/>
                </a:cubicBezTo>
                <a:lnTo>
                  <a:pt x="2216255" y="87537"/>
                </a:lnTo>
                <a:cubicBezTo>
                  <a:pt x="2216255" y="68214"/>
                  <a:pt x="2208123" y="60918"/>
                  <a:pt x="2196418" y="60918"/>
                </a:cubicBezTo>
                <a:cubicBezTo>
                  <a:pt x="2188298" y="60918"/>
                  <a:pt x="2180353" y="63682"/>
                  <a:pt x="2175993" y="67035"/>
                </a:cubicBezTo>
                <a:lnTo>
                  <a:pt x="2175993" y="133281"/>
                </a:lnTo>
                <a:lnTo>
                  <a:pt x="2187098" y="136237"/>
                </a:lnTo>
                <a:lnTo>
                  <a:pt x="2187098" y="139975"/>
                </a:lnTo>
                <a:cubicBezTo>
                  <a:pt x="2180353" y="142347"/>
                  <a:pt x="2174007" y="143328"/>
                  <a:pt x="2164101" y="143328"/>
                </a:cubicBezTo>
                <a:cubicBezTo>
                  <a:pt x="2159341" y="143328"/>
                  <a:pt x="2153782" y="142930"/>
                  <a:pt x="2149222" y="141552"/>
                </a:cubicBezTo>
                <a:lnTo>
                  <a:pt x="2149222" y="138199"/>
                </a:lnTo>
                <a:cubicBezTo>
                  <a:pt x="2154382" y="136237"/>
                  <a:pt x="2159741" y="132288"/>
                  <a:pt x="2159741" y="127556"/>
                </a:cubicBezTo>
                <a:lnTo>
                  <a:pt x="2159741" y="60918"/>
                </a:lnTo>
                <a:lnTo>
                  <a:pt x="2146849" y="55597"/>
                </a:lnTo>
                <a:lnTo>
                  <a:pt x="2146849" y="51263"/>
                </a:lnTo>
                <a:cubicBezTo>
                  <a:pt x="2155968" y="48699"/>
                  <a:pt x="2164888" y="47711"/>
                  <a:pt x="2170646" y="47711"/>
                </a:cubicBezTo>
                <a:lnTo>
                  <a:pt x="2175406" y="47711"/>
                </a:lnTo>
                <a:lnTo>
                  <a:pt x="2175406" y="58354"/>
                </a:lnTo>
                <a:cubicBezTo>
                  <a:pt x="2182139" y="51654"/>
                  <a:pt x="2193245" y="47314"/>
                  <a:pt x="2204750" y="47314"/>
                </a:cubicBezTo>
                <a:close/>
                <a:moveTo>
                  <a:pt x="1403708" y="47314"/>
                </a:moveTo>
                <a:cubicBezTo>
                  <a:pt x="1420172" y="47314"/>
                  <a:pt x="1431478" y="57764"/>
                  <a:pt x="1431478" y="78075"/>
                </a:cubicBezTo>
                <a:lnTo>
                  <a:pt x="1431478" y="133281"/>
                </a:lnTo>
                <a:lnTo>
                  <a:pt x="1441784" y="136237"/>
                </a:lnTo>
                <a:lnTo>
                  <a:pt x="1441784" y="139975"/>
                </a:lnTo>
                <a:cubicBezTo>
                  <a:pt x="1436424" y="142148"/>
                  <a:pt x="1429491" y="143328"/>
                  <a:pt x="1420959" y="143328"/>
                </a:cubicBezTo>
                <a:cubicBezTo>
                  <a:pt x="1416799" y="143328"/>
                  <a:pt x="1412040" y="142930"/>
                  <a:pt x="1408067" y="141552"/>
                </a:cubicBezTo>
                <a:lnTo>
                  <a:pt x="1408067" y="138199"/>
                </a:lnTo>
                <a:cubicBezTo>
                  <a:pt x="1413027" y="136038"/>
                  <a:pt x="1415213" y="132288"/>
                  <a:pt x="1415213" y="125197"/>
                </a:cubicBezTo>
                <a:lnTo>
                  <a:pt x="1415213" y="87537"/>
                </a:lnTo>
                <a:cubicBezTo>
                  <a:pt x="1415213" y="68214"/>
                  <a:pt x="1407081" y="60918"/>
                  <a:pt x="1395376" y="60918"/>
                </a:cubicBezTo>
                <a:cubicBezTo>
                  <a:pt x="1387256" y="60918"/>
                  <a:pt x="1379311" y="63682"/>
                  <a:pt x="1374951" y="67035"/>
                </a:cubicBezTo>
                <a:lnTo>
                  <a:pt x="1374951" y="133281"/>
                </a:lnTo>
                <a:lnTo>
                  <a:pt x="1386056" y="136237"/>
                </a:lnTo>
                <a:lnTo>
                  <a:pt x="1386056" y="139975"/>
                </a:lnTo>
                <a:cubicBezTo>
                  <a:pt x="1379311" y="142347"/>
                  <a:pt x="1372965" y="143328"/>
                  <a:pt x="1363059" y="143328"/>
                </a:cubicBezTo>
                <a:cubicBezTo>
                  <a:pt x="1358299" y="143328"/>
                  <a:pt x="1352740" y="142930"/>
                  <a:pt x="1348180" y="141552"/>
                </a:cubicBezTo>
                <a:lnTo>
                  <a:pt x="1348180" y="138199"/>
                </a:lnTo>
                <a:cubicBezTo>
                  <a:pt x="1353340" y="136237"/>
                  <a:pt x="1358699" y="132288"/>
                  <a:pt x="1358699" y="127556"/>
                </a:cubicBezTo>
                <a:lnTo>
                  <a:pt x="1358699" y="60918"/>
                </a:lnTo>
                <a:lnTo>
                  <a:pt x="1345807" y="55597"/>
                </a:lnTo>
                <a:lnTo>
                  <a:pt x="1345807" y="51263"/>
                </a:lnTo>
                <a:cubicBezTo>
                  <a:pt x="1354926" y="48699"/>
                  <a:pt x="1363846" y="47711"/>
                  <a:pt x="1369604" y="47711"/>
                </a:cubicBezTo>
                <a:lnTo>
                  <a:pt x="1374364" y="47711"/>
                </a:lnTo>
                <a:lnTo>
                  <a:pt x="1374364" y="58354"/>
                </a:lnTo>
                <a:cubicBezTo>
                  <a:pt x="1381097" y="51654"/>
                  <a:pt x="1392203" y="47314"/>
                  <a:pt x="1403708" y="47314"/>
                </a:cubicBezTo>
                <a:close/>
                <a:moveTo>
                  <a:pt x="492850" y="47314"/>
                </a:moveTo>
                <a:cubicBezTo>
                  <a:pt x="509314" y="47314"/>
                  <a:pt x="520620" y="57764"/>
                  <a:pt x="520620" y="78075"/>
                </a:cubicBezTo>
                <a:lnTo>
                  <a:pt x="520620" y="133281"/>
                </a:lnTo>
                <a:lnTo>
                  <a:pt x="530926" y="136237"/>
                </a:lnTo>
                <a:lnTo>
                  <a:pt x="530926" y="139975"/>
                </a:lnTo>
                <a:cubicBezTo>
                  <a:pt x="525579" y="142148"/>
                  <a:pt x="518633" y="143328"/>
                  <a:pt x="510101" y="143328"/>
                </a:cubicBezTo>
                <a:cubicBezTo>
                  <a:pt x="505941" y="143328"/>
                  <a:pt x="501182" y="142930"/>
                  <a:pt x="497209" y="141552"/>
                </a:cubicBezTo>
                <a:lnTo>
                  <a:pt x="497209" y="138199"/>
                </a:lnTo>
                <a:cubicBezTo>
                  <a:pt x="502169" y="136038"/>
                  <a:pt x="504355" y="132288"/>
                  <a:pt x="504355" y="125197"/>
                </a:cubicBezTo>
                <a:lnTo>
                  <a:pt x="504355" y="87537"/>
                </a:lnTo>
                <a:cubicBezTo>
                  <a:pt x="504355" y="68214"/>
                  <a:pt x="496223" y="60918"/>
                  <a:pt x="484518" y="60918"/>
                </a:cubicBezTo>
                <a:cubicBezTo>
                  <a:pt x="476385" y="60918"/>
                  <a:pt x="468465" y="63682"/>
                  <a:pt x="464093" y="67035"/>
                </a:cubicBezTo>
                <a:lnTo>
                  <a:pt x="464093" y="133281"/>
                </a:lnTo>
                <a:lnTo>
                  <a:pt x="475198" y="136237"/>
                </a:lnTo>
                <a:lnTo>
                  <a:pt x="475198" y="139975"/>
                </a:lnTo>
                <a:cubicBezTo>
                  <a:pt x="468465" y="142347"/>
                  <a:pt x="462119" y="143328"/>
                  <a:pt x="452201" y="143328"/>
                </a:cubicBezTo>
                <a:cubicBezTo>
                  <a:pt x="447441" y="143328"/>
                  <a:pt x="441882" y="142930"/>
                  <a:pt x="437322" y="141552"/>
                </a:cubicBezTo>
                <a:lnTo>
                  <a:pt x="437322" y="138199"/>
                </a:lnTo>
                <a:cubicBezTo>
                  <a:pt x="442482" y="136237"/>
                  <a:pt x="447828" y="132288"/>
                  <a:pt x="447828" y="127556"/>
                </a:cubicBezTo>
                <a:lnTo>
                  <a:pt x="447828" y="60918"/>
                </a:lnTo>
                <a:lnTo>
                  <a:pt x="434949" y="55597"/>
                </a:lnTo>
                <a:lnTo>
                  <a:pt x="434949" y="51263"/>
                </a:lnTo>
                <a:cubicBezTo>
                  <a:pt x="444068" y="48699"/>
                  <a:pt x="452988" y="47711"/>
                  <a:pt x="458746" y="47711"/>
                </a:cubicBezTo>
                <a:lnTo>
                  <a:pt x="463506" y="47711"/>
                </a:lnTo>
                <a:lnTo>
                  <a:pt x="463506" y="58354"/>
                </a:lnTo>
                <a:cubicBezTo>
                  <a:pt x="470239" y="51654"/>
                  <a:pt x="481345" y="47314"/>
                  <a:pt x="492850" y="47314"/>
                </a:cubicBezTo>
                <a:close/>
                <a:moveTo>
                  <a:pt x="1758058" y="46724"/>
                </a:moveTo>
                <a:cubicBezTo>
                  <a:pt x="1765003" y="46724"/>
                  <a:pt x="1768364" y="49686"/>
                  <a:pt x="1768364" y="55200"/>
                </a:cubicBezTo>
                <a:cubicBezTo>
                  <a:pt x="1768364" y="58950"/>
                  <a:pt x="1767177" y="63284"/>
                  <a:pt x="1765191" y="67034"/>
                </a:cubicBezTo>
                <a:cubicBezTo>
                  <a:pt x="1761430" y="64073"/>
                  <a:pt x="1757071" y="62495"/>
                  <a:pt x="1752898" y="62495"/>
                </a:cubicBezTo>
                <a:cubicBezTo>
                  <a:pt x="1746752" y="62495"/>
                  <a:pt x="1741006" y="65259"/>
                  <a:pt x="1735447" y="70580"/>
                </a:cubicBezTo>
                <a:lnTo>
                  <a:pt x="1735447" y="133281"/>
                </a:lnTo>
                <a:lnTo>
                  <a:pt x="1749138" y="136236"/>
                </a:lnTo>
                <a:lnTo>
                  <a:pt x="1749138" y="139974"/>
                </a:lnTo>
                <a:cubicBezTo>
                  <a:pt x="1742393" y="142346"/>
                  <a:pt x="1735847" y="143327"/>
                  <a:pt x="1724541" y="143327"/>
                </a:cubicBezTo>
                <a:cubicBezTo>
                  <a:pt x="1718795" y="143327"/>
                  <a:pt x="1713236" y="142930"/>
                  <a:pt x="1708676" y="141552"/>
                </a:cubicBezTo>
                <a:lnTo>
                  <a:pt x="1708676" y="138199"/>
                </a:lnTo>
                <a:cubicBezTo>
                  <a:pt x="1713836" y="136236"/>
                  <a:pt x="1719195" y="132287"/>
                  <a:pt x="1719195" y="127556"/>
                </a:cubicBezTo>
                <a:lnTo>
                  <a:pt x="1719195" y="60918"/>
                </a:lnTo>
                <a:lnTo>
                  <a:pt x="1706303" y="55597"/>
                </a:lnTo>
                <a:lnTo>
                  <a:pt x="1706303" y="51263"/>
                </a:lnTo>
                <a:cubicBezTo>
                  <a:pt x="1715422" y="48699"/>
                  <a:pt x="1724342" y="47711"/>
                  <a:pt x="1730100" y="47711"/>
                </a:cubicBezTo>
                <a:lnTo>
                  <a:pt x="1734860" y="47711"/>
                </a:lnTo>
                <a:lnTo>
                  <a:pt x="1734860" y="61508"/>
                </a:lnTo>
                <a:lnTo>
                  <a:pt x="1735060" y="61508"/>
                </a:lnTo>
                <a:lnTo>
                  <a:pt x="1740606" y="55398"/>
                </a:lnTo>
                <a:cubicBezTo>
                  <a:pt x="1745965" y="49686"/>
                  <a:pt x="1751312" y="46724"/>
                  <a:pt x="1758058" y="46724"/>
                </a:cubicBezTo>
                <a:close/>
                <a:moveTo>
                  <a:pt x="1177902" y="46724"/>
                </a:moveTo>
                <a:cubicBezTo>
                  <a:pt x="1184847" y="46724"/>
                  <a:pt x="1188208" y="49686"/>
                  <a:pt x="1188208" y="55200"/>
                </a:cubicBezTo>
                <a:cubicBezTo>
                  <a:pt x="1188208" y="58950"/>
                  <a:pt x="1187021" y="63284"/>
                  <a:pt x="1185035" y="67034"/>
                </a:cubicBezTo>
                <a:cubicBezTo>
                  <a:pt x="1181274" y="64073"/>
                  <a:pt x="1176915" y="62495"/>
                  <a:pt x="1172742" y="62495"/>
                </a:cubicBezTo>
                <a:cubicBezTo>
                  <a:pt x="1166596" y="62495"/>
                  <a:pt x="1160850" y="65259"/>
                  <a:pt x="1155291" y="70580"/>
                </a:cubicBezTo>
                <a:lnTo>
                  <a:pt x="1155291" y="133281"/>
                </a:lnTo>
                <a:lnTo>
                  <a:pt x="1168982" y="136236"/>
                </a:lnTo>
                <a:lnTo>
                  <a:pt x="1168982" y="139974"/>
                </a:lnTo>
                <a:cubicBezTo>
                  <a:pt x="1162237" y="142346"/>
                  <a:pt x="1155691" y="143327"/>
                  <a:pt x="1144385" y="143327"/>
                </a:cubicBezTo>
                <a:cubicBezTo>
                  <a:pt x="1138639" y="143327"/>
                  <a:pt x="1133080" y="142930"/>
                  <a:pt x="1128520" y="141552"/>
                </a:cubicBezTo>
                <a:lnTo>
                  <a:pt x="1128520" y="138199"/>
                </a:lnTo>
                <a:cubicBezTo>
                  <a:pt x="1133680" y="136236"/>
                  <a:pt x="1139039" y="132287"/>
                  <a:pt x="1139039" y="127556"/>
                </a:cubicBezTo>
                <a:lnTo>
                  <a:pt x="1139039" y="60918"/>
                </a:lnTo>
                <a:lnTo>
                  <a:pt x="1126147" y="55597"/>
                </a:lnTo>
                <a:lnTo>
                  <a:pt x="1126147" y="51263"/>
                </a:lnTo>
                <a:cubicBezTo>
                  <a:pt x="1135266" y="48699"/>
                  <a:pt x="1144186" y="47711"/>
                  <a:pt x="1149944" y="47711"/>
                </a:cubicBezTo>
                <a:lnTo>
                  <a:pt x="1154704" y="47711"/>
                </a:lnTo>
                <a:lnTo>
                  <a:pt x="1154704" y="61508"/>
                </a:lnTo>
                <a:lnTo>
                  <a:pt x="1154904" y="61508"/>
                </a:lnTo>
                <a:lnTo>
                  <a:pt x="1160450" y="55398"/>
                </a:lnTo>
                <a:cubicBezTo>
                  <a:pt x="1165809" y="49686"/>
                  <a:pt x="1171156" y="46724"/>
                  <a:pt x="1177902" y="46724"/>
                </a:cubicBezTo>
                <a:close/>
                <a:moveTo>
                  <a:pt x="2100179" y="46333"/>
                </a:moveTo>
                <a:cubicBezTo>
                  <a:pt x="2121603" y="46333"/>
                  <a:pt x="2134482" y="60527"/>
                  <a:pt x="2134482" y="83197"/>
                </a:cubicBezTo>
                <a:cubicBezTo>
                  <a:pt x="2134482" y="86941"/>
                  <a:pt x="2134482" y="90884"/>
                  <a:pt x="2134294" y="95814"/>
                </a:cubicBezTo>
                <a:lnTo>
                  <a:pt x="2075794" y="95814"/>
                </a:lnTo>
                <a:cubicBezTo>
                  <a:pt x="2075794" y="117895"/>
                  <a:pt x="2088673" y="130710"/>
                  <a:pt x="2105138" y="130710"/>
                </a:cubicBezTo>
                <a:cubicBezTo>
                  <a:pt x="2114857" y="130710"/>
                  <a:pt x="2125563" y="127357"/>
                  <a:pt x="2133095" y="122241"/>
                </a:cubicBezTo>
                <a:cubicBezTo>
                  <a:pt x="2133495" y="123222"/>
                  <a:pt x="2133895" y="125395"/>
                  <a:pt x="2133895" y="127357"/>
                </a:cubicBezTo>
                <a:cubicBezTo>
                  <a:pt x="2133895" y="136237"/>
                  <a:pt x="2120803" y="144507"/>
                  <a:pt x="2099779" y="144507"/>
                </a:cubicBezTo>
                <a:cubicBezTo>
                  <a:pt x="2077181" y="144507"/>
                  <a:pt x="2058730" y="126972"/>
                  <a:pt x="2058730" y="99360"/>
                </a:cubicBezTo>
                <a:cubicBezTo>
                  <a:pt x="2058730" y="65060"/>
                  <a:pt x="2079554" y="46333"/>
                  <a:pt x="2100179" y="46333"/>
                </a:cubicBezTo>
                <a:close/>
                <a:moveTo>
                  <a:pt x="1916570" y="46333"/>
                </a:moveTo>
                <a:cubicBezTo>
                  <a:pt x="1937994" y="46333"/>
                  <a:pt x="1950873" y="60527"/>
                  <a:pt x="1950873" y="83197"/>
                </a:cubicBezTo>
                <a:cubicBezTo>
                  <a:pt x="1950873" y="86941"/>
                  <a:pt x="1950873" y="90884"/>
                  <a:pt x="1950685" y="95814"/>
                </a:cubicBezTo>
                <a:lnTo>
                  <a:pt x="1892185" y="95814"/>
                </a:lnTo>
                <a:cubicBezTo>
                  <a:pt x="1892185" y="117895"/>
                  <a:pt x="1905064" y="130710"/>
                  <a:pt x="1921529" y="130710"/>
                </a:cubicBezTo>
                <a:cubicBezTo>
                  <a:pt x="1931248" y="130710"/>
                  <a:pt x="1941954" y="127357"/>
                  <a:pt x="1949486" y="122241"/>
                </a:cubicBezTo>
                <a:cubicBezTo>
                  <a:pt x="1949886" y="123222"/>
                  <a:pt x="1950286" y="125395"/>
                  <a:pt x="1950286" y="127357"/>
                </a:cubicBezTo>
                <a:cubicBezTo>
                  <a:pt x="1950286" y="136237"/>
                  <a:pt x="1937194" y="144507"/>
                  <a:pt x="1916170" y="144507"/>
                </a:cubicBezTo>
                <a:cubicBezTo>
                  <a:pt x="1893572" y="144507"/>
                  <a:pt x="1875121" y="126972"/>
                  <a:pt x="1875121" y="99360"/>
                </a:cubicBezTo>
                <a:cubicBezTo>
                  <a:pt x="1875121" y="65060"/>
                  <a:pt x="1895945" y="46333"/>
                  <a:pt x="1916570" y="46333"/>
                </a:cubicBezTo>
                <a:close/>
                <a:moveTo>
                  <a:pt x="1490354" y="46333"/>
                </a:moveTo>
                <a:cubicBezTo>
                  <a:pt x="1510378" y="46333"/>
                  <a:pt x="1522283" y="56386"/>
                  <a:pt x="1522283" y="72747"/>
                </a:cubicBezTo>
                <a:cubicBezTo>
                  <a:pt x="1522283" y="77087"/>
                  <a:pt x="1521684" y="86941"/>
                  <a:pt x="1521496" y="92660"/>
                </a:cubicBezTo>
                <a:lnTo>
                  <a:pt x="1520897" y="124601"/>
                </a:lnTo>
                <a:cubicBezTo>
                  <a:pt x="1522283" y="128152"/>
                  <a:pt x="1525256" y="131890"/>
                  <a:pt x="1528829" y="134660"/>
                </a:cubicBezTo>
                <a:cubicBezTo>
                  <a:pt x="1525856" y="138199"/>
                  <a:pt x="1520497" y="142148"/>
                  <a:pt x="1515338" y="144706"/>
                </a:cubicBezTo>
                <a:cubicBezTo>
                  <a:pt x="1511578" y="142347"/>
                  <a:pt x="1508604" y="139192"/>
                  <a:pt x="1506218" y="135045"/>
                </a:cubicBezTo>
                <a:cubicBezTo>
                  <a:pt x="1500672" y="140372"/>
                  <a:pt x="1489954" y="144507"/>
                  <a:pt x="1479448" y="144507"/>
                </a:cubicBezTo>
                <a:cubicBezTo>
                  <a:pt x="1464570" y="144507"/>
                  <a:pt x="1454264" y="135243"/>
                  <a:pt x="1454264" y="122626"/>
                </a:cubicBezTo>
                <a:cubicBezTo>
                  <a:pt x="1454264" y="105277"/>
                  <a:pt x="1473302" y="90493"/>
                  <a:pt x="1505819" y="90493"/>
                </a:cubicBezTo>
                <a:lnTo>
                  <a:pt x="1505819" y="85166"/>
                </a:lnTo>
                <a:cubicBezTo>
                  <a:pt x="1505819" y="63880"/>
                  <a:pt x="1500672" y="59341"/>
                  <a:pt x="1488167" y="59341"/>
                </a:cubicBezTo>
                <a:cubicBezTo>
                  <a:pt x="1477262" y="59341"/>
                  <a:pt x="1466756" y="63880"/>
                  <a:pt x="1458424" y="72157"/>
                </a:cubicBezTo>
                <a:cubicBezTo>
                  <a:pt x="1458037" y="70189"/>
                  <a:pt x="1457837" y="68413"/>
                  <a:pt x="1457837" y="66240"/>
                </a:cubicBezTo>
                <a:cubicBezTo>
                  <a:pt x="1457837" y="53623"/>
                  <a:pt x="1467156" y="46333"/>
                  <a:pt x="1490354" y="46333"/>
                </a:cubicBezTo>
                <a:close/>
                <a:moveTo>
                  <a:pt x="667826" y="46333"/>
                </a:moveTo>
                <a:cubicBezTo>
                  <a:pt x="687850" y="46333"/>
                  <a:pt x="699755" y="56386"/>
                  <a:pt x="699755" y="72747"/>
                </a:cubicBezTo>
                <a:cubicBezTo>
                  <a:pt x="699755" y="77087"/>
                  <a:pt x="699156" y="86941"/>
                  <a:pt x="698968" y="92660"/>
                </a:cubicBezTo>
                <a:lnTo>
                  <a:pt x="698369" y="124601"/>
                </a:lnTo>
                <a:cubicBezTo>
                  <a:pt x="699755" y="128152"/>
                  <a:pt x="702728" y="131890"/>
                  <a:pt x="706301" y="134660"/>
                </a:cubicBezTo>
                <a:cubicBezTo>
                  <a:pt x="703328" y="138199"/>
                  <a:pt x="697969" y="142148"/>
                  <a:pt x="692810" y="144706"/>
                </a:cubicBezTo>
                <a:cubicBezTo>
                  <a:pt x="689050" y="142347"/>
                  <a:pt x="686076" y="139192"/>
                  <a:pt x="683690" y="135045"/>
                </a:cubicBezTo>
                <a:cubicBezTo>
                  <a:pt x="678144" y="140372"/>
                  <a:pt x="667426" y="144507"/>
                  <a:pt x="656920" y="144507"/>
                </a:cubicBezTo>
                <a:cubicBezTo>
                  <a:pt x="642042" y="144507"/>
                  <a:pt x="631736" y="135243"/>
                  <a:pt x="631736" y="122626"/>
                </a:cubicBezTo>
                <a:cubicBezTo>
                  <a:pt x="631736" y="105277"/>
                  <a:pt x="650774" y="90493"/>
                  <a:pt x="683291" y="90493"/>
                </a:cubicBezTo>
                <a:lnTo>
                  <a:pt x="683291" y="85166"/>
                </a:lnTo>
                <a:cubicBezTo>
                  <a:pt x="683291" y="63880"/>
                  <a:pt x="678144" y="59341"/>
                  <a:pt x="665639" y="59341"/>
                </a:cubicBezTo>
                <a:cubicBezTo>
                  <a:pt x="654734" y="59341"/>
                  <a:pt x="644228" y="63880"/>
                  <a:pt x="635896" y="72157"/>
                </a:cubicBezTo>
                <a:cubicBezTo>
                  <a:pt x="635509" y="70189"/>
                  <a:pt x="635309" y="68413"/>
                  <a:pt x="635309" y="66240"/>
                </a:cubicBezTo>
                <a:cubicBezTo>
                  <a:pt x="635309" y="53623"/>
                  <a:pt x="644628" y="46333"/>
                  <a:pt x="667826" y="46333"/>
                </a:cubicBezTo>
                <a:close/>
                <a:moveTo>
                  <a:pt x="579495" y="46333"/>
                </a:moveTo>
                <a:cubicBezTo>
                  <a:pt x="599532" y="46333"/>
                  <a:pt x="611424" y="56386"/>
                  <a:pt x="611424" y="72747"/>
                </a:cubicBezTo>
                <a:cubicBezTo>
                  <a:pt x="611424" y="77087"/>
                  <a:pt x="610825" y="86941"/>
                  <a:pt x="610625" y="92660"/>
                </a:cubicBezTo>
                <a:lnTo>
                  <a:pt x="610038" y="124601"/>
                </a:lnTo>
                <a:cubicBezTo>
                  <a:pt x="611424" y="128152"/>
                  <a:pt x="614397" y="131890"/>
                  <a:pt x="617970" y="134660"/>
                </a:cubicBezTo>
                <a:cubicBezTo>
                  <a:pt x="614997" y="138199"/>
                  <a:pt x="609638" y="142148"/>
                  <a:pt x="604479" y="144706"/>
                </a:cubicBezTo>
                <a:cubicBezTo>
                  <a:pt x="600719" y="142347"/>
                  <a:pt x="597745" y="139192"/>
                  <a:pt x="595359" y="135045"/>
                </a:cubicBezTo>
                <a:cubicBezTo>
                  <a:pt x="589813" y="140372"/>
                  <a:pt x="579095" y="144507"/>
                  <a:pt x="568589" y="144507"/>
                </a:cubicBezTo>
                <a:cubicBezTo>
                  <a:pt x="553711" y="144507"/>
                  <a:pt x="543405" y="135243"/>
                  <a:pt x="543405" y="122626"/>
                </a:cubicBezTo>
                <a:cubicBezTo>
                  <a:pt x="543405" y="105277"/>
                  <a:pt x="562443" y="90493"/>
                  <a:pt x="594960" y="90493"/>
                </a:cubicBezTo>
                <a:lnTo>
                  <a:pt x="594960" y="85166"/>
                </a:lnTo>
                <a:cubicBezTo>
                  <a:pt x="594960" y="63880"/>
                  <a:pt x="589813" y="59341"/>
                  <a:pt x="577321" y="59341"/>
                </a:cubicBezTo>
                <a:cubicBezTo>
                  <a:pt x="566403" y="59341"/>
                  <a:pt x="555897" y="63880"/>
                  <a:pt x="547565" y="72157"/>
                </a:cubicBezTo>
                <a:cubicBezTo>
                  <a:pt x="547165" y="70189"/>
                  <a:pt x="546978" y="68413"/>
                  <a:pt x="546978" y="66240"/>
                </a:cubicBezTo>
                <a:cubicBezTo>
                  <a:pt x="546978" y="53623"/>
                  <a:pt x="556297" y="46333"/>
                  <a:pt x="579495" y="46333"/>
                </a:cubicBezTo>
                <a:close/>
                <a:moveTo>
                  <a:pt x="165308" y="46333"/>
                </a:moveTo>
                <a:cubicBezTo>
                  <a:pt x="185345" y="46333"/>
                  <a:pt x="197237" y="56386"/>
                  <a:pt x="197237" y="72747"/>
                </a:cubicBezTo>
                <a:cubicBezTo>
                  <a:pt x="197237" y="77087"/>
                  <a:pt x="196638" y="86941"/>
                  <a:pt x="196438" y="92660"/>
                </a:cubicBezTo>
                <a:lnTo>
                  <a:pt x="195851" y="124601"/>
                </a:lnTo>
                <a:cubicBezTo>
                  <a:pt x="197237" y="128152"/>
                  <a:pt x="200210" y="131890"/>
                  <a:pt x="203783" y="134660"/>
                </a:cubicBezTo>
                <a:cubicBezTo>
                  <a:pt x="200810" y="138199"/>
                  <a:pt x="195451" y="142148"/>
                  <a:pt x="190292" y="144706"/>
                </a:cubicBezTo>
                <a:cubicBezTo>
                  <a:pt x="186532" y="142347"/>
                  <a:pt x="183558" y="139192"/>
                  <a:pt x="181172" y="135045"/>
                </a:cubicBezTo>
                <a:cubicBezTo>
                  <a:pt x="175626" y="140372"/>
                  <a:pt x="164908" y="144507"/>
                  <a:pt x="154402" y="144507"/>
                </a:cubicBezTo>
                <a:cubicBezTo>
                  <a:pt x="139530" y="144507"/>
                  <a:pt x="129218" y="135243"/>
                  <a:pt x="129218" y="122626"/>
                </a:cubicBezTo>
                <a:cubicBezTo>
                  <a:pt x="129218" y="105277"/>
                  <a:pt x="148256" y="90493"/>
                  <a:pt x="180773" y="90493"/>
                </a:cubicBezTo>
                <a:lnTo>
                  <a:pt x="180773" y="85166"/>
                </a:lnTo>
                <a:cubicBezTo>
                  <a:pt x="180773" y="63880"/>
                  <a:pt x="175626" y="59341"/>
                  <a:pt x="163134" y="59341"/>
                </a:cubicBezTo>
                <a:cubicBezTo>
                  <a:pt x="152222" y="59341"/>
                  <a:pt x="141710" y="63880"/>
                  <a:pt x="133378" y="72157"/>
                </a:cubicBezTo>
                <a:cubicBezTo>
                  <a:pt x="132984" y="70189"/>
                  <a:pt x="132784" y="68413"/>
                  <a:pt x="132784" y="66240"/>
                </a:cubicBezTo>
                <a:cubicBezTo>
                  <a:pt x="132784" y="53623"/>
                  <a:pt x="142110" y="46333"/>
                  <a:pt x="165308" y="46333"/>
                </a:cubicBezTo>
                <a:close/>
                <a:moveTo>
                  <a:pt x="1070895" y="46135"/>
                </a:moveTo>
                <a:cubicBezTo>
                  <a:pt x="1095279" y="46135"/>
                  <a:pt x="1114117" y="64272"/>
                  <a:pt x="1114117" y="91673"/>
                </a:cubicBezTo>
                <a:cubicBezTo>
                  <a:pt x="1114117" y="124204"/>
                  <a:pt x="1091319" y="144707"/>
                  <a:pt x="1067722" y="144707"/>
                </a:cubicBezTo>
                <a:cubicBezTo>
                  <a:pt x="1043725" y="144707"/>
                  <a:pt x="1024287" y="127954"/>
                  <a:pt x="1024287" y="99168"/>
                </a:cubicBezTo>
                <a:cubicBezTo>
                  <a:pt x="1024287" y="66836"/>
                  <a:pt x="1046498" y="46135"/>
                  <a:pt x="1070895" y="46135"/>
                </a:cubicBezTo>
                <a:close/>
                <a:moveTo>
                  <a:pt x="2006013" y="46134"/>
                </a:moveTo>
                <a:cubicBezTo>
                  <a:pt x="2014146" y="46134"/>
                  <a:pt x="2024052" y="49487"/>
                  <a:pt x="2027425" y="52641"/>
                </a:cubicBezTo>
                <a:cubicBezTo>
                  <a:pt x="2030998" y="49288"/>
                  <a:pt x="2038530" y="46333"/>
                  <a:pt x="2044876" y="46333"/>
                </a:cubicBezTo>
                <a:cubicBezTo>
                  <a:pt x="2048249" y="46333"/>
                  <a:pt x="2051422" y="46923"/>
                  <a:pt x="2053408" y="47512"/>
                </a:cubicBezTo>
                <a:lnTo>
                  <a:pt x="2052022" y="60527"/>
                </a:lnTo>
                <a:cubicBezTo>
                  <a:pt x="2045676" y="59149"/>
                  <a:pt x="2038530" y="58354"/>
                  <a:pt x="2030798" y="58354"/>
                </a:cubicBezTo>
                <a:lnTo>
                  <a:pt x="2030798" y="58552"/>
                </a:lnTo>
                <a:cubicBezTo>
                  <a:pt x="2037344" y="63483"/>
                  <a:pt x="2042103" y="71958"/>
                  <a:pt x="2042103" y="80043"/>
                </a:cubicBezTo>
                <a:cubicBezTo>
                  <a:pt x="2042103" y="102911"/>
                  <a:pt x="2023265" y="118484"/>
                  <a:pt x="2001841" y="118484"/>
                </a:cubicBezTo>
                <a:cubicBezTo>
                  <a:pt x="1997481" y="118484"/>
                  <a:pt x="1992922" y="117503"/>
                  <a:pt x="1989549" y="116118"/>
                </a:cubicBezTo>
                <a:cubicBezTo>
                  <a:pt x="1986576" y="117894"/>
                  <a:pt x="1983203" y="122042"/>
                  <a:pt x="1983203" y="125581"/>
                </a:cubicBezTo>
                <a:cubicBezTo>
                  <a:pt x="1983203" y="131505"/>
                  <a:pt x="1988162" y="134659"/>
                  <a:pt x="1995895" y="134659"/>
                </a:cubicBezTo>
                <a:lnTo>
                  <a:pt x="2023665" y="134461"/>
                </a:lnTo>
                <a:cubicBezTo>
                  <a:pt x="2040317" y="134262"/>
                  <a:pt x="2049636" y="141949"/>
                  <a:pt x="2049636" y="156541"/>
                </a:cubicBezTo>
                <a:cubicBezTo>
                  <a:pt x="2049636" y="175268"/>
                  <a:pt x="2028824" y="191039"/>
                  <a:pt x="2001254" y="191039"/>
                </a:cubicBezTo>
                <a:cubicBezTo>
                  <a:pt x="1976270" y="191039"/>
                  <a:pt x="1963378" y="180993"/>
                  <a:pt x="1963378" y="167978"/>
                </a:cubicBezTo>
                <a:cubicBezTo>
                  <a:pt x="1963378" y="157522"/>
                  <a:pt x="1971510" y="149052"/>
                  <a:pt x="1982216" y="146084"/>
                </a:cubicBezTo>
                <a:lnTo>
                  <a:pt x="1982216" y="145898"/>
                </a:lnTo>
                <a:cubicBezTo>
                  <a:pt x="1974883" y="143327"/>
                  <a:pt x="1970511" y="138012"/>
                  <a:pt x="1970511" y="130511"/>
                </a:cubicBezTo>
                <a:cubicBezTo>
                  <a:pt x="1970511" y="123023"/>
                  <a:pt x="1976857" y="115330"/>
                  <a:pt x="1984402" y="112772"/>
                </a:cubicBezTo>
                <a:lnTo>
                  <a:pt x="1984402" y="112573"/>
                </a:lnTo>
                <a:cubicBezTo>
                  <a:pt x="1975470" y="109021"/>
                  <a:pt x="1966551" y="98770"/>
                  <a:pt x="1966551" y="85165"/>
                </a:cubicBezTo>
                <a:cubicBezTo>
                  <a:pt x="1966551" y="63085"/>
                  <a:pt x="1984402" y="46134"/>
                  <a:pt x="2006013" y="46134"/>
                </a:cubicBezTo>
                <a:close/>
                <a:moveTo>
                  <a:pt x="1651051" y="46134"/>
                </a:moveTo>
                <a:cubicBezTo>
                  <a:pt x="1675435" y="46134"/>
                  <a:pt x="1694273" y="64271"/>
                  <a:pt x="1694273" y="91673"/>
                </a:cubicBezTo>
                <a:cubicBezTo>
                  <a:pt x="1694273" y="124203"/>
                  <a:pt x="1671475" y="144706"/>
                  <a:pt x="1647878" y="144706"/>
                </a:cubicBezTo>
                <a:cubicBezTo>
                  <a:pt x="1623881" y="144706"/>
                  <a:pt x="1604443" y="127953"/>
                  <a:pt x="1604443" y="99167"/>
                </a:cubicBezTo>
                <a:cubicBezTo>
                  <a:pt x="1604443" y="66836"/>
                  <a:pt x="1626654" y="46134"/>
                  <a:pt x="1651051" y="46134"/>
                </a:cubicBezTo>
                <a:close/>
                <a:moveTo>
                  <a:pt x="965437" y="46134"/>
                </a:moveTo>
                <a:cubicBezTo>
                  <a:pt x="989821" y="46134"/>
                  <a:pt x="1008659" y="64271"/>
                  <a:pt x="1008659" y="91673"/>
                </a:cubicBezTo>
                <a:cubicBezTo>
                  <a:pt x="1008659" y="124203"/>
                  <a:pt x="985861" y="144706"/>
                  <a:pt x="962264" y="144706"/>
                </a:cubicBezTo>
                <a:cubicBezTo>
                  <a:pt x="938267" y="144706"/>
                  <a:pt x="918829" y="127953"/>
                  <a:pt x="918829" y="99167"/>
                </a:cubicBezTo>
                <a:cubicBezTo>
                  <a:pt x="918829" y="66836"/>
                  <a:pt x="941040" y="46134"/>
                  <a:pt x="965437" y="46134"/>
                </a:cubicBezTo>
                <a:close/>
                <a:moveTo>
                  <a:pt x="379709" y="46134"/>
                </a:moveTo>
                <a:cubicBezTo>
                  <a:pt x="404093" y="46134"/>
                  <a:pt x="422931" y="64271"/>
                  <a:pt x="422931" y="91673"/>
                </a:cubicBezTo>
                <a:cubicBezTo>
                  <a:pt x="422931" y="124203"/>
                  <a:pt x="400133" y="144706"/>
                  <a:pt x="376536" y="144706"/>
                </a:cubicBezTo>
                <a:cubicBezTo>
                  <a:pt x="352539" y="144706"/>
                  <a:pt x="333101" y="127953"/>
                  <a:pt x="333101" y="99167"/>
                </a:cubicBezTo>
                <a:cubicBezTo>
                  <a:pt x="333101" y="66836"/>
                  <a:pt x="355312" y="46134"/>
                  <a:pt x="379709" y="46134"/>
                </a:cubicBezTo>
                <a:close/>
                <a:moveTo>
                  <a:pt x="1840344" y="33120"/>
                </a:moveTo>
                <a:lnTo>
                  <a:pt x="1839544" y="50866"/>
                </a:lnTo>
                <a:lnTo>
                  <a:pt x="1865728" y="50866"/>
                </a:lnTo>
                <a:lnTo>
                  <a:pt x="1864328" y="61509"/>
                </a:lnTo>
                <a:lnTo>
                  <a:pt x="1838945" y="61509"/>
                </a:lnTo>
                <a:lnTo>
                  <a:pt x="1838557" y="86352"/>
                </a:lnTo>
                <a:cubicBezTo>
                  <a:pt x="1838357" y="94629"/>
                  <a:pt x="1838357" y="102123"/>
                  <a:pt x="1838357" y="109419"/>
                </a:cubicBezTo>
                <a:cubicBezTo>
                  <a:pt x="1838357" y="125396"/>
                  <a:pt x="1843117" y="130909"/>
                  <a:pt x="1850450" y="130909"/>
                </a:cubicBezTo>
                <a:cubicBezTo>
                  <a:pt x="1856209" y="130909"/>
                  <a:pt x="1861156" y="128935"/>
                  <a:pt x="1865128" y="125781"/>
                </a:cubicBezTo>
                <a:lnTo>
                  <a:pt x="1867114" y="126575"/>
                </a:lnTo>
                <a:cubicBezTo>
                  <a:pt x="1866315" y="138199"/>
                  <a:pt x="1859382" y="144123"/>
                  <a:pt x="1845690" y="144123"/>
                </a:cubicBezTo>
                <a:cubicBezTo>
                  <a:pt x="1829825" y="144123"/>
                  <a:pt x="1822093" y="135840"/>
                  <a:pt x="1822093" y="116709"/>
                </a:cubicBezTo>
                <a:cubicBezTo>
                  <a:pt x="1822093" y="107246"/>
                  <a:pt x="1822493" y="96802"/>
                  <a:pt x="1822692" y="87730"/>
                </a:cubicBezTo>
                <a:lnTo>
                  <a:pt x="1823280" y="61509"/>
                </a:lnTo>
                <a:lnTo>
                  <a:pt x="1812374" y="61509"/>
                </a:lnTo>
                <a:lnTo>
                  <a:pt x="1812374" y="55008"/>
                </a:lnTo>
                <a:lnTo>
                  <a:pt x="1833798" y="33915"/>
                </a:lnTo>
                <a:close/>
                <a:moveTo>
                  <a:pt x="1569466" y="33120"/>
                </a:moveTo>
                <a:lnTo>
                  <a:pt x="1568666" y="50866"/>
                </a:lnTo>
                <a:lnTo>
                  <a:pt x="1594850" y="50866"/>
                </a:lnTo>
                <a:lnTo>
                  <a:pt x="1593450" y="61509"/>
                </a:lnTo>
                <a:lnTo>
                  <a:pt x="1568067" y="61509"/>
                </a:lnTo>
                <a:lnTo>
                  <a:pt x="1567679" y="86352"/>
                </a:lnTo>
                <a:cubicBezTo>
                  <a:pt x="1567479" y="94629"/>
                  <a:pt x="1567479" y="102123"/>
                  <a:pt x="1567479" y="109419"/>
                </a:cubicBezTo>
                <a:cubicBezTo>
                  <a:pt x="1567479" y="125396"/>
                  <a:pt x="1572239" y="130909"/>
                  <a:pt x="1579572" y="130909"/>
                </a:cubicBezTo>
                <a:cubicBezTo>
                  <a:pt x="1585331" y="130909"/>
                  <a:pt x="1590278" y="128935"/>
                  <a:pt x="1594250" y="125781"/>
                </a:cubicBezTo>
                <a:lnTo>
                  <a:pt x="1596236" y="126575"/>
                </a:lnTo>
                <a:cubicBezTo>
                  <a:pt x="1595437" y="138199"/>
                  <a:pt x="1588504" y="144123"/>
                  <a:pt x="1574812" y="144123"/>
                </a:cubicBezTo>
                <a:cubicBezTo>
                  <a:pt x="1558947" y="144123"/>
                  <a:pt x="1551215" y="135840"/>
                  <a:pt x="1551215" y="116709"/>
                </a:cubicBezTo>
                <a:cubicBezTo>
                  <a:pt x="1551215" y="107246"/>
                  <a:pt x="1551615" y="96802"/>
                  <a:pt x="1551814" y="87730"/>
                </a:cubicBezTo>
                <a:lnTo>
                  <a:pt x="1552402" y="61509"/>
                </a:lnTo>
                <a:lnTo>
                  <a:pt x="1541496" y="61509"/>
                </a:lnTo>
                <a:lnTo>
                  <a:pt x="1541496" y="55008"/>
                </a:lnTo>
                <a:lnTo>
                  <a:pt x="1562920" y="33915"/>
                </a:lnTo>
                <a:close/>
                <a:moveTo>
                  <a:pt x="244420" y="33120"/>
                </a:moveTo>
                <a:lnTo>
                  <a:pt x="243620" y="50866"/>
                </a:lnTo>
                <a:lnTo>
                  <a:pt x="269804" y="50866"/>
                </a:lnTo>
                <a:lnTo>
                  <a:pt x="268417" y="61509"/>
                </a:lnTo>
                <a:lnTo>
                  <a:pt x="243033" y="61509"/>
                </a:lnTo>
                <a:lnTo>
                  <a:pt x="242633" y="86352"/>
                </a:lnTo>
                <a:cubicBezTo>
                  <a:pt x="242433" y="94629"/>
                  <a:pt x="242433" y="102123"/>
                  <a:pt x="242433" y="109419"/>
                </a:cubicBezTo>
                <a:cubicBezTo>
                  <a:pt x="242433" y="125396"/>
                  <a:pt x="247193" y="130909"/>
                  <a:pt x="254526" y="130909"/>
                </a:cubicBezTo>
                <a:cubicBezTo>
                  <a:pt x="260285" y="130909"/>
                  <a:pt x="265244" y="128935"/>
                  <a:pt x="269204" y="125781"/>
                </a:cubicBezTo>
                <a:lnTo>
                  <a:pt x="271190" y="126575"/>
                </a:lnTo>
                <a:cubicBezTo>
                  <a:pt x="270391" y="138199"/>
                  <a:pt x="263458" y="144123"/>
                  <a:pt x="249766" y="144123"/>
                </a:cubicBezTo>
                <a:cubicBezTo>
                  <a:pt x="233901" y="144123"/>
                  <a:pt x="226169" y="135840"/>
                  <a:pt x="226169" y="116709"/>
                </a:cubicBezTo>
                <a:cubicBezTo>
                  <a:pt x="226169" y="107246"/>
                  <a:pt x="226569" y="96802"/>
                  <a:pt x="226768" y="87730"/>
                </a:cubicBezTo>
                <a:lnTo>
                  <a:pt x="227356" y="61509"/>
                </a:lnTo>
                <a:lnTo>
                  <a:pt x="216450" y="61509"/>
                </a:lnTo>
                <a:lnTo>
                  <a:pt x="216450" y="55008"/>
                </a:lnTo>
                <a:lnTo>
                  <a:pt x="237874" y="33915"/>
                </a:lnTo>
                <a:close/>
                <a:moveTo>
                  <a:pt x="100149" y="14393"/>
                </a:moveTo>
                <a:cubicBezTo>
                  <a:pt x="108081" y="14393"/>
                  <a:pt x="111648" y="14989"/>
                  <a:pt x="116801" y="16566"/>
                </a:cubicBezTo>
                <a:lnTo>
                  <a:pt x="116801" y="20112"/>
                </a:lnTo>
                <a:cubicBezTo>
                  <a:pt x="108081" y="22875"/>
                  <a:pt x="105502" y="26420"/>
                  <a:pt x="105502" y="38646"/>
                </a:cubicBezTo>
                <a:lnTo>
                  <a:pt x="105502" y="141950"/>
                </a:lnTo>
                <a:lnTo>
                  <a:pt x="96176" y="144123"/>
                </a:lnTo>
                <a:lnTo>
                  <a:pt x="33516" y="41403"/>
                </a:lnTo>
                <a:lnTo>
                  <a:pt x="33316" y="41602"/>
                </a:lnTo>
                <a:lnTo>
                  <a:pt x="33316" y="132685"/>
                </a:lnTo>
                <a:lnTo>
                  <a:pt x="45409" y="135840"/>
                </a:lnTo>
                <a:lnTo>
                  <a:pt x="45409" y="140174"/>
                </a:lnTo>
                <a:cubicBezTo>
                  <a:pt x="39662" y="142347"/>
                  <a:pt x="33910" y="143527"/>
                  <a:pt x="27364" y="143527"/>
                </a:cubicBezTo>
                <a:cubicBezTo>
                  <a:pt x="19431" y="143527"/>
                  <a:pt x="14079" y="142931"/>
                  <a:pt x="9319" y="141552"/>
                </a:cubicBezTo>
                <a:lnTo>
                  <a:pt x="9319" y="137814"/>
                </a:lnTo>
                <a:cubicBezTo>
                  <a:pt x="18045" y="135442"/>
                  <a:pt x="20824" y="131108"/>
                  <a:pt x="20824" y="120466"/>
                </a:cubicBezTo>
                <a:lnTo>
                  <a:pt x="20824" y="25632"/>
                </a:lnTo>
                <a:lnTo>
                  <a:pt x="8326" y="22279"/>
                </a:lnTo>
                <a:lnTo>
                  <a:pt x="8326" y="16566"/>
                </a:lnTo>
                <a:cubicBezTo>
                  <a:pt x="15865" y="15579"/>
                  <a:pt x="23797" y="15182"/>
                  <a:pt x="30143" y="15182"/>
                </a:cubicBezTo>
                <a:lnTo>
                  <a:pt x="37476" y="15182"/>
                </a:lnTo>
                <a:lnTo>
                  <a:pt x="92610" y="105278"/>
                </a:lnTo>
                <a:lnTo>
                  <a:pt x="93003" y="105079"/>
                </a:lnTo>
                <a:lnTo>
                  <a:pt x="93003" y="25042"/>
                </a:lnTo>
                <a:lnTo>
                  <a:pt x="80312" y="21888"/>
                </a:lnTo>
                <a:lnTo>
                  <a:pt x="80312" y="17746"/>
                </a:lnTo>
                <a:cubicBezTo>
                  <a:pt x="86857" y="15771"/>
                  <a:pt x="93403" y="14393"/>
                  <a:pt x="100149" y="14393"/>
                </a:cubicBezTo>
                <a:close/>
                <a:moveTo>
                  <a:pt x="872920" y="14002"/>
                </a:moveTo>
                <a:cubicBezTo>
                  <a:pt x="886399" y="14002"/>
                  <a:pt x="895331" y="15772"/>
                  <a:pt x="902264" y="19323"/>
                </a:cubicBezTo>
                <a:lnTo>
                  <a:pt x="900690" y="46725"/>
                </a:lnTo>
                <a:lnTo>
                  <a:pt x="895331" y="46725"/>
                </a:lnTo>
                <a:lnTo>
                  <a:pt x="894531" y="43179"/>
                </a:lnTo>
                <a:cubicBezTo>
                  <a:pt x="891358" y="30953"/>
                  <a:pt x="885612" y="26029"/>
                  <a:pt x="871334" y="26029"/>
                </a:cubicBezTo>
                <a:cubicBezTo>
                  <a:pt x="851696" y="26029"/>
                  <a:pt x="832658" y="45737"/>
                  <a:pt x="832658" y="80044"/>
                </a:cubicBezTo>
                <a:cubicBezTo>
                  <a:pt x="832658" y="116517"/>
                  <a:pt x="851109" y="132686"/>
                  <a:pt x="869547" y="132686"/>
                </a:cubicBezTo>
                <a:cubicBezTo>
                  <a:pt x="884225" y="132686"/>
                  <a:pt x="891558" y="127954"/>
                  <a:pt x="895731" y="117504"/>
                </a:cubicBezTo>
                <a:lnTo>
                  <a:pt x="897704" y="112772"/>
                </a:lnTo>
                <a:lnTo>
                  <a:pt x="903063" y="112772"/>
                </a:lnTo>
                <a:lnTo>
                  <a:pt x="901077" y="138795"/>
                </a:lnTo>
                <a:cubicBezTo>
                  <a:pt x="893744" y="142546"/>
                  <a:pt x="881652" y="144905"/>
                  <a:pt x="866574" y="144905"/>
                </a:cubicBezTo>
                <a:cubicBezTo>
                  <a:pt x="837817" y="144905"/>
                  <a:pt x="813233" y="123620"/>
                  <a:pt x="813233" y="82608"/>
                </a:cubicBezTo>
                <a:cubicBezTo>
                  <a:pt x="813233" y="41205"/>
                  <a:pt x="841590" y="14002"/>
                  <a:pt x="872920" y="14002"/>
                </a:cubicBezTo>
                <a:close/>
                <a:moveTo>
                  <a:pt x="1086947" y="10649"/>
                </a:moveTo>
                <a:cubicBezTo>
                  <a:pt x="1092306" y="10649"/>
                  <a:pt x="1096466" y="14791"/>
                  <a:pt x="1096466" y="20112"/>
                </a:cubicBezTo>
                <a:cubicBezTo>
                  <a:pt x="1096466" y="25433"/>
                  <a:pt x="1092306" y="29575"/>
                  <a:pt x="1086947" y="29575"/>
                </a:cubicBezTo>
                <a:cubicBezTo>
                  <a:pt x="1081601" y="29575"/>
                  <a:pt x="1077428" y="25433"/>
                  <a:pt x="1077428" y="20112"/>
                </a:cubicBezTo>
                <a:cubicBezTo>
                  <a:pt x="1077428" y="14791"/>
                  <a:pt x="1081601" y="10649"/>
                  <a:pt x="1086947" y="10649"/>
                </a:cubicBezTo>
                <a:close/>
                <a:moveTo>
                  <a:pt x="1056017" y="10649"/>
                </a:moveTo>
                <a:cubicBezTo>
                  <a:pt x="1061376" y="10649"/>
                  <a:pt x="1065536" y="14791"/>
                  <a:pt x="1065536" y="20112"/>
                </a:cubicBezTo>
                <a:cubicBezTo>
                  <a:pt x="1065536" y="25433"/>
                  <a:pt x="1061376" y="29575"/>
                  <a:pt x="1056017" y="29575"/>
                </a:cubicBezTo>
                <a:cubicBezTo>
                  <a:pt x="1050658" y="29575"/>
                  <a:pt x="1046498" y="25433"/>
                  <a:pt x="1046498" y="20112"/>
                </a:cubicBezTo>
                <a:cubicBezTo>
                  <a:pt x="1046498" y="14791"/>
                  <a:pt x="1050658" y="10649"/>
                  <a:pt x="1056017" y="10649"/>
                </a:cubicBezTo>
                <a:close/>
                <a:moveTo>
                  <a:pt x="1314390" y="6706"/>
                </a:moveTo>
                <a:cubicBezTo>
                  <a:pt x="1319936" y="6706"/>
                  <a:pt x="1324696" y="10848"/>
                  <a:pt x="1324696" y="17349"/>
                </a:cubicBezTo>
                <a:cubicBezTo>
                  <a:pt x="1324696" y="24253"/>
                  <a:pt x="1319936" y="29575"/>
                  <a:pt x="1313590" y="29575"/>
                </a:cubicBezTo>
                <a:cubicBezTo>
                  <a:pt x="1307644" y="29575"/>
                  <a:pt x="1303084" y="24843"/>
                  <a:pt x="1303084" y="18336"/>
                </a:cubicBezTo>
                <a:cubicBezTo>
                  <a:pt x="1303084" y="12226"/>
                  <a:pt x="1307444" y="6706"/>
                  <a:pt x="1314390" y="6706"/>
                </a:cubicBezTo>
                <a:close/>
                <a:moveTo>
                  <a:pt x="303133" y="6706"/>
                </a:moveTo>
                <a:cubicBezTo>
                  <a:pt x="308679" y="6706"/>
                  <a:pt x="313439" y="10848"/>
                  <a:pt x="313439" y="17349"/>
                </a:cubicBezTo>
                <a:cubicBezTo>
                  <a:pt x="313439" y="24253"/>
                  <a:pt x="308679" y="29575"/>
                  <a:pt x="302333" y="29575"/>
                </a:cubicBezTo>
                <a:cubicBezTo>
                  <a:pt x="296387" y="29575"/>
                  <a:pt x="291827" y="24843"/>
                  <a:pt x="291827" y="18336"/>
                </a:cubicBezTo>
                <a:cubicBezTo>
                  <a:pt x="291827" y="12226"/>
                  <a:pt x="296187" y="6706"/>
                  <a:pt x="303133" y="6706"/>
                </a:cubicBezTo>
                <a:close/>
                <a:moveTo>
                  <a:pt x="1265546" y="0"/>
                </a:moveTo>
                <a:lnTo>
                  <a:pt x="1271892" y="0"/>
                </a:lnTo>
                <a:lnTo>
                  <a:pt x="1270705" y="11040"/>
                </a:lnTo>
                <a:lnTo>
                  <a:pt x="1270705" y="124005"/>
                </a:lnTo>
                <a:cubicBezTo>
                  <a:pt x="1272091" y="127954"/>
                  <a:pt x="1274465" y="132089"/>
                  <a:pt x="1278238" y="135442"/>
                </a:cubicBezTo>
                <a:cubicBezTo>
                  <a:pt x="1274265" y="138994"/>
                  <a:pt x="1269905" y="141751"/>
                  <a:pt x="1264359" y="144706"/>
                </a:cubicBezTo>
                <a:cubicBezTo>
                  <a:pt x="1260386" y="141552"/>
                  <a:pt x="1256814" y="137019"/>
                  <a:pt x="1254840" y="132884"/>
                </a:cubicBezTo>
                <a:cubicBezTo>
                  <a:pt x="1248494" y="139391"/>
                  <a:pt x="1237576" y="144123"/>
                  <a:pt x="1229456" y="144123"/>
                </a:cubicBezTo>
                <a:cubicBezTo>
                  <a:pt x="1209419" y="144123"/>
                  <a:pt x="1193354" y="127557"/>
                  <a:pt x="1193354" y="101335"/>
                </a:cubicBezTo>
                <a:cubicBezTo>
                  <a:pt x="1193354" y="65849"/>
                  <a:pt x="1214978" y="46532"/>
                  <a:pt x="1240749" y="46532"/>
                </a:cubicBezTo>
                <a:cubicBezTo>
                  <a:pt x="1245508" y="46532"/>
                  <a:pt x="1251267" y="47122"/>
                  <a:pt x="1254440" y="47911"/>
                </a:cubicBezTo>
                <a:lnTo>
                  <a:pt x="1254440" y="13213"/>
                </a:lnTo>
                <a:lnTo>
                  <a:pt x="1240949" y="7886"/>
                </a:lnTo>
                <a:lnTo>
                  <a:pt x="1240949" y="3552"/>
                </a:lnTo>
                <a:cubicBezTo>
                  <a:pt x="1250068" y="987"/>
                  <a:pt x="1259787" y="0"/>
                  <a:pt x="1265546" y="0"/>
                </a:cubicBezTo>
                <a:close/>
                <a:moveTo>
                  <a:pt x="743452" y="0"/>
                </a:moveTo>
                <a:lnTo>
                  <a:pt x="749798" y="0"/>
                </a:lnTo>
                <a:lnTo>
                  <a:pt x="748799" y="11040"/>
                </a:lnTo>
                <a:lnTo>
                  <a:pt x="748799" y="133281"/>
                </a:lnTo>
                <a:lnTo>
                  <a:pt x="759904" y="136237"/>
                </a:lnTo>
                <a:lnTo>
                  <a:pt x="759904" y="139975"/>
                </a:lnTo>
                <a:cubicBezTo>
                  <a:pt x="753159" y="142347"/>
                  <a:pt x="746813" y="143328"/>
                  <a:pt x="736907" y="143328"/>
                </a:cubicBezTo>
                <a:cubicBezTo>
                  <a:pt x="732147" y="143328"/>
                  <a:pt x="726588" y="142931"/>
                  <a:pt x="722028" y="141552"/>
                </a:cubicBezTo>
                <a:lnTo>
                  <a:pt x="722028" y="138199"/>
                </a:lnTo>
                <a:cubicBezTo>
                  <a:pt x="727188" y="136237"/>
                  <a:pt x="732547" y="132288"/>
                  <a:pt x="732547" y="127557"/>
                </a:cubicBezTo>
                <a:lnTo>
                  <a:pt x="732547" y="13213"/>
                </a:lnTo>
                <a:lnTo>
                  <a:pt x="719655" y="7886"/>
                </a:lnTo>
                <a:lnTo>
                  <a:pt x="719655" y="3552"/>
                </a:lnTo>
                <a:cubicBezTo>
                  <a:pt x="728574" y="987"/>
                  <a:pt x="737893" y="0"/>
                  <a:pt x="743452" y="0"/>
                </a:cubicBezTo>
                <a:close/>
              </a:path>
            </a:pathLst>
          </a:custGeom>
          <a:solidFill>
            <a:schemeClr val="bg1"/>
          </a:solidFill>
        </p:spPr>
        <p:txBody>
          <a:bodyPr wrap="square">
            <a:noAutofit/>
          </a:bodyPr>
          <a:lstStyle>
            <a:lvl1pPr>
              <a:buNone/>
              <a:defRPr sz="100" b="0"/>
            </a:lvl1pPr>
          </a:lstStyle>
          <a:p>
            <a:r>
              <a:rPr lang="nl-NL"/>
              <a:t>Klik op het pictogram als u een afbeelding wilt toevoegen</a:t>
            </a:r>
            <a:endParaRPr lang="nl-NL" dirty="0"/>
          </a:p>
        </p:txBody>
      </p:sp>
      <p:sp>
        <p:nvSpPr>
          <p:cNvPr id="10" name="Tijdelijke aanduiding voor tekst 4">
            <a:extLst>
              <a:ext uri="{FF2B5EF4-FFF2-40B4-BE49-F238E27FC236}">
                <a16:creationId xmlns:a16="http://schemas.microsoft.com/office/drawing/2014/main" id="{4D78841B-8018-A54E-D9E0-6F591C15CD54}"/>
              </a:ext>
            </a:extLst>
          </p:cNvPr>
          <p:cNvSpPr>
            <a:spLocks noGrp="1"/>
          </p:cNvSpPr>
          <p:nvPr>
            <p:ph type="body" sz="quarter" idx="15" hasCustomPrompt="1"/>
          </p:nvPr>
        </p:nvSpPr>
        <p:spPr>
          <a:xfrm>
            <a:off x="7606265" y="2666134"/>
            <a:ext cx="3056419" cy="704850"/>
          </a:xfrm>
          <a:solidFill>
            <a:schemeClr val="tx1">
              <a:alpha val="80000"/>
            </a:schemeClr>
          </a:solidFill>
        </p:spPr>
        <p:txBody>
          <a:bodyPr/>
          <a:lstStyle>
            <a:lvl1pPr marL="0" indent="0">
              <a:buNone/>
              <a:defRPr/>
            </a:lvl1pPr>
          </a:lstStyle>
          <a:p>
            <a:pPr lvl="0"/>
            <a:r>
              <a:rPr lang="nl-NL" dirty="0"/>
              <a:t> </a:t>
            </a:r>
          </a:p>
        </p:txBody>
      </p:sp>
      <p:sp>
        <p:nvSpPr>
          <p:cNvPr id="11" name="Tijdelijke aanduiding voor tekst 4">
            <a:extLst>
              <a:ext uri="{FF2B5EF4-FFF2-40B4-BE49-F238E27FC236}">
                <a16:creationId xmlns:a16="http://schemas.microsoft.com/office/drawing/2014/main" id="{4A79AF1C-E72C-7931-A9DA-14CC8BB33FA9}"/>
              </a:ext>
            </a:extLst>
          </p:cNvPr>
          <p:cNvSpPr>
            <a:spLocks noGrp="1"/>
          </p:cNvSpPr>
          <p:nvPr>
            <p:ph type="body" sz="quarter" idx="16" hasCustomPrompt="1"/>
          </p:nvPr>
        </p:nvSpPr>
        <p:spPr>
          <a:xfrm>
            <a:off x="7606265" y="4058407"/>
            <a:ext cx="3056419" cy="704850"/>
          </a:xfrm>
          <a:solidFill>
            <a:schemeClr val="tx1">
              <a:alpha val="80000"/>
            </a:schemeClr>
          </a:solidFill>
        </p:spPr>
        <p:txBody>
          <a:bodyPr/>
          <a:lstStyle>
            <a:lvl1pPr marL="0" indent="0">
              <a:buNone/>
              <a:defRPr/>
            </a:lvl1pPr>
          </a:lstStyle>
          <a:p>
            <a:pPr lvl="0"/>
            <a:r>
              <a:rPr lang="nl-NL" dirty="0"/>
              <a:t> </a:t>
            </a:r>
          </a:p>
        </p:txBody>
      </p:sp>
    </p:spTree>
    <p:extLst>
      <p:ext uri="{BB962C8B-B14F-4D97-AF65-F5344CB8AC3E}">
        <p14:creationId xmlns:p14="http://schemas.microsoft.com/office/powerpoint/2010/main" val="1634897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5754">
          <p15:clr>
            <a:srgbClr val="FBAE40"/>
          </p15:clr>
        </p15:guide>
        <p15:guide id="3" pos="404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5_Cover - Foto groot Diapositief">
    <p:bg>
      <p:bgPr>
        <a:solidFill>
          <a:srgbClr val="777C00"/>
        </a:solidFill>
        <a:effectLst/>
      </p:bgPr>
    </p:bg>
    <p:spTree>
      <p:nvGrpSpPr>
        <p:cNvPr id="1" name=""/>
        <p:cNvGrpSpPr/>
        <p:nvPr/>
      </p:nvGrpSpPr>
      <p:grpSpPr>
        <a:xfrm>
          <a:off x="0" y="0"/>
          <a:ext cx="0" cy="0"/>
          <a:chOff x="0" y="0"/>
          <a:chExt cx="0" cy="0"/>
        </a:xfrm>
      </p:grpSpPr>
      <p:sp>
        <p:nvSpPr>
          <p:cNvPr id="61" name="Vrije vorm 60">
            <a:extLst>
              <a:ext uri="{FF2B5EF4-FFF2-40B4-BE49-F238E27FC236}">
                <a16:creationId xmlns:a16="http://schemas.microsoft.com/office/drawing/2014/main" id="{5C434E8B-96A9-B244-B819-4A4BFADD70BB}"/>
              </a:ext>
            </a:extLst>
          </p:cNvPr>
          <p:cNvSpPr/>
          <p:nvPr userDrawn="1"/>
        </p:nvSpPr>
        <p:spPr>
          <a:xfrm>
            <a:off x="5638800" y="0"/>
            <a:ext cx="914400" cy="1410789"/>
          </a:xfrm>
          <a:custGeom>
            <a:avLst/>
            <a:gdLst>
              <a:gd name="connsiteX0" fmla="*/ 0 w 475238"/>
              <a:gd name="connsiteY0" fmla="*/ 0 h 944879"/>
              <a:gd name="connsiteX1" fmla="*/ 475239 w 475238"/>
              <a:gd name="connsiteY1" fmla="*/ 0 h 944879"/>
              <a:gd name="connsiteX2" fmla="*/ 475239 w 475238"/>
              <a:gd name="connsiteY2" fmla="*/ 944880 h 944879"/>
              <a:gd name="connsiteX3" fmla="*/ 0 w 475238"/>
              <a:gd name="connsiteY3" fmla="*/ 944880 h 944879"/>
            </a:gdLst>
            <a:ahLst/>
            <a:cxnLst>
              <a:cxn ang="0">
                <a:pos x="connsiteX0" y="connsiteY0"/>
              </a:cxn>
              <a:cxn ang="0">
                <a:pos x="connsiteX1" y="connsiteY1"/>
              </a:cxn>
              <a:cxn ang="0">
                <a:pos x="connsiteX2" y="connsiteY2"/>
              </a:cxn>
              <a:cxn ang="0">
                <a:pos x="connsiteX3" y="connsiteY3"/>
              </a:cxn>
            </a:cxnLst>
            <a:rect l="l" t="t" r="r" b="b"/>
            <a:pathLst>
              <a:path w="475238" h="944879">
                <a:moveTo>
                  <a:pt x="0" y="0"/>
                </a:moveTo>
                <a:lnTo>
                  <a:pt x="475239" y="0"/>
                </a:lnTo>
                <a:lnTo>
                  <a:pt x="475239" y="944880"/>
                </a:lnTo>
                <a:lnTo>
                  <a:pt x="0" y="944880"/>
                </a:lnTo>
                <a:close/>
              </a:path>
            </a:pathLst>
          </a:custGeom>
          <a:solidFill>
            <a:srgbClr val="154273"/>
          </a:solidFill>
          <a:ln w="9495" cap="flat">
            <a:noFill/>
            <a:prstDash val="solid"/>
            <a:miter/>
          </a:ln>
        </p:spPr>
        <p:txBody>
          <a:bodyPr rtlCol="0" anchor="ctr"/>
          <a:lstStyle/>
          <a:p>
            <a:endParaRPr lang="nl-NL"/>
          </a:p>
        </p:txBody>
      </p:sp>
      <p:sp>
        <p:nvSpPr>
          <p:cNvPr id="66" name="Tijdelijke aanduiding voor afbeelding 65">
            <a:extLst>
              <a:ext uri="{FF2B5EF4-FFF2-40B4-BE49-F238E27FC236}">
                <a16:creationId xmlns:a16="http://schemas.microsoft.com/office/drawing/2014/main" id="{83DB917B-4ECC-8941-9321-30805E205015}"/>
              </a:ext>
            </a:extLst>
          </p:cNvPr>
          <p:cNvSpPr>
            <a:spLocks noGrp="1"/>
          </p:cNvSpPr>
          <p:nvPr>
            <p:ph type="pic" sz="quarter" idx="11" hasCustomPrompt="1"/>
          </p:nvPr>
        </p:nvSpPr>
        <p:spPr>
          <a:xfrm>
            <a:off x="0" y="0"/>
            <a:ext cx="12192000" cy="6858000"/>
          </a:xfrm>
          <a:custGeom>
            <a:avLst/>
            <a:gdLst>
              <a:gd name="connsiteX0" fmla="*/ 0 w 12192000"/>
              <a:gd name="connsiteY0" fmla="*/ 0 h 6858000"/>
              <a:gd name="connsiteX1" fmla="*/ 5772150 w 12192000"/>
              <a:gd name="connsiteY1" fmla="*/ 0 h 6858000"/>
              <a:gd name="connsiteX2" fmla="*/ 5772150 w 12192000"/>
              <a:gd name="connsiteY2" fmla="*/ 1280161 h 6858000"/>
              <a:gd name="connsiteX3" fmla="*/ 6410327 w 12192000"/>
              <a:gd name="connsiteY3" fmla="*/ 1280161 h 6858000"/>
              <a:gd name="connsiteX4" fmla="*/ 6410327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5772150" y="0"/>
                </a:lnTo>
                <a:lnTo>
                  <a:pt x="5772150" y="1280161"/>
                </a:lnTo>
                <a:lnTo>
                  <a:pt x="6410327" y="1280161"/>
                </a:lnTo>
                <a:lnTo>
                  <a:pt x="6410327" y="0"/>
                </a:lnTo>
                <a:lnTo>
                  <a:pt x="12192000" y="0"/>
                </a:lnTo>
                <a:lnTo>
                  <a:pt x="12192000" y="6858000"/>
                </a:lnTo>
                <a:lnTo>
                  <a:pt x="0" y="6858000"/>
                </a:lnTo>
                <a:close/>
              </a:path>
            </a:pathLst>
          </a:custGeom>
          <a:solidFill>
            <a:srgbClr val="777C00"/>
          </a:solidFill>
        </p:spPr>
        <p:txBody>
          <a:bodyPr wrap="square" bIns="2052000" anchor="ctr" anchorCtr="0">
            <a:noAutofit/>
          </a:bodyPr>
          <a:lstStyle>
            <a:lvl1pPr marL="315913" indent="-315913" algn="ctr">
              <a:buClr>
                <a:schemeClr val="bg1"/>
              </a:buClr>
              <a:buNone/>
              <a:tabLst/>
              <a:defRPr baseline="0">
                <a:solidFill>
                  <a:schemeClr val="bg1"/>
                </a:solidFill>
              </a:defRPr>
            </a:lvl1pPr>
          </a:lstStyle>
          <a:p>
            <a:r>
              <a:rPr lang="nl-NL" dirty="0"/>
              <a:t>Klik op het pictogram in het midden van de slide</a:t>
            </a:r>
            <a:br>
              <a:rPr lang="nl-NL" dirty="0"/>
            </a:br>
            <a:r>
              <a:rPr lang="nl-NL" dirty="0"/>
              <a:t>als u een afbeelding wilt toevoegen</a:t>
            </a:r>
          </a:p>
        </p:txBody>
      </p:sp>
      <p:sp>
        <p:nvSpPr>
          <p:cNvPr id="2" name="Titel 1"/>
          <p:cNvSpPr>
            <a:spLocks noGrp="1"/>
          </p:cNvSpPr>
          <p:nvPr>
            <p:ph type="ctrTitle"/>
          </p:nvPr>
        </p:nvSpPr>
        <p:spPr>
          <a:xfrm>
            <a:off x="635000" y="1699708"/>
            <a:ext cx="9279965" cy="1727706"/>
          </a:xfrm>
        </p:spPr>
        <p:txBody>
          <a:bodyPr tIns="90000" bIns="90000" anchor="b">
            <a:noAutofit/>
          </a:bodyPr>
          <a:lstStyle>
            <a:lvl1pPr algn="l">
              <a:lnSpc>
                <a:spcPct val="90000"/>
              </a:lnSpc>
              <a:defRPr sz="4400" b="1" i="0" baseline="0">
                <a:solidFill>
                  <a:schemeClr val="tx1"/>
                </a:solidFill>
              </a:defRPr>
            </a:lvl1pPr>
          </a:lstStyle>
          <a:p>
            <a:r>
              <a:rPr lang="nl-NL"/>
              <a:t>Klik om stijl te bewerken</a:t>
            </a:r>
            <a:endParaRPr lang="nl-NL" dirty="0"/>
          </a:p>
        </p:txBody>
      </p:sp>
      <p:sp>
        <p:nvSpPr>
          <p:cNvPr id="3" name="Ondertitel 2"/>
          <p:cNvSpPr>
            <a:spLocks noGrp="1"/>
          </p:cNvSpPr>
          <p:nvPr>
            <p:ph type="subTitle" idx="1"/>
          </p:nvPr>
        </p:nvSpPr>
        <p:spPr>
          <a:xfrm>
            <a:off x="635000" y="3427413"/>
            <a:ext cx="3461871" cy="2794000"/>
          </a:xfrm>
        </p:spPr>
        <p:txBody>
          <a:bodyPr lIns="104400" tIns="90000" rIns="90000" bIns="46800">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grpSp>
        <p:nvGrpSpPr>
          <p:cNvPr id="17" name="Graphic 6">
            <a:extLst>
              <a:ext uri="{FF2B5EF4-FFF2-40B4-BE49-F238E27FC236}">
                <a16:creationId xmlns:a16="http://schemas.microsoft.com/office/drawing/2014/main" id="{078B370A-1B94-4B47-8763-12655E0C81AA}"/>
              </a:ext>
            </a:extLst>
          </p:cNvPr>
          <p:cNvGrpSpPr/>
          <p:nvPr/>
        </p:nvGrpSpPr>
        <p:grpSpPr>
          <a:xfrm>
            <a:off x="5772150" y="-1"/>
            <a:ext cx="4016648" cy="1589567"/>
            <a:chOff x="5772150" y="-1"/>
            <a:chExt cx="4016648" cy="1589567"/>
          </a:xfrm>
        </p:grpSpPr>
        <p:sp>
          <p:nvSpPr>
            <p:cNvPr id="18" name="Vrije vorm 17">
              <a:extLst>
                <a:ext uri="{FF2B5EF4-FFF2-40B4-BE49-F238E27FC236}">
                  <a16:creationId xmlns:a16="http://schemas.microsoft.com/office/drawing/2014/main" id="{6B79DA1A-0EA3-F440-AB0E-2447CCA614F1}"/>
                </a:ext>
              </a:extLst>
            </p:cNvPr>
            <p:cNvSpPr/>
            <p:nvPr/>
          </p:nvSpPr>
          <p:spPr>
            <a:xfrm>
              <a:off x="5772150" y="-1"/>
              <a:ext cx="4016648" cy="1589567"/>
            </a:xfrm>
            <a:custGeom>
              <a:avLst/>
              <a:gdLst>
                <a:gd name="connsiteX0" fmla="*/ 0 w 4016648"/>
                <a:gd name="connsiteY0" fmla="*/ 0 h 1589567"/>
                <a:gd name="connsiteX1" fmla="*/ 4016648 w 4016648"/>
                <a:gd name="connsiteY1" fmla="*/ 0 h 1589567"/>
                <a:gd name="connsiteX2" fmla="*/ 4016648 w 4016648"/>
                <a:gd name="connsiteY2" fmla="*/ 1589567 h 1589567"/>
                <a:gd name="connsiteX3" fmla="*/ 0 w 4016648"/>
                <a:gd name="connsiteY3" fmla="*/ 1589567 h 1589567"/>
              </a:gdLst>
              <a:ahLst/>
              <a:cxnLst>
                <a:cxn ang="0">
                  <a:pos x="connsiteX0" y="connsiteY0"/>
                </a:cxn>
                <a:cxn ang="0">
                  <a:pos x="connsiteX1" y="connsiteY1"/>
                </a:cxn>
                <a:cxn ang="0">
                  <a:pos x="connsiteX2" y="connsiteY2"/>
                </a:cxn>
                <a:cxn ang="0">
                  <a:pos x="connsiteX3" y="connsiteY3"/>
                </a:cxn>
              </a:cxnLst>
              <a:rect l="l" t="t" r="r" b="b"/>
              <a:pathLst>
                <a:path w="4016648" h="1589567">
                  <a:moveTo>
                    <a:pt x="0" y="0"/>
                  </a:moveTo>
                  <a:lnTo>
                    <a:pt x="4016648" y="0"/>
                  </a:lnTo>
                  <a:lnTo>
                    <a:pt x="4016648" y="1589567"/>
                  </a:lnTo>
                  <a:lnTo>
                    <a:pt x="0" y="1589567"/>
                  </a:lnTo>
                  <a:close/>
                </a:path>
              </a:pathLst>
            </a:custGeom>
            <a:noFill/>
            <a:ln w="12771" cap="flat">
              <a:noFill/>
              <a:prstDash val="solid"/>
              <a:miter/>
            </a:ln>
          </p:spPr>
          <p:txBody>
            <a:bodyPr rtlCol="0" anchor="ctr"/>
            <a:lstStyle/>
            <a:p>
              <a:endParaRPr lang="nl-NL"/>
            </a:p>
          </p:txBody>
        </p:sp>
        <p:sp>
          <p:nvSpPr>
            <p:cNvPr id="19" name="Vrije vorm 18">
              <a:extLst>
                <a:ext uri="{FF2B5EF4-FFF2-40B4-BE49-F238E27FC236}">
                  <a16:creationId xmlns:a16="http://schemas.microsoft.com/office/drawing/2014/main" id="{6D8454B7-1776-5C4C-A3A2-66AB659643AE}"/>
                </a:ext>
              </a:extLst>
            </p:cNvPr>
            <p:cNvSpPr/>
            <p:nvPr/>
          </p:nvSpPr>
          <p:spPr>
            <a:xfrm>
              <a:off x="5772150" y="-1"/>
              <a:ext cx="639593" cy="1271653"/>
            </a:xfrm>
            <a:custGeom>
              <a:avLst/>
              <a:gdLst>
                <a:gd name="connsiteX0" fmla="*/ 0 w 639593"/>
                <a:gd name="connsiteY0" fmla="*/ 0 h 1271653"/>
                <a:gd name="connsiteX1" fmla="*/ 639594 w 639593"/>
                <a:gd name="connsiteY1" fmla="*/ 0 h 1271653"/>
                <a:gd name="connsiteX2" fmla="*/ 639594 w 639593"/>
                <a:gd name="connsiteY2" fmla="*/ 1271654 h 1271653"/>
                <a:gd name="connsiteX3" fmla="*/ 0 w 639593"/>
                <a:gd name="connsiteY3" fmla="*/ 1271654 h 1271653"/>
              </a:gdLst>
              <a:ahLst/>
              <a:cxnLst>
                <a:cxn ang="0">
                  <a:pos x="connsiteX0" y="connsiteY0"/>
                </a:cxn>
                <a:cxn ang="0">
                  <a:pos x="connsiteX1" y="connsiteY1"/>
                </a:cxn>
                <a:cxn ang="0">
                  <a:pos x="connsiteX2" y="connsiteY2"/>
                </a:cxn>
                <a:cxn ang="0">
                  <a:pos x="connsiteX3" y="connsiteY3"/>
                </a:cxn>
              </a:cxnLst>
              <a:rect l="l" t="t" r="r" b="b"/>
              <a:pathLst>
                <a:path w="639593" h="1271653">
                  <a:moveTo>
                    <a:pt x="0" y="0"/>
                  </a:moveTo>
                  <a:lnTo>
                    <a:pt x="639594" y="0"/>
                  </a:lnTo>
                  <a:lnTo>
                    <a:pt x="639594" y="1271654"/>
                  </a:lnTo>
                  <a:lnTo>
                    <a:pt x="0" y="1271654"/>
                  </a:lnTo>
                  <a:close/>
                </a:path>
              </a:pathLst>
            </a:custGeom>
            <a:solidFill>
              <a:srgbClr val="154273"/>
            </a:solidFill>
            <a:ln w="12771" cap="flat">
              <a:noFill/>
              <a:prstDash val="solid"/>
              <a:miter/>
            </a:ln>
          </p:spPr>
          <p:txBody>
            <a:bodyPr rtlCol="0" anchor="ctr"/>
            <a:lstStyle/>
            <a:p>
              <a:endParaRPr lang="nl-NL"/>
            </a:p>
          </p:txBody>
        </p:sp>
      </p:grpSp>
      <p:sp>
        <p:nvSpPr>
          <p:cNvPr id="20" name="Vrije vorm 19">
            <a:extLst>
              <a:ext uri="{FF2B5EF4-FFF2-40B4-BE49-F238E27FC236}">
                <a16:creationId xmlns:a16="http://schemas.microsoft.com/office/drawing/2014/main" id="{CA9DD59B-5E00-9447-8D1D-C674AA3499A8}"/>
              </a:ext>
            </a:extLst>
          </p:cNvPr>
          <p:cNvSpPr/>
          <p:nvPr/>
        </p:nvSpPr>
        <p:spPr>
          <a:xfrm>
            <a:off x="5815189" y="633296"/>
            <a:ext cx="554362" cy="457399"/>
          </a:xfrm>
          <a:custGeom>
            <a:avLst/>
            <a:gdLst>
              <a:gd name="connsiteX0" fmla="*/ 288317 w 554362"/>
              <a:gd name="connsiteY0" fmla="*/ 350491 h 457399"/>
              <a:gd name="connsiteX1" fmla="*/ 277185 w 554362"/>
              <a:gd name="connsiteY1" fmla="*/ 350491 h 457399"/>
              <a:gd name="connsiteX2" fmla="*/ 277185 w 554362"/>
              <a:gd name="connsiteY2" fmla="*/ 319806 h 457399"/>
              <a:gd name="connsiteX3" fmla="*/ 288317 w 554362"/>
              <a:gd name="connsiteY3" fmla="*/ 319806 h 457399"/>
              <a:gd name="connsiteX4" fmla="*/ 288317 w 554362"/>
              <a:gd name="connsiteY4" fmla="*/ 350491 h 457399"/>
              <a:gd name="connsiteX5" fmla="*/ 338508 w 554362"/>
              <a:gd name="connsiteY5" fmla="*/ 215207 h 457399"/>
              <a:gd name="connsiteX6" fmla="*/ 327377 w 554362"/>
              <a:gd name="connsiteY6" fmla="*/ 215207 h 457399"/>
              <a:gd name="connsiteX7" fmla="*/ 327377 w 554362"/>
              <a:gd name="connsiteY7" fmla="*/ 184505 h 457399"/>
              <a:gd name="connsiteX8" fmla="*/ 338508 w 554362"/>
              <a:gd name="connsiteY8" fmla="*/ 184505 h 457399"/>
              <a:gd name="connsiteX9" fmla="*/ 338508 w 554362"/>
              <a:gd name="connsiteY9" fmla="*/ 215207 h 457399"/>
              <a:gd name="connsiteX10" fmla="*/ 132361 w 554362"/>
              <a:gd name="connsiteY10" fmla="*/ 162273 h 457399"/>
              <a:gd name="connsiteX11" fmla="*/ 125761 w 554362"/>
              <a:gd name="connsiteY11" fmla="*/ 163470 h 457399"/>
              <a:gd name="connsiteX12" fmla="*/ 132361 w 554362"/>
              <a:gd name="connsiteY12" fmla="*/ 164702 h 457399"/>
              <a:gd name="connsiteX13" fmla="*/ 151035 w 554362"/>
              <a:gd name="connsiteY13" fmla="*/ 170673 h 457399"/>
              <a:gd name="connsiteX14" fmla="*/ 160249 w 554362"/>
              <a:gd name="connsiteY14" fmla="*/ 158680 h 457399"/>
              <a:gd name="connsiteX15" fmla="*/ 158890 w 554362"/>
              <a:gd name="connsiteY15" fmla="*/ 158563 h 457399"/>
              <a:gd name="connsiteX16" fmla="*/ 148769 w 554362"/>
              <a:gd name="connsiteY16" fmla="*/ 164298 h 457399"/>
              <a:gd name="connsiteX17" fmla="*/ 132361 w 554362"/>
              <a:gd name="connsiteY17" fmla="*/ 162273 h 457399"/>
              <a:gd name="connsiteX18" fmla="*/ 71062 w 554362"/>
              <a:gd name="connsiteY18" fmla="*/ 192940 h 457399"/>
              <a:gd name="connsiteX19" fmla="*/ 66414 w 554362"/>
              <a:gd name="connsiteY19" fmla="*/ 213013 h 457399"/>
              <a:gd name="connsiteX20" fmla="*/ 66533 w 554362"/>
              <a:gd name="connsiteY20" fmla="*/ 214397 h 457399"/>
              <a:gd name="connsiteX21" fmla="*/ 84214 w 554362"/>
              <a:gd name="connsiteY21" fmla="*/ 210246 h 457399"/>
              <a:gd name="connsiteX22" fmla="*/ 81015 w 554362"/>
              <a:gd name="connsiteY22" fmla="*/ 231433 h 457399"/>
              <a:gd name="connsiteX23" fmla="*/ 96651 w 554362"/>
              <a:gd name="connsiteY23" fmla="*/ 239918 h 457399"/>
              <a:gd name="connsiteX24" fmla="*/ 106442 w 554362"/>
              <a:gd name="connsiteY24" fmla="*/ 229713 h 457399"/>
              <a:gd name="connsiteX25" fmla="*/ 106654 w 554362"/>
              <a:gd name="connsiteY25" fmla="*/ 241352 h 457399"/>
              <a:gd name="connsiteX26" fmla="*/ 158331 w 554362"/>
              <a:gd name="connsiteY26" fmla="*/ 227688 h 457399"/>
              <a:gd name="connsiteX27" fmla="*/ 159128 w 554362"/>
              <a:gd name="connsiteY27" fmla="*/ 226878 h 457399"/>
              <a:gd name="connsiteX28" fmla="*/ 128577 w 554362"/>
              <a:gd name="connsiteY28" fmla="*/ 188739 h 457399"/>
              <a:gd name="connsiteX29" fmla="*/ 111669 w 554362"/>
              <a:gd name="connsiteY29" fmla="*/ 174857 h 457399"/>
              <a:gd name="connsiteX30" fmla="*/ 127058 w 554362"/>
              <a:gd name="connsiteY30" fmla="*/ 178636 h 457399"/>
              <a:gd name="connsiteX31" fmla="*/ 126329 w 554362"/>
              <a:gd name="connsiteY31" fmla="*/ 172597 h 457399"/>
              <a:gd name="connsiteX32" fmla="*/ 127780 w 554362"/>
              <a:gd name="connsiteY32" fmla="*/ 167536 h 457399"/>
              <a:gd name="connsiteX33" fmla="*/ 113909 w 554362"/>
              <a:gd name="connsiteY33" fmla="*/ 165175 h 457399"/>
              <a:gd name="connsiteX34" fmla="*/ 133065 w 554362"/>
              <a:gd name="connsiteY34" fmla="*/ 159338 h 457399"/>
              <a:gd name="connsiteX35" fmla="*/ 136832 w 554362"/>
              <a:gd name="connsiteY35" fmla="*/ 150228 h 457399"/>
              <a:gd name="connsiteX36" fmla="*/ 138825 w 554362"/>
              <a:gd name="connsiteY36" fmla="*/ 146907 h 457399"/>
              <a:gd name="connsiteX37" fmla="*/ 122426 w 554362"/>
              <a:gd name="connsiteY37" fmla="*/ 136077 h 457399"/>
              <a:gd name="connsiteX38" fmla="*/ 101216 w 554362"/>
              <a:gd name="connsiteY38" fmla="*/ 128520 h 457399"/>
              <a:gd name="connsiteX39" fmla="*/ 91171 w 554362"/>
              <a:gd name="connsiteY39" fmla="*/ 123324 h 457399"/>
              <a:gd name="connsiteX40" fmla="*/ 89609 w 554362"/>
              <a:gd name="connsiteY40" fmla="*/ 123172 h 457399"/>
              <a:gd name="connsiteX41" fmla="*/ 91960 w 554362"/>
              <a:gd name="connsiteY41" fmla="*/ 132720 h 457399"/>
              <a:gd name="connsiteX42" fmla="*/ 99477 w 554362"/>
              <a:gd name="connsiteY42" fmla="*/ 144292 h 457399"/>
              <a:gd name="connsiteX43" fmla="*/ 97398 w 554362"/>
              <a:gd name="connsiteY43" fmla="*/ 144426 h 457399"/>
              <a:gd name="connsiteX44" fmla="*/ 68246 w 554362"/>
              <a:gd name="connsiteY44" fmla="*/ 136329 h 457399"/>
              <a:gd name="connsiteX45" fmla="*/ 79429 w 554362"/>
              <a:gd name="connsiteY45" fmla="*/ 146855 h 457399"/>
              <a:gd name="connsiteX46" fmla="*/ 84587 w 554362"/>
              <a:gd name="connsiteY46" fmla="*/ 141761 h 457399"/>
              <a:gd name="connsiteX47" fmla="*/ 85750 w 554362"/>
              <a:gd name="connsiteY47" fmla="*/ 141626 h 457399"/>
              <a:gd name="connsiteX48" fmla="*/ 71750 w 554362"/>
              <a:gd name="connsiteY48" fmla="*/ 149251 h 457399"/>
              <a:gd name="connsiteX49" fmla="*/ 67007 w 554362"/>
              <a:gd name="connsiteY49" fmla="*/ 174587 h 457399"/>
              <a:gd name="connsiteX50" fmla="*/ 57947 w 554362"/>
              <a:gd name="connsiteY50" fmla="*/ 186260 h 457399"/>
              <a:gd name="connsiteX51" fmla="*/ 57233 w 554362"/>
              <a:gd name="connsiteY51" fmla="*/ 186782 h 457399"/>
              <a:gd name="connsiteX52" fmla="*/ 71062 w 554362"/>
              <a:gd name="connsiteY52" fmla="*/ 192940 h 457399"/>
              <a:gd name="connsiteX53" fmla="*/ 123291 w 554362"/>
              <a:gd name="connsiteY53" fmla="*/ 145404 h 457399"/>
              <a:gd name="connsiteX54" fmla="*/ 109921 w 554362"/>
              <a:gd name="connsiteY54" fmla="*/ 141086 h 457399"/>
              <a:gd name="connsiteX55" fmla="*/ 123291 w 554362"/>
              <a:gd name="connsiteY55" fmla="*/ 145404 h 457399"/>
              <a:gd name="connsiteX56" fmla="*/ 405593 w 554362"/>
              <a:gd name="connsiteY56" fmla="*/ 164298 h 457399"/>
              <a:gd name="connsiteX57" fmla="*/ 395479 w 554362"/>
              <a:gd name="connsiteY57" fmla="*/ 158563 h 457399"/>
              <a:gd name="connsiteX58" fmla="*/ 394122 w 554362"/>
              <a:gd name="connsiteY58" fmla="*/ 158680 h 457399"/>
              <a:gd name="connsiteX59" fmla="*/ 403336 w 554362"/>
              <a:gd name="connsiteY59" fmla="*/ 170673 h 457399"/>
              <a:gd name="connsiteX60" fmla="*/ 422001 w 554362"/>
              <a:gd name="connsiteY60" fmla="*/ 164702 h 457399"/>
              <a:gd name="connsiteX61" fmla="*/ 428602 w 554362"/>
              <a:gd name="connsiteY61" fmla="*/ 163470 h 457399"/>
              <a:gd name="connsiteX62" fmla="*/ 422001 w 554362"/>
              <a:gd name="connsiteY62" fmla="*/ 162273 h 457399"/>
              <a:gd name="connsiteX63" fmla="*/ 405593 w 554362"/>
              <a:gd name="connsiteY63" fmla="*/ 164298 h 457399"/>
              <a:gd name="connsiteX64" fmla="*/ 497128 w 554362"/>
              <a:gd name="connsiteY64" fmla="*/ 186782 h 457399"/>
              <a:gd name="connsiteX65" fmla="*/ 496424 w 554362"/>
              <a:gd name="connsiteY65" fmla="*/ 186260 h 457399"/>
              <a:gd name="connsiteX66" fmla="*/ 487363 w 554362"/>
              <a:gd name="connsiteY66" fmla="*/ 174587 h 457399"/>
              <a:gd name="connsiteX67" fmla="*/ 482612 w 554362"/>
              <a:gd name="connsiteY67" fmla="*/ 149251 h 457399"/>
              <a:gd name="connsiteX68" fmla="*/ 468613 w 554362"/>
              <a:gd name="connsiteY68" fmla="*/ 141626 h 457399"/>
              <a:gd name="connsiteX69" fmla="*/ 469775 w 554362"/>
              <a:gd name="connsiteY69" fmla="*/ 141761 h 457399"/>
              <a:gd name="connsiteX70" fmla="*/ 474934 w 554362"/>
              <a:gd name="connsiteY70" fmla="*/ 146855 h 457399"/>
              <a:gd name="connsiteX71" fmla="*/ 486124 w 554362"/>
              <a:gd name="connsiteY71" fmla="*/ 136329 h 457399"/>
              <a:gd name="connsiteX72" fmla="*/ 456973 w 554362"/>
              <a:gd name="connsiteY72" fmla="*/ 144426 h 457399"/>
              <a:gd name="connsiteX73" fmla="*/ 454886 w 554362"/>
              <a:gd name="connsiteY73" fmla="*/ 144292 h 457399"/>
              <a:gd name="connsiteX74" fmla="*/ 462403 w 554362"/>
              <a:gd name="connsiteY74" fmla="*/ 132720 h 457399"/>
              <a:gd name="connsiteX75" fmla="*/ 464761 w 554362"/>
              <a:gd name="connsiteY75" fmla="*/ 123172 h 457399"/>
              <a:gd name="connsiteX76" fmla="*/ 463192 w 554362"/>
              <a:gd name="connsiteY76" fmla="*/ 123324 h 457399"/>
              <a:gd name="connsiteX77" fmla="*/ 453155 w 554362"/>
              <a:gd name="connsiteY77" fmla="*/ 128520 h 457399"/>
              <a:gd name="connsiteX78" fmla="*/ 431945 w 554362"/>
              <a:gd name="connsiteY78" fmla="*/ 136077 h 457399"/>
              <a:gd name="connsiteX79" fmla="*/ 415544 w 554362"/>
              <a:gd name="connsiteY79" fmla="*/ 146907 h 457399"/>
              <a:gd name="connsiteX80" fmla="*/ 417539 w 554362"/>
              <a:gd name="connsiteY80" fmla="*/ 150228 h 457399"/>
              <a:gd name="connsiteX81" fmla="*/ 421306 w 554362"/>
              <a:gd name="connsiteY81" fmla="*/ 159338 h 457399"/>
              <a:gd name="connsiteX82" fmla="*/ 440463 w 554362"/>
              <a:gd name="connsiteY82" fmla="*/ 165175 h 457399"/>
              <a:gd name="connsiteX83" fmla="*/ 426583 w 554362"/>
              <a:gd name="connsiteY83" fmla="*/ 167536 h 457399"/>
              <a:gd name="connsiteX84" fmla="*/ 428043 w 554362"/>
              <a:gd name="connsiteY84" fmla="*/ 172597 h 457399"/>
              <a:gd name="connsiteX85" fmla="*/ 427313 w 554362"/>
              <a:gd name="connsiteY85" fmla="*/ 178636 h 457399"/>
              <a:gd name="connsiteX86" fmla="*/ 442702 w 554362"/>
              <a:gd name="connsiteY86" fmla="*/ 174857 h 457399"/>
              <a:gd name="connsiteX87" fmla="*/ 425786 w 554362"/>
              <a:gd name="connsiteY87" fmla="*/ 188739 h 457399"/>
              <a:gd name="connsiteX88" fmla="*/ 395243 w 554362"/>
              <a:gd name="connsiteY88" fmla="*/ 226878 h 457399"/>
              <a:gd name="connsiteX89" fmla="*/ 396032 w 554362"/>
              <a:gd name="connsiteY89" fmla="*/ 227688 h 457399"/>
              <a:gd name="connsiteX90" fmla="*/ 447717 w 554362"/>
              <a:gd name="connsiteY90" fmla="*/ 241352 h 457399"/>
              <a:gd name="connsiteX91" fmla="*/ 447929 w 554362"/>
              <a:gd name="connsiteY91" fmla="*/ 229713 h 457399"/>
              <a:gd name="connsiteX92" fmla="*/ 457720 w 554362"/>
              <a:gd name="connsiteY92" fmla="*/ 239918 h 457399"/>
              <a:gd name="connsiteX93" fmla="*/ 473348 w 554362"/>
              <a:gd name="connsiteY93" fmla="*/ 231433 h 457399"/>
              <a:gd name="connsiteX94" fmla="*/ 470157 w 554362"/>
              <a:gd name="connsiteY94" fmla="*/ 210246 h 457399"/>
              <a:gd name="connsiteX95" fmla="*/ 487839 w 554362"/>
              <a:gd name="connsiteY95" fmla="*/ 214397 h 457399"/>
              <a:gd name="connsiteX96" fmla="*/ 487957 w 554362"/>
              <a:gd name="connsiteY96" fmla="*/ 213013 h 457399"/>
              <a:gd name="connsiteX97" fmla="*/ 483307 w 554362"/>
              <a:gd name="connsiteY97" fmla="*/ 192940 h 457399"/>
              <a:gd name="connsiteX98" fmla="*/ 497128 w 554362"/>
              <a:gd name="connsiteY98" fmla="*/ 186782 h 457399"/>
              <a:gd name="connsiteX99" fmla="*/ 444450 w 554362"/>
              <a:gd name="connsiteY99" fmla="*/ 141086 h 457399"/>
              <a:gd name="connsiteX100" fmla="*/ 431080 w 554362"/>
              <a:gd name="connsiteY100" fmla="*/ 145404 h 457399"/>
              <a:gd name="connsiteX101" fmla="*/ 444450 w 554362"/>
              <a:gd name="connsiteY101" fmla="*/ 141086 h 457399"/>
              <a:gd name="connsiteX102" fmla="*/ 272909 w 554362"/>
              <a:gd name="connsiteY102" fmla="*/ 5229 h 457399"/>
              <a:gd name="connsiteX103" fmla="*/ 274495 w 554362"/>
              <a:gd name="connsiteY103" fmla="*/ 10053 h 457399"/>
              <a:gd name="connsiteX104" fmla="*/ 275030 w 554362"/>
              <a:gd name="connsiteY104" fmla="*/ 13865 h 457399"/>
              <a:gd name="connsiteX105" fmla="*/ 271187 w 554362"/>
              <a:gd name="connsiteY105" fmla="*/ 13342 h 457399"/>
              <a:gd name="connsiteX106" fmla="*/ 266342 w 554362"/>
              <a:gd name="connsiteY106" fmla="*/ 11756 h 457399"/>
              <a:gd name="connsiteX107" fmla="*/ 261092 w 554362"/>
              <a:gd name="connsiteY107" fmla="*/ 16007 h 457399"/>
              <a:gd name="connsiteX108" fmla="*/ 266342 w 554362"/>
              <a:gd name="connsiteY108" fmla="*/ 20258 h 457399"/>
              <a:gd name="connsiteX109" fmla="*/ 271187 w 554362"/>
              <a:gd name="connsiteY109" fmla="*/ 18672 h 457399"/>
              <a:gd name="connsiteX110" fmla="*/ 275030 w 554362"/>
              <a:gd name="connsiteY110" fmla="*/ 18151 h 457399"/>
              <a:gd name="connsiteX111" fmla="*/ 273927 w 554362"/>
              <a:gd name="connsiteY111" fmla="*/ 31340 h 457399"/>
              <a:gd name="connsiteX112" fmla="*/ 265316 w 554362"/>
              <a:gd name="connsiteY112" fmla="*/ 39877 h 457399"/>
              <a:gd name="connsiteX113" fmla="*/ 277185 w 554362"/>
              <a:gd name="connsiteY113" fmla="*/ 53169 h 457399"/>
              <a:gd name="connsiteX114" fmla="*/ 289047 w 554362"/>
              <a:gd name="connsiteY114" fmla="*/ 39877 h 457399"/>
              <a:gd name="connsiteX115" fmla="*/ 280443 w 554362"/>
              <a:gd name="connsiteY115" fmla="*/ 31340 h 457399"/>
              <a:gd name="connsiteX116" fmla="*/ 279332 w 554362"/>
              <a:gd name="connsiteY116" fmla="*/ 18151 h 457399"/>
              <a:gd name="connsiteX117" fmla="*/ 283176 w 554362"/>
              <a:gd name="connsiteY117" fmla="*/ 18672 h 457399"/>
              <a:gd name="connsiteX118" fmla="*/ 288020 w 554362"/>
              <a:gd name="connsiteY118" fmla="*/ 20258 h 457399"/>
              <a:gd name="connsiteX119" fmla="*/ 293271 w 554362"/>
              <a:gd name="connsiteY119" fmla="*/ 16007 h 457399"/>
              <a:gd name="connsiteX120" fmla="*/ 288020 w 554362"/>
              <a:gd name="connsiteY120" fmla="*/ 11756 h 457399"/>
              <a:gd name="connsiteX121" fmla="*/ 283176 w 554362"/>
              <a:gd name="connsiteY121" fmla="*/ 13342 h 457399"/>
              <a:gd name="connsiteX122" fmla="*/ 279332 w 554362"/>
              <a:gd name="connsiteY122" fmla="*/ 13865 h 457399"/>
              <a:gd name="connsiteX123" fmla="*/ 279866 w 554362"/>
              <a:gd name="connsiteY123" fmla="*/ 10053 h 457399"/>
              <a:gd name="connsiteX124" fmla="*/ 281461 w 554362"/>
              <a:gd name="connsiteY124" fmla="*/ 5229 h 457399"/>
              <a:gd name="connsiteX125" fmla="*/ 277185 w 554362"/>
              <a:gd name="connsiteY125" fmla="*/ 0 h 457399"/>
              <a:gd name="connsiteX126" fmla="*/ 272909 w 554362"/>
              <a:gd name="connsiteY126" fmla="*/ 5229 h 457399"/>
              <a:gd name="connsiteX127" fmla="*/ 277185 w 554362"/>
              <a:gd name="connsiteY127" fmla="*/ 56863 h 457399"/>
              <a:gd name="connsiteX128" fmla="*/ 268659 w 554362"/>
              <a:gd name="connsiteY128" fmla="*/ 65331 h 457399"/>
              <a:gd name="connsiteX129" fmla="*/ 277185 w 554362"/>
              <a:gd name="connsiteY129" fmla="*/ 73798 h 457399"/>
              <a:gd name="connsiteX130" fmla="*/ 285704 w 554362"/>
              <a:gd name="connsiteY130" fmla="*/ 65331 h 457399"/>
              <a:gd name="connsiteX131" fmla="*/ 277185 w 554362"/>
              <a:gd name="connsiteY131" fmla="*/ 56863 h 457399"/>
              <a:gd name="connsiteX132" fmla="*/ 277185 w 554362"/>
              <a:gd name="connsiteY132" fmla="*/ 138388 h 457399"/>
              <a:gd name="connsiteX133" fmla="*/ 330576 w 554362"/>
              <a:gd name="connsiteY133" fmla="*/ 144865 h 457399"/>
              <a:gd name="connsiteX134" fmla="*/ 340536 w 554362"/>
              <a:gd name="connsiteY134" fmla="*/ 119596 h 457399"/>
              <a:gd name="connsiteX135" fmla="*/ 358421 w 554362"/>
              <a:gd name="connsiteY135" fmla="*/ 80766 h 457399"/>
              <a:gd name="connsiteX136" fmla="*/ 347027 w 554362"/>
              <a:gd name="connsiteY136" fmla="*/ 67001 h 457399"/>
              <a:gd name="connsiteX137" fmla="*/ 333935 w 554362"/>
              <a:gd name="connsiteY137" fmla="*/ 71993 h 457399"/>
              <a:gd name="connsiteX138" fmla="*/ 332272 w 554362"/>
              <a:gd name="connsiteY138" fmla="*/ 72382 h 457399"/>
              <a:gd name="connsiteX139" fmla="*/ 337142 w 554362"/>
              <a:gd name="connsiteY139" fmla="*/ 78236 h 457399"/>
              <a:gd name="connsiteX140" fmla="*/ 344261 w 554362"/>
              <a:gd name="connsiteY140" fmla="*/ 74220 h 457399"/>
              <a:gd name="connsiteX141" fmla="*/ 347425 w 554362"/>
              <a:gd name="connsiteY141" fmla="*/ 79382 h 457399"/>
              <a:gd name="connsiteX142" fmla="*/ 335956 w 554362"/>
              <a:gd name="connsiteY142" fmla="*/ 103066 h 457399"/>
              <a:gd name="connsiteX143" fmla="*/ 330262 w 554362"/>
              <a:gd name="connsiteY143" fmla="*/ 99894 h 457399"/>
              <a:gd name="connsiteX144" fmla="*/ 323364 w 554362"/>
              <a:gd name="connsiteY144" fmla="*/ 108412 h 457399"/>
              <a:gd name="connsiteX145" fmla="*/ 324281 w 554362"/>
              <a:gd name="connsiteY145" fmla="*/ 112882 h 457399"/>
              <a:gd name="connsiteX146" fmla="*/ 318987 w 554362"/>
              <a:gd name="connsiteY146" fmla="*/ 114687 h 457399"/>
              <a:gd name="connsiteX147" fmla="*/ 311962 w 554362"/>
              <a:gd name="connsiteY147" fmla="*/ 107451 h 457399"/>
              <a:gd name="connsiteX148" fmla="*/ 330305 w 554362"/>
              <a:gd name="connsiteY148" fmla="*/ 64640 h 457399"/>
              <a:gd name="connsiteX149" fmla="*/ 313218 w 554362"/>
              <a:gd name="connsiteY149" fmla="*/ 48210 h 457399"/>
              <a:gd name="connsiteX150" fmla="*/ 292406 w 554362"/>
              <a:gd name="connsiteY150" fmla="*/ 59461 h 457399"/>
              <a:gd name="connsiteX151" fmla="*/ 291523 w 554362"/>
              <a:gd name="connsiteY151" fmla="*/ 60050 h 457399"/>
              <a:gd name="connsiteX152" fmla="*/ 298930 w 554362"/>
              <a:gd name="connsiteY152" fmla="*/ 66984 h 457399"/>
              <a:gd name="connsiteX153" fmla="*/ 311792 w 554362"/>
              <a:gd name="connsiteY153" fmla="*/ 56779 h 457399"/>
              <a:gd name="connsiteX154" fmla="*/ 316697 w 554362"/>
              <a:gd name="connsiteY154" fmla="*/ 64842 h 457399"/>
              <a:gd name="connsiteX155" fmla="*/ 310164 w 554362"/>
              <a:gd name="connsiteY155" fmla="*/ 87244 h 457399"/>
              <a:gd name="connsiteX156" fmla="*/ 304758 w 554362"/>
              <a:gd name="connsiteY156" fmla="*/ 84848 h 457399"/>
              <a:gd name="connsiteX157" fmla="*/ 296861 w 554362"/>
              <a:gd name="connsiteY157" fmla="*/ 94547 h 457399"/>
              <a:gd name="connsiteX158" fmla="*/ 300466 w 554362"/>
              <a:gd name="connsiteY158" fmla="*/ 103233 h 457399"/>
              <a:gd name="connsiteX159" fmla="*/ 291243 w 554362"/>
              <a:gd name="connsiteY159" fmla="*/ 109476 h 457399"/>
              <a:gd name="connsiteX160" fmla="*/ 280563 w 554362"/>
              <a:gd name="connsiteY160" fmla="*/ 100737 h 457399"/>
              <a:gd name="connsiteX161" fmla="*/ 289607 w 554362"/>
              <a:gd name="connsiteY161" fmla="*/ 86331 h 457399"/>
              <a:gd name="connsiteX162" fmla="*/ 282894 w 554362"/>
              <a:gd name="connsiteY162" fmla="*/ 78151 h 457399"/>
              <a:gd name="connsiteX163" fmla="*/ 277185 w 554362"/>
              <a:gd name="connsiteY163" fmla="*/ 80479 h 457399"/>
              <a:gd name="connsiteX164" fmla="*/ 271466 w 554362"/>
              <a:gd name="connsiteY164" fmla="*/ 78151 h 457399"/>
              <a:gd name="connsiteX165" fmla="*/ 264756 w 554362"/>
              <a:gd name="connsiteY165" fmla="*/ 86331 h 457399"/>
              <a:gd name="connsiteX166" fmla="*/ 273800 w 554362"/>
              <a:gd name="connsiteY166" fmla="*/ 100737 h 457399"/>
              <a:gd name="connsiteX167" fmla="*/ 263128 w 554362"/>
              <a:gd name="connsiteY167" fmla="*/ 109476 h 457399"/>
              <a:gd name="connsiteX168" fmla="*/ 253896 w 554362"/>
              <a:gd name="connsiteY168" fmla="*/ 103233 h 457399"/>
              <a:gd name="connsiteX169" fmla="*/ 257502 w 554362"/>
              <a:gd name="connsiteY169" fmla="*/ 94547 h 457399"/>
              <a:gd name="connsiteX170" fmla="*/ 249603 w 554362"/>
              <a:gd name="connsiteY170" fmla="*/ 84848 h 457399"/>
              <a:gd name="connsiteX171" fmla="*/ 244199 w 554362"/>
              <a:gd name="connsiteY171" fmla="*/ 87244 h 457399"/>
              <a:gd name="connsiteX172" fmla="*/ 237675 w 554362"/>
              <a:gd name="connsiteY172" fmla="*/ 64842 h 457399"/>
              <a:gd name="connsiteX173" fmla="*/ 242578 w 554362"/>
              <a:gd name="connsiteY173" fmla="*/ 56779 h 457399"/>
              <a:gd name="connsiteX174" fmla="*/ 255441 w 554362"/>
              <a:gd name="connsiteY174" fmla="*/ 66984 h 457399"/>
              <a:gd name="connsiteX175" fmla="*/ 262846 w 554362"/>
              <a:gd name="connsiteY175" fmla="*/ 60050 h 457399"/>
              <a:gd name="connsiteX176" fmla="*/ 261957 w 554362"/>
              <a:gd name="connsiteY176" fmla="*/ 59461 h 457399"/>
              <a:gd name="connsiteX177" fmla="*/ 241153 w 554362"/>
              <a:gd name="connsiteY177" fmla="*/ 48210 h 457399"/>
              <a:gd name="connsiteX178" fmla="*/ 224066 w 554362"/>
              <a:gd name="connsiteY178" fmla="*/ 64640 h 457399"/>
              <a:gd name="connsiteX179" fmla="*/ 242409 w 554362"/>
              <a:gd name="connsiteY179" fmla="*/ 107451 h 457399"/>
              <a:gd name="connsiteX180" fmla="*/ 235384 w 554362"/>
              <a:gd name="connsiteY180" fmla="*/ 114687 h 457399"/>
              <a:gd name="connsiteX181" fmla="*/ 230081 w 554362"/>
              <a:gd name="connsiteY181" fmla="*/ 112882 h 457399"/>
              <a:gd name="connsiteX182" fmla="*/ 230997 w 554362"/>
              <a:gd name="connsiteY182" fmla="*/ 108412 h 457399"/>
              <a:gd name="connsiteX183" fmla="*/ 224101 w 554362"/>
              <a:gd name="connsiteY183" fmla="*/ 99894 h 457399"/>
              <a:gd name="connsiteX184" fmla="*/ 218416 w 554362"/>
              <a:gd name="connsiteY184" fmla="*/ 103066 h 457399"/>
              <a:gd name="connsiteX185" fmla="*/ 206946 w 554362"/>
              <a:gd name="connsiteY185" fmla="*/ 79382 h 457399"/>
              <a:gd name="connsiteX186" fmla="*/ 210101 w 554362"/>
              <a:gd name="connsiteY186" fmla="*/ 74220 h 457399"/>
              <a:gd name="connsiteX187" fmla="*/ 217227 w 554362"/>
              <a:gd name="connsiteY187" fmla="*/ 78236 h 457399"/>
              <a:gd name="connsiteX188" fmla="*/ 222089 w 554362"/>
              <a:gd name="connsiteY188" fmla="*/ 72382 h 457399"/>
              <a:gd name="connsiteX189" fmla="*/ 220435 w 554362"/>
              <a:gd name="connsiteY189" fmla="*/ 71993 h 457399"/>
              <a:gd name="connsiteX190" fmla="*/ 207344 w 554362"/>
              <a:gd name="connsiteY190" fmla="*/ 67001 h 457399"/>
              <a:gd name="connsiteX191" fmla="*/ 195949 w 554362"/>
              <a:gd name="connsiteY191" fmla="*/ 80766 h 457399"/>
              <a:gd name="connsiteX192" fmla="*/ 213834 w 554362"/>
              <a:gd name="connsiteY192" fmla="*/ 119596 h 457399"/>
              <a:gd name="connsiteX193" fmla="*/ 223786 w 554362"/>
              <a:gd name="connsiteY193" fmla="*/ 144865 h 457399"/>
              <a:gd name="connsiteX194" fmla="*/ 277185 w 554362"/>
              <a:gd name="connsiteY194" fmla="*/ 138388 h 457399"/>
              <a:gd name="connsiteX195" fmla="*/ 214598 w 554362"/>
              <a:gd name="connsiteY195" fmla="*/ 163707 h 457399"/>
              <a:gd name="connsiteX196" fmla="*/ 195654 w 554362"/>
              <a:gd name="connsiteY196" fmla="*/ 168548 h 457399"/>
              <a:gd name="connsiteX197" fmla="*/ 201023 w 554362"/>
              <a:gd name="connsiteY197" fmla="*/ 159844 h 457399"/>
              <a:gd name="connsiteX198" fmla="*/ 201176 w 554362"/>
              <a:gd name="connsiteY198" fmla="*/ 158815 h 457399"/>
              <a:gd name="connsiteX199" fmla="*/ 188332 w 554362"/>
              <a:gd name="connsiteY199" fmla="*/ 164163 h 457399"/>
              <a:gd name="connsiteX200" fmla="*/ 180924 w 554362"/>
              <a:gd name="connsiteY200" fmla="*/ 168801 h 457399"/>
              <a:gd name="connsiteX201" fmla="*/ 147506 w 554362"/>
              <a:gd name="connsiteY201" fmla="*/ 188098 h 457399"/>
              <a:gd name="connsiteX202" fmla="*/ 163201 w 554362"/>
              <a:gd name="connsiteY202" fmla="*/ 206232 h 457399"/>
              <a:gd name="connsiteX203" fmla="*/ 182723 w 554362"/>
              <a:gd name="connsiteY203" fmla="*/ 191185 h 457399"/>
              <a:gd name="connsiteX204" fmla="*/ 185845 w 554362"/>
              <a:gd name="connsiteY204" fmla="*/ 195436 h 457399"/>
              <a:gd name="connsiteX205" fmla="*/ 186719 w 554362"/>
              <a:gd name="connsiteY205" fmla="*/ 195673 h 457399"/>
              <a:gd name="connsiteX206" fmla="*/ 188568 w 554362"/>
              <a:gd name="connsiteY206" fmla="*/ 186176 h 457399"/>
              <a:gd name="connsiteX207" fmla="*/ 194863 w 554362"/>
              <a:gd name="connsiteY207" fmla="*/ 179900 h 457399"/>
              <a:gd name="connsiteX208" fmla="*/ 194863 w 554362"/>
              <a:gd name="connsiteY208" fmla="*/ 258592 h 457399"/>
              <a:gd name="connsiteX209" fmla="*/ 191708 w 554362"/>
              <a:gd name="connsiteY209" fmla="*/ 259216 h 457399"/>
              <a:gd name="connsiteX210" fmla="*/ 165432 w 554362"/>
              <a:gd name="connsiteY210" fmla="*/ 240576 h 457399"/>
              <a:gd name="connsiteX211" fmla="*/ 129943 w 554362"/>
              <a:gd name="connsiteY211" fmla="*/ 245046 h 457399"/>
              <a:gd name="connsiteX212" fmla="*/ 90168 w 554362"/>
              <a:gd name="connsiteY212" fmla="*/ 246041 h 457399"/>
              <a:gd name="connsiteX213" fmla="*/ 67313 w 554362"/>
              <a:gd name="connsiteY213" fmla="*/ 293171 h 457399"/>
              <a:gd name="connsiteX214" fmla="*/ 52950 w 554362"/>
              <a:gd name="connsiteY214" fmla="*/ 296140 h 457399"/>
              <a:gd name="connsiteX215" fmla="*/ 37541 w 554362"/>
              <a:gd name="connsiteY215" fmla="*/ 283624 h 457399"/>
              <a:gd name="connsiteX216" fmla="*/ 62698 w 554362"/>
              <a:gd name="connsiteY216" fmla="*/ 235397 h 457399"/>
              <a:gd name="connsiteX217" fmla="*/ 36311 w 554362"/>
              <a:gd name="connsiteY217" fmla="*/ 211191 h 457399"/>
              <a:gd name="connsiteX218" fmla="*/ 14677 w 554362"/>
              <a:gd name="connsiteY218" fmla="*/ 211158 h 457399"/>
              <a:gd name="connsiteX219" fmla="*/ 2104 w 554362"/>
              <a:gd name="connsiteY219" fmla="*/ 202200 h 457399"/>
              <a:gd name="connsiteX220" fmla="*/ 1044 w 554362"/>
              <a:gd name="connsiteY220" fmla="*/ 202554 h 457399"/>
              <a:gd name="connsiteX221" fmla="*/ 0 w 554362"/>
              <a:gd name="connsiteY221" fmla="*/ 211714 h 457399"/>
              <a:gd name="connsiteX222" fmla="*/ 13523 w 554362"/>
              <a:gd name="connsiteY222" fmla="*/ 224517 h 457399"/>
              <a:gd name="connsiteX223" fmla="*/ 22517 w 554362"/>
              <a:gd name="connsiteY223" fmla="*/ 222662 h 457399"/>
              <a:gd name="connsiteX224" fmla="*/ 23382 w 554362"/>
              <a:gd name="connsiteY224" fmla="*/ 223405 h 457399"/>
              <a:gd name="connsiteX225" fmla="*/ 20819 w 554362"/>
              <a:gd name="connsiteY225" fmla="*/ 238215 h 457399"/>
              <a:gd name="connsiteX226" fmla="*/ 21752 w 554362"/>
              <a:gd name="connsiteY226" fmla="*/ 238180 h 457399"/>
              <a:gd name="connsiteX227" fmla="*/ 42547 w 554362"/>
              <a:gd name="connsiteY227" fmla="*/ 221752 h 457399"/>
              <a:gd name="connsiteX228" fmla="*/ 55596 w 554362"/>
              <a:gd name="connsiteY228" fmla="*/ 235515 h 457399"/>
              <a:gd name="connsiteX229" fmla="*/ 27285 w 554362"/>
              <a:gd name="connsiteY229" fmla="*/ 285327 h 457399"/>
              <a:gd name="connsiteX230" fmla="*/ 64793 w 554362"/>
              <a:gd name="connsiteY230" fmla="*/ 308926 h 457399"/>
              <a:gd name="connsiteX231" fmla="*/ 37449 w 554362"/>
              <a:gd name="connsiteY231" fmla="*/ 322910 h 457399"/>
              <a:gd name="connsiteX232" fmla="*/ 36414 w 554362"/>
              <a:gd name="connsiteY232" fmla="*/ 322978 h 457399"/>
              <a:gd name="connsiteX233" fmla="*/ 44474 w 554362"/>
              <a:gd name="connsiteY233" fmla="*/ 340049 h 457399"/>
              <a:gd name="connsiteX234" fmla="*/ 44202 w 554362"/>
              <a:gd name="connsiteY234" fmla="*/ 341011 h 457399"/>
              <a:gd name="connsiteX235" fmla="*/ 40146 w 554362"/>
              <a:gd name="connsiteY235" fmla="*/ 379200 h 457399"/>
              <a:gd name="connsiteX236" fmla="*/ 29575 w 554362"/>
              <a:gd name="connsiteY236" fmla="*/ 388106 h 457399"/>
              <a:gd name="connsiteX237" fmla="*/ 29389 w 554362"/>
              <a:gd name="connsiteY237" fmla="*/ 388984 h 457399"/>
              <a:gd name="connsiteX238" fmla="*/ 45967 w 554362"/>
              <a:gd name="connsiteY238" fmla="*/ 389759 h 457399"/>
              <a:gd name="connsiteX239" fmla="*/ 43981 w 554362"/>
              <a:gd name="connsiteY239" fmla="*/ 400859 h 457399"/>
              <a:gd name="connsiteX240" fmla="*/ 44101 w 554362"/>
              <a:gd name="connsiteY240" fmla="*/ 401871 h 457399"/>
              <a:gd name="connsiteX241" fmla="*/ 57760 w 554362"/>
              <a:gd name="connsiteY241" fmla="*/ 394347 h 457399"/>
              <a:gd name="connsiteX242" fmla="*/ 70944 w 554362"/>
              <a:gd name="connsiteY242" fmla="*/ 397182 h 457399"/>
              <a:gd name="connsiteX243" fmla="*/ 84044 w 554362"/>
              <a:gd name="connsiteY243" fmla="*/ 403727 h 457399"/>
              <a:gd name="connsiteX244" fmla="*/ 84909 w 554362"/>
              <a:gd name="connsiteY244" fmla="*/ 403592 h 457399"/>
              <a:gd name="connsiteX245" fmla="*/ 79853 w 554362"/>
              <a:gd name="connsiteY245" fmla="*/ 387567 h 457399"/>
              <a:gd name="connsiteX246" fmla="*/ 91764 w 554362"/>
              <a:gd name="connsiteY246" fmla="*/ 388984 h 457399"/>
              <a:gd name="connsiteX247" fmla="*/ 92545 w 554362"/>
              <a:gd name="connsiteY247" fmla="*/ 388613 h 457399"/>
              <a:gd name="connsiteX248" fmla="*/ 76960 w 554362"/>
              <a:gd name="connsiteY248" fmla="*/ 380719 h 457399"/>
              <a:gd name="connsiteX249" fmla="*/ 84162 w 554362"/>
              <a:gd name="connsiteY249" fmla="*/ 372959 h 457399"/>
              <a:gd name="connsiteX250" fmla="*/ 84367 w 554362"/>
              <a:gd name="connsiteY250" fmla="*/ 372149 h 457399"/>
              <a:gd name="connsiteX251" fmla="*/ 69332 w 554362"/>
              <a:gd name="connsiteY251" fmla="*/ 373144 h 457399"/>
              <a:gd name="connsiteX252" fmla="*/ 56962 w 554362"/>
              <a:gd name="connsiteY252" fmla="*/ 375388 h 457399"/>
              <a:gd name="connsiteX253" fmla="*/ 101690 w 554362"/>
              <a:gd name="connsiteY253" fmla="*/ 328089 h 457399"/>
              <a:gd name="connsiteX254" fmla="*/ 102514 w 554362"/>
              <a:gd name="connsiteY254" fmla="*/ 327802 h 457399"/>
              <a:gd name="connsiteX255" fmla="*/ 118795 w 554362"/>
              <a:gd name="connsiteY255" fmla="*/ 323686 h 457399"/>
              <a:gd name="connsiteX256" fmla="*/ 118404 w 554362"/>
              <a:gd name="connsiteY256" fmla="*/ 323062 h 457399"/>
              <a:gd name="connsiteX257" fmla="*/ 116487 w 554362"/>
              <a:gd name="connsiteY257" fmla="*/ 273385 h 457399"/>
              <a:gd name="connsiteX258" fmla="*/ 179423 w 554362"/>
              <a:gd name="connsiteY258" fmla="*/ 270771 h 457399"/>
              <a:gd name="connsiteX259" fmla="*/ 176648 w 554362"/>
              <a:gd name="connsiteY259" fmla="*/ 275594 h 457399"/>
              <a:gd name="connsiteX260" fmla="*/ 176775 w 554362"/>
              <a:gd name="connsiteY260" fmla="*/ 276439 h 457399"/>
              <a:gd name="connsiteX261" fmla="*/ 185006 w 554362"/>
              <a:gd name="connsiteY261" fmla="*/ 274634 h 457399"/>
              <a:gd name="connsiteX262" fmla="*/ 183426 w 554362"/>
              <a:gd name="connsiteY262" fmla="*/ 285581 h 457399"/>
              <a:gd name="connsiteX263" fmla="*/ 183597 w 554362"/>
              <a:gd name="connsiteY263" fmla="*/ 286474 h 457399"/>
              <a:gd name="connsiteX264" fmla="*/ 193930 w 554362"/>
              <a:gd name="connsiteY264" fmla="*/ 278598 h 457399"/>
              <a:gd name="connsiteX265" fmla="*/ 194863 w 554362"/>
              <a:gd name="connsiteY265" fmla="*/ 279121 h 457399"/>
              <a:gd name="connsiteX266" fmla="*/ 194863 w 554362"/>
              <a:gd name="connsiteY266" fmla="*/ 302872 h 457399"/>
              <a:gd name="connsiteX267" fmla="*/ 277185 w 554362"/>
              <a:gd name="connsiteY267" fmla="*/ 370058 h 457399"/>
              <a:gd name="connsiteX268" fmla="*/ 359498 w 554362"/>
              <a:gd name="connsiteY268" fmla="*/ 302872 h 457399"/>
              <a:gd name="connsiteX269" fmla="*/ 359498 w 554362"/>
              <a:gd name="connsiteY269" fmla="*/ 279121 h 457399"/>
              <a:gd name="connsiteX270" fmla="*/ 360440 w 554362"/>
              <a:gd name="connsiteY270" fmla="*/ 278598 h 457399"/>
              <a:gd name="connsiteX271" fmla="*/ 370775 w 554362"/>
              <a:gd name="connsiteY271" fmla="*/ 286474 h 457399"/>
              <a:gd name="connsiteX272" fmla="*/ 370943 w 554362"/>
              <a:gd name="connsiteY272" fmla="*/ 285581 h 457399"/>
              <a:gd name="connsiteX273" fmla="*/ 369365 w 554362"/>
              <a:gd name="connsiteY273" fmla="*/ 274634 h 457399"/>
              <a:gd name="connsiteX274" fmla="*/ 377594 w 554362"/>
              <a:gd name="connsiteY274" fmla="*/ 276439 h 457399"/>
              <a:gd name="connsiteX275" fmla="*/ 377714 w 554362"/>
              <a:gd name="connsiteY275" fmla="*/ 275594 h 457399"/>
              <a:gd name="connsiteX276" fmla="*/ 374948 w 554362"/>
              <a:gd name="connsiteY276" fmla="*/ 270771 h 457399"/>
              <a:gd name="connsiteX277" fmla="*/ 437884 w 554362"/>
              <a:gd name="connsiteY277" fmla="*/ 273385 h 457399"/>
              <a:gd name="connsiteX278" fmla="*/ 435966 w 554362"/>
              <a:gd name="connsiteY278" fmla="*/ 323062 h 457399"/>
              <a:gd name="connsiteX279" fmla="*/ 435577 w 554362"/>
              <a:gd name="connsiteY279" fmla="*/ 323686 h 457399"/>
              <a:gd name="connsiteX280" fmla="*/ 451849 w 554362"/>
              <a:gd name="connsiteY280" fmla="*/ 327802 h 457399"/>
              <a:gd name="connsiteX281" fmla="*/ 452679 w 554362"/>
              <a:gd name="connsiteY281" fmla="*/ 328089 h 457399"/>
              <a:gd name="connsiteX282" fmla="*/ 497407 w 554362"/>
              <a:gd name="connsiteY282" fmla="*/ 375388 h 457399"/>
              <a:gd name="connsiteX283" fmla="*/ 485038 w 554362"/>
              <a:gd name="connsiteY283" fmla="*/ 373144 h 457399"/>
              <a:gd name="connsiteX284" fmla="*/ 470004 w 554362"/>
              <a:gd name="connsiteY284" fmla="*/ 372149 h 457399"/>
              <a:gd name="connsiteX285" fmla="*/ 470208 w 554362"/>
              <a:gd name="connsiteY285" fmla="*/ 372959 h 457399"/>
              <a:gd name="connsiteX286" fmla="*/ 477403 w 554362"/>
              <a:gd name="connsiteY286" fmla="*/ 380719 h 457399"/>
              <a:gd name="connsiteX287" fmla="*/ 461826 w 554362"/>
              <a:gd name="connsiteY287" fmla="*/ 388613 h 457399"/>
              <a:gd name="connsiteX288" fmla="*/ 462606 w 554362"/>
              <a:gd name="connsiteY288" fmla="*/ 388984 h 457399"/>
              <a:gd name="connsiteX289" fmla="*/ 474519 w 554362"/>
              <a:gd name="connsiteY289" fmla="*/ 387567 h 457399"/>
              <a:gd name="connsiteX290" fmla="*/ 469462 w 554362"/>
              <a:gd name="connsiteY290" fmla="*/ 403592 h 457399"/>
              <a:gd name="connsiteX291" fmla="*/ 470328 w 554362"/>
              <a:gd name="connsiteY291" fmla="*/ 403727 h 457399"/>
              <a:gd name="connsiteX292" fmla="*/ 483427 w 554362"/>
              <a:gd name="connsiteY292" fmla="*/ 397182 h 457399"/>
              <a:gd name="connsiteX293" fmla="*/ 496612 w 554362"/>
              <a:gd name="connsiteY293" fmla="*/ 394347 h 457399"/>
              <a:gd name="connsiteX294" fmla="*/ 510271 w 554362"/>
              <a:gd name="connsiteY294" fmla="*/ 401871 h 457399"/>
              <a:gd name="connsiteX295" fmla="*/ 510389 w 554362"/>
              <a:gd name="connsiteY295" fmla="*/ 400859 h 457399"/>
              <a:gd name="connsiteX296" fmla="*/ 508404 w 554362"/>
              <a:gd name="connsiteY296" fmla="*/ 389759 h 457399"/>
              <a:gd name="connsiteX297" fmla="*/ 524982 w 554362"/>
              <a:gd name="connsiteY297" fmla="*/ 388984 h 457399"/>
              <a:gd name="connsiteX298" fmla="*/ 524795 w 554362"/>
              <a:gd name="connsiteY298" fmla="*/ 388106 h 457399"/>
              <a:gd name="connsiteX299" fmla="*/ 514223 w 554362"/>
              <a:gd name="connsiteY299" fmla="*/ 379200 h 457399"/>
              <a:gd name="connsiteX300" fmla="*/ 510168 w 554362"/>
              <a:gd name="connsiteY300" fmla="*/ 341011 h 457399"/>
              <a:gd name="connsiteX301" fmla="*/ 509897 w 554362"/>
              <a:gd name="connsiteY301" fmla="*/ 340049 h 457399"/>
              <a:gd name="connsiteX302" fmla="*/ 517957 w 554362"/>
              <a:gd name="connsiteY302" fmla="*/ 322978 h 457399"/>
              <a:gd name="connsiteX303" fmla="*/ 516922 w 554362"/>
              <a:gd name="connsiteY303" fmla="*/ 322910 h 457399"/>
              <a:gd name="connsiteX304" fmla="*/ 489569 w 554362"/>
              <a:gd name="connsiteY304" fmla="*/ 308926 h 457399"/>
              <a:gd name="connsiteX305" fmla="*/ 527078 w 554362"/>
              <a:gd name="connsiteY305" fmla="*/ 285327 h 457399"/>
              <a:gd name="connsiteX306" fmla="*/ 498766 w 554362"/>
              <a:gd name="connsiteY306" fmla="*/ 235515 h 457399"/>
              <a:gd name="connsiteX307" fmla="*/ 511815 w 554362"/>
              <a:gd name="connsiteY307" fmla="*/ 221752 h 457399"/>
              <a:gd name="connsiteX308" fmla="*/ 532617 w 554362"/>
              <a:gd name="connsiteY308" fmla="*/ 238180 h 457399"/>
              <a:gd name="connsiteX309" fmla="*/ 533550 w 554362"/>
              <a:gd name="connsiteY309" fmla="*/ 238215 h 457399"/>
              <a:gd name="connsiteX310" fmla="*/ 530989 w 554362"/>
              <a:gd name="connsiteY310" fmla="*/ 223405 h 457399"/>
              <a:gd name="connsiteX311" fmla="*/ 531854 w 554362"/>
              <a:gd name="connsiteY311" fmla="*/ 222662 h 457399"/>
              <a:gd name="connsiteX312" fmla="*/ 540839 w 554362"/>
              <a:gd name="connsiteY312" fmla="*/ 224517 h 457399"/>
              <a:gd name="connsiteX313" fmla="*/ 554363 w 554362"/>
              <a:gd name="connsiteY313" fmla="*/ 211714 h 457399"/>
              <a:gd name="connsiteX314" fmla="*/ 553327 w 554362"/>
              <a:gd name="connsiteY314" fmla="*/ 202554 h 457399"/>
              <a:gd name="connsiteX315" fmla="*/ 552267 w 554362"/>
              <a:gd name="connsiteY315" fmla="*/ 202200 h 457399"/>
              <a:gd name="connsiteX316" fmla="*/ 539692 w 554362"/>
              <a:gd name="connsiteY316" fmla="*/ 211158 h 457399"/>
              <a:gd name="connsiteX317" fmla="*/ 518050 w 554362"/>
              <a:gd name="connsiteY317" fmla="*/ 211191 h 457399"/>
              <a:gd name="connsiteX318" fmla="*/ 491665 w 554362"/>
              <a:gd name="connsiteY318" fmla="*/ 235397 h 457399"/>
              <a:gd name="connsiteX319" fmla="*/ 516819 w 554362"/>
              <a:gd name="connsiteY319" fmla="*/ 283624 h 457399"/>
              <a:gd name="connsiteX320" fmla="*/ 501412 w 554362"/>
              <a:gd name="connsiteY320" fmla="*/ 296140 h 457399"/>
              <a:gd name="connsiteX321" fmla="*/ 487057 w 554362"/>
              <a:gd name="connsiteY321" fmla="*/ 293171 h 457399"/>
              <a:gd name="connsiteX322" fmla="*/ 464201 w 554362"/>
              <a:gd name="connsiteY322" fmla="*/ 246041 h 457399"/>
              <a:gd name="connsiteX323" fmla="*/ 424428 w 554362"/>
              <a:gd name="connsiteY323" fmla="*/ 245046 h 457399"/>
              <a:gd name="connsiteX324" fmla="*/ 388930 w 554362"/>
              <a:gd name="connsiteY324" fmla="*/ 240576 h 457399"/>
              <a:gd name="connsiteX325" fmla="*/ 362664 w 554362"/>
              <a:gd name="connsiteY325" fmla="*/ 259216 h 457399"/>
              <a:gd name="connsiteX326" fmla="*/ 359498 w 554362"/>
              <a:gd name="connsiteY326" fmla="*/ 258592 h 457399"/>
              <a:gd name="connsiteX327" fmla="*/ 359498 w 554362"/>
              <a:gd name="connsiteY327" fmla="*/ 179900 h 457399"/>
              <a:gd name="connsiteX328" fmla="*/ 365802 w 554362"/>
              <a:gd name="connsiteY328" fmla="*/ 186176 h 457399"/>
              <a:gd name="connsiteX329" fmla="*/ 367652 w 554362"/>
              <a:gd name="connsiteY329" fmla="*/ 195673 h 457399"/>
              <a:gd name="connsiteX330" fmla="*/ 368518 w 554362"/>
              <a:gd name="connsiteY330" fmla="*/ 195436 h 457399"/>
              <a:gd name="connsiteX331" fmla="*/ 371640 w 554362"/>
              <a:gd name="connsiteY331" fmla="*/ 191185 h 457399"/>
              <a:gd name="connsiteX332" fmla="*/ 391170 w 554362"/>
              <a:gd name="connsiteY332" fmla="*/ 206232 h 457399"/>
              <a:gd name="connsiteX333" fmla="*/ 406865 w 554362"/>
              <a:gd name="connsiteY333" fmla="*/ 188098 h 457399"/>
              <a:gd name="connsiteX334" fmla="*/ 373438 w 554362"/>
              <a:gd name="connsiteY334" fmla="*/ 168801 h 457399"/>
              <a:gd name="connsiteX335" fmla="*/ 366040 w 554362"/>
              <a:gd name="connsiteY335" fmla="*/ 164163 h 457399"/>
              <a:gd name="connsiteX336" fmla="*/ 353194 w 554362"/>
              <a:gd name="connsiteY336" fmla="*/ 158815 h 457399"/>
              <a:gd name="connsiteX337" fmla="*/ 353347 w 554362"/>
              <a:gd name="connsiteY337" fmla="*/ 159844 h 457399"/>
              <a:gd name="connsiteX338" fmla="*/ 358718 w 554362"/>
              <a:gd name="connsiteY338" fmla="*/ 168548 h 457399"/>
              <a:gd name="connsiteX339" fmla="*/ 277185 w 554362"/>
              <a:gd name="connsiteY339" fmla="*/ 156740 h 457399"/>
              <a:gd name="connsiteX340" fmla="*/ 225729 w 554362"/>
              <a:gd name="connsiteY340" fmla="*/ 161515 h 457399"/>
              <a:gd name="connsiteX341" fmla="*/ 225729 w 554362"/>
              <a:gd name="connsiteY341" fmla="*/ 188791 h 457399"/>
              <a:gd name="connsiteX342" fmla="*/ 214598 w 554362"/>
              <a:gd name="connsiteY342" fmla="*/ 188791 h 457399"/>
              <a:gd name="connsiteX343" fmla="*/ 214598 w 554362"/>
              <a:gd name="connsiteY343" fmla="*/ 163707 h 457399"/>
              <a:gd name="connsiteX344" fmla="*/ 214598 w 554362"/>
              <a:gd name="connsiteY344" fmla="*/ 163707 h 457399"/>
              <a:gd name="connsiteX345" fmla="*/ 140905 w 554362"/>
              <a:gd name="connsiteY345" fmla="*/ 443132 h 457399"/>
              <a:gd name="connsiteX346" fmla="*/ 136000 w 554362"/>
              <a:gd name="connsiteY346" fmla="*/ 436198 h 457399"/>
              <a:gd name="connsiteX347" fmla="*/ 136000 w 554362"/>
              <a:gd name="connsiteY347" fmla="*/ 419262 h 457399"/>
              <a:gd name="connsiteX348" fmla="*/ 91154 w 554362"/>
              <a:gd name="connsiteY348" fmla="*/ 412498 h 457399"/>
              <a:gd name="connsiteX349" fmla="*/ 61773 w 554362"/>
              <a:gd name="connsiteY349" fmla="*/ 419212 h 457399"/>
              <a:gd name="connsiteX350" fmla="*/ 55894 w 554362"/>
              <a:gd name="connsiteY350" fmla="*/ 451465 h 457399"/>
              <a:gd name="connsiteX351" fmla="*/ 96940 w 554362"/>
              <a:gd name="connsiteY351" fmla="*/ 445408 h 457399"/>
              <a:gd name="connsiteX352" fmla="*/ 175639 w 554362"/>
              <a:gd name="connsiteY352" fmla="*/ 446353 h 457399"/>
              <a:gd name="connsiteX353" fmla="*/ 175639 w 554362"/>
              <a:gd name="connsiteY353" fmla="*/ 432132 h 457399"/>
              <a:gd name="connsiteX354" fmla="*/ 140905 w 554362"/>
              <a:gd name="connsiteY354" fmla="*/ 443132 h 457399"/>
              <a:gd name="connsiteX355" fmla="*/ 378733 w 554362"/>
              <a:gd name="connsiteY355" fmla="*/ 432132 h 457399"/>
              <a:gd name="connsiteX356" fmla="*/ 378733 w 554362"/>
              <a:gd name="connsiteY356" fmla="*/ 446353 h 457399"/>
              <a:gd name="connsiteX357" fmla="*/ 457432 w 554362"/>
              <a:gd name="connsiteY357" fmla="*/ 445408 h 457399"/>
              <a:gd name="connsiteX358" fmla="*/ 498478 w 554362"/>
              <a:gd name="connsiteY358" fmla="*/ 451465 h 457399"/>
              <a:gd name="connsiteX359" fmla="*/ 492589 w 554362"/>
              <a:gd name="connsiteY359" fmla="*/ 419212 h 457399"/>
              <a:gd name="connsiteX360" fmla="*/ 463209 w 554362"/>
              <a:gd name="connsiteY360" fmla="*/ 412498 h 457399"/>
              <a:gd name="connsiteX361" fmla="*/ 418370 w 554362"/>
              <a:gd name="connsiteY361" fmla="*/ 419262 h 457399"/>
              <a:gd name="connsiteX362" fmla="*/ 418370 w 554362"/>
              <a:gd name="connsiteY362" fmla="*/ 436198 h 457399"/>
              <a:gd name="connsiteX363" fmla="*/ 413466 w 554362"/>
              <a:gd name="connsiteY363" fmla="*/ 443132 h 457399"/>
              <a:gd name="connsiteX364" fmla="*/ 378733 w 554362"/>
              <a:gd name="connsiteY364" fmla="*/ 432132 h 457399"/>
              <a:gd name="connsiteX365" fmla="*/ 277185 w 554362"/>
              <a:gd name="connsiteY365" fmla="*/ 417492 h 457399"/>
              <a:gd name="connsiteX366" fmla="*/ 410888 w 554362"/>
              <a:gd name="connsiteY366" fmla="*/ 430058 h 457399"/>
              <a:gd name="connsiteX367" fmla="*/ 411821 w 554362"/>
              <a:gd name="connsiteY367" fmla="*/ 429484 h 457399"/>
              <a:gd name="connsiteX368" fmla="*/ 411836 w 554362"/>
              <a:gd name="connsiteY368" fmla="*/ 396693 h 457399"/>
              <a:gd name="connsiteX369" fmla="*/ 277185 w 554362"/>
              <a:gd name="connsiteY369" fmla="*/ 381562 h 457399"/>
              <a:gd name="connsiteX370" fmla="*/ 142533 w 554362"/>
              <a:gd name="connsiteY370" fmla="*/ 396693 h 457399"/>
              <a:gd name="connsiteX371" fmla="*/ 142550 w 554362"/>
              <a:gd name="connsiteY371" fmla="*/ 429484 h 457399"/>
              <a:gd name="connsiteX372" fmla="*/ 143484 w 554362"/>
              <a:gd name="connsiteY372" fmla="*/ 430058 h 457399"/>
              <a:gd name="connsiteX373" fmla="*/ 277185 w 554362"/>
              <a:gd name="connsiteY373" fmla="*/ 417492 h 457399"/>
              <a:gd name="connsiteX374" fmla="*/ 221673 w 554362"/>
              <a:gd name="connsiteY374" fmla="*/ 262876 h 457399"/>
              <a:gd name="connsiteX375" fmla="*/ 215378 w 554362"/>
              <a:gd name="connsiteY375" fmla="*/ 261257 h 457399"/>
              <a:gd name="connsiteX376" fmla="*/ 214852 w 554362"/>
              <a:gd name="connsiteY376" fmla="*/ 262033 h 457399"/>
              <a:gd name="connsiteX377" fmla="*/ 207547 w 554362"/>
              <a:gd name="connsiteY377" fmla="*/ 258844 h 457399"/>
              <a:gd name="connsiteX378" fmla="*/ 214080 w 554362"/>
              <a:gd name="connsiteY378" fmla="*/ 258794 h 457399"/>
              <a:gd name="connsiteX379" fmla="*/ 214410 w 554362"/>
              <a:gd name="connsiteY379" fmla="*/ 258103 h 457399"/>
              <a:gd name="connsiteX380" fmla="*/ 208829 w 554362"/>
              <a:gd name="connsiteY380" fmla="*/ 252671 h 457399"/>
              <a:gd name="connsiteX381" fmla="*/ 216040 w 554362"/>
              <a:gd name="connsiteY381" fmla="*/ 255336 h 457399"/>
              <a:gd name="connsiteX382" fmla="*/ 216473 w 554362"/>
              <a:gd name="connsiteY382" fmla="*/ 254830 h 457399"/>
              <a:gd name="connsiteX383" fmla="*/ 211662 w 554362"/>
              <a:gd name="connsiteY383" fmla="*/ 247829 h 457399"/>
              <a:gd name="connsiteX384" fmla="*/ 218739 w 554362"/>
              <a:gd name="connsiteY384" fmla="*/ 252536 h 457399"/>
              <a:gd name="connsiteX385" fmla="*/ 219263 w 554362"/>
              <a:gd name="connsiteY385" fmla="*/ 252165 h 457399"/>
              <a:gd name="connsiteX386" fmla="*/ 215913 w 554362"/>
              <a:gd name="connsiteY386" fmla="*/ 243932 h 457399"/>
              <a:gd name="connsiteX387" fmla="*/ 222368 w 554362"/>
              <a:gd name="connsiteY387" fmla="*/ 249988 h 457399"/>
              <a:gd name="connsiteX388" fmla="*/ 222912 w 554362"/>
              <a:gd name="connsiteY388" fmla="*/ 249701 h 457399"/>
              <a:gd name="connsiteX389" fmla="*/ 221131 w 554362"/>
              <a:gd name="connsiteY389" fmla="*/ 241471 h 457399"/>
              <a:gd name="connsiteX390" fmla="*/ 225864 w 554362"/>
              <a:gd name="connsiteY390" fmla="*/ 248352 h 457399"/>
              <a:gd name="connsiteX391" fmla="*/ 226509 w 554362"/>
              <a:gd name="connsiteY391" fmla="*/ 248168 h 457399"/>
              <a:gd name="connsiteX392" fmla="*/ 226662 w 554362"/>
              <a:gd name="connsiteY392" fmla="*/ 240643 h 457399"/>
              <a:gd name="connsiteX393" fmla="*/ 229666 w 554362"/>
              <a:gd name="connsiteY393" fmla="*/ 247525 h 457399"/>
              <a:gd name="connsiteX394" fmla="*/ 230479 w 554362"/>
              <a:gd name="connsiteY394" fmla="*/ 247425 h 457399"/>
              <a:gd name="connsiteX395" fmla="*/ 232915 w 554362"/>
              <a:gd name="connsiteY395" fmla="*/ 241606 h 457399"/>
              <a:gd name="connsiteX396" fmla="*/ 233195 w 554362"/>
              <a:gd name="connsiteY396" fmla="*/ 249432 h 457399"/>
              <a:gd name="connsiteX397" fmla="*/ 232142 w 554362"/>
              <a:gd name="connsiteY397" fmla="*/ 249634 h 457399"/>
              <a:gd name="connsiteX398" fmla="*/ 230820 w 554362"/>
              <a:gd name="connsiteY398" fmla="*/ 259063 h 457399"/>
              <a:gd name="connsiteX399" fmla="*/ 260904 w 554362"/>
              <a:gd name="connsiteY399" fmla="*/ 240897 h 457399"/>
              <a:gd name="connsiteX400" fmla="*/ 295240 w 554362"/>
              <a:gd name="connsiteY400" fmla="*/ 247036 h 457399"/>
              <a:gd name="connsiteX401" fmla="*/ 303893 w 554362"/>
              <a:gd name="connsiteY401" fmla="*/ 269573 h 457399"/>
              <a:gd name="connsiteX402" fmla="*/ 322227 w 554362"/>
              <a:gd name="connsiteY402" fmla="*/ 266773 h 457399"/>
              <a:gd name="connsiteX403" fmla="*/ 311071 w 554362"/>
              <a:gd name="connsiteY403" fmla="*/ 244051 h 457399"/>
              <a:gd name="connsiteX404" fmla="*/ 323525 w 554362"/>
              <a:gd name="connsiteY404" fmla="*/ 232496 h 457399"/>
              <a:gd name="connsiteX405" fmla="*/ 339476 w 554362"/>
              <a:gd name="connsiteY405" fmla="*/ 234555 h 457399"/>
              <a:gd name="connsiteX406" fmla="*/ 345874 w 554362"/>
              <a:gd name="connsiteY406" fmla="*/ 229646 h 457399"/>
              <a:gd name="connsiteX407" fmla="*/ 347502 w 554362"/>
              <a:gd name="connsiteY407" fmla="*/ 229763 h 457399"/>
              <a:gd name="connsiteX408" fmla="*/ 348061 w 554362"/>
              <a:gd name="connsiteY408" fmla="*/ 234420 h 457399"/>
              <a:gd name="connsiteX409" fmla="*/ 337016 w 554362"/>
              <a:gd name="connsiteY409" fmla="*/ 241184 h 457399"/>
              <a:gd name="connsiteX410" fmla="*/ 336507 w 554362"/>
              <a:gd name="connsiteY410" fmla="*/ 241656 h 457399"/>
              <a:gd name="connsiteX411" fmla="*/ 335895 w 554362"/>
              <a:gd name="connsiteY411" fmla="*/ 249382 h 457399"/>
              <a:gd name="connsiteX412" fmla="*/ 335353 w 554362"/>
              <a:gd name="connsiteY412" fmla="*/ 249347 h 457399"/>
              <a:gd name="connsiteX413" fmla="*/ 323628 w 554362"/>
              <a:gd name="connsiteY413" fmla="*/ 238602 h 457399"/>
              <a:gd name="connsiteX414" fmla="*/ 318130 w 554362"/>
              <a:gd name="connsiteY414" fmla="*/ 243882 h 457399"/>
              <a:gd name="connsiteX415" fmla="*/ 330297 w 554362"/>
              <a:gd name="connsiteY415" fmla="*/ 267937 h 457399"/>
              <a:gd name="connsiteX416" fmla="*/ 304301 w 554362"/>
              <a:gd name="connsiteY416" fmla="*/ 280824 h 457399"/>
              <a:gd name="connsiteX417" fmla="*/ 323678 w 554362"/>
              <a:gd name="connsiteY417" fmla="*/ 291653 h 457399"/>
              <a:gd name="connsiteX418" fmla="*/ 324222 w 554362"/>
              <a:gd name="connsiteY418" fmla="*/ 291670 h 457399"/>
              <a:gd name="connsiteX419" fmla="*/ 322219 w 554362"/>
              <a:gd name="connsiteY419" fmla="*/ 299751 h 457399"/>
              <a:gd name="connsiteX420" fmla="*/ 326971 w 554362"/>
              <a:gd name="connsiteY420" fmla="*/ 311524 h 457399"/>
              <a:gd name="connsiteX421" fmla="*/ 334870 w 554362"/>
              <a:gd name="connsiteY421" fmla="*/ 313937 h 457399"/>
              <a:gd name="connsiteX422" fmla="*/ 335183 w 554362"/>
              <a:gd name="connsiteY422" fmla="*/ 314291 h 457399"/>
              <a:gd name="connsiteX423" fmla="*/ 326630 w 554362"/>
              <a:gd name="connsiteY423" fmla="*/ 318036 h 457399"/>
              <a:gd name="connsiteX424" fmla="*/ 330262 w 554362"/>
              <a:gd name="connsiteY424" fmla="*/ 323232 h 457399"/>
              <a:gd name="connsiteX425" fmla="*/ 330330 w 554362"/>
              <a:gd name="connsiteY425" fmla="*/ 323805 h 457399"/>
              <a:gd name="connsiteX426" fmla="*/ 321235 w 554362"/>
              <a:gd name="connsiteY426" fmla="*/ 322168 h 457399"/>
              <a:gd name="connsiteX427" fmla="*/ 314787 w 554362"/>
              <a:gd name="connsiteY427" fmla="*/ 326065 h 457399"/>
              <a:gd name="connsiteX428" fmla="*/ 311376 w 554362"/>
              <a:gd name="connsiteY428" fmla="*/ 331732 h 457399"/>
              <a:gd name="connsiteX429" fmla="*/ 311011 w 554362"/>
              <a:gd name="connsiteY429" fmla="*/ 331936 h 457399"/>
              <a:gd name="connsiteX430" fmla="*/ 310885 w 554362"/>
              <a:gd name="connsiteY430" fmla="*/ 322691 h 457399"/>
              <a:gd name="connsiteX431" fmla="*/ 304911 w 554362"/>
              <a:gd name="connsiteY431" fmla="*/ 325391 h 457399"/>
              <a:gd name="connsiteX432" fmla="*/ 304437 w 554362"/>
              <a:gd name="connsiteY432" fmla="*/ 325424 h 457399"/>
              <a:gd name="connsiteX433" fmla="*/ 311274 w 554362"/>
              <a:gd name="connsiteY433" fmla="*/ 318609 h 457399"/>
              <a:gd name="connsiteX434" fmla="*/ 303825 w 554362"/>
              <a:gd name="connsiteY434" fmla="*/ 315505 h 457399"/>
              <a:gd name="connsiteX435" fmla="*/ 303589 w 554362"/>
              <a:gd name="connsiteY435" fmla="*/ 315151 h 457399"/>
              <a:gd name="connsiteX436" fmla="*/ 311632 w 554362"/>
              <a:gd name="connsiteY436" fmla="*/ 313177 h 457399"/>
              <a:gd name="connsiteX437" fmla="*/ 318486 w 554362"/>
              <a:gd name="connsiteY437" fmla="*/ 312317 h 457399"/>
              <a:gd name="connsiteX438" fmla="*/ 290522 w 554362"/>
              <a:gd name="connsiteY438" fmla="*/ 296816 h 457399"/>
              <a:gd name="connsiteX439" fmla="*/ 289912 w 554362"/>
              <a:gd name="connsiteY439" fmla="*/ 297018 h 457399"/>
              <a:gd name="connsiteX440" fmla="*/ 280748 w 554362"/>
              <a:gd name="connsiteY440" fmla="*/ 294555 h 457399"/>
              <a:gd name="connsiteX441" fmla="*/ 281080 w 554362"/>
              <a:gd name="connsiteY441" fmla="*/ 294353 h 457399"/>
              <a:gd name="connsiteX442" fmla="*/ 287214 w 554362"/>
              <a:gd name="connsiteY442" fmla="*/ 292143 h 457399"/>
              <a:gd name="connsiteX443" fmla="*/ 289403 w 554362"/>
              <a:gd name="connsiteY443" fmla="*/ 283220 h 457399"/>
              <a:gd name="connsiteX444" fmla="*/ 263780 w 554362"/>
              <a:gd name="connsiteY444" fmla="*/ 256533 h 457399"/>
              <a:gd name="connsiteX445" fmla="*/ 235435 w 554362"/>
              <a:gd name="connsiteY445" fmla="*/ 266064 h 457399"/>
              <a:gd name="connsiteX446" fmla="*/ 242766 w 554362"/>
              <a:gd name="connsiteY446" fmla="*/ 267735 h 457399"/>
              <a:gd name="connsiteX447" fmla="*/ 228393 w 554362"/>
              <a:gd name="connsiteY447" fmla="*/ 277586 h 457399"/>
              <a:gd name="connsiteX448" fmla="*/ 229531 w 554362"/>
              <a:gd name="connsiteY448" fmla="*/ 269151 h 457399"/>
              <a:gd name="connsiteX449" fmla="*/ 223981 w 554362"/>
              <a:gd name="connsiteY449" fmla="*/ 272694 h 457399"/>
              <a:gd name="connsiteX450" fmla="*/ 223592 w 554362"/>
              <a:gd name="connsiteY450" fmla="*/ 272626 h 457399"/>
              <a:gd name="connsiteX451" fmla="*/ 227459 w 554362"/>
              <a:gd name="connsiteY451" fmla="*/ 264815 h 457399"/>
              <a:gd name="connsiteX452" fmla="*/ 227333 w 554362"/>
              <a:gd name="connsiteY452" fmla="*/ 264631 h 457399"/>
              <a:gd name="connsiteX453" fmla="*/ 221215 w 554362"/>
              <a:gd name="connsiteY453" fmla="*/ 267987 h 457399"/>
              <a:gd name="connsiteX454" fmla="*/ 220926 w 554362"/>
              <a:gd name="connsiteY454" fmla="*/ 267970 h 457399"/>
              <a:gd name="connsiteX455" fmla="*/ 221673 w 554362"/>
              <a:gd name="connsiteY455" fmla="*/ 262876 h 457399"/>
              <a:gd name="connsiteX456" fmla="*/ 243443 w 554362"/>
              <a:gd name="connsiteY456" fmla="*/ 319824 h 457399"/>
              <a:gd name="connsiteX457" fmla="*/ 234493 w 554362"/>
              <a:gd name="connsiteY457" fmla="*/ 319976 h 457399"/>
              <a:gd name="connsiteX458" fmla="*/ 230361 w 554362"/>
              <a:gd name="connsiteY458" fmla="*/ 324007 h 457399"/>
              <a:gd name="connsiteX459" fmla="*/ 230081 w 554362"/>
              <a:gd name="connsiteY459" fmla="*/ 324075 h 457399"/>
              <a:gd name="connsiteX460" fmla="*/ 233101 w 554362"/>
              <a:gd name="connsiteY460" fmla="*/ 315455 h 457399"/>
              <a:gd name="connsiteX461" fmla="*/ 226408 w 554362"/>
              <a:gd name="connsiteY461" fmla="*/ 316044 h 457399"/>
              <a:gd name="connsiteX462" fmla="*/ 225984 w 554362"/>
              <a:gd name="connsiteY462" fmla="*/ 315877 h 457399"/>
              <a:gd name="connsiteX463" fmla="*/ 234620 w 554362"/>
              <a:gd name="connsiteY463" fmla="*/ 311693 h 457399"/>
              <a:gd name="connsiteX464" fmla="*/ 230803 w 554362"/>
              <a:gd name="connsiteY464" fmla="*/ 307375 h 457399"/>
              <a:gd name="connsiteX465" fmla="*/ 230549 w 554362"/>
              <a:gd name="connsiteY465" fmla="*/ 307004 h 457399"/>
              <a:gd name="connsiteX466" fmla="*/ 234026 w 554362"/>
              <a:gd name="connsiteY466" fmla="*/ 305166 h 457399"/>
              <a:gd name="connsiteX467" fmla="*/ 240618 w 554362"/>
              <a:gd name="connsiteY467" fmla="*/ 309821 h 457399"/>
              <a:gd name="connsiteX468" fmla="*/ 249876 w 554362"/>
              <a:gd name="connsiteY468" fmla="*/ 304440 h 457399"/>
              <a:gd name="connsiteX469" fmla="*/ 246990 w 554362"/>
              <a:gd name="connsiteY469" fmla="*/ 289224 h 457399"/>
              <a:gd name="connsiteX470" fmla="*/ 246736 w 554362"/>
              <a:gd name="connsiteY470" fmla="*/ 289055 h 457399"/>
              <a:gd name="connsiteX471" fmla="*/ 240535 w 554362"/>
              <a:gd name="connsiteY471" fmla="*/ 284552 h 457399"/>
              <a:gd name="connsiteX472" fmla="*/ 240906 w 554362"/>
              <a:gd name="connsiteY472" fmla="*/ 284434 h 457399"/>
              <a:gd name="connsiteX473" fmla="*/ 247601 w 554362"/>
              <a:gd name="connsiteY473" fmla="*/ 282325 h 457399"/>
              <a:gd name="connsiteX474" fmla="*/ 270636 w 554362"/>
              <a:gd name="connsiteY474" fmla="*/ 267211 h 457399"/>
              <a:gd name="connsiteX475" fmla="*/ 279562 w 554362"/>
              <a:gd name="connsiteY475" fmla="*/ 270602 h 457399"/>
              <a:gd name="connsiteX476" fmla="*/ 282649 w 554362"/>
              <a:gd name="connsiteY476" fmla="*/ 279947 h 457399"/>
              <a:gd name="connsiteX477" fmla="*/ 282735 w 554362"/>
              <a:gd name="connsiteY477" fmla="*/ 280335 h 457399"/>
              <a:gd name="connsiteX478" fmla="*/ 259420 w 554362"/>
              <a:gd name="connsiteY478" fmla="*/ 302179 h 457399"/>
              <a:gd name="connsiteX479" fmla="*/ 265960 w 554362"/>
              <a:gd name="connsiteY479" fmla="*/ 312149 h 457399"/>
              <a:gd name="connsiteX480" fmla="*/ 266139 w 554362"/>
              <a:gd name="connsiteY480" fmla="*/ 312436 h 457399"/>
              <a:gd name="connsiteX481" fmla="*/ 261481 w 554362"/>
              <a:gd name="connsiteY481" fmla="*/ 314797 h 457399"/>
              <a:gd name="connsiteX482" fmla="*/ 255738 w 554362"/>
              <a:gd name="connsiteY482" fmla="*/ 312975 h 457399"/>
              <a:gd name="connsiteX483" fmla="*/ 247890 w 554362"/>
              <a:gd name="connsiteY483" fmla="*/ 319419 h 457399"/>
              <a:gd name="connsiteX484" fmla="*/ 250715 w 554362"/>
              <a:gd name="connsiteY484" fmla="*/ 323417 h 457399"/>
              <a:gd name="connsiteX485" fmla="*/ 250656 w 554362"/>
              <a:gd name="connsiteY485" fmla="*/ 323636 h 457399"/>
              <a:gd name="connsiteX486" fmla="*/ 243443 w 554362"/>
              <a:gd name="connsiteY486" fmla="*/ 319824 h 457399"/>
              <a:gd name="connsiteX487" fmla="*/ 285873 w 554362"/>
              <a:gd name="connsiteY487" fmla="*/ 189432 h 457399"/>
              <a:gd name="connsiteX488" fmla="*/ 277762 w 554362"/>
              <a:gd name="connsiteY488" fmla="*/ 191843 h 457399"/>
              <a:gd name="connsiteX489" fmla="*/ 285873 w 554362"/>
              <a:gd name="connsiteY489" fmla="*/ 189432 h 457399"/>
              <a:gd name="connsiteX490" fmla="*/ 267284 w 554362"/>
              <a:gd name="connsiteY490" fmla="*/ 201813 h 457399"/>
              <a:gd name="connsiteX491" fmla="*/ 275174 w 554362"/>
              <a:gd name="connsiteY491" fmla="*/ 201475 h 457399"/>
              <a:gd name="connsiteX492" fmla="*/ 275081 w 554362"/>
              <a:gd name="connsiteY492" fmla="*/ 202589 h 457399"/>
              <a:gd name="connsiteX493" fmla="*/ 262584 w 554362"/>
              <a:gd name="connsiteY493" fmla="*/ 206924 h 457399"/>
              <a:gd name="connsiteX494" fmla="*/ 257358 w 554362"/>
              <a:gd name="connsiteY494" fmla="*/ 199198 h 457399"/>
              <a:gd name="connsiteX495" fmla="*/ 258122 w 554362"/>
              <a:gd name="connsiteY495" fmla="*/ 199148 h 457399"/>
              <a:gd name="connsiteX496" fmla="*/ 267284 w 554362"/>
              <a:gd name="connsiteY496" fmla="*/ 201813 h 457399"/>
              <a:gd name="connsiteX497" fmla="*/ 170965 w 554362"/>
              <a:gd name="connsiteY497" fmla="*/ 365318 h 457399"/>
              <a:gd name="connsiteX498" fmla="*/ 187041 w 554362"/>
              <a:gd name="connsiteY498" fmla="*/ 365689 h 457399"/>
              <a:gd name="connsiteX499" fmla="*/ 194745 w 554362"/>
              <a:gd name="connsiteY499" fmla="*/ 373027 h 457399"/>
              <a:gd name="connsiteX500" fmla="*/ 195356 w 554362"/>
              <a:gd name="connsiteY500" fmla="*/ 373027 h 457399"/>
              <a:gd name="connsiteX501" fmla="*/ 189774 w 554362"/>
              <a:gd name="connsiteY501" fmla="*/ 357407 h 457399"/>
              <a:gd name="connsiteX502" fmla="*/ 201991 w 554362"/>
              <a:gd name="connsiteY502" fmla="*/ 358519 h 457399"/>
              <a:gd name="connsiteX503" fmla="*/ 202703 w 554362"/>
              <a:gd name="connsiteY503" fmla="*/ 358284 h 457399"/>
              <a:gd name="connsiteX504" fmla="*/ 187007 w 554362"/>
              <a:gd name="connsiteY504" fmla="*/ 350591 h 457399"/>
              <a:gd name="connsiteX505" fmla="*/ 193930 w 554362"/>
              <a:gd name="connsiteY505" fmla="*/ 342781 h 457399"/>
              <a:gd name="connsiteX506" fmla="*/ 194389 w 554362"/>
              <a:gd name="connsiteY506" fmla="*/ 342091 h 457399"/>
              <a:gd name="connsiteX507" fmla="*/ 178778 w 554362"/>
              <a:gd name="connsiteY507" fmla="*/ 346055 h 457399"/>
              <a:gd name="connsiteX508" fmla="*/ 159264 w 554362"/>
              <a:gd name="connsiteY508" fmla="*/ 337468 h 457399"/>
              <a:gd name="connsiteX509" fmla="*/ 169538 w 554362"/>
              <a:gd name="connsiteY509" fmla="*/ 316989 h 457399"/>
              <a:gd name="connsiteX510" fmla="*/ 169470 w 554362"/>
              <a:gd name="connsiteY510" fmla="*/ 315251 h 457399"/>
              <a:gd name="connsiteX511" fmla="*/ 169886 w 554362"/>
              <a:gd name="connsiteY511" fmla="*/ 314999 h 457399"/>
              <a:gd name="connsiteX512" fmla="*/ 173670 w 554362"/>
              <a:gd name="connsiteY512" fmla="*/ 315977 h 457399"/>
              <a:gd name="connsiteX513" fmla="*/ 180457 w 554362"/>
              <a:gd name="connsiteY513" fmla="*/ 306936 h 457399"/>
              <a:gd name="connsiteX514" fmla="*/ 179897 w 554362"/>
              <a:gd name="connsiteY514" fmla="*/ 306717 h 457399"/>
              <a:gd name="connsiteX515" fmla="*/ 176292 w 554362"/>
              <a:gd name="connsiteY515" fmla="*/ 308859 h 457399"/>
              <a:gd name="connsiteX516" fmla="*/ 130275 w 554362"/>
              <a:gd name="connsiteY516" fmla="*/ 281363 h 457399"/>
              <a:gd name="connsiteX517" fmla="*/ 109751 w 554362"/>
              <a:gd name="connsiteY517" fmla="*/ 290675 h 457399"/>
              <a:gd name="connsiteX518" fmla="*/ 112432 w 554362"/>
              <a:gd name="connsiteY518" fmla="*/ 297270 h 457399"/>
              <a:gd name="connsiteX519" fmla="*/ 106425 w 554362"/>
              <a:gd name="connsiteY519" fmla="*/ 303276 h 457399"/>
              <a:gd name="connsiteX520" fmla="*/ 106425 w 554362"/>
              <a:gd name="connsiteY520" fmla="*/ 303984 h 457399"/>
              <a:gd name="connsiteX521" fmla="*/ 139751 w 554362"/>
              <a:gd name="connsiteY521" fmla="*/ 318609 h 457399"/>
              <a:gd name="connsiteX522" fmla="*/ 140888 w 554362"/>
              <a:gd name="connsiteY522" fmla="*/ 342410 h 457399"/>
              <a:gd name="connsiteX523" fmla="*/ 129807 w 554362"/>
              <a:gd name="connsiteY523" fmla="*/ 351418 h 457399"/>
              <a:gd name="connsiteX524" fmla="*/ 129578 w 554362"/>
              <a:gd name="connsiteY524" fmla="*/ 351822 h 457399"/>
              <a:gd name="connsiteX525" fmla="*/ 138248 w 554362"/>
              <a:gd name="connsiteY525" fmla="*/ 356275 h 457399"/>
              <a:gd name="connsiteX526" fmla="*/ 148378 w 554362"/>
              <a:gd name="connsiteY526" fmla="*/ 352969 h 457399"/>
              <a:gd name="connsiteX527" fmla="*/ 162810 w 554362"/>
              <a:gd name="connsiteY527" fmla="*/ 364677 h 457399"/>
              <a:gd name="connsiteX528" fmla="*/ 157704 w 554362"/>
              <a:gd name="connsiteY528" fmla="*/ 371947 h 457399"/>
              <a:gd name="connsiteX529" fmla="*/ 157831 w 554362"/>
              <a:gd name="connsiteY529" fmla="*/ 372351 h 457399"/>
              <a:gd name="connsiteX530" fmla="*/ 170965 w 554362"/>
              <a:gd name="connsiteY530" fmla="*/ 365318 h 457399"/>
              <a:gd name="connsiteX531" fmla="*/ 396532 w 554362"/>
              <a:gd name="connsiteY531" fmla="*/ 372351 h 457399"/>
              <a:gd name="connsiteX532" fmla="*/ 396668 w 554362"/>
              <a:gd name="connsiteY532" fmla="*/ 371947 h 457399"/>
              <a:gd name="connsiteX533" fmla="*/ 391552 w 554362"/>
              <a:gd name="connsiteY533" fmla="*/ 364677 h 457399"/>
              <a:gd name="connsiteX534" fmla="*/ 405983 w 554362"/>
              <a:gd name="connsiteY534" fmla="*/ 352969 h 457399"/>
              <a:gd name="connsiteX535" fmla="*/ 416113 w 554362"/>
              <a:gd name="connsiteY535" fmla="*/ 356275 h 457399"/>
              <a:gd name="connsiteX536" fmla="*/ 424793 w 554362"/>
              <a:gd name="connsiteY536" fmla="*/ 351822 h 457399"/>
              <a:gd name="connsiteX537" fmla="*/ 424564 w 554362"/>
              <a:gd name="connsiteY537" fmla="*/ 351418 h 457399"/>
              <a:gd name="connsiteX538" fmla="*/ 413484 w 554362"/>
              <a:gd name="connsiteY538" fmla="*/ 342410 h 457399"/>
              <a:gd name="connsiteX539" fmla="*/ 414620 w 554362"/>
              <a:gd name="connsiteY539" fmla="*/ 318609 h 457399"/>
              <a:gd name="connsiteX540" fmla="*/ 447946 w 554362"/>
              <a:gd name="connsiteY540" fmla="*/ 303984 h 457399"/>
              <a:gd name="connsiteX541" fmla="*/ 447946 w 554362"/>
              <a:gd name="connsiteY541" fmla="*/ 303276 h 457399"/>
              <a:gd name="connsiteX542" fmla="*/ 441940 w 554362"/>
              <a:gd name="connsiteY542" fmla="*/ 297270 h 457399"/>
              <a:gd name="connsiteX543" fmla="*/ 444621 w 554362"/>
              <a:gd name="connsiteY543" fmla="*/ 290675 h 457399"/>
              <a:gd name="connsiteX544" fmla="*/ 424088 w 554362"/>
              <a:gd name="connsiteY544" fmla="*/ 281363 h 457399"/>
              <a:gd name="connsiteX545" fmla="*/ 378071 w 554362"/>
              <a:gd name="connsiteY545" fmla="*/ 308859 h 457399"/>
              <a:gd name="connsiteX546" fmla="*/ 374474 w 554362"/>
              <a:gd name="connsiteY546" fmla="*/ 306717 h 457399"/>
              <a:gd name="connsiteX547" fmla="*/ 373913 w 554362"/>
              <a:gd name="connsiteY547" fmla="*/ 306936 h 457399"/>
              <a:gd name="connsiteX548" fmla="*/ 380693 w 554362"/>
              <a:gd name="connsiteY548" fmla="*/ 315977 h 457399"/>
              <a:gd name="connsiteX549" fmla="*/ 384484 w 554362"/>
              <a:gd name="connsiteY549" fmla="*/ 314999 h 457399"/>
              <a:gd name="connsiteX550" fmla="*/ 384892 w 554362"/>
              <a:gd name="connsiteY550" fmla="*/ 315251 h 457399"/>
              <a:gd name="connsiteX551" fmla="*/ 384824 w 554362"/>
              <a:gd name="connsiteY551" fmla="*/ 316989 h 457399"/>
              <a:gd name="connsiteX552" fmla="*/ 395107 w 554362"/>
              <a:gd name="connsiteY552" fmla="*/ 337468 h 457399"/>
              <a:gd name="connsiteX553" fmla="*/ 375584 w 554362"/>
              <a:gd name="connsiteY553" fmla="*/ 346055 h 457399"/>
              <a:gd name="connsiteX554" fmla="*/ 359983 w 554362"/>
              <a:gd name="connsiteY554" fmla="*/ 342091 h 457399"/>
              <a:gd name="connsiteX555" fmla="*/ 360440 w 554362"/>
              <a:gd name="connsiteY555" fmla="*/ 342781 h 457399"/>
              <a:gd name="connsiteX556" fmla="*/ 367364 w 554362"/>
              <a:gd name="connsiteY556" fmla="*/ 350591 h 457399"/>
              <a:gd name="connsiteX557" fmla="*/ 351668 w 554362"/>
              <a:gd name="connsiteY557" fmla="*/ 358284 h 457399"/>
              <a:gd name="connsiteX558" fmla="*/ 352381 w 554362"/>
              <a:gd name="connsiteY558" fmla="*/ 358519 h 457399"/>
              <a:gd name="connsiteX559" fmla="*/ 364589 w 554362"/>
              <a:gd name="connsiteY559" fmla="*/ 357407 h 457399"/>
              <a:gd name="connsiteX560" fmla="*/ 359015 w 554362"/>
              <a:gd name="connsiteY560" fmla="*/ 373027 h 457399"/>
              <a:gd name="connsiteX561" fmla="*/ 359626 w 554362"/>
              <a:gd name="connsiteY561" fmla="*/ 373027 h 457399"/>
              <a:gd name="connsiteX562" fmla="*/ 367320 w 554362"/>
              <a:gd name="connsiteY562" fmla="*/ 365689 h 457399"/>
              <a:gd name="connsiteX563" fmla="*/ 383398 w 554362"/>
              <a:gd name="connsiteY563" fmla="*/ 365318 h 457399"/>
              <a:gd name="connsiteX564" fmla="*/ 396532 w 554362"/>
              <a:gd name="connsiteY564" fmla="*/ 372351 h 457399"/>
              <a:gd name="connsiteX565" fmla="*/ 231329 w 554362"/>
              <a:gd name="connsiteY565" fmla="*/ 213721 h 457399"/>
              <a:gd name="connsiteX566" fmla="*/ 227715 w 554362"/>
              <a:gd name="connsiteY566" fmla="*/ 213317 h 457399"/>
              <a:gd name="connsiteX567" fmla="*/ 227562 w 554362"/>
              <a:gd name="connsiteY567" fmla="*/ 213452 h 457399"/>
              <a:gd name="connsiteX568" fmla="*/ 233221 w 554362"/>
              <a:gd name="connsiteY568" fmla="*/ 218040 h 457399"/>
              <a:gd name="connsiteX569" fmla="*/ 237216 w 554362"/>
              <a:gd name="connsiteY569" fmla="*/ 216302 h 457399"/>
              <a:gd name="connsiteX570" fmla="*/ 255186 w 554362"/>
              <a:gd name="connsiteY570" fmla="*/ 221819 h 457399"/>
              <a:gd name="connsiteX571" fmla="*/ 251148 w 554362"/>
              <a:gd name="connsiteY571" fmla="*/ 232547 h 457399"/>
              <a:gd name="connsiteX572" fmla="*/ 227171 w 554362"/>
              <a:gd name="connsiteY572" fmla="*/ 219389 h 457399"/>
              <a:gd name="connsiteX573" fmla="*/ 221223 w 554362"/>
              <a:gd name="connsiteY573" fmla="*/ 227469 h 457399"/>
              <a:gd name="connsiteX574" fmla="*/ 216473 w 554362"/>
              <a:gd name="connsiteY574" fmla="*/ 224011 h 457399"/>
              <a:gd name="connsiteX575" fmla="*/ 221011 w 554362"/>
              <a:gd name="connsiteY575" fmla="*/ 217838 h 457399"/>
              <a:gd name="connsiteX576" fmla="*/ 214904 w 554362"/>
              <a:gd name="connsiteY576" fmla="*/ 217534 h 457399"/>
              <a:gd name="connsiteX577" fmla="*/ 214767 w 554362"/>
              <a:gd name="connsiteY577" fmla="*/ 217264 h 457399"/>
              <a:gd name="connsiteX578" fmla="*/ 223251 w 554362"/>
              <a:gd name="connsiteY578" fmla="*/ 213991 h 457399"/>
              <a:gd name="connsiteX579" fmla="*/ 216787 w 554362"/>
              <a:gd name="connsiteY579" fmla="*/ 212035 h 457399"/>
              <a:gd name="connsiteX580" fmla="*/ 216720 w 554362"/>
              <a:gd name="connsiteY580" fmla="*/ 211849 h 457399"/>
              <a:gd name="connsiteX581" fmla="*/ 226959 w 554362"/>
              <a:gd name="connsiteY581" fmla="*/ 209757 h 457399"/>
              <a:gd name="connsiteX582" fmla="*/ 228995 w 554362"/>
              <a:gd name="connsiteY582" fmla="*/ 206974 h 457399"/>
              <a:gd name="connsiteX583" fmla="*/ 224881 w 554362"/>
              <a:gd name="connsiteY583" fmla="*/ 202673 h 457399"/>
              <a:gd name="connsiteX584" fmla="*/ 227459 w 554362"/>
              <a:gd name="connsiteY584" fmla="*/ 199148 h 457399"/>
              <a:gd name="connsiteX585" fmla="*/ 230344 w 554362"/>
              <a:gd name="connsiteY585" fmla="*/ 203010 h 457399"/>
              <a:gd name="connsiteX586" fmla="*/ 252487 w 554362"/>
              <a:gd name="connsiteY586" fmla="*/ 172867 h 457399"/>
              <a:gd name="connsiteX587" fmla="*/ 259073 w 554362"/>
              <a:gd name="connsiteY587" fmla="*/ 170506 h 457399"/>
              <a:gd name="connsiteX588" fmla="*/ 258911 w 554362"/>
              <a:gd name="connsiteY588" fmla="*/ 177455 h 457399"/>
              <a:gd name="connsiteX589" fmla="*/ 237132 w 554362"/>
              <a:gd name="connsiteY589" fmla="*/ 207869 h 457399"/>
              <a:gd name="connsiteX590" fmla="*/ 241721 w 554362"/>
              <a:gd name="connsiteY590" fmla="*/ 209370 h 457399"/>
              <a:gd name="connsiteX591" fmla="*/ 239184 w 554362"/>
              <a:gd name="connsiteY591" fmla="*/ 212911 h 457399"/>
              <a:gd name="connsiteX592" fmla="*/ 233763 w 554362"/>
              <a:gd name="connsiteY592" fmla="*/ 210398 h 457399"/>
              <a:gd name="connsiteX593" fmla="*/ 231329 w 554362"/>
              <a:gd name="connsiteY593" fmla="*/ 213721 h 457399"/>
              <a:gd name="connsiteX594" fmla="*/ 308984 w 554362"/>
              <a:gd name="connsiteY594" fmla="*/ 208797 h 457399"/>
              <a:gd name="connsiteX595" fmla="*/ 314414 w 554362"/>
              <a:gd name="connsiteY595" fmla="*/ 214447 h 457399"/>
              <a:gd name="connsiteX596" fmla="*/ 314728 w 554362"/>
              <a:gd name="connsiteY596" fmla="*/ 214599 h 457399"/>
              <a:gd name="connsiteX597" fmla="*/ 306099 w 554362"/>
              <a:gd name="connsiteY597" fmla="*/ 216860 h 457399"/>
              <a:gd name="connsiteX598" fmla="*/ 309222 w 554362"/>
              <a:gd name="connsiteY598" fmla="*/ 228566 h 457399"/>
              <a:gd name="connsiteX599" fmla="*/ 309230 w 554362"/>
              <a:gd name="connsiteY599" fmla="*/ 229274 h 457399"/>
              <a:gd name="connsiteX600" fmla="*/ 299754 w 554362"/>
              <a:gd name="connsiteY600" fmla="*/ 226878 h 457399"/>
              <a:gd name="connsiteX601" fmla="*/ 298769 w 554362"/>
              <a:gd name="connsiteY601" fmla="*/ 238349 h 457399"/>
              <a:gd name="connsiteX602" fmla="*/ 277796 w 554362"/>
              <a:gd name="connsiteY602" fmla="*/ 240222 h 457399"/>
              <a:gd name="connsiteX603" fmla="*/ 257257 w 554362"/>
              <a:gd name="connsiteY603" fmla="*/ 233694 h 457399"/>
              <a:gd name="connsiteX604" fmla="*/ 275421 w 554362"/>
              <a:gd name="connsiteY604" fmla="*/ 216960 h 457399"/>
              <a:gd name="connsiteX605" fmla="*/ 284074 w 554362"/>
              <a:gd name="connsiteY605" fmla="*/ 208493 h 457399"/>
              <a:gd name="connsiteX606" fmla="*/ 275624 w 554362"/>
              <a:gd name="connsiteY606" fmla="*/ 210432 h 457399"/>
              <a:gd name="connsiteX607" fmla="*/ 276066 w 554362"/>
              <a:gd name="connsiteY607" fmla="*/ 207092 h 457399"/>
              <a:gd name="connsiteX608" fmla="*/ 275251 w 554362"/>
              <a:gd name="connsiteY608" fmla="*/ 204242 h 457399"/>
              <a:gd name="connsiteX609" fmla="*/ 282479 w 554362"/>
              <a:gd name="connsiteY609" fmla="*/ 202893 h 457399"/>
              <a:gd name="connsiteX610" fmla="*/ 272095 w 554362"/>
              <a:gd name="connsiteY610" fmla="*/ 199283 h 457399"/>
              <a:gd name="connsiteX611" fmla="*/ 270160 w 554362"/>
              <a:gd name="connsiteY611" fmla="*/ 194558 h 457399"/>
              <a:gd name="connsiteX612" fmla="*/ 269041 w 554362"/>
              <a:gd name="connsiteY612" fmla="*/ 192703 h 457399"/>
              <a:gd name="connsiteX613" fmla="*/ 278203 w 554362"/>
              <a:gd name="connsiteY613" fmla="*/ 186647 h 457399"/>
              <a:gd name="connsiteX614" fmla="*/ 289063 w 554362"/>
              <a:gd name="connsiteY614" fmla="*/ 182314 h 457399"/>
              <a:gd name="connsiteX615" fmla="*/ 287535 w 554362"/>
              <a:gd name="connsiteY615" fmla="*/ 170825 h 457399"/>
              <a:gd name="connsiteX616" fmla="*/ 288350 w 554362"/>
              <a:gd name="connsiteY616" fmla="*/ 170302 h 457399"/>
              <a:gd name="connsiteX617" fmla="*/ 295578 w 554362"/>
              <a:gd name="connsiteY617" fmla="*/ 178399 h 457399"/>
              <a:gd name="connsiteX618" fmla="*/ 304708 w 554362"/>
              <a:gd name="connsiteY618" fmla="*/ 174114 h 457399"/>
              <a:gd name="connsiteX619" fmla="*/ 306353 w 554362"/>
              <a:gd name="connsiteY619" fmla="*/ 184017 h 457399"/>
              <a:gd name="connsiteX620" fmla="*/ 317162 w 554362"/>
              <a:gd name="connsiteY620" fmla="*/ 185298 h 457399"/>
              <a:gd name="connsiteX621" fmla="*/ 317213 w 554362"/>
              <a:gd name="connsiteY621" fmla="*/ 186260 h 457399"/>
              <a:gd name="connsiteX622" fmla="*/ 306855 w 554362"/>
              <a:gd name="connsiteY622" fmla="*/ 191556 h 457399"/>
              <a:gd name="connsiteX623" fmla="*/ 308984 w 554362"/>
              <a:gd name="connsiteY623" fmla="*/ 208797 h 457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Lst>
            <a:rect l="l" t="t" r="r" b="b"/>
            <a:pathLst>
              <a:path w="554362" h="457399">
                <a:moveTo>
                  <a:pt x="288317" y="350491"/>
                </a:moveTo>
                <a:lnTo>
                  <a:pt x="277185" y="350491"/>
                </a:lnTo>
                <a:lnTo>
                  <a:pt x="277185" y="319806"/>
                </a:lnTo>
                <a:lnTo>
                  <a:pt x="288317" y="319806"/>
                </a:lnTo>
                <a:lnTo>
                  <a:pt x="288317" y="350491"/>
                </a:lnTo>
                <a:close/>
                <a:moveTo>
                  <a:pt x="338508" y="215207"/>
                </a:moveTo>
                <a:lnTo>
                  <a:pt x="327377" y="215207"/>
                </a:lnTo>
                <a:lnTo>
                  <a:pt x="327377" y="184505"/>
                </a:lnTo>
                <a:lnTo>
                  <a:pt x="338508" y="184505"/>
                </a:lnTo>
                <a:lnTo>
                  <a:pt x="338508" y="215207"/>
                </a:lnTo>
                <a:close/>
                <a:moveTo>
                  <a:pt x="132361" y="162273"/>
                </a:moveTo>
                <a:cubicBezTo>
                  <a:pt x="131520" y="162273"/>
                  <a:pt x="125761" y="162290"/>
                  <a:pt x="125761" y="163470"/>
                </a:cubicBezTo>
                <a:cubicBezTo>
                  <a:pt x="125761" y="164652"/>
                  <a:pt x="128442" y="164044"/>
                  <a:pt x="132361" y="164702"/>
                </a:cubicBezTo>
                <a:cubicBezTo>
                  <a:pt x="141270" y="166220"/>
                  <a:pt x="144782" y="170673"/>
                  <a:pt x="151035" y="170673"/>
                </a:cubicBezTo>
                <a:cubicBezTo>
                  <a:pt x="156710" y="170673"/>
                  <a:pt x="162505" y="166845"/>
                  <a:pt x="160249" y="158680"/>
                </a:cubicBezTo>
                <a:cubicBezTo>
                  <a:pt x="159876" y="157314"/>
                  <a:pt x="159078" y="157634"/>
                  <a:pt x="158890" y="158563"/>
                </a:cubicBezTo>
                <a:cubicBezTo>
                  <a:pt x="158025" y="162206"/>
                  <a:pt x="153520" y="164298"/>
                  <a:pt x="148769" y="164298"/>
                </a:cubicBezTo>
                <a:cubicBezTo>
                  <a:pt x="142889" y="164298"/>
                  <a:pt x="141626" y="162273"/>
                  <a:pt x="132361" y="162273"/>
                </a:cubicBezTo>
                <a:close/>
                <a:moveTo>
                  <a:pt x="71062" y="192940"/>
                </a:moveTo>
                <a:cubicBezTo>
                  <a:pt x="72039" y="194289"/>
                  <a:pt x="82542" y="207835"/>
                  <a:pt x="66414" y="213013"/>
                </a:cubicBezTo>
                <a:cubicBezTo>
                  <a:pt x="65700" y="213250"/>
                  <a:pt x="65455" y="213941"/>
                  <a:pt x="66533" y="214397"/>
                </a:cubicBezTo>
                <a:cubicBezTo>
                  <a:pt x="78443" y="219339"/>
                  <a:pt x="84214" y="210246"/>
                  <a:pt x="84214" y="210246"/>
                </a:cubicBezTo>
                <a:cubicBezTo>
                  <a:pt x="90203" y="223876"/>
                  <a:pt x="81015" y="231433"/>
                  <a:pt x="81015" y="231433"/>
                </a:cubicBezTo>
                <a:cubicBezTo>
                  <a:pt x="82313" y="233896"/>
                  <a:pt x="88005" y="237995"/>
                  <a:pt x="96651" y="239918"/>
                </a:cubicBezTo>
                <a:cubicBezTo>
                  <a:pt x="99918" y="238180"/>
                  <a:pt x="104524" y="234841"/>
                  <a:pt x="106442" y="229713"/>
                </a:cubicBezTo>
                <a:cubicBezTo>
                  <a:pt x="106442" y="229713"/>
                  <a:pt x="108776" y="235667"/>
                  <a:pt x="106654" y="241352"/>
                </a:cubicBezTo>
                <a:cubicBezTo>
                  <a:pt x="130987" y="243545"/>
                  <a:pt x="139590" y="224213"/>
                  <a:pt x="158331" y="227688"/>
                </a:cubicBezTo>
                <a:cubicBezTo>
                  <a:pt x="158875" y="227790"/>
                  <a:pt x="159128" y="227452"/>
                  <a:pt x="159128" y="226878"/>
                </a:cubicBezTo>
                <a:cubicBezTo>
                  <a:pt x="159128" y="214953"/>
                  <a:pt x="151780" y="193159"/>
                  <a:pt x="128577" y="188739"/>
                </a:cubicBezTo>
                <a:cubicBezTo>
                  <a:pt x="105442" y="184303"/>
                  <a:pt x="111669" y="174857"/>
                  <a:pt x="111669" y="174857"/>
                </a:cubicBezTo>
                <a:cubicBezTo>
                  <a:pt x="121425" y="174418"/>
                  <a:pt x="127058" y="178636"/>
                  <a:pt x="127058" y="178636"/>
                </a:cubicBezTo>
                <a:cubicBezTo>
                  <a:pt x="128840" y="175734"/>
                  <a:pt x="126329" y="172597"/>
                  <a:pt x="126329" y="172597"/>
                </a:cubicBezTo>
                <a:cubicBezTo>
                  <a:pt x="127262" y="171483"/>
                  <a:pt x="127780" y="167536"/>
                  <a:pt x="127780" y="167536"/>
                </a:cubicBezTo>
                <a:cubicBezTo>
                  <a:pt x="116793" y="167519"/>
                  <a:pt x="113909" y="165175"/>
                  <a:pt x="113909" y="165175"/>
                </a:cubicBezTo>
                <a:cubicBezTo>
                  <a:pt x="112220" y="158698"/>
                  <a:pt x="116750" y="149538"/>
                  <a:pt x="133065" y="159338"/>
                </a:cubicBezTo>
                <a:cubicBezTo>
                  <a:pt x="137138" y="155728"/>
                  <a:pt x="136832" y="150228"/>
                  <a:pt x="136832" y="150228"/>
                </a:cubicBezTo>
                <a:cubicBezTo>
                  <a:pt x="138062" y="149655"/>
                  <a:pt x="138825" y="147733"/>
                  <a:pt x="138825" y="146907"/>
                </a:cubicBezTo>
                <a:cubicBezTo>
                  <a:pt x="138825" y="144207"/>
                  <a:pt x="125778" y="136937"/>
                  <a:pt x="122426" y="136077"/>
                </a:cubicBezTo>
                <a:cubicBezTo>
                  <a:pt x="121611" y="132147"/>
                  <a:pt x="116555" y="126478"/>
                  <a:pt x="101216" y="128520"/>
                </a:cubicBezTo>
                <a:cubicBezTo>
                  <a:pt x="93962" y="129414"/>
                  <a:pt x="88726" y="127525"/>
                  <a:pt x="91171" y="123324"/>
                </a:cubicBezTo>
                <a:cubicBezTo>
                  <a:pt x="91586" y="122616"/>
                  <a:pt x="90288" y="122481"/>
                  <a:pt x="89609" y="123172"/>
                </a:cubicBezTo>
                <a:cubicBezTo>
                  <a:pt x="87929" y="124842"/>
                  <a:pt x="85613" y="129549"/>
                  <a:pt x="91960" y="132720"/>
                </a:cubicBezTo>
                <a:cubicBezTo>
                  <a:pt x="98994" y="136261"/>
                  <a:pt x="99426" y="143279"/>
                  <a:pt x="99477" y="144292"/>
                </a:cubicBezTo>
                <a:cubicBezTo>
                  <a:pt x="99595" y="145775"/>
                  <a:pt x="97796" y="145910"/>
                  <a:pt x="97398" y="144426"/>
                </a:cubicBezTo>
                <a:cubicBezTo>
                  <a:pt x="94156" y="132586"/>
                  <a:pt x="77884" y="130038"/>
                  <a:pt x="68246" y="136329"/>
                </a:cubicBezTo>
                <a:cubicBezTo>
                  <a:pt x="68814" y="142671"/>
                  <a:pt x="75670" y="146855"/>
                  <a:pt x="79429" y="146855"/>
                </a:cubicBezTo>
                <a:cubicBezTo>
                  <a:pt x="81592" y="146855"/>
                  <a:pt x="84587" y="144713"/>
                  <a:pt x="84587" y="141761"/>
                </a:cubicBezTo>
                <a:cubicBezTo>
                  <a:pt x="84587" y="140328"/>
                  <a:pt x="85324" y="140512"/>
                  <a:pt x="85750" y="141626"/>
                </a:cubicBezTo>
                <a:cubicBezTo>
                  <a:pt x="87345" y="145843"/>
                  <a:pt x="81074" y="154547"/>
                  <a:pt x="71750" y="149251"/>
                </a:cubicBezTo>
                <a:cubicBezTo>
                  <a:pt x="62274" y="158680"/>
                  <a:pt x="66058" y="170302"/>
                  <a:pt x="67007" y="174587"/>
                </a:cubicBezTo>
                <a:cubicBezTo>
                  <a:pt x="68704" y="182279"/>
                  <a:pt x="64920" y="189734"/>
                  <a:pt x="57947" y="186260"/>
                </a:cubicBezTo>
                <a:cubicBezTo>
                  <a:pt x="57589" y="186091"/>
                  <a:pt x="57233" y="185956"/>
                  <a:pt x="57233" y="186782"/>
                </a:cubicBezTo>
                <a:cubicBezTo>
                  <a:pt x="57233" y="191624"/>
                  <a:pt x="63580" y="197089"/>
                  <a:pt x="71062" y="192940"/>
                </a:cubicBezTo>
                <a:close/>
                <a:moveTo>
                  <a:pt x="123291" y="145404"/>
                </a:moveTo>
                <a:cubicBezTo>
                  <a:pt x="118862" y="150313"/>
                  <a:pt x="111652" y="149183"/>
                  <a:pt x="109921" y="141086"/>
                </a:cubicBezTo>
                <a:cubicBezTo>
                  <a:pt x="119015" y="140614"/>
                  <a:pt x="122927" y="141525"/>
                  <a:pt x="123291" y="145404"/>
                </a:cubicBezTo>
                <a:close/>
                <a:moveTo>
                  <a:pt x="405593" y="164298"/>
                </a:moveTo>
                <a:cubicBezTo>
                  <a:pt x="400841" y="164298"/>
                  <a:pt x="396344" y="162206"/>
                  <a:pt x="395479" y="158563"/>
                </a:cubicBezTo>
                <a:cubicBezTo>
                  <a:pt x="395284" y="157634"/>
                  <a:pt x="394487" y="157314"/>
                  <a:pt x="394122" y="158680"/>
                </a:cubicBezTo>
                <a:cubicBezTo>
                  <a:pt x="391865" y="166845"/>
                  <a:pt x="397660" y="170673"/>
                  <a:pt x="403336" y="170673"/>
                </a:cubicBezTo>
                <a:cubicBezTo>
                  <a:pt x="409590" y="170673"/>
                  <a:pt x="413101" y="166220"/>
                  <a:pt x="422001" y="164702"/>
                </a:cubicBezTo>
                <a:cubicBezTo>
                  <a:pt x="425921" y="164044"/>
                  <a:pt x="428602" y="164652"/>
                  <a:pt x="428602" y="163470"/>
                </a:cubicBezTo>
                <a:cubicBezTo>
                  <a:pt x="428602" y="162290"/>
                  <a:pt x="422840" y="162273"/>
                  <a:pt x="422001" y="162273"/>
                </a:cubicBezTo>
                <a:cubicBezTo>
                  <a:pt x="412736" y="162273"/>
                  <a:pt x="411472" y="164298"/>
                  <a:pt x="405593" y="164298"/>
                </a:cubicBezTo>
                <a:close/>
                <a:moveTo>
                  <a:pt x="497128" y="186782"/>
                </a:moveTo>
                <a:cubicBezTo>
                  <a:pt x="497128" y="185956"/>
                  <a:pt x="496771" y="186091"/>
                  <a:pt x="496424" y="186260"/>
                </a:cubicBezTo>
                <a:cubicBezTo>
                  <a:pt x="489449" y="189734"/>
                  <a:pt x="485667" y="182279"/>
                  <a:pt x="487363" y="174587"/>
                </a:cubicBezTo>
                <a:cubicBezTo>
                  <a:pt x="488313" y="170302"/>
                  <a:pt x="492097" y="158680"/>
                  <a:pt x="482612" y="149251"/>
                </a:cubicBezTo>
                <a:cubicBezTo>
                  <a:pt x="473288" y="154547"/>
                  <a:pt x="467018" y="145843"/>
                  <a:pt x="468613" y="141626"/>
                </a:cubicBezTo>
                <a:cubicBezTo>
                  <a:pt x="469045" y="140512"/>
                  <a:pt x="469775" y="140328"/>
                  <a:pt x="469775" y="141761"/>
                </a:cubicBezTo>
                <a:cubicBezTo>
                  <a:pt x="469775" y="144713"/>
                  <a:pt x="472771" y="146855"/>
                  <a:pt x="474934" y="146855"/>
                </a:cubicBezTo>
                <a:cubicBezTo>
                  <a:pt x="478692" y="146855"/>
                  <a:pt x="485547" y="142671"/>
                  <a:pt x="486124" y="136329"/>
                </a:cubicBezTo>
                <a:cubicBezTo>
                  <a:pt x="476486" y="130038"/>
                  <a:pt x="460213" y="132586"/>
                  <a:pt x="456973" y="144426"/>
                </a:cubicBezTo>
                <a:cubicBezTo>
                  <a:pt x="456566" y="145910"/>
                  <a:pt x="454766" y="145775"/>
                  <a:pt x="454886" y="144292"/>
                </a:cubicBezTo>
                <a:cubicBezTo>
                  <a:pt x="454945" y="143279"/>
                  <a:pt x="455369" y="136261"/>
                  <a:pt x="462403" y="132720"/>
                </a:cubicBezTo>
                <a:cubicBezTo>
                  <a:pt x="468748" y="129549"/>
                  <a:pt x="466441" y="124842"/>
                  <a:pt x="464761" y="123172"/>
                </a:cubicBezTo>
                <a:cubicBezTo>
                  <a:pt x="464074" y="122481"/>
                  <a:pt x="462776" y="122616"/>
                  <a:pt x="463192" y="123324"/>
                </a:cubicBezTo>
                <a:cubicBezTo>
                  <a:pt x="465643" y="127525"/>
                  <a:pt x="460410" y="129414"/>
                  <a:pt x="453155" y="128520"/>
                </a:cubicBezTo>
                <a:cubicBezTo>
                  <a:pt x="437816" y="126478"/>
                  <a:pt x="432758" y="132147"/>
                  <a:pt x="431945" y="136077"/>
                </a:cubicBezTo>
                <a:cubicBezTo>
                  <a:pt x="428585" y="136937"/>
                  <a:pt x="415544" y="144207"/>
                  <a:pt x="415544" y="146907"/>
                </a:cubicBezTo>
                <a:cubicBezTo>
                  <a:pt x="415544" y="147733"/>
                  <a:pt x="416309" y="149655"/>
                  <a:pt x="417539" y="150228"/>
                </a:cubicBezTo>
                <a:cubicBezTo>
                  <a:pt x="417539" y="150228"/>
                  <a:pt x="417233" y="155728"/>
                  <a:pt x="421306" y="159338"/>
                </a:cubicBezTo>
                <a:cubicBezTo>
                  <a:pt x="437611" y="149538"/>
                  <a:pt x="442143" y="158698"/>
                  <a:pt x="440463" y="165175"/>
                </a:cubicBezTo>
                <a:cubicBezTo>
                  <a:pt x="440463" y="165175"/>
                  <a:pt x="437578" y="167519"/>
                  <a:pt x="426583" y="167536"/>
                </a:cubicBezTo>
                <a:cubicBezTo>
                  <a:pt x="426583" y="167536"/>
                  <a:pt x="427110" y="171483"/>
                  <a:pt x="428043" y="172597"/>
                </a:cubicBezTo>
                <a:cubicBezTo>
                  <a:pt x="428043" y="172597"/>
                  <a:pt x="425530" y="175734"/>
                  <a:pt x="427313" y="178636"/>
                </a:cubicBezTo>
                <a:cubicBezTo>
                  <a:pt x="427313" y="178636"/>
                  <a:pt x="432946" y="174418"/>
                  <a:pt x="442702" y="174857"/>
                </a:cubicBezTo>
                <a:cubicBezTo>
                  <a:pt x="442702" y="174857"/>
                  <a:pt x="448930" y="184303"/>
                  <a:pt x="425786" y="188739"/>
                </a:cubicBezTo>
                <a:cubicBezTo>
                  <a:pt x="402589" y="193159"/>
                  <a:pt x="395243" y="214953"/>
                  <a:pt x="395243" y="226878"/>
                </a:cubicBezTo>
                <a:cubicBezTo>
                  <a:pt x="395243" y="227452"/>
                  <a:pt x="395488" y="227790"/>
                  <a:pt x="396032" y="227688"/>
                </a:cubicBezTo>
                <a:cubicBezTo>
                  <a:pt x="414782" y="224213"/>
                  <a:pt x="423376" y="243545"/>
                  <a:pt x="447717" y="241352"/>
                </a:cubicBezTo>
                <a:cubicBezTo>
                  <a:pt x="445595" y="235667"/>
                  <a:pt x="447929" y="229713"/>
                  <a:pt x="447929" y="229713"/>
                </a:cubicBezTo>
                <a:cubicBezTo>
                  <a:pt x="449845" y="234841"/>
                  <a:pt x="454445" y="238180"/>
                  <a:pt x="457720" y="239918"/>
                </a:cubicBezTo>
                <a:cubicBezTo>
                  <a:pt x="466356" y="237995"/>
                  <a:pt x="472050" y="233896"/>
                  <a:pt x="473348" y="231433"/>
                </a:cubicBezTo>
                <a:cubicBezTo>
                  <a:pt x="473348" y="231433"/>
                  <a:pt x="464168" y="223876"/>
                  <a:pt x="470157" y="210246"/>
                </a:cubicBezTo>
                <a:cubicBezTo>
                  <a:pt x="470157" y="210246"/>
                  <a:pt x="475926" y="219339"/>
                  <a:pt x="487839" y="214397"/>
                </a:cubicBezTo>
                <a:cubicBezTo>
                  <a:pt x="488907" y="213941"/>
                  <a:pt x="488661" y="213250"/>
                  <a:pt x="487957" y="213013"/>
                </a:cubicBezTo>
                <a:cubicBezTo>
                  <a:pt x="471820" y="207835"/>
                  <a:pt x="482324" y="194289"/>
                  <a:pt x="483307" y="192940"/>
                </a:cubicBezTo>
                <a:cubicBezTo>
                  <a:pt x="490791" y="197089"/>
                  <a:pt x="497128" y="191624"/>
                  <a:pt x="497128" y="186782"/>
                </a:cubicBezTo>
                <a:close/>
                <a:moveTo>
                  <a:pt x="444450" y="141086"/>
                </a:moveTo>
                <a:cubicBezTo>
                  <a:pt x="442711" y="149183"/>
                  <a:pt x="435500" y="150313"/>
                  <a:pt x="431080" y="145404"/>
                </a:cubicBezTo>
                <a:cubicBezTo>
                  <a:pt x="431445" y="141525"/>
                  <a:pt x="435356" y="140614"/>
                  <a:pt x="444450" y="141086"/>
                </a:cubicBezTo>
                <a:close/>
                <a:moveTo>
                  <a:pt x="272909" y="5229"/>
                </a:moveTo>
                <a:cubicBezTo>
                  <a:pt x="272909" y="7270"/>
                  <a:pt x="273791" y="9058"/>
                  <a:pt x="274495" y="10053"/>
                </a:cubicBezTo>
                <a:cubicBezTo>
                  <a:pt x="275930" y="12077"/>
                  <a:pt x="275710" y="13190"/>
                  <a:pt x="275030" y="13865"/>
                </a:cubicBezTo>
                <a:cubicBezTo>
                  <a:pt x="274360" y="14541"/>
                  <a:pt x="273232" y="14760"/>
                  <a:pt x="271187" y="13342"/>
                </a:cubicBezTo>
                <a:cubicBezTo>
                  <a:pt x="270186" y="12634"/>
                  <a:pt x="268396" y="11756"/>
                  <a:pt x="266342" y="11756"/>
                </a:cubicBezTo>
                <a:cubicBezTo>
                  <a:pt x="262831" y="11756"/>
                  <a:pt x="261092" y="14050"/>
                  <a:pt x="261092" y="16007"/>
                </a:cubicBezTo>
                <a:cubicBezTo>
                  <a:pt x="261092" y="17964"/>
                  <a:pt x="262831" y="20258"/>
                  <a:pt x="266342" y="20258"/>
                </a:cubicBezTo>
                <a:cubicBezTo>
                  <a:pt x="268396" y="20258"/>
                  <a:pt x="270186" y="19381"/>
                  <a:pt x="271187" y="18672"/>
                </a:cubicBezTo>
                <a:cubicBezTo>
                  <a:pt x="273232" y="17256"/>
                  <a:pt x="274360" y="17475"/>
                  <a:pt x="275030" y="18151"/>
                </a:cubicBezTo>
                <a:cubicBezTo>
                  <a:pt x="275710" y="18807"/>
                  <a:pt x="274716" y="25825"/>
                  <a:pt x="273927" y="31340"/>
                </a:cubicBezTo>
                <a:cubicBezTo>
                  <a:pt x="268116" y="32555"/>
                  <a:pt x="265316" y="37177"/>
                  <a:pt x="265316" y="39877"/>
                </a:cubicBezTo>
                <a:cubicBezTo>
                  <a:pt x="265316" y="46826"/>
                  <a:pt x="272791" y="50840"/>
                  <a:pt x="277185" y="53169"/>
                </a:cubicBezTo>
                <a:cubicBezTo>
                  <a:pt x="281572" y="50840"/>
                  <a:pt x="289047" y="46826"/>
                  <a:pt x="289047" y="39877"/>
                </a:cubicBezTo>
                <a:cubicBezTo>
                  <a:pt x="289047" y="37177"/>
                  <a:pt x="286246" y="32555"/>
                  <a:pt x="280443" y="31340"/>
                </a:cubicBezTo>
                <a:cubicBezTo>
                  <a:pt x="279645" y="25825"/>
                  <a:pt x="278662" y="18807"/>
                  <a:pt x="279332" y="18151"/>
                </a:cubicBezTo>
                <a:cubicBezTo>
                  <a:pt x="280001" y="17475"/>
                  <a:pt x="281131" y="17256"/>
                  <a:pt x="283176" y="18672"/>
                </a:cubicBezTo>
                <a:cubicBezTo>
                  <a:pt x="284177" y="19381"/>
                  <a:pt x="285966" y="20258"/>
                  <a:pt x="288020" y="20258"/>
                </a:cubicBezTo>
                <a:cubicBezTo>
                  <a:pt x="291532" y="20258"/>
                  <a:pt x="293271" y="17964"/>
                  <a:pt x="293271" y="16007"/>
                </a:cubicBezTo>
                <a:cubicBezTo>
                  <a:pt x="293271" y="14050"/>
                  <a:pt x="291532" y="11756"/>
                  <a:pt x="288020" y="11756"/>
                </a:cubicBezTo>
                <a:cubicBezTo>
                  <a:pt x="285966" y="11756"/>
                  <a:pt x="284177" y="12634"/>
                  <a:pt x="283176" y="13342"/>
                </a:cubicBezTo>
                <a:cubicBezTo>
                  <a:pt x="281131" y="14760"/>
                  <a:pt x="280001" y="14541"/>
                  <a:pt x="279332" y="13865"/>
                </a:cubicBezTo>
                <a:cubicBezTo>
                  <a:pt x="278662" y="13190"/>
                  <a:pt x="278432" y="12077"/>
                  <a:pt x="279866" y="10053"/>
                </a:cubicBezTo>
                <a:cubicBezTo>
                  <a:pt x="280571" y="9058"/>
                  <a:pt x="281461" y="7270"/>
                  <a:pt x="281461" y="5229"/>
                </a:cubicBezTo>
                <a:cubicBezTo>
                  <a:pt x="281461" y="1738"/>
                  <a:pt x="279153" y="0"/>
                  <a:pt x="277185" y="0"/>
                </a:cubicBezTo>
                <a:cubicBezTo>
                  <a:pt x="275209" y="0"/>
                  <a:pt x="272909" y="1738"/>
                  <a:pt x="272909" y="5229"/>
                </a:cubicBezTo>
                <a:close/>
                <a:moveTo>
                  <a:pt x="277185" y="56863"/>
                </a:moveTo>
                <a:cubicBezTo>
                  <a:pt x="272476" y="56863"/>
                  <a:pt x="268659" y="60641"/>
                  <a:pt x="268659" y="65331"/>
                </a:cubicBezTo>
                <a:cubicBezTo>
                  <a:pt x="268659" y="70003"/>
                  <a:pt x="272476" y="73798"/>
                  <a:pt x="277185" y="73798"/>
                </a:cubicBezTo>
                <a:cubicBezTo>
                  <a:pt x="281885" y="73798"/>
                  <a:pt x="285704" y="70003"/>
                  <a:pt x="285704" y="65331"/>
                </a:cubicBezTo>
                <a:cubicBezTo>
                  <a:pt x="285704" y="60641"/>
                  <a:pt x="281885" y="56863"/>
                  <a:pt x="277185" y="56863"/>
                </a:cubicBezTo>
                <a:close/>
                <a:moveTo>
                  <a:pt x="277185" y="138388"/>
                </a:moveTo>
                <a:cubicBezTo>
                  <a:pt x="311317" y="138388"/>
                  <a:pt x="330576" y="144865"/>
                  <a:pt x="330576" y="144865"/>
                </a:cubicBezTo>
                <a:cubicBezTo>
                  <a:pt x="330762" y="127727"/>
                  <a:pt x="330644" y="118163"/>
                  <a:pt x="340536" y="119596"/>
                </a:cubicBezTo>
                <a:cubicBezTo>
                  <a:pt x="335132" y="105190"/>
                  <a:pt x="358421" y="99540"/>
                  <a:pt x="358421" y="80766"/>
                </a:cubicBezTo>
                <a:cubicBezTo>
                  <a:pt x="358421" y="68400"/>
                  <a:pt x="349623" y="67001"/>
                  <a:pt x="347027" y="67001"/>
                </a:cubicBezTo>
                <a:cubicBezTo>
                  <a:pt x="339297" y="67001"/>
                  <a:pt x="340512" y="71993"/>
                  <a:pt x="333935" y="71993"/>
                </a:cubicBezTo>
                <a:cubicBezTo>
                  <a:pt x="333122" y="71993"/>
                  <a:pt x="332272" y="71791"/>
                  <a:pt x="332272" y="72382"/>
                </a:cubicBezTo>
                <a:cubicBezTo>
                  <a:pt x="332272" y="74541"/>
                  <a:pt x="334123" y="78236"/>
                  <a:pt x="337142" y="78236"/>
                </a:cubicBezTo>
                <a:cubicBezTo>
                  <a:pt x="341181" y="78236"/>
                  <a:pt x="341266" y="74220"/>
                  <a:pt x="344261" y="74220"/>
                </a:cubicBezTo>
                <a:cubicBezTo>
                  <a:pt x="345559" y="74220"/>
                  <a:pt x="347425" y="75266"/>
                  <a:pt x="347425" y="79382"/>
                </a:cubicBezTo>
                <a:cubicBezTo>
                  <a:pt x="347425" y="87361"/>
                  <a:pt x="342166" y="96217"/>
                  <a:pt x="335956" y="103066"/>
                </a:cubicBezTo>
                <a:cubicBezTo>
                  <a:pt x="334529" y="101109"/>
                  <a:pt x="332587" y="99894"/>
                  <a:pt x="330262" y="99894"/>
                </a:cubicBezTo>
                <a:cubicBezTo>
                  <a:pt x="326589" y="99894"/>
                  <a:pt x="323364" y="103707"/>
                  <a:pt x="323364" y="108412"/>
                </a:cubicBezTo>
                <a:cubicBezTo>
                  <a:pt x="323364" y="110150"/>
                  <a:pt x="323645" y="111416"/>
                  <a:pt x="324281" y="112882"/>
                </a:cubicBezTo>
                <a:cubicBezTo>
                  <a:pt x="322210" y="114029"/>
                  <a:pt x="320370" y="114687"/>
                  <a:pt x="318987" y="114687"/>
                </a:cubicBezTo>
                <a:cubicBezTo>
                  <a:pt x="316188" y="114687"/>
                  <a:pt x="311962" y="113558"/>
                  <a:pt x="311962" y="107451"/>
                </a:cubicBezTo>
                <a:cubicBezTo>
                  <a:pt x="311962" y="93856"/>
                  <a:pt x="330305" y="81878"/>
                  <a:pt x="330305" y="64640"/>
                </a:cubicBezTo>
                <a:cubicBezTo>
                  <a:pt x="330305" y="56407"/>
                  <a:pt x="324773" y="48210"/>
                  <a:pt x="313218" y="48210"/>
                </a:cubicBezTo>
                <a:cubicBezTo>
                  <a:pt x="300823" y="48210"/>
                  <a:pt x="303130" y="59461"/>
                  <a:pt x="292406" y="59461"/>
                </a:cubicBezTo>
                <a:cubicBezTo>
                  <a:pt x="291914" y="59461"/>
                  <a:pt x="291523" y="59612"/>
                  <a:pt x="291523" y="60050"/>
                </a:cubicBezTo>
                <a:cubicBezTo>
                  <a:pt x="291523" y="60758"/>
                  <a:pt x="293382" y="66984"/>
                  <a:pt x="298930" y="66984"/>
                </a:cubicBezTo>
                <a:cubicBezTo>
                  <a:pt x="304869" y="66984"/>
                  <a:pt x="306541" y="56779"/>
                  <a:pt x="311792" y="56779"/>
                </a:cubicBezTo>
                <a:cubicBezTo>
                  <a:pt x="313760" y="56779"/>
                  <a:pt x="316697" y="57926"/>
                  <a:pt x="316697" y="64842"/>
                </a:cubicBezTo>
                <a:cubicBezTo>
                  <a:pt x="316697" y="70223"/>
                  <a:pt x="314016" y="78909"/>
                  <a:pt x="310164" y="87244"/>
                </a:cubicBezTo>
                <a:cubicBezTo>
                  <a:pt x="308772" y="85860"/>
                  <a:pt x="306888" y="84848"/>
                  <a:pt x="304758" y="84848"/>
                </a:cubicBezTo>
                <a:cubicBezTo>
                  <a:pt x="300160" y="84848"/>
                  <a:pt x="296861" y="89266"/>
                  <a:pt x="296861" y="94547"/>
                </a:cubicBezTo>
                <a:cubicBezTo>
                  <a:pt x="296861" y="97887"/>
                  <a:pt x="298183" y="101109"/>
                  <a:pt x="300466" y="103233"/>
                </a:cubicBezTo>
                <a:cubicBezTo>
                  <a:pt x="297759" y="106676"/>
                  <a:pt x="294993" y="109476"/>
                  <a:pt x="291243" y="109476"/>
                </a:cubicBezTo>
                <a:cubicBezTo>
                  <a:pt x="283836" y="109476"/>
                  <a:pt x="280563" y="105292"/>
                  <a:pt x="280563" y="100737"/>
                </a:cubicBezTo>
                <a:cubicBezTo>
                  <a:pt x="280563" y="95811"/>
                  <a:pt x="289607" y="94023"/>
                  <a:pt x="289607" y="86331"/>
                </a:cubicBezTo>
                <a:cubicBezTo>
                  <a:pt x="289607" y="81103"/>
                  <a:pt x="286187" y="78151"/>
                  <a:pt x="282894" y="78151"/>
                </a:cubicBezTo>
                <a:cubicBezTo>
                  <a:pt x="279357" y="78151"/>
                  <a:pt x="277541" y="80479"/>
                  <a:pt x="277185" y="80479"/>
                </a:cubicBezTo>
                <a:cubicBezTo>
                  <a:pt x="276820" y="80479"/>
                  <a:pt x="275004" y="78151"/>
                  <a:pt x="271466" y="78151"/>
                </a:cubicBezTo>
                <a:cubicBezTo>
                  <a:pt x="268176" y="78151"/>
                  <a:pt x="264756" y="81103"/>
                  <a:pt x="264756" y="86331"/>
                </a:cubicBezTo>
                <a:cubicBezTo>
                  <a:pt x="264756" y="94023"/>
                  <a:pt x="273800" y="95811"/>
                  <a:pt x="273800" y="100737"/>
                </a:cubicBezTo>
                <a:cubicBezTo>
                  <a:pt x="273800" y="105292"/>
                  <a:pt x="270533" y="109476"/>
                  <a:pt x="263128" y="109476"/>
                </a:cubicBezTo>
                <a:cubicBezTo>
                  <a:pt x="259368" y="109476"/>
                  <a:pt x="256603" y="106676"/>
                  <a:pt x="253896" y="103233"/>
                </a:cubicBezTo>
                <a:cubicBezTo>
                  <a:pt x="256178" y="101109"/>
                  <a:pt x="257502" y="97887"/>
                  <a:pt x="257502" y="94547"/>
                </a:cubicBezTo>
                <a:cubicBezTo>
                  <a:pt x="257502" y="89266"/>
                  <a:pt x="254202" y="84848"/>
                  <a:pt x="249603" y="84848"/>
                </a:cubicBezTo>
                <a:cubicBezTo>
                  <a:pt x="247474" y="84848"/>
                  <a:pt x="245591" y="85860"/>
                  <a:pt x="244199" y="87244"/>
                </a:cubicBezTo>
                <a:cubicBezTo>
                  <a:pt x="240356" y="78909"/>
                  <a:pt x="237675" y="70223"/>
                  <a:pt x="237675" y="64842"/>
                </a:cubicBezTo>
                <a:cubicBezTo>
                  <a:pt x="237675" y="57926"/>
                  <a:pt x="240611" y="56779"/>
                  <a:pt x="242578" y="56779"/>
                </a:cubicBezTo>
                <a:cubicBezTo>
                  <a:pt x="247822" y="56779"/>
                  <a:pt x="249493" y="66984"/>
                  <a:pt x="255441" y="66984"/>
                </a:cubicBezTo>
                <a:cubicBezTo>
                  <a:pt x="260989" y="66984"/>
                  <a:pt x="262846" y="60758"/>
                  <a:pt x="262846" y="60050"/>
                </a:cubicBezTo>
                <a:cubicBezTo>
                  <a:pt x="262846" y="59612"/>
                  <a:pt x="262449" y="59461"/>
                  <a:pt x="261957" y="59461"/>
                </a:cubicBezTo>
                <a:cubicBezTo>
                  <a:pt x="251233" y="59461"/>
                  <a:pt x="253540" y="48210"/>
                  <a:pt x="241153" y="48210"/>
                </a:cubicBezTo>
                <a:cubicBezTo>
                  <a:pt x="229598" y="48210"/>
                  <a:pt x="224066" y="56407"/>
                  <a:pt x="224066" y="64640"/>
                </a:cubicBezTo>
                <a:cubicBezTo>
                  <a:pt x="224066" y="81878"/>
                  <a:pt x="242409" y="93856"/>
                  <a:pt x="242409" y="107451"/>
                </a:cubicBezTo>
                <a:cubicBezTo>
                  <a:pt x="242409" y="113558"/>
                  <a:pt x="238184" y="114687"/>
                  <a:pt x="235384" y="114687"/>
                </a:cubicBezTo>
                <a:cubicBezTo>
                  <a:pt x="233993" y="114687"/>
                  <a:pt x="232160" y="114029"/>
                  <a:pt x="230081" y="112882"/>
                </a:cubicBezTo>
                <a:cubicBezTo>
                  <a:pt x="230717" y="111416"/>
                  <a:pt x="230997" y="110150"/>
                  <a:pt x="230997" y="108412"/>
                </a:cubicBezTo>
                <a:cubicBezTo>
                  <a:pt x="230997" y="103707"/>
                  <a:pt x="227774" y="99894"/>
                  <a:pt x="224101" y="99894"/>
                </a:cubicBezTo>
                <a:cubicBezTo>
                  <a:pt x="221776" y="99894"/>
                  <a:pt x="219840" y="101109"/>
                  <a:pt x="218416" y="103066"/>
                </a:cubicBezTo>
                <a:cubicBezTo>
                  <a:pt x="212197" y="96217"/>
                  <a:pt x="206946" y="87361"/>
                  <a:pt x="206946" y="79382"/>
                </a:cubicBezTo>
                <a:cubicBezTo>
                  <a:pt x="206946" y="75266"/>
                  <a:pt x="208812" y="74220"/>
                  <a:pt x="210101" y="74220"/>
                </a:cubicBezTo>
                <a:cubicBezTo>
                  <a:pt x="213104" y="74220"/>
                  <a:pt x="213189" y="78236"/>
                  <a:pt x="217227" y="78236"/>
                </a:cubicBezTo>
                <a:cubicBezTo>
                  <a:pt x="220240" y="78236"/>
                  <a:pt x="222089" y="74541"/>
                  <a:pt x="222089" y="72382"/>
                </a:cubicBezTo>
                <a:cubicBezTo>
                  <a:pt x="222089" y="71791"/>
                  <a:pt x="221249" y="71993"/>
                  <a:pt x="220435" y="71993"/>
                </a:cubicBezTo>
                <a:cubicBezTo>
                  <a:pt x="213851" y="71993"/>
                  <a:pt x="215072" y="67001"/>
                  <a:pt x="207344" y="67001"/>
                </a:cubicBezTo>
                <a:cubicBezTo>
                  <a:pt x="204739" y="67001"/>
                  <a:pt x="195949" y="68400"/>
                  <a:pt x="195949" y="80766"/>
                </a:cubicBezTo>
                <a:cubicBezTo>
                  <a:pt x="195949" y="99540"/>
                  <a:pt x="219239" y="105190"/>
                  <a:pt x="213834" y="119596"/>
                </a:cubicBezTo>
                <a:cubicBezTo>
                  <a:pt x="223727" y="118163"/>
                  <a:pt x="223599" y="127727"/>
                  <a:pt x="223786" y="144865"/>
                </a:cubicBezTo>
                <a:cubicBezTo>
                  <a:pt x="223786" y="144865"/>
                  <a:pt x="243045" y="138388"/>
                  <a:pt x="277185" y="138388"/>
                </a:cubicBezTo>
                <a:close/>
                <a:moveTo>
                  <a:pt x="214598" y="163707"/>
                </a:moveTo>
                <a:cubicBezTo>
                  <a:pt x="205307" y="165731"/>
                  <a:pt x="198639" y="167636"/>
                  <a:pt x="195654" y="168548"/>
                </a:cubicBezTo>
                <a:cubicBezTo>
                  <a:pt x="195805" y="164467"/>
                  <a:pt x="197367" y="160687"/>
                  <a:pt x="201023" y="159844"/>
                </a:cubicBezTo>
                <a:cubicBezTo>
                  <a:pt x="201490" y="159725"/>
                  <a:pt x="201608" y="159102"/>
                  <a:pt x="201176" y="158815"/>
                </a:cubicBezTo>
                <a:cubicBezTo>
                  <a:pt x="192896" y="153350"/>
                  <a:pt x="188458" y="163824"/>
                  <a:pt x="188332" y="164163"/>
                </a:cubicBezTo>
                <a:cubicBezTo>
                  <a:pt x="185395" y="163943"/>
                  <a:pt x="180924" y="164854"/>
                  <a:pt x="180924" y="168801"/>
                </a:cubicBezTo>
                <a:cubicBezTo>
                  <a:pt x="180924" y="180591"/>
                  <a:pt x="153792" y="187138"/>
                  <a:pt x="147506" y="188098"/>
                </a:cubicBezTo>
                <a:cubicBezTo>
                  <a:pt x="158585" y="192349"/>
                  <a:pt x="163201" y="206232"/>
                  <a:pt x="163201" y="206232"/>
                </a:cubicBezTo>
                <a:cubicBezTo>
                  <a:pt x="171244" y="198236"/>
                  <a:pt x="180653" y="191185"/>
                  <a:pt x="182723" y="191185"/>
                </a:cubicBezTo>
                <a:cubicBezTo>
                  <a:pt x="184862" y="191185"/>
                  <a:pt x="185675" y="193850"/>
                  <a:pt x="185845" y="195436"/>
                </a:cubicBezTo>
                <a:cubicBezTo>
                  <a:pt x="185895" y="195959"/>
                  <a:pt x="186387" y="196129"/>
                  <a:pt x="186719" y="195673"/>
                </a:cubicBezTo>
                <a:cubicBezTo>
                  <a:pt x="190927" y="189432"/>
                  <a:pt x="188908" y="188014"/>
                  <a:pt x="188568" y="186176"/>
                </a:cubicBezTo>
                <a:cubicBezTo>
                  <a:pt x="188297" y="184725"/>
                  <a:pt x="188721" y="179260"/>
                  <a:pt x="194863" y="179900"/>
                </a:cubicBezTo>
                <a:lnTo>
                  <a:pt x="194863" y="258592"/>
                </a:lnTo>
                <a:lnTo>
                  <a:pt x="191708" y="259216"/>
                </a:lnTo>
                <a:cubicBezTo>
                  <a:pt x="190257" y="259469"/>
                  <a:pt x="178685" y="249684"/>
                  <a:pt x="165432" y="240576"/>
                </a:cubicBezTo>
                <a:cubicBezTo>
                  <a:pt x="152180" y="231468"/>
                  <a:pt x="145061" y="236916"/>
                  <a:pt x="129943" y="245046"/>
                </a:cubicBezTo>
                <a:cubicBezTo>
                  <a:pt x="110175" y="255690"/>
                  <a:pt x="90168" y="246041"/>
                  <a:pt x="90168" y="246041"/>
                </a:cubicBezTo>
                <a:cubicBezTo>
                  <a:pt x="73116" y="258153"/>
                  <a:pt x="67313" y="293171"/>
                  <a:pt x="67313" y="293171"/>
                </a:cubicBezTo>
                <a:cubicBezTo>
                  <a:pt x="63919" y="294622"/>
                  <a:pt x="58286" y="296140"/>
                  <a:pt x="52950" y="296140"/>
                </a:cubicBezTo>
                <a:cubicBezTo>
                  <a:pt x="39934" y="296140"/>
                  <a:pt x="37541" y="288314"/>
                  <a:pt x="37541" y="283624"/>
                </a:cubicBezTo>
                <a:cubicBezTo>
                  <a:pt x="37541" y="263651"/>
                  <a:pt x="62698" y="255082"/>
                  <a:pt x="62698" y="235397"/>
                </a:cubicBezTo>
                <a:cubicBezTo>
                  <a:pt x="62698" y="230623"/>
                  <a:pt x="60491" y="211191"/>
                  <a:pt x="36311" y="211191"/>
                </a:cubicBezTo>
                <a:cubicBezTo>
                  <a:pt x="33215" y="211191"/>
                  <a:pt x="14762" y="211158"/>
                  <a:pt x="14677" y="211158"/>
                </a:cubicBezTo>
                <a:cubicBezTo>
                  <a:pt x="5624" y="211158"/>
                  <a:pt x="3360" y="204681"/>
                  <a:pt x="2104" y="202200"/>
                </a:cubicBezTo>
                <a:cubicBezTo>
                  <a:pt x="1621" y="201240"/>
                  <a:pt x="695" y="201796"/>
                  <a:pt x="1044" y="202554"/>
                </a:cubicBezTo>
                <a:cubicBezTo>
                  <a:pt x="1739" y="204207"/>
                  <a:pt x="0" y="206721"/>
                  <a:pt x="0" y="211714"/>
                </a:cubicBezTo>
                <a:cubicBezTo>
                  <a:pt x="0" y="219710"/>
                  <a:pt x="4726" y="224517"/>
                  <a:pt x="13523" y="224517"/>
                </a:cubicBezTo>
                <a:cubicBezTo>
                  <a:pt x="17528" y="224517"/>
                  <a:pt x="21295" y="223387"/>
                  <a:pt x="22517" y="222662"/>
                </a:cubicBezTo>
                <a:cubicBezTo>
                  <a:pt x="23332" y="222190"/>
                  <a:pt x="23764" y="222966"/>
                  <a:pt x="23382" y="223405"/>
                </a:cubicBezTo>
                <a:cubicBezTo>
                  <a:pt x="19547" y="227858"/>
                  <a:pt x="19242" y="236190"/>
                  <a:pt x="20819" y="238215"/>
                </a:cubicBezTo>
                <a:cubicBezTo>
                  <a:pt x="21193" y="238704"/>
                  <a:pt x="21660" y="238569"/>
                  <a:pt x="21752" y="238180"/>
                </a:cubicBezTo>
                <a:cubicBezTo>
                  <a:pt x="23874" y="229730"/>
                  <a:pt x="31832" y="221752"/>
                  <a:pt x="42547" y="221752"/>
                </a:cubicBezTo>
                <a:cubicBezTo>
                  <a:pt x="55664" y="221752"/>
                  <a:pt x="55596" y="232834"/>
                  <a:pt x="55596" y="235515"/>
                </a:cubicBezTo>
                <a:cubicBezTo>
                  <a:pt x="55596" y="251541"/>
                  <a:pt x="27285" y="263297"/>
                  <a:pt x="27285" y="285327"/>
                </a:cubicBezTo>
                <a:cubicBezTo>
                  <a:pt x="27285" y="307679"/>
                  <a:pt x="51032" y="312469"/>
                  <a:pt x="64793" y="308926"/>
                </a:cubicBezTo>
                <a:cubicBezTo>
                  <a:pt x="63987" y="331295"/>
                  <a:pt x="38230" y="338919"/>
                  <a:pt x="37449" y="322910"/>
                </a:cubicBezTo>
                <a:cubicBezTo>
                  <a:pt x="37390" y="322152"/>
                  <a:pt x="36838" y="321966"/>
                  <a:pt x="36414" y="322978"/>
                </a:cubicBezTo>
                <a:cubicBezTo>
                  <a:pt x="33156" y="330889"/>
                  <a:pt x="34445" y="337840"/>
                  <a:pt x="44474" y="340049"/>
                </a:cubicBezTo>
                <a:cubicBezTo>
                  <a:pt x="45152" y="340218"/>
                  <a:pt x="44822" y="340588"/>
                  <a:pt x="44202" y="341011"/>
                </a:cubicBezTo>
                <a:cubicBezTo>
                  <a:pt x="34277" y="347285"/>
                  <a:pt x="39654" y="371947"/>
                  <a:pt x="40146" y="379200"/>
                </a:cubicBezTo>
                <a:cubicBezTo>
                  <a:pt x="40893" y="389659"/>
                  <a:pt x="30433" y="388410"/>
                  <a:pt x="29575" y="388106"/>
                </a:cubicBezTo>
                <a:cubicBezTo>
                  <a:pt x="29142" y="387939"/>
                  <a:pt x="28727" y="388158"/>
                  <a:pt x="29389" y="388984"/>
                </a:cubicBezTo>
                <a:cubicBezTo>
                  <a:pt x="36805" y="398025"/>
                  <a:pt x="45967" y="389759"/>
                  <a:pt x="45967" y="389759"/>
                </a:cubicBezTo>
                <a:cubicBezTo>
                  <a:pt x="52889" y="391919"/>
                  <a:pt x="48598" y="397790"/>
                  <a:pt x="43981" y="400859"/>
                </a:cubicBezTo>
                <a:cubicBezTo>
                  <a:pt x="43260" y="401348"/>
                  <a:pt x="43321" y="401821"/>
                  <a:pt x="44101" y="401871"/>
                </a:cubicBezTo>
                <a:cubicBezTo>
                  <a:pt x="45136" y="401939"/>
                  <a:pt x="55852" y="402834"/>
                  <a:pt x="57760" y="394347"/>
                </a:cubicBezTo>
                <a:cubicBezTo>
                  <a:pt x="62503" y="399982"/>
                  <a:pt x="69476" y="397924"/>
                  <a:pt x="70944" y="397182"/>
                </a:cubicBezTo>
                <a:cubicBezTo>
                  <a:pt x="73007" y="396137"/>
                  <a:pt x="83043" y="392509"/>
                  <a:pt x="84044" y="403727"/>
                </a:cubicBezTo>
                <a:cubicBezTo>
                  <a:pt x="84103" y="404537"/>
                  <a:pt x="84579" y="404013"/>
                  <a:pt x="84909" y="403592"/>
                </a:cubicBezTo>
                <a:cubicBezTo>
                  <a:pt x="92493" y="394112"/>
                  <a:pt x="84367" y="388258"/>
                  <a:pt x="79853" y="387567"/>
                </a:cubicBezTo>
                <a:cubicBezTo>
                  <a:pt x="80218" y="387044"/>
                  <a:pt x="86301" y="382035"/>
                  <a:pt x="91764" y="388984"/>
                </a:cubicBezTo>
                <a:cubicBezTo>
                  <a:pt x="92128" y="389455"/>
                  <a:pt x="92478" y="389557"/>
                  <a:pt x="92545" y="388613"/>
                </a:cubicBezTo>
                <a:cubicBezTo>
                  <a:pt x="93173" y="376585"/>
                  <a:pt x="83331" y="375490"/>
                  <a:pt x="76960" y="380719"/>
                </a:cubicBezTo>
                <a:cubicBezTo>
                  <a:pt x="76662" y="379487"/>
                  <a:pt x="74541" y="372723"/>
                  <a:pt x="84162" y="372959"/>
                </a:cubicBezTo>
                <a:cubicBezTo>
                  <a:pt x="84391" y="372959"/>
                  <a:pt x="84850" y="372621"/>
                  <a:pt x="84367" y="372149"/>
                </a:cubicBezTo>
                <a:cubicBezTo>
                  <a:pt x="76901" y="364306"/>
                  <a:pt x="70758" y="371441"/>
                  <a:pt x="69332" y="373144"/>
                </a:cubicBezTo>
                <a:cubicBezTo>
                  <a:pt x="66006" y="377041"/>
                  <a:pt x="57727" y="375490"/>
                  <a:pt x="56962" y="375388"/>
                </a:cubicBezTo>
                <a:cubicBezTo>
                  <a:pt x="59558" y="333589"/>
                  <a:pt x="96601" y="348399"/>
                  <a:pt x="101690" y="328089"/>
                </a:cubicBezTo>
                <a:cubicBezTo>
                  <a:pt x="101928" y="327009"/>
                  <a:pt x="102411" y="327414"/>
                  <a:pt x="102514" y="327802"/>
                </a:cubicBezTo>
                <a:cubicBezTo>
                  <a:pt x="103914" y="332761"/>
                  <a:pt x="116487" y="333454"/>
                  <a:pt x="118795" y="323686"/>
                </a:cubicBezTo>
                <a:cubicBezTo>
                  <a:pt x="118922" y="323080"/>
                  <a:pt x="118845" y="322606"/>
                  <a:pt x="118404" y="323062"/>
                </a:cubicBezTo>
                <a:cubicBezTo>
                  <a:pt x="107681" y="333706"/>
                  <a:pt x="83535" y="300424"/>
                  <a:pt x="116487" y="273385"/>
                </a:cubicBezTo>
                <a:cubicBezTo>
                  <a:pt x="144620" y="250327"/>
                  <a:pt x="169835" y="263180"/>
                  <a:pt x="179423" y="270771"/>
                </a:cubicBezTo>
                <a:cubicBezTo>
                  <a:pt x="179932" y="274110"/>
                  <a:pt x="177929" y="275190"/>
                  <a:pt x="176648" y="275594"/>
                </a:cubicBezTo>
                <a:cubicBezTo>
                  <a:pt x="176189" y="275730"/>
                  <a:pt x="176045" y="276152"/>
                  <a:pt x="176775" y="276439"/>
                </a:cubicBezTo>
                <a:cubicBezTo>
                  <a:pt x="179456" y="277451"/>
                  <a:pt x="183232" y="277130"/>
                  <a:pt x="185006" y="274634"/>
                </a:cubicBezTo>
                <a:cubicBezTo>
                  <a:pt x="191046" y="278833"/>
                  <a:pt x="185871" y="284113"/>
                  <a:pt x="183426" y="285581"/>
                </a:cubicBezTo>
                <a:cubicBezTo>
                  <a:pt x="182808" y="285968"/>
                  <a:pt x="183079" y="286374"/>
                  <a:pt x="183597" y="286474"/>
                </a:cubicBezTo>
                <a:cubicBezTo>
                  <a:pt x="189145" y="287469"/>
                  <a:pt x="193709" y="281836"/>
                  <a:pt x="193930" y="278598"/>
                </a:cubicBezTo>
                <a:lnTo>
                  <a:pt x="194863" y="279121"/>
                </a:lnTo>
                <a:lnTo>
                  <a:pt x="194863" y="302872"/>
                </a:lnTo>
                <a:cubicBezTo>
                  <a:pt x="194863" y="336693"/>
                  <a:pt x="234111" y="341381"/>
                  <a:pt x="277185" y="370058"/>
                </a:cubicBezTo>
                <a:cubicBezTo>
                  <a:pt x="320250" y="341381"/>
                  <a:pt x="359498" y="336693"/>
                  <a:pt x="359498" y="302872"/>
                </a:cubicBezTo>
                <a:lnTo>
                  <a:pt x="359498" y="279121"/>
                </a:lnTo>
                <a:lnTo>
                  <a:pt x="360440" y="278598"/>
                </a:lnTo>
                <a:cubicBezTo>
                  <a:pt x="360660" y="281836"/>
                  <a:pt x="365225" y="287469"/>
                  <a:pt x="370775" y="286474"/>
                </a:cubicBezTo>
                <a:cubicBezTo>
                  <a:pt x="371291" y="286374"/>
                  <a:pt x="371555" y="285968"/>
                  <a:pt x="370943" y="285581"/>
                </a:cubicBezTo>
                <a:cubicBezTo>
                  <a:pt x="368500" y="284113"/>
                  <a:pt x="363326" y="278833"/>
                  <a:pt x="369365" y="274634"/>
                </a:cubicBezTo>
                <a:cubicBezTo>
                  <a:pt x="371131" y="277130"/>
                  <a:pt x="374913" y="277451"/>
                  <a:pt x="377594" y="276439"/>
                </a:cubicBezTo>
                <a:cubicBezTo>
                  <a:pt x="378316" y="276152"/>
                  <a:pt x="378180" y="275730"/>
                  <a:pt x="377714" y="275594"/>
                </a:cubicBezTo>
                <a:cubicBezTo>
                  <a:pt x="376441" y="275190"/>
                  <a:pt x="374439" y="274110"/>
                  <a:pt x="374948" y="270771"/>
                </a:cubicBezTo>
                <a:cubicBezTo>
                  <a:pt x="384536" y="263180"/>
                  <a:pt x="409750" y="250327"/>
                  <a:pt x="437884" y="273385"/>
                </a:cubicBezTo>
                <a:cubicBezTo>
                  <a:pt x="470837" y="300424"/>
                  <a:pt x="446681" y="333706"/>
                  <a:pt x="435966" y="323062"/>
                </a:cubicBezTo>
                <a:cubicBezTo>
                  <a:pt x="435516" y="322606"/>
                  <a:pt x="435448" y="323080"/>
                  <a:pt x="435577" y="323686"/>
                </a:cubicBezTo>
                <a:cubicBezTo>
                  <a:pt x="437884" y="333454"/>
                  <a:pt x="450457" y="332761"/>
                  <a:pt x="451849" y="327802"/>
                </a:cubicBezTo>
                <a:cubicBezTo>
                  <a:pt x="451950" y="327414"/>
                  <a:pt x="452443" y="327009"/>
                  <a:pt x="452679" y="328089"/>
                </a:cubicBezTo>
                <a:cubicBezTo>
                  <a:pt x="457770" y="348399"/>
                  <a:pt x="494812" y="333589"/>
                  <a:pt x="497407" y="375388"/>
                </a:cubicBezTo>
                <a:cubicBezTo>
                  <a:pt x="496645" y="375490"/>
                  <a:pt x="488363" y="377041"/>
                  <a:pt x="485038" y="373144"/>
                </a:cubicBezTo>
                <a:cubicBezTo>
                  <a:pt x="483613" y="371441"/>
                  <a:pt x="477471" y="364306"/>
                  <a:pt x="470004" y="372149"/>
                </a:cubicBezTo>
                <a:cubicBezTo>
                  <a:pt x="469513" y="372621"/>
                  <a:pt x="469970" y="372959"/>
                  <a:pt x="470208" y="372959"/>
                </a:cubicBezTo>
                <a:cubicBezTo>
                  <a:pt x="479829" y="372723"/>
                  <a:pt x="477709" y="379487"/>
                  <a:pt x="477403" y="380719"/>
                </a:cubicBezTo>
                <a:cubicBezTo>
                  <a:pt x="471040" y="375490"/>
                  <a:pt x="461190" y="376585"/>
                  <a:pt x="461826" y="388613"/>
                </a:cubicBezTo>
                <a:cubicBezTo>
                  <a:pt x="461885" y="389557"/>
                  <a:pt x="462241" y="389455"/>
                  <a:pt x="462606" y="388984"/>
                </a:cubicBezTo>
                <a:cubicBezTo>
                  <a:pt x="468071" y="382035"/>
                  <a:pt x="474145" y="387044"/>
                  <a:pt x="474519" y="387567"/>
                </a:cubicBezTo>
                <a:cubicBezTo>
                  <a:pt x="470004" y="388258"/>
                  <a:pt x="461876" y="394112"/>
                  <a:pt x="469462" y="403592"/>
                </a:cubicBezTo>
                <a:cubicBezTo>
                  <a:pt x="469784" y="404013"/>
                  <a:pt x="470258" y="404537"/>
                  <a:pt x="470328" y="403727"/>
                </a:cubicBezTo>
                <a:cubicBezTo>
                  <a:pt x="471320" y="392509"/>
                  <a:pt x="481356" y="396137"/>
                  <a:pt x="483427" y="397182"/>
                </a:cubicBezTo>
                <a:cubicBezTo>
                  <a:pt x="484894" y="397924"/>
                  <a:pt x="491859" y="399982"/>
                  <a:pt x="496612" y="394347"/>
                </a:cubicBezTo>
                <a:cubicBezTo>
                  <a:pt x="498511" y="402834"/>
                  <a:pt x="509235" y="401939"/>
                  <a:pt x="510271" y="401871"/>
                </a:cubicBezTo>
                <a:cubicBezTo>
                  <a:pt x="511042" y="401821"/>
                  <a:pt x="511101" y="401348"/>
                  <a:pt x="510389" y="400859"/>
                </a:cubicBezTo>
                <a:cubicBezTo>
                  <a:pt x="505774" y="397790"/>
                  <a:pt x="501480" y="391919"/>
                  <a:pt x="508404" y="389759"/>
                </a:cubicBezTo>
                <a:cubicBezTo>
                  <a:pt x="508404" y="389759"/>
                  <a:pt x="517567" y="398025"/>
                  <a:pt x="524982" y="388984"/>
                </a:cubicBezTo>
                <a:cubicBezTo>
                  <a:pt x="525636" y="388158"/>
                  <a:pt x="525219" y="387939"/>
                  <a:pt x="524795" y="388106"/>
                </a:cubicBezTo>
                <a:cubicBezTo>
                  <a:pt x="523938" y="388410"/>
                  <a:pt x="513469" y="389659"/>
                  <a:pt x="514223" y="379200"/>
                </a:cubicBezTo>
                <a:cubicBezTo>
                  <a:pt x="514715" y="371947"/>
                  <a:pt x="520095" y="347285"/>
                  <a:pt x="510168" y="341011"/>
                </a:cubicBezTo>
                <a:cubicBezTo>
                  <a:pt x="509541" y="340588"/>
                  <a:pt x="509209" y="340218"/>
                  <a:pt x="509897" y="340049"/>
                </a:cubicBezTo>
                <a:cubicBezTo>
                  <a:pt x="519924" y="337840"/>
                  <a:pt x="521215" y="330889"/>
                  <a:pt x="517957" y="322978"/>
                </a:cubicBezTo>
                <a:cubicBezTo>
                  <a:pt x="517533" y="321966"/>
                  <a:pt x="516972" y="322152"/>
                  <a:pt x="516922" y="322910"/>
                </a:cubicBezTo>
                <a:cubicBezTo>
                  <a:pt x="516142" y="338919"/>
                  <a:pt x="490384" y="331295"/>
                  <a:pt x="489569" y="308926"/>
                </a:cubicBezTo>
                <a:cubicBezTo>
                  <a:pt x="503331" y="312469"/>
                  <a:pt x="527078" y="307679"/>
                  <a:pt x="527078" y="285327"/>
                </a:cubicBezTo>
                <a:cubicBezTo>
                  <a:pt x="527078" y="263297"/>
                  <a:pt x="498766" y="251541"/>
                  <a:pt x="498766" y="235515"/>
                </a:cubicBezTo>
                <a:cubicBezTo>
                  <a:pt x="498766" y="232834"/>
                  <a:pt x="498698" y="221752"/>
                  <a:pt x="511815" y="221752"/>
                </a:cubicBezTo>
                <a:cubicBezTo>
                  <a:pt x="522531" y="221752"/>
                  <a:pt x="530489" y="229730"/>
                  <a:pt x="532617" y="238180"/>
                </a:cubicBezTo>
                <a:cubicBezTo>
                  <a:pt x="532702" y="238569"/>
                  <a:pt x="533177" y="238704"/>
                  <a:pt x="533550" y="238215"/>
                </a:cubicBezTo>
                <a:cubicBezTo>
                  <a:pt x="535128" y="236190"/>
                  <a:pt x="534824" y="227858"/>
                  <a:pt x="530989" y="223405"/>
                </a:cubicBezTo>
                <a:cubicBezTo>
                  <a:pt x="530598" y="222966"/>
                  <a:pt x="531031" y="222190"/>
                  <a:pt x="531854" y="222662"/>
                </a:cubicBezTo>
                <a:cubicBezTo>
                  <a:pt x="533067" y="223387"/>
                  <a:pt x="536843" y="224517"/>
                  <a:pt x="540839" y="224517"/>
                </a:cubicBezTo>
                <a:cubicBezTo>
                  <a:pt x="549637" y="224517"/>
                  <a:pt x="554363" y="219710"/>
                  <a:pt x="554363" y="211714"/>
                </a:cubicBezTo>
                <a:cubicBezTo>
                  <a:pt x="554363" y="206721"/>
                  <a:pt x="552632" y="204207"/>
                  <a:pt x="553327" y="202554"/>
                </a:cubicBezTo>
                <a:cubicBezTo>
                  <a:pt x="553675" y="201796"/>
                  <a:pt x="552742" y="201240"/>
                  <a:pt x="552267" y="202200"/>
                </a:cubicBezTo>
                <a:cubicBezTo>
                  <a:pt x="551002" y="204681"/>
                  <a:pt x="548738" y="211158"/>
                  <a:pt x="539692" y="211158"/>
                </a:cubicBezTo>
                <a:cubicBezTo>
                  <a:pt x="539609" y="211158"/>
                  <a:pt x="521155" y="211191"/>
                  <a:pt x="518050" y="211191"/>
                </a:cubicBezTo>
                <a:cubicBezTo>
                  <a:pt x="493878" y="211191"/>
                  <a:pt x="491665" y="230623"/>
                  <a:pt x="491665" y="235397"/>
                </a:cubicBezTo>
                <a:cubicBezTo>
                  <a:pt x="491665" y="255082"/>
                  <a:pt x="516819" y="263651"/>
                  <a:pt x="516819" y="283624"/>
                </a:cubicBezTo>
                <a:cubicBezTo>
                  <a:pt x="516819" y="288314"/>
                  <a:pt x="514435" y="296140"/>
                  <a:pt x="501412" y="296140"/>
                </a:cubicBezTo>
                <a:cubicBezTo>
                  <a:pt x="496076" y="296140"/>
                  <a:pt x="490443" y="294622"/>
                  <a:pt x="487057" y="293171"/>
                </a:cubicBezTo>
                <a:cubicBezTo>
                  <a:pt x="487057" y="293171"/>
                  <a:pt x="481255" y="258153"/>
                  <a:pt x="464201" y="246041"/>
                </a:cubicBezTo>
                <a:cubicBezTo>
                  <a:pt x="464201" y="246041"/>
                  <a:pt x="444195" y="255690"/>
                  <a:pt x="424428" y="245046"/>
                </a:cubicBezTo>
                <a:cubicBezTo>
                  <a:pt x="409308" y="236916"/>
                  <a:pt x="402183" y="231468"/>
                  <a:pt x="388930" y="240576"/>
                </a:cubicBezTo>
                <a:cubicBezTo>
                  <a:pt x="375678" y="249684"/>
                  <a:pt x="364106" y="259469"/>
                  <a:pt x="362664" y="259216"/>
                </a:cubicBezTo>
                <a:lnTo>
                  <a:pt x="359498" y="258592"/>
                </a:lnTo>
                <a:lnTo>
                  <a:pt x="359498" y="179900"/>
                </a:lnTo>
                <a:cubicBezTo>
                  <a:pt x="365642" y="179260"/>
                  <a:pt x="366074" y="184725"/>
                  <a:pt x="365802" y="186176"/>
                </a:cubicBezTo>
                <a:cubicBezTo>
                  <a:pt x="365463" y="188014"/>
                  <a:pt x="363444" y="189432"/>
                  <a:pt x="367652" y="195673"/>
                </a:cubicBezTo>
                <a:cubicBezTo>
                  <a:pt x="367974" y="196129"/>
                  <a:pt x="368467" y="195959"/>
                  <a:pt x="368518" y="195436"/>
                </a:cubicBezTo>
                <a:cubicBezTo>
                  <a:pt x="368686" y="193850"/>
                  <a:pt x="369501" y="191185"/>
                  <a:pt x="371640" y="191185"/>
                </a:cubicBezTo>
                <a:cubicBezTo>
                  <a:pt x="373709" y="191185"/>
                  <a:pt x="383127" y="198236"/>
                  <a:pt x="391170" y="206232"/>
                </a:cubicBezTo>
                <a:cubicBezTo>
                  <a:pt x="391170" y="206232"/>
                  <a:pt x="395785" y="192349"/>
                  <a:pt x="406865" y="188098"/>
                </a:cubicBezTo>
                <a:cubicBezTo>
                  <a:pt x="400570" y="187138"/>
                  <a:pt x="373438" y="180591"/>
                  <a:pt x="373438" y="168801"/>
                </a:cubicBezTo>
                <a:cubicBezTo>
                  <a:pt x="373438" y="164854"/>
                  <a:pt x="368968" y="163943"/>
                  <a:pt x="366040" y="164163"/>
                </a:cubicBezTo>
                <a:cubicBezTo>
                  <a:pt x="365904" y="163824"/>
                  <a:pt x="361466" y="153350"/>
                  <a:pt x="353194" y="158815"/>
                </a:cubicBezTo>
                <a:cubicBezTo>
                  <a:pt x="352754" y="159102"/>
                  <a:pt x="352873" y="159725"/>
                  <a:pt x="353347" y="159844"/>
                </a:cubicBezTo>
                <a:cubicBezTo>
                  <a:pt x="357004" y="160687"/>
                  <a:pt x="358565" y="164467"/>
                  <a:pt x="358718" y="168548"/>
                </a:cubicBezTo>
                <a:cubicBezTo>
                  <a:pt x="350810" y="166135"/>
                  <a:pt x="317129" y="156740"/>
                  <a:pt x="277185" y="156740"/>
                </a:cubicBezTo>
                <a:cubicBezTo>
                  <a:pt x="257799" y="156740"/>
                  <a:pt x="239932" y="158967"/>
                  <a:pt x="225729" y="161515"/>
                </a:cubicBezTo>
                <a:lnTo>
                  <a:pt x="225729" y="188791"/>
                </a:lnTo>
                <a:lnTo>
                  <a:pt x="214598" y="188791"/>
                </a:lnTo>
                <a:lnTo>
                  <a:pt x="214598" y="163707"/>
                </a:lnTo>
                <a:lnTo>
                  <a:pt x="214598" y="163707"/>
                </a:lnTo>
                <a:moveTo>
                  <a:pt x="140905" y="443132"/>
                </a:moveTo>
                <a:cubicBezTo>
                  <a:pt x="137951" y="441950"/>
                  <a:pt x="136000" y="440061"/>
                  <a:pt x="136000" y="436198"/>
                </a:cubicBezTo>
                <a:lnTo>
                  <a:pt x="136000" y="419262"/>
                </a:lnTo>
                <a:cubicBezTo>
                  <a:pt x="131123" y="417559"/>
                  <a:pt x="117776" y="412498"/>
                  <a:pt x="91154" y="412498"/>
                </a:cubicBezTo>
                <a:cubicBezTo>
                  <a:pt x="69028" y="412498"/>
                  <a:pt x="62095" y="417457"/>
                  <a:pt x="61773" y="419212"/>
                </a:cubicBezTo>
                <a:lnTo>
                  <a:pt x="55894" y="451465"/>
                </a:lnTo>
                <a:cubicBezTo>
                  <a:pt x="55894" y="451465"/>
                  <a:pt x="64852" y="443317"/>
                  <a:pt x="96940" y="445408"/>
                </a:cubicBezTo>
                <a:cubicBezTo>
                  <a:pt x="135593" y="447854"/>
                  <a:pt x="175639" y="470525"/>
                  <a:pt x="175639" y="446353"/>
                </a:cubicBezTo>
                <a:lnTo>
                  <a:pt x="175639" y="432132"/>
                </a:lnTo>
                <a:cubicBezTo>
                  <a:pt x="145341" y="432132"/>
                  <a:pt x="140905" y="441714"/>
                  <a:pt x="140905" y="443132"/>
                </a:cubicBezTo>
                <a:close/>
                <a:moveTo>
                  <a:pt x="378733" y="432132"/>
                </a:moveTo>
                <a:lnTo>
                  <a:pt x="378733" y="446353"/>
                </a:lnTo>
                <a:cubicBezTo>
                  <a:pt x="378733" y="470525"/>
                  <a:pt x="418778" y="447854"/>
                  <a:pt x="457432" y="445408"/>
                </a:cubicBezTo>
                <a:cubicBezTo>
                  <a:pt x="489517" y="443317"/>
                  <a:pt x="498478" y="451465"/>
                  <a:pt x="498478" y="451465"/>
                </a:cubicBezTo>
                <a:lnTo>
                  <a:pt x="492589" y="419212"/>
                </a:lnTo>
                <a:cubicBezTo>
                  <a:pt x="492275" y="417457"/>
                  <a:pt x="485344" y="412498"/>
                  <a:pt x="463209" y="412498"/>
                </a:cubicBezTo>
                <a:cubicBezTo>
                  <a:pt x="436593" y="412498"/>
                  <a:pt x="423240" y="417559"/>
                  <a:pt x="418370" y="419262"/>
                </a:cubicBezTo>
                <a:lnTo>
                  <a:pt x="418370" y="436198"/>
                </a:lnTo>
                <a:cubicBezTo>
                  <a:pt x="418370" y="440061"/>
                  <a:pt x="416418" y="441950"/>
                  <a:pt x="413466" y="443132"/>
                </a:cubicBezTo>
                <a:cubicBezTo>
                  <a:pt x="413466" y="441714"/>
                  <a:pt x="409020" y="432132"/>
                  <a:pt x="378733" y="432132"/>
                </a:cubicBezTo>
                <a:close/>
                <a:moveTo>
                  <a:pt x="277185" y="417492"/>
                </a:moveTo>
                <a:cubicBezTo>
                  <a:pt x="339426" y="417492"/>
                  <a:pt x="402624" y="420730"/>
                  <a:pt x="410888" y="430058"/>
                </a:cubicBezTo>
                <a:cubicBezTo>
                  <a:pt x="411548" y="430801"/>
                  <a:pt x="411821" y="430042"/>
                  <a:pt x="411821" y="429484"/>
                </a:cubicBezTo>
                <a:lnTo>
                  <a:pt x="411836" y="396693"/>
                </a:lnTo>
                <a:cubicBezTo>
                  <a:pt x="411836" y="387129"/>
                  <a:pt x="346628" y="381562"/>
                  <a:pt x="277185" y="381562"/>
                </a:cubicBezTo>
                <a:cubicBezTo>
                  <a:pt x="207735" y="381562"/>
                  <a:pt x="142533" y="387129"/>
                  <a:pt x="142533" y="396693"/>
                </a:cubicBezTo>
                <a:lnTo>
                  <a:pt x="142550" y="429484"/>
                </a:lnTo>
                <a:cubicBezTo>
                  <a:pt x="142550" y="430042"/>
                  <a:pt x="142822" y="430801"/>
                  <a:pt x="143484" y="430058"/>
                </a:cubicBezTo>
                <a:cubicBezTo>
                  <a:pt x="151747" y="420730"/>
                  <a:pt x="214946" y="417492"/>
                  <a:pt x="277185" y="417492"/>
                </a:cubicBezTo>
                <a:close/>
                <a:moveTo>
                  <a:pt x="221673" y="262876"/>
                </a:moveTo>
                <a:lnTo>
                  <a:pt x="215378" y="261257"/>
                </a:lnTo>
                <a:lnTo>
                  <a:pt x="214852" y="262033"/>
                </a:lnTo>
                <a:lnTo>
                  <a:pt x="207547" y="258844"/>
                </a:lnTo>
                <a:cubicBezTo>
                  <a:pt x="207547" y="258844"/>
                  <a:pt x="212935" y="258811"/>
                  <a:pt x="214080" y="258794"/>
                </a:cubicBezTo>
                <a:cubicBezTo>
                  <a:pt x="214692" y="258794"/>
                  <a:pt x="214734" y="258405"/>
                  <a:pt x="214410" y="258103"/>
                </a:cubicBezTo>
                <a:cubicBezTo>
                  <a:pt x="211434" y="255201"/>
                  <a:pt x="208829" y="252671"/>
                  <a:pt x="208829" y="252671"/>
                </a:cubicBezTo>
                <a:cubicBezTo>
                  <a:pt x="208829" y="252671"/>
                  <a:pt x="211797" y="253767"/>
                  <a:pt x="216040" y="255336"/>
                </a:cubicBezTo>
                <a:cubicBezTo>
                  <a:pt x="216523" y="255505"/>
                  <a:pt x="216702" y="255151"/>
                  <a:pt x="216473" y="254830"/>
                </a:cubicBezTo>
                <a:cubicBezTo>
                  <a:pt x="214437" y="251843"/>
                  <a:pt x="211662" y="247829"/>
                  <a:pt x="211662" y="247829"/>
                </a:cubicBezTo>
                <a:cubicBezTo>
                  <a:pt x="211662" y="247829"/>
                  <a:pt x="217542" y="251743"/>
                  <a:pt x="218739" y="252536"/>
                </a:cubicBezTo>
                <a:cubicBezTo>
                  <a:pt x="219119" y="252805"/>
                  <a:pt x="219425" y="252553"/>
                  <a:pt x="219263" y="252165"/>
                </a:cubicBezTo>
                <a:cubicBezTo>
                  <a:pt x="217694" y="248302"/>
                  <a:pt x="215913" y="243932"/>
                  <a:pt x="215913" y="243932"/>
                </a:cubicBezTo>
                <a:lnTo>
                  <a:pt x="222368" y="249988"/>
                </a:lnTo>
                <a:cubicBezTo>
                  <a:pt x="222666" y="250259"/>
                  <a:pt x="222998" y="250107"/>
                  <a:pt x="222912" y="249701"/>
                </a:cubicBezTo>
                <a:cubicBezTo>
                  <a:pt x="222285" y="246817"/>
                  <a:pt x="221131" y="241471"/>
                  <a:pt x="221131" y="241471"/>
                </a:cubicBezTo>
                <a:lnTo>
                  <a:pt x="225864" y="248352"/>
                </a:lnTo>
                <a:cubicBezTo>
                  <a:pt x="226144" y="248757"/>
                  <a:pt x="226500" y="248639"/>
                  <a:pt x="226509" y="248168"/>
                </a:cubicBezTo>
                <a:cubicBezTo>
                  <a:pt x="226535" y="246817"/>
                  <a:pt x="226662" y="240643"/>
                  <a:pt x="226662" y="240643"/>
                </a:cubicBezTo>
                <a:cubicBezTo>
                  <a:pt x="226662" y="240643"/>
                  <a:pt x="228657" y="245198"/>
                  <a:pt x="229666" y="247525"/>
                </a:cubicBezTo>
                <a:cubicBezTo>
                  <a:pt x="229869" y="247998"/>
                  <a:pt x="230226" y="248031"/>
                  <a:pt x="230479" y="247425"/>
                </a:cubicBezTo>
                <a:cubicBezTo>
                  <a:pt x="230794" y="246682"/>
                  <a:pt x="232915" y="241606"/>
                  <a:pt x="232915" y="241606"/>
                </a:cubicBezTo>
                <a:lnTo>
                  <a:pt x="233195" y="249432"/>
                </a:lnTo>
                <a:lnTo>
                  <a:pt x="232142" y="249634"/>
                </a:lnTo>
                <a:lnTo>
                  <a:pt x="230820" y="259063"/>
                </a:lnTo>
                <a:cubicBezTo>
                  <a:pt x="240220" y="256872"/>
                  <a:pt x="251928" y="240897"/>
                  <a:pt x="260904" y="240897"/>
                </a:cubicBezTo>
                <a:cubicBezTo>
                  <a:pt x="271595" y="240897"/>
                  <a:pt x="275480" y="253346"/>
                  <a:pt x="295240" y="247036"/>
                </a:cubicBezTo>
                <a:cubicBezTo>
                  <a:pt x="300220" y="254374"/>
                  <a:pt x="301967" y="260751"/>
                  <a:pt x="303893" y="269573"/>
                </a:cubicBezTo>
                <a:cubicBezTo>
                  <a:pt x="311512" y="276708"/>
                  <a:pt x="322227" y="274330"/>
                  <a:pt x="322227" y="266773"/>
                </a:cubicBezTo>
                <a:cubicBezTo>
                  <a:pt x="322227" y="256600"/>
                  <a:pt x="311071" y="254661"/>
                  <a:pt x="311071" y="244051"/>
                </a:cubicBezTo>
                <a:cubicBezTo>
                  <a:pt x="311071" y="239312"/>
                  <a:pt x="314414" y="232496"/>
                  <a:pt x="323525" y="232496"/>
                </a:cubicBezTo>
                <a:cubicBezTo>
                  <a:pt x="328345" y="232496"/>
                  <a:pt x="335412" y="234555"/>
                  <a:pt x="339476" y="234555"/>
                </a:cubicBezTo>
                <a:cubicBezTo>
                  <a:pt x="344303" y="234555"/>
                  <a:pt x="345330" y="231079"/>
                  <a:pt x="345874" y="229646"/>
                </a:cubicBezTo>
                <a:cubicBezTo>
                  <a:pt x="346313" y="228566"/>
                  <a:pt x="347629" y="228920"/>
                  <a:pt x="347502" y="229763"/>
                </a:cubicBezTo>
                <a:cubicBezTo>
                  <a:pt x="347340" y="230758"/>
                  <a:pt x="348061" y="232141"/>
                  <a:pt x="348061" y="234420"/>
                </a:cubicBezTo>
                <a:cubicBezTo>
                  <a:pt x="348061" y="241132"/>
                  <a:pt x="338237" y="242010"/>
                  <a:pt x="337016" y="241184"/>
                </a:cubicBezTo>
                <a:cubicBezTo>
                  <a:pt x="336507" y="240830"/>
                  <a:pt x="336142" y="241369"/>
                  <a:pt x="336507" y="241656"/>
                </a:cubicBezTo>
                <a:cubicBezTo>
                  <a:pt x="337983" y="242837"/>
                  <a:pt x="337652" y="246834"/>
                  <a:pt x="335895" y="249382"/>
                </a:cubicBezTo>
                <a:cubicBezTo>
                  <a:pt x="335683" y="249669"/>
                  <a:pt x="335412" y="249617"/>
                  <a:pt x="335353" y="249347"/>
                </a:cubicBezTo>
                <a:cubicBezTo>
                  <a:pt x="334300" y="244540"/>
                  <a:pt x="328625" y="238602"/>
                  <a:pt x="323628" y="238602"/>
                </a:cubicBezTo>
                <a:cubicBezTo>
                  <a:pt x="321786" y="238602"/>
                  <a:pt x="318130" y="239666"/>
                  <a:pt x="318130" y="243882"/>
                </a:cubicBezTo>
                <a:cubicBezTo>
                  <a:pt x="318130" y="249921"/>
                  <a:pt x="330297" y="255421"/>
                  <a:pt x="330297" y="267937"/>
                </a:cubicBezTo>
                <a:cubicBezTo>
                  <a:pt x="330297" y="280942"/>
                  <a:pt x="317333" y="284063"/>
                  <a:pt x="304301" y="280824"/>
                </a:cubicBezTo>
                <a:cubicBezTo>
                  <a:pt x="304742" y="293138"/>
                  <a:pt x="323237" y="300459"/>
                  <a:pt x="323678" y="291653"/>
                </a:cubicBezTo>
                <a:cubicBezTo>
                  <a:pt x="323704" y="291047"/>
                  <a:pt x="324034" y="291418"/>
                  <a:pt x="324222" y="291670"/>
                </a:cubicBezTo>
                <a:cubicBezTo>
                  <a:pt x="326971" y="295432"/>
                  <a:pt x="325715" y="298300"/>
                  <a:pt x="322219" y="299751"/>
                </a:cubicBezTo>
                <a:cubicBezTo>
                  <a:pt x="325444" y="301201"/>
                  <a:pt x="326020" y="307662"/>
                  <a:pt x="326971" y="311524"/>
                </a:cubicBezTo>
                <a:cubicBezTo>
                  <a:pt x="328387" y="317310"/>
                  <a:pt x="334564" y="314105"/>
                  <a:pt x="334870" y="313937"/>
                </a:cubicBezTo>
                <a:cubicBezTo>
                  <a:pt x="335200" y="313735"/>
                  <a:pt x="335318" y="313920"/>
                  <a:pt x="335183" y="314291"/>
                </a:cubicBezTo>
                <a:cubicBezTo>
                  <a:pt x="332842" y="320313"/>
                  <a:pt x="326630" y="318036"/>
                  <a:pt x="326630" y="318036"/>
                </a:cubicBezTo>
                <a:cubicBezTo>
                  <a:pt x="323372" y="320313"/>
                  <a:pt x="327310" y="322354"/>
                  <a:pt x="330262" y="323232"/>
                </a:cubicBezTo>
                <a:cubicBezTo>
                  <a:pt x="330703" y="323349"/>
                  <a:pt x="330677" y="323670"/>
                  <a:pt x="330330" y="323805"/>
                </a:cubicBezTo>
                <a:cubicBezTo>
                  <a:pt x="328149" y="324598"/>
                  <a:pt x="323492" y="326047"/>
                  <a:pt x="321235" y="322168"/>
                </a:cubicBezTo>
                <a:cubicBezTo>
                  <a:pt x="319564" y="326184"/>
                  <a:pt x="316120" y="326065"/>
                  <a:pt x="314787" y="326065"/>
                </a:cubicBezTo>
                <a:cubicBezTo>
                  <a:pt x="312403" y="326065"/>
                  <a:pt x="310817" y="328493"/>
                  <a:pt x="311376" y="331732"/>
                </a:cubicBezTo>
                <a:cubicBezTo>
                  <a:pt x="311427" y="332020"/>
                  <a:pt x="311223" y="332103"/>
                  <a:pt x="311011" y="331936"/>
                </a:cubicBezTo>
                <a:cubicBezTo>
                  <a:pt x="305328" y="328191"/>
                  <a:pt x="308595" y="323788"/>
                  <a:pt x="310885" y="322691"/>
                </a:cubicBezTo>
                <a:cubicBezTo>
                  <a:pt x="310485" y="322454"/>
                  <a:pt x="306574" y="320836"/>
                  <a:pt x="304911" y="325391"/>
                </a:cubicBezTo>
                <a:cubicBezTo>
                  <a:pt x="304784" y="325745"/>
                  <a:pt x="304563" y="325760"/>
                  <a:pt x="304437" y="325424"/>
                </a:cubicBezTo>
                <a:cubicBezTo>
                  <a:pt x="301959" y="318862"/>
                  <a:pt x="307371" y="316956"/>
                  <a:pt x="311274" y="318609"/>
                </a:cubicBezTo>
                <a:cubicBezTo>
                  <a:pt x="311003" y="317682"/>
                  <a:pt x="308958" y="314476"/>
                  <a:pt x="303825" y="315505"/>
                </a:cubicBezTo>
                <a:cubicBezTo>
                  <a:pt x="303597" y="315573"/>
                  <a:pt x="303444" y="315471"/>
                  <a:pt x="303589" y="315151"/>
                </a:cubicBezTo>
                <a:cubicBezTo>
                  <a:pt x="304428" y="313144"/>
                  <a:pt x="306973" y="310175"/>
                  <a:pt x="311632" y="313177"/>
                </a:cubicBezTo>
                <a:cubicBezTo>
                  <a:pt x="314007" y="314645"/>
                  <a:pt x="318113" y="312503"/>
                  <a:pt x="318486" y="312317"/>
                </a:cubicBezTo>
                <a:cubicBezTo>
                  <a:pt x="310205" y="295938"/>
                  <a:pt x="294119" y="309651"/>
                  <a:pt x="290522" y="296816"/>
                </a:cubicBezTo>
                <a:cubicBezTo>
                  <a:pt x="290454" y="296545"/>
                  <a:pt x="290133" y="296310"/>
                  <a:pt x="289912" y="297018"/>
                </a:cubicBezTo>
                <a:cubicBezTo>
                  <a:pt x="289054" y="299751"/>
                  <a:pt x="282038" y="299935"/>
                  <a:pt x="280748" y="294555"/>
                </a:cubicBezTo>
                <a:cubicBezTo>
                  <a:pt x="280648" y="294133"/>
                  <a:pt x="280808" y="294083"/>
                  <a:pt x="281080" y="294353"/>
                </a:cubicBezTo>
                <a:cubicBezTo>
                  <a:pt x="282106" y="295382"/>
                  <a:pt x="284312" y="296310"/>
                  <a:pt x="287214" y="292143"/>
                </a:cubicBezTo>
                <a:cubicBezTo>
                  <a:pt x="289130" y="289394"/>
                  <a:pt x="289403" y="285716"/>
                  <a:pt x="289403" y="283220"/>
                </a:cubicBezTo>
                <a:cubicBezTo>
                  <a:pt x="289403" y="273250"/>
                  <a:pt x="279391" y="256533"/>
                  <a:pt x="263780" y="256533"/>
                </a:cubicBezTo>
                <a:cubicBezTo>
                  <a:pt x="253914" y="256533"/>
                  <a:pt x="243308" y="260362"/>
                  <a:pt x="235435" y="266064"/>
                </a:cubicBezTo>
                <a:lnTo>
                  <a:pt x="242766" y="267735"/>
                </a:lnTo>
                <a:cubicBezTo>
                  <a:pt x="242069" y="275105"/>
                  <a:pt x="234943" y="279391"/>
                  <a:pt x="228393" y="277586"/>
                </a:cubicBezTo>
                <a:lnTo>
                  <a:pt x="229531" y="269151"/>
                </a:lnTo>
                <a:cubicBezTo>
                  <a:pt x="228393" y="269505"/>
                  <a:pt x="225517" y="270517"/>
                  <a:pt x="223981" y="272694"/>
                </a:cubicBezTo>
                <a:cubicBezTo>
                  <a:pt x="223871" y="272861"/>
                  <a:pt x="223642" y="272811"/>
                  <a:pt x="223592" y="272626"/>
                </a:cubicBezTo>
                <a:cubicBezTo>
                  <a:pt x="222250" y="267852"/>
                  <a:pt x="226221" y="265441"/>
                  <a:pt x="227459" y="264815"/>
                </a:cubicBezTo>
                <a:cubicBezTo>
                  <a:pt x="227595" y="264731"/>
                  <a:pt x="227586" y="264631"/>
                  <a:pt x="227333" y="264631"/>
                </a:cubicBezTo>
                <a:cubicBezTo>
                  <a:pt x="223778" y="264496"/>
                  <a:pt x="221776" y="267094"/>
                  <a:pt x="221215" y="267987"/>
                </a:cubicBezTo>
                <a:cubicBezTo>
                  <a:pt x="221123" y="268122"/>
                  <a:pt x="220970" y="268089"/>
                  <a:pt x="220926" y="267970"/>
                </a:cubicBezTo>
                <a:cubicBezTo>
                  <a:pt x="220638" y="267094"/>
                  <a:pt x="220011" y="264631"/>
                  <a:pt x="221673" y="262876"/>
                </a:cubicBezTo>
                <a:close/>
                <a:moveTo>
                  <a:pt x="243443" y="319824"/>
                </a:moveTo>
                <a:cubicBezTo>
                  <a:pt x="240635" y="323232"/>
                  <a:pt x="238175" y="319976"/>
                  <a:pt x="234493" y="319976"/>
                </a:cubicBezTo>
                <a:cubicBezTo>
                  <a:pt x="231023" y="319976"/>
                  <a:pt x="230446" y="322860"/>
                  <a:pt x="230361" y="324007"/>
                </a:cubicBezTo>
                <a:cubicBezTo>
                  <a:pt x="230344" y="324209"/>
                  <a:pt x="230226" y="324294"/>
                  <a:pt x="230081" y="324075"/>
                </a:cubicBezTo>
                <a:cubicBezTo>
                  <a:pt x="226153" y="318744"/>
                  <a:pt x="230540" y="315842"/>
                  <a:pt x="233101" y="315455"/>
                </a:cubicBezTo>
                <a:cubicBezTo>
                  <a:pt x="232728" y="315084"/>
                  <a:pt x="228869" y="312503"/>
                  <a:pt x="226408" y="316044"/>
                </a:cubicBezTo>
                <a:cubicBezTo>
                  <a:pt x="226221" y="316298"/>
                  <a:pt x="225984" y="316181"/>
                  <a:pt x="225984" y="315877"/>
                </a:cubicBezTo>
                <a:cubicBezTo>
                  <a:pt x="225864" y="309265"/>
                  <a:pt x="231141" y="308791"/>
                  <a:pt x="234620" y="311693"/>
                </a:cubicBezTo>
                <a:cubicBezTo>
                  <a:pt x="235249" y="309197"/>
                  <a:pt x="233619" y="307510"/>
                  <a:pt x="230803" y="307375"/>
                </a:cubicBezTo>
                <a:cubicBezTo>
                  <a:pt x="230464" y="307375"/>
                  <a:pt x="230412" y="307156"/>
                  <a:pt x="230549" y="307004"/>
                </a:cubicBezTo>
                <a:cubicBezTo>
                  <a:pt x="231727" y="305739"/>
                  <a:pt x="232872" y="305166"/>
                  <a:pt x="234026" y="305166"/>
                </a:cubicBezTo>
                <a:cubicBezTo>
                  <a:pt x="237734" y="305166"/>
                  <a:pt x="238201" y="309821"/>
                  <a:pt x="240618" y="309821"/>
                </a:cubicBezTo>
                <a:cubicBezTo>
                  <a:pt x="244249" y="309821"/>
                  <a:pt x="249382" y="304962"/>
                  <a:pt x="249876" y="304440"/>
                </a:cubicBezTo>
                <a:cubicBezTo>
                  <a:pt x="249773" y="304169"/>
                  <a:pt x="246303" y="294824"/>
                  <a:pt x="246990" y="289224"/>
                </a:cubicBezTo>
                <a:cubicBezTo>
                  <a:pt x="247024" y="288988"/>
                  <a:pt x="246897" y="288955"/>
                  <a:pt x="246736" y="289055"/>
                </a:cubicBezTo>
                <a:cubicBezTo>
                  <a:pt x="244988" y="290034"/>
                  <a:pt x="240535" y="290000"/>
                  <a:pt x="240535" y="284552"/>
                </a:cubicBezTo>
                <a:cubicBezTo>
                  <a:pt x="240535" y="284113"/>
                  <a:pt x="240661" y="284080"/>
                  <a:pt x="240906" y="284434"/>
                </a:cubicBezTo>
                <a:cubicBezTo>
                  <a:pt x="242858" y="287115"/>
                  <a:pt x="246023" y="284096"/>
                  <a:pt x="247601" y="282325"/>
                </a:cubicBezTo>
                <a:cubicBezTo>
                  <a:pt x="249314" y="280436"/>
                  <a:pt x="258444" y="267211"/>
                  <a:pt x="270636" y="267211"/>
                </a:cubicBezTo>
                <a:cubicBezTo>
                  <a:pt x="273317" y="267229"/>
                  <a:pt x="276778" y="268679"/>
                  <a:pt x="279562" y="270602"/>
                </a:cubicBezTo>
                <a:cubicBezTo>
                  <a:pt x="275353" y="275696"/>
                  <a:pt x="279527" y="280570"/>
                  <a:pt x="282649" y="279947"/>
                </a:cubicBezTo>
                <a:cubicBezTo>
                  <a:pt x="283014" y="279879"/>
                  <a:pt x="283082" y="280216"/>
                  <a:pt x="282735" y="280335"/>
                </a:cubicBezTo>
                <a:cubicBezTo>
                  <a:pt x="266622" y="286357"/>
                  <a:pt x="259420" y="288768"/>
                  <a:pt x="259420" y="302179"/>
                </a:cubicBezTo>
                <a:cubicBezTo>
                  <a:pt x="259420" y="309180"/>
                  <a:pt x="261828" y="313059"/>
                  <a:pt x="265960" y="312149"/>
                </a:cubicBezTo>
                <a:cubicBezTo>
                  <a:pt x="266275" y="312065"/>
                  <a:pt x="266360" y="312199"/>
                  <a:pt x="266139" y="312436"/>
                </a:cubicBezTo>
                <a:cubicBezTo>
                  <a:pt x="264647" y="314206"/>
                  <a:pt x="262914" y="314797"/>
                  <a:pt x="261481" y="314797"/>
                </a:cubicBezTo>
                <a:cubicBezTo>
                  <a:pt x="258138" y="314797"/>
                  <a:pt x="257537" y="312975"/>
                  <a:pt x="255738" y="312975"/>
                </a:cubicBezTo>
                <a:cubicBezTo>
                  <a:pt x="253888" y="312975"/>
                  <a:pt x="247890" y="316483"/>
                  <a:pt x="247890" y="319419"/>
                </a:cubicBezTo>
                <a:cubicBezTo>
                  <a:pt x="247890" y="320532"/>
                  <a:pt x="248593" y="322033"/>
                  <a:pt x="250715" y="323417"/>
                </a:cubicBezTo>
                <a:cubicBezTo>
                  <a:pt x="250851" y="323501"/>
                  <a:pt x="250774" y="323619"/>
                  <a:pt x="250656" y="323636"/>
                </a:cubicBezTo>
                <a:cubicBezTo>
                  <a:pt x="249306" y="323888"/>
                  <a:pt x="244547" y="324294"/>
                  <a:pt x="243443" y="319824"/>
                </a:cubicBezTo>
                <a:close/>
                <a:moveTo>
                  <a:pt x="285873" y="189432"/>
                </a:moveTo>
                <a:cubicBezTo>
                  <a:pt x="280834" y="189128"/>
                  <a:pt x="277609" y="190240"/>
                  <a:pt x="277762" y="191843"/>
                </a:cubicBezTo>
                <a:cubicBezTo>
                  <a:pt x="280213" y="194408"/>
                  <a:pt x="283471" y="194121"/>
                  <a:pt x="285873" y="189432"/>
                </a:cubicBezTo>
                <a:close/>
                <a:moveTo>
                  <a:pt x="267284" y="201813"/>
                </a:moveTo>
                <a:cubicBezTo>
                  <a:pt x="270839" y="200918"/>
                  <a:pt x="274759" y="201340"/>
                  <a:pt x="275174" y="201475"/>
                </a:cubicBezTo>
                <a:cubicBezTo>
                  <a:pt x="275734" y="201661"/>
                  <a:pt x="275718" y="202504"/>
                  <a:pt x="275081" y="202589"/>
                </a:cubicBezTo>
                <a:cubicBezTo>
                  <a:pt x="267658" y="203534"/>
                  <a:pt x="267319" y="206924"/>
                  <a:pt x="262584" y="206924"/>
                </a:cubicBezTo>
                <a:cubicBezTo>
                  <a:pt x="259462" y="206924"/>
                  <a:pt x="256086" y="203803"/>
                  <a:pt x="257358" y="199198"/>
                </a:cubicBezTo>
                <a:cubicBezTo>
                  <a:pt x="257519" y="198607"/>
                  <a:pt x="257987" y="198590"/>
                  <a:pt x="258122" y="199148"/>
                </a:cubicBezTo>
                <a:cubicBezTo>
                  <a:pt x="258596" y="201138"/>
                  <a:pt x="261481" y="203297"/>
                  <a:pt x="267284" y="201813"/>
                </a:cubicBezTo>
                <a:close/>
                <a:moveTo>
                  <a:pt x="170965" y="365318"/>
                </a:moveTo>
                <a:cubicBezTo>
                  <a:pt x="175885" y="371576"/>
                  <a:pt x="180594" y="365689"/>
                  <a:pt x="187041" y="365689"/>
                </a:cubicBezTo>
                <a:cubicBezTo>
                  <a:pt x="190180" y="365689"/>
                  <a:pt x="194024" y="366752"/>
                  <a:pt x="194745" y="373027"/>
                </a:cubicBezTo>
                <a:cubicBezTo>
                  <a:pt x="194780" y="373346"/>
                  <a:pt x="195051" y="373448"/>
                  <a:pt x="195356" y="373027"/>
                </a:cubicBezTo>
                <a:cubicBezTo>
                  <a:pt x="202381" y="363478"/>
                  <a:pt x="194380" y="358098"/>
                  <a:pt x="189774" y="357407"/>
                </a:cubicBezTo>
                <a:cubicBezTo>
                  <a:pt x="190766" y="356512"/>
                  <a:pt x="197638" y="352313"/>
                  <a:pt x="201991" y="358519"/>
                </a:cubicBezTo>
                <a:cubicBezTo>
                  <a:pt x="202228" y="358858"/>
                  <a:pt x="202703" y="358756"/>
                  <a:pt x="202703" y="358284"/>
                </a:cubicBezTo>
                <a:cubicBezTo>
                  <a:pt x="202703" y="346205"/>
                  <a:pt x="193600" y="345362"/>
                  <a:pt x="187007" y="350591"/>
                </a:cubicBezTo>
                <a:cubicBezTo>
                  <a:pt x="185769" y="345886"/>
                  <a:pt x="189341" y="342781"/>
                  <a:pt x="193930" y="342781"/>
                </a:cubicBezTo>
                <a:cubicBezTo>
                  <a:pt x="194482" y="342781"/>
                  <a:pt x="194677" y="342410"/>
                  <a:pt x="194389" y="342091"/>
                </a:cubicBezTo>
                <a:cubicBezTo>
                  <a:pt x="186252" y="333419"/>
                  <a:pt x="180160" y="344317"/>
                  <a:pt x="178778" y="346055"/>
                </a:cubicBezTo>
                <a:cubicBezTo>
                  <a:pt x="175528" y="350356"/>
                  <a:pt x="163905" y="342275"/>
                  <a:pt x="159264" y="337468"/>
                </a:cubicBezTo>
                <a:cubicBezTo>
                  <a:pt x="159264" y="337468"/>
                  <a:pt x="169538" y="326773"/>
                  <a:pt x="169538" y="316989"/>
                </a:cubicBezTo>
                <a:cubicBezTo>
                  <a:pt x="169538" y="316416"/>
                  <a:pt x="169470" y="315590"/>
                  <a:pt x="169470" y="315251"/>
                </a:cubicBezTo>
                <a:cubicBezTo>
                  <a:pt x="169470" y="314949"/>
                  <a:pt x="169606" y="314830"/>
                  <a:pt x="169886" y="314999"/>
                </a:cubicBezTo>
                <a:cubicBezTo>
                  <a:pt x="170904" y="315573"/>
                  <a:pt x="172346" y="315994"/>
                  <a:pt x="173670" y="315977"/>
                </a:cubicBezTo>
                <a:cubicBezTo>
                  <a:pt x="176021" y="315977"/>
                  <a:pt x="180457" y="315236"/>
                  <a:pt x="180457" y="306936"/>
                </a:cubicBezTo>
                <a:cubicBezTo>
                  <a:pt x="180457" y="306313"/>
                  <a:pt x="180169" y="306345"/>
                  <a:pt x="179897" y="306717"/>
                </a:cubicBezTo>
                <a:cubicBezTo>
                  <a:pt x="178676" y="308472"/>
                  <a:pt x="177328" y="308859"/>
                  <a:pt x="176292" y="308859"/>
                </a:cubicBezTo>
                <a:cubicBezTo>
                  <a:pt x="168002" y="308859"/>
                  <a:pt x="150687" y="281363"/>
                  <a:pt x="130275" y="281363"/>
                </a:cubicBezTo>
                <a:cubicBezTo>
                  <a:pt x="124946" y="281363"/>
                  <a:pt x="114850" y="285193"/>
                  <a:pt x="109751" y="290675"/>
                </a:cubicBezTo>
                <a:cubicBezTo>
                  <a:pt x="112220" y="292126"/>
                  <a:pt x="112685" y="295095"/>
                  <a:pt x="112432" y="297270"/>
                </a:cubicBezTo>
                <a:cubicBezTo>
                  <a:pt x="112058" y="300763"/>
                  <a:pt x="109276" y="302483"/>
                  <a:pt x="106425" y="303276"/>
                </a:cubicBezTo>
                <a:cubicBezTo>
                  <a:pt x="105916" y="303393"/>
                  <a:pt x="105874" y="303765"/>
                  <a:pt x="106425" y="303984"/>
                </a:cubicBezTo>
                <a:cubicBezTo>
                  <a:pt x="116734" y="307898"/>
                  <a:pt x="135491" y="314965"/>
                  <a:pt x="139751" y="318609"/>
                </a:cubicBezTo>
                <a:cubicBezTo>
                  <a:pt x="144790" y="322928"/>
                  <a:pt x="143807" y="331126"/>
                  <a:pt x="140888" y="342410"/>
                </a:cubicBezTo>
                <a:cubicBezTo>
                  <a:pt x="138062" y="353256"/>
                  <a:pt x="132030" y="351772"/>
                  <a:pt x="129807" y="351418"/>
                </a:cubicBezTo>
                <a:cubicBezTo>
                  <a:pt x="129484" y="351368"/>
                  <a:pt x="129375" y="351570"/>
                  <a:pt x="129578" y="351822"/>
                </a:cubicBezTo>
                <a:cubicBezTo>
                  <a:pt x="132242" y="355163"/>
                  <a:pt x="135475" y="356275"/>
                  <a:pt x="138248" y="356275"/>
                </a:cubicBezTo>
                <a:cubicBezTo>
                  <a:pt x="143602" y="356275"/>
                  <a:pt x="145605" y="352969"/>
                  <a:pt x="148378" y="352969"/>
                </a:cubicBezTo>
                <a:cubicBezTo>
                  <a:pt x="153045" y="352969"/>
                  <a:pt x="162810" y="359616"/>
                  <a:pt x="162810" y="364677"/>
                </a:cubicBezTo>
                <a:cubicBezTo>
                  <a:pt x="162810" y="367510"/>
                  <a:pt x="160579" y="370092"/>
                  <a:pt x="157704" y="371947"/>
                </a:cubicBezTo>
                <a:cubicBezTo>
                  <a:pt x="157516" y="372082"/>
                  <a:pt x="157551" y="372301"/>
                  <a:pt x="157831" y="372351"/>
                </a:cubicBezTo>
                <a:cubicBezTo>
                  <a:pt x="160062" y="372723"/>
                  <a:pt x="169199" y="373498"/>
                  <a:pt x="170965" y="365318"/>
                </a:cubicBezTo>
                <a:close/>
                <a:moveTo>
                  <a:pt x="396532" y="372351"/>
                </a:moveTo>
                <a:cubicBezTo>
                  <a:pt x="396812" y="372301"/>
                  <a:pt x="396853" y="372082"/>
                  <a:pt x="396668" y="371947"/>
                </a:cubicBezTo>
                <a:cubicBezTo>
                  <a:pt x="393792" y="370092"/>
                  <a:pt x="391552" y="367510"/>
                  <a:pt x="391552" y="364677"/>
                </a:cubicBezTo>
                <a:cubicBezTo>
                  <a:pt x="391552" y="359616"/>
                  <a:pt x="401317" y="352969"/>
                  <a:pt x="405983" y="352969"/>
                </a:cubicBezTo>
                <a:cubicBezTo>
                  <a:pt x="408757" y="352969"/>
                  <a:pt x="410759" y="356275"/>
                  <a:pt x="416113" y="356275"/>
                </a:cubicBezTo>
                <a:cubicBezTo>
                  <a:pt x="418887" y="356275"/>
                  <a:pt x="422119" y="355163"/>
                  <a:pt x="424793" y="351822"/>
                </a:cubicBezTo>
                <a:cubicBezTo>
                  <a:pt x="424988" y="351570"/>
                  <a:pt x="424877" y="351368"/>
                  <a:pt x="424564" y="351418"/>
                </a:cubicBezTo>
                <a:cubicBezTo>
                  <a:pt x="422340" y="351772"/>
                  <a:pt x="416300" y="353256"/>
                  <a:pt x="413484" y="342410"/>
                </a:cubicBezTo>
                <a:cubicBezTo>
                  <a:pt x="410565" y="331126"/>
                  <a:pt x="409581" y="322928"/>
                  <a:pt x="414620" y="318609"/>
                </a:cubicBezTo>
                <a:cubicBezTo>
                  <a:pt x="418879" y="314965"/>
                  <a:pt x="437629" y="307898"/>
                  <a:pt x="447946" y="303984"/>
                </a:cubicBezTo>
                <a:cubicBezTo>
                  <a:pt x="448497" y="303765"/>
                  <a:pt x="448455" y="303393"/>
                  <a:pt x="447946" y="303276"/>
                </a:cubicBezTo>
                <a:cubicBezTo>
                  <a:pt x="445095" y="302483"/>
                  <a:pt x="442313" y="300763"/>
                  <a:pt x="441940" y="297270"/>
                </a:cubicBezTo>
                <a:cubicBezTo>
                  <a:pt x="441684" y="295095"/>
                  <a:pt x="442143" y="292126"/>
                  <a:pt x="444621" y="290675"/>
                </a:cubicBezTo>
                <a:cubicBezTo>
                  <a:pt x="439521" y="285193"/>
                  <a:pt x="429417" y="281363"/>
                  <a:pt x="424088" y="281363"/>
                </a:cubicBezTo>
                <a:cubicBezTo>
                  <a:pt x="403675" y="281363"/>
                  <a:pt x="386359" y="308859"/>
                  <a:pt x="378071" y="308859"/>
                </a:cubicBezTo>
                <a:cubicBezTo>
                  <a:pt x="377035" y="308859"/>
                  <a:pt x="375687" y="308472"/>
                  <a:pt x="374474" y="306717"/>
                </a:cubicBezTo>
                <a:cubicBezTo>
                  <a:pt x="374201" y="306345"/>
                  <a:pt x="373913" y="306313"/>
                  <a:pt x="373913" y="306936"/>
                </a:cubicBezTo>
                <a:cubicBezTo>
                  <a:pt x="373913" y="315236"/>
                  <a:pt x="378342" y="315977"/>
                  <a:pt x="380693" y="315977"/>
                </a:cubicBezTo>
                <a:cubicBezTo>
                  <a:pt x="382023" y="315994"/>
                  <a:pt x="383457" y="315573"/>
                  <a:pt x="384484" y="314999"/>
                </a:cubicBezTo>
                <a:cubicBezTo>
                  <a:pt x="384757" y="314830"/>
                  <a:pt x="384892" y="314949"/>
                  <a:pt x="384892" y="315251"/>
                </a:cubicBezTo>
                <a:cubicBezTo>
                  <a:pt x="384892" y="315590"/>
                  <a:pt x="384824" y="316416"/>
                  <a:pt x="384824" y="316989"/>
                </a:cubicBezTo>
                <a:cubicBezTo>
                  <a:pt x="384824" y="326773"/>
                  <a:pt x="395107" y="337468"/>
                  <a:pt x="395107" y="337468"/>
                </a:cubicBezTo>
                <a:cubicBezTo>
                  <a:pt x="390458" y="342275"/>
                  <a:pt x="378833" y="350356"/>
                  <a:pt x="375584" y="346055"/>
                </a:cubicBezTo>
                <a:cubicBezTo>
                  <a:pt x="374201" y="344317"/>
                  <a:pt x="368109" y="333419"/>
                  <a:pt x="359983" y="342091"/>
                </a:cubicBezTo>
                <a:cubicBezTo>
                  <a:pt x="359694" y="342410"/>
                  <a:pt x="359889" y="342781"/>
                  <a:pt x="360440" y="342781"/>
                </a:cubicBezTo>
                <a:cubicBezTo>
                  <a:pt x="365022" y="342781"/>
                  <a:pt x="368594" y="345886"/>
                  <a:pt x="367364" y="350591"/>
                </a:cubicBezTo>
                <a:cubicBezTo>
                  <a:pt x="360771" y="345362"/>
                  <a:pt x="351668" y="346205"/>
                  <a:pt x="351668" y="358284"/>
                </a:cubicBezTo>
                <a:cubicBezTo>
                  <a:pt x="351668" y="358756"/>
                  <a:pt x="352143" y="358858"/>
                  <a:pt x="352381" y="358519"/>
                </a:cubicBezTo>
                <a:cubicBezTo>
                  <a:pt x="356725" y="352313"/>
                  <a:pt x="363597" y="356512"/>
                  <a:pt x="364589" y="357407"/>
                </a:cubicBezTo>
                <a:cubicBezTo>
                  <a:pt x="359983" y="358098"/>
                  <a:pt x="351990" y="363478"/>
                  <a:pt x="359015" y="373027"/>
                </a:cubicBezTo>
                <a:cubicBezTo>
                  <a:pt x="359312" y="373448"/>
                  <a:pt x="359583" y="373346"/>
                  <a:pt x="359626" y="373027"/>
                </a:cubicBezTo>
                <a:cubicBezTo>
                  <a:pt x="360348" y="366752"/>
                  <a:pt x="364191" y="365689"/>
                  <a:pt x="367320" y="365689"/>
                </a:cubicBezTo>
                <a:cubicBezTo>
                  <a:pt x="373768" y="365689"/>
                  <a:pt x="378477" y="371576"/>
                  <a:pt x="383398" y="365318"/>
                </a:cubicBezTo>
                <a:cubicBezTo>
                  <a:pt x="385172" y="373498"/>
                  <a:pt x="394310" y="372723"/>
                  <a:pt x="396532" y="372351"/>
                </a:cubicBezTo>
                <a:close/>
                <a:moveTo>
                  <a:pt x="231329" y="213721"/>
                </a:moveTo>
                <a:cubicBezTo>
                  <a:pt x="230676" y="214616"/>
                  <a:pt x="228528" y="213689"/>
                  <a:pt x="227715" y="213317"/>
                </a:cubicBezTo>
                <a:cubicBezTo>
                  <a:pt x="227527" y="213232"/>
                  <a:pt x="227494" y="213317"/>
                  <a:pt x="227562" y="213452"/>
                </a:cubicBezTo>
                <a:cubicBezTo>
                  <a:pt x="228080" y="214599"/>
                  <a:pt x="230149" y="218040"/>
                  <a:pt x="233221" y="218040"/>
                </a:cubicBezTo>
                <a:cubicBezTo>
                  <a:pt x="234611" y="218040"/>
                  <a:pt x="236639" y="217230"/>
                  <a:pt x="237216" y="216302"/>
                </a:cubicBezTo>
                <a:cubicBezTo>
                  <a:pt x="237216" y="216302"/>
                  <a:pt x="249238" y="220181"/>
                  <a:pt x="255186" y="221819"/>
                </a:cubicBezTo>
                <a:cubicBezTo>
                  <a:pt x="252878" y="224871"/>
                  <a:pt x="251436" y="228549"/>
                  <a:pt x="251148" y="232547"/>
                </a:cubicBezTo>
                <a:cubicBezTo>
                  <a:pt x="246354" y="229611"/>
                  <a:pt x="227171" y="219389"/>
                  <a:pt x="227171" y="219389"/>
                </a:cubicBezTo>
                <a:lnTo>
                  <a:pt x="221223" y="227469"/>
                </a:lnTo>
                <a:cubicBezTo>
                  <a:pt x="220240" y="228803"/>
                  <a:pt x="215489" y="225360"/>
                  <a:pt x="216473" y="224011"/>
                </a:cubicBezTo>
                <a:lnTo>
                  <a:pt x="221011" y="217838"/>
                </a:lnTo>
                <a:cubicBezTo>
                  <a:pt x="219510" y="216252"/>
                  <a:pt x="215887" y="217247"/>
                  <a:pt x="214904" y="217534"/>
                </a:cubicBezTo>
                <a:cubicBezTo>
                  <a:pt x="214767" y="217568"/>
                  <a:pt x="214640" y="217501"/>
                  <a:pt x="214767" y="217264"/>
                </a:cubicBezTo>
                <a:cubicBezTo>
                  <a:pt x="215345" y="216050"/>
                  <a:pt x="217601" y="212305"/>
                  <a:pt x="223251" y="213991"/>
                </a:cubicBezTo>
                <a:cubicBezTo>
                  <a:pt x="223268" y="210567"/>
                  <a:pt x="218127" y="211664"/>
                  <a:pt x="216787" y="212035"/>
                </a:cubicBezTo>
                <a:cubicBezTo>
                  <a:pt x="216626" y="212068"/>
                  <a:pt x="216575" y="212001"/>
                  <a:pt x="216720" y="211849"/>
                </a:cubicBezTo>
                <a:cubicBezTo>
                  <a:pt x="218110" y="210365"/>
                  <a:pt x="222285" y="207007"/>
                  <a:pt x="226959" y="209757"/>
                </a:cubicBezTo>
                <a:lnTo>
                  <a:pt x="228995" y="206974"/>
                </a:lnTo>
                <a:lnTo>
                  <a:pt x="224881" y="202673"/>
                </a:lnTo>
                <a:lnTo>
                  <a:pt x="227459" y="199148"/>
                </a:lnTo>
                <a:lnTo>
                  <a:pt x="230344" y="203010"/>
                </a:lnTo>
                <a:lnTo>
                  <a:pt x="252487" y="172867"/>
                </a:lnTo>
                <a:cubicBezTo>
                  <a:pt x="253031" y="172124"/>
                  <a:pt x="257417" y="170860"/>
                  <a:pt x="259073" y="170506"/>
                </a:cubicBezTo>
                <a:cubicBezTo>
                  <a:pt x="259250" y="172191"/>
                  <a:pt x="259436" y="176712"/>
                  <a:pt x="258911" y="177455"/>
                </a:cubicBezTo>
                <a:lnTo>
                  <a:pt x="237132" y="207869"/>
                </a:lnTo>
                <a:lnTo>
                  <a:pt x="241721" y="209370"/>
                </a:lnTo>
                <a:lnTo>
                  <a:pt x="239184" y="212911"/>
                </a:lnTo>
                <a:lnTo>
                  <a:pt x="233763" y="210398"/>
                </a:lnTo>
                <a:lnTo>
                  <a:pt x="231329" y="213721"/>
                </a:lnTo>
                <a:close/>
                <a:moveTo>
                  <a:pt x="308984" y="208797"/>
                </a:moveTo>
                <a:cubicBezTo>
                  <a:pt x="308984" y="211562"/>
                  <a:pt x="310697" y="215611"/>
                  <a:pt x="314414" y="214447"/>
                </a:cubicBezTo>
                <a:cubicBezTo>
                  <a:pt x="314601" y="214362"/>
                  <a:pt x="314770" y="214414"/>
                  <a:pt x="314728" y="214599"/>
                </a:cubicBezTo>
                <a:cubicBezTo>
                  <a:pt x="314160" y="217686"/>
                  <a:pt x="308628" y="220503"/>
                  <a:pt x="306099" y="216860"/>
                </a:cubicBezTo>
                <a:cubicBezTo>
                  <a:pt x="303860" y="221565"/>
                  <a:pt x="304377" y="225968"/>
                  <a:pt x="309222" y="228566"/>
                </a:cubicBezTo>
                <a:cubicBezTo>
                  <a:pt x="309484" y="228718"/>
                  <a:pt x="309535" y="229055"/>
                  <a:pt x="309230" y="229274"/>
                </a:cubicBezTo>
                <a:cubicBezTo>
                  <a:pt x="306346" y="231366"/>
                  <a:pt x="301849" y="230894"/>
                  <a:pt x="299754" y="226878"/>
                </a:cubicBezTo>
                <a:cubicBezTo>
                  <a:pt x="295782" y="229848"/>
                  <a:pt x="296359" y="236190"/>
                  <a:pt x="298769" y="238349"/>
                </a:cubicBezTo>
                <a:cubicBezTo>
                  <a:pt x="298769" y="238384"/>
                  <a:pt x="287774" y="244844"/>
                  <a:pt x="277796" y="240222"/>
                </a:cubicBezTo>
                <a:cubicBezTo>
                  <a:pt x="271178" y="237068"/>
                  <a:pt x="265792" y="233036"/>
                  <a:pt x="257257" y="233694"/>
                </a:cubicBezTo>
                <a:cubicBezTo>
                  <a:pt x="258444" y="221802"/>
                  <a:pt x="264426" y="218665"/>
                  <a:pt x="275421" y="216960"/>
                </a:cubicBezTo>
                <a:cubicBezTo>
                  <a:pt x="284210" y="215544"/>
                  <a:pt x="285330" y="211529"/>
                  <a:pt x="284074" y="208493"/>
                </a:cubicBezTo>
                <a:cubicBezTo>
                  <a:pt x="281087" y="207700"/>
                  <a:pt x="275624" y="210432"/>
                  <a:pt x="275624" y="210432"/>
                </a:cubicBezTo>
                <a:cubicBezTo>
                  <a:pt x="274639" y="208797"/>
                  <a:pt x="276066" y="207092"/>
                  <a:pt x="276066" y="207092"/>
                </a:cubicBezTo>
                <a:cubicBezTo>
                  <a:pt x="275522" y="206434"/>
                  <a:pt x="275251" y="204242"/>
                  <a:pt x="275251" y="204242"/>
                </a:cubicBezTo>
                <a:cubicBezTo>
                  <a:pt x="281393" y="204242"/>
                  <a:pt x="282479" y="202893"/>
                  <a:pt x="282479" y="202893"/>
                </a:cubicBezTo>
                <a:cubicBezTo>
                  <a:pt x="283574" y="196533"/>
                  <a:pt x="277058" y="195857"/>
                  <a:pt x="272095" y="199283"/>
                </a:cubicBezTo>
                <a:cubicBezTo>
                  <a:pt x="269788" y="197258"/>
                  <a:pt x="270160" y="194558"/>
                  <a:pt x="270160" y="194558"/>
                </a:cubicBezTo>
                <a:cubicBezTo>
                  <a:pt x="269473" y="194222"/>
                  <a:pt x="269041" y="193159"/>
                  <a:pt x="269041" y="192703"/>
                </a:cubicBezTo>
                <a:cubicBezTo>
                  <a:pt x="269041" y="191202"/>
                  <a:pt x="276328" y="187121"/>
                  <a:pt x="278203" y="186647"/>
                </a:cubicBezTo>
                <a:cubicBezTo>
                  <a:pt x="278679" y="184540"/>
                  <a:pt x="281325" y="181621"/>
                  <a:pt x="289063" y="182314"/>
                </a:cubicBezTo>
                <a:cubicBezTo>
                  <a:pt x="289987" y="180272"/>
                  <a:pt x="288486" y="172832"/>
                  <a:pt x="287535" y="170825"/>
                </a:cubicBezTo>
                <a:cubicBezTo>
                  <a:pt x="287231" y="170219"/>
                  <a:pt x="287671" y="169880"/>
                  <a:pt x="288350" y="170302"/>
                </a:cubicBezTo>
                <a:cubicBezTo>
                  <a:pt x="291057" y="172007"/>
                  <a:pt x="293747" y="178282"/>
                  <a:pt x="295578" y="178399"/>
                </a:cubicBezTo>
                <a:cubicBezTo>
                  <a:pt x="295578" y="178399"/>
                  <a:pt x="304284" y="173862"/>
                  <a:pt x="304708" y="174114"/>
                </a:cubicBezTo>
                <a:cubicBezTo>
                  <a:pt x="305123" y="174351"/>
                  <a:pt x="306353" y="184017"/>
                  <a:pt x="306353" y="184017"/>
                </a:cubicBezTo>
                <a:cubicBezTo>
                  <a:pt x="307509" y="185433"/>
                  <a:pt x="314228" y="184049"/>
                  <a:pt x="317162" y="185298"/>
                </a:cubicBezTo>
                <a:cubicBezTo>
                  <a:pt x="317910" y="185620"/>
                  <a:pt x="317875" y="186158"/>
                  <a:pt x="317213" y="186260"/>
                </a:cubicBezTo>
                <a:cubicBezTo>
                  <a:pt x="315017" y="186632"/>
                  <a:pt x="308009" y="189634"/>
                  <a:pt x="306855" y="191556"/>
                </a:cubicBezTo>
                <a:cubicBezTo>
                  <a:pt x="310876" y="197545"/>
                  <a:pt x="308984" y="206366"/>
                  <a:pt x="308984" y="208797"/>
                </a:cubicBezTo>
                <a:close/>
              </a:path>
            </a:pathLst>
          </a:custGeom>
          <a:solidFill>
            <a:srgbClr val="FFFFFF"/>
          </a:solidFill>
          <a:ln w="12771" cap="flat">
            <a:noFill/>
            <a:prstDash val="solid"/>
            <a:miter/>
          </a:ln>
        </p:spPr>
        <p:txBody>
          <a:bodyPr rtlCol="0" anchor="ctr"/>
          <a:lstStyle/>
          <a:p>
            <a:endParaRPr lang="nl-NL"/>
          </a:p>
        </p:txBody>
      </p:sp>
      <p:sp>
        <p:nvSpPr>
          <p:cNvPr id="123" name="Vrije vorm 122">
            <a:extLst>
              <a:ext uri="{FF2B5EF4-FFF2-40B4-BE49-F238E27FC236}">
                <a16:creationId xmlns:a16="http://schemas.microsoft.com/office/drawing/2014/main" id="{BBFD8A58-841F-FB45-AEA5-5CEB8B70F381}"/>
              </a:ext>
            </a:extLst>
          </p:cNvPr>
          <p:cNvSpPr/>
          <p:nvPr/>
        </p:nvSpPr>
        <p:spPr>
          <a:xfrm>
            <a:off x="5772150" y="-1"/>
            <a:ext cx="4016648" cy="1589567"/>
          </a:xfrm>
          <a:custGeom>
            <a:avLst/>
            <a:gdLst>
              <a:gd name="connsiteX0" fmla="*/ 0 w 4016648"/>
              <a:gd name="connsiteY0" fmla="*/ 0 h 1589567"/>
              <a:gd name="connsiteX1" fmla="*/ 4016648 w 4016648"/>
              <a:gd name="connsiteY1" fmla="*/ 0 h 1589567"/>
              <a:gd name="connsiteX2" fmla="*/ 4016648 w 4016648"/>
              <a:gd name="connsiteY2" fmla="*/ 1589567 h 1589567"/>
              <a:gd name="connsiteX3" fmla="*/ 0 w 4016648"/>
              <a:gd name="connsiteY3" fmla="*/ 1589567 h 1589567"/>
            </a:gdLst>
            <a:ahLst/>
            <a:cxnLst>
              <a:cxn ang="0">
                <a:pos x="connsiteX0" y="connsiteY0"/>
              </a:cxn>
              <a:cxn ang="0">
                <a:pos x="connsiteX1" y="connsiteY1"/>
              </a:cxn>
              <a:cxn ang="0">
                <a:pos x="connsiteX2" y="connsiteY2"/>
              </a:cxn>
              <a:cxn ang="0">
                <a:pos x="connsiteX3" y="connsiteY3"/>
              </a:cxn>
            </a:cxnLst>
            <a:rect l="l" t="t" r="r" b="b"/>
            <a:pathLst>
              <a:path w="4016648" h="1589567">
                <a:moveTo>
                  <a:pt x="0" y="0"/>
                </a:moveTo>
                <a:lnTo>
                  <a:pt x="4016648" y="0"/>
                </a:lnTo>
                <a:lnTo>
                  <a:pt x="4016648" y="1589567"/>
                </a:lnTo>
                <a:lnTo>
                  <a:pt x="0" y="1589567"/>
                </a:lnTo>
                <a:close/>
              </a:path>
            </a:pathLst>
          </a:custGeom>
          <a:noFill/>
          <a:ln w="12771" cap="flat">
            <a:noFill/>
            <a:prstDash val="solid"/>
            <a:miter/>
          </a:ln>
        </p:spPr>
        <p:txBody>
          <a:bodyPr rtlCol="0" anchor="ctr"/>
          <a:lstStyle/>
          <a:p>
            <a:endParaRPr lang="nl-NL"/>
          </a:p>
        </p:txBody>
      </p:sp>
      <p:sp>
        <p:nvSpPr>
          <p:cNvPr id="127" name="Tijdelijke aanduiding voor afbeelding 126">
            <a:extLst>
              <a:ext uri="{FF2B5EF4-FFF2-40B4-BE49-F238E27FC236}">
                <a16:creationId xmlns:a16="http://schemas.microsoft.com/office/drawing/2014/main" id="{C44EEB9D-EBA7-4C40-AF92-2273AB857DCD}"/>
              </a:ext>
            </a:extLst>
          </p:cNvPr>
          <p:cNvSpPr>
            <a:spLocks noGrp="1"/>
          </p:cNvSpPr>
          <p:nvPr>
            <p:ph type="pic" sz="quarter" idx="13"/>
          </p:nvPr>
        </p:nvSpPr>
        <p:spPr>
          <a:xfrm>
            <a:off x="6554341" y="681953"/>
            <a:ext cx="2525033" cy="861688"/>
          </a:xfrm>
          <a:custGeom>
            <a:avLst/>
            <a:gdLst>
              <a:gd name="connsiteX0" fmla="*/ 994555 w 2525033"/>
              <a:gd name="connsiteY0" fmla="*/ 728028 h 861688"/>
              <a:gd name="connsiteX1" fmla="*/ 964812 w 2525033"/>
              <a:gd name="connsiteY1" fmla="*/ 778298 h 861688"/>
              <a:gd name="connsiteX2" fmla="*/ 974718 w 2525033"/>
              <a:gd name="connsiteY2" fmla="*/ 802154 h 861688"/>
              <a:gd name="connsiteX3" fmla="*/ 999315 w 2525033"/>
              <a:gd name="connsiteY3" fmla="*/ 761931 h 861688"/>
              <a:gd name="connsiteX4" fmla="*/ 1004874 w 2525033"/>
              <a:gd name="connsiteY4" fmla="*/ 729208 h 861688"/>
              <a:gd name="connsiteX5" fmla="*/ 994555 w 2525033"/>
              <a:gd name="connsiteY5" fmla="*/ 728028 h 861688"/>
              <a:gd name="connsiteX6" fmla="*/ 142922 w 2525033"/>
              <a:gd name="connsiteY6" fmla="*/ 727630 h 861688"/>
              <a:gd name="connsiteX7" fmla="*/ 119124 w 2525033"/>
              <a:gd name="connsiteY7" fmla="*/ 773566 h 861688"/>
              <a:gd name="connsiteX8" fmla="*/ 135383 w 2525033"/>
              <a:gd name="connsiteY8" fmla="*/ 804513 h 861688"/>
              <a:gd name="connsiteX9" fmla="*/ 158187 w 2525033"/>
              <a:gd name="connsiteY9" fmla="*/ 753064 h 861688"/>
              <a:gd name="connsiteX10" fmla="*/ 142922 w 2525033"/>
              <a:gd name="connsiteY10" fmla="*/ 727630 h 861688"/>
              <a:gd name="connsiteX11" fmla="*/ 1170757 w 2525033"/>
              <a:gd name="connsiteY11" fmla="*/ 727432 h 861688"/>
              <a:gd name="connsiteX12" fmla="*/ 1149533 w 2525033"/>
              <a:gd name="connsiteY12" fmla="*/ 765085 h 861688"/>
              <a:gd name="connsiteX13" fmla="*/ 1180276 w 2525033"/>
              <a:gd name="connsiteY13" fmla="*/ 740248 h 861688"/>
              <a:gd name="connsiteX14" fmla="*/ 1170757 w 2525033"/>
              <a:gd name="connsiteY14" fmla="*/ 727432 h 861688"/>
              <a:gd name="connsiteX15" fmla="*/ 874095 w 2525033"/>
              <a:gd name="connsiteY15" fmla="*/ 727432 h 861688"/>
              <a:gd name="connsiteX16" fmla="*/ 852871 w 2525033"/>
              <a:gd name="connsiteY16" fmla="*/ 765085 h 861688"/>
              <a:gd name="connsiteX17" fmla="*/ 883614 w 2525033"/>
              <a:gd name="connsiteY17" fmla="*/ 740248 h 861688"/>
              <a:gd name="connsiteX18" fmla="*/ 874095 w 2525033"/>
              <a:gd name="connsiteY18" fmla="*/ 727432 h 861688"/>
              <a:gd name="connsiteX19" fmla="*/ 1111182 w 2525033"/>
              <a:gd name="connsiteY19" fmla="*/ 717186 h 861688"/>
              <a:gd name="connsiteX20" fmla="*/ 1120101 w 2525033"/>
              <a:gd name="connsiteY20" fmla="*/ 718366 h 861688"/>
              <a:gd name="connsiteX21" fmla="*/ 1111182 w 2525033"/>
              <a:gd name="connsiteY21" fmla="*/ 776323 h 861688"/>
              <a:gd name="connsiteX22" fmla="*/ 1109595 w 2525033"/>
              <a:gd name="connsiteY22" fmla="*/ 797422 h 861688"/>
              <a:gd name="connsiteX23" fmla="*/ 1117528 w 2525033"/>
              <a:gd name="connsiteY23" fmla="*/ 808661 h 861688"/>
              <a:gd name="connsiteX24" fmla="*/ 1117528 w 2525033"/>
              <a:gd name="connsiteY24" fmla="*/ 812014 h 861688"/>
              <a:gd name="connsiteX25" fmla="*/ 1102662 w 2525033"/>
              <a:gd name="connsiteY25" fmla="*/ 814771 h 861688"/>
              <a:gd name="connsiteX26" fmla="*/ 1093143 w 2525033"/>
              <a:gd name="connsiteY26" fmla="*/ 805705 h 861688"/>
              <a:gd name="connsiteX27" fmla="*/ 1095917 w 2525033"/>
              <a:gd name="connsiteY27" fmla="*/ 779676 h 861688"/>
              <a:gd name="connsiteX28" fmla="*/ 1102263 w 2525033"/>
              <a:gd name="connsiteY28" fmla="*/ 739651 h 861688"/>
              <a:gd name="connsiteX29" fmla="*/ 1103249 w 2525033"/>
              <a:gd name="connsiteY29" fmla="*/ 728028 h 861688"/>
              <a:gd name="connsiteX30" fmla="*/ 1091357 w 2525033"/>
              <a:gd name="connsiteY30" fmla="*/ 724277 h 861688"/>
              <a:gd name="connsiteX31" fmla="*/ 1091357 w 2525033"/>
              <a:gd name="connsiteY31" fmla="*/ 720539 h 861688"/>
              <a:gd name="connsiteX32" fmla="*/ 1111182 w 2525033"/>
              <a:gd name="connsiteY32" fmla="*/ 717186 h 861688"/>
              <a:gd name="connsiteX33" fmla="*/ 799230 w 2525033"/>
              <a:gd name="connsiteY33" fmla="*/ 717186 h 861688"/>
              <a:gd name="connsiteX34" fmla="*/ 807562 w 2525033"/>
              <a:gd name="connsiteY34" fmla="*/ 718564 h 861688"/>
              <a:gd name="connsiteX35" fmla="*/ 801603 w 2525033"/>
              <a:gd name="connsiteY35" fmla="*/ 747152 h 861688"/>
              <a:gd name="connsiteX36" fmla="*/ 801803 w 2525033"/>
              <a:gd name="connsiteY36" fmla="*/ 747152 h 861688"/>
              <a:gd name="connsiteX37" fmla="*/ 812321 w 2525033"/>
              <a:gd name="connsiteY37" fmla="*/ 729803 h 861688"/>
              <a:gd name="connsiteX38" fmla="*/ 828973 w 2525033"/>
              <a:gd name="connsiteY38" fmla="*/ 717385 h 861688"/>
              <a:gd name="connsiteX39" fmla="*/ 835519 w 2525033"/>
              <a:gd name="connsiteY39" fmla="*/ 724674 h 861688"/>
              <a:gd name="connsiteX40" fmla="*/ 833333 w 2525033"/>
              <a:gd name="connsiteY40" fmla="*/ 734932 h 861688"/>
              <a:gd name="connsiteX41" fmla="*/ 827187 w 2525033"/>
              <a:gd name="connsiteY41" fmla="*/ 734137 h 861688"/>
              <a:gd name="connsiteX42" fmla="*/ 800417 w 2525033"/>
              <a:gd name="connsiteY42" fmla="*/ 784209 h 861688"/>
              <a:gd name="connsiteX43" fmla="*/ 798830 w 2525033"/>
              <a:gd name="connsiteY43" fmla="*/ 812995 h 861688"/>
              <a:gd name="connsiteX44" fmla="*/ 782378 w 2525033"/>
              <a:gd name="connsiteY44" fmla="*/ 812995 h 861688"/>
              <a:gd name="connsiteX45" fmla="*/ 792084 w 2525033"/>
              <a:gd name="connsiteY45" fmla="*/ 728027 h 861688"/>
              <a:gd name="connsiteX46" fmla="*/ 779992 w 2525033"/>
              <a:gd name="connsiteY46" fmla="*/ 724277 h 861688"/>
              <a:gd name="connsiteX47" fmla="*/ 779992 w 2525033"/>
              <a:gd name="connsiteY47" fmla="*/ 720539 h 861688"/>
              <a:gd name="connsiteX48" fmla="*/ 799230 w 2525033"/>
              <a:gd name="connsiteY48" fmla="*/ 717186 h 861688"/>
              <a:gd name="connsiteX49" fmla="*/ 609800 w 2525033"/>
              <a:gd name="connsiteY49" fmla="*/ 717186 h 861688"/>
              <a:gd name="connsiteX50" fmla="*/ 618732 w 2525033"/>
              <a:gd name="connsiteY50" fmla="*/ 718366 h 861688"/>
              <a:gd name="connsiteX51" fmla="*/ 606040 w 2525033"/>
              <a:gd name="connsiteY51" fmla="*/ 824817 h 861688"/>
              <a:gd name="connsiteX52" fmla="*/ 578470 w 2525033"/>
              <a:gd name="connsiteY52" fmla="*/ 861688 h 861688"/>
              <a:gd name="connsiteX53" fmla="*/ 564791 w 2525033"/>
              <a:gd name="connsiteY53" fmla="*/ 856360 h 861688"/>
              <a:gd name="connsiteX54" fmla="*/ 564791 w 2525033"/>
              <a:gd name="connsiteY54" fmla="*/ 852821 h 861688"/>
              <a:gd name="connsiteX55" fmla="*/ 590762 w 2525033"/>
              <a:gd name="connsiteY55" fmla="*/ 825612 h 861688"/>
              <a:gd name="connsiteX56" fmla="*/ 601668 w 2525033"/>
              <a:gd name="connsiteY56" fmla="*/ 739850 h 861688"/>
              <a:gd name="connsiteX57" fmla="*/ 602267 w 2525033"/>
              <a:gd name="connsiteY57" fmla="*/ 728028 h 861688"/>
              <a:gd name="connsiteX58" fmla="*/ 590175 w 2525033"/>
              <a:gd name="connsiteY58" fmla="*/ 724277 h 861688"/>
              <a:gd name="connsiteX59" fmla="*/ 590175 w 2525033"/>
              <a:gd name="connsiteY59" fmla="*/ 720539 h 861688"/>
              <a:gd name="connsiteX60" fmla="*/ 609800 w 2525033"/>
              <a:gd name="connsiteY60" fmla="*/ 717186 h 861688"/>
              <a:gd name="connsiteX61" fmla="*/ 568064 w 2525033"/>
              <a:gd name="connsiteY61" fmla="*/ 717186 h 861688"/>
              <a:gd name="connsiteX62" fmla="*/ 576996 w 2525033"/>
              <a:gd name="connsiteY62" fmla="*/ 718366 h 861688"/>
              <a:gd name="connsiteX63" fmla="*/ 568064 w 2525033"/>
              <a:gd name="connsiteY63" fmla="*/ 776323 h 861688"/>
              <a:gd name="connsiteX64" fmla="*/ 566477 w 2525033"/>
              <a:gd name="connsiteY64" fmla="*/ 797422 h 861688"/>
              <a:gd name="connsiteX65" fmla="*/ 574410 w 2525033"/>
              <a:gd name="connsiteY65" fmla="*/ 808661 h 861688"/>
              <a:gd name="connsiteX66" fmla="*/ 574410 w 2525033"/>
              <a:gd name="connsiteY66" fmla="*/ 812014 h 861688"/>
              <a:gd name="connsiteX67" fmla="*/ 559532 w 2525033"/>
              <a:gd name="connsiteY67" fmla="*/ 814771 h 861688"/>
              <a:gd name="connsiteX68" fmla="*/ 550013 w 2525033"/>
              <a:gd name="connsiteY68" fmla="*/ 805705 h 861688"/>
              <a:gd name="connsiteX69" fmla="*/ 552799 w 2525033"/>
              <a:gd name="connsiteY69" fmla="*/ 779676 h 861688"/>
              <a:gd name="connsiteX70" fmla="*/ 559145 w 2525033"/>
              <a:gd name="connsiteY70" fmla="*/ 739651 h 861688"/>
              <a:gd name="connsiteX71" fmla="*/ 560131 w 2525033"/>
              <a:gd name="connsiteY71" fmla="*/ 728028 h 861688"/>
              <a:gd name="connsiteX72" fmla="*/ 548239 w 2525033"/>
              <a:gd name="connsiteY72" fmla="*/ 724277 h 861688"/>
              <a:gd name="connsiteX73" fmla="*/ 548239 w 2525033"/>
              <a:gd name="connsiteY73" fmla="*/ 720539 h 861688"/>
              <a:gd name="connsiteX74" fmla="*/ 568064 w 2525033"/>
              <a:gd name="connsiteY74" fmla="*/ 717186 h 861688"/>
              <a:gd name="connsiteX75" fmla="*/ 504380 w 2525033"/>
              <a:gd name="connsiteY75" fmla="*/ 717186 h 861688"/>
              <a:gd name="connsiteX76" fmla="*/ 512712 w 2525033"/>
              <a:gd name="connsiteY76" fmla="*/ 718564 h 861688"/>
              <a:gd name="connsiteX77" fmla="*/ 506766 w 2525033"/>
              <a:gd name="connsiteY77" fmla="*/ 747152 h 861688"/>
              <a:gd name="connsiteX78" fmla="*/ 506953 w 2525033"/>
              <a:gd name="connsiteY78" fmla="*/ 747152 h 861688"/>
              <a:gd name="connsiteX79" fmla="*/ 517471 w 2525033"/>
              <a:gd name="connsiteY79" fmla="*/ 729803 h 861688"/>
              <a:gd name="connsiteX80" fmla="*/ 534123 w 2525033"/>
              <a:gd name="connsiteY80" fmla="*/ 717385 h 861688"/>
              <a:gd name="connsiteX81" fmla="*/ 540669 w 2525033"/>
              <a:gd name="connsiteY81" fmla="*/ 724674 h 861688"/>
              <a:gd name="connsiteX82" fmla="*/ 538496 w 2525033"/>
              <a:gd name="connsiteY82" fmla="*/ 734932 h 861688"/>
              <a:gd name="connsiteX83" fmla="*/ 532337 w 2525033"/>
              <a:gd name="connsiteY83" fmla="*/ 734137 h 861688"/>
              <a:gd name="connsiteX84" fmla="*/ 505567 w 2525033"/>
              <a:gd name="connsiteY84" fmla="*/ 784209 h 861688"/>
              <a:gd name="connsiteX85" fmla="*/ 503980 w 2525033"/>
              <a:gd name="connsiteY85" fmla="*/ 812995 h 861688"/>
              <a:gd name="connsiteX86" fmla="*/ 487528 w 2525033"/>
              <a:gd name="connsiteY86" fmla="*/ 812995 h 861688"/>
              <a:gd name="connsiteX87" fmla="*/ 497247 w 2525033"/>
              <a:gd name="connsiteY87" fmla="*/ 728027 h 861688"/>
              <a:gd name="connsiteX88" fmla="*/ 485142 w 2525033"/>
              <a:gd name="connsiteY88" fmla="*/ 724277 h 861688"/>
              <a:gd name="connsiteX89" fmla="*/ 485142 w 2525033"/>
              <a:gd name="connsiteY89" fmla="*/ 720539 h 861688"/>
              <a:gd name="connsiteX90" fmla="*/ 504380 w 2525033"/>
              <a:gd name="connsiteY90" fmla="*/ 717186 h 861688"/>
              <a:gd name="connsiteX91" fmla="*/ 296062 w 2525033"/>
              <a:gd name="connsiteY91" fmla="*/ 717186 h 861688"/>
              <a:gd name="connsiteX92" fmla="*/ 304994 w 2525033"/>
              <a:gd name="connsiteY92" fmla="*/ 718366 h 861688"/>
              <a:gd name="connsiteX93" fmla="*/ 296062 w 2525033"/>
              <a:gd name="connsiteY93" fmla="*/ 776323 h 861688"/>
              <a:gd name="connsiteX94" fmla="*/ 294475 w 2525033"/>
              <a:gd name="connsiteY94" fmla="*/ 797422 h 861688"/>
              <a:gd name="connsiteX95" fmla="*/ 302408 w 2525033"/>
              <a:gd name="connsiteY95" fmla="*/ 808661 h 861688"/>
              <a:gd name="connsiteX96" fmla="*/ 302408 w 2525033"/>
              <a:gd name="connsiteY96" fmla="*/ 812014 h 861688"/>
              <a:gd name="connsiteX97" fmla="*/ 287530 w 2525033"/>
              <a:gd name="connsiteY97" fmla="*/ 814771 h 861688"/>
              <a:gd name="connsiteX98" fmla="*/ 278011 w 2525033"/>
              <a:gd name="connsiteY98" fmla="*/ 805705 h 861688"/>
              <a:gd name="connsiteX99" fmla="*/ 280797 w 2525033"/>
              <a:gd name="connsiteY99" fmla="*/ 779676 h 861688"/>
              <a:gd name="connsiteX100" fmla="*/ 287143 w 2525033"/>
              <a:gd name="connsiteY100" fmla="*/ 739651 h 861688"/>
              <a:gd name="connsiteX101" fmla="*/ 288129 w 2525033"/>
              <a:gd name="connsiteY101" fmla="*/ 728028 h 861688"/>
              <a:gd name="connsiteX102" fmla="*/ 276237 w 2525033"/>
              <a:gd name="connsiteY102" fmla="*/ 724277 h 861688"/>
              <a:gd name="connsiteX103" fmla="*/ 276237 w 2525033"/>
              <a:gd name="connsiteY103" fmla="*/ 720539 h 861688"/>
              <a:gd name="connsiteX104" fmla="*/ 296062 w 2525033"/>
              <a:gd name="connsiteY104" fmla="*/ 717186 h 861688"/>
              <a:gd name="connsiteX105" fmla="*/ 999914 w 2525033"/>
              <a:gd name="connsiteY105" fmla="*/ 716988 h 861688"/>
              <a:gd name="connsiteX106" fmla="*/ 1021926 w 2525033"/>
              <a:gd name="connsiteY106" fmla="*/ 720142 h 861688"/>
              <a:gd name="connsiteX107" fmla="*/ 1014980 w 2525033"/>
              <a:gd name="connsiteY107" fmla="*/ 754641 h 861688"/>
              <a:gd name="connsiteX108" fmla="*/ 1010420 w 2525033"/>
              <a:gd name="connsiteY108" fmla="*/ 791710 h 861688"/>
              <a:gd name="connsiteX109" fmla="*/ 1019939 w 2525033"/>
              <a:gd name="connsiteY109" fmla="*/ 807668 h 861688"/>
              <a:gd name="connsiteX110" fmla="*/ 1019939 w 2525033"/>
              <a:gd name="connsiteY110" fmla="*/ 811816 h 861688"/>
              <a:gd name="connsiteX111" fmla="*/ 1002288 w 2525033"/>
              <a:gd name="connsiteY111" fmla="*/ 814771 h 861688"/>
              <a:gd name="connsiteX112" fmla="*/ 993956 w 2525033"/>
              <a:gd name="connsiteY112" fmla="*/ 813393 h 861688"/>
              <a:gd name="connsiteX113" fmla="*/ 998528 w 2525033"/>
              <a:gd name="connsiteY113" fmla="*/ 784011 h 861688"/>
              <a:gd name="connsiteX114" fmla="*/ 998328 w 2525033"/>
              <a:gd name="connsiteY114" fmla="*/ 784011 h 861688"/>
              <a:gd name="connsiteX115" fmla="*/ 967585 w 2525033"/>
              <a:gd name="connsiteY115" fmla="*/ 815752 h 861688"/>
              <a:gd name="connsiteX116" fmla="*/ 949534 w 2525033"/>
              <a:gd name="connsiteY116" fmla="*/ 781055 h 861688"/>
              <a:gd name="connsiteX117" fmla="*/ 999914 w 2525033"/>
              <a:gd name="connsiteY117" fmla="*/ 716988 h 861688"/>
              <a:gd name="connsiteX118" fmla="*/ 375974 w 2525033"/>
              <a:gd name="connsiteY118" fmla="*/ 716789 h 861688"/>
              <a:gd name="connsiteX119" fmla="*/ 391639 w 2525033"/>
              <a:gd name="connsiteY119" fmla="*/ 734932 h 861688"/>
              <a:gd name="connsiteX120" fmla="*/ 388666 w 2525033"/>
              <a:gd name="connsiteY120" fmla="*/ 759769 h 861688"/>
              <a:gd name="connsiteX121" fmla="*/ 385093 w 2525033"/>
              <a:gd name="connsiteY121" fmla="*/ 781055 h 861688"/>
              <a:gd name="connsiteX122" fmla="*/ 383506 w 2525033"/>
              <a:gd name="connsiteY122" fmla="*/ 797422 h 861688"/>
              <a:gd name="connsiteX123" fmla="*/ 392825 w 2525033"/>
              <a:gd name="connsiteY123" fmla="*/ 807668 h 861688"/>
              <a:gd name="connsiteX124" fmla="*/ 392825 w 2525033"/>
              <a:gd name="connsiteY124" fmla="*/ 811021 h 861688"/>
              <a:gd name="connsiteX125" fmla="*/ 376960 w 2525033"/>
              <a:gd name="connsiteY125" fmla="*/ 814771 h 861688"/>
              <a:gd name="connsiteX126" fmla="*/ 367242 w 2525033"/>
              <a:gd name="connsiteY126" fmla="*/ 805705 h 861688"/>
              <a:gd name="connsiteX127" fmla="*/ 369628 w 2525033"/>
              <a:gd name="connsiteY127" fmla="*/ 784805 h 861688"/>
              <a:gd name="connsiteX128" fmla="*/ 373400 w 2525033"/>
              <a:gd name="connsiteY128" fmla="*/ 762129 h 861688"/>
              <a:gd name="connsiteX129" fmla="*/ 375374 w 2525033"/>
              <a:gd name="connsiteY129" fmla="*/ 742222 h 861688"/>
              <a:gd name="connsiteX130" fmla="*/ 366655 w 2525033"/>
              <a:gd name="connsiteY130" fmla="*/ 730387 h 861688"/>
              <a:gd name="connsiteX131" fmla="*/ 338885 w 2525033"/>
              <a:gd name="connsiteY131" fmla="*/ 779676 h 861688"/>
              <a:gd name="connsiteX132" fmla="*/ 337698 w 2525033"/>
              <a:gd name="connsiteY132" fmla="*/ 812995 h 861688"/>
              <a:gd name="connsiteX133" fmla="*/ 320846 w 2525033"/>
              <a:gd name="connsiteY133" fmla="*/ 812995 h 861688"/>
              <a:gd name="connsiteX134" fmla="*/ 330752 w 2525033"/>
              <a:gd name="connsiteY134" fmla="*/ 728028 h 861688"/>
              <a:gd name="connsiteX135" fmla="*/ 318660 w 2525033"/>
              <a:gd name="connsiteY135" fmla="*/ 724277 h 861688"/>
              <a:gd name="connsiteX136" fmla="*/ 318660 w 2525033"/>
              <a:gd name="connsiteY136" fmla="*/ 720539 h 861688"/>
              <a:gd name="connsiteX137" fmla="*/ 338298 w 2525033"/>
              <a:gd name="connsiteY137" fmla="*/ 717186 h 861688"/>
              <a:gd name="connsiteX138" fmla="*/ 346417 w 2525033"/>
              <a:gd name="connsiteY138" fmla="*/ 718565 h 861688"/>
              <a:gd name="connsiteX139" fmla="*/ 340071 w 2525033"/>
              <a:gd name="connsiteY139" fmla="*/ 748729 h 861688"/>
              <a:gd name="connsiteX140" fmla="*/ 340271 w 2525033"/>
              <a:gd name="connsiteY140" fmla="*/ 748729 h 861688"/>
              <a:gd name="connsiteX141" fmla="*/ 375974 w 2525033"/>
              <a:gd name="connsiteY141" fmla="*/ 716789 h 861688"/>
              <a:gd name="connsiteX142" fmla="*/ 244183 w 2525033"/>
              <a:gd name="connsiteY142" fmla="*/ 716789 h 861688"/>
              <a:gd name="connsiteX143" fmla="*/ 259848 w 2525033"/>
              <a:gd name="connsiteY143" fmla="*/ 734932 h 861688"/>
              <a:gd name="connsiteX144" fmla="*/ 256875 w 2525033"/>
              <a:gd name="connsiteY144" fmla="*/ 759769 h 861688"/>
              <a:gd name="connsiteX145" fmla="*/ 253302 w 2525033"/>
              <a:gd name="connsiteY145" fmla="*/ 781055 h 861688"/>
              <a:gd name="connsiteX146" fmla="*/ 251715 w 2525033"/>
              <a:gd name="connsiteY146" fmla="*/ 797422 h 861688"/>
              <a:gd name="connsiteX147" fmla="*/ 261034 w 2525033"/>
              <a:gd name="connsiteY147" fmla="*/ 807668 h 861688"/>
              <a:gd name="connsiteX148" fmla="*/ 261034 w 2525033"/>
              <a:gd name="connsiteY148" fmla="*/ 811021 h 861688"/>
              <a:gd name="connsiteX149" fmla="*/ 245169 w 2525033"/>
              <a:gd name="connsiteY149" fmla="*/ 814771 h 861688"/>
              <a:gd name="connsiteX150" fmla="*/ 235451 w 2525033"/>
              <a:gd name="connsiteY150" fmla="*/ 805705 h 861688"/>
              <a:gd name="connsiteX151" fmla="*/ 237837 w 2525033"/>
              <a:gd name="connsiteY151" fmla="*/ 784805 h 861688"/>
              <a:gd name="connsiteX152" fmla="*/ 241609 w 2525033"/>
              <a:gd name="connsiteY152" fmla="*/ 762129 h 861688"/>
              <a:gd name="connsiteX153" fmla="*/ 243583 w 2525033"/>
              <a:gd name="connsiteY153" fmla="*/ 742222 h 861688"/>
              <a:gd name="connsiteX154" fmla="*/ 234864 w 2525033"/>
              <a:gd name="connsiteY154" fmla="*/ 730387 h 861688"/>
              <a:gd name="connsiteX155" fmla="*/ 207094 w 2525033"/>
              <a:gd name="connsiteY155" fmla="*/ 779676 h 861688"/>
              <a:gd name="connsiteX156" fmla="*/ 205907 w 2525033"/>
              <a:gd name="connsiteY156" fmla="*/ 812995 h 861688"/>
              <a:gd name="connsiteX157" fmla="*/ 189055 w 2525033"/>
              <a:gd name="connsiteY157" fmla="*/ 812995 h 861688"/>
              <a:gd name="connsiteX158" fmla="*/ 198961 w 2525033"/>
              <a:gd name="connsiteY158" fmla="*/ 728028 h 861688"/>
              <a:gd name="connsiteX159" fmla="*/ 186869 w 2525033"/>
              <a:gd name="connsiteY159" fmla="*/ 724277 h 861688"/>
              <a:gd name="connsiteX160" fmla="*/ 186869 w 2525033"/>
              <a:gd name="connsiteY160" fmla="*/ 720539 h 861688"/>
              <a:gd name="connsiteX161" fmla="*/ 206507 w 2525033"/>
              <a:gd name="connsiteY161" fmla="*/ 717186 h 861688"/>
              <a:gd name="connsiteX162" fmla="*/ 214626 w 2525033"/>
              <a:gd name="connsiteY162" fmla="*/ 718565 h 861688"/>
              <a:gd name="connsiteX163" fmla="*/ 208280 w 2525033"/>
              <a:gd name="connsiteY163" fmla="*/ 748729 h 861688"/>
              <a:gd name="connsiteX164" fmla="*/ 208480 w 2525033"/>
              <a:gd name="connsiteY164" fmla="*/ 748729 h 861688"/>
              <a:gd name="connsiteX165" fmla="*/ 244183 w 2525033"/>
              <a:gd name="connsiteY165" fmla="*/ 716789 h 861688"/>
              <a:gd name="connsiteX166" fmla="*/ 1239188 w 2525033"/>
              <a:gd name="connsiteY166" fmla="*/ 716590 h 861688"/>
              <a:gd name="connsiteX167" fmla="*/ 1260811 w 2525033"/>
              <a:gd name="connsiteY167" fmla="*/ 727233 h 861688"/>
              <a:gd name="connsiteX168" fmla="*/ 1257239 w 2525033"/>
              <a:gd name="connsiteY168" fmla="*/ 737490 h 861688"/>
              <a:gd name="connsiteX169" fmla="*/ 1235627 w 2525033"/>
              <a:gd name="connsiteY169" fmla="*/ 727829 h 861688"/>
              <a:gd name="connsiteX170" fmla="*/ 1222336 w 2525033"/>
              <a:gd name="connsiteY170" fmla="*/ 738869 h 861688"/>
              <a:gd name="connsiteX171" fmla="*/ 1234628 w 2525033"/>
              <a:gd name="connsiteY171" fmla="*/ 756813 h 861688"/>
              <a:gd name="connsiteX172" fmla="*/ 1242161 w 2525033"/>
              <a:gd name="connsiteY172" fmla="*/ 763507 h 861688"/>
              <a:gd name="connsiteX173" fmla="*/ 1254853 w 2525033"/>
              <a:gd name="connsiteY173" fmla="*/ 786382 h 861688"/>
              <a:gd name="connsiteX174" fmla="*/ 1218164 w 2525033"/>
              <a:gd name="connsiteY174" fmla="*/ 815553 h 861688"/>
              <a:gd name="connsiteX175" fmla="*/ 1200125 w 2525033"/>
              <a:gd name="connsiteY175" fmla="*/ 804327 h 861688"/>
              <a:gd name="connsiteX176" fmla="*/ 1203098 w 2525033"/>
              <a:gd name="connsiteY176" fmla="*/ 796044 h 861688"/>
              <a:gd name="connsiteX177" fmla="*/ 1222536 w 2525033"/>
              <a:gd name="connsiteY177" fmla="*/ 804327 h 861688"/>
              <a:gd name="connsiteX178" fmla="*/ 1239388 w 2525033"/>
              <a:gd name="connsiteY178" fmla="*/ 790716 h 861688"/>
              <a:gd name="connsiteX179" fmla="*/ 1227095 w 2525033"/>
              <a:gd name="connsiteY179" fmla="*/ 771194 h 861688"/>
              <a:gd name="connsiteX180" fmla="*/ 1220150 w 2525033"/>
              <a:gd name="connsiteY180" fmla="*/ 764886 h 861688"/>
              <a:gd name="connsiteX181" fmla="*/ 1208457 w 2525033"/>
              <a:gd name="connsiteY181" fmla="*/ 742619 h 861688"/>
              <a:gd name="connsiteX182" fmla="*/ 1239188 w 2525033"/>
              <a:gd name="connsiteY182" fmla="*/ 716590 h 861688"/>
              <a:gd name="connsiteX183" fmla="*/ 747463 w 2525033"/>
              <a:gd name="connsiteY183" fmla="*/ 716590 h 861688"/>
              <a:gd name="connsiteX184" fmla="*/ 769086 w 2525033"/>
              <a:gd name="connsiteY184" fmla="*/ 727233 h 861688"/>
              <a:gd name="connsiteX185" fmla="*/ 765514 w 2525033"/>
              <a:gd name="connsiteY185" fmla="*/ 737490 h 861688"/>
              <a:gd name="connsiteX186" fmla="*/ 743890 w 2525033"/>
              <a:gd name="connsiteY186" fmla="*/ 727829 h 861688"/>
              <a:gd name="connsiteX187" fmla="*/ 730611 w 2525033"/>
              <a:gd name="connsiteY187" fmla="*/ 738869 h 861688"/>
              <a:gd name="connsiteX188" fmla="*/ 742903 w 2525033"/>
              <a:gd name="connsiteY188" fmla="*/ 756813 h 861688"/>
              <a:gd name="connsiteX189" fmla="*/ 750436 w 2525033"/>
              <a:gd name="connsiteY189" fmla="*/ 763507 h 861688"/>
              <a:gd name="connsiteX190" fmla="*/ 763128 w 2525033"/>
              <a:gd name="connsiteY190" fmla="*/ 786382 h 861688"/>
              <a:gd name="connsiteX191" fmla="*/ 726451 w 2525033"/>
              <a:gd name="connsiteY191" fmla="*/ 815553 h 861688"/>
              <a:gd name="connsiteX192" fmla="*/ 708400 w 2525033"/>
              <a:gd name="connsiteY192" fmla="*/ 804327 h 861688"/>
              <a:gd name="connsiteX193" fmla="*/ 711373 w 2525033"/>
              <a:gd name="connsiteY193" fmla="*/ 796044 h 861688"/>
              <a:gd name="connsiteX194" fmla="*/ 730811 w 2525033"/>
              <a:gd name="connsiteY194" fmla="*/ 804327 h 861688"/>
              <a:gd name="connsiteX195" fmla="*/ 747663 w 2525033"/>
              <a:gd name="connsiteY195" fmla="*/ 790716 h 861688"/>
              <a:gd name="connsiteX196" fmla="*/ 735370 w 2525033"/>
              <a:gd name="connsiteY196" fmla="*/ 771194 h 861688"/>
              <a:gd name="connsiteX197" fmla="*/ 728425 w 2525033"/>
              <a:gd name="connsiteY197" fmla="*/ 764886 h 861688"/>
              <a:gd name="connsiteX198" fmla="*/ 716732 w 2525033"/>
              <a:gd name="connsiteY198" fmla="*/ 742619 h 861688"/>
              <a:gd name="connsiteX199" fmla="*/ 747463 w 2525033"/>
              <a:gd name="connsiteY199" fmla="*/ 716590 h 861688"/>
              <a:gd name="connsiteX200" fmla="*/ 1174917 w 2525033"/>
              <a:gd name="connsiteY200" fmla="*/ 716392 h 861688"/>
              <a:gd name="connsiteX201" fmla="*/ 1196141 w 2525033"/>
              <a:gd name="connsiteY201" fmla="*/ 736696 h 861688"/>
              <a:gd name="connsiteX202" fmla="*/ 1148733 w 2525033"/>
              <a:gd name="connsiteY202" fmla="*/ 774163 h 861688"/>
              <a:gd name="connsiteX203" fmla="*/ 1166584 w 2525033"/>
              <a:gd name="connsiteY203" fmla="*/ 803731 h 861688"/>
              <a:gd name="connsiteX204" fmla="*/ 1188208 w 2525033"/>
              <a:gd name="connsiteY204" fmla="*/ 793871 h 861688"/>
              <a:gd name="connsiteX205" fmla="*/ 1190182 w 2525033"/>
              <a:gd name="connsiteY205" fmla="*/ 798602 h 861688"/>
              <a:gd name="connsiteX206" fmla="*/ 1161425 w 2525033"/>
              <a:gd name="connsiteY206" fmla="*/ 815951 h 861688"/>
              <a:gd name="connsiteX207" fmla="*/ 1133268 w 2525033"/>
              <a:gd name="connsiteY207" fmla="*/ 781651 h 861688"/>
              <a:gd name="connsiteX208" fmla="*/ 1174917 w 2525033"/>
              <a:gd name="connsiteY208" fmla="*/ 716392 h 861688"/>
              <a:gd name="connsiteX209" fmla="*/ 878255 w 2525033"/>
              <a:gd name="connsiteY209" fmla="*/ 716392 h 861688"/>
              <a:gd name="connsiteX210" fmla="*/ 899479 w 2525033"/>
              <a:gd name="connsiteY210" fmla="*/ 736696 h 861688"/>
              <a:gd name="connsiteX211" fmla="*/ 852071 w 2525033"/>
              <a:gd name="connsiteY211" fmla="*/ 774163 h 861688"/>
              <a:gd name="connsiteX212" fmla="*/ 869922 w 2525033"/>
              <a:gd name="connsiteY212" fmla="*/ 803731 h 861688"/>
              <a:gd name="connsiteX213" fmla="*/ 891546 w 2525033"/>
              <a:gd name="connsiteY213" fmla="*/ 793871 h 861688"/>
              <a:gd name="connsiteX214" fmla="*/ 893520 w 2525033"/>
              <a:gd name="connsiteY214" fmla="*/ 798602 h 861688"/>
              <a:gd name="connsiteX215" fmla="*/ 864763 w 2525033"/>
              <a:gd name="connsiteY215" fmla="*/ 815951 h 861688"/>
              <a:gd name="connsiteX216" fmla="*/ 836606 w 2525033"/>
              <a:gd name="connsiteY216" fmla="*/ 781651 h 861688"/>
              <a:gd name="connsiteX217" fmla="*/ 878255 w 2525033"/>
              <a:gd name="connsiteY217" fmla="*/ 716392 h 861688"/>
              <a:gd name="connsiteX218" fmla="*/ 146882 w 2525033"/>
              <a:gd name="connsiteY218" fmla="*/ 716193 h 861688"/>
              <a:gd name="connsiteX219" fmla="*/ 174452 w 2525033"/>
              <a:gd name="connsiteY219" fmla="*/ 749114 h 861688"/>
              <a:gd name="connsiteX220" fmla="*/ 131816 w 2525033"/>
              <a:gd name="connsiteY220" fmla="*/ 815553 h 861688"/>
              <a:gd name="connsiteX221" fmla="*/ 103453 w 2525033"/>
              <a:gd name="connsiteY221" fmla="*/ 780471 h 861688"/>
              <a:gd name="connsiteX222" fmla="*/ 146882 w 2525033"/>
              <a:gd name="connsiteY222" fmla="*/ 716193 h 861688"/>
              <a:gd name="connsiteX223" fmla="*/ 1062275 w 2525033"/>
              <a:gd name="connsiteY223" fmla="*/ 703774 h 861688"/>
              <a:gd name="connsiteX224" fmla="*/ 1065261 w 2525033"/>
              <a:gd name="connsiteY224" fmla="*/ 703774 h 861688"/>
              <a:gd name="connsiteX225" fmla="*/ 1061888 w 2525033"/>
              <a:gd name="connsiteY225" fmla="*/ 719943 h 861688"/>
              <a:gd name="connsiteX226" fmla="*/ 1067635 w 2525033"/>
              <a:gd name="connsiteY226" fmla="*/ 719943 h 861688"/>
              <a:gd name="connsiteX227" fmla="*/ 1082900 w 2525033"/>
              <a:gd name="connsiteY227" fmla="*/ 718564 h 861688"/>
              <a:gd name="connsiteX228" fmla="*/ 1065648 w 2525033"/>
              <a:gd name="connsiteY228" fmla="*/ 730784 h 861688"/>
              <a:gd name="connsiteX229" fmla="*/ 1060102 w 2525033"/>
              <a:gd name="connsiteY229" fmla="*/ 730784 h 861688"/>
              <a:gd name="connsiteX230" fmla="*/ 1056729 w 2525033"/>
              <a:gd name="connsiteY230" fmla="*/ 751287 h 861688"/>
              <a:gd name="connsiteX231" fmla="*/ 1052757 w 2525033"/>
              <a:gd name="connsiteY231" fmla="*/ 785003 h 861688"/>
              <a:gd name="connsiteX232" fmla="*/ 1068034 w 2525033"/>
              <a:gd name="connsiteY232" fmla="*/ 803730 h 861688"/>
              <a:gd name="connsiteX233" fmla="*/ 1076167 w 2525033"/>
              <a:gd name="connsiteY233" fmla="*/ 802352 h 861688"/>
              <a:gd name="connsiteX234" fmla="*/ 1076167 w 2525033"/>
              <a:gd name="connsiteY234" fmla="*/ 805891 h 861688"/>
              <a:gd name="connsiteX235" fmla="*/ 1057916 w 2525033"/>
              <a:gd name="connsiteY235" fmla="*/ 815354 h 861688"/>
              <a:gd name="connsiteX236" fmla="*/ 1037891 w 2525033"/>
              <a:gd name="connsiteY236" fmla="*/ 791113 h 861688"/>
              <a:gd name="connsiteX237" fmla="*/ 1044037 w 2525033"/>
              <a:gd name="connsiteY237" fmla="*/ 743203 h 861688"/>
              <a:gd name="connsiteX238" fmla="*/ 1046610 w 2525033"/>
              <a:gd name="connsiteY238" fmla="*/ 730586 h 861688"/>
              <a:gd name="connsiteX239" fmla="*/ 1035505 w 2525033"/>
              <a:gd name="connsiteY239" fmla="*/ 730002 h 861688"/>
              <a:gd name="connsiteX240" fmla="*/ 1035505 w 2525033"/>
              <a:gd name="connsiteY240" fmla="*/ 727431 h 861688"/>
              <a:gd name="connsiteX241" fmla="*/ 1062275 w 2525033"/>
              <a:gd name="connsiteY241" fmla="*/ 703774 h 861688"/>
              <a:gd name="connsiteX242" fmla="*/ 31530 w 2525033"/>
              <a:gd name="connsiteY242" fmla="*/ 686426 h 861688"/>
              <a:gd name="connsiteX243" fmla="*/ 46996 w 2525033"/>
              <a:gd name="connsiteY243" fmla="*/ 688400 h 861688"/>
              <a:gd name="connsiteX244" fmla="*/ 46996 w 2525033"/>
              <a:gd name="connsiteY244" fmla="*/ 691753 h 861688"/>
              <a:gd name="connsiteX245" fmla="*/ 39663 w 2525033"/>
              <a:gd name="connsiteY245" fmla="*/ 700235 h 861688"/>
              <a:gd name="connsiteX246" fmla="*/ 27364 w 2525033"/>
              <a:gd name="connsiteY246" fmla="*/ 804513 h 861688"/>
              <a:gd name="connsiteX247" fmla="*/ 38470 w 2525033"/>
              <a:gd name="connsiteY247" fmla="*/ 807667 h 861688"/>
              <a:gd name="connsiteX248" fmla="*/ 38470 w 2525033"/>
              <a:gd name="connsiteY248" fmla="*/ 811616 h 861688"/>
              <a:gd name="connsiteX249" fmla="*/ 20425 w 2525033"/>
              <a:gd name="connsiteY249" fmla="*/ 814572 h 861688"/>
              <a:gd name="connsiteX250" fmla="*/ 4760 w 2525033"/>
              <a:gd name="connsiteY250" fmla="*/ 812598 h 861688"/>
              <a:gd name="connsiteX251" fmla="*/ 4760 w 2525033"/>
              <a:gd name="connsiteY251" fmla="*/ 809245 h 861688"/>
              <a:gd name="connsiteX252" fmla="*/ 12293 w 2525033"/>
              <a:gd name="connsiteY252" fmla="*/ 800576 h 861688"/>
              <a:gd name="connsiteX253" fmla="*/ 24391 w 2525033"/>
              <a:gd name="connsiteY253" fmla="*/ 696485 h 861688"/>
              <a:gd name="connsiteX254" fmla="*/ 13286 w 2525033"/>
              <a:gd name="connsiteY254" fmla="*/ 693330 h 861688"/>
              <a:gd name="connsiteX255" fmla="*/ 13286 w 2525033"/>
              <a:gd name="connsiteY255" fmla="*/ 689381 h 861688"/>
              <a:gd name="connsiteX256" fmla="*/ 31530 w 2525033"/>
              <a:gd name="connsiteY256" fmla="*/ 686426 h 861688"/>
              <a:gd name="connsiteX257" fmla="*/ 82892 w 2525033"/>
              <a:gd name="connsiteY257" fmla="*/ 685842 h 861688"/>
              <a:gd name="connsiteX258" fmla="*/ 92610 w 2525033"/>
              <a:gd name="connsiteY258" fmla="*/ 694510 h 861688"/>
              <a:gd name="connsiteX259" fmla="*/ 66433 w 2525033"/>
              <a:gd name="connsiteY259" fmla="*/ 734932 h 861688"/>
              <a:gd name="connsiteX260" fmla="*/ 51955 w 2525033"/>
              <a:gd name="connsiteY260" fmla="*/ 747152 h 861688"/>
              <a:gd name="connsiteX261" fmla="*/ 70993 w 2525033"/>
              <a:gd name="connsiteY261" fmla="*/ 781452 h 861688"/>
              <a:gd name="connsiteX262" fmla="*/ 96377 w 2525033"/>
              <a:gd name="connsiteY262" fmla="*/ 806686 h 861688"/>
              <a:gd name="connsiteX263" fmla="*/ 96377 w 2525033"/>
              <a:gd name="connsiteY263" fmla="*/ 810822 h 861688"/>
              <a:gd name="connsiteX264" fmla="*/ 81898 w 2525033"/>
              <a:gd name="connsiteY264" fmla="*/ 815168 h 861688"/>
              <a:gd name="connsiteX265" fmla="*/ 56914 w 2525033"/>
              <a:gd name="connsiteY265" fmla="*/ 789139 h 861688"/>
              <a:gd name="connsiteX266" fmla="*/ 36090 w 2525033"/>
              <a:gd name="connsiteY266" fmla="*/ 749313 h 861688"/>
              <a:gd name="connsiteX267" fmla="*/ 36290 w 2525033"/>
              <a:gd name="connsiteY267" fmla="*/ 748332 h 861688"/>
              <a:gd name="connsiteX268" fmla="*/ 54141 w 2525033"/>
              <a:gd name="connsiteY268" fmla="*/ 732560 h 861688"/>
              <a:gd name="connsiteX269" fmla="*/ 76352 w 2525033"/>
              <a:gd name="connsiteY269" fmla="*/ 699440 h 861688"/>
              <a:gd name="connsiteX270" fmla="*/ 69207 w 2525033"/>
              <a:gd name="connsiteY270" fmla="*/ 691753 h 861688"/>
              <a:gd name="connsiteX271" fmla="*/ 69207 w 2525033"/>
              <a:gd name="connsiteY271" fmla="*/ 688798 h 861688"/>
              <a:gd name="connsiteX272" fmla="*/ 82892 w 2525033"/>
              <a:gd name="connsiteY272" fmla="*/ 685842 h 861688"/>
              <a:gd name="connsiteX273" fmla="*/ 1116541 w 2525033"/>
              <a:gd name="connsiteY273" fmla="*/ 676379 h 861688"/>
              <a:gd name="connsiteX274" fmla="*/ 1125660 w 2525033"/>
              <a:gd name="connsiteY274" fmla="*/ 685842 h 861688"/>
              <a:gd name="connsiteX275" fmla="*/ 1114555 w 2525033"/>
              <a:gd name="connsiteY275" fmla="*/ 698062 h 861688"/>
              <a:gd name="connsiteX276" fmla="*/ 1105436 w 2525033"/>
              <a:gd name="connsiteY276" fmla="*/ 688599 h 861688"/>
              <a:gd name="connsiteX277" fmla="*/ 1116541 w 2525033"/>
              <a:gd name="connsiteY277" fmla="*/ 676379 h 861688"/>
              <a:gd name="connsiteX278" fmla="*/ 615159 w 2525033"/>
              <a:gd name="connsiteY278" fmla="*/ 676379 h 861688"/>
              <a:gd name="connsiteX279" fmla="*/ 624278 w 2525033"/>
              <a:gd name="connsiteY279" fmla="*/ 685842 h 861688"/>
              <a:gd name="connsiteX280" fmla="*/ 613173 w 2525033"/>
              <a:gd name="connsiteY280" fmla="*/ 698062 h 861688"/>
              <a:gd name="connsiteX281" fmla="*/ 604054 w 2525033"/>
              <a:gd name="connsiteY281" fmla="*/ 688599 h 861688"/>
              <a:gd name="connsiteX282" fmla="*/ 615159 w 2525033"/>
              <a:gd name="connsiteY282" fmla="*/ 676379 h 861688"/>
              <a:gd name="connsiteX283" fmla="*/ 573423 w 2525033"/>
              <a:gd name="connsiteY283" fmla="*/ 676379 h 861688"/>
              <a:gd name="connsiteX284" fmla="*/ 582542 w 2525033"/>
              <a:gd name="connsiteY284" fmla="*/ 685842 h 861688"/>
              <a:gd name="connsiteX285" fmla="*/ 571437 w 2525033"/>
              <a:gd name="connsiteY285" fmla="*/ 698062 h 861688"/>
              <a:gd name="connsiteX286" fmla="*/ 562318 w 2525033"/>
              <a:gd name="connsiteY286" fmla="*/ 688599 h 861688"/>
              <a:gd name="connsiteX287" fmla="*/ 573423 w 2525033"/>
              <a:gd name="connsiteY287" fmla="*/ 676379 h 861688"/>
              <a:gd name="connsiteX288" fmla="*/ 301421 w 2525033"/>
              <a:gd name="connsiteY288" fmla="*/ 676379 h 861688"/>
              <a:gd name="connsiteX289" fmla="*/ 310540 w 2525033"/>
              <a:gd name="connsiteY289" fmla="*/ 685842 h 861688"/>
              <a:gd name="connsiteX290" fmla="*/ 299435 w 2525033"/>
              <a:gd name="connsiteY290" fmla="*/ 698062 h 861688"/>
              <a:gd name="connsiteX291" fmla="*/ 290316 w 2525033"/>
              <a:gd name="connsiteY291" fmla="*/ 688599 h 861688"/>
              <a:gd name="connsiteX292" fmla="*/ 301421 w 2525033"/>
              <a:gd name="connsiteY292" fmla="*/ 676379 h 861688"/>
              <a:gd name="connsiteX293" fmla="*/ 933795 w 2525033"/>
              <a:gd name="connsiteY293" fmla="*/ 671250 h 861688"/>
              <a:gd name="connsiteX294" fmla="*/ 942926 w 2525033"/>
              <a:gd name="connsiteY294" fmla="*/ 672430 h 861688"/>
              <a:gd name="connsiteX295" fmla="*/ 928048 w 2525033"/>
              <a:gd name="connsiteY295" fmla="*/ 775739 h 861688"/>
              <a:gd name="connsiteX296" fmla="*/ 926462 w 2525033"/>
              <a:gd name="connsiteY296" fmla="*/ 797422 h 861688"/>
              <a:gd name="connsiteX297" fmla="*/ 935381 w 2525033"/>
              <a:gd name="connsiteY297" fmla="*/ 808661 h 861688"/>
              <a:gd name="connsiteX298" fmla="*/ 935381 w 2525033"/>
              <a:gd name="connsiteY298" fmla="*/ 812014 h 861688"/>
              <a:gd name="connsiteX299" fmla="*/ 920116 w 2525033"/>
              <a:gd name="connsiteY299" fmla="*/ 814771 h 861688"/>
              <a:gd name="connsiteX300" fmla="*/ 910197 w 2525033"/>
              <a:gd name="connsiteY300" fmla="*/ 805506 h 861688"/>
              <a:gd name="connsiteX301" fmla="*/ 912583 w 2525033"/>
              <a:gd name="connsiteY301" fmla="*/ 779676 h 861688"/>
              <a:gd name="connsiteX302" fmla="*/ 926462 w 2525033"/>
              <a:gd name="connsiteY302" fmla="*/ 681893 h 861688"/>
              <a:gd name="connsiteX303" fmla="*/ 913970 w 2525033"/>
              <a:gd name="connsiteY303" fmla="*/ 678155 h 861688"/>
              <a:gd name="connsiteX304" fmla="*/ 913970 w 2525033"/>
              <a:gd name="connsiteY304" fmla="*/ 674404 h 861688"/>
              <a:gd name="connsiteX305" fmla="*/ 933795 w 2525033"/>
              <a:gd name="connsiteY305" fmla="*/ 671250 h 861688"/>
              <a:gd name="connsiteX306" fmla="*/ 657395 w 2525033"/>
              <a:gd name="connsiteY306" fmla="*/ 671250 h 861688"/>
              <a:gd name="connsiteX307" fmla="*/ 666315 w 2525033"/>
              <a:gd name="connsiteY307" fmla="*/ 672430 h 861688"/>
              <a:gd name="connsiteX308" fmla="*/ 654809 w 2525033"/>
              <a:gd name="connsiteY308" fmla="*/ 758974 h 861688"/>
              <a:gd name="connsiteX309" fmla="*/ 655009 w 2525033"/>
              <a:gd name="connsiteY309" fmla="*/ 758974 h 861688"/>
              <a:gd name="connsiteX310" fmla="*/ 666115 w 2525033"/>
              <a:gd name="connsiteY310" fmla="*/ 750306 h 861688"/>
              <a:gd name="connsiteX311" fmla="*/ 687726 w 2525033"/>
              <a:gd name="connsiteY311" fmla="*/ 715808 h 861688"/>
              <a:gd name="connsiteX312" fmla="*/ 701018 w 2525033"/>
              <a:gd name="connsiteY312" fmla="*/ 722315 h 861688"/>
              <a:gd name="connsiteX313" fmla="*/ 673847 w 2525033"/>
              <a:gd name="connsiteY313" fmla="*/ 754243 h 861688"/>
              <a:gd name="connsiteX314" fmla="*/ 665328 w 2525033"/>
              <a:gd name="connsiteY314" fmla="*/ 760166 h 861688"/>
              <a:gd name="connsiteX315" fmla="*/ 690312 w 2525033"/>
              <a:gd name="connsiteY315" fmla="*/ 798204 h 861688"/>
              <a:gd name="connsiteX316" fmla="*/ 703204 w 2525033"/>
              <a:gd name="connsiteY316" fmla="*/ 808859 h 861688"/>
              <a:gd name="connsiteX317" fmla="*/ 703204 w 2525033"/>
              <a:gd name="connsiteY317" fmla="*/ 812200 h 861688"/>
              <a:gd name="connsiteX318" fmla="*/ 690899 w 2525033"/>
              <a:gd name="connsiteY318" fmla="*/ 815168 h 861688"/>
              <a:gd name="connsiteX319" fmla="*/ 674447 w 2525033"/>
              <a:gd name="connsiteY319" fmla="*/ 802737 h 861688"/>
              <a:gd name="connsiteX320" fmla="*/ 654022 w 2525033"/>
              <a:gd name="connsiteY320" fmla="*/ 765283 h 861688"/>
              <a:gd name="connsiteX321" fmla="*/ 653823 w 2525033"/>
              <a:gd name="connsiteY321" fmla="*/ 765283 h 861688"/>
              <a:gd name="connsiteX322" fmla="*/ 650450 w 2525033"/>
              <a:gd name="connsiteY322" fmla="*/ 812995 h 861688"/>
              <a:gd name="connsiteX323" fmla="*/ 633398 w 2525033"/>
              <a:gd name="connsiteY323" fmla="*/ 812995 h 861688"/>
              <a:gd name="connsiteX324" fmla="*/ 641330 w 2525033"/>
              <a:gd name="connsiteY324" fmla="*/ 761545 h 861688"/>
              <a:gd name="connsiteX325" fmla="*/ 649463 w 2525033"/>
              <a:gd name="connsiteY325" fmla="*/ 681893 h 861688"/>
              <a:gd name="connsiteX326" fmla="*/ 637158 w 2525033"/>
              <a:gd name="connsiteY326" fmla="*/ 678155 h 861688"/>
              <a:gd name="connsiteX327" fmla="*/ 637158 w 2525033"/>
              <a:gd name="connsiteY327" fmla="*/ 674404 h 861688"/>
              <a:gd name="connsiteX328" fmla="*/ 657395 w 2525033"/>
              <a:gd name="connsiteY328" fmla="*/ 671250 h 861688"/>
              <a:gd name="connsiteX329" fmla="*/ 431488 w 2525033"/>
              <a:gd name="connsiteY329" fmla="*/ 671250 h 861688"/>
              <a:gd name="connsiteX330" fmla="*/ 440408 w 2525033"/>
              <a:gd name="connsiteY330" fmla="*/ 672430 h 861688"/>
              <a:gd name="connsiteX331" fmla="*/ 428902 w 2525033"/>
              <a:gd name="connsiteY331" fmla="*/ 758974 h 861688"/>
              <a:gd name="connsiteX332" fmla="*/ 429102 w 2525033"/>
              <a:gd name="connsiteY332" fmla="*/ 758974 h 861688"/>
              <a:gd name="connsiteX333" fmla="*/ 440208 w 2525033"/>
              <a:gd name="connsiteY333" fmla="*/ 750306 h 861688"/>
              <a:gd name="connsiteX334" fmla="*/ 461819 w 2525033"/>
              <a:gd name="connsiteY334" fmla="*/ 715808 h 861688"/>
              <a:gd name="connsiteX335" fmla="*/ 475111 w 2525033"/>
              <a:gd name="connsiteY335" fmla="*/ 722315 h 861688"/>
              <a:gd name="connsiteX336" fmla="*/ 447940 w 2525033"/>
              <a:gd name="connsiteY336" fmla="*/ 754243 h 861688"/>
              <a:gd name="connsiteX337" fmla="*/ 439421 w 2525033"/>
              <a:gd name="connsiteY337" fmla="*/ 760166 h 861688"/>
              <a:gd name="connsiteX338" fmla="*/ 464405 w 2525033"/>
              <a:gd name="connsiteY338" fmla="*/ 798204 h 861688"/>
              <a:gd name="connsiteX339" fmla="*/ 477297 w 2525033"/>
              <a:gd name="connsiteY339" fmla="*/ 808859 h 861688"/>
              <a:gd name="connsiteX340" fmla="*/ 477297 w 2525033"/>
              <a:gd name="connsiteY340" fmla="*/ 812200 h 861688"/>
              <a:gd name="connsiteX341" fmla="*/ 464992 w 2525033"/>
              <a:gd name="connsiteY341" fmla="*/ 815168 h 861688"/>
              <a:gd name="connsiteX342" fmla="*/ 448540 w 2525033"/>
              <a:gd name="connsiteY342" fmla="*/ 802737 h 861688"/>
              <a:gd name="connsiteX343" fmla="*/ 428115 w 2525033"/>
              <a:gd name="connsiteY343" fmla="*/ 765283 h 861688"/>
              <a:gd name="connsiteX344" fmla="*/ 427916 w 2525033"/>
              <a:gd name="connsiteY344" fmla="*/ 765283 h 861688"/>
              <a:gd name="connsiteX345" fmla="*/ 424543 w 2525033"/>
              <a:gd name="connsiteY345" fmla="*/ 812995 h 861688"/>
              <a:gd name="connsiteX346" fmla="*/ 407491 w 2525033"/>
              <a:gd name="connsiteY346" fmla="*/ 812995 h 861688"/>
              <a:gd name="connsiteX347" fmla="*/ 415423 w 2525033"/>
              <a:gd name="connsiteY347" fmla="*/ 761545 h 861688"/>
              <a:gd name="connsiteX348" fmla="*/ 423556 w 2525033"/>
              <a:gd name="connsiteY348" fmla="*/ 681893 h 861688"/>
              <a:gd name="connsiteX349" fmla="*/ 411251 w 2525033"/>
              <a:gd name="connsiteY349" fmla="*/ 678155 h 861688"/>
              <a:gd name="connsiteX350" fmla="*/ 411251 w 2525033"/>
              <a:gd name="connsiteY350" fmla="*/ 674404 h 861688"/>
              <a:gd name="connsiteX351" fmla="*/ 431488 w 2525033"/>
              <a:gd name="connsiteY351" fmla="*/ 671250 h 861688"/>
              <a:gd name="connsiteX352" fmla="*/ 1018166 w 2525033"/>
              <a:gd name="connsiteY352" fmla="*/ 529643 h 861688"/>
              <a:gd name="connsiteX353" fmla="*/ 1011820 w 2525033"/>
              <a:gd name="connsiteY353" fmla="*/ 579515 h 861688"/>
              <a:gd name="connsiteX354" fmla="*/ 1024512 w 2525033"/>
              <a:gd name="connsiteY354" fmla="*/ 580310 h 861688"/>
              <a:gd name="connsiteX355" fmla="*/ 1055242 w 2525033"/>
              <a:gd name="connsiteY355" fmla="*/ 553101 h 861688"/>
              <a:gd name="connsiteX356" fmla="*/ 1018166 w 2525033"/>
              <a:gd name="connsiteY356" fmla="*/ 529643 h 861688"/>
              <a:gd name="connsiteX357" fmla="*/ 2068710 w 2525033"/>
              <a:gd name="connsiteY357" fmla="*/ 504209 h 861688"/>
              <a:gd name="connsiteX358" fmla="*/ 2038967 w 2525033"/>
              <a:gd name="connsiteY358" fmla="*/ 554479 h 861688"/>
              <a:gd name="connsiteX359" fmla="*/ 2048885 w 2525033"/>
              <a:gd name="connsiteY359" fmla="*/ 578335 h 861688"/>
              <a:gd name="connsiteX360" fmla="*/ 2073470 w 2525033"/>
              <a:gd name="connsiteY360" fmla="*/ 538112 h 861688"/>
              <a:gd name="connsiteX361" fmla="*/ 2079016 w 2525033"/>
              <a:gd name="connsiteY361" fmla="*/ 505389 h 861688"/>
              <a:gd name="connsiteX362" fmla="*/ 2068710 w 2525033"/>
              <a:gd name="connsiteY362" fmla="*/ 504209 h 861688"/>
              <a:gd name="connsiteX363" fmla="*/ 1731512 w 2525033"/>
              <a:gd name="connsiteY363" fmla="*/ 504209 h 861688"/>
              <a:gd name="connsiteX364" fmla="*/ 1700982 w 2525033"/>
              <a:gd name="connsiteY364" fmla="*/ 554479 h 861688"/>
              <a:gd name="connsiteX365" fmla="*/ 1710900 w 2525033"/>
              <a:gd name="connsiteY365" fmla="*/ 578335 h 861688"/>
              <a:gd name="connsiteX366" fmla="*/ 1735485 w 2525033"/>
              <a:gd name="connsiteY366" fmla="*/ 537926 h 861688"/>
              <a:gd name="connsiteX367" fmla="*/ 1741031 w 2525033"/>
              <a:gd name="connsiteY367" fmla="*/ 505190 h 861688"/>
              <a:gd name="connsiteX368" fmla="*/ 1731512 w 2525033"/>
              <a:gd name="connsiteY368" fmla="*/ 504209 h 861688"/>
              <a:gd name="connsiteX369" fmla="*/ 1557023 w 2525033"/>
              <a:gd name="connsiteY369" fmla="*/ 504209 h 861688"/>
              <a:gd name="connsiteX370" fmla="*/ 1527280 w 2525033"/>
              <a:gd name="connsiteY370" fmla="*/ 554479 h 861688"/>
              <a:gd name="connsiteX371" fmla="*/ 1537186 w 2525033"/>
              <a:gd name="connsiteY371" fmla="*/ 578335 h 861688"/>
              <a:gd name="connsiteX372" fmla="*/ 1561783 w 2525033"/>
              <a:gd name="connsiteY372" fmla="*/ 538112 h 861688"/>
              <a:gd name="connsiteX373" fmla="*/ 1567342 w 2525033"/>
              <a:gd name="connsiteY373" fmla="*/ 505389 h 861688"/>
              <a:gd name="connsiteX374" fmla="*/ 1557023 w 2525033"/>
              <a:gd name="connsiteY374" fmla="*/ 504209 h 861688"/>
              <a:gd name="connsiteX375" fmla="*/ 830085 w 2525033"/>
              <a:gd name="connsiteY375" fmla="*/ 504209 h 861688"/>
              <a:gd name="connsiteX376" fmla="*/ 800342 w 2525033"/>
              <a:gd name="connsiteY376" fmla="*/ 554479 h 861688"/>
              <a:gd name="connsiteX377" fmla="*/ 810248 w 2525033"/>
              <a:gd name="connsiteY377" fmla="*/ 578335 h 861688"/>
              <a:gd name="connsiteX378" fmla="*/ 834845 w 2525033"/>
              <a:gd name="connsiteY378" fmla="*/ 538112 h 861688"/>
              <a:gd name="connsiteX379" fmla="*/ 840404 w 2525033"/>
              <a:gd name="connsiteY379" fmla="*/ 505389 h 861688"/>
              <a:gd name="connsiteX380" fmla="*/ 830085 w 2525033"/>
              <a:gd name="connsiteY380" fmla="*/ 504209 h 861688"/>
              <a:gd name="connsiteX381" fmla="*/ 2415566 w 2525033"/>
              <a:gd name="connsiteY381" fmla="*/ 503613 h 861688"/>
              <a:gd name="connsiteX382" fmla="*/ 2394342 w 2525033"/>
              <a:gd name="connsiteY382" fmla="*/ 541266 h 861688"/>
              <a:gd name="connsiteX383" fmla="*/ 2425085 w 2525033"/>
              <a:gd name="connsiteY383" fmla="*/ 516429 h 861688"/>
              <a:gd name="connsiteX384" fmla="*/ 2415566 w 2525033"/>
              <a:gd name="connsiteY384" fmla="*/ 503613 h 861688"/>
              <a:gd name="connsiteX385" fmla="*/ 2221439 w 2525033"/>
              <a:gd name="connsiteY385" fmla="*/ 503613 h 861688"/>
              <a:gd name="connsiteX386" fmla="*/ 2200215 w 2525033"/>
              <a:gd name="connsiteY386" fmla="*/ 541266 h 861688"/>
              <a:gd name="connsiteX387" fmla="*/ 2230958 w 2525033"/>
              <a:gd name="connsiteY387" fmla="*/ 516429 h 861688"/>
              <a:gd name="connsiteX388" fmla="*/ 2221439 w 2525033"/>
              <a:gd name="connsiteY388" fmla="*/ 503613 h 861688"/>
              <a:gd name="connsiteX389" fmla="*/ 1872773 w 2525033"/>
              <a:gd name="connsiteY389" fmla="*/ 503613 h 861688"/>
              <a:gd name="connsiteX390" fmla="*/ 1851549 w 2525033"/>
              <a:gd name="connsiteY390" fmla="*/ 541266 h 861688"/>
              <a:gd name="connsiteX391" fmla="*/ 1882292 w 2525033"/>
              <a:gd name="connsiteY391" fmla="*/ 516429 h 861688"/>
              <a:gd name="connsiteX392" fmla="*/ 1872773 w 2525033"/>
              <a:gd name="connsiteY392" fmla="*/ 503613 h 861688"/>
              <a:gd name="connsiteX393" fmla="*/ 1346058 w 2525033"/>
              <a:gd name="connsiteY393" fmla="*/ 503613 h 861688"/>
              <a:gd name="connsiteX394" fmla="*/ 1324834 w 2525033"/>
              <a:gd name="connsiteY394" fmla="*/ 541266 h 861688"/>
              <a:gd name="connsiteX395" fmla="*/ 1355577 w 2525033"/>
              <a:gd name="connsiteY395" fmla="*/ 516429 h 861688"/>
              <a:gd name="connsiteX396" fmla="*/ 1346058 w 2525033"/>
              <a:gd name="connsiteY396" fmla="*/ 503613 h 861688"/>
              <a:gd name="connsiteX397" fmla="*/ 647476 w 2525033"/>
              <a:gd name="connsiteY397" fmla="*/ 503613 h 861688"/>
              <a:gd name="connsiteX398" fmla="*/ 626252 w 2525033"/>
              <a:gd name="connsiteY398" fmla="*/ 541266 h 861688"/>
              <a:gd name="connsiteX399" fmla="*/ 656995 w 2525033"/>
              <a:gd name="connsiteY399" fmla="*/ 516429 h 861688"/>
              <a:gd name="connsiteX400" fmla="*/ 647476 w 2525033"/>
              <a:gd name="connsiteY400" fmla="*/ 503613 h 861688"/>
              <a:gd name="connsiteX401" fmla="*/ 469789 w 2525033"/>
              <a:gd name="connsiteY401" fmla="*/ 503613 h 861688"/>
              <a:gd name="connsiteX402" fmla="*/ 448565 w 2525033"/>
              <a:gd name="connsiteY402" fmla="*/ 541266 h 861688"/>
              <a:gd name="connsiteX403" fmla="*/ 479308 w 2525033"/>
              <a:gd name="connsiteY403" fmla="*/ 516429 h 861688"/>
              <a:gd name="connsiteX404" fmla="*/ 469789 w 2525033"/>
              <a:gd name="connsiteY404" fmla="*/ 503613 h 861688"/>
              <a:gd name="connsiteX405" fmla="*/ 1108471 w 2525033"/>
              <a:gd name="connsiteY405" fmla="*/ 493368 h 861688"/>
              <a:gd name="connsiteX406" fmla="*/ 1117403 w 2525033"/>
              <a:gd name="connsiteY406" fmla="*/ 494548 h 861688"/>
              <a:gd name="connsiteX407" fmla="*/ 1108471 w 2525033"/>
              <a:gd name="connsiteY407" fmla="*/ 552505 h 861688"/>
              <a:gd name="connsiteX408" fmla="*/ 1106884 w 2525033"/>
              <a:gd name="connsiteY408" fmla="*/ 573604 h 861688"/>
              <a:gd name="connsiteX409" fmla="*/ 1114817 w 2525033"/>
              <a:gd name="connsiteY409" fmla="*/ 584843 h 861688"/>
              <a:gd name="connsiteX410" fmla="*/ 1114817 w 2525033"/>
              <a:gd name="connsiteY410" fmla="*/ 588196 h 861688"/>
              <a:gd name="connsiteX411" fmla="*/ 1099939 w 2525033"/>
              <a:gd name="connsiteY411" fmla="*/ 590953 h 861688"/>
              <a:gd name="connsiteX412" fmla="*/ 1090420 w 2525033"/>
              <a:gd name="connsiteY412" fmla="*/ 581887 h 861688"/>
              <a:gd name="connsiteX413" fmla="*/ 1093206 w 2525033"/>
              <a:gd name="connsiteY413" fmla="*/ 555858 h 861688"/>
              <a:gd name="connsiteX414" fmla="*/ 1099552 w 2525033"/>
              <a:gd name="connsiteY414" fmla="*/ 515846 h 861688"/>
              <a:gd name="connsiteX415" fmla="*/ 1100538 w 2525033"/>
              <a:gd name="connsiteY415" fmla="*/ 504210 h 861688"/>
              <a:gd name="connsiteX416" fmla="*/ 1088646 w 2525033"/>
              <a:gd name="connsiteY416" fmla="*/ 500459 h 861688"/>
              <a:gd name="connsiteX417" fmla="*/ 1088646 w 2525033"/>
              <a:gd name="connsiteY417" fmla="*/ 496721 h 861688"/>
              <a:gd name="connsiteX418" fmla="*/ 1108471 w 2525033"/>
              <a:gd name="connsiteY418" fmla="*/ 493368 h 861688"/>
              <a:gd name="connsiteX419" fmla="*/ 587914 w 2525033"/>
              <a:gd name="connsiteY419" fmla="*/ 493368 h 861688"/>
              <a:gd name="connsiteX420" fmla="*/ 596833 w 2525033"/>
              <a:gd name="connsiteY420" fmla="*/ 494548 h 861688"/>
              <a:gd name="connsiteX421" fmla="*/ 587914 w 2525033"/>
              <a:gd name="connsiteY421" fmla="*/ 552505 h 861688"/>
              <a:gd name="connsiteX422" fmla="*/ 586327 w 2525033"/>
              <a:gd name="connsiteY422" fmla="*/ 573604 h 861688"/>
              <a:gd name="connsiteX423" fmla="*/ 594260 w 2525033"/>
              <a:gd name="connsiteY423" fmla="*/ 584843 h 861688"/>
              <a:gd name="connsiteX424" fmla="*/ 594260 w 2525033"/>
              <a:gd name="connsiteY424" fmla="*/ 588196 h 861688"/>
              <a:gd name="connsiteX425" fmla="*/ 579394 w 2525033"/>
              <a:gd name="connsiteY425" fmla="*/ 590953 h 861688"/>
              <a:gd name="connsiteX426" fmla="*/ 569875 w 2525033"/>
              <a:gd name="connsiteY426" fmla="*/ 581887 h 861688"/>
              <a:gd name="connsiteX427" fmla="*/ 572649 w 2525033"/>
              <a:gd name="connsiteY427" fmla="*/ 555858 h 861688"/>
              <a:gd name="connsiteX428" fmla="*/ 578995 w 2525033"/>
              <a:gd name="connsiteY428" fmla="*/ 515846 h 861688"/>
              <a:gd name="connsiteX429" fmla="*/ 579981 w 2525033"/>
              <a:gd name="connsiteY429" fmla="*/ 504210 h 861688"/>
              <a:gd name="connsiteX430" fmla="*/ 568089 w 2525033"/>
              <a:gd name="connsiteY430" fmla="*/ 500459 h 861688"/>
              <a:gd name="connsiteX431" fmla="*/ 568089 w 2525033"/>
              <a:gd name="connsiteY431" fmla="*/ 496721 h 861688"/>
              <a:gd name="connsiteX432" fmla="*/ 587914 w 2525033"/>
              <a:gd name="connsiteY432" fmla="*/ 493368 h 861688"/>
              <a:gd name="connsiteX433" fmla="*/ 524230 w 2525033"/>
              <a:gd name="connsiteY433" fmla="*/ 493368 h 861688"/>
              <a:gd name="connsiteX434" fmla="*/ 532562 w 2525033"/>
              <a:gd name="connsiteY434" fmla="*/ 494746 h 861688"/>
              <a:gd name="connsiteX435" fmla="*/ 526603 w 2525033"/>
              <a:gd name="connsiteY435" fmla="*/ 523334 h 861688"/>
              <a:gd name="connsiteX436" fmla="*/ 526803 w 2525033"/>
              <a:gd name="connsiteY436" fmla="*/ 523334 h 861688"/>
              <a:gd name="connsiteX437" fmla="*/ 537321 w 2525033"/>
              <a:gd name="connsiteY437" fmla="*/ 505985 h 861688"/>
              <a:gd name="connsiteX438" fmla="*/ 553973 w 2525033"/>
              <a:gd name="connsiteY438" fmla="*/ 493567 h 861688"/>
              <a:gd name="connsiteX439" fmla="*/ 560519 w 2525033"/>
              <a:gd name="connsiteY439" fmla="*/ 500856 h 861688"/>
              <a:gd name="connsiteX440" fmla="*/ 558333 w 2525033"/>
              <a:gd name="connsiteY440" fmla="*/ 511102 h 861688"/>
              <a:gd name="connsiteX441" fmla="*/ 552187 w 2525033"/>
              <a:gd name="connsiteY441" fmla="*/ 510319 h 861688"/>
              <a:gd name="connsiteX442" fmla="*/ 525417 w 2525033"/>
              <a:gd name="connsiteY442" fmla="*/ 560391 h 861688"/>
              <a:gd name="connsiteX443" fmla="*/ 523830 w 2525033"/>
              <a:gd name="connsiteY443" fmla="*/ 589177 h 861688"/>
              <a:gd name="connsiteX444" fmla="*/ 507378 w 2525033"/>
              <a:gd name="connsiteY444" fmla="*/ 589177 h 861688"/>
              <a:gd name="connsiteX445" fmla="*/ 517084 w 2525033"/>
              <a:gd name="connsiteY445" fmla="*/ 504209 h 861688"/>
              <a:gd name="connsiteX446" fmla="*/ 504992 w 2525033"/>
              <a:gd name="connsiteY446" fmla="*/ 500459 h 861688"/>
              <a:gd name="connsiteX447" fmla="*/ 504992 w 2525033"/>
              <a:gd name="connsiteY447" fmla="*/ 496721 h 861688"/>
              <a:gd name="connsiteX448" fmla="*/ 524230 w 2525033"/>
              <a:gd name="connsiteY448" fmla="*/ 493368 h 861688"/>
              <a:gd name="connsiteX449" fmla="*/ 292077 w 2525033"/>
              <a:gd name="connsiteY449" fmla="*/ 493368 h 861688"/>
              <a:gd name="connsiteX450" fmla="*/ 300996 w 2525033"/>
              <a:gd name="connsiteY450" fmla="*/ 494548 h 861688"/>
              <a:gd name="connsiteX451" fmla="*/ 292077 w 2525033"/>
              <a:gd name="connsiteY451" fmla="*/ 552505 h 861688"/>
              <a:gd name="connsiteX452" fmla="*/ 290490 w 2525033"/>
              <a:gd name="connsiteY452" fmla="*/ 573604 h 861688"/>
              <a:gd name="connsiteX453" fmla="*/ 298423 w 2525033"/>
              <a:gd name="connsiteY453" fmla="*/ 584843 h 861688"/>
              <a:gd name="connsiteX454" fmla="*/ 298423 w 2525033"/>
              <a:gd name="connsiteY454" fmla="*/ 588196 h 861688"/>
              <a:gd name="connsiteX455" fmla="*/ 283557 w 2525033"/>
              <a:gd name="connsiteY455" fmla="*/ 590953 h 861688"/>
              <a:gd name="connsiteX456" fmla="*/ 274038 w 2525033"/>
              <a:gd name="connsiteY456" fmla="*/ 581887 h 861688"/>
              <a:gd name="connsiteX457" fmla="*/ 276812 w 2525033"/>
              <a:gd name="connsiteY457" fmla="*/ 555858 h 861688"/>
              <a:gd name="connsiteX458" fmla="*/ 283158 w 2525033"/>
              <a:gd name="connsiteY458" fmla="*/ 515846 h 861688"/>
              <a:gd name="connsiteX459" fmla="*/ 284144 w 2525033"/>
              <a:gd name="connsiteY459" fmla="*/ 504210 h 861688"/>
              <a:gd name="connsiteX460" fmla="*/ 272252 w 2525033"/>
              <a:gd name="connsiteY460" fmla="*/ 500459 h 861688"/>
              <a:gd name="connsiteX461" fmla="*/ 272252 w 2525033"/>
              <a:gd name="connsiteY461" fmla="*/ 496721 h 861688"/>
              <a:gd name="connsiteX462" fmla="*/ 292077 w 2525033"/>
              <a:gd name="connsiteY462" fmla="*/ 493368 h 861688"/>
              <a:gd name="connsiteX463" fmla="*/ 160267 w 2525033"/>
              <a:gd name="connsiteY463" fmla="*/ 493368 h 861688"/>
              <a:gd name="connsiteX464" fmla="*/ 169193 w 2525033"/>
              <a:gd name="connsiteY464" fmla="*/ 494548 h 861688"/>
              <a:gd name="connsiteX465" fmla="*/ 160267 w 2525033"/>
              <a:gd name="connsiteY465" fmla="*/ 552505 h 861688"/>
              <a:gd name="connsiteX466" fmla="*/ 158681 w 2525033"/>
              <a:gd name="connsiteY466" fmla="*/ 573604 h 861688"/>
              <a:gd name="connsiteX467" fmla="*/ 166619 w 2525033"/>
              <a:gd name="connsiteY467" fmla="*/ 584843 h 861688"/>
              <a:gd name="connsiteX468" fmla="*/ 166619 w 2525033"/>
              <a:gd name="connsiteY468" fmla="*/ 588196 h 861688"/>
              <a:gd name="connsiteX469" fmla="*/ 151741 w 2525033"/>
              <a:gd name="connsiteY469" fmla="*/ 590953 h 861688"/>
              <a:gd name="connsiteX470" fmla="*/ 142222 w 2525033"/>
              <a:gd name="connsiteY470" fmla="*/ 581887 h 861688"/>
              <a:gd name="connsiteX471" fmla="*/ 144996 w 2525033"/>
              <a:gd name="connsiteY471" fmla="*/ 555858 h 861688"/>
              <a:gd name="connsiteX472" fmla="*/ 151342 w 2525033"/>
              <a:gd name="connsiteY472" fmla="*/ 515846 h 861688"/>
              <a:gd name="connsiteX473" fmla="*/ 152335 w 2525033"/>
              <a:gd name="connsiteY473" fmla="*/ 504210 h 861688"/>
              <a:gd name="connsiteX474" fmla="*/ 140436 w 2525033"/>
              <a:gd name="connsiteY474" fmla="*/ 500459 h 861688"/>
              <a:gd name="connsiteX475" fmla="*/ 140436 w 2525033"/>
              <a:gd name="connsiteY475" fmla="*/ 496721 h 861688"/>
              <a:gd name="connsiteX476" fmla="*/ 160267 w 2525033"/>
              <a:gd name="connsiteY476" fmla="*/ 493368 h 861688"/>
              <a:gd name="connsiteX477" fmla="*/ 2074069 w 2525033"/>
              <a:gd name="connsiteY477" fmla="*/ 493169 h 861688"/>
              <a:gd name="connsiteX478" fmla="*/ 2096081 w 2525033"/>
              <a:gd name="connsiteY478" fmla="*/ 496323 h 861688"/>
              <a:gd name="connsiteX479" fmla="*/ 2089135 w 2525033"/>
              <a:gd name="connsiteY479" fmla="*/ 530822 h 861688"/>
              <a:gd name="connsiteX480" fmla="*/ 2084575 w 2525033"/>
              <a:gd name="connsiteY480" fmla="*/ 567879 h 861688"/>
              <a:gd name="connsiteX481" fmla="*/ 2094094 w 2525033"/>
              <a:gd name="connsiteY481" fmla="*/ 583849 h 861688"/>
              <a:gd name="connsiteX482" fmla="*/ 2094094 w 2525033"/>
              <a:gd name="connsiteY482" fmla="*/ 587997 h 861688"/>
              <a:gd name="connsiteX483" fmla="*/ 2076443 w 2525033"/>
              <a:gd name="connsiteY483" fmla="*/ 590952 h 861688"/>
              <a:gd name="connsiteX484" fmla="*/ 2068111 w 2525033"/>
              <a:gd name="connsiteY484" fmla="*/ 589574 h 861688"/>
              <a:gd name="connsiteX485" fmla="*/ 2072670 w 2525033"/>
              <a:gd name="connsiteY485" fmla="*/ 560192 h 861688"/>
              <a:gd name="connsiteX486" fmla="*/ 2072483 w 2525033"/>
              <a:gd name="connsiteY486" fmla="*/ 560192 h 861688"/>
              <a:gd name="connsiteX487" fmla="*/ 2041740 w 2525033"/>
              <a:gd name="connsiteY487" fmla="*/ 591933 h 861688"/>
              <a:gd name="connsiteX488" fmla="*/ 2023689 w 2525033"/>
              <a:gd name="connsiteY488" fmla="*/ 557236 h 861688"/>
              <a:gd name="connsiteX489" fmla="*/ 2074069 w 2525033"/>
              <a:gd name="connsiteY489" fmla="*/ 493169 h 861688"/>
              <a:gd name="connsiteX490" fmla="*/ 1562382 w 2525033"/>
              <a:gd name="connsiteY490" fmla="*/ 493169 h 861688"/>
              <a:gd name="connsiteX491" fmla="*/ 1584394 w 2525033"/>
              <a:gd name="connsiteY491" fmla="*/ 496323 h 861688"/>
              <a:gd name="connsiteX492" fmla="*/ 1577448 w 2525033"/>
              <a:gd name="connsiteY492" fmla="*/ 530822 h 861688"/>
              <a:gd name="connsiteX493" fmla="*/ 1572888 w 2525033"/>
              <a:gd name="connsiteY493" fmla="*/ 567879 h 861688"/>
              <a:gd name="connsiteX494" fmla="*/ 1582407 w 2525033"/>
              <a:gd name="connsiteY494" fmla="*/ 583849 h 861688"/>
              <a:gd name="connsiteX495" fmla="*/ 1582407 w 2525033"/>
              <a:gd name="connsiteY495" fmla="*/ 587997 h 861688"/>
              <a:gd name="connsiteX496" fmla="*/ 1564756 w 2525033"/>
              <a:gd name="connsiteY496" fmla="*/ 590952 h 861688"/>
              <a:gd name="connsiteX497" fmla="*/ 1556424 w 2525033"/>
              <a:gd name="connsiteY497" fmla="*/ 589574 h 861688"/>
              <a:gd name="connsiteX498" fmla="*/ 1560996 w 2525033"/>
              <a:gd name="connsiteY498" fmla="*/ 560192 h 861688"/>
              <a:gd name="connsiteX499" fmla="*/ 1560796 w 2525033"/>
              <a:gd name="connsiteY499" fmla="*/ 560192 h 861688"/>
              <a:gd name="connsiteX500" fmla="*/ 1530053 w 2525033"/>
              <a:gd name="connsiteY500" fmla="*/ 591933 h 861688"/>
              <a:gd name="connsiteX501" fmla="*/ 1512002 w 2525033"/>
              <a:gd name="connsiteY501" fmla="*/ 557236 h 861688"/>
              <a:gd name="connsiteX502" fmla="*/ 1562382 w 2525033"/>
              <a:gd name="connsiteY502" fmla="*/ 493169 h 861688"/>
              <a:gd name="connsiteX503" fmla="*/ 835444 w 2525033"/>
              <a:gd name="connsiteY503" fmla="*/ 493169 h 861688"/>
              <a:gd name="connsiteX504" fmla="*/ 857456 w 2525033"/>
              <a:gd name="connsiteY504" fmla="*/ 496323 h 861688"/>
              <a:gd name="connsiteX505" fmla="*/ 850510 w 2525033"/>
              <a:gd name="connsiteY505" fmla="*/ 530822 h 861688"/>
              <a:gd name="connsiteX506" fmla="*/ 845950 w 2525033"/>
              <a:gd name="connsiteY506" fmla="*/ 567879 h 861688"/>
              <a:gd name="connsiteX507" fmla="*/ 855469 w 2525033"/>
              <a:gd name="connsiteY507" fmla="*/ 583849 h 861688"/>
              <a:gd name="connsiteX508" fmla="*/ 855469 w 2525033"/>
              <a:gd name="connsiteY508" fmla="*/ 587997 h 861688"/>
              <a:gd name="connsiteX509" fmla="*/ 837818 w 2525033"/>
              <a:gd name="connsiteY509" fmla="*/ 590952 h 861688"/>
              <a:gd name="connsiteX510" fmla="*/ 829486 w 2525033"/>
              <a:gd name="connsiteY510" fmla="*/ 589574 h 861688"/>
              <a:gd name="connsiteX511" fmla="*/ 834058 w 2525033"/>
              <a:gd name="connsiteY511" fmla="*/ 560192 h 861688"/>
              <a:gd name="connsiteX512" fmla="*/ 833858 w 2525033"/>
              <a:gd name="connsiteY512" fmla="*/ 560192 h 861688"/>
              <a:gd name="connsiteX513" fmla="*/ 803115 w 2525033"/>
              <a:gd name="connsiteY513" fmla="*/ 591933 h 861688"/>
              <a:gd name="connsiteX514" fmla="*/ 785064 w 2525033"/>
              <a:gd name="connsiteY514" fmla="*/ 557236 h 861688"/>
              <a:gd name="connsiteX515" fmla="*/ 835444 w 2525033"/>
              <a:gd name="connsiteY515" fmla="*/ 493169 h 861688"/>
              <a:gd name="connsiteX516" fmla="*/ 767825 w 2525033"/>
              <a:gd name="connsiteY516" fmla="*/ 493169 h 861688"/>
              <a:gd name="connsiteX517" fmla="*/ 778543 w 2525033"/>
              <a:gd name="connsiteY517" fmla="*/ 504991 h 861688"/>
              <a:gd name="connsiteX518" fmla="*/ 740067 w 2525033"/>
              <a:gd name="connsiteY518" fmla="*/ 585240 h 861688"/>
              <a:gd name="connsiteX519" fmla="*/ 729561 w 2525033"/>
              <a:gd name="connsiteY519" fmla="*/ 592529 h 861688"/>
              <a:gd name="connsiteX520" fmla="*/ 725589 w 2525033"/>
              <a:gd name="connsiteY520" fmla="*/ 592529 h 861688"/>
              <a:gd name="connsiteX521" fmla="*/ 717457 w 2525033"/>
              <a:gd name="connsiteY521" fmla="*/ 503812 h 861688"/>
              <a:gd name="connsiteX522" fmla="*/ 708937 w 2525033"/>
              <a:gd name="connsiteY522" fmla="*/ 500459 h 861688"/>
              <a:gd name="connsiteX523" fmla="*/ 708937 w 2525033"/>
              <a:gd name="connsiteY523" fmla="*/ 496323 h 861688"/>
              <a:gd name="connsiteX524" fmla="*/ 725189 w 2525033"/>
              <a:gd name="connsiteY524" fmla="*/ 493368 h 861688"/>
              <a:gd name="connsiteX525" fmla="*/ 733322 w 2525033"/>
              <a:gd name="connsiteY525" fmla="*/ 494547 h 861688"/>
              <a:gd name="connsiteX526" fmla="*/ 737694 w 2525033"/>
              <a:gd name="connsiteY526" fmla="*/ 575181 h 861688"/>
              <a:gd name="connsiteX527" fmla="*/ 737881 w 2525033"/>
              <a:gd name="connsiteY527" fmla="*/ 575181 h 861688"/>
              <a:gd name="connsiteX528" fmla="*/ 762878 w 2525033"/>
              <a:gd name="connsiteY528" fmla="*/ 510120 h 861688"/>
              <a:gd name="connsiteX529" fmla="*/ 755532 w 2525033"/>
              <a:gd name="connsiteY529" fmla="*/ 499279 h 861688"/>
              <a:gd name="connsiteX530" fmla="*/ 755532 w 2525033"/>
              <a:gd name="connsiteY530" fmla="*/ 496125 h 861688"/>
              <a:gd name="connsiteX531" fmla="*/ 767825 w 2525033"/>
              <a:gd name="connsiteY531" fmla="*/ 493169 h 861688"/>
              <a:gd name="connsiteX532" fmla="*/ 2508182 w 2525033"/>
              <a:gd name="connsiteY532" fmla="*/ 492970 h 861688"/>
              <a:gd name="connsiteX533" fmla="*/ 2523847 w 2525033"/>
              <a:gd name="connsiteY533" fmla="*/ 511101 h 861688"/>
              <a:gd name="connsiteX534" fmla="*/ 2520874 w 2525033"/>
              <a:gd name="connsiteY534" fmla="*/ 535950 h 861688"/>
              <a:gd name="connsiteX535" fmla="*/ 2517301 w 2525033"/>
              <a:gd name="connsiteY535" fmla="*/ 557236 h 861688"/>
              <a:gd name="connsiteX536" fmla="*/ 2515714 w 2525033"/>
              <a:gd name="connsiteY536" fmla="*/ 573603 h 861688"/>
              <a:gd name="connsiteX537" fmla="*/ 2525033 w 2525033"/>
              <a:gd name="connsiteY537" fmla="*/ 583849 h 861688"/>
              <a:gd name="connsiteX538" fmla="*/ 2525033 w 2525033"/>
              <a:gd name="connsiteY538" fmla="*/ 587202 h 861688"/>
              <a:gd name="connsiteX539" fmla="*/ 2509168 w 2525033"/>
              <a:gd name="connsiteY539" fmla="*/ 590952 h 861688"/>
              <a:gd name="connsiteX540" fmla="*/ 2499450 w 2525033"/>
              <a:gd name="connsiteY540" fmla="*/ 581886 h 861688"/>
              <a:gd name="connsiteX541" fmla="*/ 2501836 w 2525033"/>
              <a:gd name="connsiteY541" fmla="*/ 560986 h 861688"/>
              <a:gd name="connsiteX542" fmla="*/ 2505596 w 2525033"/>
              <a:gd name="connsiteY542" fmla="*/ 538310 h 861688"/>
              <a:gd name="connsiteX543" fmla="*/ 2507582 w 2525033"/>
              <a:gd name="connsiteY543" fmla="*/ 518403 h 861688"/>
              <a:gd name="connsiteX544" fmla="*/ 2498863 w 2525033"/>
              <a:gd name="connsiteY544" fmla="*/ 506568 h 861688"/>
              <a:gd name="connsiteX545" fmla="*/ 2471093 w 2525033"/>
              <a:gd name="connsiteY545" fmla="*/ 555857 h 861688"/>
              <a:gd name="connsiteX546" fmla="*/ 2469906 w 2525033"/>
              <a:gd name="connsiteY546" fmla="*/ 589176 h 861688"/>
              <a:gd name="connsiteX547" fmla="*/ 2453054 w 2525033"/>
              <a:gd name="connsiteY547" fmla="*/ 589176 h 861688"/>
              <a:gd name="connsiteX548" fmla="*/ 2462960 w 2525033"/>
              <a:gd name="connsiteY548" fmla="*/ 504209 h 861688"/>
              <a:gd name="connsiteX549" fmla="*/ 2450868 w 2525033"/>
              <a:gd name="connsiteY549" fmla="*/ 500458 h 861688"/>
              <a:gd name="connsiteX550" fmla="*/ 2450868 w 2525033"/>
              <a:gd name="connsiteY550" fmla="*/ 496720 h 861688"/>
              <a:gd name="connsiteX551" fmla="*/ 2470506 w 2525033"/>
              <a:gd name="connsiteY551" fmla="*/ 493367 h 861688"/>
              <a:gd name="connsiteX552" fmla="*/ 2478638 w 2525033"/>
              <a:gd name="connsiteY552" fmla="*/ 494746 h 861688"/>
              <a:gd name="connsiteX553" fmla="*/ 2472292 w 2525033"/>
              <a:gd name="connsiteY553" fmla="*/ 524910 h 861688"/>
              <a:gd name="connsiteX554" fmla="*/ 2472479 w 2525033"/>
              <a:gd name="connsiteY554" fmla="*/ 524910 h 861688"/>
              <a:gd name="connsiteX555" fmla="*/ 2508182 w 2525033"/>
              <a:gd name="connsiteY555" fmla="*/ 492970 h 861688"/>
              <a:gd name="connsiteX556" fmla="*/ 2314055 w 2525033"/>
              <a:gd name="connsiteY556" fmla="*/ 492970 h 861688"/>
              <a:gd name="connsiteX557" fmla="*/ 2329720 w 2525033"/>
              <a:gd name="connsiteY557" fmla="*/ 511101 h 861688"/>
              <a:gd name="connsiteX558" fmla="*/ 2326747 w 2525033"/>
              <a:gd name="connsiteY558" fmla="*/ 535950 h 861688"/>
              <a:gd name="connsiteX559" fmla="*/ 2323174 w 2525033"/>
              <a:gd name="connsiteY559" fmla="*/ 557236 h 861688"/>
              <a:gd name="connsiteX560" fmla="*/ 2321587 w 2525033"/>
              <a:gd name="connsiteY560" fmla="*/ 573603 h 861688"/>
              <a:gd name="connsiteX561" fmla="*/ 2330906 w 2525033"/>
              <a:gd name="connsiteY561" fmla="*/ 583849 h 861688"/>
              <a:gd name="connsiteX562" fmla="*/ 2330906 w 2525033"/>
              <a:gd name="connsiteY562" fmla="*/ 587202 h 861688"/>
              <a:gd name="connsiteX563" fmla="*/ 2315041 w 2525033"/>
              <a:gd name="connsiteY563" fmla="*/ 590952 h 861688"/>
              <a:gd name="connsiteX564" fmla="*/ 2305323 w 2525033"/>
              <a:gd name="connsiteY564" fmla="*/ 581886 h 861688"/>
              <a:gd name="connsiteX565" fmla="*/ 2307709 w 2525033"/>
              <a:gd name="connsiteY565" fmla="*/ 560986 h 861688"/>
              <a:gd name="connsiteX566" fmla="*/ 2311469 w 2525033"/>
              <a:gd name="connsiteY566" fmla="*/ 538310 h 861688"/>
              <a:gd name="connsiteX567" fmla="*/ 2313455 w 2525033"/>
              <a:gd name="connsiteY567" fmla="*/ 518403 h 861688"/>
              <a:gd name="connsiteX568" fmla="*/ 2304736 w 2525033"/>
              <a:gd name="connsiteY568" fmla="*/ 506568 h 861688"/>
              <a:gd name="connsiteX569" fmla="*/ 2276966 w 2525033"/>
              <a:gd name="connsiteY569" fmla="*/ 555857 h 861688"/>
              <a:gd name="connsiteX570" fmla="*/ 2275779 w 2525033"/>
              <a:gd name="connsiteY570" fmla="*/ 589176 h 861688"/>
              <a:gd name="connsiteX571" fmla="*/ 2258927 w 2525033"/>
              <a:gd name="connsiteY571" fmla="*/ 589176 h 861688"/>
              <a:gd name="connsiteX572" fmla="*/ 2268833 w 2525033"/>
              <a:gd name="connsiteY572" fmla="*/ 504209 h 861688"/>
              <a:gd name="connsiteX573" fmla="*/ 2256741 w 2525033"/>
              <a:gd name="connsiteY573" fmla="*/ 500458 h 861688"/>
              <a:gd name="connsiteX574" fmla="*/ 2256741 w 2525033"/>
              <a:gd name="connsiteY574" fmla="*/ 496720 h 861688"/>
              <a:gd name="connsiteX575" fmla="*/ 2276379 w 2525033"/>
              <a:gd name="connsiteY575" fmla="*/ 493367 h 861688"/>
              <a:gd name="connsiteX576" fmla="*/ 2284511 w 2525033"/>
              <a:gd name="connsiteY576" fmla="*/ 494746 h 861688"/>
              <a:gd name="connsiteX577" fmla="*/ 2278165 w 2525033"/>
              <a:gd name="connsiteY577" fmla="*/ 524910 h 861688"/>
              <a:gd name="connsiteX578" fmla="*/ 2278352 w 2525033"/>
              <a:gd name="connsiteY578" fmla="*/ 524910 h 861688"/>
              <a:gd name="connsiteX579" fmla="*/ 2314055 w 2525033"/>
              <a:gd name="connsiteY579" fmla="*/ 492970 h 861688"/>
              <a:gd name="connsiteX580" fmla="*/ 1654687 w 2525033"/>
              <a:gd name="connsiteY580" fmla="*/ 492970 h 861688"/>
              <a:gd name="connsiteX581" fmla="*/ 1670352 w 2525033"/>
              <a:gd name="connsiteY581" fmla="*/ 511101 h 861688"/>
              <a:gd name="connsiteX582" fmla="*/ 1667379 w 2525033"/>
              <a:gd name="connsiteY582" fmla="*/ 535950 h 861688"/>
              <a:gd name="connsiteX583" fmla="*/ 1663806 w 2525033"/>
              <a:gd name="connsiteY583" fmla="*/ 557236 h 861688"/>
              <a:gd name="connsiteX584" fmla="*/ 1662219 w 2525033"/>
              <a:gd name="connsiteY584" fmla="*/ 573603 h 861688"/>
              <a:gd name="connsiteX585" fmla="*/ 1671538 w 2525033"/>
              <a:gd name="connsiteY585" fmla="*/ 583849 h 861688"/>
              <a:gd name="connsiteX586" fmla="*/ 1671538 w 2525033"/>
              <a:gd name="connsiteY586" fmla="*/ 587202 h 861688"/>
              <a:gd name="connsiteX587" fmla="*/ 1655673 w 2525033"/>
              <a:gd name="connsiteY587" fmla="*/ 590952 h 861688"/>
              <a:gd name="connsiteX588" fmla="*/ 1645955 w 2525033"/>
              <a:gd name="connsiteY588" fmla="*/ 581886 h 861688"/>
              <a:gd name="connsiteX589" fmla="*/ 1648341 w 2525033"/>
              <a:gd name="connsiteY589" fmla="*/ 560986 h 861688"/>
              <a:gd name="connsiteX590" fmla="*/ 1652113 w 2525033"/>
              <a:gd name="connsiteY590" fmla="*/ 538310 h 861688"/>
              <a:gd name="connsiteX591" fmla="*/ 1654087 w 2525033"/>
              <a:gd name="connsiteY591" fmla="*/ 518403 h 861688"/>
              <a:gd name="connsiteX592" fmla="*/ 1645368 w 2525033"/>
              <a:gd name="connsiteY592" fmla="*/ 506568 h 861688"/>
              <a:gd name="connsiteX593" fmla="*/ 1617598 w 2525033"/>
              <a:gd name="connsiteY593" fmla="*/ 555857 h 861688"/>
              <a:gd name="connsiteX594" fmla="*/ 1616411 w 2525033"/>
              <a:gd name="connsiteY594" fmla="*/ 589176 h 861688"/>
              <a:gd name="connsiteX595" fmla="*/ 1599559 w 2525033"/>
              <a:gd name="connsiteY595" fmla="*/ 589176 h 861688"/>
              <a:gd name="connsiteX596" fmla="*/ 1609465 w 2525033"/>
              <a:gd name="connsiteY596" fmla="*/ 504209 h 861688"/>
              <a:gd name="connsiteX597" fmla="*/ 1597373 w 2525033"/>
              <a:gd name="connsiteY597" fmla="*/ 500458 h 861688"/>
              <a:gd name="connsiteX598" fmla="*/ 1597373 w 2525033"/>
              <a:gd name="connsiteY598" fmla="*/ 496720 h 861688"/>
              <a:gd name="connsiteX599" fmla="*/ 1617011 w 2525033"/>
              <a:gd name="connsiteY599" fmla="*/ 493367 h 861688"/>
              <a:gd name="connsiteX600" fmla="*/ 1625130 w 2525033"/>
              <a:gd name="connsiteY600" fmla="*/ 494746 h 861688"/>
              <a:gd name="connsiteX601" fmla="*/ 1618784 w 2525033"/>
              <a:gd name="connsiteY601" fmla="*/ 524910 h 861688"/>
              <a:gd name="connsiteX602" fmla="*/ 1618984 w 2525033"/>
              <a:gd name="connsiteY602" fmla="*/ 524910 h 861688"/>
              <a:gd name="connsiteX603" fmla="*/ 1654687 w 2525033"/>
              <a:gd name="connsiteY603" fmla="*/ 492970 h 861688"/>
              <a:gd name="connsiteX604" fmla="*/ 1438674 w 2525033"/>
              <a:gd name="connsiteY604" fmla="*/ 492970 h 861688"/>
              <a:gd name="connsiteX605" fmla="*/ 1454339 w 2525033"/>
              <a:gd name="connsiteY605" fmla="*/ 511101 h 861688"/>
              <a:gd name="connsiteX606" fmla="*/ 1451366 w 2525033"/>
              <a:gd name="connsiteY606" fmla="*/ 535950 h 861688"/>
              <a:gd name="connsiteX607" fmla="*/ 1447793 w 2525033"/>
              <a:gd name="connsiteY607" fmla="*/ 557236 h 861688"/>
              <a:gd name="connsiteX608" fmla="*/ 1446206 w 2525033"/>
              <a:gd name="connsiteY608" fmla="*/ 573603 h 861688"/>
              <a:gd name="connsiteX609" fmla="*/ 1455525 w 2525033"/>
              <a:gd name="connsiteY609" fmla="*/ 583849 h 861688"/>
              <a:gd name="connsiteX610" fmla="*/ 1455525 w 2525033"/>
              <a:gd name="connsiteY610" fmla="*/ 587202 h 861688"/>
              <a:gd name="connsiteX611" fmla="*/ 1439660 w 2525033"/>
              <a:gd name="connsiteY611" fmla="*/ 590952 h 861688"/>
              <a:gd name="connsiteX612" fmla="*/ 1429942 w 2525033"/>
              <a:gd name="connsiteY612" fmla="*/ 581886 h 861688"/>
              <a:gd name="connsiteX613" fmla="*/ 1432328 w 2525033"/>
              <a:gd name="connsiteY613" fmla="*/ 560986 h 861688"/>
              <a:gd name="connsiteX614" fmla="*/ 1436100 w 2525033"/>
              <a:gd name="connsiteY614" fmla="*/ 538310 h 861688"/>
              <a:gd name="connsiteX615" fmla="*/ 1438074 w 2525033"/>
              <a:gd name="connsiteY615" fmla="*/ 518403 h 861688"/>
              <a:gd name="connsiteX616" fmla="*/ 1429355 w 2525033"/>
              <a:gd name="connsiteY616" fmla="*/ 506568 h 861688"/>
              <a:gd name="connsiteX617" fmla="*/ 1401585 w 2525033"/>
              <a:gd name="connsiteY617" fmla="*/ 555857 h 861688"/>
              <a:gd name="connsiteX618" fmla="*/ 1400398 w 2525033"/>
              <a:gd name="connsiteY618" fmla="*/ 589176 h 861688"/>
              <a:gd name="connsiteX619" fmla="*/ 1383546 w 2525033"/>
              <a:gd name="connsiteY619" fmla="*/ 589176 h 861688"/>
              <a:gd name="connsiteX620" fmla="*/ 1393452 w 2525033"/>
              <a:gd name="connsiteY620" fmla="*/ 504209 h 861688"/>
              <a:gd name="connsiteX621" fmla="*/ 1381360 w 2525033"/>
              <a:gd name="connsiteY621" fmla="*/ 500458 h 861688"/>
              <a:gd name="connsiteX622" fmla="*/ 1381360 w 2525033"/>
              <a:gd name="connsiteY622" fmla="*/ 496720 h 861688"/>
              <a:gd name="connsiteX623" fmla="*/ 1400998 w 2525033"/>
              <a:gd name="connsiteY623" fmla="*/ 493367 h 861688"/>
              <a:gd name="connsiteX624" fmla="*/ 1409117 w 2525033"/>
              <a:gd name="connsiteY624" fmla="*/ 494746 h 861688"/>
              <a:gd name="connsiteX625" fmla="*/ 1402771 w 2525033"/>
              <a:gd name="connsiteY625" fmla="*/ 524910 h 861688"/>
              <a:gd name="connsiteX626" fmla="*/ 1402971 w 2525033"/>
              <a:gd name="connsiteY626" fmla="*/ 524910 h 861688"/>
              <a:gd name="connsiteX627" fmla="*/ 1438674 w 2525033"/>
              <a:gd name="connsiteY627" fmla="*/ 492970 h 861688"/>
              <a:gd name="connsiteX628" fmla="*/ 1277002 w 2525033"/>
              <a:gd name="connsiteY628" fmla="*/ 492970 h 861688"/>
              <a:gd name="connsiteX629" fmla="*/ 1292667 w 2525033"/>
              <a:gd name="connsiteY629" fmla="*/ 511101 h 861688"/>
              <a:gd name="connsiteX630" fmla="*/ 1289694 w 2525033"/>
              <a:gd name="connsiteY630" fmla="*/ 535950 h 861688"/>
              <a:gd name="connsiteX631" fmla="*/ 1286121 w 2525033"/>
              <a:gd name="connsiteY631" fmla="*/ 557236 h 861688"/>
              <a:gd name="connsiteX632" fmla="*/ 1284534 w 2525033"/>
              <a:gd name="connsiteY632" fmla="*/ 573603 h 861688"/>
              <a:gd name="connsiteX633" fmla="*/ 1293853 w 2525033"/>
              <a:gd name="connsiteY633" fmla="*/ 583849 h 861688"/>
              <a:gd name="connsiteX634" fmla="*/ 1293853 w 2525033"/>
              <a:gd name="connsiteY634" fmla="*/ 587202 h 861688"/>
              <a:gd name="connsiteX635" fmla="*/ 1277988 w 2525033"/>
              <a:gd name="connsiteY635" fmla="*/ 590952 h 861688"/>
              <a:gd name="connsiteX636" fmla="*/ 1268270 w 2525033"/>
              <a:gd name="connsiteY636" fmla="*/ 581886 h 861688"/>
              <a:gd name="connsiteX637" fmla="*/ 1270656 w 2525033"/>
              <a:gd name="connsiteY637" fmla="*/ 560986 h 861688"/>
              <a:gd name="connsiteX638" fmla="*/ 1274428 w 2525033"/>
              <a:gd name="connsiteY638" fmla="*/ 538310 h 861688"/>
              <a:gd name="connsiteX639" fmla="*/ 1276402 w 2525033"/>
              <a:gd name="connsiteY639" fmla="*/ 518403 h 861688"/>
              <a:gd name="connsiteX640" fmla="*/ 1267683 w 2525033"/>
              <a:gd name="connsiteY640" fmla="*/ 506568 h 861688"/>
              <a:gd name="connsiteX641" fmla="*/ 1239913 w 2525033"/>
              <a:gd name="connsiteY641" fmla="*/ 555857 h 861688"/>
              <a:gd name="connsiteX642" fmla="*/ 1238726 w 2525033"/>
              <a:gd name="connsiteY642" fmla="*/ 589176 h 861688"/>
              <a:gd name="connsiteX643" fmla="*/ 1221874 w 2525033"/>
              <a:gd name="connsiteY643" fmla="*/ 589176 h 861688"/>
              <a:gd name="connsiteX644" fmla="*/ 1231780 w 2525033"/>
              <a:gd name="connsiteY644" fmla="*/ 504209 h 861688"/>
              <a:gd name="connsiteX645" fmla="*/ 1219688 w 2525033"/>
              <a:gd name="connsiteY645" fmla="*/ 500458 h 861688"/>
              <a:gd name="connsiteX646" fmla="*/ 1219688 w 2525033"/>
              <a:gd name="connsiteY646" fmla="*/ 496720 h 861688"/>
              <a:gd name="connsiteX647" fmla="*/ 1239326 w 2525033"/>
              <a:gd name="connsiteY647" fmla="*/ 493367 h 861688"/>
              <a:gd name="connsiteX648" fmla="*/ 1247445 w 2525033"/>
              <a:gd name="connsiteY648" fmla="*/ 494746 h 861688"/>
              <a:gd name="connsiteX649" fmla="*/ 1241099 w 2525033"/>
              <a:gd name="connsiteY649" fmla="*/ 524910 h 861688"/>
              <a:gd name="connsiteX650" fmla="*/ 1241299 w 2525033"/>
              <a:gd name="connsiteY650" fmla="*/ 524910 h 861688"/>
              <a:gd name="connsiteX651" fmla="*/ 1277002 w 2525033"/>
              <a:gd name="connsiteY651" fmla="*/ 492970 h 861688"/>
              <a:gd name="connsiteX652" fmla="*/ 1188383 w 2525033"/>
              <a:gd name="connsiteY652" fmla="*/ 492970 h 861688"/>
              <a:gd name="connsiteX653" fmla="*/ 1204048 w 2525033"/>
              <a:gd name="connsiteY653" fmla="*/ 511101 h 861688"/>
              <a:gd name="connsiteX654" fmla="*/ 1201075 w 2525033"/>
              <a:gd name="connsiteY654" fmla="*/ 535950 h 861688"/>
              <a:gd name="connsiteX655" fmla="*/ 1197502 w 2525033"/>
              <a:gd name="connsiteY655" fmla="*/ 557236 h 861688"/>
              <a:gd name="connsiteX656" fmla="*/ 1195915 w 2525033"/>
              <a:gd name="connsiteY656" fmla="*/ 573603 h 861688"/>
              <a:gd name="connsiteX657" fmla="*/ 1205234 w 2525033"/>
              <a:gd name="connsiteY657" fmla="*/ 583849 h 861688"/>
              <a:gd name="connsiteX658" fmla="*/ 1205234 w 2525033"/>
              <a:gd name="connsiteY658" fmla="*/ 587202 h 861688"/>
              <a:gd name="connsiteX659" fmla="*/ 1189369 w 2525033"/>
              <a:gd name="connsiteY659" fmla="*/ 590952 h 861688"/>
              <a:gd name="connsiteX660" fmla="*/ 1179651 w 2525033"/>
              <a:gd name="connsiteY660" fmla="*/ 581886 h 861688"/>
              <a:gd name="connsiteX661" fmla="*/ 1182037 w 2525033"/>
              <a:gd name="connsiteY661" fmla="*/ 560986 h 861688"/>
              <a:gd name="connsiteX662" fmla="*/ 1185809 w 2525033"/>
              <a:gd name="connsiteY662" fmla="*/ 538310 h 861688"/>
              <a:gd name="connsiteX663" fmla="*/ 1187783 w 2525033"/>
              <a:gd name="connsiteY663" fmla="*/ 518403 h 861688"/>
              <a:gd name="connsiteX664" fmla="*/ 1179064 w 2525033"/>
              <a:gd name="connsiteY664" fmla="*/ 506568 h 861688"/>
              <a:gd name="connsiteX665" fmla="*/ 1151294 w 2525033"/>
              <a:gd name="connsiteY665" fmla="*/ 555857 h 861688"/>
              <a:gd name="connsiteX666" fmla="*/ 1150107 w 2525033"/>
              <a:gd name="connsiteY666" fmla="*/ 589176 h 861688"/>
              <a:gd name="connsiteX667" fmla="*/ 1133255 w 2525033"/>
              <a:gd name="connsiteY667" fmla="*/ 589176 h 861688"/>
              <a:gd name="connsiteX668" fmla="*/ 1143161 w 2525033"/>
              <a:gd name="connsiteY668" fmla="*/ 504209 h 861688"/>
              <a:gd name="connsiteX669" fmla="*/ 1131069 w 2525033"/>
              <a:gd name="connsiteY669" fmla="*/ 500458 h 861688"/>
              <a:gd name="connsiteX670" fmla="*/ 1131069 w 2525033"/>
              <a:gd name="connsiteY670" fmla="*/ 496720 h 861688"/>
              <a:gd name="connsiteX671" fmla="*/ 1150707 w 2525033"/>
              <a:gd name="connsiteY671" fmla="*/ 493367 h 861688"/>
              <a:gd name="connsiteX672" fmla="*/ 1158826 w 2525033"/>
              <a:gd name="connsiteY672" fmla="*/ 494746 h 861688"/>
              <a:gd name="connsiteX673" fmla="*/ 1152480 w 2525033"/>
              <a:gd name="connsiteY673" fmla="*/ 524910 h 861688"/>
              <a:gd name="connsiteX674" fmla="*/ 1152680 w 2525033"/>
              <a:gd name="connsiteY674" fmla="*/ 524910 h 861688"/>
              <a:gd name="connsiteX675" fmla="*/ 1188383 w 2525033"/>
              <a:gd name="connsiteY675" fmla="*/ 492970 h 861688"/>
              <a:gd name="connsiteX676" fmla="*/ 927748 w 2525033"/>
              <a:gd name="connsiteY676" fmla="*/ 492970 h 861688"/>
              <a:gd name="connsiteX677" fmla="*/ 943413 w 2525033"/>
              <a:gd name="connsiteY677" fmla="*/ 511101 h 861688"/>
              <a:gd name="connsiteX678" fmla="*/ 940440 w 2525033"/>
              <a:gd name="connsiteY678" fmla="*/ 535950 h 861688"/>
              <a:gd name="connsiteX679" fmla="*/ 936867 w 2525033"/>
              <a:gd name="connsiteY679" fmla="*/ 557236 h 861688"/>
              <a:gd name="connsiteX680" fmla="*/ 935280 w 2525033"/>
              <a:gd name="connsiteY680" fmla="*/ 573603 h 861688"/>
              <a:gd name="connsiteX681" fmla="*/ 944599 w 2525033"/>
              <a:gd name="connsiteY681" fmla="*/ 583849 h 861688"/>
              <a:gd name="connsiteX682" fmla="*/ 944599 w 2525033"/>
              <a:gd name="connsiteY682" fmla="*/ 587202 h 861688"/>
              <a:gd name="connsiteX683" fmla="*/ 928734 w 2525033"/>
              <a:gd name="connsiteY683" fmla="*/ 590952 h 861688"/>
              <a:gd name="connsiteX684" fmla="*/ 919016 w 2525033"/>
              <a:gd name="connsiteY684" fmla="*/ 581886 h 861688"/>
              <a:gd name="connsiteX685" fmla="*/ 921402 w 2525033"/>
              <a:gd name="connsiteY685" fmla="*/ 560986 h 861688"/>
              <a:gd name="connsiteX686" fmla="*/ 925174 w 2525033"/>
              <a:gd name="connsiteY686" fmla="*/ 538310 h 861688"/>
              <a:gd name="connsiteX687" fmla="*/ 927148 w 2525033"/>
              <a:gd name="connsiteY687" fmla="*/ 518403 h 861688"/>
              <a:gd name="connsiteX688" fmla="*/ 918429 w 2525033"/>
              <a:gd name="connsiteY688" fmla="*/ 506568 h 861688"/>
              <a:gd name="connsiteX689" fmla="*/ 890659 w 2525033"/>
              <a:gd name="connsiteY689" fmla="*/ 555857 h 861688"/>
              <a:gd name="connsiteX690" fmla="*/ 889472 w 2525033"/>
              <a:gd name="connsiteY690" fmla="*/ 589176 h 861688"/>
              <a:gd name="connsiteX691" fmla="*/ 872620 w 2525033"/>
              <a:gd name="connsiteY691" fmla="*/ 589176 h 861688"/>
              <a:gd name="connsiteX692" fmla="*/ 882526 w 2525033"/>
              <a:gd name="connsiteY692" fmla="*/ 504209 h 861688"/>
              <a:gd name="connsiteX693" fmla="*/ 870434 w 2525033"/>
              <a:gd name="connsiteY693" fmla="*/ 500458 h 861688"/>
              <a:gd name="connsiteX694" fmla="*/ 870434 w 2525033"/>
              <a:gd name="connsiteY694" fmla="*/ 496720 h 861688"/>
              <a:gd name="connsiteX695" fmla="*/ 890072 w 2525033"/>
              <a:gd name="connsiteY695" fmla="*/ 493367 h 861688"/>
              <a:gd name="connsiteX696" fmla="*/ 898191 w 2525033"/>
              <a:gd name="connsiteY696" fmla="*/ 494746 h 861688"/>
              <a:gd name="connsiteX697" fmla="*/ 891845 w 2525033"/>
              <a:gd name="connsiteY697" fmla="*/ 524910 h 861688"/>
              <a:gd name="connsiteX698" fmla="*/ 892045 w 2525033"/>
              <a:gd name="connsiteY698" fmla="*/ 524910 h 861688"/>
              <a:gd name="connsiteX699" fmla="*/ 927748 w 2525033"/>
              <a:gd name="connsiteY699" fmla="*/ 492970 h 861688"/>
              <a:gd name="connsiteX700" fmla="*/ 240173 w 2525033"/>
              <a:gd name="connsiteY700" fmla="*/ 492970 h 861688"/>
              <a:gd name="connsiteX701" fmla="*/ 255838 w 2525033"/>
              <a:gd name="connsiteY701" fmla="*/ 511101 h 861688"/>
              <a:gd name="connsiteX702" fmla="*/ 252865 w 2525033"/>
              <a:gd name="connsiteY702" fmla="*/ 535950 h 861688"/>
              <a:gd name="connsiteX703" fmla="*/ 249292 w 2525033"/>
              <a:gd name="connsiteY703" fmla="*/ 557236 h 861688"/>
              <a:gd name="connsiteX704" fmla="*/ 247705 w 2525033"/>
              <a:gd name="connsiteY704" fmla="*/ 573603 h 861688"/>
              <a:gd name="connsiteX705" fmla="*/ 257024 w 2525033"/>
              <a:gd name="connsiteY705" fmla="*/ 583849 h 861688"/>
              <a:gd name="connsiteX706" fmla="*/ 257024 w 2525033"/>
              <a:gd name="connsiteY706" fmla="*/ 587202 h 861688"/>
              <a:gd name="connsiteX707" fmla="*/ 241159 w 2525033"/>
              <a:gd name="connsiteY707" fmla="*/ 590952 h 861688"/>
              <a:gd name="connsiteX708" fmla="*/ 231441 w 2525033"/>
              <a:gd name="connsiteY708" fmla="*/ 581886 h 861688"/>
              <a:gd name="connsiteX709" fmla="*/ 233827 w 2525033"/>
              <a:gd name="connsiteY709" fmla="*/ 560986 h 861688"/>
              <a:gd name="connsiteX710" fmla="*/ 237587 w 2525033"/>
              <a:gd name="connsiteY710" fmla="*/ 538310 h 861688"/>
              <a:gd name="connsiteX711" fmla="*/ 239573 w 2525033"/>
              <a:gd name="connsiteY711" fmla="*/ 518403 h 861688"/>
              <a:gd name="connsiteX712" fmla="*/ 230854 w 2525033"/>
              <a:gd name="connsiteY712" fmla="*/ 506568 h 861688"/>
              <a:gd name="connsiteX713" fmla="*/ 203084 w 2525033"/>
              <a:gd name="connsiteY713" fmla="*/ 555857 h 861688"/>
              <a:gd name="connsiteX714" fmla="*/ 201897 w 2525033"/>
              <a:gd name="connsiteY714" fmla="*/ 589176 h 861688"/>
              <a:gd name="connsiteX715" fmla="*/ 185045 w 2525033"/>
              <a:gd name="connsiteY715" fmla="*/ 589176 h 861688"/>
              <a:gd name="connsiteX716" fmla="*/ 194951 w 2525033"/>
              <a:gd name="connsiteY716" fmla="*/ 504209 h 861688"/>
              <a:gd name="connsiteX717" fmla="*/ 182859 w 2525033"/>
              <a:gd name="connsiteY717" fmla="*/ 500458 h 861688"/>
              <a:gd name="connsiteX718" fmla="*/ 182859 w 2525033"/>
              <a:gd name="connsiteY718" fmla="*/ 496720 h 861688"/>
              <a:gd name="connsiteX719" fmla="*/ 202497 w 2525033"/>
              <a:gd name="connsiteY719" fmla="*/ 493367 h 861688"/>
              <a:gd name="connsiteX720" fmla="*/ 210629 w 2525033"/>
              <a:gd name="connsiteY720" fmla="*/ 494746 h 861688"/>
              <a:gd name="connsiteX721" fmla="*/ 204283 w 2525033"/>
              <a:gd name="connsiteY721" fmla="*/ 524910 h 861688"/>
              <a:gd name="connsiteX722" fmla="*/ 204470 w 2525033"/>
              <a:gd name="connsiteY722" fmla="*/ 524910 h 861688"/>
              <a:gd name="connsiteX723" fmla="*/ 240173 w 2525033"/>
              <a:gd name="connsiteY723" fmla="*/ 492970 h 861688"/>
              <a:gd name="connsiteX724" fmla="*/ 1805403 w 2525033"/>
              <a:gd name="connsiteY724" fmla="*/ 492772 h 861688"/>
              <a:gd name="connsiteX725" fmla="*/ 1827026 w 2525033"/>
              <a:gd name="connsiteY725" fmla="*/ 503415 h 861688"/>
              <a:gd name="connsiteX726" fmla="*/ 1823454 w 2525033"/>
              <a:gd name="connsiteY726" fmla="*/ 513672 h 861688"/>
              <a:gd name="connsiteX727" fmla="*/ 1801842 w 2525033"/>
              <a:gd name="connsiteY727" fmla="*/ 504011 h 861688"/>
              <a:gd name="connsiteX728" fmla="*/ 1788551 w 2525033"/>
              <a:gd name="connsiteY728" fmla="*/ 515051 h 861688"/>
              <a:gd name="connsiteX729" fmla="*/ 1800843 w 2525033"/>
              <a:gd name="connsiteY729" fmla="*/ 532995 h 861688"/>
              <a:gd name="connsiteX730" fmla="*/ 1808376 w 2525033"/>
              <a:gd name="connsiteY730" fmla="*/ 539689 h 861688"/>
              <a:gd name="connsiteX731" fmla="*/ 1821068 w 2525033"/>
              <a:gd name="connsiteY731" fmla="*/ 562564 h 861688"/>
              <a:gd name="connsiteX732" fmla="*/ 1784379 w 2525033"/>
              <a:gd name="connsiteY732" fmla="*/ 591735 h 861688"/>
              <a:gd name="connsiteX733" fmla="*/ 1766340 w 2525033"/>
              <a:gd name="connsiteY733" fmla="*/ 580496 h 861688"/>
              <a:gd name="connsiteX734" fmla="*/ 1769313 w 2525033"/>
              <a:gd name="connsiteY734" fmla="*/ 572226 h 861688"/>
              <a:gd name="connsiteX735" fmla="*/ 1788751 w 2525033"/>
              <a:gd name="connsiteY735" fmla="*/ 580496 h 861688"/>
              <a:gd name="connsiteX736" fmla="*/ 1805603 w 2525033"/>
              <a:gd name="connsiteY736" fmla="*/ 566898 h 861688"/>
              <a:gd name="connsiteX737" fmla="*/ 1793310 w 2525033"/>
              <a:gd name="connsiteY737" fmla="*/ 547389 h 861688"/>
              <a:gd name="connsiteX738" fmla="*/ 1786365 w 2525033"/>
              <a:gd name="connsiteY738" fmla="*/ 541080 h 861688"/>
              <a:gd name="connsiteX739" fmla="*/ 1774672 w 2525033"/>
              <a:gd name="connsiteY739" fmla="*/ 518801 h 861688"/>
              <a:gd name="connsiteX740" fmla="*/ 1805403 w 2525033"/>
              <a:gd name="connsiteY740" fmla="*/ 492772 h 861688"/>
              <a:gd name="connsiteX741" fmla="*/ 348604 w 2525033"/>
              <a:gd name="connsiteY741" fmla="*/ 492772 h 861688"/>
              <a:gd name="connsiteX742" fmla="*/ 370227 w 2525033"/>
              <a:gd name="connsiteY742" fmla="*/ 503415 h 861688"/>
              <a:gd name="connsiteX743" fmla="*/ 366655 w 2525033"/>
              <a:gd name="connsiteY743" fmla="*/ 513672 h 861688"/>
              <a:gd name="connsiteX744" fmla="*/ 345043 w 2525033"/>
              <a:gd name="connsiteY744" fmla="*/ 504011 h 861688"/>
              <a:gd name="connsiteX745" fmla="*/ 331752 w 2525033"/>
              <a:gd name="connsiteY745" fmla="*/ 515051 h 861688"/>
              <a:gd name="connsiteX746" fmla="*/ 344044 w 2525033"/>
              <a:gd name="connsiteY746" fmla="*/ 532995 h 861688"/>
              <a:gd name="connsiteX747" fmla="*/ 351577 w 2525033"/>
              <a:gd name="connsiteY747" fmla="*/ 539689 h 861688"/>
              <a:gd name="connsiteX748" fmla="*/ 364269 w 2525033"/>
              <a:gd name="connsiteY748" fmla="*/ 562564 h 861688"/>
              <a:gd name="connsiteX749" fmla="*/ 327580 w 2525033"/>
              <a:gd name="connsiteY749" fmla="*/ 591735 h 861688"/>
              <a:gd name="connsiteX750" fmla="*/ 309541 w 2525033"/>
              <a:gd name="connsiteY750" fmla="*/ 580496 h 861688"/>
              <a:gd name="connsiteX751" fmla="*/ 312514 w 2525033"/>
              <a:gd name="connsiteY751" fmla="*/ 572226 h 861688"/>
              <a:gd name="connsiteX752" fmla="*/ 331952 w 2525033"/>
              <a:gd name="connsiteY752" fmla="*/ 580496 h 861688"/>
              <a:gd name="connsiteX753" fmla="*/ 348804 w 2525033"/>
              <a:gd name="connsiteY753" fmla="*/ 566898 h 861688"/>
              <a:gd name="connsiteX754" fmla="*/ 336511 w 2525033"/>
              <a:gd name="connsiteY754" fmla="*/ 547389 h 861688"/>
              <a:gd name="connsiteX755" fmla="*/ 329566 w 2525033"/>
              <a:gd name="connsiteY755" fmla="*/ 541080 h 861688"/>
              <a:gd name="connsiteX756" fmla="*/ 317873 w 2525033"/>
              <a:gd name="connsiteY756" fmla="*/ 518801 h 861688"/>
              <a:gd name="connsiteX757" fmla="*/ 348604 w 2525033"/>
              <a:gd name="connsiteY757" fmla="*/ 492772 h 861688"/>
              <a:gd name="connsiteX758" fmla="*/ 2419726 w 2525033"/>
              <a:gd name="connsiteY758" fmla="*/ 492573 h 861688"/>
              <a:gd name="connsiteX759" fmla="*/ 2440950 w 2525033"/>
              <a:gd name="connsiteY759" fmla="*/ 512877 h 861688"/>
              <a:gd name="connsiteX760" fmla="*/ 2393542 w 2525033"/>
              <a:gd name="connsiteY760" fmla="*/ 550344 h 861688"/>
              <a:gd name="connsiteX761" fmla="*/ 2411393 w 2525033"/>
              <a:gd name="connsiteY761" fmla="*/ 579912 h 861688"/>
              <a:gd name="connsiteX762" fmla="*/ 2433017 w 2525033"/>
              <a:gd name="connsiteY762" fmla="*/ 570052 h 861688"/>
              <a:gd name="connsiteX763" fmla="*/ 2434991 w 2525033"/>
              <a:gd name="connsiteY763" fmla="*/ 574783 h 861688"/>
              <a:gd name="connsiteX764" fmla="*/ 2406234 w 2525033"/>
              <a:gd name="connsiteY764" fmla="*/ 592132 h 861688"/>
              <a:gd name="connsiteX765" fmla="*/ 2378077 w 2525033"/>
              <a:gd name="connsiteY765" fmla="*/ 557832 h 861688"/>
              <a:gd name="connsiteX766" fmla="*/ 2419726 w 2525033"/>
              <a:gd name="connsiteY766" fmla="*/ 492573 h 861688"/>
              <a:gd name="connsiteX767" fmla="*/ 2225599 w 2525033"/>
              <a:gd name="connsiteY767" fmla="*/ 492573 h 861688"/>
              <a:gd name="connsiteX768" fmla="*/ 2246823 w 2525033"/>
              <a:gd name="connsiteY768" fmla="*/ 512877 h 861688"/>
              <a:gd name="connsiteX769" fmla="*/ 2199415 w 2525033"/>
              <a:gd name="connsiteY769" fmla="*/ 550344 h 861688"/>
              <a:gd name="connsiteX770" fmla="*/ 2217266 w 2525033"/>
              <a:gd name="connsiteY770" fmla="*/ 579912 h 861688"/>
              <a:gd name="connsiteX771" fmla="*/ 2238890 w 2525033"/>
              <a:gd name="connsiteY771" fmla="*/ 570052 h 861688"/>
              <a:gd name="connsiteX772" fmla="*/ 2240864 w 2525033"/>
              <a:gd name="connsiteY772" fmla="*/ 574783 h 861688"/>
              <a:gd name="connsiteX773" fmla="*/ 2212107 w 2525033"/>
              <a:gd name="connsiteY773" fmla="*/ 592132 h 861688"/>
              <a:gd name="connsiteX774" fmla="*/ 2183950 w 2525033"/>
              <a:gd name="connsiteY774" fmla="*/ 557832 h 861688"/>
              <a:gd name="connsiteX775" fmla="*/ 2225599 w 2525033"/>
              <a:gd name="connsiteY775" fmla="*/ 492573 h 861688"/>
              <a:gd name="connsiteX776" fmla="*/ 1876933 w 2525033"/>
              <a:gd name="connsiteY776" fmla="*/ 492573 h 861688"/>
              <a:gd name="connsiteX777" fmla="*/ 1898157 w 2525033"/>
              <a:gd name="connsiteY777" fmla="*/ 512877 h 861688"/>
              <a:gd name="connsiteX778" fmla="*/ 1850762 w 2525033"/>
              <a:gd name="connsiteY778" fmla="*/ 550344 h 861688"/>
              <a:gd name="connsiteX779" fmla="*/ 1868600 w 2525033"/>
              <a:gd name="connsiteY779" fmla="*/ 579912 h 861688"/>
              <a:gd name="connsiteX780" fmla="*/ 1890224 w 2525033"/>
              <a:gd name="connsiteY780" fmla="*/ 570052 h 861688"/>
              <a:gd name="connsiteX781" fmla="*/ 1892198 w 2525033"/>
              <a:gd name="connsiteY781" fmla="*/ 574783 h 861688"/>
              <a:gd name="connsiteX782" fmla="*/ 1863454 w 2525033"/>
              <a:gd name="connsiteY782" fmla="*/ 592132 h 861688"/>
              <a:gd name="connsiteX783" fmla="*/ 1835284 w 2525033"/>
              <a:gd name="connsiteY783" fmla="*/ 557832 h 861688"/>
              <a:gd name="connsiteX784" fmla="*/ 1876933 w 2525033"/>
              <a:gd name="connsiteY784" fmla="*/ 492573 h 861688"/>
              <a:gd name="connsiteX785" fmla="*/ 1350218 w 2525033"/>
              <a:gd name="connsiteY785" fmla="*/ 492573 h 861688"/>
              <a:gd name="connsiteX786" fmla="*/ 1371442 w 2525033"/>
              <a:gd name="connsiteY786" fmla="*/ 512877 h 861688"/>
              <a:gd name="connsiteX787" fmla="*/ 1324047 w 2525033"/>
              <a:gd name="connsiteY787" fmla="*/ 550344 h 861688"/>
              <a:gd name="connsiteX788" fmla="*/ 1341885 w 2525033"/>
              <a:gd name="connsiteY788" fmla="*/ 579912 h 861688"/>
              <a:gd name="connsiteX789" fmla="*/ 1363509 w 2525033"/>
              <a:gd name="connsiteY789" fmla="*/ 570052 h 861688"/>
              <a:gd name="connsiteX790" fmla="*/ 1365483 w 2525033"/>
              <a:gd name="connsiteY790" fmla="*/ 574783 h 861688"/>
              <a:gd name="connsiteX791" fmla="*/ 1336739 w 2525033"/>
              <a:gd name="connsiteY791" fmla="*/ 592132 h 861688"/>
              <a:gd name="connsiteX792" fmla="*/ 1308569 w 2525033"/>
              <a:gd name="connsiteY792" fmla="*/ 557832 h 861688"/>
              <a:gd name="connsiteX793" fmla="*/ 1350218 w 2525033"/>
              <a:gd name="connsiteY793" fmla="*/ 492573 h 861688"/>
              <a:gd name="connsiteX794" fmla="*/ 651636 w 2525033"/>
              <a:gd name="connsiteY794" fmla="*/ 492573 h 861688"/>
              <a:gd name="connsiteX795" fmla="*/ 672860 w 2525033"/>
              <a:gd name="connsiteY795" fmla="*/ 512877 h 861688"/>
              <a:gd name="connsiteX796" fmla="*/ 625465 w 2525033"/>
              <a:gd name="connsiteY796" fmla="*/ 550344 h 861688"/>
              <a:gd name="connsiteX797" fmla="*/ 643303 w 2525033"/>
              <a:gd name="connsiteY797" fmla="*/ 579912 h 861688"/>
              <a:gd name="connsiteX798" fmla="*/ 664927 w 2525033"/>
              <a:gd name="connsiteY798" fmla="*/ 570052 h 861688"/>
              <a:gd name="connsiteX799" fmla="*/ 666901 w 2525033"/>
              <a:gd name="connsiteY799" fmla="*/ 574783 h 861688"/>
              <a:gd name="connsiteX800" fmla="*/ 638157 w 2525033"/>
              <a:gd name="connsiteY800" fmla="*/ 592132 h 861688"/>
              <a:gd name="connsiteX801" fmla="*/ 609987 w 2525033"/>
              <a:gd name="connsiteY801" fmla="*/ 557832 h 861688"/>
              <a:gd name="connsiteX802" fmla="*/ 651636 w 2525033"/>
              <a:gd name="connsiteY802" fmla="*/ 492573 h 861688"/>
              <a:gd name="connsiteX803" fmla="*/ 473949 w 2525033"/>
              <a:gd name="connsiteY803" fmla="*/ 492573 h 861688"/>
              <a:gd name="connsiteX804" fmla="*/ 495173 w 2525033"/>
              <a:gd name="connsiteY804" fmla="*/ 512877 h 861688"/>
              <a:gd name="connsiteX805" fmla="*/ 447778 w 2525033"/>
              <a:gd name="connsiteY805" fmla="*/ 550344 h 861688"/>
              <a:gd name="connsiteX806" fmla="*/ 465616 w 2525033"/>
              <a:gd name="connsiteY806" fmla="*/ 579912 h 861688"/>
              <a:gd name="connsiteX807" fmla="*/ 487240 w 2525033"/>
              <a:gd name="connsiteY807" fmla="*/ 570052 h 861688"/>
              <a:gd name="connsiteX808" fmla="*/ 489214 w 2525033"/>
              <a:gd name="connsiteY808" fmla="*/ 574783 h 861688"/>
              <a:gd name="connsiteX809" fmla="*/ 460470 w 2525033"/>
              <a:gd name="connsiteY809" fmla="*/ 592132 h 861688"/>
              <a:gd name="connsiteX810" fmla="*/ 432300 w 2525033"/>
              <a:gd name="connsiteY810" fmla="*/ 557832 h 861688"/>
              <a:gd name="connsiteX811" fmla="*/ 473949 w 2525033"/>
              <a:gd name="connsiteY811" fmla="*/ 492573 h 861688"/>
              <a:gd name="connsiteX812" fmla="*/ 408602 w 2525033"/>
              <a:gd name="connsiteY812" fmla="*/ 479956 h 861688"/>
              <a:gd name="connsiteX813" fmla="*/ 411576 w 2525033"/>
              <a:gd name="connsiteY813" fmla="*/ 479956 h 861688"/>
              <a:gd name="connsiteX814" fmla="*/ 408215 w 2525033"/>
              <a:gd name="connsiteY814" fmla="*/ 496125 h 861688"/>
              <a:gd name="connsiteX815" fmla="*/ 413962 w 2525033"/>
              <a:gd name="connsiteY815" fmla="*/ 496125 h 861688"/>
              <a:gd name="connsiteX816" fmla="*/ 429227 w 2525033"/>
              <a:gd name="connsiteY816" fmla="*/ 494746 h 861688"/>
              <a:gd name="connsiteX817" fmla="*/ 411975 w 2525033"/>
              <a:gd name="connsiteY817" fmla="*/ 506966 h 861688"/>
              <a:gd name="connsiteX818" fmla="*/ 406429 w 2525033"/>
              <a:gd name="connsiteY818" fmla="*/ 506966 h 861688"/>
              <a:gd name="connsiteX819" fmla="*/ 403056 w 2525033"/>
              <a:gd name="connsiteY819" fmla="*/ 527469 h 861688"/>
              <a:gd name="connsiteX820" fmla="*/ 399084 w 2525033"/>
              <a:gd name="connsiteY820" fmla="*/ 561185 h 861688"/>
              <a:gd name="connsiteX821" fmla="*/ 414361 w 2525033"/>
              <a:gd name="connsiteY821" fmla="*/ 579912 h 861688"/>
              <a:gd name="connsiteX822" fmla="*/ 422494 w 2525033"/>
              <a:gd name="connsiteY822" fmla="*/ 578534 h 861688"/>
              <a:gd name="connsiteX823" fmla="*/ 422494 w 2525033"/>
              <a:gd name="connsiteY823" fmla="*/ 582086 h 861688"/>
              <a:gd name="connsiteX824" fmla="*/ 404243 w 2525033"/>
              <a:gd name="connsiteY824" fmla="*/ 591549 h 861688"/>
              <a:gd name="connsiteX825" fmla="*/ 384218 w 2525033"/>
              <a:gd name="connsiteY825" fmla="*/ 567295 h 861688"/>
              <a:gd name="connsiteX826" fmla="*/ 390364 w 2525033"/>
              <a:gd name="connsiteY826" fmla="*/ 519385 h 861688"/>
              <a:gd name="connsiteX827" fmla="*/ 392937 w 2525033"/>
              <a:gd name="connsiteY827" fmla="*/ 506768 h 861688"/>
              <a:gd name="connsiteX828" fmla="*/ 381832 w 2525033"/>
              <a:gd name="connsiteY828" fmla="*/ 506184 h 861688"/>
              <a:gd name="connsiteX829" fmla="*/ 381832 w 2525033"/>
              <a:gd name="connsiteY829" fmla="*/ 503613 h 861688"/>
              <a:gd name="connsiteX830" fmla="*/ 408602 w 2525033"/>
              <a:gd name="connsiteY830" fmla="*/ 479956 h 861688"/>
              <a:gd name="connsiteX831" fmla="*/ 1034230 w 2525033"/>
              <a:gd name="connsiteY831" fmla="*/ 472468 h 861688"/>
              <a:gd name="connsiteX832" fmla="*/ 1024711 w 2525033"/>
              <a:gd name="connsiteY832" fmla="*/ 472865 h 861688"/>
              <a:gd name="connsiteX833" fmla="*/ 1018953 w 2525033"/>
              <a:gd name="connsiteY833" fmla="*/ 520565 h 861688"/>
              <a:gd name="connsiteX834" fmla="*/ 1056629 w 2525033"/>
              <a:gd name="connsiteY834" fmla="*/ 490996 h 861688"/>
              <a:gd name="connsiteX835" fmla="*/ 1034230 w 2525033"/>
              <a:gd name="connsiteY835" fmla="*/ 472468 h 861688"/>
              <a:gd name="connsiteX836" fmla="*/ 1945914 w 2525033"/>
              <a:gd name="connsiteY836" fmla="*/ 463787 h 861688"/>
              <a:gd name="connsiteX837" fmla="*/ 2017506 w 2525033"/>
              <a:gd name="connsiteY837" fmla="*/ 463787 h 861688"/>
              <a:gd name="connsiteX838" fmla="*/ 2017506 w 2525033"/>
              <a:gd name="connsiteY838" fmla="*/ 467935 h 861688"/>
              <a:gd name="connsiteX839" fmla="*/ 1952260 w 2525033"/>
              <a:gd name="connsiteY839" fmla="*/ 578733 h 861688"/>
              <a:gd name="connsiteX840" fmla="*/ 1985576 w 2525033"/>
              <a:gd name="connsiteY840" fmla="*/ 578733 h 861688"/>
              <a:gd name="connsiteX841" fmla="*/ 2003628 w 2525033"/>
              <a:gd name="connsiteY841" fmla="*/ 565917 h 861688"/>
              <a:gd name="connsiteX842" fmla="*/ 2005214 w 2525033"/>
              <a:gd name="connsiteY842" fmla="*/ 562166 h 861688"/>
              <a:gd name="connsiteX843" fmla="*/ 2011960 w 2525033"/>
              <a:gd name="connsiteY843" fmla="*/ 562166 h 861688"/>
              <a:gd name="connsiteX844" fmla="*/ 2007388 w 2525033"/>
              <a:gd name="connsiteY844" fmla="*/ 589177 h 861688"/>
              <a:gd name="connsiteX845" fmla="*/ 1931236 w 2525033"/>
              <a:gd name="connsiteY845" fmla="*/ 589177 h 861688"/>
              <a:gd name="connsiteX846" fmla="*/ 1931236 w 2525033"/>
              <a:gd name="connsiteY846" fmla="*/ 585041 h 861688"/>
              <a:gd name="connsiteX847" fmla="*/ 1996882 w 2525033"/>
              <a:gd name="connsiteY847" fmla="*/ 474243 h 861688"/>
              <a:gd name="connsiteX848" fmla="*/ 1967738 w 2525033"/>
              <a:gd name="connsiteY848" fmla="*/ 474243 h 861688"/>
              <a:gd name="connsiteX849" fmla="*/ 1949287 w 2525033"/>
              <a:gd name="connsiteY849" fmla="*/ 487842 h 861688"/>
              <a:gd name="connsiteX850" fmla="*/ 1947900 w 2525033"/>
              <a:gd name="connsiteY850" fmla="*/ 490611 h 861688"/>
              <a:gd name="connsiteX851" fmla="*/ 1941754 w 2525033"/>
              <a:gd name="connsiteY851" fmla="*/ 490611 h 861688"/>
              <a:gd name="connsiteX852" fmla="*/ 41449 w 2525033"/>
              <a:gd name="connsiteY852" fmla="*/ 463005 h 861688"/>
              <a:gd name="connsiteX853" fmla="*/ 47988 w 2525033"/>
              <a:gd name="connsiteY853" fmla="*/ 463005 h 861688"/>
              <a:gd name="connsiteX854" fmla="*/ 65440 w 2525033"/>
              <a:gd name="connsiteY854" fmla="*/ 557038 h 861688"/>
              <a:gd name="connsiteX855" fmla="*/ 65640 w 2525033"/>
              <a:gd name="connsiteY855" fmla="*/ 557038 h 861688"/>
              <a:gd name="connsiteX856" fmla="*/ 98363 w 2525033"/>
              <a:gd name="connsiteY856" fmla="*/ 463005 h 861688"/>
              <a:gd name="connsiteX857" fmla="*/ 103322 w 2525033"/>
              <a:gd name="connsiteY857" fmla="*/ 463005 h 861688"/>
              <a:gd name="connsiteX858" fmla="*/ 122360 w 2525033"/>
              <a:gd name="connsiteY858" fmla="*/ 464582 h 861688"/>
              <a:gd name="connsiteX859" fmla="*/ 122360 w 2525033"/>
              <a:gd name="connsiteY859" fmla="*/ 469314 h 861688"/>
              <a:gd name="connsiteX860" fmla="*/ 113034 w 2525033"/>
              <a:gd name="connsiteY860" fmla="*/ 471686 h 861688"/>
              <a:gd name="connsiteX861" fmla="*/ 117600 w 2525033"/>
              <a:gd name="connsiteY861" fmla="*/ 580894 h 861688"/>
              <a:gd name="connsiteX862" fmla="*/ 128506 w 2525033"/>
              <a:gd name="connsiteY862" fmla="*/ 583849 h 861688"/>
              <a:gd name="connsiteX863" fmla="*/ 128506 w 2525033"/>
              <a:gd name="connsiteY863" fmla="*/ 587798 h 861688"/>
              <a:gd name="connsiteX864" fmla="*/ 112241 w 2525033"/>
              <a:gd name="connsiteY864" fmla="*/ 590754 h 861688"/>
              <a:gd name="connsiteX865" fmla="*/ 94790 w 2525033"/>
              <a:gd name="connsiteY865" fmla="*/ 588779 h 861688"/>
              <a:gd name="connsiteX866" fmla="*/ 94790 w 2525033"/>
              <a:gd name="connsiteY866" fmla="*/ 585426 h 861688"/>
              <a:gd name="connsiteX867" fmla="*/ 100936 w 2525033"/>
              <a:gd name="connsiteY867" fmla="*/ 575181 h 861688"/>
              <a:gd name="connsiteX868" fmla="*/ 99749 w 2525033"/>
              <a:gd name="connsiteY868" fmla="*/ 487842 h 861688"/>
              <a:gd name="connsiteX869" fmla="*/ 99549 w 2525033"/>
              <a:gd name="connsiteY869" fmla="*/ 487842 h 861688"/>
              <a:gd name="connsiteX870" fmla="*/ 63460 w 2525033"/>
              <a:gd name="connsiteY870" fmla="*/ 591350 h 861688"/>
              <a:gd name="connsiteX871" fmla="*/ 57507 w 2525033"/>
              <a:gd name="connsiteY871" fmla="*/ 590953 h 861688"/>
              <a:gd name="connsiteX872" fmla="*/ 38076 w 2525033"/>
              <a:gd name="connsiteY872" fmla="*/ 487842 h 861688"/>
              <a:gd name="connsiteX873" fmla="*/ 37876 w 2525033"/>
              <a:gd name="connsiteY873" fmla="*/ 487842 h 861688"/>
              <a:gd name="connsiteX874" fmla="*/ 18838 w 2525033"/>
              <a:gd name="connsiteY874" fmla="*/ 580695 h 861688"/>
              <a:gd name="connsiteX875" fmla="*/ 30143 w 2525033"/>
              <a:gd name="connsiteY875" fmla="*/ 583849 h 861688"/>
              <a:gd name="connsiteX876" fmla="*/ 30143 w 2525033"/>
              <a:gd name="connsiteY876" fmla="*/ 587798 h 861688"/>
              <a:gd name="connsiteX877" fmla="*/ 13679 w 2525033"/>
              <a:gd name="connsiteY877" fmla="*/ 590754 h 861688"/>
              <a:gd name="connsiteX878" fmla="*/ 0 w 2525033"/>
              <a:gd name="connsiteY878" fmla="*/ 588779 h 861688"/>
              <a:gd name="connsiteX879" fmla="*/ 0 w 2525033"/>
              <a:gd name="connsiteY879" fmla="*/ 585426 h 861688"/>
              <a:gd name="connsiteX880" fmla="*/ 6939 w 2525033"/>
              <a:gd name="connsiteY880" fmla="*/ 577938 h 861688"/>
              <a:gd name="connsiteX881" fmla="*/ 31730 w 2525033"/>
              <a:gd name="connsiteY881" fmla="*/ 472468 h 861688"/>
              <a:gd name="connsiteX882" fmla="*/ 21018 w 2525033"/>
              <a:gd name="connsiteY882" fmla="*/ 470096 h 861688"/>
              <a:gd name="connsiteX883" fmla="*/ 21018 w 2525033"/>
              <a:gd name="connsiteY883" fmla="*/ 465377 h 861688"/>
              <a:gd name="connsiteX884" fmla="*/ 41449 w 2525033"/>
              <a:gd name="connsiteY884" fmla="*/ 463005 h 861688"/>
              <a:gd name="connsiteX885" fmla="*/ 1037403 w 2525033"/>
              <a:gd name="connsiteY885" fmla="*/ 462409 h 861688"/>
              <a:gd name="connsiteX886" fmla="*/ 1074080 w 2525033"/>
              <a:gd name="connsiteY886" fmla="*/ 488836 h 861688"/>
              <a:gd name="connsiteX887" fmla="*/ 1043350 w 2525033"/>
              <a:gd name="connsiteY887" fmla="*/ 523719 h 861688"/>
              <a:gd name="connsiteX888" fmla="*/ 1043350 w 2525033"/>
              <a:gd name="connsiteY888" fmla="*/ 523918 h 861688"/>
              <a:gd name="connsiteX889" fmla="*/ 1072693 w 2525033"/>
              <a:gd name="connsiteY889" fmla="*/ 550146 h 861688"/>
              <a:gd name="connsiteX890" fmla="*/ 1018753 w 2525033"/>
              <a:gd name="connsiteY890" fmla="*/ 590953 h 861688"/>
              <a:gd name="connsiteX891" fmla="*/ 989209 w 2525033"/>
              <a:gd name="connsiteY891" fmla="*/ 588780 h 861688"/>
              <a:gd name="connsiteX892" fmla="*/ 989209 w 2525033"/>
              <a:gd name="connsiteY892" fmla="*/ 585427 h 861688"/>
              <a:gd name="connsiteX893" fmla="*/ 996942 w 2525033"/>
              <a:gd name="connsiteY893" fmla="*/ 574784 h 861688"/>
              <a:gd name="connsiteX894" fmla="*/ 1009034 w 2525033"/>
              <a:gd name="connsiteY894" fmla="*/ 473064 h 861688"/>
              <a:gd name="connsiteX895" fmla="*/ 998328 w 2525033"/>
              <a:gd name="connsiteY895" fmla="*/ 469910 h 861688"/>
              <a:gd name="connsiteX896" fmla="*/ 998328 w 2525033"/>
              <a:gd name="connsiteY896" fmla="*/ 465563 h 861688"/>
              <a:gd name="connsiteX897" fmla="*/ 1037403 w 2525033"/>
              <a:gd name="connsiteY897" fmla="*/ 462409 h 861688"/>
              <a:gd name="connsiteX898" fmla="*/ 1113830 w 2525033"/>
              <a:gd name="connsiteY898" fmla="*/ 452561 h 861688"/>
              <a:gd name="connsiteX899" fmla="*/ 1122949 w 2525033"/>
              <a:gd name="connsiteY899" fmla="*/ 462024 h 861688"/>
              <a:gd name="connsiteX900" fmla="*/ 1111844 w 2525033"/>
              <a:gd name="connsiteY900" fmla="*/ 474244 h 861688"/>
              <a:gd name="connsiteX901" fmla="*/ 1102725 w 2525033"/>
              <a:gd name="connsiteY901" fmla="*/ 464781 h 861688"/>
              <a:gd name="connsiteX902" fmla="*/ 1113830 w 2525033"/>
              <a:gd name="connsiteY902" fmla="*/ 452561 h 861688"/>
              <a:gd name="connsiteX903" fmla="*/ 593273 w 2525033"/>
              <a:gd name="connsiteY903" fmla="*/ 452561 h 861688"/>
              <a:gd name="connsiteX904" fmla="*/ 602392 w 2525033"/>
              <a:gd name="connsiteY904" fmla="*/ 462024 h 861688"/>
              <a:gd name="connsiteX905" fmla="*/ 591287 w 2525033"/>
              <a:gd name="connsiteY905" fmla="*/ 474244 h 861688"/>
              <a:gd name="connsiteX906" fmla="*/ 582168 w 2525033"/>
              <a:gd name="connsiteY906" fmla="*/ 464781 h 861688"/>
              <a:gd name="connsiteX907" fmla="*/ 593273 w 2525033"/>
              <a:gd name="connsiteY907" fmla="*/ 452561 h 861688"/>
              <a:gd name="connsiteX908" fmla="*/ 297436 w 2525033"/>
              <a:gd name="connsiteY908" fmla="*/ 452561 h 861688"/>
              <a:gd name="connsiteX909" fmla="*/ 306555 w 2525033"/>
              <a:gd name="connsiteY909" fmla="*/ 462024 h 861688"/>
              <a:gd name="connsiteX910" fmla="*/ 295450 w 2525033"/>
              <a:gd name="connsiteY910" fmla="*/ 474244 h 861688"/>
              <a:gd name="connsiteX911" fmla="*/ 286331 w 2525033"/>
              <a:gd name="connsiteY911" fmla="*/ 464781 h 861688"/>
              <a:gd name="connsiteX912" fmla="*/ 297436 w 2525033"/>
              <a:gd name="connsiteY912" fmla="*/ 452561 h 861688"/>
              <a:gd name="connsiteX913" fmla="*/ 165620 w 2525033"/>
              <a:gd name="connsiteY913" fmla="*/ 452561 h 861688"/>
              <a:gd name="connsiteX914" fmla="*/ 174752 w 2525033"/>
              <a:gd name="connsiteY914" fmla="*/ 462024 h 861688"/>
              <a:gd name="connsiteX915" fmla="*/ 163634 w 2525033"/>
              <a:gd name="connsiteY915" fmla="*/ 474244 h 861688"/>
              <a:gd name="connsiteX916" fmla="*/ 154515 w 2525033"/>
              <a:gd name="connsiteY916" fmla="*/ 464781 h 861688"/>
              <a:gd name="connsiteX917" fmla="*/ 165620 w 2525033"/>
              <a:gd name="connsiteY917" fmla="*/ 452561 h 861688"/>
              <a:gd name="connsiteX918" fmla="*/ 2132295 w 2525033"/>
              <a:gd name="connsiteY918" fmla="*/ 447432 h 861688"/>
              <a:gd name="connsiteX919" fmla="*/ 2141215 w 2525033"/>
              <a:gd name="connsiteY919" fmla="*/ 448612 h 861688"/>
              <a:gd name="connsiteX920" fmla="*/ 2129709 w 2525033"/>
              <a:gd name="connsiteY920" fmla="*/ 535156 h 861688"/>
              <a:gd name="connsiteX921" fmla="*/ 2129909 w 2525033"/>
              <a:gd name="connsiteY921" fmla="*/ 535156 h 861688"/>
              <a:gd name="connsiteX922" fmla="*/ 2141015 w 2525033"/>
              <a:gd name="connsiteY922" fmla="*/ 526488 h 861688"/>
              <a:gd name="connsiteX923" fmla="*/ 2162638 w 2525033"/>
              <a:gd name="connsiteY923" fmla="*/ 491990 h 861688"/>
              <a:gd name="connsiteX924" fmla="*/ 2175918 w 2525033"/>
              <a:gd name="connsiteY924" fmla="*/ 498484 h 861688"/>
              <a:gd name="connsiteX925" fmla="*/ 2148747 w 2525033"/>
              <a:gd name="connsiteY925" fmla="*/ 530425 h 861688"/>
              <a:gd name="connsiteX926" fmla="*/ 2140228 w 2525033"/>
              <a:gd name="connsiteY926" fmla="*/ 536336 h 861688"/>
              <a:gd name="connsiteX927" fmla="*/ 2165212 w 2525033"/>
              <a:gd name="connsiteY927" fmla="*/ 574386 h 861688"/>
              <a:gd name="connsiteX928" fmla="*/ 2178104 w 2525033"/>
              <a:gd name="connsiteY928" fmla="*/ 585041 h 861688"/>
              <a:gd name="connsiteX929" fmla="*/ 2178104 w 2525033"/>
              <a:gd name="connsiteY929" fmla="*/ 588394 h 861688"/>
              <a:gd name="connsiteX930" fmla="*/ 2165811 w 2525033"/>
              <a:gd name="connsiteY930" fmla="*/ 591350 h 861688"/>
              <a:gd name="connsiteX931" fmla="*/ 2149347 w 2525033"/>
              <a:gd name="connsiteY931" fmla="*/ 578931 h 861688"/>
              <a:gd name="connsiteX932" fmla="*/ 2128922 w 2525033"/>
              <a:gd name="connsiteY932" fmla="*/ 541465 h 861688"/>
              <a:gd name="connsiteX933" fmla="*/ 2128723 w 2525033"/>
              <a:gd name="connsiteY933" fmla="*/ 541465 h 861688"/>
              <a:gd name="connsiteX934" fmla="*/ 2125350 w 2525033"/>
              <a:gd name="connsiteY934" fmla="*/ 589177 h 861688"/>
              <a:gd name="connsiteX935" fmla="*/ 2108298 w 2525033"/>
              <a:gd name="connsiteY935" fmla="*/ 589177 h 861688"/>
              <a:gd name="connsiteX936" fmla="*/ 2116230 w 2525033"/>
              <a:gd name="connsiteY936" fmla="*/ 537727 h 861688"/>
              <a:gd name="connsiteX937" fmla="*/ 2124363 w 2525033"/>
              <a:gd name="connsiteY937" fmla="*/ 458075 h 861688"/>
              <a:gd name="connsiteX938" fmla="*/ 2112058 w 2525033"/>
              <a:gd name="connsiteY938" fmla="*/ 454324 h 861688"/>
              <a:gd name="connsiteX939" fmla="*/ 2112058 w 2525033"/>
              <a:gd name="connsiteY939" fmla="*/ 450586 h 861688"/>
              <a:gd name="connsiteX940" fmla="*/ 2132295 w 2525033"/>
              <a:gd name="connsiteY940" fmla="*/ 447432 h 861688"/>
              <a:gd name="connsiteX941" fmla="*/ 1756309 w 2525033"/>
              <a:gd name="connsiteY941" fmla="*/ 447432 h 861688"/>
              <a:gd name="connsiteX942" fmla="*/ 1765428 w 2525033"/>
              <a:gd name="connsiteY942" fmla="*/ 448612 h 861688"/>
              <a:gd name="connsiteX943" fmla="*/ 1750950 w 2525033"/>
              <a:gd name="connsiteY943" fmla="*/ 530226 h 861688"/>
              <a:gd name="connsiteX944" fmla="*/ 1746590 w 2525033"/>
              <a:gd name="connsiteY944" fmla="*/ 567879 h 861688"/>
              <a:gd name="connsiteX945" fmla="*/ 1756109 w 2525033"/>
              <a:gd name="connsiteY945" fmla="*/ 583849 h 861688"/>
              <a:gd name="connsiteX946" fmla="*/ 1756109 w 2525033"/>
              <a:gd name="connsiteY946" fmla="*/ 587997 h 861688"/>
              <a:gd name="connsiteX947" fmla="*/ 1738458 w 2525033"/>
              <a:gd name="connsiteY947" fmla="*/ 590953 h 861688"/>
              <a:gd name="connsiteX948" fmla="*/ 1730126 w 2525033"/>
              <a:gd name="connsiteY948" fmla="*/ 589574 h 861688"/>
              <a:gd name="connsiteX949" fmla="*/ 1735085 w 2525033"/>
              <a:gd name="connsiteY949" fmla="*/ 559807 h 861688"/>
              <a:gd name="connsiteX950" fmla="*/ 1734885 w 2525033"/>
              <a:gd name="connsiteY950" fmla="*/ 559807 h 861688"/>
              <a:gd name="connsiteX951" fmla="*/ 1703755 w 2525033"/>
              <a:gd name="connsiteY951" fmla="*/ 591934 h 861688"/>
              <a:gd name="connsiteX952" fmla="*/ 1685704 w 2525033"/>
              <a:gd name="connsiteY952" fmla="*/ 557236 h 861688"/>
              <a:gd name="connsiteX953" fmla="*/ 1735085 w 2525033"/>
              <a:gd name="connsiteY953" fmla="*/ 493169 h 861688"/>
              <a:gd name="connsiteX954" fmla="*/ 1742630 w 2525033"/>
              <a:gd name="connsiteY954" fmla="*/ 493567 h 861688"/>
              <a:gd name="connsiteX955" fmla="*/ 1748377 w 2525033"/>
              <a:gd name="connsiteY955" fmla="*/ 458075 h 861688"/>
              <a:gd name="connsiteX956" fmla="*/ 1735285 w 2525033"/>
              <a:gd name="connsiteY956" fmla="*/ 454324 h 861688"/>
              <a:gd name="connsiteX957" fmla="*/ 1735285 w 2525033"/>
              <a:gd name="connsiteY957" fmla="*/ 450586 h 861688"/>
              <a:gd name="connsiteX958" fmla="*/ 1756309 w 2525033"/>
              <a:gd name="connsiteY958" fmla="*/ 447432 h 861688"/>
              <a:gd name="connsiteX959" fmla="*/ 1496262 w 2525033"/>
              <a:gd name="connsiteY959" fmla="*/ 447432 h 861688"/>
              <a:gd name="connsiteX960" fmla="*/ 1505393 w 2525033"/>
              <a:gd name="connsiteY960" fmla="*/ 448612 h 861688"/>
              <a:gd name="connsiteX961" fmla="*/ 1490515 w 2525033"/>
              <a:gd name="connsiteY961" fmla="*/ 551921 h 861688"/>
              <a:gd name="connsiteX962" fmla="*/ 1488929 w 2525033"/>
              <a:gd name="connsiteY962" fmla="*/ 573604 h 861688"/>
              <a:gd name="connsiteX963" fmla="*/ 1497848 w 2525033"/>
              <a:gd name="connsiteY963" fmla="*/ 584843 h 861688"/>
              <a:gd name="connsiteX964" fmla="*/ 1497848 w 2525033"/>
              <a:gd name="connsiteY964" fmla="*/ 588196 h 861688"/>
              <a:gd name="connsiteX965" fmla="*/ 1482583 w 2525033"/>
              <a:gd name="connsiteY965" fmla="*/ 590953 h 861688"/>
              <a:gd name="connsiteX966" fmla="*/ 1472664 w 2525033"/>
              <a:gd name="connsiteY966" fmla="*/ 581688 h 861688"/>
              <a:gd name="connsiteX967" fmla="*/ 1475050 w 2525033"/>
              <a:gd name="connsiteY967" fmla="*/ 555858 h 861688"/>
              <a:gd name="connsiteX968" fmla="*/ 1488929 w 2525033"/>
              <a:gd name="connsiteY968" fmla="*/ 458075 h 861688"/>
              <a:gd name="connsiteX969" fmla="*/ 1476437 w 2525033"/>
              <a:gd name="connsiteY969" fmla="*/ 454324 h 861688"/>
              <a:gd name="connsiteX970" fmla="*/ 1476437 w 2525033"/>
              <a:gd name="connsiteY970" fmla="*/ 450586 h 861688"/>
              <a:gd name="connsiteX971" fmla="*/ 1496262 w 2525033"/>
              <a:gd name="connsiteY971" fmla="*/ 447432 h 861688"/>
              <a:gd name="connsiteX972" fmla="*/ 1524994 w 2525033"/>
              <a:gd name="connsiteY972" fmla="*/ 323582 h 861688"/>
              <a:gd name="connsiteX973" fmla="*/ 1490491 w 2525033"/>
              <a:gd name="connsiteY973" fmla="*/ 343489 h 861688"/>
              <a:gd name="connsiteX974" fmla="*/ 1505956 w 2525033"/>
              <a:gd name="connsiteY974" fmla="*/ 356503 h 861688"/>
              <a:gd name="connsiteX975" fmla="*/ 1524994 w 2525033"/>
              <a:gd name="connsiteY975" fmla="*/ 351176 h 861688"/>
              <a:gd name="connsiteX976" fmla="*/ 843977 w 2525033"/>
              <a:gd name="connsiteY976" fmla="*/ 323582 h 861688"/>
              <a:gd name="connsiteX977" fmla="*/ 809474 w 2525033"/>
              <a:gd name="connsiteY977" fmla="*/ 343489 h 861688"/>
              <a:gd name="connsiteX978" fmla="*/ 824939 w 2525033"/>
              <a:gd name="connsiteY978" fmla="*/ 356503 h 861688"/>
              <a:gd name="connsiteX979" fmla="*/ 843977 w 2525033"/>
              <a:gd name="connsiteY979" fmla="*/ 351176 h 861688"/>
              <a:gd name="connsiteX980" fmla="*/ 1971310 w 2525033"/>
              <a:gd name="connsiteY980" fmla="*/ 280800 h 861688"/>
              <a:gd name="connsiteX981" fmla="*/ 1948899 w 2525033"/>
              <a:gd name="connsiteY981" fmla="*/ 309375 h 861688"/>
              <a:gd name="connsiteX982" fmla="*/ 1991347 w 2525033"/>
              <a:gd name="connsiteY982" fmla="*/ 309375 h 861688"/>
              <a:gd name="connsiteX983" fmla="*/ 1971310 w 2525033"/>
              <a:gd name="connsiteY983" fmla="*/ 280800 h 861688"/>
              <a:gd name="connsiteX984" fmla="*/ 1165197 w 2525033"/>
              <a:gd name="connsiteY984" fmla="*/ 280800 h 861688"/>
              <a:gd name="connsiteX985" fmla="*/ 1142786 w 2525033"/>
              <a:gd name="connsiteY985" fmla="*/ 309375 h 861688"/>
              <a:gd name="connsiteX986" fmla="*/ 1185234 w 2525033"/>
              <a:gd name="connsiteY986" fmla="*/ 309375 h 861688"/>
              <a:gd name="connsiteX987" fmla="*/ 1165197 w 2525033"/>
              <a:gd name="connsiteY987" fmla="*/ 280800 h 861688"/>
              <a:gd name="connsiteX988" fmla="*/ 1036516 w 2525033"/>
              <a:gd name="connsiteY988" fmla="*/ 280800 h 861688"/>
              <a:gd name="connsiteX989" fmla="*/ 1014105 w 2525033"/>
              <a:gd name="connsiteY989" fmla="*/ 309375 h 861688"/>
              <a:gd name="connsiteX990" fmla="*/ 1056541 w 2525033"/>
              <a:gd name="connsiteY990" fmla="*/ 309375 h 861688"/>
              <a:gd name="connsiteX991" fmla="*/ 1036516 w 2525033"/>
              <a:gd name="connsiteY991" fmla="*/ 280800 h 861688"/>
              <a:gd name="connsiteX992" fmla="*/ 1666767 w 2525033"/>
              <a:gd name="connsiteY992" fmla="*/ 271524 h 861688"/>
              <a:gd name="connsiteX993" fmla="*/ 1673112 w 2525033"/>
              <a:gd name="connsiteY993" fmla="*/ 271524 h 861688"/>
              <a:gd name="connsiteX994" fmla="*/ 1672113 w 2525033"/>
              <a:gd name="connsiteY994" fmla="*/ 282179 h 861688"/>
              <a:gd name="connsiteX995" fmla="*/ 1672113 w 2525033"/>
              <a:gd name="connsiteY995" fmla="*/ 357087 h 861688"/>
              <a:gd name="connsiteX996" fmla="*/ 1683219 w 2525033"/>
              <a:gd name="connsiteY996" fmla="*/ 360043 h 861688"/>
              <a:gd name="connsiteX997" fmla="*/ 1683219 w 2525033"/>
              <a:gd name="connsiteY997" fmla="*/ 363793 h 861688"/>
              <a:gd name="connsiteX998" fmla="*/ 1660221 w 2525033"/>
              <a:gd name="connsiteY998" fmla="*/ 367146 h 861688"/>
              <a:gd name="connsiteX999" fmla="*/ 1645343 w 2525033"/>
              <a:gd name="connsiteY999" fmla="*/ 365370 h 861688"/>
              <a:gd name="connsiteX1000" fmla="*/ 1645343 w 2525033"/>
              <a:gd name="connsiteY1000" fmla="*/ 362017 h 861688"/>
              <a:gd name="connsiteX1001" fmla="*/ 1655861 w 2525033"/>
              <a:gd name="connsiteY1001" fmla="*/ 351375 h 861688"/>
              <a:gd name="connsiteX1002" fmla="*/ 1655861 w 2525033"/>
              <a:gd name="connsiteY1002" fmla="*/ 284737 h 861688"/>
              <a:gd name="connsiteX1003" fmla="*/ 1643169 w 2525033"/>
              <a:gd name="connsiteY1003" fmla="*/ 279422 h 861688"/>
              <a:gd name="connsiteX1004" fmla="*/ 1643169 w 2525033"/>
              <a:gd name="connsiteY1004" fmla="*/ 275274 h 861688"/>
              <a:gd name="connsiteX1005" fmla="*/ 1666767 w 2525033"/>
              <a:gd name="connsiteY1005" fmla="*/ 271524 h 861688"/>
              <a:gd name="connsiteX1006" fmla="*/ 968122 w 2525033"/>
              <a:gd name="connsiteY1006" fmla="*/ 271524 h 861688"/>
              <a:gd name="connsiteX1007" fmla="*/ 974468 w 2525033"/>
              <a:gd name="connsiteY1007" fmla="*/ 271524 h 861688"/>
              <a:gd name="connsiteX1008" fmla="*/ 973469 w 2525033"/>
              <a:gd name="connsiteY1008" fmla="*/ 282179 h 861688"/>
              <a:gd name="connsiteX1009" fmla="*/ 973469 w 2525033"/>
              <a:gd name="connsiteY1009" fmla="*/ 357087 h 861688"/>
              <a:gd name="connsiteX1010" fmla="*/ 984574 w 2525033"/>
              <a:gd name="connsiteY1010" fmla="*/ 360043 h 861688"/>
              <a:gd name="connsiteX1011" fmla="*/ 984574 w 2525033"/>
              <a:gd name="connsiteY1011" fmla="*/ 363793 h 861688"/>
              <a:gd name="connsiteX1012" fmla="*/ 961576 w 2525033"/>
              <a:gd name="connsiteY1012" fmla="*/ 367146 h 861688"/>
              <a:gd name="connsiteX1013" fmla="*/ 946698 w 2525033"/>
              <a:gd name="connsiteY1013" fmla="*/ 365370 h 861688"/>
              <a:gd name="connsiteX1014" fmla="*/ 946698 w 2525033"/>
              <a:gd name="connsiteY1014" fmla="*/ 362017 h 861688"/>
              <a:gd name="connsiteX1015" fmla="*/ 957204 w 2525033"/>
              <a:gd name="connsiteY1015" fmla="*/ 351375 h 861688"/>
              <a:gd name="connsiteX1016" fmla="*/ 957204 w 2525033"/>
              <a:gd name="connsiteY1016" fmla="*/ 284737 h 861688"/>
              <a:gd name="connsiteX1017" fmla="*/ 944512 w 2525033"/>
              <a:gd name="connsiteY1017" fmla="*/ 279422 h 861688"/>
              <a:gd name="connsiteX1018" fmla="*/ 944512 w 2525033"/>
              <a:gd name="connsiteY1018" fmla="*/ 275274 h 861688"/>
              <a:gd name="connsiteX1019" fmla="*/ 968122 w 2525033"/>
              <a:gd name="connsiteY1019" fmla="*/ 271524 h 861688"/>
              <a:gd name="connsiteX1020" fmla="*/ 654347 w 2525033"/>
              <a:gd name="connsiteY1020" fmla="*/ 271524 h 861688"/>
              <a:gd name="connsiteX1021" fmla="*/ 660693 w 2525033"/>
              <a:gd name="connsiteY1021" fmla="*/ 271524 h 861688"/>
              <a:gd name="connsiteX1022" fmla="*/ 659694 w 2525033"/>
              <a:gd name="connsiteY1022" fmla="*/ 282179 h 861688"/>
              <a:gd name="connsiteX1023" fmla="*/ 659694 w 2525033"/>
              <a:gd name="connsiteY1023" fmla="*/ 357087 h 861688"/>
              <a:gd name="connsiteX1024" fmla="*/ 670799 w 2525033"/>
              <a:gd name="connsiteY1024" fmla="*/ 360043 h 861688"/>
              <a:gd name="connsiteX1025" fmla="*/ 670799 w 2525033"/>
              <a:gd name="connsiteY1025" fmla="*/ 363793 h 861688"/>
              <a:gd name="connsiteX1026" fmla="*/ 647801 w 2525033"/>
              <a:gd name="connsiteY1026" fmla="*/ 367146 h 861688"/>
              <a:gd name="connsiteX1027" fmla="*/ 632923 w 2525033"/>
              <a:gd name="connsiteY1027" fmla="*/ 365370 h 861688"/>
              <a:gd name="connsiteX1028" fmla="*/ 632923 w 2525033"/>
              <a:gd name="connsiteY1028" fmla="*/ 362017 h 861688"/>
              <a:gd name="connsiteX1029" fmla="*/ 643429 w 2525033"/>
              <a:gd name="connsiteY1029" fmla="*/ 351375 h 861688"/>
              <a:gd name="connsiteX1030" fmla="*/ 643429 w 2525033"/>
              <a:gd name="connsiteY1030" fmla="*/ 284737 h 861688"/>
              <a:gd name="connsiteX1031" fmla="*/ 630737 w 2525033"/>
              <a:gd name="connsiteY1031" fmla="*/ 279422 h 861688"/>
              <a:gd name="connsiteX1032" fmla="*/ 630737 w 2525033"/>
              <a:gd name="connsiteY1032" fmla="*/ 275274 h 861688"/>
              <a:gd name="connsiteX1033" fmla="*/ 654347 w 2525033"/>
              <a:gd name="connsiteY1033" fmla="*/ 271524 h 861688"/>
              <a:gd name="connsiteX1034" fmla="*/ 439122 w 2525033"/>
              <a:gd name="connsiteY1034" fmla="*/ 271524 h 861688"/>
              <a:gd name="connsiteX1035" fmla="*/ 445467 w 2525033"/>
              <a:gd name="connsiteY1035" fmla="*/ 271524 h 861688"/>
              <a:gd name="connsiteX1036" fmla="*/ 444468 w 2525033"/>
              <a:gd name="connsiteY1036" fmla="*/ 282179 h 861688"/>
              <a:gd name="connsiteX1037" fmla="*/ 444468 w 2525033"/>
              <a:gd name="connsiteY1037" fmla="*/ 357087 h 861688"/>
              <a:gd name="connsiteX1038" fmla="*/ 455574 w 2525033"/>
              <a:gd name="connsiteY1038" fmla="*/ 360043 h 861688"/>
              <a:gd name="connsiteX1039" fmla="*/ 455574 w 2525033"/>
              <a:gd name="connsiteY1039" fmla="*/ 363793 h 861688"/>
              <a:gd name="connsiteX1040" fmla="*/ 432576 w 2525033"/>
              <a:gd name="connsiteY1040" fmla="*/ 367146 h 861688"/>
              <a:gd name="connsiteX1041" fmla="*/ 417698 w 2525033"/>
              <a:gd name="connsiteY1041" fmla="*/ 365370 h 861688"/>
              <a:gd name="connsiteX1042" fmla="*/ 417698 w 2525033"/>
              <a:gd name="connsiteY1042" fmla="*/ 362017 h 861688"/>
              <a:gd name="connsiteX1043" fmla="*/ 428216 w 2525033"/>
              <a:gd name="connsiteY1043" fmla="*/ 351375 h 861688"/>
              <a:gd name="connsiteX1044" fmla="*/ 428216 w 2525033"/>
              <a:gd name="connsiteY1044" fmla="*/ 284737 h 861688"/>
              <a:gd name="connsiteX1045" fmla="*/ 415524 w 2525033"/>
              <a:gd name="connsiteY1045" fmla="*/ 279422 h 861688"/>
              <a:gd name="connsiteX1046" fmla="*/ 415524 w 2525033"/>
              <a:gd name="connsiteY1046" fmla="*/ 275274 h 861688"/>
              <a:gd name="connsiteX1047" fmla="*/ 439122 w 2525033"/>
              <a:gd name="connsiteY1047" fmla="*/ 271524 h 861688"/>
              <a:gd name="connsiteX1048" fmla="*/ 156457 w 2525033"/>
              <a:gd name="connsiteY1048" fmla="*/ 271524 h 861688"/>
              <a:gd name="connsiteX1049" fmla="*/ 162809 w 2525033"/>
              <a:gd name="connsiteY1049" fmla="*/ 271524 h 861688"/>
              <a:gd name="connsiteX1050" fmla="*/ 161809 w 2525033"/>
              <a:gd name="connsiteY1050" fmla="*/ 282179 h 861688"/>
              <a:gd name="connsiteX1051" fmla="*/ 161809 w 2525033"/>
              <a:gd name="connsiteY1051" fmla="*/ 357087 h 861688"/>
              <a:gd name="connsiteX1052" fmla="*/ 172915 w 2525033"/>
              <a:gd name="connsiteY1052" fmla="*/ 360043 h 861688"/>
              <a:gd name="connsiteX1053" fmla="*/ 172915 w 2525033"/>
              <a:gd name="connsiteY1053" fmla="*/ 363793 h 861688"/>
              <a:gd name="connsiteX1054" fmla="*/ 149917 w 2525033"/>
              <a:gd name="connsiteY1054" fmla="*/ 367146 h 861688"/>
              <a:gd name="connsiteX1055" fmla="*/ 135039 w 2525033"/>
              <a:gd name="connsiteY1055" fmla="*/ 365370 h 861688"/>
              <a:gd name="connsiteX1056" fmla="*/ 135039 w 2525033"/>
              <a:gd name="connsiteY1056" fmla="*/ 362017 h 861688"/>
              <a:gd name="connsiteX1057" fmla="*/ 145551 w 2525033"/>
              <a:gd name="connsiteY1057" fmla="*/ 351375 h 861688"/>
              <a:gd name="connsiteX1058" fmla="*/ 145551 w 2525033"/>
              <a:gd name="connsiteY1058" fmla="*/ 284737 h 861688"/>
              <a:gd name="connsiteX1059" fmla="*/ 132859 w 2525033"/>
              <a:gd name="connsiteY1059" fmla="*/ 279422 h 861688"/>
              <a:gd name="connsiteX1060" fmla="*/ 132859 w 2525033"/>
              <a:gd name="connsiteY1060" fmla="*/ 275274 h 861688"/>
              <a:gd name="connsiteX1061" fmla="*/ 156457 w 2525033"/>
              <a:gd name="connsiteY1061" fmla="*/ 271524 h 861688"/>
              <a:gd name="connsiteX1062" fmla="*/ 1828438 w 2525033"/>
              <a:gd name="connsiteY1062" fmla="*/ 271139 h 861688"/>
              <a:gd name="connsiteX1063" fmla="*/ 1850849 w 2525033"/>
              <a:gd name="connsiteY1063" fmla="*/ 283160 h 861688"/>
              <a:gd name="connsiteX1064" fmla="*/ 1881392 w 2525033"/>
              <a:gd name="connsiteY1064" fmla="*/ 271139 h 861688"/>
              <a:gd name="connsiteX1065" fmla="*/ 1908949 w 2525033"/>
              <a:gd name="connsiteY1065" fmla="*/ 302483 h 861688"/>
              <a:gd name="connsiteX1066" fmla="*/ 1908949 w 2525033"/>
              <a:gd name="connsiteY1066" fmla="*/ 357087 h 861688"/>
              <a:gd name="connsiteX1067" fmla="*/ 1919268 w 2525033"/>
              <a:gd name="connsiteY1067" fmla="*/ 360043 h 861688"/>
              <a:gd name="connsiteX1068" fmla="*/ 1919268 w 2525033"/>
              <a:gd name="connsiteY1068" fmla="*/ 363793 h 861688"/>
              <a:gd name="connsiteX1069" fmla="*/ 1898243 w 2525033"/>
              <a:gd name="connsiteY1069" fmla="*/ 367146 h 861688"/>
              <a:gd name="connsiteX1070" fmla="*/ 1885552 w 2525033"/>
              <a:gd name="connsiteY1070" fmla="*/ 365371 h 861688"/>
              <a:gd name="connsiteX1071" fmla="*/ 1885552 w 2525033"/>
              <a:gd name="connsiteY1071" fmla="*/ 362018 h 861688"/>
              <a:gd name="connsiteX1072" fmla="*/ 1892697 w 2525033"/>
              <a:gd name="connsiteY1072" fmla="*/ 349003 h 861688"/>
              <a:gd name="connsiteX1073" fmla="*/ 1892697 w 2525033"/>
              <a:gd name="connsiteY1073" fmla="*/ 310568 h 861688"/>
              <a:gd name="connsiteX1074" fmla="*/ 1872472 w 2525033"/>
              <a:gd name="connsiteY1074" fmla="*/ 284737 h 861688"/>
              <a:gd name="connsiteX1075" fmla="*/ 1853434 w 2525033"/>
              <a:gd name="connsiteY1075" fmla="*/ 289270 h 861688"/>
              <a:gd name="connsiteX1076" fmla="*/ 1854621 w 2525033"/>
              <a:gd name="connsiteY1076" fmla="*/ 304060 h 861688"/>
              <a:gd name="connsiteX1077" fmla="*/ 1854621 w 2525033"/>
              <a:gd name="connsiteY1077" fmla="*/ 357087 h 861688"/>
              <a:gd name="connsiteX1078" fmla="*/ 1864927 w 2525033"/>
              <a:gd name="connsiteY1078" fmla="*/ 360043 h 861688"/>
              <a:gd name="connsiteX1079" fmla="*/ 1864927 w 2525033"/>
              <a:gd name="connsiteY1079" fmla="*/ 363793 h 861688"/>
              <a:gd name="connsiteX1080" fmla="*/ 1844103 w 2525033"/>
              <a:gd name="connsiteY1080" fmla="*/ 367146 h 861688"/>
              <a:gd name="connsiteX1081" fmla="*/ 1831224 w 2525033"/>
              <a:gd name="connsiteY1081" fmla="*/ 365371 h 861688"/>
              <a:gd name="connsiteX1082" fmla="*/ 1831224 w 2525033"/>
              <a:gd name="connsiteY1082" fmla="*/ 362018 h 861688"/>
              <a:gd name="connsiteX1083" fmla="*/ 1838357 w 2525033"/>
              <a:gd name="connsiteY1083" fmla="*/ 349003 h 861688"/>
              <a:gd name="connsiteX1084" fmla="*/ 1838357 w 2525033"/>
              <a:gd name="connsiteY1084" fmla="*/ 312729 h 861688"/>
              <a:gd name="connsiteX1085" fmla="*/ 1819519 w 2525033"/>
              <a:gd name="connsiteY1085" fmla="*/ 284737 h 861688"/>
              <a:gd name="connsiteX1086" fmla="*/ 1799881 w 2525033"/>
              <a:gd name="connsiteY1086" fmla="*/ 290847 h 861688"/>
              <a:gd name="connsiteX1087" fmla="*/ 1799881 w 2525033"/>
              <a:gd name="connsiteY1087" fmla="*/ 357087 h 861688"/>
              <a:gd name="connsiteX1088" fmla="*/ 1810986 w 2525033"/>
              <a:gd name="connsiteY1088" fmla="*/ 360043 h 861688"/>
              <a:gd name="connsiteX1089" fmla="*/ 1810986 w 2525033"/>
              <a:gd name="connsiteY1089" fmla="*/ 363793 h 861688"/>
              <a:gd name="connsiteX1090" fmla="*/ 1787989 w 2525033"/>
              <a:gd name="connsiteY1090" fmla="*/ 367146 h 861688"/>
              <a:gd name="connsiteX1091" fmla="*/ 1773110 w 2525033"/>
              <a:gd name="connsiteY1091" fmla="*/ 365371 h 861688"/>
              <a:gd name="connsiteX1092" fmla="*/ 1773110 w 2525033"/>
              <a:gd name="connsiteY1092" fmla="*/ 362018 h 861688"/>
              <a:gd name="connsiteX1093" fmla="*/ 1783629 w 2525033"/>
              <a:gd name="connsiteY1093" fmla="*/ 351375 h 861688"/>
              <a:gd name="connsiteX1094" fmla="*/ 1783629 w 2525033"/>
              <a:gd name="connsiteY1094" fmla="*/ 284737 h 861688"/>
              <a:gd name="connsiteX1095" fmla="*/ 1770737 w 2525033"/>
              <a:gd name="connsiteY1095" fmla="*/ 279422 h 861688"/>
              <a:gd name="connsiteX1096" fmla="*/ 1770737 w 2525033"/>
              <a:gd name="connsiteY1096" fmla="*/ 275076 h 861688"/>
              <a:gd name="connsiteX1097" fmla="*/ 1794534 w 2525033"/>
              <a:gd name="connsiteY1097" fmla="*/ 271524 h 861688"/>
              <a:gd name="connsiteX1098" fmla="*/ 1799294 w 2525033"/>
              <a:gd name="connsiteY1098" fmla="*/ 271524 h 861688"/>
              <a:gd name="connsiteX1099" fmla="*/ 1799294 w 2525033"/>
              <a:gd name="connsiteY1099" fmla="*/ 282179 h 861688"/>
              <a:gd name="connsiteX1100" fmla="*/ 1828438 w 2525033"/>
              <a:gd name="connsiteY1100" fmla="*/ 271139 h 861688"/>
              <a:gd name="connsiteX1101" fmla="*/ 1271355 w 2525033"/>
              <a:gd name="connsiteY1101" fmla="*/ 271139 h 861688"/>
              <a:gd name="connsiteX1102" fmla="*/ 1299125 w 2525033"/>
              <a:gd name="connsiteY1102" fmla="*/ 301887 h 861688"/>
              <a:gd name="connsiteX1103" fmla="*/ 1299125 w 2525033"/>
              <a:gd name="connsiteY1103" fmla="*/ 357087 h 861688"/>
              <a:gd name="connsiteX1104" fmla="*/ 1309431 w 2525033"/>
              <a:gd name="connsiteY1104" fmla="*/ 360043 h 861688"/>
              <a:gd name="connsiteX1105" fmla="*/ 1309431 w 2525033"/>
              <a:gd name="connsiteY1105" fmla="*/ 363793 h 861688"/>
              <a:gd name="connsiteX1106" fmla="*/ 1288606 w 2525033"/>
              <a:gd name="connsiteY1106" fmla="*/ 367146 h 861688"/>
              <a:gd name="connsiteX1107" fmla="*/ 1275714 w 2525033"/>
              <a:gd name="connsiteY1107" fmla="*/ 365371 h 861688"/>
              <a:gd name="connsiteX1108" fmla="*/ 1275714 w 2525033"/>
              <a:gd name="connsiteY1108" fmla="*/ 362018 h 861688"/>
              <a:gd name="connsiteX1109" fmla="*/ 1282860 w 2525033"/>
              <a:gd name="connsiteY1109" fmla="*/ 349003 h 861688"/>
              <a:gd name="connsiteX1110" fmla="*/ 1282860 w 2525033"/>
              <a:gd name="connsiteY1110" fmla="*/ 311350 h 861688"/>
              <a:gd name="connsiteX1111" fmla="*/ 1263023 w 2525033"/>
              <a:gd name="connsiteY1111" fmla="*/ 284737 h 861688"/>
              <a:gd name="connsiteX1112" fmla="*/ 1242598 w 2525033"/>
              <a:gd name="connsiteY1112" fmla="*/ 290847 h 861688"/>
              <a:gd name="connsiteX1113" fmla="*/ 1242598 w 2525033"/>
              <a:gd name="connsiteY1113" fmla="*/ 357087 h 861688"/>
              <a:gd name="connsiteX1114" fmla="*/ 1253703 w 2525033"/>
              <a:gd name="connsiteY1114" fmla="*/ 360043 h 861688"/>
              <a:gd name="connsiteX1115" fmla="*/ 1253703 w 2525033"/>
              <a:gd name="connsiteY1115" fmla="*/ 363793 h 861688"/>
              <a:gd name="connsiteX1116" fmla="*/ 1230706 w 2525033"/>
              <a:gd name="connsiteY1116" fmla="*/ 367146 h 861688"/>
              <a:gd name="connsiteX1117" fmla="*/ 1215827 w 2525033"/>
              <a:gd name="connsiteY1117" fmla="*/ 365371 h 861688"/>
              <a:gd name="connsiteX1118" fmla="*/ 1215827 w 2525033"/>
              <a:gd name="connsiteY1118" fmla="*/ 362018 h 861688"/>
              <a:gd name="connsiteX1119" fmla="*/ 1226333 w 2525033"/>
              <a:gd name="connsiteY1119" fmla="*/ 351375 h 861688"/>
              <a:gd name="connsiteX1120" fmla="*/ 1226333 w 2525033"/>
              <a:gd name="connsiteY1120" fmla="*/ 284737 h 861688"/>
              <a:gd name="connsiteX1121" fmla="*/ 1213454 w 2525033"/>
              <a:gd name="connsiteY1121" fmla="*/ 279422 h 861688"/>
              <a:gd name="connsiteX1122" fmla="*/ 1213454 w 2525033"/>
              <a:gd name="connsiteY1122" fmla="*/ 275076 h 861688"/>
              <a:gd name="connsiteX1123" fmla="*/ 1237251 w 2525033"/>
              <a:gd name="connsiteY1123" fmla="*/ 271524 h 861688"/>
              <a:gd name="connsiteX1124" fmla="*/ 1242011 w 2525033"/>
              <a:gd name="connsiteY1124" fmla="*/ 271524 h 861688"/>
              <a:gd name="connsiteX1125" fmla="*/ 1242011 w 2525033"/>
              <a:gd name="connsiteY1125" fmla="*/ 282179 h 861688"/>
              <a:gd name="connsiteX1126" fmla="*/ 1271355 w 2525033"/>
              <a:gd name="connsiteY1126" fmla="*/ 271139 h 861688"/>
              <a:gd name="connsiteX1127" fmla="*/ 741879 w 2525033"/>
              <a:gd name="connsiteY1127" fmla="*/ 271139 h 861688"/>
              <a:gd name="connsiteX1128" fmla="*/ 769649 w 2525033"/>
              <a:gd name="connsiteY1128" fmla="*/ 301887 h 861688"/>
              <a:gd name="connsiteX1129" fmla="*/ 769649 w 2525033"/>
              <a:gd name="connsiteY1129" fmla="*/ 357087 h 861688"/>
              <a:gd name="connsiteX1130" fmla="*/ 779955 w 2525033"/>
              <a:gd name="connsiteY1130" fmla="*/ 360043 h 861688"/>
              <a:gd name="connsiteX1131" fmla="*/ 779955 w 2525033"/>
              <a:gd name="connsiteY1131" fmla="*/ 363793 h 861688"/>
              <a:gd name="connsiteX1132" fmla="*/ 759130 w 2525033"/>
              <a:gd name="connsiteY1132" fmla="*/ 367146 h 861688"/>
              <a:gd name="connsiteX1133" fmla="*/ 746238 w 2525033"/>
              <a:gd name="connsiteY1133" fmla="*/ 365371 h 861688"/>
              <a:gd name="connsiteX1134" fmla="*/ 746238 w 2525033"/>
              <a:gd name="connsiteY1134" fmla="*/ 362018 h 861688"/>
              <a:gd name="connsiteX1135" fmla="*/ 753384 w 2525033"/>
              <a:gd name="connsiteY1135" fmla="*/ 349003 h 861688"/>
              <a:gd name="connsiteX1136" fmla="*/ 753384 w 2525033"/>
              <a:gd name="connsiteY1136" fmla="*/ 311350 h 861688"/>
              <a:gd name="connsiteX1137" fmla="*/ 733547 w 2525033"/>
              <a:gd name="connsiteY1137" fmla="*/ 284737 h 861688"/>
              <a:gd name="connsiteX1138" fmla="*/ 713122 w 2525033"/>
              <a:gd name="connsiteY1138" fmla="*/ 290847 h 861688"/>
              <a:gd name="connsiteX1139" fmla="*/ 713122 w 2525033"/>
              <a:gd name="connsiteY1139" fmla="*/ 357087 h 861688"/>
              <a:gd name="connsiteX1140" fmla="*/ 724227 w 2525033"/>
              <a:gd name="connsiteY1140" fmla="*/ 360043 h 861688"/>
              <a:gd name="connsiteX1141" fmla="*/ 724227 w 2525033"/>
              <a:gd name="connsiteY1141" fmla="*/ 363793 h 861688"/>
              <a:gd name="connsiteX1142" fmla="*/ 701230 w 2525033"/>
              <a:gd name="connsiteY1142" fmla="*/ 367146 h 861688"/>
              <a:gd name="connsiteX1143" fmla="*/ 686351 w 2525033"/>
              <a:gd name="connsiteY1143" fmla="*/ 365371 h 861688"/>
              <a:gd name="connsiteX1144" fmla="*/ 686351 w 2525033"/>
              <a:gd name="connsiteY1144" fmla="*/ 362018 h 861688"/>
              <a:gd name="connsiteX1145" fmla="*/ 696870 w 2525033"/>
              <a:gd name="connsiteY1145" fmla="*/ 351375 h 861688"/>
              <a:gd name="connsiteX1146" fmla="*/ 696870 w 2525033"/>
              <a:gd name="connsiteY1146" fmla="*/ 284737 h 861688"/>
              <a:gd name="connsiteX1147" fmla="*/ 683978 w 2525033"/>
              <a:gd name="connsiteY1147" fmla="*/ 279422 h 861688"/>
              <a:gd name="connsiteX1148" fmla="*/ 683978 w 2525033"/>
              <a:gd name="connsiteY1148" fmla="*/ 275076 h 861688"/>
              <a:gd name="connsiteX1149" fmla="*/ 707775 w 2525033"/>
              <a:gd name="connsiteY1149" fmla="*/ 271524 h 861688"/>
              <a:gd name="connsiteX1150" fmla="*/ 712535 w 2525033"/>
              <a:gd name="connsiteY1150" fmla="*/ 271524 h 861688"/>
              <a:gd name="connsiteX1151" fmla="*/ 712535 w 2525033"/>
              <a:gd name="connsiteY1151" fmla="*/ 282179 h 861688"/>
              <a:gd name="connsiteX1152" fmla="*/ 741879 w 2525033"/>
              <a:gd name="connsiteY1152" fmla="*/ 271139 h 861688"/>
              <a:gd name="connsiteX1153" fmla="*/ 526453 w 2525033"/>
              <a:gd name="connsiteY1153" fmla="*/ 271139 h 861688"/>
              <a:gd name="connsiteX1154" fmla="*/ 548864 w 2525033"/>
              <a:gd name="connsiteY1154" fmla="*/ 283160 h 861688"/>
              <a:gd name="connsiteX1155" fmla="*/ 579407 w 2525033"/>
              <a:gd name="connsiteY1155" fmla="*/ 271139 h 861688"/>
              <a:gd name="connsiteX1156" fmla="*/ 606977 w 2525033"/>
              <a:gd name="connsiteY1156" fmla="*/ 302483 h 861688"/>
              <a:gd name="connsiteX1157" fmla="*/ 606977 w 2525033"/>
              <a:gd name="connsiteY1157" fmla="*/ 357087 h 861688"/>
              <a:gd name="connsiteX1158" fmla="*/ 617283 w 2525033"/>
              <a:gd name="connsiteY1158" fmla="*/ 360043 h 861688"/>
              <a:gd name="connsiteX1159" fmla="*/ 617283 w 2525033"/>
              <a:gd name="connsiteY1159" fmla="*/ 363793 h 861688"/>
              <a:gd name="connsiteX1160" fmla="*/ 596258 w 2525033"/>
              <a:gd name="connsiteY1160" fmla="*/ 367146 h 861688"/>
              <a:gd name="connsiteX1161" fmla="*/ 583567 w 2525033"/>
              <a:gd name="connsiteY1161" fmla="*/ 365371 h 861688"/>
              <a:gd name="connsiteX1162" fmla="*/ 583567 w 2525033"/>
              <a:gd name="connsiteY1162" fmla="*/ 362018 h 861688"/>
              <a:gd name="connsiteX1163" fmla="*/ 590712 w 2525033"/>
              <a:gd name="connsiteY1163" fmla="*/ 349003 h 861688"/>
              <a:gd name="connsiteX1164" fmla="*/ 590712 w 2525033"/>
              <a:gd name="connsiteY1164" fmla="*/ 310568 h 861688"/>
              <a:gd name="connsiteX1165" fmla="*/ 570475 w 2525033"/>
              <a:gd name="connsiteY1165" fmla="*/ 284737 h 861688"/>
              <a:gd name="connsiteX1166" fmla="*/ 551437 w 2525033"/>
              <a:gd name="connsiteY1166" fmla="*/ 289270 h 861688"/>
              <a:gd name="connsiteX1167" fmla="*/ 552636 w 2525033"/>
              <a:gd name="connsiteY1167" fmla="*/ 304060 h 861688"/>
              <a:gd name="connsiteX1168" fmla="*/ 552636 w 2525033"/>
              <a:gd name="connsiteY1168" fmla="*/ 357087 h 861688"/>
              <a:gd name="connsiteX1169" fmla="*/ 562942 w 2525033"/>
              <a:gd name="connsiteY1169" fmla="*/ 360043 h 861688"/>
              <a:gd name="connsiteX1170" fmla="*/ 562942 w 2525033"/>
              <a:gd name="connsiteY1170" fmla="*/ 363793 h 861688"/>
              <a:gd name="connsiteX1171" fmla="*/ 542118 w 2525033"/>
              <a:gd name="connsiteY1171" fmla="*/ 367146 h 861688"/>
              <a:gd name="connsiteX1172" fmla="*/ 529226 w 2525033"/>
              <a:gd name="connsiteY1172" fmla="*/ 365371 h 861688"/>
              <a:gd name="connsiteX1173" fmla="*/ 529226 w 2525033"/>
              <a:gd name="connsiteY1173" fmla="*/ 362018 h 861688"/>
              <a:gd name="connsiteX1174" fmla="*/ 536372 w 2525033"/>
              <a:gd name="connsiteY1174" fmla="*/ 349003 h 861688"/>
              <a:gd name="connsiteX1175" fmla="*/ 536372 w 2525033"/>
              <a:gd name="connsiteY1175" fmla="*/ 312729 h 861688"/>
              <a:gd name="connsiteX1176" fmla="*/ 517534 w 2525033"/>
              <a:gd name="connsiteY1176" fmla="*/ 284737 h 861688"/>
              <a:gd name="connsiteX1177" fmla="*/ 497896 w 2525033"/>
              <a:gd name="connsiteY1177" fmla="*/ 290847 h 861688"/>
              <a:gd name="connsiteX1178" fmla="*/ 497896 w 2525033"/>
              <a:gd name="connsiteY1178" fmla="*/ 357087 h 861688"/>
              <a:gd name="connsiteX1179" fmla="*/ 509001 w 2525033"/>
              <a:gd name="connsiteY1179" fmla="*/ 360043 h 861688"/>
              <a:gd name="connsiteX1180" fmla="*/ 509001 w 2525033"/>
              <a:gd name="connsiteY1180" fmla="*/ 363793 h 861688"/>
              <a:gd name="connsiteX1181" fmla="*/ 486004 w 2525033"/>
              <a:gd name="connsiteY1181" fmla="*/ 367146 h 861688"/>
              <a:gd name="connsiteX1182" fmla="*/ 471125 w 2525033"/>
              <a:gd name="connsiteY1182" fmla="*/ 365371 h 861688"/>
              <a:gd name="connsiteX1183" fmla="*/ 471125 w 2525033"/>
              <a:gd name="connsiteY1183" fmla="*/ 362018 h 861688"/>
              <a:gd name="connsiteX1184" fmla="*/ 481631 w 2525033"/>
              <a:gd name="connsiteY1184" fmla="*/ 351375 h 861688"/>
              <a:gd name="connsiteX1185" fmla="*/ 481631 w 2525033"/>
              <a:gd name="connsiteY1185" fmla="*/ 284737 h 861688"/>
              <a:gd name="connsiteX1186" fmla="*/ 468752 w 2525033"/>
              <a:gd name="connsiteY1186" fmla="*/ 279422 h 861688"/>
              <a:gd name="connsiteX1187" fmla="*/ 468752 w 2525033"/>
              <a:gd name="connsiteY1187" fmla="*/ 275076 h 861688"/>
              <a:gd name="connsiteX1188" fmla="*/ 492549 w 2525033"/>
              <a:gd name="connsiteY1188" fmla="*/ 271524 h 861688"/>
              <a:gd name="connsiteX1189" fmla="*/ 497309 w 2525033"/>
              <a:gd name="connsiteY1189" fmla="*/ 271524 h 861688"/>
              <a:gd name="connsiteX1190" fmla="*/ 497309 w 2525033"/>
              <a:gd name="connsiteY1190" fmla="*/ 282179 h 861688"/>
              <a:gd name="connsiteX1191" fmla="*/ 526453 w 2525033"/>
              <a:gd name="connsiteY1191" fmla="*/ 271139 h 861688"/>
              <a:gd name="connsiteX1192" fmla="*/ 395187 w 2525033"/>
              <a:gd name="connsiteY1192" fmla="*/ 270543 h 861688"/>
              <a:gd name="connsiteX1193" fmla="*/ 405505 w 2525033"/>
              <a:gd name="connsiteY1193" fmla="*/ 279025 h 861688"/>
              <a:gd name="connsiteX1194" fmla="*/ 402332 w 2525033"/>
              <a:gd name="connsiteY1194" fmla="*/ 290847 h 861688"/>
              <a:gd name="connsiteX1195" fmla="*/ 390027 w 2525033"/>
              <a:gd name="connsiteY1195" fmla="*/ 286314 h 861688"/>
              <a:gd name="connsiteX1196" fmla="*/ 372576 w 2525033"/>
              <a:gd name="connsiteY1196" fmla="*/ 294399 h 861688"/>
              <a:gd name="connsiteX1197" fmla="*/ 372576 w 2525033"/>
              <a:gd name="connsiteY1197" fmla="*/ 357087 h 861688"/>
              <a:gd name="connsiteX1198" fmla="*/ 386267 w 2525033"/>
              <a:gd name="connsiteY1198" fmla="*/ 360043 h 861688"/>
              <a:gd name="connsiteX1199" fmla="*/ 386267 w 2525033"/>
              <a:gd name="connsiteY1199" fmla="*/ 363793 h 861688"/>
              <a:gd name="connsiteX1200" fmla="*/ 361670 w 2525033"/>
              <a:gd name="connsiteY1200" fmla="*/ 367146 h 861688"/>
              <a:gd name="connsiteX1201" fmla="*/ 345805 w 2525033"/>
              <a:gd name="connsiteY1201" fmla="*/ 365371 h 861688"/>
              <a:gd name="connsiteX1202" fmla="*/ 345805 w 2525033"/>
              <a:gd name="connsiteY1202" fmla="*/ 362018 h 861688"/>
              <a:gd name="connsiteX1203" fmla="*/ 356311 w 2525033"/>
              <a:gd name="connsiteY1203" fmla="*/ 351375 h 861688"/>
              <a:gd name="connsiteX1204" fmla="*/ 356311 w 2525033"/>
              <a:gd name="connsiteY1204" fmla="*/ 284737 h 861688"/>
              <a:gd name="connsiteX1205" fmla="*/ 343432 w 2525033"/>
              <a:gd name="connsiteY1205" fmla="*/ 279422 h 861688"/>
              <a:gd name="connsiteX1206" fmla="*/ 343432 w 2525033"/>
              <a:gd name="connsiteY1206" fmla="*/ 275076 h 861688"/>
              <a:gd name="connsiteX1207" fmla="*/ 367229 w 2525033"/>
              <a:gd name="connsiteY1207" fmla="*/ 271524 h 861688"/>
              <a:gd name="connsiteX1208" fmla="*/ 371989 w 2525033"/>
              <a:gd name="connsiteY1208" fmla="*/ 271524 h 861688"/>
              <a:gd name="connsiteX1209" fmla="*/ 371989 w 2525033"/>
              <a:gd name="connsiteY1209" fmla="*/ 285333 h 861688"/>
              <a:gd name="connsiteX1210" fmla="*/ 372176 w 2525033"/>
              <a:gd name="connsiteY1210" fmla="*/ 285333 h 861688"/>
              <a:gd name="connsiteX1211" fmla="*/ 377735 w 2525033"/>
              <a:gd name="connsiteY1211" fmla="*/ 279224 h 861688"/>
              <a:gd name="connsiteX1212" fmla="*/ 395187 w 2525033"/>
              <a:gd name="connsiteY1212" fmla="*/ 270543 h 861688"/>
              <a:gd name="connsiteX1213" fmla="*/ 1608378 w 2525033"/>
              <a:gd name="connsiteY1213" fmla="*/ 270344 h 861688"/>
              <a:gd name="connsiteX1214" fmla="*/ 1629789 w 2525033"/>
              <a:gd name="connsiteY1214" fmla="*/ 281980 h 861688"/>
              <a:gd name="connsiteX1215" fmla="*/ 1627416 w 2525033"/>
              <a:gd name="connsiteY1215" fmla="*/ 292225 h 861688"/>
              <a:gd name="connsiteX1216" fmla="*/ 1604405 w 2525033"/>
              <a:gd name="connsiteY1216" fmla="*/ 283160 h 861688"/>
              <a:gd name="connsiteX1217" fmla="*/ 1579022 w 2525033"/>
              <a:gd name="connsiteY1217" fmla="*/ 319434 h 861688"/>
              <a:gd name="connsiteX1218" fmla="*/ 1606991 w 2525033"/>
              <a:gd name="connsiteY1218" fmla="*/ 354728 h 861688"/>
              <a:gd name="connsiteX1219" fmla="*/ 1629602 w 2525033"/>
              <a:gd name="connsiteY1219" fmla="*/ 346842 h 861688"/>
              <a:gd name="connsiteX1220" fmla="*/ 1630589 w 2525033"/>
              <a:gd name="connsiteY1220" fmla="*/ 351772 h 861688"/>
              <a:gd name="connsiteX1221" fmla="*/ 1601632 w 2525033"/>
              <a:gd name="connsiteY1221" fmla="*/ 368326 h 861688"/>
              <a:gd name="connsiteX1222" fmla="*/ 1561770 w 2525033"/>
              <a:gd name="connsiteY1222" fmla="*/ 322986 h 861688"/>
              <a:gd name="connsiteX1223" fmla="*/ 1608378 w 2525033"/>
              <a:gd name="connsiteY1223" fmla="*/ 270344 h 861688"/>
              <a:gd name="connsiteX1224" fmla="*/ 308741 w 2525033"/>
              <a:gd name="connsiteY1224" fmla="*/ 270344 h 861688"/>
              <a:gd name="connsiteX1225" fmla="*/ 330152 w 2525033"/>
              <a:gd name="connsiteY1225" fmla="*/ 281980 h 861688"/>
              <a:gd name="connsiteX1226" fmla="*/ 327779 w 2525033"/>
              <a:gd name="connsiteY1226" fmla="*/ 292225 h 861688"/>
              <a:gd name="connsiteX1227" fmla="*/ 304768 w 2525033"/>
              <a:gd name="connsiteY1227" fmla="*/ 283160 h 861688"/>
              <a:gd name="connsiteX1228" fmla="*/ 279385 w 2525033"/>
              <a:gd name="connsiteY1228" fmla="*/ 319434 h 861688"/>
              <a:gd name="connsiteX1229" fmla="*/ 307354 w 2525033"/>
              <a:gd name="connsiteY1229" fmla="*/ 354728 h 861688"/>
              <a:gd name="connsiteX1230" fmla="*/ 329952 w 2525033"/>
              <a:gd name="connsiteY1230" fmla="*/ 346842 h 861688"/>
              <a:gd name="connsiteX1231" fmla="*/ 330952 w 2525033"/>
              <a:gd name="connsiteY1231" fmla="*/ 351772 h 861688"/>
              <a:gd name="connsiteX1232" fmla="*/ 301995 w 2525033"/>
              <a:gd name="connsiteY1232" fmla="*/ 368326 h 861688"/>
              <a:gd name="connsiteX1233" fmla="*/ 262133 w 2525033"/>
              <a:gd name="connsiteY1233" fmla="*/ 322986 h 861688"/>
              <a:gd name="connsiteX1234" fmla="*/ 308741 w 2525033"/>
              <a:gd name="connsiteY1234" fmla="*/ 270344 h 861688"/>
              <a:gd name="connsiteX1235" fmla="*/ 1972897 w 2525033"/>
              <a:gd name="connsiteY1235" fmla="*/ 270145 h 861688"/>
              <a:gd name="connsiteX1236" fmla="*/ 2007212 w 2525033"/>
              <a:gd name="connsiteY1236" fmla="*/ 307016 h 861688"/>
              <a:gd name="connsiteX1237" fmla="*/ 2007012 w 2525033"/>
              <a:gd name="connsiteY1237" fmla="*/ 319633 h 861688"/>
              <a:gd name="connsiteX1238" fmla="*/ 1948500 w 2525033"/>
              <a:gd name="connsiteY1238" fmla="*/ 319633 h 861688"/>
              <a:gd name="connsiteX1239" fmla="*/ 1977856 w 2525033"/>
              <a:gd name="connsiteY1239" fmla="*/ 354529 h 861688"/>
              <a:gd name="connsiteX1240" fmla="*/ 2005813 w 2525033"/>
              <a:gd name="connsiteY1240" fmla="*/ 346047 h 861688"/>
              <a:gd name="connsiteX1241" fmla="*/ 2006613 w 2525033"/>
              <a:gd name="connsiteY1241" fmla="*/ 351176 h 861688"/>
              <a:gd name="connsiteX1242" fmla="*/ 1972497 w 2525033"/>
              <a:gd name="connsiteY1242" fmla="*/ 368326 h 861688"/>
              <a:gd name="connsiteX1243" fmla="*/ 1931448 w 2525033"/>
              <a:gd name="connsiteY1243" fmla="*/ 323184 h 861688"/>
              <a:gd name="connsiteX1244" fmla="*/ 1972897 w 2525033"/>
              <a:gd name="connsiteY1244" fmla="*/ 270145 h 861688"/>
              <a:gd name="connsiteX1245" fmla="*/ 1509529 w 2525033"/>
              <a:gd name="connsiteY1245" fmla="*/ 270145 h 861688"/>
              <a:gd name="connsiteX1246" fmla="*/ 1541458 w 2525033"/>
              <a:gd name="connsiteY1246" fmla="*/ 296572 h 861688"/>
              <a:gd name="connsiteX1247" fmla="*/ 1540659 w 2525033"/>
              <a:gd name="connsiteY1247" fmla="*/ 316478 h 861688"/>
              <a:gd name="connsiteX1248" fmla="*/ 1540072 w 2525033"/>
              <a:gd name="connsiteY1248" fmla="*/ 348419 h 861688"/>
              <a:gd name="connsiteX1249" fmla="*/ 1548004 w 2525033"/>
              <a:gd name="connsiteY1249" fmla="*/ 358465 h 861688"/>
              <a:gd name="connsiteX1250" fmla="*/ 1534513 w 2525033"/>
              <a:gd name="connsiteY1250" fmla="*/ 368524 h 861688"/>
              <a:gd name="connsiteX1251" fmla="*/ 1525393 w 2525033"/>
              <a:gd name="connsiteY1251" fmla="*/ 358863 h 861688"/>
              <a:gd name="connsiteX1252" fmla="*/ 1498623 w 2525033"/>
              <a:gd name="connsiteY1252" fmla="*/ 368326 h 861688"/>
              <a:gd name="connsiteX1253" fmla="*/ 1473439 w 2525033"/>
              <a:gd name="connsiteY1253" fmla="*/ 346444 h 861688"/>
              <a:gd name="connsiteX1254" fmla="*/ 1524994 w 2525033"/>
              <a:gd name="connsiteY1254" fmla="*/ 314305 h 861688"/>
              <a:gd name="connsiteX1255" fmla="*/ 1524994 w 2525033"/>
              <a:gd name="connsiteY1255" fmla="*/ 308990 h 861688"/>
              <a:gd name="connsiteX1256" fmla="*/ 1507355 w 2525033"/>
              <a:gd name="connsiteY1256" fmla="*/ 283160 h 861688"/>
              <a:gd name="connsiteX1257" fmla="*/ 1477599 w 2525033"/>
              <a:gd name="connsiteY1257" fmla="*/ 295975 h 861688"/>
              <a:gd name="connsiteX1258" fmla="*/ 1477012 w 2525033"/>
              <a:gd name="connsiteY1258" fmla="*/ 290064 h 861688"/>
              <a:gd name="connsiteX1259" fmla="*/ 1509529 w 2525033"/>
              <a:gd name="connsiteY1259" fmla="*/ 270145 h 861688"/>
              <a:gd name="connsiteX1260" fmla="*/ 1166784 w 2525033"/>
              <a:gd name="connsiteY1260" fmla="*/ 270145 h 861688"/>
              <a:gd name="connsiteX1261" fmla="*/ 1201099 w 2525033"/>
              <a:gd name="connsiteY1261" fmla="*/ 307016 h 861688"/>
              <a:gd name="connsiteX1262" fmla="*/ 1200899 w 2525033"/>
              <a:gd name="connsiteY1262" fmla="*/ 319633 h 861688"/>
              <a:gd name="connsiteX1263" fmla="*/ 1142387 w 2525033"/>
              <a:gd name="connsiteY1263" fmla="*/ 319633 h 861688"/>
              <a:gd name="connsiteX1264" fmla="*/ 1171743 w 2525033"/>
              <a:gd name="connsiteY1264" fmla="*/ 354529 h 861688"/>
              <a:gd name="connsiteX1265" fmla="*/ 1199700 w 2525033"/>
              <a:gd name="connsiteY1265" fmla="*/ 346047 h 861688"/>
              <a:gd name="connsiteX1266" fmla="*/ 1200500 w 2525033"/>
              <a:gd name="connsiteY1266" fmla="*/ 351176 h 861688"/>
              <a:gd name="connsiteX1267" fmla="*/ 1166384 w 2525033"/>
              <a:gd name="connsiteY1267" fmla="*/ 368326 h 861688"/>
              <a:gd name="connsiteX1268" fmla="*/ 1125335 w 2525033"/>
              <a:gd name="connsiteY1268" fmla="*/ 323184 h 861688"/>
              <a:gd name="connsiteX1269" fmla="*/ 1166784 w 2525033"/>
              <a:gd name="connsiteY1269" fmla="*/ 270145 h 861688"/>
              <a:gd name="connsiteX1270" fmla="*/ 1038103 w 2525033"/>
              <a:gd name="connsiteY1270" fmla="*/ 270145 h 861688"/>
              <a:gd name="connsiteX1271" fmla="*/ 1072406 w 2525033"/>
              <a:gd name="connsiteY1271" fmla="*/ 307016 h 861688"/>
              <a:gd name="connsiteX1272" fmla="*/ 1072218 w 2525033"/>
              <a:gd name="connsiteY1272" fmla="*/ 319633 h 861688"/>
              <a:gd name="connsiteX1273" fmla="*/ 1013718 w 2525033"/>
              <a:gd name="connsiteY1273" fmla="*/ 319633 h 861688"/>
              <a:gd name="connsiteX1274" fmla="*/ 1043062 w 2525033"/>
              <a:gd name="connsiteY1274" fmla="*/ 354529 h 861688"/>
              <a:gd name="connsiteX1275" fmla="*/ 1071019 w 2525033"/>
              <a:gd name="connsiteY1275" fmla="*/ 346047 h 861688"/>
              <a:gd name="connsiteX1276" fmla="*/ 1071819 w 2525033"/>
              <a:gd name="connsiteY1276" fmla="*/ 351176 h 861688"/>
              <a:gd name="connsiteX1277" fmla="*/ 1037703 w 2525033"/>
              <a:gd name="connsiteY1277" fmla="*/ 368326 h 861688"/>
              <a:gd name="connsiteX1278" fmla="*/ 996654 w 2525033"/>
              <a:gd name="connsiteY1278" fmla="*/ 323184 h 861688"/>
              <a:gd name="connsiteX1279" fmla="*/ 1038103 w 2525033"/>
              <a:gd name="connsiteY1279" fmla="*/ 270145 h 861688"/>
              <a:gd name="connsiteX1280" fmla="*/ 828512 w 2525033"/>
              <a:gd name="connsiteY1280" fmla="*/ 270145 h 861688"/>
              <a:gd name="connsiteX1281" fmla="*/ 860441 w 2525033"/>
              <a:gd name="connsiteY1281" fmla="*/ 296572 h 861688"/>
              <a:gd name="connsiteX1282" fmla="*/ 859642 w 2525033"/>
              <a:gd name="connsiteY1282" fmla="*/ 316478 h 861688"/>
              <a:gd name="connsiteX1283" fmla="*/ 859055 w 2525033"/>
              <a:gd name="connsiteY1283" fmla="*/ 348419 h 861688"/>
              <a:gd name="connsiteX1284" fmla="*/ 866987 w 2525033"/>
              <a:gd name="connsiteY1284" fmla="*/ 358465 h 861688"/>
              <a:gd name="connsiteX1285" fmla="*/ 853496 w 2525033"/>
              <a:gd name="connsiteY1285" fmla="*/ 368524 h 861688"/>
              <a:gd name="connsiteX1286" fmla="*/ 844376 w 2525033"/>
              <a:gd name="connsiteY1286" fmla="*/ 358863 h 861688"/>
              <a:gd name="connsiteX1287" fmla="*/ 817606 w 2525033"/>
              <a:gd name="connsiteY1287" fmla="*/ 368326 h 861688"/>
              <a:gd name="connsiteX1288" fmla="*/ 792422 w 2525033"/>
              <a:gd name="connsiteY1288" fmla="*/ 346444 h 861688"/>
              <a:gd name="connsiteX1289" fmla="*/ 843977 w 2525033"/>
              <a:gd name="connsiteY1289" fmla="*/ 314305 h 861688"/>
              <a:gd name="connsiteX1290" fmla="*/ 843977 w 2525033"/>
              <a:gd name="connsiteY1290" fmla="*/ 308990 h 861688"/>
              <a:gd name="connsiteX1291" fmla="*/ 826338 w 2525033"/>
              <a:gd name="connsiteY1291" fmla="*/ 283160 h 861688"/>
              <a:gd name="connsiteX1292" fmla="*/ 796582 w 2525033"/>
              <a:gd name="connsiteY1292" fmla="*/ 295975 h 861688"/>
              <a:gd name="connsiteX1293" fmla="*/ 795995 w 2525033"/>
              <a:gd name="connsiteY1293" fmla="*/ 290064 h 861688"/>
              <a:gd name="connsiteX1294" fmla="*/ 828512 w 2525033"/>
              <a:gd name="connsiteY1294" fmla="*/ 270145 h 861688"/>
              <a:gd name="connsiteX1295" fmla="*/ 1733186 w 2525033"/>
              <a:gd name="connsiteY1295" fmla="*/ 269959 h 861688"/>
              <a:gd name="connsiteX1296" fmla="*/ 1755397 w 2525033"/>
              <a:gd name="connsiteY1296" fmla="*/ 282179 h 861688"/>
              <a:gd name="connsiteX1297" fmla="*/ 1754410 w 2525033"/>
              <a:gd name="connsiteY1297" fmla="*/ 290450 h 861688"/>
              <a:gd name="connsiteX1298" fmla="*/ 1731800 w 2525033"/>
              <a:gd name="connsiteY1298" fmla="*/ 282961 h 861688"/>
              <a:gd name="connsiteX1299" fmla="*/ 1713162 w 2525033"/>
              <a:gd name="connsiteY1299" fmla="*/ 295193 h 861688"/>
              <a:gd name="connsiteX1300" fmla="*/ 1728627 w 2525033"/>
              <a:gd name="connsiteY1300" fmla="*/ 310766 h 861688"/>
              <a:gd name="connsiteX1301" fmla="*/ 1739333 w 2525033"/>
              <a:gd name="connsiteY1301" fmla="*/ 314902 h 861688"/>
              <a:gd name="connsiteX1302" fmla="*/ 1758970 w 2525033"/>
              <a:gd name="connsiteY1302" fmla="*/ 339354 h 861688"/>
              <a:gd name="connsiteX1303" fmla="*/ 1722081 w 2525033"/>
              <a:gd name="connsiteY1303" fmla="*/ 368326 h 861688"/>
              <a:gd name="connsiteX1304" fmla="*/ 1696897 w 2525033"/>
              <a:gd name="connsiteY1304" fmla="*/ 352157 h 861688"/>
              <a:gd name="connsiteX1305" fmla="*/ 1698683 w 2525033"/>
              <a:gd name="connsiteY1305" fmla="*/ 344073 h 861688"/>
              <a:gd name="connsiteX1306" fmla="*/ 1726641 w 2525033"/>
              <a:gd name="connsiteY1306" fmla="*/ 356503 h 861688"/>
              <a:gd name="connsiteX1307" fmla="*/ 1743505 w 2525033"/>
              <a:gd name="connsiteY1307" fmla="*/ 344271 h 861688"/>
              <a:gd name="connsiteX1308" fmla="*/ 1726441 w 2525033"/>
              <a:gd name="connsiteY1308" fmla="*/ 327519 h 861688"/>
              <a:gd name="connsiteX1309" fmla="*/ 1716535 w 2525033"/>
              <a:gd name="connsiteY1309" fmla="*/ 323383 h 861688"/>
              <a:gd name="connsiteX1310" fmla="*/ 1698683 w 2525033"/>
              <a:gd name="connsiteY1310" fmla="*/ 298931 h 861688"/>
              <a:gd name="connsiteX1311" fmla="*/ 1733186 w 2525033"/>
              <a:gd name="connsiteY1311" fmla="*/ 269959 h 861688"/>
              <a:gd name="connsiteX1312" fmla="*/ 222883 w 2525033"/>
              <a:gd name="connsiteY1312" fmla="*/ 269959 h 861688"/>
              <a:gd name="connsiteX1313" fmla="*/ 245094 w 2525033"/>
              <a:gd name="connsiteY1313" fmla="*/ 282179 h 861688"/>
              <a:gd name="connsiteX1314" fmla="*/ 244107 w 2525033"/>
              <a:gd name="connsiteY1314" fmla="*/ 290450 h 861688"/>
              <a:gd name="connsiteX1315" fmla="*/ 221497 w 2525033"/>
              <a:gd name="connsiteY1315" fmla="*/ 282961 h 861688"/>
              <a:gd name="connsiteX1316" fmla="*/ 202859 w 2525033"/>
              <a:gd name="connsiteY1316" fmla="*/ 295193 h 861688"/>
              <a:gd name="connsiteX1317" fmla="*/ 218324 w 2525033"/>
              <a:gd name="connsiteY1317" fmla="*/ 310766 h 861688"/>
              <a:gd name="connsiteX1318" fmla="*/ 229030 w 2525033"/>
              <a:gd name="connsiteY1318" fmla="*/ 314902 h 861688"/>
              <a:gd name="connsiteX1319" fmla="*/ 248667 w 2525033"/>
              <a:gd name="connsiteY1319" fmla="*/ 339354 h 861688"/>
              <a:gd name="connsiteX1320" fmla="*/ 211778 w 2525033"/>
              <a:gd name="connsiteY1320" fmla="*/ 368326 h 861688"/>
              <a:gd name="connsiteX1321" fmla="*/ 186594 w 2525033"/>
              <a:gd name="connsiteY1321" fmla="*/ 352157 h 861688"/>
              <a:gd name="connsiteX1322" fmla="*/ 188380 w 2525033"/>
              <a:gd name="connsiteY1322" fmla="*/ 344073 h 861688"/>
              <a:gd name="connsiteX1323" fmla="*/ 216338 w 2525033"/>
              <a:gd name="connsiteY1323" fmla="*/ 356503 h 861688"/>
              <a:gd name="connsiteX1324" fmla="*/ 233202 w 2525033"/>
              <a:gd name="connsiteY1324" fmla="*/ 344271 h 861688"/>
              <a:gd name="connsiteX1325" fmla="*/ 216138 w 2525033"/>
              <a:gd name="connsiteY1325" fmla="*/ 327519 h 861688"/>
              <a:gd name="connsiteX1326" fmla="*/ 206232 w 2525033"/>
              <a:gd name="connsiteY1326" fmla="*/ 323383 h 861688"/>
              <a:gd name="connsiteX1327" fmla="*/ 188380 w 2525033"/>
              <a:gd name="connsiteY1327" fmla="*/ 298931 h 861688"/>
              <a:gd name="connsiteX1328" fmla="*/ 222883 w 2525033"/>
              <a:gd name="connsiteY1328" fmla="*/ 269959 h 861688"/>
              <a:gd name="connsiteX1329" fmla="*/ 907636 w 2525033"/>
              <a:gd name="connsiteY1329" fmla="*/ 256945 h 861688"/>
              <a:gd name="connsiteX1330" fmla="*/ 906836 w 2525033"/>
              <a:gd name="connsiteY1330" fmla="*/ 274679 h 861688"/>
              <a:gd name="connsiteX1331" fmla="*/ 933020 w 2525033"/>
              <a:gd name="connsiteY1331" fmla="*/ 274679 h 861688"/>
              <a:gd name="connsiteX1332" fmla="*/ 931620 w 2525033"/>
              <a:gd name="connsiteY1332" fmla="*/ 285334 h 861688"/>
              <a:gd name="connsiteX1333" fmla="*/ 906237 w 2525033"/>
              <a:gd name="connsiteY1333" fmla="*/ 285334 h 861688"/>
              <a:gd name="connsiteX1334" fmla="*/ 905849 w 2525033"/>
              <a:gd name="connsiteY1334" fmla="*/ 310171 h 861688"/>
              <a:gd name="connsiteX1335" fmla="*/ 905649 w 2525033"/>
              <a:gd name="connsiteY1335" fmla="*/ 333232 h 861688"/>
              <a:gd name="connsiteX1336" fmla="*/ 917742 w 2525033"/>
              <a:gd name="connsiteY1336" fmla="*/ 354728 h 861688"/>
              <a:gd name="connsiteX1337" fmla="*/ 932420 w 2525033"/>
              <a:gd name="connsiteY1337" fmla="*/ 349599 h 861688"/>
              <a:gd name="connsiteX1338" fmla="*/ 934406 w 2525033"/>
              <a:gd name="connsiteY1338" fmla="*/ 350382 h 861688"/>
              <a:gd name="connsiteX1339" fmla="*/ 912982 w 2525033"/>
              <a:gd name="connsiteY1339" fmla="*/ 367929 h 861688"/>
              <a:gd name="connsiteX1340" fmla="*/ 889385 w 2525033"/>
              <a:gd name="connsiteY1340" fmla="*/ 340534 h 861688"/>
              <a:gd name="connsiteX1341" fmla="*/ 889984 w 2525033"/>
              <a:gd name="connsiteY1341" fmla="*/ 311549 h 861688"/>
              <a:gd name="connsiteX1342" fmla="*/ 890572 w 2525033"/>
              <a:gd name="connsiteY1342" fmla="*/ 285334 h 861688"/>
              <a:gd name="connsiteX1343" fmla="*/ 879666 w 2525033"/>
              <a:gd name="connsiteY1343" fmla="*/ 285334 h 861688"/>
              <a:gd name="connsiteX1344" fmla="*/ 879666 w 2525033"/>
              <a:gd name="connsiteY1344" fmla="*/ 278826 h 861688"/>
              <a:gd name="connsiteX1345" fmla="*/ 901090 w 2525033"/>
              <a:gd name="connsiteY1345" fmla="*/ 257727 h 861688"/>
              <a:gd name="connsiteX1346" fmla="*/ 48188 w 2525033"/>
              <a:gd name="connsiteY1346" fmla="*/ 250238 h 861688"/>
              <a:gd name="connsiteX1347" fmla="*/ 37876 w 2525033"/>
              <a:gd name="connsiteY1347" fmla="*/ 250835 h 861688"/>
              <a:gd name="connsiteX1348" fmla="*/ 37876 w 2525033"/>
              <a:gd name="connsiteY1348" fmla="*/ 354926 h 861688"/>
              <a:gd name="connsiteX1349" fmla="*/ 47595 w 2525033"/>
              <a:gd name="connsiteY1349" fmla="*/ 355709 h 861688"/>
              <a:gd name="connsiteX1350" fmla="*/ 98562 w 2525033"/>
              <a:gd name="connsiteY1350" fmla="*/ 301105 h 861688"/>
              <a:gd name="connsiteX1351" fmla="*/ 48188 w 2525033"/>
              <a:gd name="connsiteY1351" fmla="*/ 250238 h 861688"/>
              <a:gd name="connsiteX1352" fmla="*/ 1401223 w 2525033"/>
              <a:gd name="connsiteY1352" fmla="*/ 249443 h 861688"/>
              <a:gd name="connsiteX1353" fmla="*/ 1392691 w 2525033"/>
              <a:gd name="connsiteY1353" fmla="*/ 250238 h 861688"/>
              <a:gd name="connsiteX1354" fmla="*/ 1392691 w 2525033"/>
              <a:gd name="connsiteY1354" fmla="*/ 305438 h 861688"/>
              <a:gd name="connsiteX1355" fmla="*/ 1400423 w 2525033"/>
              <a:gd name="connsiteY1355" fmla="*/ 305438 h 861688"/>
              <a:gd name="connsiteX1356" fmla="*/ 1428580 w 2525033"/>
              <a:gd name="connsiteY1356" fmla="*/ 274876 h 861688"/>
              <a:gd name="connsiteX1357" fmla="*/ 1401223 w 2525033"/>
              <a:gd name="connsiteY1357" fmla="*/ 249443 h 861688"/>
              <a:gd name="connsiteX1358" fmla="*/ 48582 w 2525033"/>
              <a:gd name="connsiteY1358" fmla="*/ 238801 h 861688"/>
              <a:gd name="connsiteX1359" fmla="*/ 117794 w 2525033"/>
              <a:gd name="connsiteY1359" fmla="*/ 297752 h 861688"/>
              <a:gd name="connsiteX1360" fmla="*/ 45609 w 2525033"/>
              <a:gd name="connsiteY1360" fmla="*/ 367345 h 861688"/>
              <a:gd name="connsiteX1361" fmla="*/ 9319 w 2525033"/>
              <a:gd name="connsiteY1361" fmla="*/ 365370 h 861688"/>
              <a:gd name="connsiteX1362" fmla="*/ 9319 w 2525033"/>
              <a:gd name="connsiteY1362" fmla="*/ 361620 h 861688"/>
              <a:gd name="connsiteX1363" fmla="*/ 20824 w 2525033"/>
              <a:gd name="connsiteY1363" fmla="*/ 346643 h 861688"/>
              <a:gd name="connsiteX1364" fmla="*/ 20824 w 2525033"/>
              <a:gd name="connsiteY1364" fmla="*/ 250040 h 861688"/>
              <a:gd name="connsiteX1365" fmla="*/ 8326 w 2525033"/>
              <a:gd name="connsiteY1365" fmla="*/ 245904 h 861688"/>
              <a:gd name="connsiteX1366" fmla="*/ 8326 w 2525033"/>
              <a:gd name="connsiteY1366" fmla="*/ 241570 h 861688"/>
              <a:gd name="connsiteX1367" fmla="*/ 48582 w 2525033"/>
              <a:gd name="connsiteY1367" fmla="*/ 238801 h 861688"/>
              <a:gd name="connsiteX1368" fmla="*/ 1402409 w 2525033"/>
              <a:gd name="connsiteY1368" fmla="*/ 238602 h 861688"/>
              <a:gd name="connsiteX1369" fmla="*/ 1446631 w 2525033"/>
              <a:gd name="connsiteY1369" fmla="*/ 271921 h 861688"/>
              <a:gd name="connsiteX1370" fmla="*/ 1418074 w 2525033"/>
              <a:gd name="connsiteY1370" fmla="*/ 309574 h 861688"/>
              <a:gd name="connsiteX1371" fmla="*/ 1446032 w 2525033"/>
              <a:gd name="connsiteY1371" fmla="*/ 346842 h 861688"/>
              <a:gd name="connsiteX1372" fmla="*/ 1464482 w 2525033"/>
              <a:gd name="connsiteY1372" fmla="*/ 360241 h 861688"/>
              <a:gd name="connsiteX1373" fmla="*/ 1464482 w 2525033"/>
              <a:gd name="connsiteY1373" fmla="*/ 363992 h 861688"/>
              <a:gd name="connsiteX1374" fmla="*/ 1449405 w 2525033"/>
              <a:gd name="connsiteY1374" fmla="*/ 368326 h 861688"/>
              <a:gd name="connsiteX1375" fmla="*/ 1428181 w 2525033"/>
              <a:gd name="connsiteY1375" fmla="*/ 354330 h 861688"/>
              <a:gd name="connsiteX1376" fmla="*/ 1402010 w 2525033"/>
              <a:gd name="connsiteY1376" fmla="*/ 314901 h 861688"/>
              <a:gd name="connsiteX1377" fmla="*/ 1392691 w 2525033"/>
              <a:gd name="connsiteY1377" fmla="*/ 314901 h 861688"/>
              <a:gd name="connsiteX1378" fmla="*/ 1392691 w 2525033"/>
              <a:gd name="connsiteY1378" fmla="*/ 356503 h 861688"/>
              <a:gd name="connsiteX1379" fmla="*/ 1405183 w 2525033"/>
              <a:gd name="connsiteY1379" fmla="*/ 359657 h 861688"/>
              <a:gd name="connsiteX1380" fmla="*/ 1405183 w 2525033"/>
              <a:gd name="connsiteY1380" fmla="*/ 363992 h 861688"/>
              <a:gd name="connsiteX1381" fmla="*/ 1382572 w 2525033"/>
              <a:gd name="connsiteY1381" fmla="*/ 367345 h 861688"/>
              <a:gd name="connsiteX1382" fmla="*/ 1363934 w 2525033"/>
              <a:gd name="connsiteY1382" fmla="*/ 365370 h 861688"/>
              <a:gd name="connsiteX1383" fmla="*/ 1363934 w 2525033"/>
              <a:gd name="connsiteY1383" fmla="*/ 361620 h 861688"/>
              <a:gd name="connsiteX1384" fmla="*/ 1375439 w 2525033"/>
              <a:gd name="connsiteY1384" fmla="*/ 346643 h 861688"/>
              <a:gd name="connsiteX1385" fmla="*/ 1375439 w 2525033"/>
              <a:gd name="connsiteY1385" fmla="*/ 249841 h 861688"/>
              <a:gd name="connsiteX1386" fmla="*/ 1362947 w 2525033"/>
              <a:gd name="connsiteY1386" fmla="*/ 245904 h 861688"/>
              <a:gd name="connsiteX1387" fmla="*/ 1362947 w 2525033"/>
              <a:gd name="connsiteY1387" fmla="*/ 241570 h 861688"/>
              <a:gd name="connsiteX1388" fmla="*/ 1402409 w 2525033"/>
              <a:gd name="connsiteY1388" fmla="*/ 238602 h 861688"/>
              <a:gd name="connsiteX1389" fmla="*/ 1664980 w 2525033"/>
              <a:gd name="connsiteY1389" fmla="*/ 230518 h 861688"/>
              <a:gd name="connsiteX1390" fmla="*/ 1675286 w 2525033"/>
              <a:gd name="connsiteY1390" fmla="*/ 241173 h 861688"/>
              <a:gd name="connsiteX1391" fmla="*/ 1664181 w 2525033"/>
              <a:gd name="connsiteY1391" fmla="*/ 253393 h 861688"/>
              <a:gd name="connsiteX1392" fmla="*/ 1653675 w 2525033"/>
              <a:gd name="connsiteY1392" fmla="*/ 242154 h 861688"/>
              <a:gd name="connsiteX1393" fmla="*/ 1664980 w 2525033"/>
              <a:gd name="connsiteY1393" fmla="*/ 230518 h 861688"/>
              <a:gd name="connsiteX1394" fmla="*/ 966336 w 2525033"/>
              <a:gd name="connsiteY1394" fmla="*/ 230518 h 861688"/>
              <a:gd name="connsiteX1395" fmla="*/ 976642 w 2525033"/>
              <a:gd name="connsiteY1395" fmla="*/ 241173 h 861688"/>
              <a:gd name="connsiteX1396" fmla="*/ 965536 w 2525033"/>
              <a:gd name="connsiteY1396" fmla="*/ 253393 h 861688"/>
              <a:gd name="connsiteX1397" fmla="*/ 955030 w 2525033"/>
              <a:gd name="connsiteY1397" fmla="*/ 242154 h 861688"/>
              <a:gd name="connsiteX1398" fmla="*/ 966336 w 2525033"/>
              <a:gd name="connsiteY1398" fmla="*/ 230518 h 861688"/>
              <a:gd name="connsiteX1399" fmla="*/ 652561 w 2525033"/>
              <a:gd name="connsiteY1399" fmla="*/ 230518 h 861688"/>
              <a:gd name="connsiteX1400" fmla="*/ 662867 w 2525033"/>
              <a:gd name="connsiteY1400" fmla="*/ 241173 h 861688"/>
              <a:gd name="connsiteX1401" fmla="*/ 651761 w 2525033"/>
              <a:gd name="connsiteY1401" fmla="*/ 253393 h 861688"/>
              <a:gd name="connsiteX1402" fmla="*/ 641255 w 2525033"/>
              <a:gd name="connsiteY1402" fmla="*/ 242154 h 861688"/>
              <a:gd name="connsiteX1403" fmla="*/ 652561 w 2525033"/>
              <a:gd name="connsiteY1403" fmla="*/ 230518 h 861688"/>
              <a:gd name="connsiteX1404" fmla="*/ 437335 w 2525033"/>
              <a:gd name="connsiteY1404" fmla="*/ 230518 h 861688"/>
              <a:gd name="connsiteX1405" fmla="*/ 447641 w 2525033"/>
              <a:gd name="connsiteY1405" fmla="*/ 241173 h 861688"/>
              <a:gd name="connsiteX1406" fmla="*/ 436536 w 2525033"/>
              <a:gd name="connsiteY1406" fmla="*/ 253393 h 861688"/>
              <a:gd name="connsiteX1407" fmla="*/ 426030 w 2525033"/>
              <a:gd name="connsiteY1407" fmla="*/ 242154 h 861688"/>
              <a:gd name="connsiteX1408" fmla="*/ 437335 w 2525033"/>
              <a:gd name="connsiteY1408" fmla="*/ 230518 h 861688"/>
              <a:gd name="connsiteX1409" fmla="*/ 154676 w 2525033"/>
              <a:gd name="connsiteY1409" fmla="*/ 230518 h 861688"/>
              <a:gd name="connsiteX1410" fmla="*/ 164982 w 2525033"/>
              <a:gd name="connsiteY1410" fmla="*/ 241173 h 861688"/>
              <a:gd name="connsiteX1411" fmla="*/ 153877 w 2525033"/>
              <a:gd name="connsiteY1411" fmla="*/ 253393 h 861688"/>
              <a:gd name="connsiteX1412" fmla="*/ 143371 w 2525033"/>
              <a:gd name="connsiteY1412" fmla="*/ 242154 h 861688"/>
              <a:gd name="connsiteX1413" fmla="*/ 154676 w 2525033"/>
              <a:gd name="connsiteY1413" fmla="*/ 230518 h 861688"/>
              <a:gd name="connsiteX1414" fmla="*/ 1988562 w 2525033"/>
              <a:gd name="connsiteY1414" fmla="*/ 148854 h 861688"/>
              <a:gd name="connsiteX1415" fmla="*/ 1978443 w 2525033"/>
              <a:gd name="connsiteY1415" fmla="*/ 164625 h 861688"/>
              <a:gd name="connsiteX1416" fmla="*/ 2003827 w 2525033"/>
              <a:gd name="connsiteY1416" fmla="*/ 179602 h 861688"/>
              <a:gd name="connsiteX1417" fmla="*/ 2035170 w 2525033"/>
              <a:gd name="connsiteY1417" fmla="*/ 160875 h 861688"/>
              <a:gd name="connsiteX1418" fmla="*/ 2020492 w 2525033"/>
              <a:gd name="connsiteY1418" fmla="*/ 148854 h 861688"/>
              <a:gd name="connsiteX1419" fmla="*/ 1505819 w 2525033"/>
              <a:gd name="connsiteY1419" fmla="*/ 99757 h 861688"/>
              <a:gd name="connsiteX1420" fmla="*/ 1471316 w 2525033"/>
              <a:gd name="connsiteY1420" fmla="*/ 119670 h 861688"/>
              <a:gd name="connsiteX1421" fmla="*/ 1486781 w 2525033"/>
              <a:gd name="connsiteY1421" fmla="*/ 132685 h 861688"/>
              <a:gd name="connsiteX1422" fmla="*/ 1505819 w 2525033"/>
              <a:gd name="connsiteY1422" fmla="*/ 127357 h 861688"/>
              <a:gd name="connsiteX1423" fmla="*/ 683291 w 2525033"/>
              <a:gd name="connsiteY1423" fmla="*/ 99757 h 861688"/>
              <a:gd name="connsiteX1424" fmla="*/ 648788 w 2525033"/>
              <a:gd name="connsiteY1424" fmla="*/ 119670 h 861688"/>
              <a:gd name="connsiteX1425" fmla="*/ 664253 w 2525033"/>
              <a:gd name="connsiteY1425" fmla="*/ 132685 h 861688"/>
              <a:gd name="connsiteX1426" fmla="*/ 683291 w 2525033"/>
              <a:gd name="connsiteY1426" fmla="*/ 127357 h 861688"/>
              <a:gd name="connsiteX1427" fmla="*/ 594960 w 2525033"/>
              <a:gd name="connsiteY1427" fmla="*/ 99757 h 861688"/>
              <a:gd name="connsiteX1428" fmla="*/ 560457 w 2525033"/>
              <a:gd name="connsiteY1428" fmla="*/ 119670 h 861688"/>
              <a:gd name="connsiteX1429" fmla="*/ 575922 w 2525033"/>
              <a:gd name="connsiteY1429" fmla="*/ 132685 h 861688"/>
              <a:gd name="connsiteX1430" fmla="*/ 594960 w 2525033"/>
              <a:gd name="connsiteY1430" fmla="*/ 127357 h 861688"/>
              <a:gd name="connsiteX1431" fmla="*/ 180773 w 2525033"/>
              <a:gd name="connsiteY1431" fmla="*/ 99757 h 861688"/>
              <a:gd name="connsiteX1432" fmla="*/ 146270 w 2525033"/>
              <a:gd name="connsiteY1432" fmla="*/ 119670 h 861688"/>
              <a:gd name="connsiteX1433" fmla="*/ 161735 w 2525033"/>
              <a:gd name="connsiteY1433" fmla="*/ 132685 h 861688"/>
              <a:gd name="connsiteX1434" fmla="*/ 180773 w 2525033"/>
              <a:gd name="connsiteY1434" fmla="*/ 127357 h 861688"/>
              <a:gd name="connsiteX1435" fmla="*/ 1240162 w 2525033"/>
              <a:gd name="connsiteY1435" fmla="*/ 57572 h 861688"/>
              <a:gd name="connsiteX1436" fmla="*/ 1210606 w 2525033"/>
              <a:gd name="connsiteY1436" fmla="*/ 98181 h 861688"/>
              <a:gd name="connsiteX1437" fmla="*/ 1234403 w 2525033"/>
              <a:gd name="connsiteY1437" fmla="*/ 131307 h 861688"/>
              <a:gd name="connsiteX1438" fmla="*/ 1254640 w 2525033"/>
              <a:gd name="connsiteY1438" fmla="*/ 124998 h 861688"/>
              <a:gd name="connsiteX1439" fmla="*/ 1254640 w 2525033"/>
              <a:gd name="connsiteY1439" fmla="*/ 59739 h 861688"/>
              <a:gd name="connsiteX1440" fmla="*/ 1240162 w 2525033"/>
              <a:gd name="connsiteY1440" fmla="*/ 57572 h 861688"/>
              <a:gd name="connsiteX1441" fmla="*/ 1069508 w 2525033"/>
              <a:gd name="connsiteY1441" fmla="*/ 57572 h 861688"/>
              <a:gd name="connsiteX1442" fmla="*/ 1042338 w 2525033"/>
              <a:gd name="connsiteY1442" fmla="*/ 97193 h 861688"/>
              <a:gd name="connsiteX1443" fmla="*/ 1068909 w 2525033"/>
              <a:gd name="connsiteY1443" fmla="*/ 133282 h 861688"/>
              <a:gd name="connsiteX1444" fmla="*/ 1096079 w 2525033"/>
              <a:gd name="connsiteY1444" fmla="*/ 93449 h 861688"/>
              <a:gd name="connsiteX1445" fmla="*/ 1069508 w 2525033"/>
              <a:gd name="connsiteY1445" fmla="*/ 57572 h 861688"/>
              <a:gd name="connsiteX1446" fmla="*/ 1649664 w 2525033"/>
              <a:gd name="connsiteY1446" fmla="*/ 57571 h 861688"/>
              <a:gd name="connsiteX1447" fmla="*/ 1622494 w 2525033"/>
              <a:gd name="connsiteY1447" fmla="*/ 97193 h 861688"/>
              <a:gd name="connsiteX1448" fmla="*/ 1649065 w 2525033"/>
              <a:gd name="connsiteY1448" fmla="*/ 133281 h 861688"/>
              <a:gd name="connsiteX1449" fmla="*/ 1676235 w 2525033"/>
              <a:gd name="connsiteY1449" fmla="*/ 93448 h 861688"/>
              <a:gd name="connsiteX1450" fmla="*/ 1649664 w 2525033"/>
              <a:gd name="connsiteY1450" fmla="*/ 57571 h 861688"/>
              <a:gd name="connsiteX1451" fmla="*/ 964050 w 2525033"/>
              <a:gd name="connsiteY1451" fmla="*/ 57571 h 861688"/>
              <a:gd name="connsiteX1452" fmla="*/ 936880 w 2525033"/>
              <a:gd name="connsiteY1452" fmla="*/ 97193 h 861688"/>
              <a:gd name="connsiteX1453" fmla="*/ 963451 w 2525033"/>
              <a:gd name="connsiteY1453" fmla="*/ 133281 h 861688"/>
              <a:gd name="connsiteX1454" fmla="*/ 990621 w 2525033"/>
              <a:gd name="connsiteY1454" fmla="*/ 93448 h 861688"/>
              <a:gd name="connsiteX1455" fmla="*/ 964050 w 2525033"/>
              <a:gd name="connsiteY1455" fmla="*/ 57571 h 861688"/>
              <a:gd name="connsiteX1456" fmla="*/ 378322 w 2525033"/>
              <a:gd name="connsiteY1456" fmla="*/ 57571 h 861688"/>
              <a:gd name="connsiteX1457" fmla="*/ 351152 w 2525033"/>
              <a:gd name="connsiteY1457" fmla="*/ 97193 h 861688"/>
              <a:gd name="connsiteX1458" fmla="*/ 377723 w 2525033"/>
              <a:gd name="connsiteY1458" fmla="*/ 133281 h 861688"/>
              <a:gd name="connsiteX1459" fmla="*/ 404893 w 2525033"/>
              <a:gd name="connsiteY1459" fmla="*/ 93448 h 861688"/>
              <a:gd name="connsiteX1460" fmla="*/ 378322 w 2525033"/>
              <a:gd name="connsiteY1460" fmla="*/ 57571 h 861688"/>
              <a:gd name="connsiteX1461" fmla="*/ 2098592 w 2525033"/>
              <a:gd name="connsiteY1461" fmla="*/ 56976 h 861688"/>
              <a:gd name="connsiteX1462" fmla="*/ 2076181 w 2525033"/>
              <a:gd name="connsiteY1462" fmla="*/ 85563 h 861688"/>
              <a:gd name="connsiteX1463" fmla="*/ 2118617 w 2525033"/>
              <a:gd name="connsiteY1463" fmla="*/ 85563 h 861688"/>
              <a:gd name="connsiteX1464" fmla="*/ 2098592 w 2525033"/>
              <a:gd name="connsiteY1464" fmla="*/ 56976 h 861688"/>
              <a:gd name="connsiteX1465" fmla="*/ 1914983 w 2525033"/>
              <a:gd name="connsiteY1465" fmla="*/ 56976 h 861688"/>
              <a:gd name="connsiteX1466" fmla="*/ 1892572 w 2525033"/>
              <a:gd name="connsiteY1466" fmla="*/ 85563 h 861688"/>
              <a:gd name="connsiteX1467" fmla="*/ 1935008 w 2525033"/>
              <a:gd name="connsiteY1467" fmla="*/ 85563 h 861688"/>
              <a:gd name="connsiteX1468" fmla="*/ 1914983 w 2525033"/>
              <a:gd name="connsiteY1468" fmla="*/ 56976 h 861688"/>
              <a:gd name="connsiteX1469" fmla="*/ 2004827 w 2525033"/>
              <a:gd name="connsiteY1469" fmla="*/ 56187 h 861688"/>
              <a:gd name="connsiteX1470" fmla="*/ 1984002 w 2525033"/>
              <a:gd name="connsiteY1470" fmla="*/ 83986 h 861688"/>
              <a:gd name="connsiteX1471" fmla="*/ 2003040 w 2525033"/>
              <a:gd name="connsiteY1471" fmla="*/ 108630 h 861688"/>
              <a:gd name="connsiteX1472" fmla="*/ 2024652 w 2525033"/>
              <a:gd name="connsiteY1472" fmla="*/ 80633 h 861688"/>
              <a:gd name="connsiteX1473" fmla="*/ 2004827 w 2525033"/>
              <a:gd name="connsiteY1473" fmla="*/ 56187 h 861688"/>
              <a:gd name="connsiteX1474" fmla="*/ 1316176 w 2525033"/>
              <a:gd name="connsiteY1474" fmla="*/ 47712 h 861688"/>
              <a:gd name="connsiteX1475" fmla="*/ 1322522 w 2525033"/>
              <a:gd name="connsiteY1475" fmla="*/ 47712 h 861688"/>
              <a:gd name="connsiteX1476" fmla="*/ 1321523 w 2525033"/>
              <a:gd name="connsiteY1476" fmla="*/ 58355 h 861688"/>
              <a:gd name="connsiteX1477" fmla="*/ 1321523 w 2525033"/>
              <a:gd name="connsiteY1477" fmla="*/ 133281 h 861688"/>
              <a:gd name="connsiteX1478" fmla="*/ 1332628 w 2525033"/>
              <a:gd name="connsiteY1478" fmla="*/ 136237 h 861688"/>
              <a:gd name="connsiteX1479" fmla="*/ 1332628 w 2525033"/>
              <a:gd name="connsiteY1479" fmla="*/ 139975 h 861688"/>
              <a:gd name="connsiteX1480" fmla="*/ 1309630 w 2525033"/>
              <a:gd name="connsiteY1480" fmla="*/ 143328 h 861688"/>
              <a:gd name="connsiteX1481" fmla="*/ 1294752 w 2525033"/>
              <a:gd name="connsiteY1481" fmla="*/ 141552 h 861688"/>
              <a:gd name="connsiteX1482" fmla="*/ 1294752 w 2525033"/>
              <a:gd name="connsiteY1482" fmla="*/ 138199 h 861688"/>
              <a:gd name="connsiteX1483" fmla="*/ 1305258 w 2525033"/>
              <a:gd name="connsiteY1483" fmla="*/ 127557 h 861688"/>
              <a:gd name="connsiteX1484" fmla="*/ 1305258 w 2525033"/>
              <a:gd name="connsiteY1484" fmla="*/ 60919 h 861688"/>
              <a:gd name="connsiteX1485" fmla="*/ 1292566 w 2525033"/>
              <a:gd name="connsiteY1485" fmla="*/ 55598 h 861688"/>
              <a:gd name="connsiteX1486" fmla="*/ 1292566 w 2525033"/>
              <a:gd name="connsiteY1486" fmla="*/ 51456 h 861688"/>
              <a:gd name="connsiteX1487" fmla="*/ 1316176 w 2525033"/>
              <a:gd name="connsiteY1487" fmla="*/ 47712 h 861688"/>
              <a:gd name="connsiteX1488" fmla="*/ 304919 w 2525033"/>
              <a:gd name="connsiteY1488" fmla="*/ 47712 h 861688"/>
              <a:gd name="connsiteX1489" fmla="*/ 311265 w 2525033"/>
              <a:gd name="connsiteY1489" fmla="*/ 47712 h 861688"/>
              <a:gd name="connsiteX1490" fmla="*/ 310266 w 2525033"/>
              <a:gd name="connsiteY1490" fmla="*/ 58355 h 861688"/>
              <a:gd name="connsiteX1491" fmla="*/ 310266 w 2525033"/>
              <a:gd name="connsiteY1491" fmla="*/ 133281 h 861688"/>
              <a:gd name="connsiteX1492" fmla="*/ 321371 w 2525033"/>
              <a:gd name="connsiteY1492" fmla="*/ 136237 h 861688"/>
              <a:gd name="connsiteX1493" fmla="*/ 321371 w 2525033"/>
              <a:gd name="connsiteY1493" fmla="*/ 139975 h 861688"/>
              <a:gd name="connsiteX1494" fmla="*/ 298373 w 2525033"/>
              <a:gd name="connsiteY1494" fmla="*/ 143328 h 861688"/>
              <a:gd name="connsiteX1495" fmla="*/ 283495 w 2525033"/>
              <a:gd name="connsiteY1495" fmla="*/ 141552 h 861688"/>
              <a:gd name="connsiteX1496" fmla="*/ 283495 w 2525033"/>
              <a:gd name="connsiteY1496" fmla="*/ 138199 h 861688"/>
              <a:gd name="connsiteX1497" fmla="*/ 294001 w 2525033"/>
              <a:gd name="connsiteY1497" fmla="*/ 127557 h 861688"/>
              <a:gd name="connsiteX1498" fmla="*/ 294001 w 2525033"/>
              <a:gd name="connsiteY1498" fmla="*/ 60919 h 861688"/>
              <a:gd name="connsiteX1499" fmla="*/ 281309 w 2525033"/>
              <a:gd name="connsiteY1499" fmla="*/ 55598 h 861688"/>
              <a:gd name="connsiteX1500" fmla="*/ 281309 w 2525033"/>
              <a:gd name="connsiteY1500" fmla="*/ 51456 h 861688"/>
              <a:gd name="connsiteX1501" fmla="*/ 304919 w 2525033"/>
              <a:gd name="connsiteY1501" fmla="*/ 47712 h 861688"/>
              <a:gd name="connsiteX1502" fmla="*/ 2204750 w 2525033"/>
              <a:gd name="connsiteY1502" fmla="*/ 47314 h 861688"/>
              <a:gd name="connsiteX1503" fmla="*/ 2232520 w 2525033"/>
              <a:gd name="connsiteY1503" fmla="*/ 78075 h 861688"/>
              <a:gd name="connsiteX1504" fmla="*/ 2232520 w 2525033"/>
              <a:gd name="connsiteY1504" fmla="*/ 133281 h 861688"/>
              <a:gd name="connsiteX1505" fmla="*/ 2242826 w 2525033"/>
              <a:gd name="connsiteY1505" fmla="*/ 136237 h 861688"/>
              <a:gd name="connsiteX1506" fmla="*/ 2242826 w 2525033"/>
              <a:gd name="connsiteY1506" fmla="*/ 139975 h 861688"/>
              <a:gd name="connsiteX1507" fmla="*/ 2222001 w 2525033"/>
              <a:gd name="connsiteY1507" fmla="*/ 143328 h 861688"/>
              <a:gd name="connsiteX1508" fmla="*/ 2209109 w 2525033"/>
              <a:gd name="connsiteY1508" fmla="*/ 141552 h 861688"/>
              <a:gd name="connsiteX1509" fmla="*/ 2209109 w 2525033"/>
              <a:gd name="connsiteY1509" fmla="*/ 138199 h 861688"/>
              <a:gd name="connsiteX1510" fmla="*/ 2216255 w 2525033"/>
              <a:gd name="connsiteY1510" fmla="*/ 125197 h 861688"/>
              <a:gd name="connsiteX1511" fmla="*/ 2216255 w 2525033"/>
              <a:gd name="connsiteY1511" fmla="*/ 87537 h 861688"/>
              <a:gd name="connsiteX1512" fmla="*/ 2196418 w 2525033"/>
              <a:gd name="connsiteY1512" fmla="*/ 60918 h 861688"/>
              <a:gd name="connsiteX1513" fmla="*/ 2175993 w 2525033"/>
              <a:gd name="connsiteY1513" fmla="*/ 67035 h 861688"/>
              <a:gd name="connsiteX1514" fmla="*/ 2175993 w 2525033"/>
              <a:gd name="connsiteY1514" fmla="*/ 133281 h 861688"/>
              <a:gd name="connsiteX1515" fmla="*/ 2187098 w 2525033"/>
              <a:gd name="connsiteY1515" fmla="*/ 136237 h 861688"/>
              <a:gd name="connsiteX1516" fmla="*/ 2187098 w 2525033"/>
              <a:gd name="connsiteY1516" fmla="*/ 139975 h 861688"/>
              <a:gd name="connsiteX1517" fmla="*/ 2164101 w 2525033"/>
              <a:gd name="connsiteY1517" fmla="*/ 143328 h 861688"/>
              <a:gd name="connsiteX1518" fmla="*/ 2149222 w 2525033"/>
              <a:gd name="connsiteY1518" fmla="*/ 141552 h 861688"/>
              <a:gd name="connsiteX1519" fmla="*/ 2149222 w 2525033"/>
              <a:gd name="connsiteY1519" fmla="*/ 138199 h 861688"/>
              <a:gd name="connsiteX1520" fmla="*/ 2159741 w 2525033"/>
              <a:gd name="connsiteY1520" fmla="*/ 127556 h 861688"/>
              <a:gd name="connsiteX1521" fmla="*/ 2159741 w 2525033"/>
              <a:gd name="connsiteY1521" fmla="*/ 60918 h 861688"/>
              <a:gd name="connsiteX1522" fmla="*/ 2146849 w 2525033"/>
              <a:gd name="connsiteY1522" fmla="*/ 55597 h 861688"/>
              <a:gd name="connsiteX1523" fmla="*/ 2146849 w 2525033"/>
              <a:gd name="connsiteY1523" fmla="*/ 51263 h 861688"/>
              <a:gd name="connsiteX1524" fmla="*/ 2170646 w 2525033"/>
              <a:gd name="connsiteY1524" fmla="*/ 47711 h 861688"/>
              <a:gd name="connsiteX1525" fmla="*/ 2175406 w 2525033"/>
              <a:gd name="connsiteY1525" fmla="*/ 47711 h 861688"/>
              <a:gd name="connsiteX1526" fmla="*/ 2175406 w 2525033"/>
              <a:gd name="connsiteY1526" fmla="*/ 58354 h 861688"/>
              <a:gd name="connsiteX1527" fmla="*/ 2204750 w 2525033"/>
              <a:gd name="connsiteY1527" fmla="*/ 47314 h 861688"/>
              <a:gd name="connsiteX1528" fmla="*/ 1403708 w 2525033"/>
              <a:gd name="connsiteY1528" fmla="*/ 47314 h 861688"/>
              <a:gd name="connsiteX1529" fmla="*/ 1431478 w 2525033"/>
              <a:gd name="connsiteY1529" fmla="*/ 78075 h 861688"/>
              <a:gd name="connsiteX1530" fmla="*/ 1431478 w 2525033"/>
              <a:gd name="connsiteY1530" fmla="*/ 133281 h 861688"/>
              <a:gd name="connsiteX1531" fmla="*/ 1441784 w 2525033"/>
              <a:gd name="connsiteY1531" fmla="*/ 136237 h 861688"/>
              <a:gd name="connsiteX1532" fmla="*/ 1441784 w 2525033"/>
              <a:gd name="connsiteY1532" fmla="*/ 139975 h 861688"/>
              <a:gd name="connsiteX1533" fmla="*/ 1420959 w 2525033"/>
              <a:gd name="connsiteY1533" fmla="*/ 143328 h 861688"/>
              <a:gd name="connsiteX1534" fmla="*/ 1408067 w 2525033"/>
              <a:gd name="connsiteY1534" fmla="*/ 141552 h 861688"/>
              <a:gd name="connsiteX1535" fmla="*/ 1408067 w 2525033"/>
              <a:gd name="connsiteY1535" fmla="*/ 138199 h 861688"/>
              <a:gd name="connsiteX1536" fmla="*/ 1415213 w 2525033"/>
              <a:gd name="connsiteY1536" fmla="*/ 125197 h 861688"/>
              <a:gd name="connsiteX1537" fmla="*/ 1415213 w 2525033"/>
              <a:gd name="connsiteY1537" fmla="*/ 87537 h 861688"/>
              <a:gd name="connsiteX1538" fmla="*/ 1395376 w 2525033"/>
              <a:gd name="connsiteY1538" fmla="*/ 60918 h 861688"/>
              <a:gd name="connsiteX1539" fmla="*/ 1374951 w 2525033"/>
              <a:gd name="connsiteY1539" fmla="*/ 67035 h 861688"/>
              <a:gd name="connsiteX1540" fmla="*/ 1374951 w 2525033"/>
              <a:gd name="connsiteY1540" fmla="*/ 133281 h 861688"/>
              <a:gd name="connsiteX1541" fmla="*/ 1386056 w 2525033"/>
              <a:gd name="connsiteY1541" fmla="*/ 136237 h 861688"/>
              <a:gd name="connsiteX1542" fmla="*/ 1386056 w 2525033"/>
              <a:gd name="connsiteY1542" fmla="*/ 139975 h 861688"/>
              <a:gd name="connsiteX1543" fmla="*/ 1363059 w 2525033"/>
              <a:gd name="connsiteY1543" fmla="*/ 143328 h 861688"/>
              <a:gd name="connsiteX1544" fmla="*/ 1348180 w 2525033"/>
              <a:gd name="connsiteY1544" fmla="*/ 141552 h 861688"/>
              <a:gd name="connsiteX1545" fmla="*/ 1348180 w 2525033"/>
              <a:gd name="connsiteY1545" fmla="*/ 138199 h 861688"/>
              <a:gd name="connsiteX1546" fmla="*/ 1358699 w 2525033"/>
              <a:gd name="connsiteY1546" fmla="*/ 127556 h 861688"/>
              <a:gd name="connsiteX1547" fmla="*/ 1358699 w 2525033"/>
              <a:gd name="connsiteY1547" fmla="*/ 60918 h 861688"/>
              <a:gd name="connsiteX1548" fmla="*/ 1345807 w 2525033"/>
              <a:gd name="connsiteY1548" fmla="*/ 55597 h 861688"/>
              <a:gd name="connsiteX1549" fmla="*/ 1345807 w 2525033"/>
              <a:gd name="connsiteY1549" fmla="*/ 51263 h 861688"/>
              <a:gd name="connsiteX1550" fmla="*/ 1369604 w 2525033"/>
              <a:gd name="connsiteY1550" fmla="*/ 47711 h 861688"/>
              <a:gd name="connsiteX1551" fmla="*/ 1374364 w 2525033"/>
              <a:gd name="connsiteY1551" fmla="*/ 47711 h 861688"/>
              <a:gd name="connsiteX1552" fmla="*/ 1374364 w 2525033"/>
              <a:gd name="connsiteY1552" fmla="*/ 58354 h 861688"/>
              <a:gd name="connsiteX1553" fmla="*/ 1403708 w 2525033"/>
              <a:gd name="connsiteY1553" fmla="*/ 47314 h 861688"/>
              <a:gd name="connsiteX1554" fmla="*/ 492850 w 2525033"/>
              <a:gd name="connsiteY1554" fmla="*/ 47314 h 861688"/>
              <a:gd name="connsiteX1555" fmla="*/ 520620 w 2525033"/>
              <a:gd name="connsiteY1555" fmla="*/ 78075 h 861688"/>
              <a:gd name="connsiteX1556" fmla="*/ 520620 w 2525033"/>
              <a:gd name="connsiteY1556" fmla="*/ 133281 h 861688"/>
              <a:gd name="connsiteX1557" fmla="*/ 530926 w 2525033"/>
              <a:gd name="connsiteY1557" fmla="*/ 136237 h 861688"/>
              <a:gd name="connsiteX1558" fmla="*/ 530926 w 2525033"/>
              <a:gd name="connsiteY1558" fmla="*/ 139975 h 861688"/>
              <a:gd name="connsiteX1559" fmla="*/ 510101 w 2525033"/>
              <a:gd name="connsiteY1559" fmla="*/ 143328 h 861688"/>
              <a:gd name="connsiteX1560" fmla="*/ 497209 w 2525033"/>
              <a:gd name="connsiteY1560" fmla="*/ 141552 h 861688"/>
              <a:gd name="connsiteX1561" fmla="*/ 497209 w 2525033"/>
              <a:gd name="connsiteY1561" fmla="*/ 138199 h 861688"/>
              <a:gd name="connsiteX1562" fmla="*/ 504355 w 2525033"/>
              <a:gd name="connsiteY1562" fmla="*/ 125197 h 861688"/>
              <a:gd name="connsiteX1563" fmla="*/ 504355 w 2525033"/>
              <a:gd name="connsiteY1563" fmla="*/ 87537 h 861688"/>
              <a:gd name="connsiteX1564" fmla="*/ 484518 w 2525033"/>
              <a:gd name="connsiteY1564" fmla="*/ 60918 h 861688"/>
              <a:gd name="connsiteX1565" fmla="*/ 464093 w 2525033"/>
              <a:gd name="connsiteY1565" fmla="*/ 67035 h 861688"/>
              <a:gd name="connsiteX1566" fmla="*/ 464093 w 2525033"/>
              <a:gd name="connsiteY1566" fmla="*/ 133281 h 861688"/>
              <a:gd name="connsiteX1567" fmla="*/ 475198 w 2525033"/>
              <a:gd name="connsiteY1567" fmla="*/ 136237 h 861688"/>
              <a:gd name="connsiteX1568" fmla="*/ 475198 w 2525033"/>
              <a:gd name="connsiteY1568" fmla="*/ 139975 h 861688"/>
              <a:gd name="connsiteX1569" fmla="*/ 452201 w 2525033"/>
              <a:gd name="connsiteY1569" fmla="*/ 143328 h 861688"/>
              <a:gd name="connsiteX1570" fmla="*/ 437322 w 2525033"/>
              <a:gd name="connsiteY1570" fmla="*/ 141552 h 861688"/>
              <a:gd name="connsiteX1571" fmla="*/ 437322 w 2525033"/>
              <a:gd name="connsiteY1571" fmla="*/ 138199 h 861688"/>
              <a:gd name="connsiteX1572" fmla="*/ 447828 w 2525033"/>
              <a:gd name="connsiteY1572" fmla="*/ 127556 h 861688"/>
              <a:gd name="connsiteX1573" fmla="*/ 447828 w 2525033"/>
              <a:gd name="connsiteY1573" fmla="*/ 60918 h 861688"/>
              <a:gd name="connsiteX1574" fmla="*/ 434949 w 2525033"/>
              <a:gd name="connsiteY1574" fmla="*/ 55597 h 861688"/>
              <a:gd name="connsiteX1575" fmla="*/ 434949 w 2525033"/>
              <a:gd name="connsiteY1575" fmla="*/ 51263 h 861688"/>
              <a:gd name="connsiteX1576" fmla="*/ 458746 w 2525033"/>
              <a:gd name="connsiteY1576" fmla="*/ 47711 h 861688"/>
              <a:gd name="connsiteX1577" fmla="*/ 463506 w 2525033"/>
              <a:gd name="connsiteY1577" fmla="*/ 47711 h 861688"/>
              <a:gd name="connsiteX1578" fmla="*/ 463506 w 2525033"/>
              <a:gd name="connsiteY1578" fmla="*/ 58354 h 861688"/>
              <a:gd name="connsiteX1579" fmla="*/ 492850 w 2525033"/>
              <a:gd name="connsiteY1579" fmla="*/ 47314 h 861688"/>
              <a:gd name="connsiteX1580" fmla="*/ 1758058 w 2525033"/>
              <a:gd name="connsiteY1580" fmla="*/ 46724 h 861688"/>
              <a:gd name="connsiteX1581" fmla="*/ 1768364 w 2525033"/>
              <a:gd name="connsiteY1581" fmla="*/ 55200 h 861688"/>
              <a:gd name="connsiteX1582" fmla="*/ 1765191 w 2525033"/>
              <a:gd name="connsiteY1582" fmla="*/ 67034 h 861688"/>
              <a:gd name="connsiteX1583" fmla="*/ 1752898 w 2525033"/>
              <a:gd name="connsiteY1583" fmla="*/ 62495 h 861688"/>
              <a:gd name="connsiteX1584" fmla="*/ 1735447 w 2525033"/>
              <a:gd name="connsiteY1584" fmla="*/ 70580 h 861688"/>
              <a:gd name="connsiteX1585" fmla="*/ 1735447 w 2525033"/>
              <a:gd name="connsiteY1585" fmla="*/ 133281 h 861688"/>
              <a:gd name="connsiteX1586" fmla="*/ 1749138 w 2525033"/>
              <a:gd name="connsiteY1586" fmla="*/ 136236 h 861688"/>
              <a:gd name="connsiteX1587" fmla="*/ 1749138 w 2525033"/>
              <a:gd name="connsiteY1587" fmla="*/ 139974 h 861688"/>
              <a:gd name="connsiteX1588" fmla="*/ 1724541 w 2525033"/>
              <a:gd name="connsiteY1588" fmla="*/ 143327 h 861688"/>
              <a:gd name="connsiteX1589" fmla="*/ 1708676 w 2525033"/>
              <a:gd name="connsiteY1589" fmla="*/ 141552 h 861688"/>
              <a:gd name="connsiteX1590" fmla="*/ 1708676 w 2525033"/>
              <a:gd name="connsiteY1590" fmla="*/ 138199 h 861688"/>
              <a:gd name="connsiteX1591" fmla="*/ 1719195 w 2525033"/>
              <a:gd name="connsiteY1591" fmla="*/ 127556 h 861688"/>
              <a:gd name="connsiteX1592" fmla="*/ 1719195 w 2525033"/>
              <a:gd name="connsiteY1592" fmla="*/ 60918 h 861688"/>
              <a:gd name="connsiteX1593" fmla="*/ 1706303 w 2525033"/>
              <a:gd name="connsiteY1593" fmla="*/ 55597 h 861688"/>
              <a:gd name="connsiteX1594" fmla="*/ 1706303 w 2525033"/>
              <a:gd name="connsiteY1594" fmla="*/ 51263 h 861688"/>
              <a:gd name="connsiteX1595" fmla="*/ 1730100 w 2525033"/>
              <a:gd name="connsiteY1595" fmla="*/ 47711 h 861688"/>
              <a:gd name="connsiteX1596" fmla="*/ 1734860 w 2525033"/>
              <a:gd name="connsiteY1596" fmla="*/ 47711 h 861688"/>
              <a:gd name="connsiteX1597" fmla="*/ 1734860 w 2525033"/>
              <a:gd name="connsiteY1597" fmla="*/ 61508 h 861688"/>
              <a:gd name="connsiteX1598" fmla="*/ 1735060 w 2525033"/>
              <a:gd name="connsiteY1598" fmla="*/ 61508 h 861688"/>
              <a:gd name="connsiteX1599" fmla="*/ 1740606 w 2525033"/>
              <a:gd name="connsiteY1599" fmla="*/ 55398 h 861688"/>
              <a:gd name="connsiteX1600" fmla="*/ 1758058 w 2525033"/>
              <a:gd name="connsiteY1600" fmla="*/ 46724 h 861688"/>
              <a:gd name="connsiteX1601" fmla="*/ 1177902 w 2525033"/>
              <a:gd name="connsiteY1601" fmla="*/ 46724 h 861688"/>
              <a:gd name="connsiteX1602" fmla="*/ 1188208 w 2525033"/>
              <a:gd name="connsiteY1602" fmla="*/ 55200 h 861688"/>
              <a:gd name="connsiteX1603" fmla="*/ 1185035 w 2525033"/>
              <a:gd name="connsiteY1603" fmla="*/ 67034 h 861688"/>
              <a:gd name="connsiteX1604" fmla="*/ 1172742 w 2525033"/>
              <a:gd name="connsiteY1604" fmla="*/ 62495 h 861688"/>
              <a:gd name="connsiteX1605" fmla="*/ 1155291 w 2525033"/>
              <a:gd name="connsiteY1605" fmla="*/ 70580 h 861688"/>
              <a:gd name="connsiteX1606" fmla="*/ 1155291 w 2525033"/>
              <a:gd name="connsiteY1606" fmla="*/ 133281 h 861688"/>
              <a:gd name="connsiteX1607" fmla="*/ 1168982 w 2525033"/>
              <a:gd name="connsiteY1607" fmla="*/ 136236 h 861688"/>
              <a:gd name="connsiteX1608" fmla="*/ 1168982 w 2525033"/>
              <a:gd name="connsiteY1608" fmla="*/ 139974 h 861688"/>
              <a:gd name="connsiteX1609" fmla="*/ 1144385 w 2525033"/>
              <a:gd name="connsiteY1609" fmla="*/ 143327 h 861688"/>
              <a:gd name="connsiteX1610" fmla="*/ 1128520 w 2525033"/>
              <a:gd name="connsiteY1610" fmla="*/ 141552 h 861688"/>
              <a:gd name="connsiteX1611" fmla="*/ 1128520 w 2525033"/>
              <a:gd name="connsiteY1611" fmla="*/ 138199 h 861688"/>
              <a:gd name="connsiteX1612" fmla="*/ 1139039 w 2525033"/>
              <a:gd name="connsiteY1612" fmla="*/ 127556 h 861688"/>
              <a:gd name="connsiteX1613" fmla="*/ 1139039 w 2525033"/>
              <a:gd name="connsiteY1613" fmla="*/ 60918 h 861688"/>
              <a:gd name="connsiteX1614" fmla="*/ 1126147 w 2525033"/>
              <a:gd name="connsiteY1614" fmla="*/ 55597 h 861688"/>
              <a:gd name="connsiteX1615" fmla="*/ 1126147 w 2525033"/>
              <a:gd name="connsiteY1615" fmla="*/ 51263 h 861688"/>
              <a:gd name="connsiteX1616" fmla="*/ 1149944 w 2525033"/>
              <a:gd name="connsiteY1616" fmla="*/ 47711 h 861688"/>
              <a:gd name="connsiteX1617" fmla="*/ 1154704 w 2525033"/>
              <a:gd name="connsiteY1617" fmla="*/ 47711 h 861688"/>
              <a:gd name="connsiteX1618" fmla="*/ 1154704 w 2525033"/>
              <a:gd name="connsiteY1618" fmla="*/ 61508 h 861688"/>
              <a:gd name="connsiteX1619" fmla="*/ 1154904 w 2525033"/>
              <a:gd name="connsiteY1619" fmla="*/ 61508 h 861688"/>
              <a:gd name="connsiteX1620" fmla="*/ 1160450 w 2525033"/>
              <a:gd name="connsiteY1620" fmla="*/ 55398 h 861688"/>
              <a:gd name="connsiteX1621" fmla="*/ 1177902 w 2525033"/>
              <a:gd name="connsiteY1621" fmla="*/ 46724 h 861688"/>
              <a:gd name="connsiteX1622" fmla="*/ 2100179 w 2525033"/>
              <a:gd name="connsiteY1622" fmla="*/ 46333 h 861688"/>
              <a:gd name="connsiteX1623" fmla="*/ 2134482 w 2525033"/>
              <a:gd name="connsiteY1623" fmla="*/ 83197 h 861688"/>
              <a:gd name="connsiteX1624" fmla="*/ 2134294 w 2525033"/>
              <a:gd name="connsiteY1624" fmla="*/ 95814 h 861688"/>
              <a:gd name="connsiteX1625" fmla="*/ 2075794 w 2525033"/>
              <a:gd name="connsiteY1625" fmla="*/ 95814 h 861688"/>
              <a:gd name="connsiteX1626" fmla="*/ 2105138 w 2525033"/>
              <a:gd name="connsiteY1626" fmla="*/ 130710 h 861688"/>
              <a:gd name="connsiteX1627" fmla="*/ 2133095 w 2525033"/>
              <a:gd name="connsiteY1627" fmla="*/ 122241 h 861688"/>
              <a:gd name="connsiteX1628" fmla="*/ 2133895 w 2525033"/>
              <a:gd name="connsiteY1628" fmla="*/ 127357 h 861688"/>
              <a:gd name="connsiteX1629" fmla="*/ 2099779 w 2525033"/>
              <a:gd name="connsiteY1629" fmla="*/ 144507 h 861688"/>
              <a:gd name="connsiteX1630" fmla="*/ 2058730 w 2525033"/>
              <a:gd name="connsiteY1630" fmla="*/ 99360 h 861688"/>
              <a:gd name="connsiteX1631" fmla="*/ 2100179 w 2525033"/>
              <a:gd name="connsiteY1631" fmla="*/ 46333 h 861688"/>
              <a:gd name="connsiteX1632" fmla="*/ 1916570 w 2525033"/>
              <a:gd name="connsiteY1632" fmla="*/ 46333 h 861688"/>
              <a:gd name="connsiteX1633" fmla="*/ 1950873 w 2525033"/>
              <a:gd name="connsiteY1633" fmla="*/ 83197 h 861688"/>
              <a:gd name="connsiteX1634" fmla="*/ 1950685 w 2525033"/>
              <a:gd name="connsiteY1634" fmla="*/ 95814 h 861688"/>
              <a:gd name="connsiteX1635" fmla="*/ 1892185 w 2525033"/>
              <a:gd name="connsiteY1635" fmla="*/ 95814 h 861688"/>
              <a:gd name="connsiteX1636" fmla="*/ 1921529 w 2525033"/>
              <a:gd name="connsiteY1636" fmla="*/ 130710 h 861688"/>
              <a:gd name="connsiteX1637" fmla="*/ 1949486 w 2525033"/>
              <a:gd name="connsiteY1637" fmla="*/ 122241 h 861688"/>
              <a:gd name="connsiteX1638" fmla="*/ 1950286 w 2525033"/>
              <a:gd name="connsiteY1638" fmla="*/ 127357 h 861688"/>
              <a:gd name="connsiteX1639" fmla="*/ 1916170 w 2525033"/>
              <a:gd name="connsiteY1639" fmla="*/ 144507 h 861688"/>
              <a:gd name="connsiteX1640" fmla="*/ 1875121 w 2525033"/>
              <a:gd name="connsiteY1640" fmla="*/ 99360 h 861688"/>
              <a:gd name="connsiteX1641" fmla="*/ 1916570 w 2525033"/>
              <a:gd name="connsiteY1641" fmla="*/ 46333 h 861688"/>
              <a:gd name="connsiteX1642" fmla="*/ 1490354 w 2525033"/>
              <a:gd name="connsiteY1642" fmla="*/ 46333 h 861688"/>
              <a:gd name="connsiteX1643" fmla="*/ 1522283 w 2525033"/>
              <a:gd name="connsiteY1643" fmla="*/ 72747 h 861688"/>
              <a:gd name="connsiteX1644" fmla="*/ 1521496 w 2525033"/>
              <a:gd name="connsiteY1644" fmla="*/ 92660 h 861688"/>
              <a:gd name="connsiteX1645" fmla="*/ 1520897 w 2525033"/>
              <a:gd name="connsiteY1645" fmla="*/ 124601 h 861688"/>
              <a:gd name="connsiteX1646" fmla="*/ 1528829 w 2525033"/>
              <a:gd name="connsiteY1646" fmla="*/ 134660 h 861688"/>
              <a:gd name="connsiteX1647" fmla="*/ 1515338 w 2525033"/>
              <a:gd name="connsiteY1647" fmla="*/ 144706 h 861688"/>
              <a:gd name="connsiteX1648" fmla="*/ 1506218 w 2525033"/>
              <a:gd name="connsiteY1648" fmla="*/ 135045 h 861688"/>
              <a:gd name="connsiteX1649" fmla="*/ 1479448 w 2525033"/>
              <a:gd name="connsiteY1649" fmla="*/ 144507 h 861688"/>
              <a:gd name="connsiteX1650" fmla="*/ 1454264 w 2525033"/>
              <a:gd name="connsiteY1650" fmla="*/ 122626 h 861688"/>
              <a:gd name="connsiteX1651" fmla="*/ 1505819 w 2525033"/>
              <a:gd name="connsiteY1651" fmla="*/ 90493 h 861688"/>
              <a:gd name="connsiteX1652" fmla="*/ 1505819 w 2525033"/>
              <a:gd name="connsiteY1652" fmla="*/ 85166 h 861688"/>
              <a:gd name="connsiteX1653" fmla="*/ 1488167 w 2525033"/>
              <a:gd name="connsiteY1653" fmla="*/ 59341 h 861688"/>
              <a:gd name="connsiteX1654" fmla="*/ 1458424 w 2525033"/>
              <a:gd name="connsiteY1654" fmla="*/ 72157 h 861688"/>
              <a:gd name="connsiteX1655" fmla="*/ 1457837 w 2525033"/>
              <a:gd name="connsiteY1655" fmla="*/ 66240 h 861688"/>
              <a:gd name="connsiteX1656" fmla="*/ 1490354 w 2525033"/>
              <a:gd name="connsiteY1656" fmla="*/ 46333 h 861688"/>
              <a:gd name="connsiteX1657" fmla="*/ 667826 w 2525033"/>
              <a:gd name="connsiteY1657" fmla="*/ 46333 h 861688"/>
              <a:gd name="connsiteX1658" fmla="*/ 699755 w 2525033"/>
              <a:gd name="connsiteY1658" fmla="*/ 72747 h 861688"/>
              <a:gd name="connsiteX1659" fmla="*/ 698968 w 2525033"/>
              <a:gd name="connsiteY1659" fmla="*/ 92660 h 861688"/>
              <a:gd name="connsiteX1660" fmla="*/ 698369 w 2525033"/>
              <a:gd name="connsiteY1660" fmla="*/ 124601 h 861688"/>
              <a:gd name="connsiteX1661" fmla="*/ 706301 w 2525033"/>
              <a:gd name="connsiteY1661" fmla="*/ 134660 h 861688"/>
              <a:gd name="connsiteX1662" fmla="*/ 692810 w 2525033"/>
              <a:gd name="connsiteY1662" fmla="*/ 144706 h 861688"/>
              <a:gd name="connsiteX1663" fmla="*/ 683690 w 2525033"/>
              <a:gd name="connsiteY1663" fmla="*/ 135045 h 861688"/>
              <a:gd name="connsiteX1664" fmla="*/ 656920 w 2525033"/>
              <a:gd name="connsiteY1664" fmla="*/ 144507 h 861688"/>
              <a:gd name="connsiteX1665" fmla="*/ 631736 w 2525033"/>
              <a:gd name="connsiteY1665" fmla="*/ 122626 h 861688"/>
              <a:gd name="connsiteX1666" fmla="*/ 683291 w 2525033"/>
              <a:gd name="connsiteY1666" fmla="*/ 90493 h 861688"/>
              <a:gd name="connsiteX1667" fmla="*/ 683291 w 2525033"/>
              <a:gd name="connsiteY1667" fmla="*/ 85166 h 861688"/>
              <a:gd name="connsiteX1668" fmla="*/ 665639 w 2525033"/>
              <a:gd name="connsiteY1668" fmla="*/ 59341 h 861688"/>
              <a:gd name="connsiteX1669" fmla="*/ 635896 w 2525033"/>
              <a:gd name="connsiteY1669" fmla="*/ 72157 h 861688"/>
              <a:gd name="connsiteX1670" fmla="*/ 635309 w 2525033"/>
              <a:gd name="connsiteY1670" fmla="*/ 66240 h 861688"/>
              <a:gd name="connsiteX1671" fmla="*/ 667826 w 2525033"/>
              <a:gd name="connsiteY1671" fmla="*/ 46333 h 861688"/>
              <a:gd name="connsiteX1672" fmla="*/ 579495 w 2525033"/>
              <a:gd name="connsiteY1672" fmla="*/ 46333 h 861688"/>
              <a:gd name="connsiteX1673" fmla="*/ 611424 w 2525033"/>
              <a:gd name="connsiteY1673" fmla="*/ 72747 h 861688"/>
              <a:gd name="connsiteX1674" fmla="*/ 610625 w 2525033"/>
              <a:gd name="connsiteY1674" fmla="*/ 92660 h 861688"/>
              <a:gd name="connsiteX1675" fmla="*/ 610038 w 2525033"/>
              <a:gd name="connsiteY1675" fmla="*/ 124601 h 861688"/>
              <a:gd name="connsiteX1676" fmla="*/ 617970 w 2525033"/>
              <a:gd name="connsiteY1676" fmla="*/ 134660 h 861688"/>
              <a:gd name="connsiteX1677" fmla="*/ 604479 w 2525033"/>
              <a:gd name="connsiteY1677" fmla="*/ 144706 h 861688"/>
              <a:gd name="connsiteX1678" fmla="*/ 595359 w 2525033"/>
              <a:gd name="connsiteY1678" fmla="*/ 135045 h 861688"/>
              <a:gd name="connsiteX1679" fmla="*/ 568589 w 2525033"/>
              <a:gd name="connsiteY1679" fmla="*/ 144507 h 861688"/>
              <a:gd name="connsiteX1680" fmla="*/ 543405 w 2525033"/>
              <a:gd name="connsiteY1680" fmla="*/ 122626 h 861688"/>
              <a:gd name="connsiteX1681" fmla="*/ 594960 w 2525033"/>
              <a:gd name="connsiteY1681" fmla="*/ 90493 h 861688"/>
              <a:gd name="connsiteX1682" fmla="*/ 594960 w 2525033"/>
              <a:gd name="connsiteY1682" fmla="*/ 85166 h 861688"/>
              <a:gd name="connsiteX1683" fmla="*/ 577321 w 2525033"/>
              <a:gd name="connsiteY1683" fmla="*/ 59341 h 861688"/>
              <a:gd name="connsiteX1684" fmla="*/ 547565 w 2525033"/>
              <a:gd name="connsiteY1684" fmla="*/ 72157 h 861688"/>
              <a:gd name="connsiteX1685" fmla="*/ 546978 w 2525033"/>
              <a:gd name="connsiteY1685" fmla="*/ 66240 h 861688"/>
              <a:gd name="connsiteX1686" fmla="*/ 579495 w 2525033"/>
              <a:gd name="connsiteY1686" fmla="*/ 46333 h 861688"/>
              <a:gd name="connsiteX1687" fmla="*/ 165308 w 2525033"/>
              <a:gd name="connsiteY1687" fmla="*/ 46333 h 861688"/>
              <a:gd name="connsiteX1688" fmla="*/ 197237 w 2525033"/>
              <a:gd name="connsiteY1688" fmla="*/ 72747 h 861688"/>
              <a:gd name="connsiteX1689" fmla="*/ 196438 w 2525033"/>
              <a:gd name="connsiteY1689" fmla="*/ 92660 h 861688"/>
              <a:gd name="connsiteX1690" fmla="*/ 195851 w 2525033"/>
              <a:gd name="connsiteY1690" fmla="*/ 124601 h 861688"/>
              <a:gd name="connsiteX1691" fmla="*/ 203783 w 2525033"/>
              <a:gd name="connsiteY1691" fmla="*/ 134660 h 861688"/>
              <a:gd name="connsiteX1692" fmla="*/ 190292 w 2525033"/>
              <a:gd name="connsiteY1692" fmla="*/ 144706 h 861688"/>
              <a:gd name="connsiteX1693" fmla="*/ 181172 w 2525033"/>
              <a:gd name="connsiteY1693" fmla="*/ 135045 h 861688"/>
              <a:gd name="connsiteX1694" fmla="*/ 154402 w 2525033"/>
              <a:gd name="connsiteY1694" fmla="*/ 144507 h 861688"/>
              <a:gd name="connsiteX1695" fmla="*/ 129218 w 2525033"/>
              <a:gd name="connsiteY1695" fmla="*/ 122626 h 861688"/>
              <a:gd name="connsiteX1696" fmla="*/ 180773 w 2525033"/>
              <a:gd name="connsiteY1696" fmla="*/ 90493 h 861688"/>
              <a:gd name="connsiteX1697" fmla="*/ 180773 w 2525033"/>
              <a:gd name="connsiteY1697" fmla="*/ 85166 h 861688"/>
              <a:gd name="connsiteX1698" fmla="*/ 163134 w 2525033"/>
              <a:gd name="connsiteY1698" fmla="*/ 59341 h 861688"/>
              <a:gd name="connsiteX1699" fmla="*/ 133378 w 2525033"/>
              <a:gd name="connsiteY1699" fmla="*/ 72157 h 861688"/>
              <a:gd name="connsiteX1700" fmla="*/ 132784 w 2525033"/>
              <a:gd name="connsiteY1700" fmla="*/ 66240 h 861688"/>
              <a:gd name="connsiteX1701" fmla="*/ 165308 w 2525033"/>
              <a:gd name="connsiteY1701" fmla="*/ 46333 h 861688"/>
              <a:gd name="connsiteX1702" fmla="*/ 1070895 w 2525033"/>
              <a:gd name="connsiteY1702" fmla="*/ 46135 h 861688"/>
              <a:gd name="connsiteX1703" fmla="*/ 1114117 w 2525033"/>
              <a:gd name="connsiteY1703" fmla="*/ 91673 h 861688"/>
              <a:gd name="connsiteX1704" fmla="*/ 1067722 w 2525033"/>
              <a:gd name="connsiteY1704" fmla="*/ 144707 h 861688"/>
              <a:gd name="connsiteX1705" fmla="*/ 1024287 w 2525033"/>
              <a:gd name="connsiteY1705" fmla="*/ 99168 h 861688"/>
              <a:gd name="connsiteX1706" fmla="*/ 1070895 w 2525033"/>
              <a:gd name="connsiteY1706" fmla="*/ 46135 h 861688"/>
              <a:gd name="connsiteX1707" fmla="*/ 2006013 w 2525033"/>
              <a:gd name="connsiteY1707" fmla="*/ 46134 h 861688"/>
              <a:gd name="connsiteX1708" fmla="*/ 2027425 w 2525033"/>
              <a:gd name="connsiteY1708" fmla="*/ 52641 h 861688"/>
              <a:gd name="connsiteX1709" fmla="*/ 2044876 w 2525033"/>
              <a:gd name="connsiteY1709" fmla="*/ 46333 h 861688"/>
              <a:gd name="connsiteX1710" fmla="*/ 2053408 w 2525033"/>
              <a:gd name="connsiteY1710" fmla="*/ 47512 h 861688"/>
              <a:gd name="connsiteX1711" fmla="*/ 2052022 w 2525033"/>
              <a:gd name="connsiteY1711" fmla="*/ 60527 h 861688"/>
              <a:gd name="connsiteX1712" fmla="*/ 2030798 w 2525033"/>
              <a:gd name="connsiteY1712" fmla="*/ 58354 h 861688"/>
              <a:gd name="connsiteX1713" fmla="*/ 2030798 w 2525033"/>
              <a:gd name="connsiteY1713" fmla="*/ 58552 h 861688"/>
              <a:gd name="connsiteX1714" fmla="*/ 2042103 w 2525033"/>
              <a:gd name="connsiteY1714" fmla="*/ 80043 h 861688"/>
              <a:gd name="connsiteX1715" fmla="*/ 2001841 w 2525033"/>
              <a:gd name="connsiteY1715" fmla="*/ 118484 h 861688"/>
              <a:gd name="connsiteX1716" fmla="*/ 1989549 w 2525033"/>
              <a:gd name="connsiteY1716" fmla="*/ 116118 h 861688"/>
              <a:gd name="connsiteX1717" fmla="*/ 1983203 w 2525033"/>
              <a:gd name="connsiteY1717" fmla="*/ 125581 h 861688"/>
              <a:gd name="connsiteX1718" fmla="*/ 1995895 w 2525033"/>
              <a:gd name="connsiteY1718" fmla="*/ 134659 h 861688"/>
              <a:gd name="connsiteX1719" fmla="*/ 2023665 w 2525033"/>
              <a:gd name="connsiteY1719" fmla="*/ 134461 h 861688"/>
              <a:gd name="connsiteX1720" fmla="*/ 2049636 w 2525033"/>
              <a:gd name="connsiteY1720" fmla="*/ 156541 h 861688"/>
              <a:gd name="connsiteX1721" fmla="*/ 2001254 w 2525033"/>
              <a:gd name="connsiteY1721" fmla="*/ 191039 h 861688"/>
              <a:gd name="connsiteX1722" fmla="*/ 1963378 w 2525033"/>
              <a:gd name="connsiteY1722" fmla="*/ 167978 h 861688"/>
              <a:gd name="connsiteX1723" fmla="*/ 1982216 w 2525033"/>
              <a:gd name="connsiteY1723" fmla="*/ 146084 h 861688"/>
              <a:gd name="connsiteX1724" fmla="*/ 1982216 w 2525033"/>
              <a:gd name="connsiteY1724" fmla="*/ 145898 h 861688"/>
              <a:gd name="connsiteX1725" fmla="*/ 1970511 w 2525033"/>
              <a:gd name="connsiteY1725" fmla="*/ 130511 h 861688"/>
              <a:gd name="connsiteX1726" fmla="*/ 1984402 w 2525033"/>
              <a:gd name="connsiteY1726" fmla="*/ 112772 h 861688"/>
              <a:gd name="connsiteX1727" fmla="*/ 1984402 w 2525033"/>
              <a:gd name="connsiteY1727" fmla="*/ 112573 h 861688"/>
              <a:gd name="connsiteX1728" fmla="*/ 1966551 w 2525033"/>
              <a:gd name="connsiteY1728" fmla="*/ 85165 h 861688"/>
              <a:gd name="connsiteX1729" fmla="*/ 2006013 w 2525033"/>
              <a:gd name="connsiteY1729" fmla="*/ 46134 h 861688"/>
              <a:gd name="connsiteX1730" fmla="*/ 1651051 w 2525033"/>
              <a:gd name="connsiteY1730" fmla="*/ 46134 h 861688"/>
              <a:gd name="connsiteX1731" fmla="*/ 1694273 w 2525033"/>
              <a:gd name="connsiteY1731" fmla="*/ 91673 h 861688"/>
              <a:gd name="connsiteX1732" fmla="*/ 1647878 w 2525033"/>
              <a:gd name="connsiteY1732" fmla="*/ 144706 h 861688"/>
              <a:gd name="connsiteX1733" fmla="*/ 1604443 w 2525033"/>
              <a:gd name="connsiteY1733" fmla="*/ 99167 h 861688"/>
              <a:gd name="connsiteX1734" fmla="*/ 1651051 w 2525033"/>
              <a:gd name="connsiteY1734" fmla="*/ 46134 h 861688"/>
              <a:gd name="connsiteX1735" fmla="*/ 965437 w 2525033"/>
              <a:gd name="connsiteY1735" fmla="*/ 46134 h 861688"/>
              <a:gd name="connsiteX1736" fmla="*/ 1008659 w 2525033"/>
              <a:gd name="connsiteY1736" fmla="*/ 91673 h 861688"/>
              <a:gd name="connsiteX1737" fmla="*/ 962264 w 2525033"/>
              <a:gd name="connsiteY1737" fmla="*/ 144706 h 861688"/>
              <a:gd name="connsiteX1738" fmla="*/ 918829 w 2525033"/>
              <a:gd name="connsiteY1738" fmla="*/ 99167 h 861688"/>
              <a:gd name="connsiteX1739" fmla="*/ 965437 w 2525033"/>
              <a:gd name="connsiteY1739" fmla="*/ 46134 h 861688"/>
              <a:gd name="connsiteX1740" fmla="*/ 379709 w 2525033"/>
              <a:gd name="connsiteY1740" fmla="*/ 46134 h 861688"/>
              <a:gd name="connsiteX1741" fmla="*/ 422931 w 2525033"/>
              <a:gd name="connsiteY1741" fmla="*/ 91673 h 861688"/>
              <a:gd name="connsiteX1742" fmla="*/ 376536 w 2525033"/>
              <a:gd name="connsiteY1742" fmla="*/ 144706 h 861688"/>
              <a:gd name="connsiteX1743" fmla="*/ 333101 w 2525033"/>
              <a:gd name="connsiteY1743" fmla="*/ 99167 h 861688"/>
              <a:gd name="connsiteX1744" fmla="*/ 379709 w 2525033"/>
              <a:gd name="connsiteY1744" fmla="*/ 46134 h 861688"/>
              <a:gd name="connsiteX1745" fmla="*/ 1840344 w 2525033"/>
              <a:gd name="connsiteY1745" fmla="*/ 33120 h 861688"/>
              <a:gd name="connsiteX1746" fmla="*/ 1839544 w 2525033"/>
              <a:gd name="connsiteY1746" fmla="*/ 50866 h 861688"/>
              <a:gd name="connsiteX1747" fmla="*/ 1865728 w 2525033"/>
              <a:gd name="connsiteY1747" fmla="*/ 50866 h 861688"/>
              <a:gd name="connsiteX1748" fmla="*/ 1864328 w 2525033"/>
              <a:gd name="connsiteY1748" fmla="*/ 61509 h 861688"/>
              <a:gd name="connsiteX1749" fmla="*/ 1838945 w 2525033"/>
              <a:gd name="connsiteY1749" fmla="*/ 61509 h 861688"/>
              <a:gd name="connsiteX1750" fmla="*/ 1838557 w 2525033"/>
              <a:gd name="connsiteY1750" fmla="*/ 86352 h 861688"/>
              <a:gd name="connsiteX1751" fmla="*/ 1838357 w 2525033"/>
              <a:gd name="connsiteY1751" fmla="*/ 109419 h 861688"/>
              <a:gd name="connsiteX1752" fmla="*/ 1850450 w 2525033"/>
              <a:gd name="connsiteY1752" fmla="*/ 130909 h 861688"/>
              <a:gd name="connsiteX1753" fmla="*/ 1865128 w 2525033"/>
              <a:gd name="connsiteY1753" fmla="*/ 125781 h 861688"/>
              <a:gd name="connsiteX1754" fmla="*/ 1867114 w 2525033"/>
              <a:gd name="connsiteY1754" fmla="*/ 126575 h 861688"/>
              <a:gd name="connsiteX1755" fmla="*/ 1845690 w 2525033"/>
              <a:gd name="connsiteY1755" fmla="*/ 144123 h 861688"/>
              <a:gd name="connsiteX1756" fmla="*/ 1822093 w 2525033"/>
              <a:gd name="connsiteY1756" fmla="*/ 116709 h 861688"/>
              <a:gd name="connsiteX1757" fmla="*/ 1822692 w 2525033"/>
              <a:gd name="connsiteY1757" fmla="*/ 87730 h 861688"/>
              <a:gd name="connsiteX1758" fmla="*/ 1823280 w 2525033"/>
              <a:gd name="connsiteY1758" fmla="*/ 61509 h 861688"/>
              <a:gd name="connsiteX1759" fmla="*/ 1812374 w 2525033"/>
              <a:gd name="connsiteY1759" fmla="*/ 61509 h 861688"/>
              <a:gd name="connsiteX1760" fmla="*/ 1812374 w 2525033"/>
              <a:gd name="connsiteY1760" fmla="*/ 55008 h 861688"/>
              <a:gd name="connsiteX1761" fmla="*/ 1833798 w 2525033"/>
              <a:gd name="connsiteY1761" fmla="*/ 33915 h 861688"/>
              <a:gd name="connsiteX1762" fmla="*/ 1569466 w 2525033"/>
              <a:gd name="connsiteY1762" fmla="*/ 33120 h 861688"/>
              <a:gd name="connsiteX1763" fmla="*/ 1568666 w 2525033"/>
              <a:gd name="connsiteY1763" fmla="*/ 50866 h 861688"/>
              <a:gd name="connsiteX1764" fmla="*/ 1594850 w 2525033"/>
              <a:gd name="connsiteY1764" fmla="*/ 50866 h 861688"/>
              <a:gd name="connsiteX1765" fmla="*/ 1593450 w 2525033"/>
              <a:gd name="connsiteY1765" fmla="*/ 61509 h 861688"/>
              <a:gd name="connsiteX1766" fmla="*/ 1568067 w 2525033"/>
              <a:gd name="connsiteY1766" fmla="*/ 61509 h 861688"/>
              <a:gd name="connsiteX1767" fmla="*/ 1567679 w 2525033"/>
              <a:gd name="connsiteY1767" fmla="*/ 86352 h 861688"/>
              <a:gd name="connsiteX1768" fmla="*/ 1567479 w 2525033"/>
              <a:gd name="connsiteY1768" fmla="*/ 109419 h 861688"/>
              <a:gd name="connsiteX1769" fmla="*/ 1579572 w 2525033"/>
              <a:gd name="connsiteY1769" fmla="*/ 130909 h 861688"/>
              <a:gd name="connsiteX1770" fmla="*/ 1594250 w 2525033"/>
              <a:gd name="connsiteY1770" fmla="*/ 125781 h 861688"/>
              <a:gd name="connsiteX1771" fmla="*/ 1596236 w 2525033"/>
              <a:gd name="connsiteY1771" fmla="*/ 126575 h 861688"/>
              <a:gd name="connsiteX1772" fmla="*/ 1574812 w 2525033"/>
              <a:gd name="connsiteY1772" fmla="*/ 144123 h 861688"/>
              <a:gd name="connsiteX1773" fmla="*/ 1551215 w 2525033"/>
              <a:gd name="connsiteY1773" fmla="*/ 116709 h 861688"/>
              <a:gd name="connsiteX1774" fmla="*/ 1551814 w 2525033"/>
              <a:gd name="connsiteY1774" fmla="*/ 87730 h 861688"/>
              <a:gd name="connsiteX1775" fmla="*/ 1552402 w 2525033"/>
              <a:gd name="connsiteY1775" fmla="*/ 61509 h 861688"/>
              <a:gd name="connsiteX1776" fmla="*/ 1541496 w 2525033"/>
              <a:gd name="connsiteY1776" fmla="*/ 61509 h 861688"/>
              <a:gd name="connsiteX1777" fmla="*/ 1541496 w 2525033"/>
              <a:gd name="connsiteY1777" fmla="*/ 55008 h 861688"/>
              <a:gd name="connsiteX1778" fmla="*/ 1562920 w 2525033"/>
              <a:gd name="connsiteY1778" fmla="*/ 33915 h 861688"/>
              <a:gd name="connsiteX1779" fmla="*/ 244420 w 2525033"/>
              <a:gd name="connsiteY1779" fmla="*/ 33120 h 861688"/>
              <a:gd name="connsiteX1780" fmla="*/ 243620 w 2525033"/>
              <a:gd name="connsiteY1780" fmla="*/ 50866 h 861688"/>
              <a:gd name="connsiteX1781" fmla="*/ 269804 w 2525033"/>
              <a:gd name="connsiteY1781" fmla="*/ 50866 h 861688"/>
              <a:gd name="connsiteX1782" fmla="*/ 268417 w 2525033"/>
              <a:gd name="connsiteY1782" fmla="*/ 61509 h 861688"/>
              <a:gd name="connsiteX1783" fmla="*/ 243033 w 2525033"/>
              <a:gd name="connsiteY1783" fmla="*/ 61509 h 861688"/>
              <a:gd name="connsiteX1784" fmla="*/ 242633 w 2525033"/>
              <a:gd name="connsiteY1784" fmla="*/ 86352 h 861688"/>
              <a:gd name="connsiteX1785" fmla="*/ 242433 w 2525033"/>
              <a:gd name="connsiteY1785" fmla="*/ 109419 h 861688"/>
              <a:gd name="connsiteX1786" fmla="*/ 254526 w 2525033"/>
              <a:gd name="connsiteY1786" fmla="*/ 130909 h 861688"/>
              <a:gd name="connsiteX1787" fmla="*/ 269204 w 2525033"/>
              <a:gd name="connsiteY1787" fmla="*/ 125781 h 861688"/>
              <a:gd name="connsiteX1788" fmla="*/ 271190 w 2525033"/>
              <a:gd name="connsiteY1788" fmla="*/ 126575 h 861688"/>
              <a:gd name="connsiteX1789" fmla="*/ 249766 w 2525033"/>
              <a:gd name="connsiteY1789" fmla="*/ 144123 h 861688"/>
              <a:gd name="connsiteX1790" fmla="*/ 226169 w 2525033"/>
              <a:gd name="connsiteY1790" fmla="*/ 116709 h 861688"/>
              <a:gd name="connsiteX1791" fmla="*/ 226768 w 2525033"/>
              <a:gd name="connsiteY1791" fmla="*/ 87730 h 861688"/>
              <a:gd name="connsiteX1792" fmla="*/ 227356 w 2525033"/>
              <a:gd name="connsiteY1792" fmla="*/ 61509 h 861688"/>
              <a:gd name="connsiteX1793" fmla="*/ 216450 w 2525033"/>
              <a:gd name="connsiteY1793" fmla="*/ 61509 h 861688"/>
              <a:gd name="connsiteX1794" fmla="*/ 216450 w 2525033"/>
              <a:gd name="connsiteY1794" fmla="*/ 55008 h 861688"/>
              <a:gd name="connsiteX1795" fmla="*/ 237874 w 2525033"/>
              <a:gd name="connsiteY1795" fmla="*/ 33915 h 861688"/>
              <a:gd name="connsiteX1796" fmla="*/ 100149 w 2525033"/>
              <a:gd name="connsiteY1796" fmla="*/ 14393 h 861688"/>
              <a:gd name="connsiteX1797" fmla="*/ 116801 w 2525033"/>
              <a:gd name="connsiteY1797" fmla="*/ 16566 h 861688"/>
              <a:gd name="connsiteX1798" fmla="*/ 116801 w 2525033"/>
              <a:gd name="connsiteY1798" fmla="*/ 20112 h 861688"/>
              <a:gd name="connsiteX1799" fmla="*/ 105502 w 2525033"/>
              <a:gd name="connsiteY1799" fmla="*/ 38646 h 861688"/>
              <a:gd name="connsiteX1800" fmla="*/ 105502 w 2525033"/>
              <a:gd name="connsiteY1800" fmla="*/ 141950 h 861688"/>
              <a:gd name="connsiteX1801" fmla="*/ 96176 w 2525033"/>
              <a:gd name="connsiteY1801" fmla="*/ 144123 h 861688"/>
              <a:gd name="connsiteX1802" fmla="*/ 33516 w 2525033"/>
              <a:gd name="connsiteY1802" fmla="*/ 41403 h 861688"/>
              <a:gd name="connsiteX1803" fmla="*/ 33316 w 2525033"/>
              <a:gd name="connsiteY1803" fmla="*/ 41602 h 861688"/>
              <a:gd name="connsiteX1804" fmla="*/ 33316 w 2525033"/>
              <a:gd name="connsiteY1804" fmla="*/ 132685 h 861688"/>
              <a:gd name="connsiteX1805" fmla="*/ 45409 w 2525033"/>
              <a:gd name="connsiteY1805" fmla="*/ 135840 h 861688"/>
              <a:gd name="connsiteX1806" fmla="*/ 45409 w 2525033"/>
              <a:gd name="connsiteY1806" fmla="*/ 140174 h 861688"/>
              <a:gd name="connsiteX1807" fmla="*/ 27364 w 2525033"/>
              <a:gd name="connsiteY1807" fmla="*/ 143527 h 861688"/>
              <a:gd name="connsiteX1808" fmla="*/ 9319 w 2525033"/>
              <a:gd name="connsiteY1808" fmla="*/ 141552 h 861688"/>
              <a:gd name="connsiteX1809" fmla="*/ 9319 w 2525033"/>
              <a:gd name="connsiteY1809" fmla="*/ 137814 h 861688"/>
              <a:gd name="connsiteX1810" fmla="*/ 20824 w 2525033"/>
              <a:gd name="connsiteY1810" fmla="*/ 120466 h 861688"/>
              <a:gd name="connsiteX1811" fmla="*/ 20824 w 2525033"/>
              <a:gd name="connsiteY1811" fmla="*/ 25632 h 861688"/>
              <a:gd name="connsiteX1812" fmla="*/ 8326 w 2525033"/>
              <a:gd name="connsiteY1812" fmla="*/ 22279 h 861688"/>
              <a:gd name="connsiteX1813" fmla="*/ 8326 w 2525033"/>
              <a:gd name="connsiteY1813" fmla="*/ 16566 h 861688"/>
              <a:gd name="connsiteX1814" fmla="*/ 30143 w 2525033"/>
              <a:gd name="connsiteY1814" fmla="*/ 15182 h 861688"/>
              <a:gd name="connsiteX1815" fmla="*/ 37476 w 2525033"/>
              <a:gd name="connsiteY1815" fmla="*/ 15182 h 861688"/>
              <a:gd name="connsiteX1816" fmla="*/ 92610 w 2525033"/>
              <a:gd name="connsiteY1816" fmla="*/ 105278 h 861688"/>
              <a:gd name="connsiteX1817" fmla="*/ 93003 w 2525033"/>
              <a:gd name="connsiteY1817" fmla="*/ 105079 h 861688"/>
              <a:gd name="connsiteX1818" fmla="*/ 93003 w 2525033"/>
              <a:gd name="connsiteY1818" fmla="*/ 25042 h 861688"/>
              <a:gd name="connsiteX1819" fmla="*/ 80312 w 2525033"/>
              <a:gd name="connsiteY1819" fmla="*/ 21888 h 861688"/>
              <a:gd name="connsiteX1820" fmla="*/ 80312 w 2525033"/>
              <a:gd name="connsiteY1820" fmla="*/ 17746 h 861688"/>
              <a:gd name="connsiteX1821" fmla="*/ 100149 w 2525033"/>
              <a:gd name="connsiteY1821" fmla="*/ 14393 h 861688"/>
              <a:gd name="connsiteX1822" fmla="*/ 872920 w 2525033"/>
              <a:gd name="connsiteY1822" fmla="*/ 14002 h 861688"/>
              <a:gd name="connsiteX1823" fmla="*/ 902264 w 2525033"/>
              <a:gd name="connsiteY1823" fmla="*/ 19323 h 861688"/>
              <a:gd name="connsiteX1824" fmla="*/ 900690 w 2525033"/>
              <a:gd name="connsiteY1824" fmla="*/ 46725 h 861688"/>
              <a:gd name="connsiteX1825" fmla="*/ 895331 w 2525033"/>
              <a:gd name="connsiteY1825" fmla="*/ 46725 h 861688"/>
              <a:gd name="connsiteX1826" fmla="*/ 894531 w 2525033"/>
              <a:gd name="connsiteY1826" fmla="*/ 43179 h 861688"/>
              <a:gd name="connsiteX1827" fmla="*/ 871334 w 2525033"/>
              <a:gd name="connsiteY1827" fmla="*/ 26029 h 861688"/>
              <a:gd name="connsiteX1828" fmla="*/ 832658 w 2525033"/>
              <a:gd name="connsiteY1828" fmla="*/ 80044 h 861688"/>
              <a:gd name="connsiteX1829" fmla="*/ 869547 w 2525033"/>
              <a:gd name="connsiteY1829" fmla="*/ 132686 h 861688"/>
              <a:gd name="connsiteX1830" fmla="*/ 895731 w 2525033"/>
              <a:gd name="connsiteY1830" fmla="*/ 117504 h 861688"/>
              <a:gd name="connsiteX1831" fmla="*/ 897704 w 2525033"/>
              <a:gd name="connsiteY1831" fmla="*/ 112772 h 861688"/>
              <a:gd name="connsiteX1832" fmla="*/ 903063 w 2525033"/>
              <a:gd name="connsiteY1832" fmla="*/ 112772 h 861688"/>
              <a:gd name="connsiteX1833" fmla="*/ 901077 w 2525033"/>
              <a:gd name="connsiteY1833" fmla="*/ 138795 h 861688"/>
              <a:gd name="connsiteX1834" fmla="*/ 866574 w 2525033"/>
              <a:gd name="connsiteY1834" fmla="*/ 144905 h 861688"/>
              <a:gd name="connsiteX1835" fmla="*/ 813233 w 2525033"/>
              <a:gd name="connsiteY1835" fmla="*/ 82608 h 861688"/>
              <a:gd name="connsiteX1836" fmla="*/ 872920 w 2525033"/>
              <a:gd name="connsiteY1836" fmla="*/ 14002 h 861688"/>
              <a:gd name="connsiteX1837" fmla="*/ 1086947 w 2525033"/>
              <a:gd name="connsiteY1837" fmla="*/ 10649 h 861688"/>
              <a:gd name="connsiteX1838" fmla="*/ 1096466 w 2525033"/>
              <a:gd name="connsiteY1838" fmla="*/ 20112 h 861688"/>
              <a:gd name="connsiteX1839" fmla="*/ 1086947 w 2525033"/>
              <a:gd name="connsiteY1839" fmla="*/ 29575 h 861688"/>
              <a:gd name="connsiteX1840" fmla="*/ 1077428 w 2525033"/>
              <a:gd name="connsiteY1840" fmla="*/ 20112 h 861688"/>
              <a:gd name="connsiteX1841" fmla="*/ 1086947 w 2525033"/>
              <a:gd name="connsiteY1841" fmla="*/ 10649 h 861688"/>
              <a:gd name="connsiteX1842" fmla="*/ 1056017 w 2525033"/>
              <a:gd name="connsiteY1842" fmla="*/ 10649 h 861688"/>
              <a:gd name="connsiteX1843" fmla="*/ 1065536 w 2525033"/>
              <a:gd name="connsiteY1843" fmla="*/ 20112 h 861688"/>
              <a:gd name="connsiteX1844" fmla="*/ 1056017 w 2525033"/>
              <a:gd name="connsiteY1844" fmla="*/ 29575 h 861688"/>
              <a:gd name="connsiteX1845" fmla="*/ 1046498 w 2525033"/>
              <a:gd name="connsiteY1845" fmla="*/ 20112 h 861688"/>
              <a:gd name="connsiteX1846" fmla="*/ 1056017 w 2525033"/>
              <a:gd name="connsiteY1846" fmla="*/ 10649 h 861688"/>
              <a:gd name="connsiteX1847" fmla="*/ 1314390 w 2525033"/>
              <a:gd name="connsiteY1847" fmla="*/ 6706 h 861688"/>
              <a:gd name="connsiteX1848" fmla="*/ 1324696 w 2525033"/>
              <a:gd name="connsiteY1848" fmla="*/ 17349 h 861688"/>
              <a:gd name="connsiteX1849" fmla="*/ 1313590 w 2525033"/>
              <a:gd name="connsiteY1849" fmla="*/ 29575 h 861688"/>
              <a:gd name="connsiteX1850" fmla="*/ 1303084 w 2525033"/>
              <a:gd name="connsiteY1850" fmla="*/ 18336 h 861688"/>
              <a:gd name="connsiteX1851" fmla="*/ 1314390 w 2525033"/>
              <a:gd name="connsiteY1851" fmla="*/ 6706 h 861688"/>
              <a:gd name="connsiteX1852" fmla="*/ 303133 w 2525033"/>
              <a:gd name="connsiteY1852" fmla="*/ 6706 h 861688"/>
              <a:gd name="connsiteX1853" fmla="*/ 313439 w 2525033"/>
              <a:gd name="connsiteY1853" fmla="*/ 17349 h 861688"/>
              <a:gd name="connsiteX1854" fmla="*/ 302333 w 2525033"/>
              <a:gd name="connsiteY1854" fmla="*/ 29575 h 861688"/>
              <a:gd name="connsiteX1855" fmla="*/ 291827 w 2525033"/>
              <a:gd name="connsiteY1855" fmla="*/ 18336 h 861688"/>
              <a:gd name="connsiteX1856" fmla="*/ 303133 w 2525033"/>
              <a:gd name="connsiteY1856" fmla="*/ 6706 h 861688"/>
              <a:gd name="connsiteX1857" fmla="*/ 1265546 w 2525033"/>
              <a:gd name="connsiteY1857" fmla="*/ 0 h 861688"/>
              <a:gd name="connsiteX1858" fmla="*/ 1271892 w 2525033"/>
              <a:gd name="connsiteY1858" fmla="*/ 0 h 861688"/>
              <a:gd name="connsiteX1859" fmla="*/ 1270705 w 2525033"/>
              <a:gd name="connsiteY1859" fmla="*/ 11040 h 861688"/>
              <a:gd name="connsiteX1860" fmla="*/ 1270705 w 2525033"/>
              <a:gd name="connsiteY1860" fmla="*/ 124005 h 861688"/>
              <a:gd name="connsiteX1861" fmla="*/ 1278238 w 2525033"/>
              <a:gd name="connsiteY1861" fmla="*/ 135442 h 861688"/>
              <a:gd name="connsiteX1862" fmla="*/ 1264359 w 2525033"/>
              <a:gd name="connsiteY1862" fmla="*/ 144706 h 861688"/>
              <a:gd name="connsiteX1863" fmla="*/ 1254840 w 2525033"/>
              <a:gd name="connsiteY1863" fmla="*/ 132884 h 861688"/>
              <a:gd name="connsiteX1864" fmla="*/ 1229456 w 2525033"/>
              <a:gd name="connsiteY1864" fmla="*/ 144123 h 861688"/>
              <a:gd name="connsiteX1865" fmla="*/ 1193354 w 2525033"/>
              <a:gd name="connsiteY1865" fmla="*/ 101335 h 861688"/>
              <a:gd name="connsiteX1866" fmla="*/ 1240749 w 2525033"/>
              <a:gd name="connsiteY1866" fmla="*/ 46532 h 861688"/>
              <a:gd name="connsiteX1867" fmla="*/ 1254440 w 2525033"/>
              <a:gd name="connsiteY1867" fmla="*/ 47911 h 861688"/>
              <a:gd name="connsiteX1868" fmla="*/ 1254440 w 2525033"/>
              <a:gd name="connsiteY1868" fmla="*/ 13213 h 861688"/>
              <a:gd name="connsiteX1869" fmla="*/ 1240949 w 2525033"/>
              <a:gd name="connsiteY1869" fmla="*/ 7886 h 861688"/>
              <a:gd name="connsiteX1870" fmla="*/ 1240949 w 2525033"/>
              <a:gd name="connsiteY1870" fmla="*/ 3552 h 861688"/>
              <a:gd name="connsiteX1871" fmla="*/ 1265546 w 2525033"/>
              <a:gd name="connsiteY1871" fmla="*/ 0 h 861688"/>
              <a:gd name="connsiteX1872" fmla="*/ 743452 w 2525033"/>
              <a:gd name="connsiteY1872" fmla="*/ 0 h 861688"/>
              <a:gd name="connsiteX1873" fmla="*/ 749798 w 2525033"/>
              <a:gd name="connsiteY1873" fmla="*/ 0 h 861688"/>
              <a:gd name="connsiteX1874" fmla="*/ 748799 w 2525033"/>
              <a:gd name="connsiteY1874" fmla="*/ 11040 h 861688"/>
              <a:gd name="connsiteX1875" fmla="*/ 748799 w 2525033"/>
              <a:gd name="connsiteY1875" fmla="*/ 133281 h 861688"/>
              <a:gd name="connsiteX1876" fmla="*/ 759904 w 2525033"/>
              <a:gd name="connsiteY1876" fmla="*/ 136237 h 861688"/>
              <a:gd name="connsiteX1877" fmla="*/ 759904 w 2525033"/>
              <a:gd name="connsiteY1877" fmla="*/ 139975 h 861688"/>
              <a:gd name="connsiteX1878" fmla="*/ 736907 w 2525033"/>
              <a:gd name="connsiteY1878" fmla="*/ 143328 h 861688"/>
              <a:gd name="connsiteX1879" fmla="*/ 722028 w 2525033"/>
              <a:gd name="connsiteY1879" fmla="*/ 141552 h 861688"/>
              <a:gd name="connsiteX1880" fmla="*/ 722028 w 2525033"/>
              <a:gd name="connsiteY1880" fmla="*/ 138199 h 861688"/>
              <a:gd name="connsiteX1881" fmla="*/ 732547 w 2525033"/>
              <a:gd name="connsiteY1881" fmla="*/ 127557 h 861688"/>
              <a:gd name="connsiteX1882" fmla="*/ 732547 w 2525033"/>
              <a:gd name="connsiteY1882" fmla="*/ 13213 h 861688"/>
              <a:gd name="connsiteX1883" fmla="*/ 719655 w 2525033"/>
              <a:gd name="connsiteY1883" fmla="*/ 7886 h 861688"/>
              <a:gd name="connsiteX1884" fmla="*/ 719655 w 2525033"/>
              <a:gd name="connsiteY1884" fmla="*/ 3552 h 861688"/>
              <a:gd name="connsiteX1885" fmla="*/ 743452 w 2525033"/>
              <a:gd name="connsiteY1885" fmla="*/ 0 h 86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Lst>
            <a:rect l="l" t="t" r="r" b="b"/>
            <a:pathLst>
              <a:path w="2525033" h="861688">
                <a:moveTo>
                  <a:pt x="994555" y="728028"/>
                </a:moveTo>
                <a:cubicBezTo>
                  <a:pt x="978491" y="728028"/>
                  <a:pt x="964812" y="744781"/>
                  <a:pt x="964812" y="778298"/>
                </a:cubicBezTo>
                <a:cubicBezTo>
                  <a:pt x="964812" y="795051"/>
                  <a:pt x="969971" y="802154"/>
                  <a:pt x="974718" y="802154"/>
                </a:cubicBezTo>
                <a:cubicBezTo>
                  <a:pt x="983250" y="802154"/>
                  <a:pt x="994755" y="788941"/>
                  <a:pt x="999315" y="761931"/>
                </a:cubicBezTo>
                <a:lnTo>
                  <a:pt x="1004874" y="729208"/>
                </a:lnTo>
                <a:cubicBezTo>
                  <a:pt x="1002088" y="728425"/>
                  <a:pt x="997529" y="728028"/>
                  <a:pt x="994555" y="728028"/>
                </a:cubicBezTo>
                <a:close/>
                <a:moveTo>
                  <a:pt x="142922" y="727630"/>
                </a:moveTo>
                <a:cubicBezTo>
                  <a:pt x="132210" y="727630"/>
                  <a:pt x="119124" y="745774"/>
                  <a:pt x="119124" y="773566"/>
                </a:cubicBezTo>
                <a:cubicBezTo>
                  <a:pt x="119124" y="796044"/>
                  <a:pt x="126657" y="804513"/>
                  <a:pt x="135383" y="804513"/>
                </a:cubicBezTo>
                <a:cubicBezTo>
                  <a:pt x="144902" y="804513"/>
                  <a:pt x="158187" y="788158"/>
                  <a:pt x="158187" y="753064"/>
                </a:cubicBezTo>
                <a:cubicBezTo>
                  <a:pt x="158187" y="735516"/>
                  <a:pt x="151641" y="727630"/>
                  <a:pt x="142922" y="727630"/>
                </a:cubicBezTo>
                <a:close/>
                <a:moveTo>
                  <a:pt x="1170757" y="727432"/>
                </a:moveTo>
                <a:cubicBezTo>
                  <a:pt x="1162025" y="727432"/>
                  <a:pt x="1149533" y="742421"/>
                  <a:pt x="1149533" y="765085"/>
                </a:cubicBezTo>
                <a:cubicBezTo>
                  <a:pt x="1167584" y="765085"/>
                  <a:pt x="1180276" y="755423"/>
                  <a:pt x="1180276" y="740248"/>
                </a:cubicBezTo>
                <a:cubicBezTo>
                  <a:pt x="1180276" y="730984"/>
                  <a:pt x="1176503" y="727432"/>
                  <a:pt x="1170757" y="727432"/>
                </a:cubicBezTo>
                <a:close/>
                <a:moveTo>
                  <a:pt x="874095" y="727432"/>
                </a:moveTo>
                <a:cubicBezTo>
                  <a:pt x="865363" y="727432"/>
                  <a:pt x="852871" y="742421"/>
                  <a:pt x="852871" y="765085"/>
                </a:cubicBezTo>
                <a:cubicBezTo>
                  <a:pt x="870922" y="765085"/>
                  <a:pt x="883614" y="755423"/>
                  <a:pt x="883614" y="740248"/>
                </a:cubicBezTo>
                <a:cubicBezTo>
                  <a:pt x="883614" y="730984"/>
                  <a:pt x="879841" y="727432"/>
                  <a:pt x="874095" y="727432"/>
                </a:cubicBezTo>
                <a:close/>
                <a:moveTo>
                  <a:pt x="1111182" y="717186"/>
                </a:moveTo>
                <a:cubicBezTo>
                  <a:pt x="1114755" y="717186"/>
                  <a:pt x="1117528" y="717385"/>
                  <a:pt x="1120101" y="718366"/>
                </a:cubicBezTo>
                <a:lnTo>
                  <a:pt x="1111182" y="776323"/>
                </a:lnTo>
                <a:cubicBezTo>
                  <a:pt x="1110395" y="782247"/>
                  <a:pt x="1109595" y="792293"/>
                  <a:pt x="1109595" y="797422"/>
                </a:cubicBezTo>
                <a:cubicBezTo>
                  <a:pt x="1109595" y="803929"/>
                  <a:pt x="1111981" y="806885"/>
                  <a:pt x="1117528" y="808661"/>
                </a:cubicBezTo>
                <a:lnTo>
                  <a:pt x="1117528" y="812014"/>
                </a:lnTo>
                <a:cubicBezTo>
                  <a:pt x="1113368" y="813790"/>
                  <a:pt x="1108609" y="814771"/>
                  <a:pt x="1102662" y="814771"/>
                </a:cubicBezTo>
                <a:cubicBezTo>
                  <a:pt x="1096316" y="814771"/>
                  <a:pt x="1093143" y="811418"/>
                  <a:pt x="1093143" y="805705"/>
                </a:cubicBezTo>
                <a:cubicBezTo>
                  <a:pt x="1093143" y="800179"/>
                  <a:pt x="1094917" y="787562"/>
                  <a:pt x="1095917" y="779676"/>
                </a:cubicBezTo>
                <a:lnTo>
                  <a:pt x="1102263" y="739651"/>
                </a:lnTo>
                <a:lnTo>
                  <a:pt x="1103249" y="728028"/>
                </a:lnTo>
                <a:lnTo>
                  <a:pt x="1091357" y="724277"/>
                </a:lnTo>
                <a:lnTo>
                  <a:pt x="1091357" y="720539"/>
                </a:lnTo>
                <a:cubicBezTo>
                  <a:pt x="1097703" y="718167"/>
                  <a:pt x="1104049" y="717186"/>
                  <a:pt x="1111182" y="717186"/>
                </a:cubicBezTo>
                <a:close/>
                <a:moveTo>
                  <a:pt x="799230" y="717186"/>
                </a:moveTo>
                <a:cubicBezTo>
                  <a:pt x="801803" y="717186"/>
                  <a:pt x="804976" y="717571"/>
                  <a:pt x="807562" y="718564"/>
                </a:cubicBezTo>
                <a:lnTo>
                  <a:pt x="801603" y="747152"/>
                </a:lnTo>
                <a:lnTo>
                  <a:pt x="801803" y="747152"/>
                </a:lnTo>
                <a:lnTo>
                  <a:pt x="812321" y="729803"/>
                </a:lnTo>
                <a:cubicBezTo>
                  <a:pt x="817468" y="721321"/>
                  <a:pt x="822827" y="717385"/>
                  <a:pt x="828973" y="717385"/>
                </a:cubicBezTo>
                <a:cubicBezTo>
                  <a:pt x="833333" y="717385"/>
                  <a:pt x="835519" y="720142"/>
                  <a:pt x="835519" y="724674"/>
                </a:cubicBezTo>
                <a:cubicBezTo>
                  <a:pt x="835519" y="727829"/>
                  <a:pt x="834732" y="731778"/>
                  <a:pt x="833333" y="734932"/>
                </a:cubicBezTo>
                <a:cubicBezTo>
                  <a:pt x="831359" y="734336"/>
                  <a:pt x="829373" y="734137"/>
                  <a:pt x="827187" y="734137"/>
                </a:cubicBezTo>
                <a:cubicBezTo>
                  <a:pt x="814695" y="734137"/>
                  <a:pt x="802203" y="747735"/>
                  <a:pt x="800417" y="784209"/>
                </a:cubicBezTo>
                <a:lnTo>
                  <a:pt x="798830" y="812995"/>
                </a:lnTo>
                <a:lnTo>
                  <a:pt x="782378" y="812995"/>
                </a:lnTo>
                <a:lnTo>
                  <a:pt x="792084" y="728027"/>
                </a:lnTo>
                <a:lnTo>
                  <a:pt x="779992" y="724277"/>
                </a:lnTo>
                <a:lnTo>
                  <a:pt x="779992" y="720539"/>
                </a:lnTo>
                <a:cubicBezTo>
                  <a:pt x="786338" y="718167"/>
                  <a:pt x="792284" y="717186"/>
                  <a:pt x="799230" y="717186"/>
                </a:cubicBezTo>
                <a:close/>
                <a:moveTo>
                  <a:pt x="609800" y="717186"/>
                </a:moveTo>
                <a:cubicBezTo>
                  <a:pt x="612973" y="717186"/>
                  <a:pt x="616146" y="717571"/>
                  <a:pt x="618732" y="718366"/>
                </a:cubicBezTo>
                <a:lnTo>
                  <a:pt x="606040" y="824817"/>
                </a:lnTo>
                <a:cubicBezTo>
                  <a:pt x="602667" y="851641"/>
                  <a:pt x="591561" y="861688"/>
                  <a:pt x="578470" y="861688"/>
                </a:cubicBezTo>
                <a:cubicBezTo>
                  <a:pt x="573311" y="861688"/>
                  <a:pt x="567364" y="859515"/>
                  <a:pt x="564791" y="856360"/>
                </a:cubicBezTo>
                <a:lnTo>
                  <a:pt x="564791" y="852821"/>
                </a:lnTo>
                <a:cubicBezTo>
                  <a:pt x="577870" y="852821"/>
                  <a:pt x="588389" y="845333"/>
                  <a:pt x="590762" y="825612"/>
                </a:cubicBezTo>
                <a:lnTo>
                  <a:pt x="601668" y="739850"/>
                </a:lnTo>
                <a:lnTo>
                  <a:pt x="602267" y="728028"/>
                </a:lnTo>
                <a:lnTo>
                  <a:pt x="590175" y="724277"/>
                </a:lnTo>
                <a:lnTo>
                  <a:pt x="590175" y="720539"/>
                </a:lnTo>
                <a:cubicBezTo>
                  <a:pt x="596521" y="718167"/>
                  <a:pt x="603054" y="717186"/>
                  <a:pt x="609800" y="717186"/>
                </a:cubicBezTo>
                <a:close/>
                <a:moveTo>
                  <a:pt x="568064" y="717186"/>
                </a:moveTo>
                <a:cubicBezTo>
                  <a:pt x="571637" y="717186"/>
                  <a:pt x="574410" y="717385"/>
                  <a:pt x="576996" y="718366"/>
                </a:cubicBezTo>
                <a:lnTo>
                  <a:pt x="568064" y="776323"/>
                </a:lnTo>
                <a:cubicBezTo>
                  <a:pt x="567277" y="782247"/>
                  <a:pt x="566477" y="792293"/>
                  <a:pt x="566477" y="797422"/>
                </a:cubicBezTo>
                <a:cubicBezTo>
                  <a:pt x="566477" y="803929"/>
                  <a:pt x="568863" y="806885"/>
                  <a:pt x="574410" y="808661"/>
                </a:cubicBezTo>
                <a:lnTo>
                  <a:pt x="574410" y="812014"/>
                </a:lnTo>
                <a:cubicBezTo>
                  <a:pt x="570250" y="813790"/>
                  <a:pt x="565491" y="814771"/>
                  <a:pt x="559532" y="814771"/>
                </a:cubicBezTo>
                <a:cubicBezTo>
                  <a:pt x="553186" y="814771"/>
                  <a:pt x="550013" y="811418"/>
                  <a:pt x="550013" y="805705"/>
                </a:cubicBezTo>
                <a:cubicBezTo>
                  <a:pt x="550013" y="800179"/>
                  <a:pt x="551799" y="787562"/>
                  <a:pt x="552799" y="779676"/>
                </a:cubicBezTo>
                <a:lnTo>
                  <a:pt x="559145" y="739651"/>
                </a:lnTo>
                <a:lnTo>
                  <a:pt x="560131" y="728028"/>
                </a:lnTo>
                <a:lnTo>
                  <a:pt x="548239" y="724277"/>
                </a:lnTo>
                <a:lnTo>
                  <a:pt x="548239" y="720539"/>
                </a:lnTo>
                <a:cubicBezTo>
                  <a:pt x="554585" y="718167"/>
                  <a:pt x="560931" y="717186"/>
                  <a:pt x="568064" y="717186"/>
                </a:cubicBezTo>
                <a:close/>
                <a:moveTo>
                  <a:pt x="504380" y="717186"/>
                </a:moveTo>
                <a:cubicBezTo>
                  <a:pt x="506953" y="717186"/>
                  <a:pt x="510126" y="717571"/>
                  <a:pt x="512712" y="718564"/>
                </a:cubicBezTo>
                <a:lnTo>
                  <a:pt x="506766" y="747152"/>
                </a:lnTo>
                <a:lnTo>
                  <a:pt x="506953" y="747152"/>
                </a:lnTo>
                <a:lnTo>
                  <a:pt x="517471" y="729803"/>
                </a:lnTo>
                <a:cubicBezTo>
                  <a:pt x="522631" y="721321"/>
                  <a:pt x="527977" y="717385"/>
                  <a:pt x="534123" y="717385"/>
                </a:cubicBezTo>
                <a:cubicBezTo>
                  <a:pt x="538496" y="717385"/>
                  <a:pt x="540669" y="720142"/>
                  <a:pt x="540669" y="724674"/>
                </a:cubicBezTo>
                <a:cubicBezTo>
                  <a:pt x="540669" y="727829"/>
                  <a:pt x="539882" y="731778"/>
                  <a:pt x="538496" y="734932"/>
                </a:cubicBezTo>
                <a:cubicBezTo>
                  <a:pt x="536509" y="734336"/>
                  <a:pt x="534523" y="734137"/>
                  <a:pt x="532337" y="734137"/>
                </a:cubicBezTo>
                <a:cubicBezTo>
                  <a:pt x="519845" y="734137"/>
                  <a:pt x="507353" y="747735"/>
                  <a:pt x="505567" y="784209"/>
                </a:cubicBezTo>
                <a:lnTo>
                  <a:pt x="503980" y="812995"/>
                </a:lnTo>
                <a:lnTo>
                  <a:pt x="487528" y="812995"/>
                </a:lnTo>
                <a:lnTo>
                  <a:pt x="497247" y="728027"/>
                </a:lnTo>
                <a:lnTo>
                  <a:pt x="485142" y="724277"/>
                </a:lnTo>
                <a:lnTo>
                  <a:pt x="485142" y="720539"/>
                </a:lnTo>
                <a:cubicBezTo>
                  <a:pt x="491488" y="718167"/>
                  <a:pt x="497434" y="717186"/>
                  <a:pt x="504380" y="717186"/>
                </a:cubicBezTo>
                <a:close/>
                <a:moveTo>
                  <a:pt x="296062" y="717186"/>
                </a:moveTo>
                <a:cubicBezTo>
                  <a:pt x="299635" y="717186"/>
                  <a:pt x="302408" y="717385"/>
                  <a:pt x="304994" y="718366"/>
                </a:cubicBezTo>
                <a:lnTo>
                  <a:pt x="296062" y="776323"/>
                </a:lnTo>
                <a:cubicBezTo>
                  <a:pt x="295275" y="782247"/>
                  <a:pt x="294475" y="792293"/>
                  <a:pt x="294475" y="797422"/>
                </a:cubicBezTo>
                <a:cubicBezTo>
                  <a:pt x="294475" y="803929"/>
                  <a:pt x="296861" y="806885"/>
                  <a:pt x="302408" y="808661"/>
                </a:cubicBezTo>
                <a:lnTo>
                  <a:pt x="302408" y="812014"/>
                </a:lnTo>
                <a:cubicBezTo>
                  <a:pt x="298248" y="813790"/>
                  <a:pt x="293489" y="814771"/>
                  <a:pt x="287530" y="814771"/>
                </a:cubicBezTo>
                <a:cubicBezTo>
                  <a:pt x="281184" y="814771"/>
                  <a:pt x="278011" y="811418"/>
                  <a:pt x="278011" y="805705"/>
                </a:cubicBezTo>
                <a:cubicBezTo>
                  <a:pt x="278011" y="800179"/>
                  <a:pt x="279797" y="787562"/>
                  <a:pt x="280797" y="779676"/>
                </a:cubicBezTo>
                <a:lnTo>
                  <a:pt x="287143" y="739651"/>
                </a:lnTo>
                <a:lnTo>
                  <a:pt x="288129" y="728028"/>
                </a:lnTo>
                <a:lnTo>
                  <a:pt x="276237" y="724277"/>
                </a:lnTo>
                <a:lnTo>
                  <a:pt x="276237" y="720539"/>
                </a:lnTo>
                <a:cubicBezTo>
                  <a:pt x="282583" y="718167"/>
                  <a:pt x="288929" y="717186"/>
                  <a:pt x="296062" y="717186"/>
                </a:cubicBezTo>
                <a:close/>
                <a:moveTo>
                  <a:pt x="999914" y="716988"/>
                </a:moveTo>
                <a:cubicBezTo>
                  <a:pt x="1006260" y="716988"/>
                  <a:pt x="1015380" y="718366"/>
                  <a:pt x="1021926" y="720142"/>
                </a:cubicBezTo>
                <a:lnTo>
                  <a:pt x="1014980" y="754641"/>
                </a:lnTo>
                <a:cubicBezTo>
                  <a:pt x="1012606" y="764886"/>
                  <a:pt x="1010620" y="783228"/>
                  <a:pt x="1010420" y="791710"/>
                </a:cubicBezTo>
                <a:cubicBezTo>
                  <a:pt x="1010420" y="804327"/>
                  <a:pt x="1012994" y="806687"/>
                  <a:pt x="1019939" y="807668"/>
                </a:cubicBezTo>
                <a:lnTo>
                  <a:pt x="1019939" y="811816"/>
                </a:lnTo>
                <a:cubicBezTo>
                  <a:pt x="1014780" y="813591"/>
                  <a:pt x="1008434" y="814771"/>
                  <a:pt x="1002288" y="814771"/>
                </a:cubicBezTo>
                <a:cubicBezTo>
                  <a:pt x="999115" y="814771"/>
                  <a:pt x="996542" y="814175"/>
                  <a:pt x="993956" y="813393"/>
                </a:cubicBezTo>
                <a:lnTo>
                  <a:pt x="998528" y="784011"/>
                </a:lnTo>
                <a:lnTo>
                  <a:pt x="998328" y="784011"/>
                </a:lnTo>
                <a:cubicBezTo>
                  <a:pt x="990583" y="803532"/>
                  <a:pt x="978091" y="815752"/>
                  <a:pt x="967585" y="815752"/>
                </a:cubicBezTo>
                <a:cubicBezTo>
                  <a:pt x="958266" y="815752"/>
                  <a:pt x="949534" y="803731"/>
                  <a:pt x="949534" y="781055"/>
                </a:cubicBezTo>
                <a:cubicBezTo>
                  <a:pt x="949534" y="740447"/>
                  <a:pt x="972944" y="716988"/>
                  <a:pt x="999914" y="716988"/>
                </a:cubicBezTo>
                <a:close/>
                <a:moveTo>
                  <a:pt x="375974" y="716789"/>
                </a:moveTo>
                <a:cubicBezTo>
                  <a:pt x="384693" y="716789"/>
                  <a:pt x="391639" y="722899"/>
                  <a:pt x="391639" y="734932"/>
                </a:cubicBezTo>
                <a:cubicBezTo>
                  <a:pt x="391639" y="741241"/>
                  <a:pt x="389852" y="751288"/>
                  <a:pt x="388666" y="759769"/>
                </a:cubicBezTo>
                <a:lnTo>
                  <a:pt x="385093" y="781055"/>
                </a:lnTo>
                <a:cubicBezTo>
                  <a:pt x="384493" y="785587"/>
                  <a:pt x="383506" y="793274"/>
                  <a:pt x="383506" y="797422"/>
                </a:cubicBezTo>
                <a:cubicBezTo>
                  <a:pt x="383506" y="803930"/>
                  <a:pt x="386679" y="806488"/>
                  <a:pt x="392825" y="807668"/>
                </a:cubicBezTo>
                <a:lnTo>
                  <a:pt x="392825" y="811021"/>
                </a:lnTo>
                <a:cubicBezTo>
                  <a:pt x="388266" y="813392"/>
                  <a:pt x="383107" y="814771"/>
                  <a:pt x="376960" y="814771"/>
                </a:cubicBezTo>
                <a:cubicBezTo>
                  <a:pt x="370814" y="814771"/>
                  <a:pt x="367242" y="811418"/>
                  <a:pt x="367242" y="805705"/>
                </a:cubicBezTo>
                <a:cubicBezTo>
                  <a:pt x="367242" y="800775"/>
                  <a:pt x="368628" y="791114"/>
                  <a:pt x="369628" y="784805"/>
                </a:cubicBezTo>
                <a:lnTo>
                  <a:pt x="373400" y="762129"/>
                </a:lnTo>
                <a:cubicBezTo>
                  <a:pt x="374387" y="756019"/>
                  <a:pt x="375374" y="747550"/>
                  <a:pt x="375374" y="742222"/>
                </a:cubicBezTo>
                <a:cubicBezTo>
                  <a:pt x="375374" y="733343"/>
                  <a:pt x="371414" y="730387"/>
                  <a:pt x="366655" y="730387"/>
                </a:cubicBezTo>
                <a:cubicBezTo>
                  <a:pt x="355549" y="730387"/>
                  <a:pt x="339684" y="751685"/>
                  <a:pt x="338885" y="779676"/>
                </a:cubicBezTo>
                <a:lnTo>
                  <a:pt x="337698" y="812995"/>
                </a:lnTo>
                <a:lnTo>
                  <a:pt x="320846" y="812995"/>
                </a:lnTo>
                <a:lnTo>
                  <a:pt x="330752" y="728028"/>
                </a:lnTo>
                <a:lnTo>
                  <a:pt x="318660" y="724277"/>
                </a:lnTo>
                <a:lnTo>
                  <a:pt x="318660" y="720539"/>
                </a:lnTo>
                <a:cubicBezTo>
                  <a:pt x="325006" y="718167"/>
                  <a:pt x="330952" y="717186"/>
                  <a:pt x="338298" y="717186"/>
                </a:cubicBezTo>
                <a:cubicBezTo>
                  <a:pt x="340871" y="717186"/>
                  <a:pt x="343644" y="717571"/>
                  <a:pt x="346417" y="718565"/>
                </a:cubicBezTo>
                <a:lnTo>
                  <a:pt x="340071" y="748729"/>
                </a:lnTo>
                <a:lnTo>
                  <a:pt x="340271" y="748729"/>
                </a:lnTo>
                <a:cubicBezTo>
                  <a:pt x="349403" y="728624"/>
                  <a:pt x="362482" y="716789"/>
                  <a:pt x="375974" y="716789"/>
                </a:cubicBezTo>
                <a:close/>
                <a:moveTo>
                  <a:pt x="244183" y="716789"/>
                </a:moveTo>
                <a:cubicBezTo>
                  <a:pt x="252902" y="716789"/>
                  <a:pt x="259848" y="722899"/>
                  <a:pt x="259848" y="734932"/>
                </a:cubicBezTo>
                <a:cubicBezTo>
                  <a:pt x="259848" y="741241"/>
                  <a:pt x="258061" y="751288"/>
                  <a:pt x="256875" y="759769"/>
                </a:cubicBezTo>
                <a:lnTo>
                  <a:pt x="253302" y="781055"/>
                </a:lnTo>
                <a:cubicBezTo>
                  <a:pt x="252702" y="785587"/>
                  <a:pt x="251715" y="793274"/>
                  <a:pt x="251715" y="797422"/>
                </a:cubicBezTo>
                <a:cubicBezTo>
                  <a:pt x="251715" y="803930"/>
                  <a:pt x="254888" y="806488"/>
                  <a:pt x="261034" y="807668"/>
                </a:cubicBezTo>
                <a:lnTo>
                  <a:pt x="261034" y="811021"/>
                </a:lnTo>
                <a:cubicBezTo>
                  <a:pt x="256475" y="813392"/>
                  <a:pt x="251316" y="814771"/>
                  <a:pt x="245169" y="814771"/>
                </a:cubicBezTo>
                <a:cubicBezTo>
                  <a:pt x="239023" y="814771"/>
                  <a:pt x="235451" y="811418"/>
                  <a:pt x="235451" y="805705"/>
                </a:cubicBezTo>
                <a:cubicBezTo>
                  <a:pt x="235451" y="800775"/>
                  <a:pt x="236837" y="791114"/>
                  <a:pt x="237837" y="784805"/>
                </a:cubicBezTo>
                <a:lnTo>
                  <a:pt x="241609" y="762129"/>
                </a:lnTo>
                <a:cubicBezTo>
                  <a:pt x="242596" y="756019"/>
                  <a:pt x="243583" y="747550"/>
                  <a:pt x="243583" y="742222"/>
                </a:cubicBezTo>
                <a:cubicBezTo>
                  <a:pt x="243583" y="733343"/>
                  <a:pt x="239623" y="730387"/>
                  <a:pt x="234864" y="730387"/>
                </a:cubicBezTo>
                <a:cubicBezTo>
                  <a:pt x="223758" y="730387"/>
                  <a:pt x="207893" y="751685"/>
                  <a:pt x="207094" y="779676"/>
                </a:cubicBezTo>
                <a:lnTo>
                  <a:pt x="205907" y="812995"/>
                </a:lnTo>
                <a:lnTo>
                  <a:pt x="189055" y="812995"/>
                </a:lnTo>
                <a:lnTo>
                  <a:pt x="198961" y="728028"/>
                </a:lnTo>
                <a:lnTo>
                  <a:pt x="186869" y="724277"/>
                </a:lnTo>
                <a:lnTo>
                  <a:pt x="186869" y="720539"/>
                </a:lnTo>
                <a:cubicBezTo>
                  <a:pt x="193215" y="718167"/>
                  <a:pt x="199161" y="717186"/>
                  <a:pt x="206507" y="717186"/>
                </a:cubicBezTo>
                <a:cubicBezTo>
                  <a:pt x="209080" y="717186"/>
                  <a:pt x="211853" y="717571"/>
                  <a:pt x="214626" y="718565"/>
                </a:cubicBezTo>
                <a:lnTo>
                  <a:pt x="208280" y="748729"/>
                </a:lnTo>
                <a:lnTo>
                  <a:pt x="208480" y="748729"/>
                </a:lnTo>
                <a:cubicBezTo>
                  <a:pt x="217612" y="728624"/>
                  <a:pt x="230691" y="716789"/>
                  <a:pt x="244183" y="716789"/>
                </a:cubicBezTo>
                <a:close/>
                <a:moveTo>
                  <a:pt x="1239188" y="716590"/>
                </a:moveTo>
                <a:cubicBezTo>
                  <a:pt x="1253666" y="716590"/>
                  <a:pt x="1260811" y="720924"/>
                  <a:pt x="1260811" y="727233"/>
                </a:cubicBezTo>
                <a:cubicBezTo>
                  <a:pt x="1260811" y="730784"/>
                  <a:pt x="1259412" y="734932"/>
                  <a:pt x="1257239" y="737490"/>
                </a:cubicBezTo>
                <a:cubicBezTo>
                  <a:pt x="1251492" y="731579"/>
                  <a:pt x="1243160" y="727829"/>
                  <a:pt x="1235627" y="727829"/>
                </a:cubicBezTo>
                <a:cubicBezTo>
                  <a:pt x="1226895" y="727829"/>
                  <a:pt x="1222336" y="732560"/>
                  <a:pt x="1222336" y="738869"/>
                </a:cubicBezTo>
                <a:cubicBezTo>
                  <a:pt x="1222336" y="744581"/>
                  <a:pt x="1224709" y="747934"/>
                  <a:pt x="1234628" y="756813"/>
                </a:cubicBezTo>
                <a:lnTo>
                  <a:pt x="1242161" y="763507"/>
                </a:lnTo>
                <a:cubicBezTo>
                  <a:pt x="1251680" y="771989"/>
                  <a:pt x="1254853" y="777701"/>
                  <a:pt x="1254853" y="786382"/>
                </a:cubicBezTo>
                <a:cubicBezTo>
                  <a:pt x="1254853" y="801955"/>
                  <a:pt x="1238988" y="815553"/>
                  <a:pt x="1218164" y="815553"/>
                </a:cubicBezTo>
                <a:cubicBezTo>
                  <a:pt x="1205671" y="815553"/>
                  <a:pt x="1200125" y="811616"/>
                  <a:pt x="1200125" y="804327"/>
                </a:cubicBezTo>
                <a:cubicBezTo>
                  <a:pt x="1200125" y="800775"/>
                  <a:pt x="1201312" y="798403"/>
                  <a:pt x="1203098" y="796044"/>
                </a:cubicBezTo>
                <a:cubicBezTo>
                  <a:pt x="1208645" y="801359"/>
                  <a:pt x="1215190" y="804327"/>
                  <a:pt x="1222536" y="804327"/>
                </a:cubicBezTo>
                <a:cubicBezTo>
                  <a:pt x="1231855" y="804327"/>
                  <a:pt x="1239388" y="798999"/>
                  <a:pt x="1239388" y="790716"/>
                </a:cubicBezTo>
                <a:cubicBezTo>
                  <a:pt x="1239388" y="784209"/>
                  <a:pt x="1236814" y="779875"/>
                  <a:pt x="1227095" y="771194"/>
                </a:cubicBezTo>
                <a:lnTo>
                  <a:pt x="1220150" y="764886"/>
                </a:lnTo>
                <a:cubicBezTo>
                  <a:pt x="1211031" y="756615"/>
                  <a:pt x="1208457" y="751287"/>
                  <a:pt x="1208457" y="742619"/>
                </a:cubicBezTo>
                <a:cubicBezTo>
                  <a:pt x="1208457" y="729605"/>
                  <a:pt x="1220949" y="716590"/>
                  <a:pt x="1239188" y="716590"/>
                </a:cubicBezTo>
                <a:close/>
                <a:moveTo>
                  <a:pt x="747463" y="716590"/>
                </a:moveTo>
                <a:cubicBezTo>
                  <a:pt x="761941" y="716590"/>
                  <a:pt x="769086" y="720924"/>
                  <a:pt x="769086" y="727233"/>
                </a:cubicBezTo>
                <a:cubicBezTo>
                  <a:pt x="769086" y="730784"/>
                  <a:pt x="767700" y="734932"/>
                  <a:pt x="765514" y="737490"/>
                </a:cubicBezTo>
                <a:cubicBezTo>
                  <a:pt x="759755" y="731579"/>
                  <a:pt x="751435" y="727829"/>
                  <a:pt x="743890" y="727829"/>
                </a:cubicBezTo>
                <a:cubicBezTo>
                  <a:pt x="735170" y="727829"/>
                  <a:pt x="730611" y="732560"/>
                  <a:pt x="730611" y="738869"/>
                </a:cubicBezTo>
                <a:cubicBezTo>
                  <a:pt x="730611" y="744581"/>
                  <a:pt x="732984" y="747934"/>
                  <a:pt x="742903" y="756813"/>
                </a:cubicBezTo>
                <a:lnTo>
                  <a:pt x="750436" y="763507"/>
                </a:lnTo>
                <a:cubicBezTo>
                  <a:pt x="759955" y="771989"/>
                  <a:pt x="763128" y="777701"/>
                  <a:pt x="763128" y="786382"/>
                </a:cubicBezTo>
                <a:cubicBezTo>
                  <a:pt x="763128" y="801955"/>
                  <a:pt x="747263" y="815553"/>
                  <a:pt x="726451" y="815553"/>
                </a:cubicBezTo>
                <a:cubicBezTo>
                  <a:pt x="713946" y="815553"/>
                  <a:pt x="708400" y="811616"/>
                  <a:pt x="708400" y="804327"/>
                </a:cubicBezTo>
                <a:cubicBezTo>
                  <a:pt x="708400" y="800775"/>
                  <a:pt x="709587" y="798403"/>
                  <a:pt x="711373" y="796044"/>
                </a:cubicBezTo>
                <a:cubicBezTo>
                  <a:pt x="716932" y="801359"/>
                  <a:pt x="723465" y="804327"/>
                  <a:pt x="730811" y="804327"/>
                </a:cubicBezTo>
                <a:cubicBezTo>
                  <a:pt x="740130" y="804327"/>
                  <a:pt x="747663" y="798999"/>
                  <a:pt x="747663" y="790716"/>
                </a:cubicBezTo>
                <a:cubicBezTo>
                  <a:pt x="747663" y="784209"/>
                  <a:pt x="745089" y="779875"/>
                  <a:pt x="735370" y="771194"/>
                </a:cubicBezTo>
                <a:lnTo>
                  <a:pt x="728425" y="764886"/>
                </a:lnTo>
                <a:cubicBezTo>
                  <a:pt x="719306" y="756615"/>
                  <a:pt x="716732" y="751287"/>
                  <a:pt x="716732" y="742619"/>
                </a:cubicBezTo>
                <a:cubicBezTo>
                  <a:pt x="716732" y="729605"/>
                  <a:pt x="729224" y="716590"/>
                  <a:pt x="747463" y="716590"/>
                </a:cubicBezTo>
                <a:close/>
                <a:moveTo>
                  <a:pt x="1174917" y="716392"/>
                </a:moveTo>
                <a:cubicBezTo>
                  <a:pt x="1188595" y="716392"/>
                  <a:pt x="1196141" y="723297"/>
                  <a:pt x="1196141" y="736696"/>
                </a:cubicBezTo>
                <a:cubicBezTo>
                  <a:pt x="1196141" y="759968"/>
                  <a:pt x="1172343" y="774163"/>
                  <a:pt x="1148733" y="774163"/>
                </a:cubicBezTo>
                <a:cubicBezTo>
                  <a:pt x="1148733" y="798019"/>
                  <a:pt x="1155079" y="803731"/>
                  <a:pt x="1166584" y="803731"/>
                </a:cubicBezTo>
                <a:cubicBezTo>
                  <a:pt x="1173730" y="803731"/>
                  <a:pt x="1184036" y="799583"/>
                  <a:pt x="1188208" y="793871"/>
                </a:cubicBezTo>
                <a:cubicBezTo>
                  <a:pt x="1188995" y="794666"/>
                  <a:pt x="1190182" y="796429"/>
                  <a:pt x="1190182" y="798602"/>
                </a:cubicBezTo>
                <a:cubicBezTo>
                  <a:pt x="1190182" y="808065"/>
                  <a:pt x="1177490" y="815951"/>
                  <a:pt x="1161425" y="815951"/>
                </a:cubicBezTo>
                <a:cubicBezTo>
                  <a:pt x="1144773" y="815951"/>
                  <a:pt x="1133268" y="805110"/>
                  <a:pt x="1133268" y="781651"/>
                </a:cubicBezTo>
                <a:cubicBezTo>
                  <a:pt x="1133268" y="737292"/>
                  <a:pt x="1155879" y="716392"/>
                  <a:pt x="1174917" y="716392"/>
                </a:cubicBezTo>
                <a:close/>
                <a:moveTo>
                  <a:pt x="878255" y="716392"/>
                </a:moveTo>
                <a:cubicBezTo>
                  <a:pt x="891933" y="716392"/>
                  <a:pt x="899479" y="723297"/>
                  <a:pt x="899479" y="736696"/>
                </a:cubicBezTo>
                <a:cubicBezTo>
                  <a:pt x="899479" y="759968"/>
                  <a:pt x="875681" y="774163"/>
                  <a:pt x="852071" y="774163"/>
                </a:cubicBezTo>
                <a:cubicBezTo>
                  <a:pt x="852071" y="798019"/>
                  <a:pt x="858417" y="803731"/>
                  <a:pt x="869922" y="803731"/>
                </a:cubicBezTo>
                <a:cubicBezTo>
                  <a:pt x="877068" y="803731"/>
                  <a:pt x="887374" y="799583"/>
                  <a:pt x="891546" y="793871"/>
                </a:cubicBezTo>
                <a:cubicBezTo>
                  <a:pt x="892333" y="794666"/>
                  <a:pt x="893520" y="796429"/>
                  <a:pt x="893520" y="798602"/>
                </a:cubicBezTo>
                <a:cubicBezTo>
                  <a:pt x="893520" y="808065"/>
                  <a:pt x="880828" y="815951"/>
                  <a:pt x="864763" y="815951"/>
                </a:cubicBezTo>
                <a:cubicBezTo>
                  <a:pt x="848111" y="815951"/>
                  <a:pt x="836606" y="805110"/>
                  <a:pt x="836606" y="781651"/>
                </a:cubicBezTo>
                <a:cubicBezTo>
                  <a:pt x="836606" y="737292"/>
                  <a:pt x="859217" y="716392"/>
                  <a:pt x="878255" y="716392"/>
                </a:cubicBezTo>
                <a:close/>
                <a:moveTo>
                  <a:pt x="146882" y="716193"/>
                </a:moveTo>
                <a:cubicBezTo>
                  <a:pt x="162946" y="716193"/>
                  <a:pt x="174452" y="726649"/>
                  <a:pt x="174452" y="749114"/>
                </a:cubicBezTo>
                <a:cubicBezTo>
                  <a:pt x="174452" y="790915"/>
                  <a:pt x="151448" y="815553"/>
                  <a:pt x="131816" y="815553"/>
                </a:cubicBezTo>
                <a:cubicBezTo>
                  <a:pt x="116345" y="815553"/>
                  <a:pt x="103453" y="803731"/>
                  <a:pt x="103453" y="780471"/>
                </a:cubicBezTo>
                <a:cubicBezTo>
                  <a:pt x="103453" y="738869"/>
                  <a:pt x="125071" y="716193"/>
                  <a:pt x="146882" y="716193"/>
                </a:cubicBezTo>
                <a:close/>
                <a:moveTo>
                  <a:pt x="1062275" y="703774"/>
                </a:moveTo>
                <a:lnTo>
                  <a:pt x="1065261" y="703774"/>
                </a:lnTo>
                <a:lnTo>
                  <a:pt x="1061888" y="719943"/>
                </a:lnTo>
                <a:lnTo>
                  <a:pt x="1067635" y="719943"/>
                </a:lnTo>
                <a:cubicBezTo>
                  <a:pt x="1073181" y="719943"/>
                  <a:pt x="1077553" y="719545"/>
                  <a:pt x="1082900" y="718564"/>
                </a:cubicBezTo>
                <a:cubicBezTo>
                  <a:pt x="1082900" y="727034"/>
                  <a:pt x="1078140" y="730784"/>
                  <a:pt x="1065648" y="730784"/>
                </a:cubicBezTo>
                <a:lnTo>
                  <a:pt x="1060102" y="730784"/>
                </a:lnTo>
                <a:lnTo>
                  <a:pt x="1056729" y="751287"/>
                </a:lnTo>
                <a:cubicBezTo>
                  <a:pt x="1055143" y="760750"/>
                  <a:pt x="1052757" y="777118"/>
                  <a:pt x="1052757" y="785003"/>
                </a:cubicBezTo>
                <a:cubicBezTo>
                  <a:pt x="1052757" y="798018"/>
                  <a:pt x="1059302" y="803730"/>
                  <a:pt x="1068034" y="803730"/>
                </a:cubicBezTo>
                <a:cubicBezTo>
                  <a:pt x="1071207" y="803730"/>
                  <a:pt x="1073181" y="803333"/>
                  <a:pt x="1076167" y="802352"/>
                </a:cubicBezTo>
                <a:lnTo>
                  <a:pt x="1076167" y="805891"/>
                </a:lnTo>
                <a:cubicBezTo>
                  <a:pt x="1074380" y="810635"/>
                  <a:pt x="1067235" y="815354"/>
                  <a:pt x="1057916" y="815354"/>
                </a:cubicBezTo>
                <a:cubicBezTo>
                  <a:pt x="1044824" y="815354"/>
                  <a:pt x="1037891" y="806686"/>
                  <a:pt x="1037891" y="791113"/>
                </a:cubicBezTo>
                <a:cubicBezTo>
                  <a:pt x="1037891" y="778893"/>
                  <a:pt x="1040864" y="758391"/>
                  <a:pt x="1044037" y="743203"/>
                </a:cubicBezTo>
                <a:lnTo>
                  <a:pt x="1046610" y="730586"/>
                </a:lnTo>
                <a:cubicBezTo>
                  <a:pt x="1042251" y="730586"/>
                  <a:pt x="1039677" y="730387"/>
                  <a:pt x="1035505" y="730002"/>
                </a:cubicBezTo>
                <a:lnTo>
                  <a:pt x="1035505" y="727431"/>
                </a:lnTo>
                <a:cubicBezTo>
                  <a:pt x="1041851" y="718564"/>
                  <a:pt x="1051770" y="709884"/>
                  <a:pt x="1062275" y="703774"/>
                </a:cubicBezTo>
                <a:close/>
                <a:moveTo>
                  <a:pt x="31530" y="686426"/>
                </a:moveTo>
                <a:cubicBezTo>
                  <a:pt x="37283" y="686426"/>
                  <a:pt x="42836" y="687022"/>
                  <a:pt x="46996" y="688400"/>
                </a:cubicBezTo>
                <a:lnTo>
                  <a:pt x="46996" y="691753"/>
                </a:lnTo>
                <a:cubicBezTo>
                  <a:pt x="43229" y="693132"/>
                  <a:pt x="40056" y="696087"/>
                  <a:pt x="39663" y="700235"/>
                </a:cubicBezTo>
                <a:lnTo>
                  <a:pt x="27364" y="804513"/>
                </a:lnTo>
                <a:lnTo>
                  <a:pt x="38470" y="807667"/>
                </a:lnTo>
                <a:lnTo>
                  <a:pt x="38470" y="811616"/>
                </a:lnTo>
                <a:cubicBezTo>
                  <a:pt x="32717" y="813591"/>
                  <a:pt x="27564" y="814572"/>
                  <a:pt x="20425" y="814572"/>
                </a:cubicBezTo>
                <a:cubicBezTo>
                  <a:pt x="14672" y="814572"/>
                  <a:pt x="8920" y="813790"/>
                  <a:pt x="4760" y="812598"/>
                </a:cubicBezTo>
                <a:lnTo>
                  <a:pt x="4760" y="809245"/>
                </a:lnTo>
                <a:cubicBezTo>
                  <a:pt x="8326" y="807866"/>
                  <a:pt x="11899" y="804712"/>
                  <a:pt x="12293" y="800576"/>
                </a:cubicBezTo>
                <a:lnTo>
                  <a:pt x="24391" y="696485"/>
                </a:lnTo>
                <a:lnTo>
                  <a:pt x="13286" y="693330"/>
                </a:lnTo>
                <a:lnTo>
                  <a:pt x="13286" y="689381"/>
                </a:lnTo>
                <a:cubicBezTo>
                  <a:pt x="19238" y="687220"/>
                  <a:pt x="24391" y="686426"/>
                  <a:pt x="31530" y="686426"/>
                </a:cubicBezTo>
                <a:close/>
                <a:moveTo>
                  <a:pt x="82892" y="685842"/>
                </a:moveTo>
                <a:cubicBezTo>
                  <a:pt x="88644" y="685842"/>
                  <a:pt x="92610" y="688996"/>
                  <a:pt x="92610" y="694510"/>
                </a:cubicBezTo>
                <a:cubicBezTo>
                  <a:pt x="92610" y="706146"/>
                  <a:pt x="84085" y="719943"/>
                  <a:pt x="66433" y="734932"/>
                </a:cubicBezTo>
                <a:lnTo>
                  <a:pt x="51955" y="747152"/>
                </a:lnTo>
                <a:lnTo>
                  <a:pt x="70993" y="781452"/>
                </a:lnTo>
                <a:cubicBezTo>
                  <a:pt x="80912" y="799198"/>
                  <a:pt x="89437" y="805705"/>
                  <a:pt x="96377" y="806686"/>
                </a:cubicBezTo>
                <a:lnTo>
                  <a:pt x="96377" y="810822"/>
                </a:lnTo>
                <a:cubicBezTo>
                  <a:pt x="91617" y="814175"/>
                  <a:pt x="88051" y="815168"/>
                  <a:pt x="81898" y="815168"/>
                </a:cubicBezTo>
                <a:cubicBezTo>
                  <a:pt x="74366" y="815168"/>
                  <a:pt x="68020" y="810635"/>
                  <a:pt x="56914" y="789139"/>
                </a:cubicBezTo>
                <a:lnTo>
                  <a:pt x="36090" y="749313"/>
                </a:lnTo>
                <a:lnTo>
                  <a:pt x="36290" y="748332"/>
                </a:lnTo>
                <a:lnTo>
                  <a:pt x="54141" y="732560"/>
                </a:lnTo>
                <a:cubicBezTo>
                  <a:pt x="69207" y="719161"/>
                  <a:pt x="76352" y="707326"/>
                  <a:pt x="76352" y="699440"/>
                </a:cubicBezTo>
                <a:cubicBezTo>
                  <a:pt x="76352" y="695491"/>
                  <a:pt x="74566" y="693330"/>
                  <a:pt x="69207" y="691753"/>
                </a:cubicBezTo>
                <a:lnTo>
                  <a:pt x="69207" y="688798"/>
                </a:lnTo>
                <a:cubicBezTo>
                  <a:pt x="73772" y="686823"/>
                  <a:pt x="77939" y="685842"/>
                  <a:pt x="82892" y="685842"/>
                </a:cubicBezTo>
                <a:close/>
                <a:moveTo>
                  <a:pt x="1116541" y="676379"/>
                </a:moveTo>
                <a:cubicBezTo>
                  <a:pt x="1121700" y="676379"/>
                  <a:pt x="1125660" y="680316"/>
                  <a:pt x="1125660" y="685842"/>
                </a:cubicBezTo>
                <a:cubicBezTo>
                  <a:pt x="1125660" y="692535"/>
                  <a:pt x="1120301" y="698062"/>
                  <a:pt x="1114555" y="698062"/>
                </a:cubicBezTo>
                <a:cubicBezTo>
                  <a:pt x="1109196" y="698062"/>
                  <a:pt x="1105436" y="694510"/>
                  <a:pt x="1105436" y="688599"/>
                </a:cubicBezTo>
                <a:cubicBezTo>
                  <a:pt x="1105436" y="682092"/>
                  <a:pt x="1110582" y="676379"/>
                  <a:pt x="1116541" y="676379"/>
                </a:cubicBezTo>
                <a:close/>
                <a:moveTo>
                  <a:pt x="615159" y="676379"/>
                </a:moveTo>
                <a:cubicBezTo>
                  <a:pt x="620118" y="676379"/>
                  <a:pt x="624278" y="680316"/>
                  <a:pt x="624278" y="685842"/>
                </a:cubicBezTo>
                <a:cubicBezTo>
                  <a:pt x="624278" y="692535"/>
                  <a:pt x="618919" y="698062"/>
                  <a:pt x="613173" y="698062"/>
                </a:cubicBezTo>
                <a:cubicBezTo>
                  <a:pt x="607826" y="698062"/>
                  <a:pt x="604054" y="694510"/>
                  <a:pt x="604054" y="688599"/>
                </a:cubicBezTo>
                <a:cubicBezTo>
                  <a:pt x="604054" y="682092"/>
                  <a:pt x="609213" y="676379"/>
                  <a:pt x="615159" y="676379"/>
                </a:cubicBezTo>
                <a:close/>
                <a:moveTo>
                  <a:pt x="573423" y="676379"/>
                </a:moveTo>
                <a:cubicBezTo>
                  <a:pt x="578570" y="676379"/>
                  <a:pt x="582542" y="680316"/>
                  <a:pt x="582542" y="685842"/>
                </a:cubicBezTo>
                <a:cubicBezTo>
                  <a:pt x="582542" y="692535"/>
                  <a:pt x="577183" y="698062"/>
                  <a:pt x="571437" y="698062"/>
                </a:cubicBezTo>
                <a:cubicBezTo>
                  <a:pt x="566078" y="698062"/>
                  <a:pt x="562318" y="694510"/>
                  <a:pt x="562318" y="688599"/>
                </a:cubicBezTo>
                <a:cubicBezTo>
                  <a:pt x="562318" y="682092"/>
                  <a:pt x="567477" y="676379"/>
                  <a:pt x="573423" y="676379"/>
                </a:cubicBezTo>
                <a:close/>
                <a:moveTo>
                  <a:pt x="301421" y="676379"/>
                </a:moveTo>
                <a:cubicBezTo>
                  <a:pt x="306568" y="676379"/>
                  <a:pt x="310540" y="680316"/>
                  <a:pt x="310540" y="685842"/>
                </a:cubicBezTo>
                <a:cubicBezTo>
                  <a:pt x="310540" y="692535"/>
                  <a:pt x="305181" y="698062"/>
                  <a:pt x="299435" y="698062"/>
                </a:cubicBezTo>
                <a:cubicBezTo>
                  <a:pt x="294076" y="698062"/>
                  <a:pt x="290316" y="694510"/>
                  <a:pt x="290316" y="688599"/>
                </a:cubicBezTo>
                <a:cubicBezTo>
                  <a:pt x="290316" y="682092"/>
                  <a:pt x="295475" y="676379"/>
                  <a:pt x="301421" y="676379"/>
                </a:cubicBezTo>
                <a:close/>
                <a:moveTo>
                  <a:pt x="933795" y="671250"/>
                </a:moveTo>
                <a:cubicBezTo>
                  <a:pt x="937167" y="671250"/>
                  <a:pt x="940540" y="671647"/>
                  <a:pt x="942926" y="672430"/>
                </a:cubicBezTo>
                <a:lnTo>
                  <a:pt x="928048" y="775739"/>
                </a:lnTo>
                <a:cubicBezTo>
                  <a:pt x="927061" y="782048"/>
                  <a:pt x="926462" y="791511"/>
                  <a:pt x="926462" y="797422"/>
                </a:cubicBezTo>
                <a:cubicBezTo>
                  <a:pt x="926462" y="803929"/>
                  <a:pt x="929635" y="806885"/>
                  <a:pt x="935381" y="808661"/>
                </a:cubicBezTo>
                <a:lnTo>
                  <a:pt x="935381" y="812014"/>
                </a:lnTo>
                <a:cubicBezTo>
                  <a:pt x="931221" y="813789"/>
                  <a:pt x="926062" y="814771"/>
                  <a:pt x="920116" y="814771"/>
                </a:cubicBezTo>
                <a:cubicBezTo>
                  <a:pt x="913570" y="814771"/>
                  <a:pt x="910197" y="811418"/>
                  <a:pt x="910197" y="805506"/>
                </a:cubicBezTo>
                <a:cubicBezTo>
                  <a:pt x="910197" y="799980"/>
                  <a:pt x="911584" y="787164"/>
                  <a:pt x="912583" y="779676"/>
                </a:cubicBezTo>
                <a:lnTo>
                  <a:pt x="926462" y="681893"/>
                </a:lnTo>
                <a:lnTo>
                  <a:pt x="913970" y="678155"/>
                </a:lnTo>
                <a:lnTo>
                  <a:pt x="913970" y="674404"/>
                </a:lnTo>
                <a:cubicBezTo>
                  <a:pt x="920316" y="672231"/>
                  <a:pt x="926262" y="671250"/>
                  <a:pt x="933795" y="671250"/>
                </a:cubicBezTo>
                <a:close/>
                <a:moveTo>
                  <a:pt x="657395" y="671250"/>
                </a:moveTo>
                <a:cubicBezTo>
                  <a:pt x="660568" y="671250"/>
                  <a:pt x="663741" y="671647"/>
                  <a:pt x="666315" y="672430"/>
                </a:cubicBezTo>
                <a:lnTo>
                  <a:pt x="654809" y="758974"/>
                </a:lnTo>
                <a:lnTo>
                  <a:pt x="655009" y="758974"/>
                </a:lnTo>
                <a:lnTo>
                  <a:pt x="666115" y="750306"/>
                </a:lnTo>
                <a:cubicBezTo>
                  <a:pt x="674447" y="743799"/>
                  <a:pt x="684753" y="728027"/>
                  <a:pt x="687726" y="715808"/>
                </a:cubicBezTo>
                <a:cubicBezTo>
                  <a:pt x="697445" y="715808"/>
                  <a:pt x="701018" y="718366"/>
                  <a:pt x="701018" y="722315"/>
                </a:cubicBezTo>
                <a:cubicBezTo>
                  <a:pt x="701018" y="729803"/>
                  <a:pt x="688525" y="744395"/>
                  <a:pt x="673847" y="754243"/>
                </a:cubicBezTo>
                <a:lnTo>
                  <a:pt x="665328" y="760166"/>
                </a:lnTo>
                <a:lnTo>
                  <a:pt x="690312" y="798204"/>
                </a:lnTo>
                <a:cubicBezTo>
                  <a:pt x="693685" y="803134"/>
                  <a:pt x="697445" y="806289"/>
                  <a:pt x="703204" y="808859"/>
                </a:cubicBezTo>
                <a:lnTo>
                  <a:pt x="703204" y="812200"/>
                </a:lnTo>
                <a:cubicBezTo>
                  <a:pt x="699431" y="814373"/>
                  <a:pt x="696258" y="815168"/>
                  <a:pt x="690899" y="815168"/>
                </a:cubicBezTo>
                <a:cubicBezTo>
                  <a:pt x="684953" y="815168"/>
                  <a:pt x="679606" y="812200"/>
                  <a:pt x="674447" y="802737"/>
                </a:cubicBezTo>
                <a:lnTo>
                  <a:pt x="654022" y="765283"/>
                </a:lnTo>
                <a:lnTo>
                  <a:pt x="653823" y="765283"/>
                </a:lnTo>
                <a:lnTo>
                  <a:pt x="650450" y="812995"/>
                </a:lnTo>
                <a:lnTo>
                  <a:pt x="633398" y="812995"/>
                </a:lnTo>
                <a:lnTo>
                  <a:pt x="641330" y="761545"/>
                </a:lnTo>
                <a:lnTo>
                  <a:pt x="649463" y="681893"/>
                </a:lnTo>
                <a:lnTo>
                  <a:pt x="637158" y="678155"/>
                </a:lnTo>
                <a:lnTo>
                  <a:pt x="637158" y="674404"/>
                </a:lnTo>
                <a:cubicBezTo>
                  <a:pt x="643304" y="672231"/>
                  <a:pt x="649263" y="671250"/>
                  <a:pt x="657395" y="671250"/>
                </a:cubicBezTo>
                <a:close/>
                <a:moveTo>
                  <a:pt x="431488" y="671250"/>
                </a:moveTo>
                <a:cubicBezTo>
                  <a:pt x="434661" y="671250"/>
                  <a:pt x="437834" y="671647"/>
                  <a:pt x="440408" y="672430"/>
                </a:cubicBezTo>
                <a:lnTo>
                  <a:pt x="428902" y="758974"/>
                </a:lnTo>
                <a:lnTo>
                  <a:pt x="429102" y="758974"/>
                </a:lnTo>
                <a:lnTo>
                  <a:pt x="440208" y="750306"/>
                </a:lnTo>
                <a:cubicBezTo>
                  <a:pt x="448540" y="743799"/>
                  <a:pt x="458846" y="728027"/>
                  <a:pt x="461819" y="715808"/>
                </a:cubicBezTo>
                <a:cubicBezTo>
                  <a:pt x="471538" y="715808"/>
                  <a:pt x="475111" y="718366"/>
                  <a:pt x="475111" y="722315"/>
                </a:cubicBezTo>
                <a:cubicBezTo>
                  <a:pt x="475111" y="729803"/>
                  <a:pt x="462618" y="744395"/>
                  <a:pt x="447940" y="754243"/>
                </a:cubicBezTo>
                <a:lnTo>
                  <a:pt x="439421" y="760166"/>
                </a:lnTo>
                <a:lnTo>
                  <a:pt x="464405" y="798204"/>
                </a:lnTo>
                <a:cubicBezTo>
                  <a:pt x="467778" y="803134"/>
                  <a:pt x="471538" y="806289"/>
                  <a:pt x="477297" y="808859"/>
                </a:cubicBezTo>
                <a:lnTo>
                  <a:pt x="477297" y="812200"/>
                </a:lnTo>
                <a:cubicBezTo>
                  <a:pt x="473524" y="814373"/>
                  <a:pt x="470351" y="815168"/>
                  <a:pt x="464992" y="815168"/>
                </a:cubicBezTo>
                <a:cubicBezTo>
                  <a:pt x="459046" y="815168"/>
                  <a:pt x="453699" y="812200"/>
                  <a:pt x="448540" y="802737"/>
                </a:cubicBezTo>
                <a:lnTo>
                  <a:pt x="428115" y="765283"/>
                </a:lnTo>
                <a:lnTo>
                  <a:pt x="427916" y="765283"/>
                </a:lnTo>
                <a:lnTo>
                  <a:pt x="424543" y="812995"/>
                </a:lnTo>
                <a:lnTo>
                  <a:pt x="407491" y="812995"/>
                </a:lnTo>
                <a:lnTo>
                  <a:pt x="415423" y="761545"/>
                </a:lnTo>
                <a:lnTo>
                  <a:pt x="423556" y="681893"/>
                </a:lnTo>
                <a:lnTo>
                  <a:pt x="411251" y="678155"/>
                </a:lnTo>
                <a:lnTo>
                  <a:pt x="411251" y="674404"/>
                </a:lnTo>
                <a:cubicBezTo>
                  <a:pt x="417397" y="672231"/>
                  <a:pt x="423356" y="671250"/>
                  <a:pt x="431488" y="671250"/>
                </a:cubicBezTo>
                <a:close/>
                <a:moveTo>
                  <a:pt x="1018166" y="529643"/>
                </a:moveTo>
                <a:lnTo>
                  <a:pt x="1011820" y="579515"/>
                </a:lnTo>
                <a:cubicBezTo>
                  <a:pt x="1015979" y="580111"/>
                  <a:pt x="1020339" y="580310"/>
                  <a:pt x="1024512" y="580310"/>
                </a:cubicBezTo>
                <a:cubicBezTo>
                  <a:pt x="1042150" y="580310"/>
                  <a:pt x="1055242" y="569270"/>
                  <a:pt x="1055242" y="553101"/>
                </a:cubicBezTo>
                <a:cubicBezTo>
                  <a:pt x="1055242" y="537926"/>
                  <a:pt x="1045323" y="529643"/>
                  <a:pt x="1018166" y="529643"/>
                </a:cubicBezTo>
                <a:close/>
                <a:moveTo>
                  <a:pt x="2068710" y="504209"/>
                </a:moveTo>
                <a:cubicBezTo>
                  <a:pt x="2052646" y="504209"/>
                  <a:pt x="2038967" y="520962"/>
                  <a:pt x="2038967" y="554479"/>
                </a:cubicBezTo>
                <a:cubicBezTo>
                  <a:pt x="2038967" y="571232"/>
                  <a:pt x="2044114" y="578335"/>
                  <a:pt x="2048885" y="578335"/>
                </a:cubicBezTo>
                <a:cubicBezTo>
                  <a:pt x="2057405" y="578335"/>
                  <a:pt x="2068910" y="565122"/>
                  <a:pt x="2073470" y="538112"/>
                </a:cubicBezTo>
                <a:lnTo>
                  <a:pt x="2079016" y="505389"/>
                </a:lnTo>
                <a:cubicBezTo>
                  <a:pt x="2076243" y="504606"/>
                  <a:pt x="2071684" y="504209"/>
                  <a:pt x="2068710" y="504209"/>
                </a:cubicBezTo>
                <a:close/>
                <a:moveTo>
                  <a:pt x="1731512" y="504209"/>
                </a:moveTo>
                <a:cubicBezTo>
                  <a:pt x="1715060" y="504209"/>
                  <a:pt x="1700982" y="519583"/>
                  <a:pt x="1700982" y="554479"/>
                </a:cubicBezTo>
                <a:cubicBezTo>
                  <a:pt x="1700982" y="570847"/>
                  <a:pt x="1705741" y="578335"/>
                  <a:pt x="1710900" y="578335"/>
                </a:cubicBezTo>
                <a:cubicBezTo>
                  <a:pt x="1718820" y="578335"/>
                  <a:pt x="1731325" y="565519"/>
                  <a:pt x="1735485" y="537926"/>
                </a:cubicBezTo>
                <a:lnTo>
                  <a:pt x="1741031" y="505190"/>
                </a:lnTo>
                <a:cubicBezTo>
                  <a:pt x="1738458" y="504607"/>
                  <a:pt x="1734685" y="504209"/>
                  <a:pt x="1731512" y="504209"/>
                </a:cubicBezTo>
                <a:close/>
                <a:moveTo>
                  <a:pt x="1557023" y="504209"/>
                </a:moveTo>
                <a:cubicBezTo>
                  <a:pt x="1540959" y="504209"/>
                  <a:pt x="1527280" y="520962"/>
                  <a:pt x="1527280" y="554479"/>
                </a:cubicBezTo>
                <a:cubicBezTo>
                  <a:pt x="1527280" y="571232"/>
                  <a:pt x="1532439" y="578335"/>
                  <a:pt x="1537186" y="578335"/>
                </a:cubicBezTo>
                <a:cubicBezTo>
                  <a:pt x="1545718" y="578335"/>
                  <a:pt x="1557223" y="565122"/>
                  <a:pt x="1561783" y="538112"/>
                </a:cubicBezTo>
                <a:lnTo>
                  <a:pt x="1567342" y="505389"/>
                </a:lnTo>
                <a:cubicBezTo>
                  <a:pt x="1564556" y="504606"/>
                  <a:pt x="1559997" y="504209"/>
                  <a:pt x="1557023" y="504209"/>
                </a:cubicBezTo>
                <a:close/>
                <a:moveTo>
                  <a:pt x="830085" y="504209"/>
                </a:moveTo>
                <a:cubicBezTo>
                  <a:pt x="814021" y="504209"/>
                  <a:pt x="800342" y="520962"/>
                  <a:pt x="800342" y="554479"/>
                </a:cubicBezTo>
                <a:cubicBezTo>
                  <a:pt x="800342" y="571232"/>
                  <a:pt x="805501" y="578335"/>
                  <a:pt x="810248" y="578335"/>
                </a:cubicBezTo>
                <a:cubicBezTo>
                  <a:pt x="818780" y="578335"/>
                  <a:pt x="830285" y="565122"/>
                  <a:pt x="834845" y="538112"/>
                </a:cubicBezTo>
                <a:lnTo>
                  <a:pt x="840404" y="505389"/>
                </a:lnTo>
                <a:cubicBezTo>
                  <a:pt x="837618" y="504606"/>
                  <a:pt x="833059" y="504209"/>
                  <a:pt x="830085" y="504209"/>
                </a:cubicBezTo>
                <a:close/>
                <a:moveTo>
                  <a:pt x="2415566" y="503613"/>
                </a:moveTo>
                <a:cubicBezTo>
                  <a:pt x="2406834" y="503613"/>
                  <a:pt x="2394342" y="518602"/>
                  <a:pt x="2394342" y="541266"/>
                </a:cubicBezTo>
                <a:cubicBezTo>
                  <a:pt x="2412393" y="541266"/>
                  <a:pt x="2425085" y="531617"/>
                  <a:pt x="2425085" y="516429"/>
                </a:cubicBezTo>
                <a:cubicBezTo>
                  <a:pt x="2425085" y="507165"/>
                  <a:pt x="2421312" y="503613"/>
                  <a:pt x="2415566" y="503613"/>
                </a:cubicBezTo>
                <a:close/>
                <a:moveTo>
                  <a:pt x="2221439" y="503613"/>
                </a:moveTo>
                <a:cubicBezTo>
                  <a:pt x="2212707" y="503613"/>
                  <a:pt x="2200215" y="518602"/>
                  <a:pt x="2200215" y="541266"/>
                </a:cubicBezTo>
                <a:cubicBezTo>
                  <a:pt x="2218266" y="541266"/>
                  <a:pt x="2230958" y="531617"/>
                  <a:pt x="2230958" y="516429"/>
                </a:cubicBezTo>
                <a:cubicBezTo>
                  <a:pt x="2230958" y="507165"/>
                  <a:pt x="2227185" y="503613"/>
                  <a:pt x="2221439" y="503613"/>
                </a:cubicBezTo>
                <a:close/>
                <a:moveTo>
                  <a:pt x="1872773" y="503613"/>
                </a:moveTo>
                <a:cubicBezTo>
                  <a:pt x="1864041" y="503613"/>
                  <a:pt x="1851549" y="518602"/>
                  <a:pt x="1851549" y="541266"/>
                </a:cubicBezTo>
                <a:cubicBezTo>
                  <a:pt x="1869600" y="541266"/>
                  <a:pt x="1882292" y="531617"/>
                  <a:pt x="1882292" y="516429"/>
                </a:cubicBezTo>
                <a:cubicBezTo>
                  <a:pt x="1882292" y="507165"/>
                  <a:pt x="1878519" y="503613"/>
                  <a:pt x="1872773" y="503613"/>
                </a:cubicBezTo>
                <a:close/>
                <a:moveTo>
                  <a:pt x="1346058" y="503613"/>
                </a:moveTo>
                <a:cubicBezTo>
                  <a:pt x="1337326" y="503613"/>
                  <a:pt x="1324834" y="518602"/>
                  <a:pt x="1324834" y="541266"/>
                </a:cubicBezTo>
                <a:cubicBezTo>
                  <a:pt x="1342885" y="541266"/>
                  <a:pt x="1355577" y="531617"/>
                  <a:pt x="1355577" y="516429"/>
                </a:cubicBezTo>
                <a:cubicBezTo>
                  <a:pt x="1355577" y="507165"/>
                  <a:pt x="1351804" y="503613"/>
                  <a:pt x="1346058" y="503613"/>
                </a:cubicBezTo>
                <a:close/>
                <a:moveTo>
                  <a:pt x="647476" y="503613"/>
                </a:moveTo>
                <a:cubicBezTo>
                  <a:pt x="638744" y="503613"/>
                  <a:pt x="626252" y="518602"/>
                  <a:pt x="626252" y="541266"/>
                </a:cubicBezTo>
                <a:cubicBezTo>
                  <a:pt x="644303" y="541266"/>
                  <a:pt x="656995" y="531617"/>
                  <a:pt x="656995" y="516429"/>
                </a:cubicBezTo>
                <a:cubicBezTo>
                  <a:pt x="656995" y="507165"/>
                  <a:pt x="653222" y="503613"/>
                  <a:pt x="647476" y="503613"/>
                </a:cubicBezTo>
                <a:close/>
                <a:moveTo>
                  <a:pt x="469789" y="503613"/>
                </a:moveTo>
                <a:cubicBezTo>
                  <a:pt x="461057" y="503613"/>
                  <a:pt x="448565" y="518602"/>
                  <a:pt x="448565" y="541266"/>
                </a:cubicBezTo>
                <a:cubicBezTo>
                  <a:pt x="466616" y="541266"/>
                  <a:pt x="479308" y="531617"/>
                  <a:pt x="479308" y="516429"/>
                </a:cubicBezTo>
                <a:cubicBezTo>
                  <a:pt x="479308" y="507165"/>
                  <a:pt x="475535" y="503613"/>
                  <a:pt x="469789" y="503613"/>
                </a:cubicBezTo>
                <a:close/>
                <a:moveTo>
                  <a:pt x="1108471" y="493368"/>
                </a:moveTo>
                <a:cubicBezTo>
                  <a:pt x="1112044" y="493368"/>
                  <a:pt x="1114817" y="493567"/>
                  <a:pt x="1117403" y="494548"/>
                </a:cubicBezTo>
                <a:lnTo>
                  <a:pt x="1108471" y="552505"/>
                </a:lnTo>
                <a:cubicBezTo>
                  <a:pt x="1107684" y="558416"/>
                  <a:pt x="1106884" y="568475"/>
                  <a:pt x="1106884" y="573604"/>
                </a:cubicBezTo>
                <a:cubicBezTo>
                  <a:pt x="1106884" y="580111"/>
                  <a:pt x="1109270" y="583067"/>
                  <a:pt x="1114817" y="584843"/>
                </a:cubicBezTo>
                <a:lnTo>
                  <a:pt x="1114817" y="588196"/>
                </a:lnTo>
                <a:cubicBezTo>
                  <a:pt x="1110657" y="589959"/>
                  <a:pt x="1105898" y="590953"/>
                  <a:pt x="1099939" y="590953"/>
                </a:cubicBezTo>
                <a:cubicBezTo>
                  <a:pt x="1093593" y="590953"/>
                  <a:pt x="1090420" y="587600"/>
                  <a:pt x="1090420" y="581887"/>
                </a:cubicBezTo>
                <a:cubicBezTo>
                  <a:pt x="1090420" y="576361"/>
                  <a:pt x="1092206" y="563744"/>
                  <a:pt x="1093206" y="555858"/>
                </a:cubicBezTo>
                <a:lnTo>
                  <a:pt x="1099552" y="515846"/>
                </a:lnTo>
                <a:lnTo>
                  <a:pt x="1100538" y="504210"/>
                </a:lnTo>
                <a:lnTo>
                  <a:pt x="1088646" y="500459"/>
                </a:lnTo>
                <a:lnTo>
                  <a:pt x="1088646" y="496721"/>
                </a:lnTo>
                <a:cubicBezTo>
                  <a:pt x="1094992" y="494349"/>
                  <a:pt x="1101338" y="493368"/>
                  <a:pt x="1108471" y="493368"/>
                </a:cubicBezTo>
                <a:close/>
                <a:moveTo>
                  <a:pt x="587914" y="493368"/>
                </a:moveTo>
                <a:cubicBezTo>
                  <a:pt x="591487" y="493368"/>
                  <a:pt x="594260" y="493567"/>
                  <a:pt x="596833" y="494548"/>
                </a:cubicBezTo>
                <a:lnTo>
                  <a:pt x="587914" y="552505"/>
                </a:lnTo>
                <a:cubicBezTo>
                  <a:pt x="587127" y="558416"/>
                  <a:pt x="586327" y="568475"/>
                  <a:pt x="586327" y="573604"/>
                </a:cubicBezTo>
                <a:cubicBezTo>
                  <a:pt x="586327" y="580111"/>
                  <a:pt x="588713" y="583067"/>
                  <a:pt x="594260" y="584843"/>
                </a:cubicBezTo>
                <a:lnTo>
                  <a:pt x="594260" y="588196"/>
                </a:lnTo>
                <a:cubicBezTo>
                  <a:pt x="590100" y="589959"/>
                  <a:pt x="585341" y="590953"/>
                  <a:pt x="579394" y="590953"/>
                </a:cubicBezTo>
                <a:cubicBezTo>
                  <a:pt x="573048" y="590953"/>
                  <a:pt x="569875" y="587600"/>
                  <a:pt x="569875" y="581887"/>
                </a:cubicBezTo>
                <a:cubicBezTo>
                  <a:pt x="569875" y="576361"/>
                  <a:pt x="571649" y="563744"/>
                  <a:pt x="572649" y="555858"/>
                </a:cubicBezTo>
                <a:lnTo>
                  <a:pt x="578995" y="515846"/>
                </a:lnTo>
                <a:lnTo>
                  <a:pt x="579981" y="504210"/>
                </a:lnTo>
                <a:lnTo>
                  <a:pt x="568089" y="500459"/>
                </a:lnTo>
                <a:lnTo>
                  <a:pt x="568089" y="496721"/>
                </a:lnTo>
                <a:cubicBezTo>
                  <a:pt x="574435" y="494349"/>
                  <a:pt x="580781" y="493368"/>
                  <a:pt x="587914" y="493368"/>
                </a:cubicBezTo>
                <a:close/>
                <a:moveTo>
                  <a:pt x="524230" y="493368"/>
                </a:moveTo>
                <a:cubicBezTo>
                  <a:pt x="526803" y="493368"/>
                  <a:pt x="529976" y="493765"/>
                  <a:pt x="532562" y="494746"/>
                </a:cubicBezTo>
                <a:lnTo>
                  <a:pt x="526603" y="523334"/>
                </a:lnTo>
                <a:lnTo>
                  <a:pt x="526803" y="523334"/>
                </a:lnTo>
                <a:lnTo>
                  <a:pt x="537321" y="505985"/>
                </a:lnTo>
                <a:cubicBezTo>
                  <a:pt x="542468" y="497503"/>
                  <a:pt x="547827" y="493567"/>
                  <a:pt x="553973" y="493567"/>
                </a:cubicBezTo>
                <a:cubicBezTo>
                  <a:pt x="558333" y="493567"/>
                  <a:pt x="560519" y="496324"/>
                  <a:pt x="560519" y="500856"/>
                </a:cubicBezTo>
                <a:cubicBezTo>
                  <a:pt x="560519" y="504011"/>
                  <a:pt x="559732" y="507947"/>
                  <a:pt x="558333" y="511102"/>
                </a:cubicBezTo>
                <a:cubicBezTo>
                  <a:pt x="556359" y="510518"/>
                  <a:pt x="554373" y="510319"/>
                  <a:pt x="552187" y="510319"/>
                </a:cubicBezTo>
                <a:cubicBezTo>
                  <a:pt x="539695" y="510319"/>
                  <a:pt x="527203" y="523917"/>
                  <a:pt x="525417" y="560391"/>
                </a:cubicBezTo>
                <a:lnTo>
                  <a:pt x="523830" y="589177"/>
                </a:lnTo>
                <a:lnTo>
                  <a:pt x="507378" y="589177"/>
                </a:lnTo>
                <a:lnTo>
                  <a:pt x="517084" y="504209"/>
                </a:lnTo>
                <a:lnTo>
                  <a:pt x="504992" y="500459"/>
                </a:lnTo>
                <a:lnTo>
                  <a:pt x="504992" y="496721"/>
                </a:lnTo>
                <a:cubicBezTo>
                  <a:pt x="511338" y="494349"/>
                  <a:pt x="517284" y="493368"/>
                  <a:pt x="524230" y="493368"/>
                </a:cubicBezTo>
                <a:close/>
                <a:moveTo>
                  <a:pt x="292077" y="493368"/>
                </a:moveTo>
                <a:cubicBezTo>
                  <a:pt x="295650" y="493368"/>
                  <a:pt x="298423" y="493567"/>
                  <a:pt x="300996" y="494548"/>
                </a:cubicBezTo>
                <a:lnTo>
                  <a:pt x="292077" y="552505"/>
                </a:lnTo>
                <a:cubicBezTo>
                  <a:pt x="291290" y="558416"/>
                  <a:pt x="290490" y="568475"/>
                  <a:pt x="290490" y="573604"/>
                </a:cubicBezTo>
                <a:cubicBezTo>
                  <a:pt x="290490" y="580111"/>
                  <a:pt x="292876" y="583067"/>
                  <a:pt x="298423" y="584843"/>
                </a:cubicBezTo>
                <a:lnTo>
                  <a:pt x="298423" y="588196"/>
                </a:lnTo>
                <a:cubicBezTo>
                  <a:pt x="294263" y="589959"/>
                  <a:pt x="289504" y="590953"/>
                  <a:pt x="283557" y="590953"/>
                </a:cubicBezTo>
                <a:cubicBezTo>
                  <a:pt x="277211" y="590953"/>
                  <a:pt x="274038" y="587600"/>
                  <a:pt x="274038" y="581887"/>
                </a:cubicBezTo>
                <a:cubicBezTo>
                  <a:pt x="274038" y="576361"/>
                  <a:pt x="275812" y="563744"/>
                  <a:pt x="276812" y="555858"/>
                </a:cubicBezTo>
                <a:lnTo>
                  <a:pt x="283158" y="515846"/>
                </a:lnTo>
                <a:lnTo>
                  <a:pt x="284144" y="504210"/>
                </a:lnTo>
                <a:lnTo>
                  <a:pt x="272252" y="500459"/>
                </a:lnTo>
                <a:lnTo>
                  <a:pt x="272252" y="496721"/>
                </a:lnTo>
                <a:cubicBezTo>
                  <a:pt x="278598" y="494349"/>
                  <a:pt x="284944" y="493368"/>
                  <a:pt x="292077" y="493368"/>
                </a:cubicBezTo>
                <a:close/>
                <a:moveTo>
                  <a:pt x="160267" y="493368"/>
                </a:moveTo>
                <a:cubicBezTo>
                  <a:pt x="163834" y="493368"/>
                  <a:pt x="166619" y="493567"/>
                  <a:pt x="169193" y="494548"/>
                </a:cubicBezTo>
                <a:lnTo>
                  <a:pt x="160267" y="552505"/>
                </a:lnTo>
                <a:cubicBezTo>
                  <a:pt x="159474" y="558416"/>
                  <a:pt x="158681" y="568475"/>
                  <a:pt x="158681" y="573604"/>
                </a:cubicBezTo>
                <a:cubicBezTo>
                  <a:pt x="158681" y="580111"/>
                  <a:pt x="161060" y="583067"/>
                  <a:pt x="166619" y="584843"/>
                </a:cubicBezTo>
                <a:lnTo>
                  <a:pt x="166619" y="588196"/>
                </a:lnTo>
                <a:cubicBezTo>
                  <a:pt x="162447" y="589959"/>
                  <a:pt x="157688" y="590953"/>
                  <a:pt x="151741" y="590953"/>
                </a:cubicBezTo>
                <a:cubicBezTo>
                  <a:pt x="145395" y="590953"/>
                  <a:pt x="142222" y="587600"/>
                  <a:pt x="142222" y="581887"/>
                </a:cubicBezTo>
                <a:cubicBezTo>
                  <a:pt x="142222" y="576361"/>
                  <a:pt x="144009" y="563744"/>
                  <a:pt x="144996" y="555858"/>
                </a:cubicBezTo>
                <a:lnTo>
                  <a:pt x="151342" y="515846"/>
                </a:lnTo>
                <a:lnTo>
                  <a:pt x="152335" y="504210"/>
                </a:lnTo>
                <a:lnTo>
                  <a:pt x="140436" y="500459"/>
                </a:lnTo>
                <a:lnTo>
                  <a:pt x="140436" y="496721"/>
                </a:lnTo>
                <a:cubicBezTo>
                  <a:pt x="146782" y="494349"/>
                  <a:pt x="153128" y="493368"/>
                  <a:pt x="160267" y="493368"/>
                </a:cubicBezTo>
                <a:close/>
                <a:moveTo>
                  <a:pt x="2074069" y="493169"/>
                </a:moveTo>
                <a:cubicBezTo>
                  <a:pt x="2080415" y="493169"/>
                  <a:pt x="2089535" y="494547"/>
                  <a:pt x="2096081" y="496323"/>
                </a:cubicBezTo>
                <a:lnTo>
                  <a:pt x="2089135" y="530822"/>
                </a:lnTo>
                <a:cubicBezTo>
                  <a:pt x="2086761" y="541080"/>
                  <a:pt x="2084775" y="559409"/>
                  <a:pt x="2084575" y="567879"/>
                </a:cubicBezTo>
                <a:cubicBezTo>
                  <a:pt x="2084575" y="580496"/>
                  <a:pt x="2087149" y="582868"/>
                  <a:pt x="2094094" y="583849"/>
                </a:cubicBezTo>
                <a:lnTo>
                  <a:pt x="2094094" y="587997"/>
                </a:lnTo>
                <a:cubicBezTo>
                  <a:pt x="2088935" y="589772"/>
                  <a:pt x="2082589" y="590952"/>
                  <a:pt x="2076443" y="590952"/>
                </a:cubicBezTo>
                <a:cubicBezTo>
                  <a:pt x="2073270" y="590952"/>
                  <a:pt x="2070697" y="590356"/>
                  <a:pt x="2068111" y="589574"/>
                </a:cubicBezTo>
                <a:lnTo>
                  <a:pt x="2072670" y="560192"/>
                </a:lnTo>
                <a:lnTo>
                  <a:pt x="2072483" y="560192"/>
                </a:lnTo>
                <a:cubicBezTo>
                  <a:pt x="2064750" y="579713"/>
                  <a:pt x="2052246" y="591933"/>
                  <a:pt x="2041740" y="591933"/>
                </a:cubicBezTo>
                <a:cubicBezTo>
                  <a:pt x="2032421" y="591933"/>
                  <a:pt x="2023689" y="579912"/>
                  <a:pt x="2023689" y="557236"/>
                </a:cubicBezTo>
                <a:cubicBezTo>
                  <a:pt x="2023689" y="516628"/>
                  <a:pt x="2047099" y="493169"/>
                  <a:pt x="2074069" y="493169"/>
                </a:cubicBezTo>
                <a:close/>
                <a:moveTo>
                  <a:pt x="1562382" y="493169"/>
                </a:moveTo>
                <a:cubicBezTo>
                  <a:pt x="1568728" y="493169"/>
                  <a:pt x="1577848" y="494547"/>
                  <a:pt x="1584394" y="496323"/>
                </a:cubicBezTo>
                <a:lnTo>
                  <a:pt x="1577448" y="530822"/>
                </a:lnTo>
                <a:cubicBezTo>
                  <a:pt x="1575074" y="541080"/>
                  <a:pt x="1573088" y="559409"/>
                  <a:pt x="1572888" y="567879"/>
                </a:cubicBezTo>
                <a:cubicBezTo>
                  <a:pt x="1572888" y="580496"/>
                  <a:pt x="1575462" y="582868"/>
                  <a:pt x="1582407" y="583849"/>
                </a:cubicBezTo>
                <a:lnTo>
                  <a:pt x="1582407" y="587997"/>
                </a:lnTo>
                <a:cubicBezTo>
                  <a:pt x="1577248" y="589772"/>
                  <a:pt x="1570902" y="590952"/>
                  <a:pt x="1564756" y="590952"/>
                </a:cubicBezTo>
                <a:cubicBezTo>
                  <a:pt x="1561583" y="590952"/>
                  <a:pt x="1559010" y="590356"/>
                  <a:pt x="1556424" y="589574"/>
                </a:cubicBezTo>
                <a:lnTo>
                  <a:pt x="1560996" y="560192"/>
                </a:lnTo>
                <a:lnTo>
                  <a:pt x="1560796" y="560192"/>
                </a:lnTo>
                <a:cubicBezTo>
                  <a:pt x="1553051" y="579713"/>
                  <a:pt x="1540559" y="591933"/>
                  <a:pt x="1530053" y="591933"/>
                </a:cubicBezTo>
                <a:cubicBezTo>
                  <a:pt x="1520734" y="591933"/>
                  <a:pt x="1512002" y="579912"/>
                  <a:pt x="1512002" y="557236"/>
                </a:cubicBezTo>
                <a:cubicBezTo>
                  <a:pt x="1512002" y="516628"/>
                  <a:pt x="1535412" y="493169"/>
                  <a:pt x="1562382" y="493169"/>
                </a:cubicBezTo>
                <a:close/>
                <a:moveTo>
                  <a:pt x="835444" y="493169"/>
                </a:moveTo>
                <a:cubicBezTo>
                  <a:pt x="841790" y="493169"/>
                  <a:pt x="850910" y="494547"/>
                  <a:pt x="857456" y="496323"/>
                </a:cubicBezTo>
                <a:lnTo>
                  <a:pt x="850510" y="530822"/>
                </a:lnTo>
                <a:cubicBezTo>
                  <a:pt x="848136" y="541080"/>
                  <a:pt x="846150" y="559409"/>
                  <a:pt x="845950" y="567879"/>
                </a:cubicBezTo>
                <a:cubicBezTo>
                  <a:pt x="845950" y="580496"/>
                  <a:pt x="848524" y="582868"/>
                  <a:pt x="855469" y="583849"/>
                </a:cubicBezTo>
                <a:lnTo>
                  <a:pt x="855469" y="587997"/>
                </a:lnTo>
                <a:cubicBezTo>
                  <a:pt x="850310" y="589772"/>
                  <a:pt x="843964" y="590952"/>
                  <a:pt x="837818" y="590952"/>
                </a:cubicBezTo>
                <a:cubicBezTo>
                  <a:pt x="834645" y="590952"/>
                  <a:pt x="832072" y="590356"/>
                  <a:pt x="829486" y="589574"/>
                </a:cubicBezTo>
                <a:lnTo>
                  <a:pt x="834058" y="560192"/>
                </a:lnTo>
                <a:lnTo>
                  <a:pt x="833858" y="560192"/>
                </a:lnTo>
                <a:cubicBezTo>
                  <a:pt x="826113" y="579713"/>
                  <a:pt x="813621" y="591933"/>
                  <a:pt x="803115" y="591933"/>
                </a:cubicBezTo>
                <a:cubicBezTo>
                  <a:pt x="793796" y="591933"/>
                  <a:pt x="785064" y="579912"/>
                  <a:pt x="785064" y="557236"/>
                </a:cubicBezTo>
                <a:cubicBezTo>
                  <a:pt x="785064" y="516628"/>
                  <a:pt x="808474" y="493169"/>
                  <a:pt x="835444" y="493169"/>
                </a:cubicBezTo>
                <a:close/>
                <a:moveTo>
                  <a:pt x="767825" y="493169"/>
                </a:moveTo>
                <a:cubicBezTo>
                  <a:pt x="774171" y="493169"/>
                  <a:pt x="778543" y="496522"/>
                  <a:pt x="778543" y="504991"/>
                </a:cubicBezTo>
                <a:cubicBezTo>
                  <a:pt x="778543" y="525308"/>
                  <a:pt x="759305" y="566898"/>
                  <a:pt x="740067" y="585240"/>
                </a:cubicBezTo>
                <a:cubicBezTo>
                  <a:pt x="736295" y="588580"/>
                  <a:pt x="733122" y="590754"/>
                  <a:pt x="729561" y="592529"/>
                </a:cubicBezTo>
                <a:lnTo>
                  <a:pt x="725589" y="592529"/>
                </a:lnTo>
                <a:lnTo>
                  <a:pt x="717457" y="503812"/>
                </a:lnTo>
                <a:lnTo>
                  <a:pt x="708937" y="500459"/>
                </a:lnTo>
                <a:lnTo>
                  <a:pt x="708937" y="496323"/>
                </a:lnTo>
                <a:cubicBezTo>
                  <a:pt x="715083" y="494150"/>
                  <a:pt x="719643" y="493368"/>
                  <a:pt x="725189" y="493368"/>
                </a:cubicBezTo>
                <a:cubicBezTo>
                  <a:pt x="727975" y="493368"/>
                  <a:pt x="730748" y="493765"/>
                  <a:pt x="733322" y="494547"/>
                </a:cubicBezTo>
                <a:lnTo>
                  <a:pt x="737694" y="575181"/>
                </a:lnTo>
                <a:lnTo>
                  <a:pt x="737881" y="575181"/>
                </a:lnTo>
                <a:cubicBezTo>
                  <a:pt x="752359" y="557435"/>
                  <a:pt x="762878" y="530424"/>
                  <a:pt x="762878" y="510120"/>
                </a:cubicBezTo>
                <a:cubicBezTo>
                  <a:pt x="762878" y="504793"/>
                  <a:pt x="760292" y="501638"/>
                  <a:pt x="755532" y="499279"/>
                </a:cubicBezTo>
                <a:lnTo>
                  <a:pt x="755532" y="496125"/>
                </a:lnTo>
                <a:cubicBezTo>
                  <a:pt x="758905" y="494349"/>
                  <a:pt x="762878" y="493169"/>
                  <a:pt x="767825" y="493169"/>
                </a:cubicBezTo>
                <a:close/>
                <a:moveTo>
                  <a:pt x="2508182" y="492970"/>
                </a:moveTo>
                <a:cubicBezTo>
                  <a:pt x="2516901" y="492970"/>
                  <a:pt x="2523847" y="499080"/>
                  <a:pt x="2523847" y="511101"/>
                </a:cubicBezTo>
                <a:cubicBezTo>
                  <a:pt x="2523847" y="517410"/>
                  <a:pt x="2522060" y="527469"/>
                  <a:pt x="2520874" y="535950"/>
                </a:cubicBezTo>
                <a:lnTo>
                  <a:pt x="2517301" y="557236"/>
                </a:lnTo>
                <a:cubicBezTo>
                  <a:pt x="2516714" y="561768"/>
                  <a:pt x="2515714" y="569468"/>
                  <a:pt x="2515714" y="573603"/>
                </a:cubicBezTo>
                <a:cubicBezTo>
                  <a:pt x="2515714" y="580111"/>
                  <a:pt x="2518887" y="582669"/>
                  <a:pt x="2525033" y="583849"/>
                </a:cubicBezTo>
                <a:lnTo>
                  <a:pt x="2525033" y="587202"/>
                </a:lnTo>
                <a:cubicBezTo>
                  <a:pt x="2520474" y="589573"/>
                  <a:pt x="2515315" y="590952"/>
                  <a:pt x="2509168" y="590952"/>
                </a:cubicBezTo>
                <a:cubicBezTo>
                  <a:pt x="2503022" y="590952"/>
                  <a:pt x="2499450" y="587599"/>
                  <a:pt x="2499450" y="581886"/>
                </a:cubicBezTo>
                <a:cubicBezTo>
                  <a:pt x="2499450" y="576956"/>
                  <a:pt x="2500849" y="567295"/>
                  <a:pt x="2501836" y="560986"/>
                </a:cubicBezTo>
                <a:lnTo>
                  <a:pt x="2505596" y="538310"/>
                </a:lnTo>
                <a:cubicBezTo>
                  <a:pt x="2506595" y="532200"/>
                  <a:pt x="2507582" y="523718"/>
                  <a:pt x="2507582" y="518403"/>
                </a:cubicBezTo>
                <a:cubicBezTo>
                  <a:pt x="2507582" y="509536"/>
                  <a:pt x="2503622" y="506568"/>
                  <a:pt x="2498863" y="506568"/>
                </a:cubicBezTo>
                <a:cubicBezTo>
                  <a:pt x="2487757" y="506568"/>
                  <a:pt x="2471892" y="527866"/>
                  <a:pt x="2471093" y="555857"/>
                </a:cubicBezTo>
                <a:lnTo>
                  <a:pt x="2469906" y="589176"/>
                </a:lnTo>
                <a:lnTo>
                  <a:pt x="2453054" y="589176"/>
                </a:lnTo>
                <a:lnTo>
                  <a:pt x="2462960" y="504209"/>
                </a:lnTo>
                <a:lnTo>
                  <a:pt x="2450868" y="500458"/>
                </a:lnTo>
                <a:lnTo>
                  <a:pt x="2450868" y="496720"/>
                </a:lnTo>
                <a:cubicBezTo>
                  <a:pt x="2457214" y="494348"/>
                  <a:pt x="2463160" y="493367"/>
                  <a:pt x="2470506" y="493367"/>
                </a:cubicBezTo>
                <a:cubicBezTo>
                  <a:pt x="2473079" y="493367"/>
                  <a:pt x="2475852" y="493765"/>
                  <a:pt x="2478638" y="494746"/>
                </a:cubicBezTo>
                <a:lnTo>
                  <a:pt x="2472292" y="524910"/>
                </a:lnTo>
                <a:lnTo>
                  <a:pt x="2472479" y="524910"/>
                </a:lnTo>
                <a:cubicBezTo>
                  <a:pt x="2481611" y="504792"/>
                  <a:pt x="2494690" y="492970"/>
                  <a:pt x="2508182" y="492970"/>
                </a:cubicBezTo>
                <a:close/>
                <a:moveTo>
                  <a:pt x="2314055" y="492970"/>
                </a:moveTo>
                <a:cubicBezTo>
                  <a:pt x="2322774" y="492970"/>
                  <a:pt x="2329720" y="499080"/>
                  <a:pt x="2329720" y="511101"/>
                </a:cubicBezTo>
                <a:cubicBezTo>
                  <a:pt x="2329720" y="517410"/>
                  <a:pt x="2327933" y="527469"/>
                  <a:pt x="2326747" y="535950"/>
                </a:cubicBezTo>
                <a:lnTo>
                  <a:pt x="2323174" y="557236"/>
                </a:lnTo>
                <a:cubicBezTo>
                  <a:pt x="2322587" y="561768"/>
                  <a:pt x="2321587" y="569468"/>
                  <a:pt x="2321587" y="573603"/>
                </a:cubicBezTo>
                <a:cubicBezTo>
                  <a:pt x="2321587" y="580111"/>
                  <a:pt x="2324760" y="582669"/>
                  <a:pt x="2330906" y="583849"/>
                </a:cubicBezTo>
                <a:lnTo>
                  <a:pt x="2330906" y="587202"/>
                </a:lnTo>
                <a:cubicBezTo>
                  <a:pt x="2326347" y="589573"/>
                  <a:pt x="2321188" y="590952"/>
                  <a:pt x="2315041" y="590952"/>
                </a:cubicBezTo>
                <a:cubicBezTo>
                  <a:pt x="2308895" y="590952"/>
                  <a:pt x="2305323" y="587599"/>
                  <a:pt x="2305323" y="581886"/>
                </a:cubicBezTo>
                <a:cubicBezTo>
                  <a:pt x="2305323" y="576956"/>
                  <a:pt x="2306722" y="567295"/>
                  <a:pt x="2307709" y="560986"/>
                </a:cubicBezTo>
                <a:lnTo>
                  <a:pt x="2311469" y="538310"/>
                </a:lnTo>
                <a:cubicBezTo>
                  <a:pt x="2312468" y="532200"/>
                  <a:pt x="2313455" y="523718"/>
                  <a:pt x="2313455" y="518403"/>
                </a:cubicBezTo>
                <a:cubicBezTo>
                  <a:pt x="2313455" y="509536"/>
                  <a:pt x="2309495" y="506568"/>
                  <a:pt x="2304736" y="506568"/>
                </a:cubicBezTo>
                <a:cubicBezTo>
                  <a:pt x="2293630" y="506568"/>
                  <a:pt x="2277765" y="527866"/>
                  <a:pt x="2276966" y="555857"/>
                </a:cubicBezTo>
                <a:lnTo>
                  <a:pt x="2275779" y="589176"/>
                </a:lnTo>
                <a:lnTo>
                  <a:pt x="2258927" y="589176"/>
                </a:lnTo>
                <a:lnTo>
                  <a:pt x="2268833" y="504209"/>
                </a:lnTo>
                <a:lnTo>
                  <a:pt x="2256741" y="500458"/>
                </a:lnTo>
                <a:lnTo>
                  <a:pt x="2256741" y="496720"/>
                </a:lnTo>
                <a:cubicBezTo>
                  <a:pt x="2263087" y="494348"/>
                  <a:pt x="2269033" y="493367"/>
                  <a:pt x="2276379" y="493367"/>
                </a:cubicBezTo>
                <a:cubicBezTo>
                  <a:pt x="2278952" y="493367"/>
                  <a:pt x="2281725" y="493765"/>
                  <a:pt x="2284511" y="494746"/>
                </a:cubicBezTo>
                <a:lnTo>
                  <a:pt x="2278165" y="524910"/>
                </a:lnTo>
                <a:lnTo>
                  <a:pt x="2278352" y="524910"/>
                </a:lnTo>
                <a:cubicBezTo>
                  <a:pt x="2287484" y="504792"/>
                  <a:pt x="2300563" y="492970"/>
                  <a:pt x="2314055" y="492970"/>
                </a:cubicBezTo>
                <a:close/>
                <a:moveTo>
                  <a:pt x="1654687" y="492970"/>
                </a:moveTo>
                <a:cubicBezTo>
                  <a:pt x="1663406" y="492970"/>
                  <a:pt x="1670352" y="499080"/>
                  <a:pt x="1670352" y="511101"/>
                </a:cubicBezTo>
                <a:cubicBezTo>
                  <a:pt x="1670352" y="517410"/>
                  <a:pt x="1668565" y="527469"/>
                  <a:pt x="1667379" y="535950"/>
                </a:cubicBezTo>
                <a:lnTo>
                  <a:pt x="1663806" y="557236"/>
                </a:lnTo>
                <a:cubicBezTo>
                  <a:pt x="1663206" y="561768"/>
                  <a:pt x="1662219" y="569468"/>
                  <a:pt x="1662219" y="573603"/>
                </a:cubicBezTo>
                <a:cubicBezTo>
                  <a:pt x="1662219" y="580111"/>
                  <a:pt x="1665392" y="582669"/>
                  <a:pt x="1671538" y="583849"/>
                </a:cubicBezTo>
                <a:lnTo>
                  <a:pt x="1671538" y="587202"/>
                </a:lnTo>
                <a:cubicBezTo>
                  <a:pt x="1666979" y="589573"/>
                  <a:pt x="1661820" y="590952"/>
                  <a:pt x="1655673" y="590952"/>
                </a:cubicBezTo>
                <a:cubicBezTo>
                  <a:pt x="1649527" y="590952"/>
                  <a:pt x="1645955" y="587599"/>
                  <a:pt x="1645955" y="581886"/>
                </a:cubicBezTo>
                <a:cubicBezTo>
                  <a:pt x="1645955" y="576956"/>
                  <a:pt x="1647341" y="567295"/>
                  <a:pt x="1648341" y="560986"/>
                </a:cubicBezTo>
                <a:lnTo>
                  <a:pt x="1652113" y="538310"/>
                </a:lnTo>
                <a:cubicBezTo>
                  <a:pt x="1653100" y="532200"/>
                  <a:pt x="1654087" y="523718"/>
                  <a:pt x="1654087" y="518403"/>
                </a:cubicBezTo>
                <a:cubicBezTo>
                  <a:pt x="1654087" y="509536"/>
                  <a:pt x="1650127" y="506568"/>
                  <a:pt x="1645368" y="506568"/>
                </a:cubicBezTo>
                <a:cubicBezTo>
                  <a:pt x="1634262" y="506568"/>
                  <a:pt x="1618397" y="527866"/>
                  <a:pt x="1617598" y="555857"/>
                </a:cubicBezTo>
                <a:lnTo>
                  <a:pt x="1616411" y="589176"/>
                </a:lnTo>
                <a:lnTo>
                  <a:pt x="1599559" y="589176"/>
                </a:lnTo>
                <a:lnTo>
                  <a:pt x="1609465" y="504209"/>
                </a:lnTo>
                <a:lnTo>
                  <a:pt x="1597373" y="500458"/>
                </a:lnTo>
                <a:lnTo>
                  <a:pt x="1597373" y="496720"/>
                </a:lnTo>
                <a:cubicBezTo>
                  <a:pt x="1603719" y="494348"/>
                  <a:pt x="1609665" y="493367"/>
                  <a:pt x="1617011" y="493367"/>
                </a:cubicBezTo>
                <a:cubicBezTo>
                  <a:pt x="1619584" y="493367"/>
                  <a:pt x="1622357" y="493765"/>
                  <a:pt x="1625130" y="494746"/>
                </a:cubicBezTo>
                <a:lnTo>
                  <a:pt x="1618784" y="524910"/>
                </a:lnTo>
                <a:lnTo>
                  <a:pt x="1618984" y="524910"/>
                </a:lnTo>
                <a:cubicBezTo>
                  <a:pt x="1628116" y="504792"/>
                  <a:pt x="1641195" y="492970"/>
                  <a:pt x="1654687" y="492970"/>
                </a:cubicBezTo>
                <a:close/>
                <a:moveTo>
                  <a:pt x="1438674" y="492970"/>
                </a:moveTo>
                <a:cubicBezTo>
                  <a:pt x="1447393" y="492970"/>
                  <a:pt x="1454339" y="499080"/>
                  <a:pt x="1454339" y="511101"/>
                </a:cubicBezTo>
                <a:cubicBezTo>
                  <a:pt x="1454339" y="517410"/>
                  <a:pt x="1452552" y="527469"/>
                  <a:pt x="1451366" y="535950"/>
                </a:cubicBezTo>
                <a:lnTo>
                  <a:pt x="1447793" y="557236"/>
                </a:lnTo>
                <a:cubicBezTo>
                  <a:pt x="1447193" y="561768"/>
                  <a:pt x="1446206" y="569468"/>
                  <a:pt x="1446206" y="573603"/>
                </a:cubicBezTo>
                <a:cubicBezTo>
                  <a:pt x="1446206" y="580111"/>
                  <a:pt x="1449379" y="582669"/>
                  <a:pt x="1455525" y="583849"/>
                </a:cubicBezTo>
                <a:lnTo>
                  <a:pt x="1455525" y="587202"/>
                </a:lnTo>
                <a:cubicBezTo>
                  <a:pt x="1450966" y="589573"/>
                  <a:pt x="1445807" y="590952"/>
                  <a:pt x="1439660" y="590952"/>
                </a:cubicBezTo>
                <a:cubicBezTo>
                  <a:pt x="1433514" y="590952"/>
                  <a:pt x="1429942" y="587599"/>
                  <a:pt x="1429942" y="581886"/>
                </a:cubicBezTo>
                <a:cubicBezTo>
                  <a:pt x="1429942" y="576956"/>
                  <a:pt x="1431328" y="567295"/>
                  <a:pt x="1432328" y="560986"/>
                </a:cubicBezTo>
                <a:lnTo>
                  <a:pt x="1436100" y="538310"/>
                </a:lnTo>
                <a:cubicBezTo>
                  <a:pt x="1437087" y="532200"/>
                  <a:pt x="1438074" y="523718"/>
                  <a:pt x="1438074" y="518403"/>
                </a:cubicBezTo>
                <a:cubicBezTo>
                  <a:pt x="1438074" y="509536"/>
                  <a:pt x="1434114" y="506568"/>
                  <a:pt x="1429355" y="506568"/>
                </a:cubicBezTo>
                <a:cubicBezTo>
                  <a:pt x="1418249" y="506568"/>
                  <a:pt x="1402384" y="527866"/>
                  <a:pt x="1401585" y="555857"/>
                </a:cubicBezTo>
                <a:lnTo>
                  <a:pt x="1400398" y="589176"/>
                </a:lnTo>
                <a:lnTo>
                  <a:pt x="1383546" y="589176"/>
                </a:lnTo>
                <a:lnTo>
                  <a:pt x="1393452" y="504209"/>
                </a:lnTo>
                <a:lnTo>
                  <a:pt x="1381360" y="500458"/>
                </a:lnTo>
                <a:lnTo>
                  <a:pt x="1381360" y="496720"/>
                </a:lnTo>
                <a:cubicBezTo>
                  <a:pt x="1387706" y="494348"/>
                  <a:pt x="1393652" y="493367"/>
                  <a:pt x="1400998" y="493367"/>
                </a:cubicBezTo>
                <a:cubicBezTo>
                  <a:pt x="1403571" y="493367"/>
                  <a:pt x="1406344" y="493765"/>
                  <a:pt x="1409117" y="494746"/>
                </a:cubicBezTo>
                <a:lnTo>
                  <a:pt x="1402771" y="524910"/>
                </a:lnTo>
                <a:lnTo>
                  <a:pt x="1402971" y="524910"/>
                </a:lnTo>
                <a:cubicBezTo>
                  <a:pt x="1412103" y="504792"/>
                  <a:pt x="1425182" y="492970"/>
                  <a:pt x="1438674" y="492970"/>
                </a:cubicBezTo>
                <a:close/>
                <a:moveTo>
                  <a:pt x="1277002" y="492970"/>
                </a:moveTo>
                <a:cubicBezTo>
                  <a:pt x="1285721" y="492970"/>
                  <a:pt x="1292667" y="499080"/>
                  <a:pt x="1292667" y="511101"/>
                </a:cubicBezTo>
                <a:cubicBezTo>
                  <a:pt x="1292667" y="517410"/>
                  <a:pt x="1290880" y="527469"/>
                  <a:pt x="1289694" y="535950"/>
                </a:cubicBezTo>
                <a:lnTo>
                  <a:pt x="1286121" y="557236"/>
                </a:lnTo>
                <a:cubicBezTo>
                  <a:pt x="1285521" y="561768"/>
                  <a:pt x="1284534" y="569468"/>
                  <a:pt x="1284534" y="573603"/>
                </a:cubicBezTo>
                <a:cubicBezTo>
                  <a:pt x="1284534" y="580111"/>
                  <a:pt x="1287707" y="582669"/>
                  <a:pt x="1293853" y="583849"/>
                </a:cubicBezTo>
                <a:lnTo>
                  <a:pt x="1293853" y="587202"/>
                </a:lnTo>
                <a:cubicBezTo>
                  <a:pt x="1289294" y="589573"/>
                  <a:pt x="1284135" y="590952"/>
                  <a:pt x="1277988" y="590952"/>
                </a:cubicBezTo>
                <a:cubicBezTo>
                  <a:pt x="1271842" y="590952"/>
                  <a:pt x="1268270" y="587599"/>
                  <a:pt x="1268270" y="581886"/>
                </a:cubicBezTo>
                <a:cubicBezTo>
                  <a:pt x="1268270" y="576956"/>
                  <a:pt x="1269656" y="567295"/>
                  <a:pt x="1270656" y="560986"/>
                </a:cubicBezTo>
                <a:lnTo>
                  <a:pt x="1274428" y="538310"/>
                </a:lnTo>
                <a:cubicBezTo>
                  <a:pt x="1275415" y="532200"/>
                  <a:pt x="1276402" y="523718"/>
                  <a:pt x="1276402" y="518403"/>
                </a:cubicBezTo>
                <a:cubicBezTo>
                  <a:pt x="1276402" y="509536"/>
                  <a:pt x="1272442" y="506568"/>
                  <a:pt x="1267683" y="506568"/>
                </a:cubicBezTo>
                <a:cubicBezTo>
                  <a:pt x="1256577" y="506568"/>
                  <a:pt x="1240712" y="527866"/>
                  <a:pt x="1239913" y="555857"/>
                </a:cubicBezTo>
                <a:lnTo>
                  <a:pt x="1238726" y="589176"/>
                </a:lnTo>
                <a:lnTo>
                  <a:pt x="1221874" y="589176"/>
                </a:lnTo>
                <a:lnTo>
                  <a:pt x="1231780" y="504209"/>
                </a:lnTo>
                <a:lnTo>
                  <a:pt x="1219688" y="500458"/>
                </a:lnTo>
                <a:lnTo>
                  <a:pt x="1219688" y="496720"/>
                </a:lnTo>
                <a:cubicBezTo>
                  <a:pt x="1226034" y="494348"/>
                  <a:pt x="1231980" y="493367"/>
                  <a:pt x="1239326" y="493367"/>
                </a:cubicBezTo>
                <a:cubicBezTo>
                  <a:pt x="1241899" y="493367"/>
                  <a:pt x="1244672" y="493765"/>
                  <a:pt x="1247445" y="494746"/>
                </a:cubicBezTo>
                <a:lnTo>
                  <a:pt x="1241099" y="524910"/>
                </a:lnTo>
                <a:lnTo>
                  <a:pt x="1241299" y="524910"/>
                </a:lnTo>
                <a:cubicBezTo>
                  <a:pt x="1250431" y="504792"/>
                  <a:pt x="1263510" y="492970"/>
                  <a:pt x="1277002" y="492970"/>
                </a:cubicBezTo>
                <a:close/>
                <a:moveTo>
                  <a:pt x="1188383" y="492970"/>
                </a:moveTo>
                <a:cubicBezTo>
                  <a:pt x="1197102" y="492970"/>
                  <a:pt x="1204048" y="499080"/>
                  <a:pt x="1204048" y="511101"/>
                </a:cubicBezTo>
                <a:cubicBezTo>
                  <a:pt x="1204048" y="517410"/>
                  <a:pt x="1202261" y="527469"/>
                  <a:pt x="1201075" y="535950"/>
                </a:cubicBezTo>
                <a:lnTo>
                  <a:pt x="1197502" y="557236"/>
                </a:lnTo>
                <a:cubicBezTo>
                  <a:pt x="1196902" y="561768"/>
                  <a:pt x="1195915" y="569468"/>
                  <a:pt x="1195915" y="573603"/>
                </a:cubicBezTo>
                <a:cubicBezTo>
                  <a:pt x="1195915" y="580111"/>
                  <a:pt x="1199088" y="582669"/>
                  <a:pt x="1205234" y="583849"/>
                </a:cubicBezTo>
                <a:lnTo>
                  <a:pt x="1205234" y="587202"/>
                </a:lnTo>
                <a:cubicBezTo>
                  <a:pt x="1200675" y="589573"/>
                  <a:pt x="1195516" y="590952"/>
                  <a:pt x="1189369" y="590952"/>
                </a:cubicBezTo>
                <a:cubicBezTo>
                  <a:pt x="1183223" y="590952"/>
                  <a:pt x="1179651" y="587599"/>
                  <a:pt x="1179651" y="581886"/>
                </a:cubicBezTo>
                <a:cubicBezTo>
                  <a:pt x="1179651" y="576956"/>
                  <a:pt x="1181037" y="567295"/>
                  <a:pt x="1182037" y="560986"/>
                </a:cubicBezTo>
                <a:lnTo>
                  <a:pt x="1185809" y="538310"/>
                </a:lnTo>
                <a:cubicBezTo>
                  <a:pt x="1186796" y="532200"/>
                  <a:pt x="1187783" y="523718"/>
                  <a:pt x="1187783" y="518403"/>
                </a:cubicBezTo>
                <a:cubicBezTo>
                  <a:pt x="1187783" y="509536"/>
                  <a:pt x="1183823" y="506568"/>
                  <a:pt x="1179064" y="506568"/>
                </a:cubicBezTo>
                <a:cubicBezTo>
                  <a:pt x="1167958" y="506568"/>
                  <a:pt x="1152093" y="527866"/>
                  <a:pt x="1151294" y="555857"/>
                </a:cubicBezTo>
                <a:lnTo>
                  <a:pt x="1150107" y="589176"/>
                </a:lnTo>
                <a:lnTo>
                  <a:pt x="1133255" y="589176"/>
                </a:lnTo>
                <a:lnTo>
                  <a:pt x="1143161" y="504209"/>
                </a:lnTo>
                <a:lnTo>
                  <a:pt x="1131069" y="500458"/>
                </a:lnTo>
                <a:lnTo>
                  <a:pt x="1131069" y="496720"/>
                </a:lnTo>
                <a:cubicBezTo>
                  <a:pt x="1137415" y="494348"/>
                  <a:pt x="1143361" y="493367"/>
                  <a:pt x="1150707" y="493367"/>
                </a:cubicBezTo>
                <a:cubicBezTo>
                  <a:pt x="1153280" y="493367"/>
                  <a:pt x="1156053" y="493765"/>
                  <a:pt x="1158826" y="494746"/>
                </a:cubicBezTo>
                <a:lnTo>
                  <a:pt x="1152480" y="524910"/>
                </a:lnTo>
                <a:lnTo>
                  <a:pt x="1152680" y="524910"/>
                </a:lnTo>
                <a:cubicBezTo>
                  <a:pt x="1161812" y="504792"/>
                  <a:pt x="1174891" y="492970"/>
                  <a:pt x="1188383" y="492970"/>
                </a:cubicBezTo>
                <a:close/>
                <a:moveTo>
                  <a:pt x="927748" y="492970"/>
                </a:moveTo>
                <a:cubicBezTo>
                  <a:pt x="936467" y="492970"/>
                  <a:pt x="943413" y="499080"/>
                  <a:pt x="943413" y="511101"/>
                </a:cubicBezTo>
                <a:cubicBezTo>
                  <a:pt x="943413" y="517410"/>
                  <a:pt x="941626" y="527469"/>
                  <a:pt x="940440" y="535950"/>
                </a:cubicBezTo>
                <a:lnTo>
                  <a:pt x="936867" y="557236"/>
                </a:lnTo>
                <a:cubicBezTo>
                  <a:pt x="936267" y="561768"/>
                  <a:pt x="935280" y="569468"/>
                  <a:pt x="935280" y="573603"/>
                </a:cubicBezTo>
                <a:cubicBezTo>
                  <a:pt x="935280" y="580111"/>
                  <a:pt x="938453" y="582669"/>
                  <a:pt x="944599" y="583849"/>
                </a:cubicBezTo>
                <a:lnTo>
                  <a:pt x="944599" y="587202"/>
                </a:lnTo>
                <a:cubicBezTo>
                  <a:pt x="940040" y="589573"/>
                  <a:pt x="934881" y="590952"/>
                  <a:pt x="928734" y="590952"/>
                </a:cubicBezTo>
                <a:cubicBezTo>
                  <a:pt x="922588" y="590952"/>
                  <a:pt x="919016" y="587599"/>
                  <a:pt x="919016" y="581886"/>
                </a:cubicBezTo>
                <a:cubicBezTo>
                  <a:pt x="919016" y="576956"/>
                  <a:pt x="920402" y="567295"/>
                  <a:pt x="921402" y="560986"/>
                </a:cubicBezTo>
                <a:lnTo>
                  <a:pt x="925174" y="538310"/>
                </a:lnTo>
                <a:cubicBezTo>
                  <a:pt x="926161" y="532200"/>
                  <a:pt x="927148" y="523718"/>
                  <a:pt x="927148" y="518403"/>
                </a:cubicBezTo>
                <a:cubicBezTo>
                  <a:pt x="927148" y="509536"/>
                  <a:pt x="923188" y="506568"/>
                  <a:pt x="918429" y="506568"/>
                </a:cubicBezTo>
                <a:cubicBezTo>
                  <a:pt x="907323" y="506568"/>
                  <a:pt x="891458" y="527866"/>
                  <a:pt x="890659" y="555857"/>
                </a:cubicBezTo>
                <a:lnTo>
                  <a:pt x="889472" y="589176"/>
                </a:lnTo>
                <a:lnTo>
                  <a:pt x="872620" y="589176"/>
                </a:lnTo>
                <a:lnTo>
                  <a:pt x="882526" y="504209"/>
                </a:lnTo>
                <a:lnTo>
                  <a:pt x="870434" y="500458"/>
                </a:lnTo>
                <a:lnTo>
                  <a:pt x="870434" y="496720"/>
                </a:lnTo>
                <a:cubicBezTo>
                  <a:pt x="876780" y="494348"/>
                  <a:pt x="882726" y="493367"/>
                  <a:pt x="890072" y="493367"/>
                </a:cubicBezTo>
                <a:cubicBezTo>
                  <a:pt x="892645" y="493367"/>
                  <a:pt x="895418" y="493765"/>
                  <a:pt x="898191" y="494746"/>
                </a:cubicBezTo>
                <a:lnTo>
                  <a:pt x="891845" y="524910"/>
                </a:lnTo>
                <a:lnTo>
                  <a:pt x="892045" y="524910"/>
                </a:lnTo>
                <a:cubicBezTo>
                  <a:pt x="901177" y="504792"/>
                  <a:pt x="914256" y="492970"/>
                  <a:pt x="927748" y="492970"/>
                </a:cubicBezTo>
                <a:close/>
                <a:moveTo>
                  <a:pt x="240173" y="492970"/>
                </a:moveTo>
                <a:cubicBezTo>
                  <a:pt x="248892" y="492970"/>
                  <a:pt x="255838" y="499080"/>
                  <a:pt x="255838" y="511101"/>
                </a:cubicBezTo>
                <a:cubicBezTo>
                  <a:pt x="255838" y="517410"/>
                  <a:pt x="254051" y="527469"/>
                  <a:pt x="252865" y="535950"/>
                </a:cubicBezTo>
                <a:lnTo>
                  <a:pt x="249292" y="557236"/>
                </a:lnTo>
                <a:cubicBezTo>
                  <a:pt x="248705" y="561768"/>
                  <a:pt x="247705" y="569468"/>
                  <a:pt x="247705" y="573603"/>
                </a:cubicBezTo>
                <a:cubicBezTo>
                  <a:pt x="247705" y="580111"/>
                  <a:pt x="250878" y="582669"/>
                  <a:pt x="257024" y="583849"/>
                </a:cubicBezTo>
                <a:lnTo>
                  <a:pt x="257024" y="587202"/>
                </a:lnTo>
                <a:cubicBezTo>
                  <a:pt x="252465" y="589573"/>
                  <a:pt x="247306" y="590952"/>
                  <a:pt x="241159" y="590952"/>
                </a:cubicBezTo>
                <a:cubicBezTo>
                  <a:pt x="235013" y="590952"/>
                  <a:pt x="231441" y="587599"/>
                  <a:pt x="231441" y="581886"/>
                </a:cubicBezTo>
                <a:cubicBezTo>
                  <a:pt x="231441" y="576956"/>
                  <a:pt x="232840" y="567295"/>
                  <a:pt x="233827" y="560986"/>
                </a:cubicBezTo>
                <a:lnTo>
                  <a:pt x="237587" y="538310"/>
                </a:lnTo>
                <a:cubicBezTo>
                  <a:pt x="238586" y="532200"/>
                  <a:pt x="239573" y="523718"/>
                  <a:pt x="239573" y="518403"/>
                </a:cubicBezTo>
                <a:cubicBezTo>
                  <a:pt x="239573" y="509536"/>
                  <a:pt x="235613" y="506568"/>
                  <a:pt x="230854" y="506568"/>
                </a:cubicBezTo>
                <a:cubicBezTo>
                  <a:pt x="219748" y="506568"/>
                  <a:pt x="203883" y="527866"/>
                  <a:pt x="203084" y="555857"/>
                </a:cubicBezTo>
                <a:lnTo>
                  <a:pt x="201897" y="589176"/>
                </a:lnTo>
                <a:lnTo>
                  <a:pt x="185045" y="589176"/>
                </a:lnTo>
                <a:lnTo>
                  <a:pt x="194951" y="504209"/>
                </a:lnTo>
                <a:lnTo>
                  <a:pt x="182859" y="500458"/>
                </a:lnTo>
                <a:lnTo>
                  <a:pt x="182859" y="496720"/>
                </a:lnTo>
                <a:cubicBezTo>
                  <a:pt x="189205" y="494348"/>
                  <a:pt x="195151" y="493367"/>
                  <a:pt x="202497" y="493367"/>
                </a:cubicBezTo>
                <a:cubicBezTo>
                  <a:pt x="205070" y="493367"/>
                  <a:pt x="207843" y="493765"/>
                  <a:pt x="210629" y="494746"/>
                </a:cubicBezTo>
                <a:lnTo>
                  <a:pt x="204283" y="524910"/>
                </a:lnTo>
                <a:lnTo>
                  <a:pt x="204470" y="524910"/>
                </a:lnTo>
                <a:cubicBezTo>
                  <a:pt x="213602" y="504792"/>
                  <a:pt x="226681" y="492970"/>
                  <a:pt x="240173" y="492970"/>
                </a:cubicBezTo>
                <a:close/>
                <a:moveTo>
                  <a:pt x="1805403" y="492772"/>
                </a:moveTo>
                <a:cubicBezTo>
                  <a:pt x="1819881" y="492772"/>
                  <a:pt x="1827026" y="497106"/>
                  <a:pt x="1827026" y="503415"/>
                </a:cubicBezTo>
                <a:cubicBezTo>
                  <a:pt x="1827026" y="506966"/>
                  <a:pt x="1825627" y="511102"/>
                  <a:pt x="1823454" y="513672"/>
                </a:cubicBezTo>
                <a:cubicBezTo>
                  <a:pt x="1817707" y="507761"/>
                  <a:pt x="1809375" y="504011"/>
                  <a:pt x="1801842" y="504011"/>
                </a:cubicBezTo>
                <a:cubicBezTo>
                  <a:pt x="1793110" y="504011"/>
                  <a:pt x="1788551" y="508742"/>
                  <a:pt x="1788551" y="515051"/>
                </a:cubicBezTo>
                <a:cubicBezTo>
                  <a:pt x="1788551" y="520763"/>
                  <a:pt x="1790924" y="524116"/>
                  <a:pt x="1800843" y="532995"/>
                </a:cubicBezTo>
                <a:lnTo>
                  <a:pt x="1808376" y="539689"/>
                </a:lnTo>
                <a:cubicBezTo>
                  <a:pt x="1817895" y="548171"/>
                  <a:pt x="1821068" y="553883"/>
                  <a:pt x="1821068" y="562564"/>
                </a:cubicBezTo>
                <a:cubicBezTo>
                  <a:pt x="1821068" y="578137"/>
                  <a:pt x="1805203" y="591735"/>
                  <a:pt x="1784379" y="591735"/>
                </a:cubicBezTo>
                <a:cubicBezTo>
                  <a:pt x="1771886" y="591735"/>
                  <a:pt x="1766340" y="587798"/>
                  <a:pt x="1766340" y="580496"/>
                </a:cubicBezTo>
                <a:cubicBezTo>
                  <a:pt x="1766340" y="576957"/>
                  <a:pt x="1767527" y="574585"/>
                  <a:pt x="1769313" y="572226"/>
                </a:cubicBezTo>
                <a:cubicBezTo>
                  <a:pt x="1774860" y="577541"/>
                  <a:pt x="1781405" y="580496"/>
                  <a:pt x="1788751" y="580496"/>
                </a:cubicBezTo>
                <a:cubicBezTo>
                  <a:pt x="1798070" y="580496"/>
                  <a:pt x="1805603" y="575181"/>
                  <a:pt x="1805603" y="566898"/>
                </a:cubicBezTo>
                <a:cubicBezTo>
                  <a:pt x="1805603" y="560391"/>
                  <a:pt x="1803029" y="556057"/>
                  <a:pt x="1793310" y="547389"/>
                </a:cubicBezTo>
                <a:lnTo>
                  <a:pt x="1786365" y="541080"/>
                </a:lnTo>
                <a:cubicBezTo>
                  <a:pt x="1777246" y="532797"/>
                  <a:pt x="1774672" y="527469"/>
                  <a:pt x="1774672" y="518801"/>
                </a:cubicBezTo>
                <a:cubicBezTo>
                  <a:pt x="1774672" y="505787"/>
                  <a:pt x="1787164" y="492772"/>
                  <a:pt x="1805403" y="492772"/>
                </a:cubicBezTo>
                <a:close/>
                <a:moveTo>
                  <a:pt x="348604" y="492772"/>
                </a:moveTo>
                <a:cubicBezTo>
                  <a:pt x="363082" y="492772"/>
                  <a:pt x="370227" y="497106"/>
                  <a:pt x="370227" y="503415"/>
                </a:cubicBezTo>
                <a:cubicBezTo>
                  <a:pt x="370227" y="506966"/>
                  <a:pt x="368828" y="511102"/>
                  <a:pt x="366655" y="513672"/>
                </a:cubicBezTo>
                <a:cubicBezTo>
                  <a:pt x="360908" y="507761"/>
                  <a:pt x="352576" y="504011"/>
                  <a:pt x="345043" y="504011"/>
                </a:cubicBezTo>
                <a:cubicBezTo>
                  <a:pt x="336311" y="504011"/>
                  <a:pt x="331752" y="508742"/>
                  <a:pt x="331752" y="515051"/>
                </a:cubicBezTo>
                <a:cubicBezTo>
                  <a:pt x="331752" y="520763"/>
                  <a:pt x="334125" y="524116"/>
                  <a:pt x="344044" y="532995"/>
                </a:cubicBezTo>
                <a:lnTo>
                  <a:pt x="351577" y="539689"/>
                </a:lnTo>
                <a:cubicBezTo>
                  <a:pt x="361096" y="548171"/>
                  <a:pt x="364269" y="553883"/>
                  <a:pt x="364269" y="562564"/>
                </a:cubicBezTo>
                <a:cubicBezTo>
                  <a:pt x="364269" y="578137"/>
                  <a:pt x="348404" y="591735"/>
                  <a:pt x="327580" y="591735"/>
                </a:cubicBezTo>
                <a:cubicBezTo>
                  <a:pt x="315087" y="591735"/>
                  <a:pt x="309541" y="587798"/>
                  <a:pt x="309541" y="580496"/>
                </a:cubicBezTo>
                <a:cubicBezTo>
                  <a:pt x="309541" y="576957"/>
                  <a:pt x="310728" y="574585"/>
                  <a:pt x="312514" y="572226"/>
                </a:cubicBezTo>
                <a:cubicBezTo>
                  <a:pt x="318061" y="577541"/>
                  <a:pt x="324606" y="580496"/>
                  <a:pt x="331952" y="580496"/>
                </a:cubicBezTo>
                <a:cubicBezTo>
                  <a:pt x="341271" y="580496"/>
                  <a:pt x="348804" y="575181"/>
                  <a:pt x="348804" y="566898"/>
                </a:cubicBezTo>
                <a:cubicBezTo>
                  <a:pt x="348804" y="560391"/>
                  <a:pt x="346230" y="556057"/>
                  <a:pt x="336511" y="547389"/>
                </a:cubicBezTo>
                <a:lnTo>
                  <a:pt x="329566" y="541080"/>
                </a:lnTo>
                <a:cubicBezTo>
                  <a:pt x="320447" y="532797"/>
                  <a:pt x="317873" y="527469"/>
                  <a:pt x="317873" y="518801"/>
                </a:cubicBezTo>
                <a:cubicBezTo>
                  <a:pt x="317873" y="505787"/>
                  <a:pt x="330365" y="492772"/>
                  <a:pt x="348604" y="492772"/>
                </a:cubicBezTo>
                <a:close/>
                <a:moveTo>
                  <a:pt x="2419726" y="492573"/>
                </a:moveTo>
                <a:cubicBezTo>
                  <a:pt x="2433404" y="492573"/>
                  <a:pt x="2440950" y="499478"/>
                  <a:pt x="2440950" y="512877"/>
                </a:cubicBezTo>
                <a:cubicBezTo>
                  <a:pt x="2440950" y="536149"/>
                  <a:pt x="2417152" y="550344"/>
                  <a:pt x="2393542" y="550344"/>
                </a:cubicBezTo>
                <a:cubicBezTo>
                  <a:pt x="2393542" y="574187"/>
                  <a:pt x="2399888" y="579912"/>
                  <a:pt x="2411393" y="579912"/>
                </a:cubicBezTo>
                <a:cubicBezTo>
                  <a:pt x="2418539" y="579912"/>
                  <a:pt x="2428845" y="575777"/>
                  <a:pt x="2433017" y="570052"/>
                </a:cubicBezTo>
                <a:cubicBezTo>
                  <a:pt x="2433804" y="570847"/>
                  <a:pt x="2434991" y="572623"/>
                  <a:pt x="2434991" y="574783"/>
                </a:cubicBezTo>
                <a:cubicBezTo>
                  <a:pt x="2434991" y="584246"/>
                  <a:pt x="2422299" y="592132"/>
                  <a:pt x="2406234" y="592132"/>
                </a:cubicBezTo>
                <a:cubicBezTo>
                  <a:pt x="2389582" y="592132"/>
                  <a:pt x="2378077" y="581291"/>
                  <a:pt x="2378077" y="557832"/>
                </a:cubicBezTo>
                <a:cubicBezTo>
                  <a:pt x="2378077" y="513473"/>
                  <a:pt x="2400688" y="492573"/>
                  <a:pt x="2419726" y="492573"/>
                </a:cubicBezTo>
                <a:close/>
                <a:moveTo>
                  <a:pt x="2225599" y="492573"/>
                </a:moveTo>
                <a:cubicBezTo>
                  <a:pt x="2239277" y="492573"/>
                  <a:pt x="2246823" y="499478"/>
                  <a:pt x="2246823" y="512877"/>
                </a:cubicBezTo>
                <a:cubicBezTo>
                  <a:pt x="2246823" y="536149"/>
                  <a:pt x="2223025" y="550344"/>
                  <a:pt x="2199415" y="550344"/>
                </a:cubicBezTo>
                <a:cubicBezTo>
                  <a:pt x="2199415" y="574187"/>
                  <a:pt x="2205761" y="579912"/>
                  <a:pt x="2217266" y="579912"/>
                </a:cubicBezTo>
                <a:cubicBezTo>
                  <a:pt x="2224412" y="579912"/>
                  <a:pt x="2234718" y="575777"/>
                  <a:pt x="2238890" y="570052"/>
                </a:cubicBezTo>
                <a:cubicBezTo>
                  <a:pt x="2239677" y="570847"/>
                  <a:pt x="2240864" y="572623"/>
                  <a:pt x="2240864" y="574783"/>
                </a:cubicBezTo>
                <a:cubicBezTo>
                  <a:pt x="2240864" y="584246"/>
                  <a:pt x="2228172" y="592132"/>
                  <a:pt x="2212107" y="592132"/>
                </a:cubicBezTo>
                <a:cubicBezTo>
                  <a:pt x="2195455" y="592132"/>
                  <a:pt x="2183950" y="581291"/>
                  <a:pt x="2183950" y="557832"/>
                </a:cubicBezTo>
                <a:cubicBezTo>
                  <a:pt x="2183950" y="513473"/>
                  <a:pt x="2206561" y="492573"/>
                  <a:pt x="2225599" y="492573"/>
                </a:cubicBezTo>
                <a:close/>
                <a:moveTo>
                  <a:pt x="1876933" y="492573"/>
                </a:moveTo>
                <a:cubicBezTo>
                  <a:pt x="1890611" y="492573"/>
                  <a:pt x="1898157" y="499478"/>
                  <a:pt x="1898157" y="512877"/>
                </a:cubicBezTo>
                <a:cubicBezTo>
                  <a:pt x="1898157" y="536149"/>
                  <a:pt x="1874359" y="550344"/>
                  <a:pt x="1850762" y="550344"/>
                </a:cubicBezTo>
                <a:cubicBezTo>
                  <a:pt x="1850762" y="574187"/>
                  <a:pt x="1857108" y="579912"/>
                  <a:pt x="1868600" y="579912"/>
                </a:cubicBezTo>
                <a:cubicBezTo>
                  <a:pt x="1875746" y="579912"/>
                  <a:pt x="1886052" y="575777"/>
                  <a:pt x="1890224" y="570052"/>
                </a:cubicBezTo>
                <a:cubicBezTo>
                  <a:pt x="1891011" y="570847"/>
                  <a:pt x="1892198" y="572623"/>
                  <a:pt x="1892198" y="574783"/>
                </a:cubicBezTo>
                <a:cubicBezTo>
                  <a:pt x="1892198" y="584246"/>
                  <a:pt x="1879506" y="592132"/>
                  <a:pt x="1863454" y="592132"/>
                </a:cubicBezTo>
                <a:cubicBezTo>
                  <a:pt x="1846789" y="592132"/>
                  <a:pt x="1835284" y="581291"/>
                  <a:pt x="1835284" y="557832"/>
                </a:cubicBezTo>
                <a:cubicBezTo>
                  <a:pt x="1835284" y="513473"/>
                  <a:pt x="1857895" y="492573"/>
                  <a:pt x="1876933" y="492573"/>
                </a:cubicBezTo>
                <a:close/>
                <a:moveTo>
                  <a:pt x="1350218" y="492573"/>
                </a:moveTo>
                <a:cubicBezTo>
                  <a:pt x="1363896" y="492573"/>
                  <a:pt x="1371442" y="499478"/>
                  <a:pt x="1371442" y="512877"/>
                </a:cubicBezTo>
                <a:cubicBezTo>
                  <a:pt x="1371442" y="536149"/>
                  <a:pt x="1347644" y="550344"/>
                  <a:pt x="1324047" y="550344"/>
                </a:cubicBezTo>
                <a:cubicBezTo>
                  <a:pt x="1324047" y="574187"/>
                  <a:pt x="1330393" y="579912"/>
                  <a:pt x="1341885" y="579912"/>
                </a:cubicBezTo>
                <a:cubicBezTo>
                  <a:pt x="1349031" y="579912"/>
                  <a:pt x="1359337" y="575777"/>
                  <a:pt x="1363509" y="570052"/>
                </a:cubicBezTo>
                <a:cubicBezTo>
                  <a:pt x="1364296" y="570847"/>
                  <a:pt x="1365483" y="572623"/>
                  <a:pt x="1365483" y="574783"/>
                </a:cubicBezTo>
                <a:cubicBezTo>
                  <a:pt x="1365483" y="584246"/>
                  <a:pt x="1352791" y="592132"/>
                  <a:pt x="1336739" y="592132"/>
                </a:cubicBezTo>
                <a:cubicBezTo>
                  <a:pt x="1320074" y="592132"/>
                  <a:pt x="1308569" y="581291"/>
                  <a:pt x="1308569" y="557832"/>
                </a:cubicBezTo>
                <a:cubicBezTo>
                  <a:pt x="1308569" y="513473"/>
                  <a:pt x="1331180" y="492573"/>
                  <a:pt x="1350218" y="492573"/>
                </a:cubicBezTo>
                <a:close/>
                <a:moveTo>
                  <a:pt x="651636" y="492573"/>
                </a:moveTo>
                <a:cubicBezTo>
                  <a:pt x="665314" y="492573"/>
                  <a:pt x="672860" y="499478"/>
                  <a:pt x="672860" y="512877"/>
                </a:cubicBezTo>
                <a:cubicBezTo>
                  <a:pt x="672860" y="536149"/>
                  <a:pt x="649062" y="550344"/>
                  <a:pt x="625465" y="550344"/>
                </a:cubicBezTo>
                <a:cubicBezTo>
                  <a:pt x="625465" y="574187"/>
                  <a:pt x="631811" y="579912"/>
                  <a:pt x="643303" y="579912"/>
                </a:cubicBezTo>
                <a:cubicBezTo>
                  <a:pt x="650449" y="579912"/>
                  <a:pt x="660755" y="575777"/>
                  <a:pt x="664927" y="570052"/>
                </a:cubicBezTo>
                <a:cubicBezTo>
                  <a:pt x="665714" y="570847"/>
                  <a:pt x="666901" y="572623"/>
                  <a:pt x="666901" y="574783"/>
                </a:cubicBezTo>
                <a:cubicBezTo>
                  <a:pt x="666901" y="584246"/>
                  <a:pt x="654209" y="592132"/>
                  <a:pt x="638157" y="592132"/>
                </a:cubicBezTo>
                <a:cubicBezTo>
                  <a:pt x="621492" y="592132"/>
                  <a:pt x="609987" y="581291"/>
                  <a:pt x="609987" y="557832"/>
                </a:cubicBezTo>
                <a:cubicBezTo>
                  <a:pt x="609987" y="513473"/>
                  <a:pt x="632598" y="492573"/>
                  <a:pt x="651636" y="492573"/>
                </a:cubicBezTo>
                <a:close/>
                <a:moveTo>
                  <a:pt x="473949" y="492573"/>
                </a:moveTo>
                <a:cubicBezTo>
                  <a:pt x="487627" y="492573"/>
                  <a:pt x="495173" y="499478"/>
                  <a:pt x="495173" y="512877"/>
                </a:cubicBezTo>
                <a:cubicBezTo>
                  <a:pt x="495173" y="536149"/>
                  <a:pt x="471375" y="550344"/>
                  <a:pt x="447778" y="550344"/>
                </a:cubicBezTo>
                <a:cubicBezTo>
                  <a:pt x="447778" y="574187"/>
                  <a:pt x="454124" y="579912"/>
                  <a:pt x="465616" y="579912"/>
                </a:cubicBezTo>
                <a:cubicBezTo>
                  <a:pt x="472762" y="579912"/>
                  <a:pt x="483068" y="575777"/>
                  <a:pt x="487240" y="570052"/>
                </a:cubicBezTo>
                <a:cubicBezTo>
                  <a:pt x="488027" y="570847"/>
                  <a:pt x="489214" y="572623"/>
                  <a:pt x="489214" y="574783"/>
                </a:cubicBezTo>
                <a:cubicBezTo>
                  <a:pt x="489214" y="584246"/>
                  <a:pt x="476522" y="592132"/>
                  <a:pt x="460470" y="592132"/>
                </a:cubicBezTo>
                <a:cubicBezTo>
                  <a:pt x="443805" y="592132"/>
                  <a:pt x="432300" y="581291"/>
                  <a:pt x="432300" y="557832"/>
                </a:cubicBezTo>
                <a:cubicBezTo>
                  <a:pt x="432300" y="513473"/>
                  <a:pt x="454911" y="492573"/>
                  <a:pt x="473949" y="492573"/>
                </a:cubicBezTo>
                <a:close/>
                <a:moveTo>
                  <a:pt x="408602" y="479956"/>
                </a:moveTo>
                <a:lnTo>
                  <a:pt x="411576" y="479956"/>
                </a:lnTo>
                <a:lnTo>
                  <a:pt x="408215" y="496125"/>
                </a:lnTo>
                <a:lnTo>
                  <a:pt x="413962" y="496125"/>
                </a:lnTo>
                <a:cubicBezTo>
                  <a:pt x="419521" y="496125"/>
                  <a:pt x="423880" y="495727"/>
                  <a:pt x="429227" y="494746"/>
                </a:cubicBezTo>
                <a:cubicBezTo>
                  <a:pt x="429227" y="503228"/>
                  <a:pt x="424467" y="506966"/>
                  <a:pt x="411975" y="506966"/>
                </a:cubicBezTo>
                <a:lnTo>
                  <a:pt x="406429" y="506966"/>
                </a:lnTo>
                <a:lnTo>
                  <a:pt x="403056" y="527469"/>
                </a:lnTo>
                <a:cubicBezTo>
                  <a:pt x="401470" y="536932"/>
                  <a:pt x="399084" y="553300"/>
                  <a:pt x="399084" y="561185"/>
                </a:cubicBezTo>
                <a:cubicBezTo>
                  <a:pt x="399084" y="574188"/>
                  <a:pt x="405629" y="579912"/>
                  <a:pt x="414361" y="579912"/>
                </a:cubicBezTo>
                <a:cubicBezTo>
                  <a:pt x="417534" y="579912"/>
                  <a:pt x="419521" y="579515"/>
                  <a:pt x="422494" y="578534"/>
                </a:cubicBezTo>
                <a:lnTo>
                  <a:pt x="422494" y="582086"/>
                </a:lnTo>
                <a:cubicBezTo>
                  <a:pt x="420707" y="586805"/>
                  <a:pt x="413562" y="591549"/>
                  <a:pt x="404243" y="591549"/>
                </a:cubicBezTo>
                <a:cubicBezTo>
                  <a:pt x="391151" y="591549"/>
                  <a:pt x="384218" y="582868"/>
                  <a:pt x="384218" y="567295"/>
                </a:cubicBezTo>
                <a:cubicBezTo>
                  <a:pt x="384218" y="555075"/>
                  <a:pt x="387191" y="534573"/>
                  <a:pt x="390364" y="519385"/>
                </a:cubicBezTo>
                <a:lnTo>
                  <a:pt x="392937" y="506768"/>
                </a:lnTo>
                <a:cubicBezTo>
                  <a:pt x="388578" y="506768"/>
                  <a:pt x="386004" y="506569"/>
                  <a:pt x="381832" y="506184"/>
                </a:cubicBezTo>
                <a:lnTo>
                  <a:pt x="381832" y="503613"/>
                </a:lnTo>
                <a:cubicBezTo>
                  <a:pt x="388178" y="494746"/>
                  <a:pt x="398097" y="486066"/>
                  <a:pt x="408602" y="479956"/>
                </a:cubicBezTo>
                <a:close/>
                <a:moveTo>
                  <a:pt x="1034230" y="472468"/>
                </a:moveTo>
                <a:cubicBezTo>
                  <a:pt x="1030658" y="472468"/>
                  <a:pt x="1028472" y="472468"/>
                  <a:pt x="1024711" y="472865"/>
                </a:cubicBezTo>
                <a:lnTo>
                  <a:pt x="1018953" y="520565"/>
                </a:lnTo>
                <a:cubicBezTo>
                  <a:pt x="1042150" y="520565"/>
                  <a:pt x="1056629" y="509140"/>
                  <a:pt x="1056629" y="490996"/>
                </a:cubicBezTo>
                <a:cubicBezTo>
                  <a:pt x="1056629" y="478975"/>
                  <a:pt x="1047310" y="472468"/>
                  <a:pt x="1034230" y="472468"/>
                </a:cubicBezTo>
                <a:close/>
                <a:moveTo>
                  <a:pt x="1945914" y="463787"/>
                </a:moveTo>
                <a:lnTo>
                  <a:pt x="2017506" y="463787"/>
                </a:lnTo>
                <a:lnTo>
                  <a:pt x="2017506" y="467935"/>
                </a:lnTo>
                <a:lnTo>
                  <a:pt x="1952260" y="578733"/>
                </a:lnTo>
                <a:lnTo>
                  <a:pt x="1985576" y="578733"/>
                </a:lnTo>
                <a:cubicBezTo>
                  <a:pt x="1995095" y="578733"/>
                  <a:pt x="1999855" y="574982"/>
                  <a:pt x="2003628" y="565917"/>
                </a:cubicBezTo>
                <a:lnTo>
                  <a:pt x="2005214" y="562166"/>
                </a:lnTo>
                <a:lnTo>
                  <a:pt x="2011960" y="562166"/>
                </a:lnTo>
                <a:lnTo>
                  <a:pt x="2007388" y="589177"/>
                </a:lnTo>
                <a:lnTo>
                  <a:pt x="1931236" y="589177"/>
                </a:lnTo>
                <a:lnTo>
                  <a:pt x="1931236" y="585041"/>
                </a:lnTo>
                <a:lnTo>
                  <a:pt x="1996882" y="474243"/>
                </a:lnTo>
                <a:lnTo>
                  <a:pt x="1967738" y="474243"/>
                </a:lnTo>
                <a:cubicBezTo>
                  <a:pt x="1959206" y="474243"/>
                  <a:pt x="1954446" y="477795"/>
                  <a:pt x="1949287" y="487842"/>
                </a:cubicBezTo>
                <a:lnTo>
                  <a:pt x="1947900" y="490611"/>
                </a:lnTo>
                <a:lnTo>
                  <a:pt x="1941754" y="490611"/>
                </a:lnTo>
                <a:close/>
                <a:moveTo>
                  <a:pt x="41449" y="463005"/>
                </a:moveTo>
                <a:lnTo>
                  <a:pt x="47988" y="463005"/>
                </a:lnTo>
                <a:lnTo>
                  <a:pt x="65440" y="557038"/>
                </a:lnTo>
                <a:lnTo>
                  <a:pt x="65640" y="557038"/>
                </a:lnTo>
                <a:lnTo>
                  <a:pt x="98363" y="463005"/>
                </a:lnTo>
                <a:lnTo>
                  <a:pt x="103322" y="463005"/>
                </a:lnTo>
                <a:cubicBezTo>
                  <a:pt x="108275" y="463005"/>
                  <a:pt x="116607" y="463402"/>
                  <a:pt x="122360" y="464582"/>
                </a:cubicBezTo>
                <a:lnTo>
                  <a:pt x="122360" y="469314"/>
                </a:lnTo>
                <a:lnTo>
                  <a:pt x="113034" y="471686"/>
                </a:lnTo>
                <a:lnTo>
                  <a:pt x="117600" y="580894"/>
                </a:lnTo>
                <a:lnTo>
                  <a:pt x="128506" y="583849"/>
                </a:lnTo>
                <a:lnTo>
                  <a:pt x="128506" y="587798"/>
                </a:lnTo>
                <a:cubicBezTo>
                  <a:pt x="122553" y="589773"/>
                  <a:pt x="117994" y="590754"/>
                  <a:pt x="112241" y="590754"/>
                </a:cubicBezTo>
                <a:cubicBezTo>
                  <a:pt x="104109" y="590754"/>
                  <a:pt x="99349" y="590158"/>
                  <a:pt x="94790" y="588779"/>
                </a:cubicBezTo>
                <a:lnTo>
                  <a:pt x="94790" y="585426"/>
                </a:lnTo>
                <a:cubicBezTo>
                  <a:pt x="98562" y="583651"/>
                  <a:pt x="100936" y="581291"/>
                  <a:pt x="100936" y="575181"/>
                </a:cubicBezTo>
                <a:lnTo>
                  <a:pt x="99749" y="487842"/>
                </a:lnTo>
                <a:lnTo>
                  <a:pt x="99549" y="487842"/>
                </a:lnTo>
                <a:lnTo>
                  <a:pt x="63460" y="591350"/>
                </a:lnTo>
                <a:lnTo>
                  <a:pt x="57507" y="590953"/>
                </a:lnTo>
                <a:lnTo>
                  <a:pt x="38076" y="487842"/>
                </a:lnTo>
                <a:lnTo>
                  <a:pt x="37876" y="487842"/>
                </a:lnTo>
                <a:lnTo>
                  <a:pt x="18838" y="580695"/>
                </a:lnTo>
                <a:lnTo>
                  <a:pt x="30143" y="583849"/>
                </a:lnTo>
                <a:lnTo>
                  <a:pt x="30143" y="587798"/>
                </a:lnTo>
                <a:cubicBezTo>
                  <a:pt x="24591" y="589959"/>
                  <a:pt x="19831" y="590754"/>
                  <a:pt x="13679" y="590754"/>
                </a:cubicBezTo>
                <a:cubicBezTo>
                  <a:pt x="8919" y="590754"/>
                  <a:pt x="3966" y="589959"/>
                  <a:pt x="0" y="588779"/>
                </a:cubicBezTo>
                <a:lnTo>
                  <a:pt x="0" y="585426"/>
                </a:lnTo>
                <a:cubicBezTo>
                  <a:pt x="3373" y="583849"/>
                  <a:pt x="5946" y="581689"/>
                  <a:pt x="6939" y="577938"/>
                </a:cubicBezTo>
                <a:lnTo>
                  <a:pt x="31730" y="472468"/>
                </a:lnTo>
                <a:lnTo>
                  <a:pt x="21018" y="470096"/>
                </a:lnTo>
                <a:lnTo>
                  <a:pt x="21018" y="465377"/>
                </a:lnTo>
                <a:cubicBezTo>
                  <a:pt x="26177" y="463986"/>
                  <a:pt x="35496" y="463005"/>
                  <a:pt x="41449" y="463005"/>
                </a:cubicBezTo>
                <a:close/>
                <a:moveTo>
                  <a:pt x="1037403" y="462409"/>
                </a:moveTo>
                <a:cubicBezTo>
                  <a:pt x="1061001" y="462409"/>
                  <a:pt x="1074080" y="472468"/>
                  <a:pt x="1074080" y="488836"/>
                </a:cubicBezTo>
                <a:cubicBezTo>
                  <a:pt x="1074080" y="505985"/>
                  <a:pt x="1061588" y="519782"/>
                  <a:pt x="1043350" y="523719"/>
                </a:cubicBezTo>
                <a:lnTo>
                  <a:pt x="1043350" y="523918"/>
                </a:lnTo>
                <a:cubicBezTo>
                  <a:pt x="1059802" y="523918"/>
                  <a:pt x="1072693" y="535157"/>
                  <a:pt x="1072693" y="550146"/>
                </a:cubicBezTo>
                <a:cubicBezTo>
                  <a:pt x="1072693" y="574983"/>
                  <a:pt x="1050483" y="590953"/>
                  <a:pt x="1018753" y="590953"/>
                </a:cubicBezTo>
                <a:cubicBezTo>
                  <a:pt x="1005674" y="590953"/>
                  <a:pt x="997341" y="590555"/>
                  <a:pt x="989209" y="588780"/>
                </a:cubicBezTo>
                <a:lnTo>
                  <a:pt x="989209" y="585427"/>
                </a:lnTo>
                <a:cubicBezTo>
                  <a:pt x="992982" y="583651"/>
                  <a:pt x="996342" y="580310"/>
                  <a:pt x="996942" y="574784"/>
                </a:cubicBezTo>
                <a:lnTo>
                  <a:pt x="1009034" y="473064"/>
                </a:lnTo>
                <a:lnTo>
                  <a:pt x="998328" y="469910"/>
                </a:lnTo>
                <a:lnTo>
                  <a:pt x="998328" y="465563"/>
                </a:lnTo>
                <a:cubicBezTo>
                  <a:pt x="1009833" y="463601"/>
                  <a:pt x="1023712" y="462409"/>
                  <a:pt x="1037403" y="462409"/>
                </a:cubicBezTo>
                <a:close/>
                <a:moveTo>
                  <a:pt x="1113830" y="452561"/>
                </a:moveTo>
                <a:cubicBezTo>
                  <a:pt x="1118977" y="452561"/>
                  <a:pt x="1122949" y="456498"/>
                  <a:pt x="1122949" y="462024"/>
                </a:cubicBezTo>
                <a:cubicBezTo>
                  <a:pt x="1122949" y="468717"/>
                  <a:pt x="1117590" y="474244"/>
                  <a:pt x="1111844" y="474244"/>
                </a:cubicBezTo>
                <a:cubicBezTo>
                  <a:pt x="1106485" y="474244"/>
                  <a:pt x="1102725" y="470692"/>
                  <a:pt x="1102725" y="464781"/>
                </a:cubicBezTo>
                <a:cubicBezTo>
                  <a:pt x="1102725" y="458274"/>
                  <a:pt x="1107884" y="452561"/>
                  <a:pt x="1113830" y="452561"/>
                </a:cubicBezTo>
                <a:close/>
                <a:moveTo>
                  <a:pt x="593273" y="452561"/>
                </a:moveTo>
                <a:cubicBezTo>
                  <a:pt x="598432" y="452561"/>
                  <a:pt x="602392" y="456498"/>
                  <a:pt x="602392" y="462024"/>
                </a:cubicBezTo>
                <a:cubicBezTo>
                  <a:pt x="602392" y="468717"/>
                  <a:pt x="597033" y="474244"/>
                  <a:pt x="591287" y="474244"/>
                </a:cubicBezTo>
                <a:cubicBezTo>
                  <a:pt x="585928" y="474244"/>
                  <a:pt x="582168" y="470692"/>
                  <a:pt x="582168" y="464781"/>
                </a:cubicBezTo>
                <a:cubicBezTo>
                  <a:pt x="582168" y="458274"/>
                  <a:pt x="587314" y="452561"/>
                  <a:pt x="593273" y="452561"/>
                </a:cubicBezTo>
                <a:close/>
                <a:moveTo>
                  <a:pt x="297436" y="452561"/>
                </a:moveTo>
                <a:cubicBezTo>
                  <a:pt x="302595" y="452561"/>
                  <a:pt x="306555" y="456498"/>
                  <a:pt x="306555" y="462024"/>
                </a:cubicBezTo>
                <a:cubicBezTo>
                  <a:pt x="306555" y="468717"/>
                  <a:pt x="301196" y="474244"/>
                  <a:pt x="295450" y="474244"/>
                </a:cubicBezTo>
                <a:cubicBezTo>
                  <a:pt x="290091" y="474244"/>
                  <a:pt x="286331" y="470692"/>
                  <a:pt x="286331" y="464781"/>
                </a:cubicBezTo>
                <a:cubicBezTo>
                  <a:pt x="286331" y="458274"/>
                  <a:pt x="291477" y="452561"/>
                  <a:pt x="297436" y="452561"/>
                </a:cubicBezTo>
                <a:close/>
                <a:moveTo>
                  <a:pt x="165620" y="452561"/>
                </a:moveTo>
                <a:cubicBezTo>
                  <a:pt x="170779" y="452561"/>
                  <a:pt x="174752" y="456498"/>
                  <a:pt x="174752" y="462024"/>
                </a:cubicBezTo>
                <a:cubicBezTo>
                  <a:pt x="174752" y="468717"/>
                  <a:pt x="169393" y="474244"/>
                  <a:pt x="163634" y="474244"/>
                </a:cubicBezTo>
                <a:cubicBezTo>
                  <a:pt x="158287" y="474244"/>
                  <a:pt x="154515" y="470692"/>
                  <a:pt x="154515" y="464781"/>
                </a:cubicBezTo>
                <a:cubicBezTo>
                  <a:pt x="154515" y="458274"/>
                  <a:pt x="159674" y="452561"/>
                  <a:pt x="165620" y="452561"/>
                </a:cubicBezTo>
                <a:close/>
                <a:moveTo>
                  <a:pt x="2132295" y="447432"/>
                </a:moveTo>
                <a:cubicBezTo>
                  <a:pt x="2135468" y="447432"/>
                  <a:pt x="2138641" y="447829"/>
                  <a:pt x="2141215" y="448612"/>
                </a:cubicBezTo>
                <a:lnTo>
                  <a:pt x="2129709" y="535156"/>
                </a:lnTo>
                <a:lnTo>
                  <a:pt x="2129909" y="535156"/>
                </a:lnTo>
                <a:lnTo>
                  <a:pt x="2141015" y="526488"/>
                </a:lnTo>
                <a:cubicBezTo>
                  <a:pt x="2149347" y="519981"/>
                  <a:pt x="2159653" y="504209"/>
                  <a:pt x="2162638" y="491990"/>
                </a:cubicBezTo>
                <a:cubicBezTo>
                  <a:pt x="2172345" y="491990"/>
                  <a:pt x="2175918" y="494548"/>
                  <a:pt x="2175918" y="498484"/>
                </a:cubicBezTo>
                <a:cubicBezTo>
                  <a:pt x="2175918" y="505985"/>
                  <a:pt x="2163425" y="520565"/>
                  <a:pt x="2148747" y="530425"/>
                </a:cubicBezTo>
                <a:lnTo>
                  <a:pt x="2140228" y="536336"/>
                </a:lnTo>
                <a:lnTo>
                  <a:pt x="2165212" y="574386"/>
                </a:lnTo>
                <a:cubicBezTo>
                  <a:pt x="2168585" y="579316"/>
                  <a:pt x="2172345" y="582471"/>
                  <a:pt x="2178104" y="585041"/>
                </a:cubicBezTo>
                <a:lnTo>
                  <a:pt x="2178104" y="588394"/>
                </a:lnTo>
                <a:cubicBezTo>
                  <a:pt x="2174331" y="590555"/>
                  <a:pt x="2171158" y="591350"/>
                  <a:pt x="2165811" y="591350"/>
                </a:cubicBezTo>
                <a:cubicBezTo>
                  <a:pt x="2159853" y="591350"/>
                  <a:pt x="2154506" y="588394"/>
                  <a:pt x="2149347" y="578931"/>
                </a:cubicBezTo>
                <a:lnTo>
                  <a:pt x="2128922" y="541465"/>
                </a:lnTo>
                <a:lnTo>
                  <a:pt x="2128723" y="541465"/>
                </a:lnTo>
                <a:lnTo>
                  <a:pt x="2125350" y="589177"/>
                </a:lnTo>
                <a:lnTo>
                  <a:pt x="2108298" y="589177"/>
                </a:lnTo>
                <a:lnTo>
                  <a:pt x="2116230" y="537727"/>
                </a:lnTo>
                <a:lnTo>
                  <a:pt x="2124363" y="458075"/>
                </a:lnTo>
                <a:lnTo>
                  <a:pt x="2112058" y="454324"/>
                </a:lnTo>
                <a:lnTo>
                  <a:pt x="2112058" y="450586"/>
                </a:lnTo>
                <a:cubicBezTo>
                  <a:pt x="2118217" y="448413"/>
                  <a:pt x="2124163" y="447432"/>
                  <a:pt x="2132295" y="447432"/>
                </a:cubicBezTo>
                <a:close/>
                <a:moveTo>
                  <a:pt x="1756309" y="447432"/>
                </a:moveTo>
                <a:cubicBezTo>
                  <a:pt x="1759682" y="447432"/>
                  <a:pt x="1762855" y="447829"/>
                  <a:pt x="1765428" y="448612"/>
                </a:cubicBezTo>
                <a:lnTo>
                  <a:pt x="1750950" y="530226"/>
                </a:lnTo>
                <a:cubicBezTo>
                  <a:pt x="1749563" y="538509"/>
                  <a:pt x="1746590" y="560391"/>
                  <a:pt x="1746590" y="567879"/>
                </a:cubicBezTo>
                <a:cubicBezTo>
                  <a:pt x="1746590" y="580695"/>
                  <a:pt x="1749364" y="582868"/>
                  <a:pt x="1756109" y="583849"/>
                </a:cubicBezTo>
                <a:lnTo>
                  <a:pt x="1756109" y="587997"/>
                </a:lnTo>
                <a:cubicBezTo>
                  <a:pt x="1749963" y="589959"/>
                  <a:pt x="1745004" y="590953"/>
                  <a:pt x="1738458" y="590953"/>
                </a:cubicBezTo>
                <a:cubicBezTo>
                  <a:pt x="1735085" y="590953"/>
                  <a:pt x="1732512" y="590356"/>
                  <a:pt x="1730126" y="589574"/>
                </a:cubicBezTo>
                <a:lnTo>
                  <a:pt x="1735085" y="559807"/>
                </a:lnTo>
                <a:lnTo>
                  <a:pt x="1734885" y="559807"/>
                </a:lnTo>
                <a:cubicBezTo>
                  <a:pt x="1727552" y="578137"/>
                  <a:pt x="1715060" y="591934"/>
                  <a:pt x="1703755" y="591934"/>
                </a:cubicBezTo>
                <a:cubicBezTo>
                  <a:pt x="1694836" y="591934"/>
                  <a:pt x="1685704" y="580310"/>
                  <a:pt x="1685704" y="557236"/>
                </a:cubicBezTo>
                <a:cubicBezTo>
                  <a:pt x="1685704" y="517609"/>
                  <a:pt x="1708515" y="493169"/>
                  <a:pt x="1735085" y="493169"/>
                </a:cubicBezTo>
                <a:cubicBezTo>
                  <a:pt x="1737471" y="493169"/>
                  <a:pt x="1740444" y="493368"/>
                  <a:pt x="1742630" y="493567"/>
                </a:cubicBezTo>
                <a:lnTo>
                  <a:pt x="1748377" y="458075"/>
                </a:lnTo>
                <a:lnTo>
                  <a:pt x="1735285" y="454324"/>
                </a:lnTo>
                <a:lnTo>
                  <a:pt x="1735285" y="450586"/>
                </a:lnTo>
                <a:cubicBezTo>
                  <a:pt x="1741431" y="448413"/>
                  <a:pt x="1747777" y="447432"/>
                  <a:pt x="1756309" y="447432"/>
                </a:cubicBezTo>
                <a:close/>
                <a:moveTo>
                  <a:pt x="1496262" y="447432"/>
                </a:moveTo>
                <a:cubicBezTo>
                  <a:pt x="1499634" y="447432"/>
                  <a:pt x="1503007" y="447829"/>
                  <a:pt x="1505393" y="448612"/>
                </a:cubicBezTo>
                <a:lnTo>
                  <a:pt x="1490515" y="551921"/>
                </a:lnTo>
                <a:cubicBezTo>
                  <a:pt x="1489528" y="558230"/>
                  <a:pt x="1488929" y="567693"/>
                  <a:pt x="1488929" y="573604"/>
                </a:cubicBezTo>
                <a:cubicBezTo>
                  <a:pt x="1488929" y="580111"/>
                  <a:pt x="1492102" y="583067"/>
                  <a:pt x="1497848" y="584843"/>
                </a:cubicBezTo>
                <a:lnTo>
                  <a:pt x="1497848" y="588196"/>
                </a:lnTo>
                <a:cubicBezTo>
                  <a:pt x="1493688" y="589959"/>
                  <a:pt x="1488529" y="590953"/>
                  <a:pt x="1482583" y="590953"/>
                </a:cubicBezTo>
                <a:cubicBezTo>
                  <a:pt x="1476037" y="590953"/>
                  <a:pt x="1472664" y="587600"/>
                  <a:pt x="1472664" y="581688"/>
                </a:cubicBezTo>
                <a:cubicBezTo>
                  <a:pt x="1472664" y="576162"/>
                  <a:pt x="1474051" y="563346"/>
                  <a:pt x="1475050" y="555858"/>
                </a:cubicBezTo>
                <a:lnTo>
                  <a:pt x="1488929" y="458075"/>
                </a:lnTo>
                <a:lnTo>
                  <a:pt x="1476437" y="454324"/>
                </a:lnTo>
                <a:lnTo>
                  <a:pt x="1476437" y="450586"/>
                </a:lnTo>
                <a:cubicBezTo>
                  <a:pt x="1482783" y="448413"/>
                  <a:pt x="1488729" y="447432"/>
                  <a:pt x="1496262" y="447432"/>
                </a:cubicBezTo>
                <a:close/>
                <a:moveTo>
                  <a:pt x="1524994" y="323582"/>
                </a:moveTo>
                <a:cubicBezTo>
                  <a:pt x="1502583" y="323582"/>
                  <a:pt x="1490491" y="332846"/>
                  <a:pt x="1490491" y="343489"/>
                </a:cubicBezTo>
                <a:cubicBezTo>
                  <a:pt x="1490491" y="351374"/>
                  <a:pt x="1495850" y="356503"/>
                  <a:pt x="1505956" y="356503"/>
                </a:cubicBezTo>
                <a:cubicBezTo>
                  <a:pt x="1512102" y="356503"/>
                  <a:pt x="1520047" y="354131"/>
                  <a:pt x="1524994" y="351176"/>
                </a:cubicBezTo>
                <a:close/>
                <a:moveTo>
                  <a:pt x="843977" y="323582"/>
                </a:moveTo>
                <a:cubicBezTo>
                  <a:pt x="821566" y="323582"/>
                  <a:pt x="809474" y="332846"/>
                  <a:pt x="809474" y="343489"/>
                </a:cubicBezTo>
                <a:cubicBezTo>
                  <a:pt x="809474" y="351374"/>
                  <a:pt x="814833" y="356503"/>
                  <a:pt x="824939" y="356503"/>
                </a:cubicBezTo>
                <a:cubicBezTo>
                  <a:pt x="831085" y="356503"/>
                  <a:pt x="839030" y="354131"/>
                  <a:pt x="843977" y="351176"/>
                </a:cubicBezTo>
                <a:close/>
                <a:moveTo>
                  <a:pt x="1971310" y="280800"/>
                </a:moveTo>
                <a:cubicBezTo>
                  <a:pt x="1960405" y="280800"/>
                  <a:pt x="1948899" y="293802"/>
                  <a:pt x="1948899" y="309375"/>
                </a:cubicBezTo>
                <a:lnTo>
                  <a:pt x="1991347" y="309375"/>
                </a:lnTo>
                <a:cubicBezTo>
                  <a:pt x="1991347" y="290064"/>
                  <a:pt x="1983015" y="280800"/>
                  <a:pt x="1971310" y="280800"/>
                </a:cubicBezTo>
                <a:close/>
                <a:moveTo>
                  <a:pt x="1165197" y="280800"/>
                </a:moveTo>
                <a:cubicBezTo>
                  <a:pt x="1154292" y="280800"/>
                  <a:pt x="1142786" y="293802"/>
                  <a:pt x="1142786" y="309375"/>
                </a:cubicBezTo>
                <a:lnTo>
                  <a:pt x="1185234" y="309375"/>
                </a:lnTo>
                <a:cubicBezTo>
                  <a:pt x="1185234" y="290064"/>
                  <a:pt x="1176902" y="280800"/>
                  <a:pt x="1165197" y="280800"/>
                </a:cubicBezTo>
                <a:close/>
                <a:moveTo>
                  <a:pt x="1036516" y="280800"/>
                </a:moveTo>
                <a:cubicBezTo>
                  <a:pt x="1025611" y="280800"/>
                  <a:pt x="1014105" y="293802"/>
                  <a:pt x="1014105" y="309375"/>
                </a:cubicBezTo>
                <a:lnTo>
                  <a:pt x="1056541" y="309375"/>
                </a:lnTo>
                <a:cubicBezTo>
                  <a:pt x="1056541" y="290064"/>
                  <a:pt x="1048221" y="280800"/>
                  <a:pt x="1036516" y="280800"/>
                </a:cubicBezTo>
                <a:close/>
                <a:moveTo>
                  <a:pt x="1666767" y="271524"/>
                </a:moveTo>
                <a:lnTo>
                  <a:pt x="1673112" y="271524"/>
                </a:lnTo>
                <a:lnTo>
                  <a:pt x="1672113" y="282179"/>
                </a:lnTo>
                <a:lnTo>
                  <a:pt x="1672113" y="357087"/>
                </a:lnTo>
                <a:lnTo>
                  <a:pt x="1683219" y="360043"/>
                </a:lnTo>
                <a:lnTo>
                  <a:pt x="1683219" y="363793"/>
                </a:lnTo>
                <a:cubicBezTo>
                  <a:pt x="1676473" y="366153"/>
                  <a:pt x="1670327" y="367146"/>
                  <a:pt x="1660221" y="367146"/>
                </a:cubicBezTo>
                <a:cubicBezTo>
                  <a:pt x="1655661" y="367146"/>
                  <a:pt x="1649902" y="366749"/>
                  <a:pt x="1645343" y="365370"/>
                </a:cubicBezTo>
                <a:lnTo>
                  <a:pt x="1645343" y="362017"/>
                </a:lnTo>
                <a:cubicBezTo>
                  <a:pt x="1650702" y="360043"/>
                  <a:pt x="1655861" y="356106"/>
                  <a:pt x="1655861" y="351375"/>
                </a:cubicBezTo>
                <a:lnTo>
                  <a:pt x="1655861" y="284737"/>
                </a:lnTo>
                <a:lnTo>
                  <a:pt x="1643169" y="279422"/>
                </a:lnTo>
                <a:lnTo>
                  <a:pt x="1643169" y="275274"/>
                </a:lnTo>
                <a:cubicBezTo>
                  <a:pt x="1652088" y="272716"/>
                  <a:pt x="1661208" y="271524"/>
                  <a:pt x="1666767" y="271524"/>
                </a:cubicBezTo>
                <a:close/>
                <a:moveTo>
                  <a:pt x="968122" y="271524"/>
                </a:moveTo>
                <a:lnTo>
                  <a:pt x="974468" y="271524"/>
                </a:lnTo>
                <a:lnTo>
                  <a:pt x="973469" y="282179"/>
                </a:lnTo>
                <a:lnTo>
                  <a:pt x="973469" y="357087"/>
                </a:lnTo>
                <a:lnTo>
                  <a:pt x="984574" y="360043"/>
                </a:lnTo>
                <a:lnTo>
                  <a:pt x="984574" y="363793"/>
                </a:lnTo>
                <a:cubicBezTo>
                  <a:pt x="977841" y="366153"/>
                  <a:pt x="971682" y="367146"/>
                  <a:pt x="961576" y="367146"/>
                </a:cubicBezTo>
                <a:cubicBezTo>
                  <a:pt x="957017" y="367146"/>
                  <a:pt x="951258" y="366749"/>
                  <a:pt x="946698" y="365370"/>
                </a:cubicBezTo>
                <a:lnTo>
                  <a:pt x="946698" y="362017"/>
                </a:lnTo>
                <a:cubicBezTo>
                  <a:pt x="952057" y="360043"/>
                  <a:pt x="957204" y="356106"/>
                  <a:pt x="957204" y="351375"/>
                </a:cubicBezTo>
                <a:lnTo>
                  <a:pt x="957204" y="284737"/>
                </a:lnTo>
                <a:lnTo>
                  <a:pt x="944512" y="279422"/>
                </a:lnTo>
                <a:lnTo>
                  <a:pt x="944512" y="275274"/>
                </a:lnTo>
                <a:cubicBezTo>
                  <a:pt x="953444" y="272716"/>
                  <a:pt x="962563" y="271524"/>
                  <a:pt x="968122" y="271524"/>
                </a:cubicBezTo>
                <a:close/>
                <a:moveTo>
                  <a:pt x="654347" y="271524"/>
                </a:moveTo>
                <a:lnTo>
                  <a:pt x="660693" y="271524"/>
                </a:lnTo>
                <a:lnTo>
                  <a:pt x="659694" y="282179"/>
                </a:lnTo>
                <a:lnTo>
                  <a:pt x="659694" y="357087"/>
                </a:lnTo>
                <a:lnTo>
                  <a:pt x="670799" y="360043"/>
                </a:lnTo>
                <a:lnTo>
                  <a:pt x="670799" y="363793"/>
                </a:lnTo>
                <a:cubicBezTo>
                  <a:pt x="664066" y="366153"/>
                  <a:pt x="657907" y="367146"/>
                  <a:pt x="647801" y="367146"/>
                </a:cubicBezTo>
                <a:cubicBezTo>
                  <a:pt x="643242" y="367146"/>
                  <a:pt x="637483" y="366749"/>
                  <a:pt x="632923" y="365370"/>
                </a:cubicBezTo>
                <a:lnTo>
                  <a:pt x="632923" y="362017"/>
                </a:lnTo>
                <a:cubicBezTo>
                  <a:pt x="638282" y="360043"/>
                  <a:pt x="643429" y="356106"/>
                  <a:pt x="643429" y="351375"/>
                </a:cubicBezTo>
                <a:lnTo>
                  <a:pt x="643429" y="284737"/>
                </a:lnTo>
                <a:lnTo>
                  <a:pt x="630737" y="279422"/>
                </a:lnTo>
                <a:lnTo>
                  <a:pt x="630737" y="275274"/>
                </a:lnTo>
                <a:cubicBezTo>
                  <a:pt x="639669" y="272716"/>
                  <a:pt x="648788" y="271524"/>
                  <a:pt x="654347" y="271524"/>
                </a:cubicBezTo>
                <a:close/>
                <a:moveTo>
                  <a:pt x="439122" y="271524"/>
                </a:moveTo>
                <a:lnTo>
                  <a:pt x="445467" y="271524"/>
                </a:lnTo>
                <a:lnTo>
                  <a:pt x="444468" y="282179"/>
                </a:lnTo>
                <a:lnTo>
                  <a:pt x="444468" y="357087"/>
                </a:lnTo>
                <a:lnTo>
                  <a:pt x="455574" y="360043"/>
                </a:lnTo>
                <a:lnTo>
                  <a:pt x="455574" y="363793"/>
                </a:lnTo>
                <a:cubicBezTo>
                  <a:pt x="448828" y="366153"/>
                  <a:pt x="442682" y="367146"/>
                  <a:pt x="432576" y="367146"/>
                </a:cubicBezTo>
                <a:cubicBezTo>
                  <a:pt x="428016" y="367146"/>
                  <a:pt x="422257" y="366749"/>
                  <a:pt x="417698" y="365370"/>
                </a:cubicBezTo>
                <a:lnTo>
                  <a:pt x="417698" y="362017"/>
                </a:lnTo>
                <a:cubicBezTo>
                  <a:pt x="423057" y="360043"/>
                  <a:pt x="428216" y="356106"/>
                  <a:pt x="428216" y="351375"/>
                </a:cubicBezTo>
                <a:lnTo>
                  <a:pt x="428216" y="284737"/>
                </a:lnTo>
                <a:lnTo>
                  <a:pt x="415524" y="279422"/>
                </a:lnTo>
                <a:lnTo>
                  <a:pt x="415524" y="275274"/>
                </a:lnTo>
                <a:cubicBezTo>
                  <a:pt x="424443" y="272716"/>
                  <a:pt x="433563" y="271524"/>
                  <a:pt x="439122" y="271524"/>
                </a:cubicBezTo>
                <a:close/>
                <a:moveTo>
                  <a:pt x="156457" y="271524"/>
                </a:moveTo>
                <a:lnTo>
                  <a:pt x="162809" y="271524"/>
                </a:lnTo>
                <a:lnTo>
                  <a:pt x="161809" y="282179"/>
                </a:lnTo>
                <a:lnTo>
                  <a:pt x="161809" y="357087"/>
                </a:lnTo>
                <a:lnTo>
                  <a:pt x="172915" y="360043"/>
                </a:lnTo>
                <a:lnTo>
                  <a:pt x="172915" y="363793"/>
                </a:lnTo>
                <a:cubicBezTo>
                  <a:pt x="166182" y="366153"/>
                  <a:pt x="160029" y="367146"/>
                  <a:pt x="149917" y="367146"/>
                </a:cubicBezTo>
                <a:cubicBezTo>
                  <a:pt x="145351" y="367146"/>
                  <a:pt x="139598" y="366749"/>
                  <a:pt x="135039" y="365370"/>
                </a:cubicBezTo>
                <a:lnTo>
                  <a:pt x="135039" y="362017"/>
                </a:lnTo>
                <a:cubicBezTo>
                  <a:pt x="140398" y="360043"/>
                  <a:pt x="145551" y="356106"/>
                  <a:pt x="145551" y="351375"/>
                </a:cubicBezTo>
                <a:lnTo>
                  <a:pt x="145551" y="284737"/>
                </a:lnTo>
                <a:lnTo>
                  <a:pt x="132859" y="279422"/>
                </a:lnTo>
                <a:lnTo>
                  <a:pt x="132859" y="275274"/>
                </a:lnTo>
                <a:cubicBezTo>
                  <a:pt x="141785" y="272716"/>
                  <a:pt x="150904" y="271524"/>
                  <a:pt x="156457" y="271524"/>
                </a:cubicBezTo>
                <a:close/>
                <a:moveTo>
                  <a:pt x="1828438" y="271139"/>
                </a:moveTo>
                <a:cubicBezTo>
                  <a:pt x="1837757" y="271139"/>
                  <a:pt x="1846889" y="276069"/>
                  <a:pt x="1850849" y="283160"/>
                </a:cubicBezTo>
                <a:cubicBezTo>
                  <a:pt x="1856995" y="277050"/>
                  <a:pt x="1870286" y="271139"/>
                  <a:pt x="1881392" y="271139"/>
                </a:cubicBezTo>
                <a:cubicBezTo>
                  <a:pt x="1898044" y="271139"/>
                  <a:pt x="1908949" y="281186"/>
                  <a:pt x="1908949" y="302483"/>
                </a:cubicBezTo>
                <a:lnTo>
                  <a:pt x="1908949" y="357087"/>
                </a:lnTo>
                <a:lnTo>
                  <a:pt x="1919268" y="360043"/>
                </a:lnTo>
                <a:lnTo>
                  <a:pt x="1919268" y="363793"/>
                </a:lnTo>
                <a:cubicBezTo>
                  <a:pt x="1913721" y="365967"/>
                  <a:pt x="1906776" y="367146"/>
                  <a:pt x="1898243" y="367146"/>
                </a:cubicBezTo>
                <a:cubicBezTo>
                  <a:pt x="1894284" y="367146"/>
                  <a:pt x="1889324" y="366749"/>
                  <a:pt x="1885552" y="365371"/>
                </a:cubicBezTo>
                <a:lnTo>
                  <a:pt x="1885552" y="362018"/>
                </a:lnTo>
                <a:cubicBezTo>
                  <a:pt x="1890511" y="359844"/>
                  <a:pt x="1892697" y="356106"/>
                  <a:pt x="1892697" y="349003"/>
                </a:cubicBezTo>
                <a:lnTo>
                  <a:pt x="1892697" y="310568"/>
                </a:lnTo>
                <a:cubicBezTo>
                  <a:pt x="1892697" y="292623"/>
                  <a:pt x="1884765" y="284737"/>
                  <a:pt x="1872472" y="284737"/>
                </a:cubicBezTo>
                <a:cubicBezTo>
                  <a:pt x="1865327" y="284737"/>
                  <a:pt x="1858581" y="286513"/>
                  <a:pt x="1853434" y="289270"/>
                </a:cubicBezTo>
                <a:cubicBezTo>
                  <a:pt x="1854221" y="293418"/>
                  <a:pt x="1854621" y="298932"/>
                  <a:pt x="1854621" y="304060"/>
                </a:cubicBezTo>
                <a:lnTo>
                  <a:pt x="1854621" y="357087"/>
                </a:lnTo>
                <a:lnTo>
                  <a:pt x="1864927" y="360043"/>
                </a:lnTo>
                <a:lnTo>
                  <a:pt x="1864927" y="363793"/>
                </a:lnTo>
                <a:cubicBezTo>
                  <a:pt x="1859381" y="365967"/>
                  <a:pt x="1852635" y="367146"/>
                  <a:pt x="1844103" y="367146"/>
                </a:cubicBezTo>
                <a:cubicBezTo>
                  <a:pt x="1839943" y="367146"/>
                  <a:pt x="1835184" y="366749"/>
                  <a:pt x="1831224" y="365371"/>
                </a:cubicBezTo>
                <a:lnTo>
                  <a:pt x="1831224" y="362018"/>
                </a:lnTo>
                <a:cubicBezTo>
                  <a:pt x="1836170" y="359844"/>
                  <a:pt x="1838357" y="356106"/>
                  <a:pt x="1838357" y="349003"/>
                </a:cubicBezTo>
                <a:lnTo>
                  <a:pt x="1838357" y="312729"/>
                </a:lnTo>
                <a:cubicBezTo>
                  <a:pt x="1838357" y="290847"/>
                  <a:pt x="1831811" y="284737"/>
                  <a:pt x="1819519" y="284737"/>
                </a:cubicBezTo>
                <a:cubicBezTo>
                  <a:pt x="1811586" y="284737"/>
                  <a:pt x="1804053" y="287494"/>
                  <a:pt x="1799881" y="290847"/>
                </a:cubicBezTo>
                <a:lnTo>
                  <a:pt x="1799881" y="357087"/>
                </a:lnTo>
                <a:lnTo>
                  <a:pt x="1810986" y="360043"/>
                </a:lnTo>
                <a:lnTo>
                  <a:pt x="1810986" y="363793"/>
                </a:lnTo>
                <a:cubicBezTo>
                  <a:pt x="1804053" y="366153"/>
                  <a:pt x="1797895" y="367146"/>
                  <a:pt x="1787989" y="367146"/>
                </a:cubicBezTo>
                <a:cubicBezTo>
                  <a:pt x="1783229" y="367146"/>
                  <a:pt x="1777670" y="366749"/>
                  <a:pt x="1773110" y="365371"/>
                </a:cubicBezTo>
                <a:lnTo>
                  <a:pt x="1773110" y="362018"/>
                </a:lnTo>
                <a:cubicBezTo>
                  <a:pt x="1778270" y="360043"/>
                  <a:pt x="1783629" y="356106"/>
                  <a:pt x="1783629" y="351375"/>
                </a:cubicBezTo>
                <a:lnTo>
                  <a:pt x="1783629" y="284737"/>
                </a:lnTo>
                <a:lnTo>
                  <a:pt x="1770737" y="279422"/>
                </a:lnTo>
                <a:lnTo>
                  <a:pt x="1770737" y="275076"/>
                </a:lnTo>
                <a:cubicBezTo>
                  <a:pt x="1779856" y="272517"/>
                  <a:pt x="1788776" y="271524"/>
                  <a:pt x="1794534" y="271524"/>
                </a:cubicBezTo>
                <a:lnTo>
                  <a:pt x="1799294" y="271524"/>
                </a:lnTo>
                <a:lnTo>
                  <a:pt x="1799294" y="282179"/>
                </a:lnTo>
                <a:cubicBezTo>
                  <a:pt x="1806227" y="275473"/>
                  <a:pt x="1816745" y="271139"/>
                  <a:pt x="1828438" y="271139"/>
                </a:cubicBezTo>
                <a:close/>
                <a:moveTo>
                  <a:pt x="1271355" y="271139"/>
                </a:moveTo>
                <a:cubicBezTo>
                  <a:pt x="1287819" y="271139"/>
                  <a:pt x="1299125" y="281583"/>
                  <a:pt x="1299125" y="301887"/>
                </a:cubicBezTo>
                <a:lnTo>
                  <a:pt x="1299125" y="357087"/>
                </a:lnTo>
                <a:lnTo>
                  <a:pt x="1309431" y="360043"/>
                </a:lnTo>
                <a:lnTo>
                  <a:pt x="1309431" y="363793"/>
                </a:lnTo>
                <a:cubicBezTo>
                  <a:pt x="1304084" y="365967"/>
                  <a:pt x="1297138" y="367146"/>
                  <a:pt x="1288606" y="367146"/>
                </a:cubicBezTo>
                <a:cubicBezTo>
                  <a:pt x="1284446" y="367146"/>
                  <a:pt x="1279687" y="366749"/>
                  <a:pt x="1275714" y="365371"/>
                </a:cubicBezTo>
                <a:lnTo>
                  <a:pt x="1275714" y="362018"/>
                </a:lnTo>
                <a:cubicBezTo>
                  <a:pt x="1280674" y="359844"/>
                  <a:pt x="1282860" y="356106"/>
                  <a:pt x="1282860" y="349003"/>
                </a:cubicBezTo>
                <a:lnTo>
                  <a:pt x="1282860" y="311350"/>
                </a:lnTo>
                <a:cubicBezTo>
                  <a:pt x="1282860" y="292039"/>
                  <a:pt x="1274728" y="284737"/>
                  <a:pt x="1263023" y="284737"/>
                </a:cubicBezTo>
                <a:cubicBezTo>
                  <a:pt x="1254890" y="284737"/>
                  <a:pt x="1246970" y="287494"/>
                  <a:pt x="1242598" y="290847"/>
                </a:cubicBezTo>
                <a:lnTo>
                  <a:pt x="1242598" y="357087"/>
                </a:lnTo>
                <a:lnTo>
                  <a:pt x="1253703" y="360043"/>
                </a:lnTo>
                <a:lnTo>
                  <a:pt x="1253703" y="363793"/>
                </a:lnTo>
                <a:cubicBezTo>
                  <a:pt x="1246970" y="366153"/>
                  <a:pt x="1240624" y="367146"/>
                  <a:pt x="1230706" y="367146"/>
                </a:cubicBezTo>
                <a:cubicBezTo>
                  <a:pt x="1225946" y="367146"/>
                  <a:pt x="1220387" y="366749"/>
                  <a:pt x="1215827" y="365371"/>
                </a:cubicBezTo>
                <a:lnTo>
                  <a:pt x="1215827" y="362018"/>
                </a:lnTo>
                <a:cubicBezTo>
                  <a:pt x="1220987" y="360043"/>
                  <a:pt x="1226333" y="356106"/>
                  <a:pt x="1226333" y="351375"/>
                </a:cubicBezTo>
                <a:lnTo>
                  <a:pt x="1226333" y="284737"/>
                </a:lnTo>
                <a:lnTo>
                  <a:pt x="1213454" y="279422"/>
                </a:lnTo>
                <a:lnTo>
                  <a:pt x="1213454" y="275076"/>
                </a:lnTo>
                <a:cubicBezTo>
                  <a:pt x="1222573" y="272517"/>
                  <a:pt x="1231493" y="271524"/>
                  <a:pt x="1237251" y="271524"/>
                </a:cubicBezTo>
                <a:lnTo>
                  <a:pt x="1242011" y="271524"/>
                </a:lnTo>
                <a:lnTo>
                  <a:pt x="1242011" y="282179"/>
                </a:lnTo>
                <a:cubicBezTo>
                  <a:pt x="1248744" y="275473"/>
                  <a:pt x="1259850" y="271139"/>
                  <a:pt x="1271355" y="271139"/>
                </a:cubicBezTo>
                <a:close/>
                <a:moveTo>
                  <a:pt x="741879" y="271139"/>
                </a:moveTo>
                <a:cubicBezTo>
                  <a:pt x="758343" y="271139"/>
                  <a:pt x="769649" y="281583"/>
                  <a:pt x="769649" y="301887"/>
                </a:cubicBezTo>
                <a:lnTo>
                  <a:pt x="769649" y="357087"/>
                </a:lnTo>
                <a:lnTo>
                  <a:pt x="779955" y="360043"/>
                </a:lnTo>
                <a:lnTo>
                  <a:pt x="779955" y="363793"/>
                </a:lnTo>
                <a:cubicBezTo>
                  <a:pt x="774595" y="365967"/>
                  <a:pt x="767662" y="367146"/>
                  <a:pt x="759130" y="367146"/>
                </a:cubicBezTo>
                <a:cubicBezTo>
                  <a:pt x="754970" y="367146"/>
                  <a:pt x="750211" y="366749"/>
                  <a:pt x="746238" y="365371"/>
                </a:cubicBezTo>
                <a:lnTo>
                  <a:pt x="746238" y="362018"/>
                </a:lnTo>
                <a:cubicBezTo>
                  <a:pt x="751198" y="359844"/>
                  <a:pt x="753384" y="356106"/>
                  <a:pt x="753384" y="349003"/>
                </a:cubicBezTo>
                <a:lnTo>
                  <a:pt x="753384" y="311350"/>
                </a:lnTo>
                <a:cubicBezTo>
                  <a:pt x="753384" y="292039"/>
                  <a:pt x="745252" y="284737"/>
                  <a:pt x="733547" y="284737"/>
                </a:cubicBezTo>
                <a:cubicBezTo>
                  <a:pt x="725427" y="284737"/>
                  <a:pt x="717482" y="287494"/>
                  <a:pt x="713122" y="290847"/>
                </a:cubicBezTo>
                <a:lnTo>
                  <a:pt x="713122" y="357087"/>
                </a:lnTo>
                <a:lnTo>
                  <a:pt x="724227" y="360043"/>
                </a:lnTo>
                <a:lnTo>
                  <a:pt x="724227" y="363793"/>
                </a:lnTo>
                <a:cubicBezTo>
                  <a:pt x="717482" y="366153"/>
                  <a:pt x="711136" y="367146"/>
                  <a:pt x="701230" y="367146"/>
                </a:cubicBezTo>
                <a:cubicBezTo>
                  <a:pt x="696470" y="367146"/>
                  <a:pt x="690911" y="366749"/>
                  <a:pt x="686351" y="365371"/>
                </a:cubicBezTo>
                <a:lnTo>
                  <a:pt x="686351" y="362018"/>
                </a:lnTo>
                <a:cubicBezTo>
                  <a:pt x="691511" y="360043"/>
                  <a:pt x="696870" y="356106"/>
                  <a:pt x="696870" y="351375"/>
                </a:cubicBezTo>
                <a:lnTo>
                  <a:pt x="696870" y="284737"/>
                </a:lnTo>
                <a:lnTo>
                  <a:pt x="683978" y="279422"/>
                </a:lnTo>
                <a:lnTo>
                  <a:pt x="683978" y="275076"/>
                </a:lnTo>
                <a:cubicBezTo>
                  <a:pt x="693097" y="272517"/>
                  <a:pt x="702017" y="271524"/>
                  <a:pt x="707775" y="271524"/>
                </a:cubicBezTo>
                <a:lnTo>
                  <a:pt x="712535" y="271524"/>
                </a:lnTo>
                <a:lnTo>
                  <a:pt x="712535" y="282179"/>
                </a:lnTo>
                <a:cubicBezTo>
                  <a:pt x="719268" y="275473"/>
                  <a:pt x="730374" y="271139"/>
                  <a:pt x="741879" y="271139"/>
                </a:cubicBezTo>
                <a:close/>
                <a:moveTo>
                  <a:pt x="526453" y="271139"/>
                </a:moveTo>
                <a:cubicBezTo>
                  <a:pt x="535772" y="271139"/>
                  <a:pt x="544904" y="276069"/>
                  <a:pt x="548864" y="283160"/>
                </a:cubicBezTo>
                <a:cubicBezTo>
                  <a:pt x="555010" y="277050"/>
                  <a:pt x="568301" y="271139"/>
                  <a:pt x="579407" y="271139"/>
                </a:cubicBezTo>
                <a:cubicBezTo>
                  <a:pt x="596059" y="271139"/>
                  <a:pt x="606977" y="281186"/>
                  <a:pt x="606977" y="302483"/>
                </a:cubicBezTo>
                <a:lnTo>
                  <a:pt x="606977" y="357087"/>
                </a:lnTo>
                <a:lnTo>
                  <a:pt x="617283" y="360043"/>
                </a:lnTo>
                <a:lnTo>
                  <a:pt x="617283" y="363793"/>
                </a:lnTo>
                <a:cubicBezTo>
                  <a:pt x="611724" y="365967"/>
                  <a:pt x="604791" y="367146"/>
                  <a:pt x="596258" y="367146"/>
                </a:cubicBezTo>
                <a:cubicBezTo>
                  <a:pt x="592299" y="367146"/>
                  <a:pt x="587339" y="366749"/>
                  <a:pt x="583567" y="365371"/>
                </a:cubicBezTo>
                <a:lnTo>
                  <a:pt x="583567" y="362018"/>
                </a:lnTo>
                <a:cubicBezTo>
                  <a:pt x="588526" y="359844"/>
                  <a:pt x="590712" y="356106"/>
                  <a:pt x="590712" y="349003"/>
                </a:cubicBezTo>
                <a:lnTo>
                  <a:pt x="590712" y="310568"/>
                </a:lnTo>
                <a:cubicBezTo>
                  <a:pt x="590712" y="292623"/>
                  <a:pt x="582780" y="284737"/>
                  <a:pt x="570475" y="284737"/>
                </a:cubicBezTo>
                <a:cubicBezTo>
                  <a:pt x="563342" y="284737"/>
                  <a:pt x="556596" y="286513"/>
                  <a:pt x="551437" y="289270"/>
                </a:cubicBezTo>
                <a:cubicBezTo>
                  <a:pt x="552236" y="293418"/>
                  <a:pt x="552636" y="298932"/>
                  <a:pt x="552636" y="304060"/>
                </a:cubicBezTo>
                <a:lnTo>
                  <a:pt x="552636" y="357087"/>
                </a:lnTo>
                <a:lnTo>
                  <a:pt x="562942" y="360043"/>
                </a:lnTo>
                <a:lnTo>
                  <a:pt x="562942" y="363793"/>
                </a:lnTo>
                <a:cubicBezTo>
                  <a:pt x="557396" y="365967"/>
                  <a:pt x="550650" y="367146"/>
                  <a:pt x="542118" y="367146"/>
                </a:cubicBezTo>
                <a:cubicBezTo>
                  <a:pt x="537958" y="367146"/>
                  <a:pt x="533199" y="366749"/>
                  <a:pt x="529226" y="365371"/>
                </a:cubicBezTo>
                <a:lnTo>
                  <a:pt x="529226" y="362018"/>
                </a:lnTo>
                <a:cubicBezTo>
                  <a:pt x="534185" y="359844"/>
                  <a:pt x="536372" y="356106"/>
                  <a:pt x="536372" y="349003"/>
                </a:cubicBezTo>
                <a:lnTo>
                  <a:pt x="536372" y="312729"/>
                </a:lnTo>
                <a:cubicBezTo>
                  <a:pt x="536372" y="290847"/>
                  <a:pt x="529826" y="284737"/>
                  <a:pt x="517534" y="284737"/>
                </a:cubicBezTo>
                <a:cubicBezTo>
                  <a:pt x="509601" y="284737"/>
                  <a:pt x="502068" y="287494"/>
                  <a:pt x="497896" y="290847"/>
                </a:cubicBezTo>
                <a:lnTo>
                  <a:pt x="497896" y="357087"/>
                </a:lnTo>
                <a:lnTo>
                  <a:pt x="509001" y="360043"/>
                </a:lnTo>
                <a:lnTo>
                  <a:pt x="509001" y="363793"/>
                </a:lnTo>
                <a:cubicBezTo>
                  <a:pt x="502068" y="366153"/>
                  <a:pt x="495922" y="367146"/>
                  <a:pt x="486004" y="367146"/>
                </a:cubicBezTo>
                <a:cubicBezTo>
                  <a:pt x="481244" y="367146"/>
                  <a:pt x="475685" y="366749"/>
                  <a:pt x="471125" y="365371"/>
                </a:cubicBezTo>
                <a:lnTo>
                  <a:pt x="471125" y="362018"/>
                </a:lnTo>
                <a:cubicBezTo>
                  <a:pt x="476285" y="360043"/>
                  <a:pt x="481631" y="356106"/>
                  <a:pt x="481631" y="351375"/>
                </a:cubicBezTo>
                <a:lnTo>
                  <a:pt x="481631" y="284737"/>
                </a:lnTo>
                <a:lnTo>
                  <a:pt x="468752" y="279422"/>
                </a:lnTo>
                <a:lnTo>
                  <a:pt x="468752" y="275076"/>
                </a:lnTo>
                <a:cubicBezTo>
                  <a:pt x="477871" y="272517"/>
                  <a:pt x="486791" y="271524"/>
                  <a:pt x="492549" y="271524"/>
                </a:cubicBezTo>
                <a:lnTo>
                  <a:pt x="497309" y="271524"/>
                </a:lnTo>
                <a:lnTo>
                  <a:pt x="497309" y="282179"/>
                </a:lnTo>
                <a:cubicBezTo>
                  <a:pt x="504242" y="275473"/>
                  <a:pt x="514760" y="271139"/>
                  <a:pt x="526453" y="271139"/>
                </a:cubicBezTo>
                <a:close/>
                <a:moveTo>
                  <a:pt x="395187" y="270543"/>
                </a:moveTo>
                <a:cubicBezTo>
                  <a:pt x="402132" y="270543"/>
                  <a:pt x="405505" y="273499"/>
                  <a:pt x="405505" y="279025"/>
                </a:cubicBezTo>
                <a:cubicBezTo>
                  <a:pt x="405505" y="282763"/>
                  <a:pt x="404306" y="287109"/>
                  <a:pt x="402332" y="290847"/>
                </a:cubicBezTo>
                <a:cubicBezTo>
                  <a:pt x="398559" y="287892"/>
                  <a:pt x="394200" y="286314"/>
                  <a:pt x="390027" y="286314"/>
                </a:cubicBezTo>
                <a:cubicBezTo>
                  <a:pt x="383881" y="286314"/>
                  <a:pt x="378135" y="289071"/>
                  <a:pt x="372576" y="294399"/>
                </a:cubicBezTo>
                <a:lnTo>
                  <a:pt x="372576" y="357087"/>
                </a:lnTo>
                <a:lnTo>
                  <a:pt x="386267" y="360043"/>
                </a:lnTo>
                <a:lnTo>
                  <a:pt x="386267" y="363793"/>
                </a:lnTo>
                <a:cubicBezTo>
                  <a:pt x="379522" y="366153"/>
                  <a:pt x="372976" y="367146"/>
                  <a:pt x="361670" y="367146"/>
                </a:cubicBezTo>
                <a:cubicBezTo>
                  <a:pt x="355924" y="367146"/>
                  <a:pt x="350365" y="366749"/>
                  <a:pt x="345805" y="365371"/>
                </a:cubicBezTo>
                <a:lnTo>
                  <a:pt x="345805" y="362018"/>
                </a:lnTo>
                <a:cubicBezTo>
                  <a:pt x="350965" y="360043"/>
                  <a:pt x="356311" y="356106"/>
                  <a:pt x="356311" y="351375"/>
                </a:cubicBezTo>
                <a:lnTo>
                  <a:pt x="356311" y="284737"/>
                </a:lnTo>
                <a:lnTo>
                  <a:pt x="343432" y="279422"/>
                </a:lnTo>
                <a:lnTo>
                  <a:pt x="343432" y="275076"/>
                </a:lnTo>
                <a:cubicBezTo>
                  <a:pt x="352551" y="272518"/>
                  <a:pt x="361471" y="271524"/>
                  <a:pt x="367229" y="271524"/>
                </a:cubicBezTo>
                <a:lnTo>
                  <a:pt x="371989" y="271524"/>
                </a:lnTo>
                <a:lnTo>
                  <a:pt x="371989" y="285333"/>
                </a:lnTo>
                <a:lnTo>
                  <a:pt x="372176" y="285333"/>
                </a:lnTo>
                <a:lnTo>
                  <a:pt x="377735" y="279224"/>
                </a:lnTo>
                <a:cubicBezTo>
                  <a:pt x="383094" y="273499"/>
                  <a:pt x="388441" y="270543"/>
                  <a:pt x="395187" y="270543"/>
                </a:cubicBezTo>
                <a:close/>
                <a:moveTo>
                  <a:pt x="1608378" y="270344"/>
                </a:moveTo>
                <a:cubicBezTo>
                  <a:pt x="1624443" y="270344"/>
                  <a:pt x="1629789" y="275473"/>
                  <a:pt x="1629789" y="281980"/>
                </a:cubicBezTo>
                <a:cubicBezTo>
                  <a:pt x="1629789" y="285731"/>
                  <a:pt x="1628802" y="289071"/>
                  <a:pt x="1627416" y="292225"/>
                </a:cubicBezTo>
                <a:cubicBezTo>
                  <a:pt x="1619883" y="286314"/>
                  <a:pt x="1612738" y="283160"/>
                  <a:pt x="1604405" y="283160"/>
                </a:cubicBezTo>
                <a:cubicBezTo>
                  <a:pt x="1590727" y="283160"/>
                  <a:pt x="1579022" y="296572"/>
                  <a:pt x="1579022" y="319434"/>
                </a:cubicBezTo>
                <a:cubicBezTo>
                  <a:pt x="1579022" y="342893"/>
                  <a:pt x="1591526" y="354728"/>
                  <a:pt x="1606991" y="354728"/>
                </a:cubicBezTo>
                <a:cubicBezTo>
                  <a:pt x="1614724" y="354728"/>
                  <a:pt x="1623443" y="351375"/>
                  <a:pt x="1629602" y="346842"/>
                </a:cubicBezTo>
                <a:cubicBezTo>
                  <a:pt x="1630189" y="348022"/>
                  <a:pt x="1630589" y="349996"/>
                  <a:pt x="1630589" y="351772"/>
                </a:cubicBezTo>
                <a:cubicBezTo>
                  <a:pt x="1630589" y="361036"/>
                  <a:pt x="1620470" y="368326"/>
                  <a:pt x="1601632" y="368326"/>
                </a:cubicBezTo>
                <a:cubicBezTo>
                  <a:pt x="1580021" y="368326"/>
                  <a:pt x="1561770" y="350381"/>
                  <a:pt x="1561770" y="322986"/>
                </a:cubicBezTo>
                <a:cubicBezTo>
                  <a:pt x="1561770" y="290648"/>
                  <a:pt x="1582195" y="270344"/>
                  <a:pt x="1608378" y="270344"/>
                </a:cubicBezTo>
                <a:close/>
                <a:moveTo>
                  <a:pt x="308741" y="270344"/>
                </a:moveTo>
                <a:cubicBezTo>
                  <a:pt x="324806" y="270344"/>
                  <a:pt x="330152" y="275473"/>
                  <a:pt x="330152" y="281980"/>
                </a:cubicBezTo>
                <a:cubicBezTo>
                  <a:pt x="330152" y="285731"/>
                  <a:pt x="329165" y="289071"/>
                  <a:pt x="327779" y="292225"/>
                </a:cubicBezTo>
                <a:cubicBezTo>
                  <a:pt x="320246" y="286314"/>
                  <a:pt x="313101" y="283160"/>
                  <a:pt x="304768" y="283160"/>
                </a:cubicBezTo>
                <a:cubicBezTo>
                  <a:pt x="291090" y="283160"/>
                  <a:pt x="279385" y="296572"/>
                  <a:pt x="279385" y="319434"/>
                </a:cubicBezTo>
                <a:cubicBezTo>
                  <a:pt x="279385" y="342893"/>
                  <a:pt x="291877" y="354728"/>
                  <a:pt x="307354" y="354728"/>
                </a:cubicBezTo>
                <a:cubicBezTo>
                  <a:pt x="315087" y="354728"/>
                  <a:pt x="323806" y="351375"/>
                  <a:pt x="329952" y="346842"/>
                </a:cubicBezTo>
                <a:cubicBezTo>
                  <a:pt x="330552" y="348022"/>
                  <a:pt x="330952" y="349996"/>
                  <a:pt x="330952" y="351772"/>
                </a:cubicBezTo>
                <a:cubicBezTo>
                  <a:pt x="330952" y="361036"/>
                  <a:pt x="320833" y="368326"/>
                  <a:pt x="301995" y="368326"/>
                </a:cubicBezTo>
                <a:cubicBezTo>
                  <a:pt x="280384" y="368326"/>
                  <a:pt x="262133" y="350381"/>
                  <a:pt x="262133" y="322986"/>
                </a:cubicBezTo>
                <a:cubicBezTo>
                  <a:pt x="262133" y="290648"/>
                  <a:pt x="282558" y="270344"/>
                  <a:pt x="308741" y="270344"/>
                </a:cubicBezTo>
                <a:close/>
                <a:moveTo>
                  <a:pt x="1972897" y="270145"/>
                </a:moveTo>
                <a:cubicBezTo>
                  <a:pt x="1994321" y="270145"/>
                  <a:pt x="2007212" y="284339"/>
                  <a:pt x="2007212" y="307016"/>
                </a:cubicBezTo>
                <a:cubicBezTo>
                  <a:pt x="2007212" y="310766"/>
                  <a:pt x="2007212" y="314703"/>
                  <a:pt x="2007012" y="319633"/>
                </a:cubicBezTo>
                <a:lnTo>
                  <a:pt x="1948500" y="319633"/>
                </a:lnTo>
                <a:cubicBezTo>
                  <a:pt x="1948500" y="341713"/>
                  <a:pt x="1961391" y="354529"/>
                  <a:pt x="1977856" y="354529"/>
                </a:cubicBezTo>
                <a:cubicBezTo>
                  <a:pt x="1987575" y="354529"/>
                  <a:pt x="1998281" y="351176"/>
                  <a:pt x="2005813" y="346047"/>
                </a:cubicBezTo>
                <a:cubicBezTo>
                  <a:pt x="2006213" y="347040"/>
                  <a:pt x="2006613" y="349201"/>
                  <a:pt x="2006613" y="351176"/>
                </a:cubicBezTo>
                <a:cubicBezTo>
                  <a:pt x="2006613" y="360042"/>
                  <a:pt x="1993521" y="368326"/>
                  <a:pt x="1972497" y="368326"/>
                </a:cubicBezTo>
                <a:cubicBezTo>
                  <a:pt x="1949899" y="368326"/>
                  <a:pt x="1931448" y="350778"/>
                  <a:pt x="1931448" y="323184"/>
                </a:cubicBezTo>
                <a:cubicBezTo>
                  <a:pt x="1931448" y="288885"/>
                  <a:pt x="1952272" y="270145"/>
                  <a:pt x="1972897" y="270145"/>
                </a:cubicBezTo>
                <a:close/>
                <a:moveTo>
                  <a:pt x="1509529" y="270145"/>
                </a:moveTo>
                <a:cubicBezTo>
                  <a:pt x="1529566" y="270145"/>
                  <a:pt x="1541458" y="280204"/>
                  <a:pt x="1541458" y="296572"/>
                </a:cubicBezTo>
                <a:cubicBezTo>
                  <a:pt x="1541458" y="300906"/>
                  <a:pt x="1540859" y="310766"/>
                  <a:pt x="1540659" y="316478"/>
                </a:cubicBezTo>
                <a:lnTo>
                  <a:pt x="1540072" y="348419"/>
                </a:lnTo>
                <a:cubicBezTo>
                  <a:pt x="1541458" y="351970"/>
                  <a:pt x="1544431" y="355708"/>
                  <a:pt x="1548004" y="358465"/>
                </a:cubicBezTo>
                <a:cubicBezTo>
                  <a:pt x="1545031" y="362017"/>
                  <a:pt x="1539672" y="365966"/>
                  <a:pt x="1534513" y="368524"/>
                </a:cubicBezTo>
                <a:cubicBezTo>
                  <a:pt x="1530753" y="366152"/>
                  <a:pt x="1527779" y="362998"/>
                  <a:pt x="1525393" y="358863"/>
                </a:cubicBezTo>
                <a:cubicBezTo>
                  <a:pt x="1519847" y="364190"/>
                  <a:pt x="1509129" y="368326"/>
                  <a:pt x="1498623" y="368326"/>
                </a:cubicBezTo>
                <a:cubicBezTo>
                  <a:pt x="1483745" y="368326"/>
                  <a:pt x="1473439" y="359061"/>
                  <a:pt x="1473439" y="346444"/>
                </a:cubicBezTo>
                <a:cubicBezTo>
                  <a:pt x="1473439" y="329096"/>
                  <a:pt x="1492477" y="314305"/>
                  <a:pt x="1524994" y="314305"/>
                </a:cubicBezTo>
                <a:lnTo>
                  <a:pt x="1524994" y="308990"/>
                </a:lnTo>
                <a:cubicBezTo>
                  <a:pt x="1524994" y="287692"/>
                  <a:pt x="1519847" y="283160"/>
                  <a:pt x="1507355" y="283160"/>
                </a:cubicBezTo>
                <a:cubicBezTo>
                  <a:pt x="1496437" y="283160"/>
                  <a:pt x="1485931" y="287692"/>
                  <a:pt x="1477599" y="295975"/>
                </a:cubicBezTo>
                <a:cubicBezTo>
                  <a:pt x="1477199" y="294001"/>
                  <a:pt x="1477012" y="292225"/>
                  <a:pt x="1477012" y="290064"/>
                </a:cubicBezTo>
                <a:cubicBezTo>
                  <a:pt x="1477012" y="277447"/>
                  <a:pt x="1486331" y="270145"/>
                  <a:pt x="1509529" y="270145"/>
                </a:cubicBezTo>
                <a:close/>
                <a:moveTo>
                  <a:pt x="1166784" y="270145"/>
                </a:moveTo>
                <a:cubicBezTo>
                  <a:pt x="1188208" y="270145"/>
                  <a:pt x="1201099" y="284339"/>
                  <a:pt x="1201099" y="307016"/>
                </a:cubicBezTo>
                <a:cubicBezTo>
                  <a:pt x="1201099" y="310766"/>
                  <a:pt x="1201099" y="314703"/>
                  <a:pt x="1200899" y="319633"/>
                </a:cubicBezTo>
                <a:lnTo>
                  <a:pt x="1142387" y="319633"/>
                </a:lnTo>
                <a:cubicBezTo>
                  <a:pt x="1142387" y="341713"/>
                  <a:pt x="1155278" y="354529"/>
                  <a:pt x="1171743" y="354529"/>
                </a:cubicBezTo>
                <a:cubicBezTo>
                  <a:pt x="1181462" y="354529"/>
                  <a:pt x="1192168" y="351176"/>
                  <a:pt x="1199700" y="346047"/>
                </a:cubicBezTo>
                <a:cubicBezTo>
                  <a:pt x="1200100" y="347040"/>
                  <a:pt x="1200500" y="349201"/>
                  <a:pt x="1200500" y="351176"/>
                </a:cubicBezTo>
                <a:cubicBezTo>
                  <a:pt x="1200500" y="360042"/>
                  <a:pt x="1187408" y="368326"/>
                  <a:pt x="1166384" y="368326"/>
                </a:cubicBezTo>
                <a:cubicBezTo>
                  <a:pt x="1143786" y="368326"/>
                  <a:pt x="1125335" y="350778"/>
                  <a:pt x="1125335" y="323184"/>
                </a:cubicBezTo>
                <a:cubicBezTo>
                  <a:pt x="1125335" y="288885"/>
                  <a:pt x="1146159" y="270145"/>
                  <a:pt x="1166784" y="270145"/>
                </a:cubicBezTo>
                <a:close/>
                <a:moveTo>
                  <a:pt x="1038103" y="270145"/>
                </a:moveTo>
                <a:cubicBezTo>
                  <a:pt x="1059527" y="270145"/>
                  <a:pt x="1072406" y="284339"/>
                  <a:pt x="1072406" y="307016"/>
                </a:cubicBezTo>
                <a:cubicBezTo>
                  <a:pt x="1072406" y="310766"/>
                  <a:pt x="1072406" y="314703"/>
                  <a:pt x="1072218" y="319633"/>
                </a:cubicBezTo>
                <a:lnTo>
                  <a:pt x="1013718" y="319633"/>
                </a:lnTo>
                <a:cubicBezTo>
                  <a:pt x="1013718" y="341713"/>
                  <a:pt x="1026597" y="354529"/>
                  <a:pt x="1043062" y="354529"/>
                </a:cubicBezTo>
                <a:cubicBezTo>
                  <a:pt x="1052781" y="354529"/>
                  <a:pt x="1063487" y="351176"/>
                  <a:pt x="1071019" y="346047"/>
                </a:cubicBezTo>
                <a:cubicBezTo>
                  <a:pt x="1071419" y="347040"/>
                  <a:pt x="1071819" y="349201"/>
                  <a:pt x="1071819" y="351176"/>
                </a:cubicBezTo>
                <a:cubicBezTo>
                  <a:pt x="1071819" y="360042"/>
                  <a:pt x="1058727" y="368326"/>
                  <a:pt x="1037703" y="368326"/>
                </a:cubicBezTo>
                <a:cubicBezTo>
                  <a:pt x="1015105" y="368326"/>
                  <a:pt x="996654" y="350778"/>
                  <a:pt x="996654" y="323184"/>
                </a:cubicBezTo>
                <a:cubicBezTo>
                  <a:pt x="996654" y="288885"/>
                  <a:pt x="1017478" y="270145"/>
                  <a:pt x="1038103" y="270145"/>
                </a:cubicBezTo>
                <a:close/>
                <a:moveTo>
                  <a:pt x="828512" y="270145"/>
                </a:moveTo>
                <a:cubicBezTo>
                  <a:pt x="848549" y="270145"/>
                  <a:pt x="860441" y="280204"/>
                  <a:pt x="860441" y="296572"/>
                </a:cubicBezTo>
                <a:cubicBezTo>
                  <a:pt x="860441" y="300906"/>
                  <a:pt x="859842" y="310766"/>
                  <a:pt x="859642" y="316478"/>
                </a:cubicBezTo>
                <a:lnTo>
                  <a:pt x="859055" y="348419"/>
                </a:lnTo>
                <a:cubicBezTo>
                  <a:pt x="860441" y="351970"/>
                  <a:pt x="863414" y="355708"/>
                  <a:pt x="866987" y="358465"/>
                </a:cubicBezTo>
                <a:cubicBezTo>
                  <a:pt x="864014" y="362017"/>
                  <a:pt x="858655" y="365966"/>
                  <a:pt x="853496" y="368524"/>
                </a:cubicBezTo>
                <a:cubicBezTo>
                  <a:pt x="849736" y="366152"/>
                  <a:pt x="846762" y="362998"/>
                  <a:pt x="844376" y="358863"/>
                </a:cubicBezTo>
                <a:cubicBezTo>
                  <a:pt x="838830" y="364190"/>
                  <a:pt x="828112" y="368326"/>
                  <a:pt x="817606" y="368326"/>
                </a:cubicBezTo>
                <a:cubicBezTo>
                  <a:pt x="802728" y="368326"/>
                  <a:pt x="792422" y="359061"/>
                  <a:pt x="792422" y="346444"/>
                </a:cubicBezTo>
                <a:cubicBezTo>
                  <a:pt x="792422" y="329096"/>
                  <a:pt x="811460" y="314305"/>
                  <a:pt x="843977" y="314305"/>
                </a:cubicBezTo>
                <a:lnTo>
                  <a:pt x="843977" y="308990"/>
                </a:lnTo>
                <a:cubicBezTo>
                  <a:pt x="843977" y="287692"/>
                  <a:pt x="838830" y="283160"/>
                  <a:pt x="826338" y="283160"/>
                </a:cubicBezTo>
                <a:cubicBezTo>
                  <a:pt x="815420" y="283160"/>
                  <a:pt x="804914" y="287692"/>
                  <a:pt x="796582" y="295975"/>
                </a:cubicBezTo>
                <a:cubicBezTo>
                  <a:pt x="796182" y="294001"/>
                  <a:pt x="795995" y="292225"/>
                  <a:pt x="795995" y="290064"/>
                </a:cubicBezTo>
                <a:cubicBezTo>
                  <a:pt x="795995" y="277447"/>
                  <a:pt x="805314" y="270145"/>
                  <a:pt x="828512" y="270145"/>
                </a:cubicBezTo>
                <a:close/>
                <a:moveTo>
                  <a:pt x="1733186" y="269959"/>
                </a:moveTo>
                <a:cubicBezTo>
                  <a:pt x="1749051" y="269959"/>
                  <a:pt x="1755397" y="274678"/>
                  <a:pt x="1755397" y="282179"/>
                </a:cubicBezTo>
                <a:cubicBezTo>
                  <a:pt x="1755397" y="285134"/>
                  <a:pt x="1754998" y="287693"/>
                  <a:pt x="1754410" y="290450"/>
                </a:cubicBezTo>
                <a:cubicBezTo>
                  <a:pt x="1748064" y="286115"/>
                  <a:pt x="1739333" y="282961"/>
                  <a:pt x="1731800" y="282961"/>
                </a:cubicBezTo>
                <a:cubicBezTo>
                  <a:pt x="1719108" y="282961"/>
                  <a:pt x="1713162" y="288487"/>
                  <a:pt x="1713162" y="295193"/>
                </a:cubicBezTo>
                <a:cubicBezTo>
                  <a:pt x="1713162" y="302284"/>
                  <a:pt x="1716722" y="306221"/>
                  <a:pt x="1728627" y="310766"/>
                </a:cubicBezTo>
                <a:lnTo>
                  <a:pt x="1739333" y="314902"/>
                </a:lnTo>
                <a:cubicBezTo>
                  <a:pt x="1753611" y="320428"/>
                  <a:pt x="1758970" y="327717"/>
                  <a:pt x="1758970" y="339354"/>
                </a:cubicBezTo>
                <a:cubicBezTo>
                  <a:pt x="1758970" y="354529"/>
                  <a:pt x="1744292" y="368326"/>
                  <a:pt x="1722081" y="368326"/>
                </a:cubicBezTo>
                <a:cubicBezTo>
                  <a:pt x="1704630" y="368326"/>
                  <a:pt x="1696897" y="362812"/>
                  <a:pt x="1696897" y="352157"/>
                </a:cubicBezTo>
                <a:cubicBezTo>
                  <a:pt x="1696897" y="349400"/>
                  <a:pt x="1697497" y="346246"/>
                  <a:pt x="1698683" y="344073"/>
                </a:cubicBezTo>
                <a:cubicBezTo>
                  <a:pt x="1707603" y="352356"/>
                  <a:pt x="1716135" y="356503"/>
                  <a:pt x="1726641" y="356503"/>
                </a:cubicBezTo>
                <a:cubicBezTo>
                  <a:pt x="1737746" y="356503"/>
                  <a:pt x="1743505" y="351176"/>
                  <a:pt x="1743505" y="344271"/>
                </a:cubicBezTo>
                <a:cubicBezTo>
                  <a:pt x="1743505" y="337379"/>
                  <a:pt x="1739532" y="333045"/>
                  <a:pt x="1726441" y="327519"/>
                </a:cubicBezTo>
                <a:lnTo>
                  <a:pt x="1716535" y="323383"/>
                </a:lnTo>
                <a:cubicBezTo>
                  <a:pt x="1705029" y="318453"/>
                  <a:pt x="1698683" y="310170"/>
                  <a:pt x="1698683" y="298931"/>
                </a:cubicBezTo>
                <a:cubicBezTo>
                  <a:pt x="1698683" y="283359"/>
                  <a:pt x="1712562" y="269959"/>
                  <a:pt x="1733186" y="269959"/>
                </a:cubicBezTo>
                <a:close/>
                <a:moveTo>
                  <a:pt x="222883" y="269959"/>
                </a:moveTo>
                <a:cubicBezTo>
                  <a:pt x="238748" y="269959"/>
                  <a:pt x="245094" y="274678"/>
                  <a:pt x="245094" y="282179"/>
                </a:cubicBezTo>
                <a:cubicBezTo>
                  <a:pt x="245094" y="285134"/>
                  <a:pt x="244695" y="287693"/>
                  <a:pt x="244107" y="290450"/>
                </a:cubicBezTo>
                <a:cubicBezTo>
                  <a:pt x="237761" y="286115"/>
                  <a:pt x="229030" y="282961"/>
                  <a:pt x="221497" y="282961"/>
                </a:cubicBezTo>
                <a:cubicBezTo>
                  <a:pt x="208805" y="282961"/>
                  <a:pt x="202859" y="288487"/>
                  <a:pt x="202859" y="295193"/>
                </a:cubicBezTo>
                <a:cubicBezTo>
                  <a:pt x="202859" y="302284"/>
                  <a:pt x="206431" y="306221"/>
                  <a:pt x="218324" y="310766"/>
                </a:cubicBezTo>
                <a:lnTo>
                  <a:pt x="229030" y="314902"/>
                </a:lnTo>
                <a:cubicBezTo>
                  <a:pt x="243308" y="320428"/>
                  <a:pt x="248667" y="327717"/>
                  <a:pt x="248667" y="339354"/>
                </a:cubicBezTo>
                <a:cubicBezTo>
                  <a:pt x="248667" y="354529"/>
                  <a:pt x="233989" y="368326"/>
                  <a:pt x="211778" y="368326"/>
                </a:cubicBezTo>
                <a:cubicBezTo>
                  <a:pt x="194327" y="368326"/>
                  <a:pt x="186594" y="362812"/>
                  <a:pt x="186594" y="352157"/>
                </a:cubicBezTo>
                <a:cubicBezTo>
                  <a:pt x="186594" y="349400"/>
                  <a:pt x="187194" y="346246"/>
                  <a:pt x="188380" y="344073"/>
                </a:cubicBezTo>
                <a:cubicBezTo>
                  <a:pt x="197300" y="352356"/>
                  <a:pt x="205832" y="356503"/>
                  <a:pt x="216338" y="356503"/>
                </a:cubicBezTo>
                <a:cubicBezTo>
                  <a:pt x="227443" y="356503"/>
                  <a:pt x="233202" y="351176"/>
                  <a:pt x="233202" y="344271"/>
                </a:cubicBezTo>
                <a:cubicBezTo>
                  <a:pt x="233202" y="337379"/>
                  <a:pt x="229229" y="333045"/>
                  <a:pt x="216138" y="327519"/>
                </a:cubicBezTo>
                <a:lnTo>
                  <a:pt x="206232" y="323383"/>
                </a:lnTo>
                <a:cubicBezTo>
                  <a:pt x="194726" y="318453"/>
                  <a:pt x="188380" y="310170"/>
                  <a:pt x="188380" y="298931"/>
                </a:cubicBezTo>
                <a:cubicBezTo>
                  <a:pt x="188380" y="283359"/>
                  <a:pt x="202259" y="269959"/>
                  <a:pt x="222883" y="269959"/>
                </a:cubicBezTo>
                <a:close/>
                <a:moveTo>
                  <a:pt x="907636" y="256945"/>
                </a:moveTo>
                <a:lnTo>
                  <a:pt x="906836" y="274679"/>
                </a:lnTo>
                <a:lnTo>
                  <a:pt x="933020" y="274679"/>
                </a:lnTo>
                <a:lnTo>
                  <a:pt x="931620" y="285334"/>
                </a:lnTo>
                <a:lnTo>
                  <a:pt x="906237" y="285334"/>
                </a:lnTo>
                <a:lnTo>
                  <a:pt x="905849" y="310171"/>
                </a:lnTo>
                <a:cubicBezTo>
                  <a:pt x="905649" y="318454"/>
                  <a:pt x="905649" y="325942"/>
                  <a:pt x="905649" y="333232"/>
                </a:cubicBezTo>
                <a:cubicBezTo>
                  <a:pt x="905649" y="349202"/>
                  <a:pt x="910409" y="354728"/>
                  <a:pt x="917742" y="354728"/>
                </a:cubicBezTo>
                <a:cubicBezTo>
                  <a:pt x="923501" y="354728"/>
                  <a:pt x="928448" y="352754"/>
                  <a:pt x="932420" y="349599"/>
                </a:cubicBezTo>
                <a:lnTo>
                  <a:pt x="934406" y="350382"/>
                </a:lnTo>
                <a:cubicBezTo>
                  <a:pt x="933607" y="362018"/>
                  <a:pt x="926674" y="367929"/>
                  <a:pt x="912982" y="367929"/>
                </a:cubicBezTo>
                <a:cubicBezTo>
                  <a:pt x="897117" y="367929"/>
                  <a:pt x="889385" y="359658"/>
                  <a:pt x="889385" y="340534"/>
                </a:cubicBezTo>
                <a:cubicBezTo>
                  <a:pt x="889385" y="331071"/>
                  <a:pt x="889785" y="320615"/>
                  <a:pt x="889984" y="311549"/>
                </a:cubicBezTo>
                <a:lnTo>
                  <a:pt x="890572" y="285334"/>
                </a:lnTo>
                <a:lnTo>
                  <a:pt x="879666" y="285334"/>
                </a:lnTo>
                <a:lnTo>
                  <a:pt x="879666" y="278826"/>
                </a:lnTo>
                <a:lnTo>
                  <a:pt x="901090" y="257727"/>
                </a:lnTo>
                <a:close/>
                <a:moveTo>
                  <a:pt x="48188" y="250238"/>
                </a:moveTo>
                <a:cubicBezTo>
                  <a:pt x="45015" y="250238"/>
                  <a:pt x="41449" y="250437"/>
                  <a:pt x="37876" y="250835"/>
                </a:cubicBezTo>
                <a:lnTo>
                  <a:pt x="37876" y="354926"/>
                </a:lnTo>
                <a:cubicBezTo>
                  <a:pt x="41449" y="355311"/>
                  <a:pt x="44222" y="355709"/>
                  <a:pt x="47595" y="355709"/>
                </a:cubicBezTo>
                <a:cubicBezTo>
                  <a:pt x="75552" y="355709"/>
                  <a:pt x="98562" y="336199"/>
                  <a:pt x="98562" y="301105"/>
                </a:cubicBezTo>
                <a:cubicBezTo>
                  <a:pt x="98562" y="268369"/>
                  <a:pt x="76545" y="250238"/>
                  <a:pt x="48188" y="250238"/>
                </a:cubicBezTo>
                <a:close/>
                <a:moveTo>
                  <a:pt x="1401223" y="249443"/>
                </a:moveTo>
                <a:cubicBezTo>
                  <a:pt x="1398637" y="249443"/>
                  <a:pt x="1395264" y="249841"/>
                  <a:pt x="1392691" y="250238"/>
                </a:cubicBezTo>
                <a:lnTo>
                  <a:pt x="1392691" y="305438"/>
                </a:lnTo>
                <a:lnTo>
                  <a:pt x="1400423" y="305438"/>
                </a:lnTo>
                <a:cubicBezTo>
                  <a:pt x="1415888" y="305438"/>
                  <a:pt x="1428580" y="295379"/>
                  <a:pt x="1428580" y="274876"/>
                </a:cubicBezTo>
                <a:cubicBezTo>
                  <a:pt x="1428580" y="258720"/>
                  <a:pt x="1418274" y="249443"/>
                  <a:pt x="1401223" y="249443"/>
                </a:cubicBezTo>
                <a:close/>
                <a:moveTo>
                  <a:pt x="48582" y="238801"/>
                </a:moveTo>
                <a:cubicBezTo>
                  <a:pt x="90230" y="238801"/>
                  <a:pt x="117794" y="259900"/>
                  <a:pt x="117794" y="297752"/>
                </a:cubicBezTo>
                <a:cubicBezTo>
                  <a:pt x="117794" y="341117"/>
                  <a:pt x="84478" y="367345"/>
                  <a:pt x="45609" y="367345"/>
                </a:cubicBezTo>
                <a:cubicBezTo>
                  <a:pt x="29944" y="367345"/>
                  <a:pt x="21811" y="367146"/>
                  <a:pt x="9319" y="365370"/>
                </a:cubicBezTo>
                <a:lnTo>
                  <a:pt x="9319" y="361620"/>
                </a:lnTo>
                <a:cubicBezTo>
                  <a:pt x="16458" y="359459"/>
                  <a:pt x="20824" y="355709"/>
                  <a:pt x="20824" y="346643"/>
                </a:cubicBezTo>
                <a:lnTo>
                  <a:pt x="20824" y="250040"/>
                </a:lnTo>
                <a:lnTo>
                  <a:pt x="8326" y="245904"/>
                </a:lnTo>
                <a:lnTo>
                  <a:pt x="8326" y="241570"/>
                </a:lnTo>
                <a:cubicBezTo>
                  <a:pt x="21218" y="239397"/>
                  <a:pt x="32323" y="238801"/>
                  <a:pt x="48582" y="238801"/>
                </a:cubicBezTo>
                <a:close/>
                <a:moveTo>
                  <a:pt x="1402409" y="238602"/>
                </a:moveTo>
                <a:cubicBezTo>
                  <a:pt x="1432353" y="238602"/>
                  <a:pt x="1446631" y="250238"/>
                  <a:pt x="1446631" y="271921"/>
                </a:cubicBezTo>
                <a:cubicBezTo>
                  <a:pt x="1446631" y="291443"/>
                  <a:pt x="1435726" y="304259"/>
                  <a:pt x="1418074" y="309574"/>
                </a:cubicBezTo>
                <a:lnTo>
                  <a:pt x="1446032" y="346842"/>
                </a:lnTo>
                <a:cubicBezTo>
                  <a:pt x="1450791" y="353150"/>
                  <a:pt x="1457337" y="357882"/>
                  <a:pt x="1464482" y="360241"/>
                </a:cubicBezTo>
                <a:lnTo>
                  <a:pt x="1464482" y="363992"/>
                </a:lnTo>
                <a:cubicBezTo>
                  <a:pt x="1460710" y="366550"/>
                  <a:pt x="1455751" y="368326"/>
                  <a:pt x="1449405" y="368326"/>
                </a:cubicBezTo>
                <a:cubicBezTo>
                  <a:pt x="1440872" y="368326"/>
                  <a:pt x="1435326" y="364973"/>
                  <a:pt x="1428181" y="354330"/>
                </a:cubicBezTo>
                <a:lnTo>
                  <a:pt x="1402010" y="314901"/>
                </a:lnTo>
                <a:lnTo>
                  <a:pt x="1392691" y="314901"/>
                </a:lnTo>
                <a:lnTo>
                  <a:pt x="1392691" y="356503"/>
                </a:lnTo>
                <a:lnTo>
                  <a:pt x="1405183" y="359657"/>
                </a:lnTo>
                <a:lnTo>
                  <a:pt x="1405183" y="363992"/>
                </a:lnTo>
                <a:cubicBezTo>
                  <a:pt x="1398637" y="365966"/>
                  <a:pt x="1391304" y="367345"/>
                  <a:pt x="1382572" y="367345"/>
                </a:cubicBezTo>
                <a:cubicBezTo>
                  <a:pt x="1375639" y="367345"/>
                  <a:pt x="1369680" y="366748"/>
                  <a:pt x="1363934" y="365370"/>
                </a:cubicBezTo>
                <a:lnTo>
                  <a:pt x="1363934" y="361620"/>
                </a:lnTo>
                <a:cubicBezTo>
                  <a:pt x="1371666" y="359459"/>
                  <a:pt x="1375439" y="355510"/>
                  <a:pt x="1375439" y="346643"/>
                </a:cubicBezTo>
                <a:lnTo>
                  <a:pt x="1375439" y="249841"/>
                </a:lnTo>
                <a:lnTo>
                  <a:pt x="1362947" y="245904"/>
                </a:lnTo>
                <a:lnTo>
                  <a:pt x="1362947" y="241570"/>
                </a:lnTo>
                <a:cubicBezTo>
                  <a:pt x="1375439" y="239397"/>
                  <a:pt x="1386744" y="238602"/>
                  <a:pt x="1402409" y="238602"/>
                </a:cubicBezTo>
                <a:close/>
                <a:moveTo>
                  <a:pt x="1664980" y="230518"/>
                </a:moveTo>
                <a:cubicBezTo>
                  <a:pt x="1670527" y="230518"/>
                  <a:pt x="1675286" y="234666"/>
                  <a:pt x="1675286" y="241173"/>
                </a:cubicBezTo>
                <a:cubicBezTo>
                  <a:pt x="1675286" y="248065"/>
                  <a:pt x="1670527" y="253393"/>
                  <a:pt x="1664181" y="253393"/>
                </a:cubicBezTo>
                <a:cubicBezTo>
                  <a:pt x="1658234" y="253393"/>
                  <a:pt x="1653675" y="248661"/>
                  <a:pt x="1653675" y="242154"/>
                </a:cubicBezTo>
                <a:cubicBezTo>
                  <a:pt x="1653675" y="236044"/>
                  <a:pt x="1658035" y="230518"/>
                  <a:pt x="1664980" y="230518"/>
                </a:cubicBezTo>
                <a:close/>
                <a:moveTo>
                  <a:pt x="966336" y="230518"/>
                </a:moveTo>
                <a:cubicBezTo>
                  <a:pt x="971882" y="230518"/>
                  <a:pt x="976642" y="234666"/>
                  <a:pt x="976642" y="241173"/>
                </a:cubicBezTo>
                <a:cubicBezTo>
                  <a:pt x="976642" y="248065"/>
                  <a:pt x="971882" y="253393"/>
                  <a:pt x="965536" y="253393"/>
                </a:cubicBezTo>
                <a:cubicBezTo>
                  <a:pt x="959590" y="253393"/>
                  <a:pt x="955030" y="248661"/>
                  <a:pt x="955030" y="242154"/>
                </a:cubicBezTo>
                <a:cubicBezTo>
                  <a:pt x="955030" y="236044"/>
                  <a:pt x="959390" y="230518"/>
                  <a:pt x="966336" y="230518"/>
                </a:cubicBezTo>
                <a:close/>
                <a:moveTo>
                  <a:pt x="652561" y="230518"/>
                </a:moveTo>
                <a:cubicBezTo>
                  <a:pt x="658107" y="230518"/>
                  <a:pt x="662867" y="234666"/>
                  <a:pt x="662867" y="241173"/>
                </a:cubicBezTo>
                <a:cubicBezTo>
                  <a:pt x="662867" y="248065"/>
                  <a:pt x="658107" y="253393"/>
                  <a:pt x="651761" y="253393"/>
                </a:cubicBezTo>
                <a:cubicBezTo>
                  <a:pt x="645815" y="253393"/>
                  <a:pt x="641255" y="248661"/>
                  <a:pt x="641255" y="242154"/>
                </a:cubicBezTo>
                <a:cubicBezTo>
                  <a:pt x="641255" y="236044"/>
                  <a:pt x="645615" y="230518"/>
                  <a:pt x="652561" y="230518"/>
                </a:cubicBezTo>
                <a:close/>
                <a:moveTo>
                  <a:pt x="437335" y="230518"/>
                </a:moveTo>
                <a:cubicBezTo>
                  <a:pt x="442882" y="230518"/>
                  <a:pt x="447641" y="234666"/>
                  <a:pt x="447641" y="241173"/>
                </a:cubicBezTo>
                <a:cubicBezTo>
                  <a:pt x="447641" y="248065"/>
                  <a:pt x="442882" y="253393"/>
                  <a:pt x="436536" y="253393"/>
                </a:cubicBezTo>
                <a:cubicBezTo>
                  <a:pt x="430589" y="253393"/>
                  <a:pt x="426030" y="248661"/>
                  <a:pt x="426030" y="242154"/>
                </a:cubicBezTo>
                <a:cubicBezTo>
                  <a:pt x="426030" y="236044"/>
                  <a:pt x="430390" y="230518"/>
                  <a:pt x="437335" y="230518"/>
                </a:cubicBezTo>
                <a:close/>
                <a:moveTo>
                  <a:pt x="154676" y="230518"/>
                </a:moveTo>
                <a:cubicBezTo>
                  <a:pt x="160223" y="230518"/>
                  <a:pt x="164982" y="234666"/>
                  <a:pt x="164982" y="241173"/>
                </a:cubicBezTo>
                <a:cubicBezTo>
                  <a:pt x="164982" y="248065"/>
                  <a:pt x="160223" y="253393"/>
                  <a:pt x="153877" y="253393"/>
                </a:cubicBezTo>
                <a:cubicBezTo>
                  <a:pt x="147931" y="253393"/>
                  <a:pt x="143371" y="248661"/>
                  <a:pt x="143371" y="242154"/>
                </a:cubicBezTo>
                <a:cubicBezTo>
                  <a:pt x="143371" y="236044"/>
                  <a:pt x="147731" y="230518"/>
                  <a:pt x="154676" y="230518"/>
                </a:cubicBezTo>
                <a:close/>
                <a:moveTo>
                  <a:pt x="1988562" y="148854"/>
                </a:moveTo>
                <a:cubicBezTo>
                  <a:pt x="1982803" y="151412"/>
                  <a:pt x="1978443" y="157919"/>
                  <a:pt x="1978443" y="164625"/>
                </a:cubicBezTo>
                <a:cubicBezTo>
                  <a:pt x="1978443" y="172709"/>
                  <a:pt x="1987175" y="179602"/>
                  <a:pt x="2003827" y="179602"/>
                </a:cubicBezTo>
                <a:cubicBezTo>
                  <a:pt x="2022665" y="179602"/>
                  <a:pt x="2035170" y="170338"/>
                  <a:pt x="2035170" y="160875"/>
                </a:cubicBezTo>
                <a:cubicBezTo>
                  <a:pt x="2035170" y="153188"/>
                  <a:pt x="2030011" y="148854"/>
                  <a:pt x="2020492" y="148854"/>
                </a:cubicBezTo>
                <a:close/>
                <a:moveTo>
                  <a:pt x="1505819" y="99757"/>
                </a:moveTo>
                <a:cubicBezTo>
                  <a:pt x="1483420" y="99757"/>
                  <a:pt x="1471316" y="109022"/>
                  <a:pt x="1471316" y="119670"/>
                </a:cubicBezTo>
                <a:cubicBezTo>
                  <a:pt x="1471316" y="127556"/>
                  <a:pt x="1476675" y="132685"/>
                  <a:pt x="1486781" y="132685"/>
                </a:cubicBezTo>
                <a:cubicBezTo>
                  <a:pt x="1492939" y="132685"/>
                  <a:pt x="1500859" y="130313"/>
                  <a:pt x="1505819" y="127357"/>
                </a:cubicBezTo>
                <a:close/>
                <a:moveTo>
                  <a:pt x="683291" y="99757"/>
                </a:moveTo>
                <a:cubicBezTo>
                  <a:pt x="660892" y="99757"/>
                  <a:pt x="648788" y="109022"/>
                  <a:pt x="648788" y="119670"/>
                </a:cubicBezTo>
                <a:cubicBezTo>
                  <a:pt x="648788" y="127556"/>
                  <a:pt x="654147" y="132685"/>
                  <a:pt x="664253" y="132685"/>
                </a:cubicBezTo>
                <a:cubicBezTo>
                  <a:pt x="670411" y="132685"/>
                  <a:pt x="678331" y="130313"/>
                  <a:pt x="683291" y="127357"/>
                </a:cubicBezTo>
                <a:close/>
                <a:moveTo>
                  <a:pt x="594960" y="99757"/>
                </a:moveTo>
                <a:cubicBezTo>
                  <a:pt x="572549" y="99757"/>
                  <a:pt x="560457" y="109022"/>
                  <a:pt x="560457" y="119670"/>
                </a:cubicBezTo>
                <a:cubicBezTo>
                  <a:pt x="560457" y="127556"/>
                  <a:pt x="565816" y="132685"/>
                  <a:pt x="575922" y="132685"/>
                </a:cubicBezTo>
                <a:cubicBezTo>
                  <a:pt x="582068" y="132685"/>
                  <a:pt x="590013" y="130313"/>
                  <a:pt x="594960" y="127357"/>
                </a:cubicBezTo>
                <a:close/>
                <a:moveTo>
                  <a:pt x="180773" y="99757"/>
                </a:moveTo>
                <a:cubicBezTo>
                  <a:pt x="158368" y="99757"/>
                  <a:pt x="146270" y="109022"/>
                  <a:pt x="146270" y="119670"/>
                </a:cubicBezTo>
                <a:cubicBezTo>
                  <a:pt x="146270" y="127556"/>
                  <a:pt x="151629" y="132685"/>
                  <a:pt x="161735" y="132685"/>
                </a:cubicBezTo>
                <a:cubicBezTo>
                  <a:pt x="167881" y="132685"/>
                  <a:pt x="175826" y="130313"/>
                  <a:pt x="180773" y="127357"/>
                </a:cubicBezTo>
                <a:close/>
                <a:moveTo>
                  <a:pt x="1240162" y="57572"/>
                </a:moveTo>
                <a:cubicBezTo>
                  <a:pt x="1223297" y="57572"/>
                  <a:pt x="1210606" y="70779"/>
                  <a:pt x="1210606" y="98181"/>
                </a:cubicBezTo>
                <a:cubicBezTo>
                  <a:pt x="1210606" y="119671"/>
                  <a:pt x="1221911" y="131307"/>
                  <a:pt x="1234403" y="131307"/>
                </a:cubicBezTo>
                <a:cubicBezTo>
                  <a:pt x="1241948" y="131307"/>
                  <a:pt x="1250068" y="128736"/>
                  <a:pt x="1254640" y="124998"/>
                </a:cubicBezTo>
                <a:lnTo>
                  <a:pt x="1254640" y="59739"/>
                </a:lnTo>
                <a:cubicBezTo>
                  <a:pt x="1251267" y="58553"/>
                  <a:pt x="1245508" y="57572"/>
                  <a:pt x="1240162" y="57572"/>
                </a:cubicBezTo>
                <a:close/>
                <a:moveTo>
                  <a:pt x="1069508" y="57572"/>
                </a:moveTo>
                <a:cubicBezTo>
                  <a:pt x="1055817" y="57572"/>
                  <a:pt x="1042338" y="71171"/>
                  <a:pt x="1042338" y="97193"/>
                </a:cubicBezTo>
                <a:cubicBezTo>
                  <a:pt x="1042338" y="121049"/>
                  <a:pt x="1054830" y="133282"/>
                  <a:pt x="1068909" y="133282"/>
                </a:cubicBezTo>
                <a:cubicBezTo>
                  <a:pt x="1082200" y="133282"/>
                  <a:pt x="1096079" y="120466"/>
                  <a:pt x="1096079" y="93449"/>
                </a:cubicBezTo>
                <a:cubicBezTo>
                  <a:pt x="1096079" y="70382"/>
                  <a:pt x="1083587" y="57572"/>
                  <a:pt x="1069508" y="57572"/>
                </a:cubicBezTo>
                <a:close/>
                <a:moveTo>
                  <a:pt x="1649664" y="57571"/>
                </a:moveTo>
                <a:cubicBezTo>
                  <a:pt x="1635973" y="57571"/>
                  <a:pt x="1622494" y="71170"/>
                  <a:pt x="1622494" y="97193"/>
                </a:cubicBezTo>
                <a:cubicBezTo>
                  <a:pt x="1622494" y="121049"/>
                  <a:pt x="1634986" y="133281"/>
                  <a:pt x="1649065" y="133281"/>
                </a:cubicBezTo>
                <a:cubicBezTo>
                  <a:pt x="1662356" y="133281"/>
                  <a:pt x="1676235" y="120465"/>
                  <a:pt x="1676235" y="93448"/>
                </a:cubicBezTo>
                <a:cubicBezTo>
                  <a:pt x="1676235" y="70381"/>
                  <a:pt x="1663743" y="57571"/>
                  <a:pt x="1649664" y="57571"/>
                </a:cubicBezTo>
                <a:close/>
                <a:moveTo>
                  <a:pt x="964050" y="57571"/>
                </a:moveTo>
                <a:cubicBezTo>
                  <a:pt x="950359" y="57571"/>
                  <a:pt x="936880" y="71170"/>
                  <a:pt x="936880" y="97193"/>
                </a:cubicBezTo>
                <a:cubicBezTo>
                  <a:pt x="936880" y="121049"/>
                  <a:pt x="949372" y="133281"/>
                  <a:pt x="963451" y="133281"/>
                </a:cubicBezTo>
                <a:cubicBezTo>
                  <a:pt x="976742" y="133281"/>
                  <a:pt x="990621" y="120465"/>
                  <a:pt x="990621" y="93448"/>
                </a:cubicBezTo>
                <a:cubicBezTo>
                  <a:pt x="990621" y="70381"/>
                  <a:pt x="978129" y="57571"/>
                  <a:pt x="964050" y="57571"/>
                </a:cubicBezTo>
                <a:close/>
                <a:moveTo>
                  <a:pt x="378322" y="57571"/>
                </a:moveTo>
                <a:cubicBezTo>
                  <a:pt x="364631" y="57571"/>
                  <a:pt x="351152" y="71170"/>
                  <a:pt x="351152" y="97193"/>
                </a:cubicBezTo>
                <a:cubicBezTo>
                  <a:pt x="351152" y="121049"/>
                  <a:pt x="363644" y="133281"/>
                  <a:pt x="377723" y="133281"/>
                </a:cubicBezTo>
                <a:cubicBezTo>
                  <a:pt x="391014" y="133281"/>
                  <a:pt x="404893" y="120465"/>
                  <a:pt x="404893" y="93448"/>
                </a:cubicBezTo>
                <a:cubicBezTo>
                  <a:pt x="404893" y="70381"/>
                  <a:pt x="392401" y="57571"/>
                  <a:pt x="378322" y="57571"/>
                </a:cubicBezTo>
                <a:close/>
                <a:moveTo>
                  <a:pt x="2098592" y="56976"/>
                </a:moveTo>
                <a:cubicBezTo>
                  <a:pt x="2087687" y="56976"/>
                  <a:pt x="2076181" y="69990"/>
                  <a:pt x="2076181" y="85563"/>
                </a:cubicBezTo>
                <a:lnTo>
                  <a:pt x="2118617" y="85563"/>
                </a:lnTo>
                <a:cubicBezTo>
                  <a:pt x="2118617" y="66240"/>
                  <a:pt x="2110297" y="56976"/>
                  <a:pt x="2098592" y="56976"/>
                </a:cubicBezTo>
                <a:close/>
                <a:moveTo>
                  <a:pt x="1914983" y="56976"/>
                </a:moveTo>
                <a:cubicBezTo>
                  <a:pt x="1904078" y="56976"/>
                  <a:pt x="1892572" y="69990"/>
                  <a:pt x="1892572" y="85563"/>
                </a:cubicBezTo>
                <a:lnTo>
                  <a:pt x="1935008" y="85563"/>
                </a:lnTo>
                <a:cubicBezTo>
                  <a:pt x="1935008" y="66240"/>
                  <a:pt x="1926688" y="56976"/>
                  <a:pt x="1914983" y="56976"/>
                </a:cubicBezTo>
                <a:close/>
                <a:moveTo>
                  <a:pt x="2004827" y="56187"/>
                </a:moveTo>
                <a:cubicBezTo>
                  <a:pt x="1993521" y="56187"/>
                  <a:pt x="1984002" y="66836"/>
                  <a:pt x="1984002" y="83986"/>
                </a:cubicBezTo>
                <a:cubicBezTo>
                  <a:pt x="1984002" y="100546"/>
                  <a:pt x="1993321" y="108630"/>
                  <a:pt x="2003040" y="108630"/>
                </a:cubicBezTo>
                <a:cubicBezTo>
                  <a:pt x="2015133" y="108630"/>
                  <a:pt x="2024652" y="99956"/>
                  <a:pt x="2024652" y="80633"/>
                </a:cubicBezTo>
                <a:cubicBezTo>
                  <a:pt x="2024652" y="64073"/>
                  <a:pt x="2015332" y="56187"/>
                  <a:pt x="2004827" y="56187"/>
                </a:cubicBezTo>
                <a:close/>
                <a:moveTo>
                  <a:pt x="1316176" y="47712"/>
                </a:moveTo>
                <a:lnTo>
                  <a:pt x="1322522" y="47712"/>
                </a:lnTo>
                <a:lnTo>
                  <a:pt x="1321523" y="58355"/>
                </a:lnTo>
                <a:lnTo>
                  <a:pt x="1321523" y="133281"/>
                </a:lnTo>
                <a:lnTo>
                  <a:pt x="1332628" y="136237"/>
                </a:lnTo>
                <a:lnTo>
                  <a:pt x="1332628" y="139975"/>
                </a:lnTo>
                <a:cubicBezTo>
                  <a:pt x="1325895" y="142347"/>
                  <a:pt x="1319736" y="143328"/>
                  <a:pt x="1309630" y="143328"/>
                </a:cubicBezTo>
                <a:cubicBezTo>
                  <a:pt x="1305071" y="143328"/>
                  <a:pt x="1299312" y="142931"/>
                  <a:pt x="1294752" y="141552"/>
                </a:cubicBezTo>
                <a:lnTo>
                  <a:pt x="1294752" y="138199"/>
                </a:lnTo>
                <a:cubicBezTo>
                  <a:pt x="1300111" y="136237"/>
                  <a:pt x="1305258" y="132288"/>
                  <a:pt x="1305258" y="127557"/>
                </a:cubicBezTo>
                <a:lnTo>
                  <a:pt x="1305258" y="60919"/>
                </a:lnTo>
                <a:lnTo>
                  <a:pt x="1292566" y="55598"/>
                </a:lnTo>
                <a:lnTo>
                  <a:pt x="1292566" y="51456"/>
                </a:lnTo>
                <a:cubicBezTo>
                  <a:pt x="1301498" y="48892"/>
                  <a:pt x="1310617" y="47712"/>
                  <a:pt x="1316176" y="47712"/>
                </a:cubicBezTo>
                <a:close/>
                <a:moveTo>
                  <a:pt x="304919" y="47712"/>
                </a:moveTo>
                <a:lnTo>
                  <a:pt x="311265" y="47712"/>
                </a:lnTo>
                <a:lnTo>
                  <a:pt x="310266" y="58355"/>
                </a:lnTo>
                <a:lnTo>
                  <a:pt x="310266" y="133281"/>
                </a:lnTo>
                <a:lnTo>
                  <a:pt x="321371" y="136237"/>
                </a:lnTo>
                <a:lnTo>
                  <a:pt x="321371" y="139975"/>
                </a:lnTo>
                <a:cubicBezTo>
                  <a:pt x="314638" y="142347"/>
                  <a:pt x="308479" y="143328"/>
                  <a:pt x="298373" y="143328"/>
                </a:cubicBezTo>
                <a:cubicBezTo>
                  <a:pt x="293814" y="143328"/>
                  <a:pt x="288055" y="142931"/>
                  <a:pt x="283495" y="141552"/>
                </a:cubicBezTo>
                <a:lnTo>
                  <a:pt x="283495" y="138199"/>
                </a:lnTo>
                <a:cubicBezTo>
                  <a:pt x="288854" y="136237"/>
                  <a:pt x="294001" y="132288"/>
                  <a:pt x="294001" y="127557"/>
                </a:cubicBezTo>
                <a:lnTo>
                  <a:pt x="294001" y="60919"/>
                </a:lnTo>
                <a:lnTo>
                  <a:pt x="281309" y="55598"/>
                </a:lnTo>
                <a:lnTo>
                  <a:pt x="281309" y="51456"/>
                </a:lnTo>
                <a:cubicBezTo>
                  <a:pt x="290241" y="48892"/>
                  <a:pt x="299360" y="47712"/>
                  <a:pt x="304919" y="47712"/>
                </a:cubicBezTo>
                <a:close/>
                <a:moveTo>
                  <a:pt x="2204750" y="47314"/>
                </a:moveTo>
                <a:cubicBezTo>
                  <a:pt x="2221214" y="47314"/>
                  <a:pt x="2232520" y="57764"/>
                  <a:pt x="2232520" y="78075"/>
                </a:cubicBezTo>
                <a:lnTo>
                  <a:pt x="2232520" y="133281"/>
                </a:lnTo>
                <a:lnTo>
                  <a:pt x="2242826" y="136237"/>
                </a:lnTo>
                <a:lnTo>
                  <a:pt x="2242826" y="139975"/>
                </a:lnTo>
                <a:cubicBezTo>
                  <a:pt x="2237466" y="142148"/>
                  <a:pt x="2230533" y="143328"/>
                  <a:pt x="2222001" y="143328"/>
                </a:cubicBezTo>
                <a:cubicBezTo>
                  <a:pt x="2217841" y="143328"/>
                  <a:pt x="2213082" y="142930"/>
                  <a:pt x="2209109" y="141552"/>
                </a:cubicBezTo>
                <a:lnTo>
                  <a:pt x="2209109" y="138199"/>
                </a:lnTo>
                <a:cubicBezTo>
                  <a:pt x="2214069" y="136038"/>
                  <a:pt x="2216255" y="132288"/>
                  <a:pt x="2216255" y="125197"/>
                </a:cubicBezTo>
                <a:lnTo>
                  <a:pt x="2216255" y="87537"/>
                </a:lnTo>
                <a:cubicBezTo>
                  <a:pt x="2216255" y="68214"/>
                  <a:pt x="2208123" y="60918"/>
                  <a:pt x="2196418" y="60918"/>
                </a:cubicBezTo>
                <a:cubicBezTo>
                  <a:pt x="2188298" y="60918"/>
                  <a:pt x="2180353" y="63682"/>
                  <a:pt x="2175993" y="67035"/>
                </a:cubicBezTo>
                <a:lnTo>
                  <a:pt x="2175993" y="133281"/>
                </a:lnTo>
                <a:lnTo>
                  <a:pt x="2187098" y="136237"/>
                </a:lnTo>
                <a:lnTo>
                  <a:pt x="2187098" y="139975"/>
                </a:lnTo>
                <a:cubicBezTo>
                  <a:pt x="2180353" y="142347"/>
                  <a:pt x="2174007" y="143328"/>
                  <a:pt x="2164101" y="143328"/>
                </a:cubicBezTo>
                <a:cubicBezTo>
                  <a:pt x="2159341" y="143328"/>
                  <a:pt x="2153782" y="142930"/>
                  <a:pt x="2149222" y="141552"/>
                </a:cubicBezTo>
                <a:lnTo>
                  <a:pt x="2149222" y="138199"/>
                </a:lnTo>
                <a:cubicBezTo>
                  <a:pt x="2154382" y="136237"/>
                  <a:pt x="2159741" y="132288"/>
                  <a:pt x="2159741" y="127556"/>
                </a:cubicBezTo>
                <a:lnTo>
                  <a:pt x="2159741" y="60918"/>
                </a:lnTo>
                <a:lnTo>
                  <a:pt x="2146849" y="55597"/>
                </a:lnTo>
                <a:lnTo>
                  <a:pt x="2146849" y="51263"/>
                </a:lnTo>
                <a:cubicBezTo>
                  <a:pt x="2155968" y="48699"/>
                  <a:pt x="2164888" y="47711"/>
                  <a:pt x="2170646" y="47711"/>
                </a:cubicBezTo>
                <a:lnTo>
                  <a:pt x="2175406" y="47711"/>
                </a:lnTo>
                <a:lnTo>
                  <a:pt x="2175406" y="58354"/>
                </a:lnTo>
                <a:cubicBezTo>
                  <a:pt x="2182139" y="51654"/>
                  <a:pt x="2193245" y="47314"/>
                  <a:pt x="2204750" y="47314"/>
                </a:cubicBezTo>
                <a:close/>
                <a:moveTo>
                  <a:pt x="1403708" y="47314"/>
                </a:moveTo>
                <a:cubicBezTo>
                  <a:pt x="1420172" y="47314"/>
                  <a:pt x="1431478" y="57764"/>
                  <a:pt x="1431478" y="78075"/>
                </a:cubicBezTo>
                <a:lnTo>
                  <a:pt x="1431478" y="133281"/>
                </a:lnTo>
                <a:lnTo>
                  <a:pt x="1441784" y="136237"/>
                </a:lnTo>
                <a:lnTo>
                  <a:pt x="1441784" y="139975"/>
                </a:lnTo>
                <a:cubicBezTo>
                  <a:pt x="1436424" y="142148"/>
                  <a:pt x="1429491" y="143328"/>
                  <a:pt x="1420959" y="143328"/>
                </a:cubicBezTo>
                <a:cubicBezTo>
                  <a:pt x="1416799" y="143328"/>
                  <a:pt x="1412040" y="142930"/>
                  <a:pt x="1408067" y="141552"/>
                </a:cubicBezTo>
                <a:lnTo>
                  <a:pt x="1408067" y="138199"/>
                </a:lnTo>
                <a:cubicBezTo>
                  <a:pt x="1413027" y="136038"/>
                  <a:pt x="1415213" y="132288"/>
                  <a:pt x="1415213" y="125197"/>
                </a:cubicBezTo>
                <a:lnTo>
                  <a:pt x="1415213" y="87537"/>
                </a:lnTo>
                <a:cubicBezTo>
                  <a:pt x="1415213" y="68214"/>
                  <a:pt x="1407081" y="60918"/>
                  <a:pt x="1395376" y="60918"/>
                </a:cubicBezTo>
                <a:cubicBezTo>
                  <a:pt x="1387256" y="60918"/>
                  <a:pt x="1379311" y="63682"/>
                  <a:pt x="1374951" y="67035"/>
                </a:cubicBezTo>
                <a:lnTo>
                  <a:pt x="1374951" y="133281"/>
                </a:lnTo>
                <a:lnTo>
                  <a:pt x="1386056" y="136237"/>
                </a:lnTo>
                <a:lnTo>
                  <a:pt x="1386056" y="139975"/>
                </a:lnTo>
                <a:cubicBezTo>
                  <a:pt x="1379311" y="142347"/>
                  <a:pt x="1372965" y="143328"/>
                  <a:pt x="1363059" y="143328"/>
                </a:cubicBezTo>
                <a:cubicBezTo>
                  <a:pt x="1358299" y="143328"/>
                  <a:pt x="1352740" y="142930"/>
                  <a:pt x="1348180" y="141552"/>
                </a:cubicBezTo>
                <a:lnTo>
                  <a:pt x="1348180" y="138199"/>
                </a:lnTo>
                <a:cubicBezTo>
                  <a:pt x="1353340" y="136237"/>
                  <a:pt x="1358699" y="132288"/>
                  <a:pt x="1358699" y="127556"/>
                </a:cubicBezTo>
                <a:lnTo>
                  <a:pt x="1358699" y="60918"/>
                </a:lnTo>
                <a:lnTo>
                  <a:pt x="1345807" y="55597"/>
                </a:lnTo>
                <a:lnTo>
                  <a:pt x="1345807" y="51263"/>
                </a:lnTo>
                <a:cubicBezTo>
                  <a:pt x="1354926" y="48699"/>
                  <a:pt x="1363846" y="47711"/>
                  <a:pt x="1369604" y="47711"/>
                </a:cubicBezTo>
                <a:lnTo>
                  <a:pt x="1374364" y="47711"/>
                </a:lnTo>
                <a:lnTo>
                  <a:pt x="1374364" y="58354"/>
                </a:lnTo>
                <a:cubicBezTo>
                  <a:pt x="1381097" y="51654"/>
                  <a:pt x="1392203" y="47314"/>
                  <a:pt x="1403708" y="47314"/>
                </a:cubicBezTo>
                <a:close/>
                <a:moveTo>
                  <a:pt x="492850" y="47314"/>
                </a:moveTo>
                <a:cubicBezTo>
                  <a:pt x="509314" y="47314"/>
                  <a:pt x="520620" y="57764"/>
                  <a:pt x="520620" y="78075"/>
                </a:cubicBezTo>
                <a:lnTo>
                  <a:pt x="520620" y="133281"/>
                </a:lnTo>
                <a:lnTo>
                  <a:pt x="530926" y="136237"/>
                </a:lnTo>
                <a:lnTo>
                  <a:pt x="530926" y="139975"/>
                </a:lnTo>
                <a:cubicBezTo>
                  <a:pt x="525579" y="142148"/>
                  <a:pt x="518633" y="143328"/>
                  <a:pt x="510101" y="143328"/>
                </a:cubicBezTo>
                <a:cubicBezTo>
                  <a:pt x="505941" y="143328"/>
                  <a:pt x="501182" y="142930"/>
                  <a:pt x="497209" y="141552"/>
                </a:cubicBezTo>
                <a:lnTo>
                  <a:pt x="497209" y="138199"/>
                </a:lnTo>
                <a:cubicBezTo>
                  <a:pt x="502169" y="136038"/>
                  <a:pt x="504355" y="132288"/>
                  <a:pt x="504355" y="125197"/>
                </a:cubicBezTo>
                <a:lnTo>
                  <a:pt x="504355" y="87537"/>
                </a:lnTo>
                <a:cubicBezTo>
                  <a:pt x="504355" y="68214"/>
                  <a:pt x="496223" y="60918"/>
                  <a:pt x="484518" y="60918"/>
                </a:cubicBezTo>
                <a:cubicBezTo>
                  <a:pt x="476385" y="60918"/>
                  <a:pt x="468465" y="63682"/>
                  <a:pt x="464093" y="67035"/>
                </a:cubicBezTo>
                <a:lnTo>
                  <a:pt x="464093" y="133281"/>
                </a:lnTo>
                <a:lnTo>
                  <a:pt x="475198" y="136237"/>
                </a:lnTo>
                <a:lnTo>
                  <a:pt x="475198" y="139975"/>
                </a:lnTo>
                <a:cubicBezTo>
                  <a:pt x="468465" y="142347"/>
                  <a:pt x="462119" y="143328"/>
                  <a:pt x="452201" y="143328"/>
                </a:cubicBezTo>
                <a:cubicBezTo>
                  <a:pt x="447441" y="143328"/>
                  <a:pt x="441882" y="142930"/>
                  <a:pt x="437322" y="141552"/>
                </a:cubicBezTo>
                <a:lnTo>
                  <a:pt x="437322" y="138199"/>
                </a:lnTo>
                <a:cubicBezTo>
                  <a:pt x="442482" y="136237"/>
                  <a:pt x="447828" y="132288"/>
                  <a:pt x="447828" y="127556"/>
                </a:cubicBezTo>
                <a:lnTo>
                  <a:pt x="447828" y="60918"/>
                </a:lnTo>
                <a:lnTo>
                  <a:pt x="434949" y="55597"/>
                </a:lnTo>
                <a:lnTo>
                  <a:pt x="434949" y="51263"/>
                </a:lnTo>
                <a:cubicBezTo>
                  <a:pt x="444068" y="48699"/>
                  <a:pt x="452988" y="47711"/>
                  <a:pt x="458746" y="47711"/>
                </a:cubicBezTo>
                <a:lnTo>
                  <a:pt x="463506" y="47711"/>
                </a:lnTo>
                <a:lnTo>
                  <a:pt x="463506" y="58354"/>
                </a:lnTo>
                <a:cubicBezTo>
                  <a:pt x="470239" y="51654"/>
                  <a:pt x="481345" y="47314"/>
                  <a:pt x="492850" y="47314"/>
                </a:cubicBezTo>
                <a:close/>
                <a:moveTo>
                  <a:pt x="1758058" y="46724"/>
                </a:moveTo>
                <a:cubicBezTo>
                  <a:pt x="1765003" y="46724"/>
                  <a:pt x="1768364" y="49686"/>
                  <a:pt x="1768364" y="55200"/>
                </a:cubicBezTo>
                <a:cubicBezTo>
                  <a:pt x="1768364" y="58950"/>
                  <a:pt x="1767177" y="63284"/>
                  <a:pt x="1765191" y="67034"/>
                </a:cubicBezTo>
                <a:cubicBezTo>
                  <a:pt x="1761430" y="64073"/>
                  <a:pt x="1757071" y="62495"/>
                  <a:pt x="1752898" y="62495"/>
                </a:cubicBezTo>
                <a:cubicBezTo>
                  <a:pt x="1746752" y="62495"/>
                  <a:pt x="1741006" y="65259"/>
                  <a:pt x="1735447" y="70580"/>
                </a:cubicBezTo>
                <a:lnTo>
                  <a:pt x="1735447" y="133281"/>
                </a:lnTo>
                <a:lnTo>
                  <a:pt x="1749138" y="136236"/>
                </a:lnTo>
                <a:lnTo>
                  <a:pt x="1749138" y="139974"/>
                </a:lnTo>
                <a:cubicBezTo>
                  <a:pt x="1742393" y="142346"/>
                  <a:pt x="1735847" y="143327"/>
                  <a:pt x="1724541" y="143327"/>
                </a:cubicBezTo>
                <a:cubicBezTo>
                  <a:pt x="1718795" y="143327"/>
                  <a:pt x="1713236" y="142930"/>
                  <a:pt x="1708676" y="141552"/>
                </a:cubicBezTo>
                <a:lnTo>
                  <a:pt x="1708676" y="138199"/>
                </a:lnTo>
                <a:cubicBezTo>
                  <a:pt x="1713836" y="136236"/>
                  <a:pt x="1719195" y="132287"/>
                  <a:pt x="1719195" y="127556"/>
                </a:cubicBezTo>
                <a:lnTo>
                  <a:pt x="1719195" y="60918"/>
                </a:lnTo>
                <a:lnTo>
                  <a:pt x="1706303" y="55597"/>
                </a:lnTo>
                <a:lnTo>
                  <a:pt x="1706303" y="51263"/>
                </a:lnTo>
                <a:cubicBezTo>
                  <a:pt x="1715422" y="48699"/>
                  <a:pt x="1724342" y="47711"/>
                  <a:pt x="1730100" y="47711"/>
                </a:cubicBezTo>
                <a:lnTo>
                  <a:pt x="1734860" y="47711"/>
                </a:lnTo>
                <a:lnTo>
                  <a:pt x="1734860" y="61508"/>
                </a:lnTo>
                <a:lnTo>
                  <a:pt x="1735060" y="61508"/>
                </a:lnTo>
                <a:lnTo>
                  <a:pt x="1740606" y="55398"/>
                </a:lnTo>
                <a:cubicBezTo>
                  <a:pt x="1745965" y="49686"/>
                  <a:pt x="1751312" y="46724"/>
                  <a:pt x="1758058" y="46724"/>
                </a:cubicBezTo>
                <a:close/>
                <a:moveTo>
                  <a:pt x="1177902" y="46724"/>
                </a:moveTo>
                <a:cubicBezTo>
                  <a:pt x="1184847" y="46724"/>
                  <a:pt x="1188208" y="49686"/>
                  <a:pt x="1188208" y="55200"/>
                </a:cubicBezTo>
                <a:cubicBezTo>
                  <a:pt x="1188208" y="58950"/>
                  <a:pt x="1187021" y="63284"/>
                  <a:pt x="1185035" y="67034"/>
                </a:cubicBezTo>
                <a:cubicBezTo>
                  <a:pt x="1181274" y="64073"/>
                  <a:pt x="1176915" y="62495"/>
                  <a:pt x="1172742" y="62495"/>
                </a:cubicBezTo>
                <a:cubicBezTo>
                  <a:pt x="1166596" y="62495"/>
                  <a:pt x="1160850" y="65259"/>
                  <a:pt x="1155291" y="70580"/>
                </a:cubicBezTo>
                <a:lnTo>
                  <a:pt x="1155291" y="133281"/>
                </a:lnTo>
                <a:lnTo>
                  <a:pt x="1168982" y="136236"/>
                </a:lnTo>
                <a:lnTo>
                  <a:pt x="1168982" y="139974"/>
                </a:lnTo>
                <a:cubicBezTo>
                  <a:pt x="1162237" y="142346"/>
                  <a:pt x="1155691" y="143327"/>
                  <a:pt x="1144385" y="143327"/>
                </a:cubicBezTo>
                <a:cubicBezTo>
                  <a:pt x="1138639" y="143327"/>
                  <a:pt x="1133080" y="142930"/>
                  <a:pt x="1128520" y="141552"/>
                </a:cubicBezTo>
                <a:lnTo>
                  <a:pt x="1128520" y="138199"/>
                </a:lnTo>
                <a:cubicBezTo>
                  <a:pt x="1133680" y="136236"/>
                  <a:pt x="1139039" y="132287"/>
                  <a:pt x="1139039" y="127556"/>
                </a:cubicBezTo>
                <a:lnTo>
                  <a:pt x="1139039" y="60918"/>
                </a:lnTo>
                <a:lnTo>
                  <a:pt x="1126147" y="55597"/>
                </a:lnTo>
                <a:lnTo>
                  <a:pt x="1126147" y="51263"/>
                </a:lnTo>
                <a:cubicBezTo>
                  <a:pt x="1135266" y="48699"/>
                  <a:pt x="1144186" y="47711"/>
                  <a:pt x="1149944" y="47711"/>
                </a:cubicBezTo>
                <a:lnTo>
                  <a:pt x="1154704" y="47711"/>
                </a:lnTo>
                <a:lnTo>
                  <a:pt x="1154704" y="61508"/>
                </a:lnTo>
                <a:lnTo>
                  <a:pt x="1154904" y="61508"/>
                </a:lnTo>
                <a:lnTo>
                  <a:pt x="1160450" y="55398"/>
                </a:lnTo>
                <a:cubicBezTo>
                  <a:pt x="1165809" y="49686"/>
                  <a:pt x="1171156" y="46724"/>
                  <a:pt x="1177902" y="46724"/>
                </a:cubicBezTo>
                <a:close/>
                <a:moveTo>
                  <a:pt x="2100179" y="46333"/>
                </a:moveTo>
                <a:cubicBezTo>
                  <a:pt x="2121603" y="46333"/>
                  <a:pt x="2134482" y="60527"/>
                  <a:pt x="2134482" y="83197"/>
                </a:cubicBezTo>
                <a:cubicBezTo>
                  <a:pt x="2134482" y="86941"/>
                  <a:pt x="2134482" y="90884"/>
                  <a:pt x="2134294" y="95814"/>
                </a:cubicBezTo>
                <a:lnTo>
                  <a:pt x="2075794" y="95814"/>
                </a:lnTo>
                <a:cubicBezTo>
                  <a:pt x="2075794" y="117895"/>
                  <a:pt x="2088673" y="130710"/>
                  <a:pt x="2105138" y="130710"/>
                </a:cubicBezTo>
                <a:cubicBezTo>
                  <a:pt x="2114857" y="130710"/>
                  <a:pt x="2125563" y="127357"/>
                  <a:pt x="2133095" y="122241"/>
                </a:cubicBezTo>
                <a:cubicBezTo>
                  <a:pt x="2133495" y="123222"/>
                  <a:pt x="2133895" y="125395"/>
                  <a:pt x="2133895" y="127357"/>
                </a:cubicBezTo>
                <a:cubicBezTo>
                  <a:pt x="2133895" y="136237"/>
                  <a:pt x="2120803" y="144507"/>
                  <a:pt x="2099779" y="144507"/>
                </a:cubicBezTo>
                <a:cubicBezTo>
                  <a:pt x="2077181" y="144507"/>
                  <a:pt x="2058730" y="126972"/>
                  <a:pt x="2058730" y="99360"/>
                </a:cubicBezTo>
                <a:cubicBezTo>
                  <a:pt x="2058730" y="65060"/>
                  <a:pt x="2079554" y="46333"/>
                  <a:pt x="2100179" y="46333"/>
                </a:cubicBezTo>
                <a:close/>
                <a:moveTo>
                  <a:pt x="1916570" y="46333"/>
                </a:moveTo>
                <a:cubicBezTo>
                  <a:pt x="1937994" y="46333"/>
                  <a:pt x="1950873" y="60527"/>
                  <a:pt x="1950873" y="83197"/>
                </a:cubicBezTo>
                <a:cubicBezTo>
                  <a:pt x="1950873" y="86941"/>
                  <a:pt x="1950873" y="90884"/>
                  <a:pt x="1950685" y="95814"/>
                </a:cubicBezTo>
                <a:lnTo>
                  <a:pt x="1892185" y="95814"/>
                </a:lnTo>
                <a:cubicBezTo>
                  <a:pt x="1892185" y="117895"/>
                  <a:pt x="1905064" y="130710"/>
                  <a:pt x="1921529" y="130710"/>
                </a:cubicBezTo>
                <a:cubicBezTo>
                  <a:pt x="1931248" y="130710"/>
                  <a:pt x="1941954" y="127357"/>
                  <a:pt x="1949486" y="122241"/>
                </a:cubicBezTo>
                <a:cubicBezTo>
                  <a:pt x="1949886" y="123222"/>
                  <a:pt x="1950286" y="125395"/>
                  <a:pt x="1950286" y="127357"/>
                </a:cubicBezTo>
                <a:cubicBezTo>
                  <a:pt x="1950286" y="136237"/>
                  <a:pt x="1937194" y="144507"/>
                  <a:pt x="1916170" y="144507"/>
                </a:cubicBezTo>
                <a:cubicBezTo>
                  <a:pt x="1893572" y="144507"/>
                  <a:pt x="1875121" y="126972"/>
                  <a:pt x="1875121" y="99360"/>
                </a:cubicBezTo>
                <a:cubicBezTo>
                  <a:pt x="1875121" y="65060"/>
                  <a:pt x="1895945" y="46333"/>
                  <a:pt x="1916570" y="46333"/>
                </a:cubicBezTo>
                <a:close/>
                <a:moveTo>
                  <a:pt x="1490354" y="46333"/>
                </a:moveTo>
                <a:cubicBezTo>
                  <a:pt x="1510378" y="46333"/>
                  <a:pt x="1522283" y="56386"/>
                  <a:pt x="1522283" y="72747"/>
                </a:cubicBezTo>
                <a:cubicBezTo>
                  <a:pt x="1522283" y="77087"/>
                  <a:pt x="1521684" y="86941"/>
                  <a:pt x="1521496" y="92660"/>
                </a:cubicBezTo>
                <a:lnTo>
                  <a:pt x="1520897" y="124601"/>
                </a:lnTo>
                <a:cubicBezTo>
                  <a:pt x="1522283" y="128152"/>
                  <a:pt x="1525256" y="131890"/>
                  <a:pt x="1528829" y="134660"/>
                </a:cubicBezTo>
                <a:cubicBezTo>
                  <a:pt x="1525856" y="138199"/>
                  <a:pt x="1520497" y="142148"/>
                  <a:pt x="1515338" y="144706"/>
                </a:cubicBezTo>
                <a:cubicBezTo>
                  <a:pt x="1511578" y="142347"/>
                  <a:pt x="1508604" y="139192"/>
                  <a:pt x="1506218" y="135045"/>
                </a:cubicBezTo>
                <a:cubicBezTo>
                  <a:pt x="1500672" y="140372"/>
                  <a:pt x="1489954" y="144507"/>
                  <a:pt x="1479448" y="144507"/>
                </a:cubicBezTo>
                <a:cubicBezTo>
                  <a:pt x="1464570" y="144507"/>
                  <a:pt x="1454264" y="135243"/>
                  <a:pt x="1454264" y="122626"/>
                </a:cubicBezTo>
                <a:cubicBezTo>
                  <a:pt x="1454264" y="105277"/>
                  <a:pt x="1473302" y="90493"/>
                  <a:pt x="1505819" y="90493"/>
                </a:cubicBezTo>
                <a:lnTo>
                  <a:pt x="1505819" y="85166"/>
                </a:lnTo>
                <a:cubicBezTo>
                  <a:pt x="1505819" y="63880"/>
                  <a:pt x="1500672" y="59341"/>
                  <a:pt x="1488167" y="59341"/>
                </a:cubicBezTo>
                <a:cubicBezTo>
                  <a:pt x="1477262" y="59341"/>
                  <a:pt x="1466756" y="63880"/>
                  <a:pt x="1458424" y="72157"/>
                </a:cubicBezTo>
                <a:cubicBezTo>
                  <a:pt x="1458037" y="70189"/>
                  <a:pt x="1457837" y="68413"/>
                  <a:pt x="1457837" y="66240"/>
                </a:cubicBezTo>
                <a:cubicBezTo>
                  <a:pt x="1457837" y="53623"/>
                  <a:pt x="1467156" y="46333"/>
                  <a:pt x="1490354" y="46333"/>
                </a:cubicBezTo>
                <a:close/>
                <a:moveTo>
                  <a:pt x="667826" y="46333"/>
                </a:moveTo>
                <a:cubicBezTo>
                  <a:pt x="687850" y="46333"/>
                  <a:pt x="699755" y="56386"/>
                  <a:pt x="699755" y="72747"/>
                </a:cubicBezTo>
                <a:cubicBezTo>
                  <a:pt x="699755" y="77087"/>
                  <a:pt x="699156" y="86941"/>
                  <a:pt x="698968" y="92660"/>
                </a:cubicBezTo>
                <a:lnTo>
                  <a:pt x="698369" y="124601"/>
                </a:lnTo>
                <a:cubicBezTo>
                  <a:pt x="699755" y="128152"/>
                  <a:pt x="702728" y="131890"/>
                  <a:pt x="706301" y="134660"/>
                </a:cubicBezTo>
                <a:cubicBezTo>
                  <a:pt x="703328" y="138199"/>
                  <a:pt x="697969" y="142148"/>
                  <a:pt x="692810" y="144706"/>
                </a:cubicBezTo>
                <a:cubicBezTo>
                  <a:pt x="689050" y="142347"/>
                  <a:pt x="686076" y="139192"/>
                  <a:pt x="683690" y="135045"/>
                </a:cubicBezTo>
                <a:cubicBezTo>
                  <a:pt x="678144" y="140372"/>
                  <a:pt x="667426" y="144507"/>
                  <a:pt x="656920" y="144507"/>
                </a:cubicBezTo>
                <a:cubicBezTo>
                  <a:pt x="642042" y="144507"/>
                  <a:pt x="631736" y="135243"/>
                  <a:pt x="631736" y="122626"/>
                </a:cubicBezTo>
                <a:cubicBezTo>
                  <a:pt x="631736" y="105277"/>
                  <a:pt x="650774" y="90493"/>
                  <a:pt x="683291" y="90493"/>
                </a:cubicBezTo>
                <a:lnTo>
                  <a:pt x="683291" y="85166"/>
                </a:lnTo>
                <a:cubicBezTo>
                  <a:pt x="683291" y="63880"/>
                  <a:pt x="678144" y="59341"/>
                  <a:pt x="665639" y="59341"/>
                </a:cubicBezTo>
                <a:cubicBezTo>
                  <a:pt x="654734" y="59341"/>
                  <a:pt x="644228" y="63880"/>
                  <a:pt x="635896" y="72157"/>
                </a:cubicBezTo>
                <a:cubicBezTo>
                  <a:pt x="635509" y="70189"/>
                  <a:pt x="635309" y="68413"/>
                  <a:pt x="635309" y="66240"/>
                </a:cubicBezTo>
                <a:cubicBezTo>
                  <a:pt x="635309" y="53623"/>
                  <a:pt x="644628" y="46333"/>
                  <a:pt x="667826" y="46333"/>
                </a:cubicBezTo>
                <a:close/>
                <a:moveTo>
                  <a:pt x="579495" y="46333"/>
                </a:moveTo>
                <a:cubicBezTo>
                  <a:pt x="599532" y="46333"/>
                  <a:pt x="611424" y="56386"/>
                  <a:pt x="611424" y="72747"/>
                </a:cubicBezTo>
                <a:cubicBezTo>
                  <a:pt x="611424" y="77087"/>
                  <a:pt x="610825" y="86941"/>
                  <a:pt x="610625" y="92660"/>
                </a:cubicBezTo>
                <a:lnTo>
                  <a:pt x="610038" y="124601"/>
                </a:lnTo>
                <a:cubicBezTo>
                  <a:pt x="611424" y="128152"/>
                  <a:pt x="614397" y="131890"/>
                  <a:pt x="617970" y="134660"/>
                </a:cubicBezTo>
                <a:cubicBezTo>
                  <a:pt x="614997" y="138199"/>
                  <a:pt x="609638" y="142148"/>
                  <a:pt x="604479" y="144706"/>
                </a:cubicBezTo>
                <a:cubicBezTo>
                  <a:pt x="600719" y="142347"/>
                  <a:pt x="597745" y="139192"/>
                  <a:pt x="595359" y="135045"/>
                </a:cubicBezTo>
                <a:cubicBezTo>
                  <a:pt x="589813" y="140372"/>
                  <a:pt x="579095" y="144507"/>
                  <a:pt x="568589" y="144507"/>
                </a:cubicBezTo>
                <a:cubicBezTo>
                  <a:pt x="553711" y="144507"/>
                  <a:pt x="543405" y="135243"/>
                  <a:pt x="543405" y="122626"/>
                </a:cubicBezTo>
                <a:cubicBezTo>
                  <a:pt x="543405" y="105277"/>
                  <a:pt x="562443" y="90493"/>
                  <a:pt x="594960" y="90493"/>
                </a:cubicBezTo>
                <a:lnTo>
                  <a:pt x="594960" y="85166"/>
                </a:lnTo>
                <a:cubicBezTo>
                  <a:pt x="594960" y="63880"/>
                  <a:pt x="589813" y="59341"/>
                  <a:pt x="577321" y="59341"/>
                </a:cubicBezTo>
                <a:cubicBezTo>
                  <a:pt x="566403" y="59341"/>
                  <a:pt x="555897" y="63880"/>
                  <a:pt x="547565" y="72157"/>
                </a:cubicBezTo>
                <a:cubicBezTo>
                  <a:pt x="547165" y="70189"/>
                  <a:pt x="546978" y="68413"/>
                  <a:pt x="546978" y="66240"/>
                </a:cubicBezTo>
                <a:cubicBezTo>
                  <a:pt x="546978" y="53623"/>
                  <a:pt x="556297" y="46333"/>
                  <a:pt x="579495" y="46333"/>
                </a:cubicBezTo>
                <a:close/>
                <a:moveTo>
                  <a:pt x="165308" y="46333"/>
                </a:moveTo>
                <a:cubicBezTo>
                  <a:pt x="185345" y="46333"/>
                  <a:pt x="197237" y="56386"/>
                  <a:pt x="197237" y="72747"/>
                </a:cubicBezTo>
                <a:cubicBezTo>
                  <a:pt x="197237" y="77087"/>
                  <a:pt x="196638" y="86941"/>
                  <a:pt x="196438" y="92660"/>
                </a:cubicBezTo>
                <a:lnTo>
                  <a:pt x="195851" y="124601"/>
                </a:lnTo>
                <a:cubicBezTo>
                  <a:pt x="197237" y="128152"/>
                  <a:pt x="200210" y="131890"/>
                  <a:pt x="203783" y="134660"/>
                </a:cubicBezTo>
                <a:cubicBezTo>
                  <a:pt x="200810" y="138199"/>
                  <a:pt x="195451" y="142148"/>
                  <a:pt x="190292" y="144706"/>
                </a:cubicBezTo>
                <a:cubicBezTo>
                  <a:pt x="186532" y="142347"/>
                  <a:pt x="183558" y="139192"/>
                  <a:pt x="181172" y="135045"/>
                </a:cubicBezTo>
                <a:cubicBezTo>
                  <a:pt x="175626" y="140372"/>
                  <a:pt x="164908" y="144507"/>
                  <a:pt x="154402" y="144507"/>
                </a:cubicBezTo>
                <a:cubicBezTo>
                  <a:pt x="139530" y="144507"/>
                  <a:pt x="129218" y="135243"/>
                  <a:pt x="129218" y="122626"/>
                </a:cubicBezTo>
                <a:cubicBezTo>
                  <a:pt x="129218" y="105277"/>
                  <a:pt x="148256" y="90493"/>
                  <a:pt x="180773" y="90493"/>
                </a:cubicBezTo>
                <a:lnTo>
                  <a:pt x="180773" y="85166"/>
                </a:lnTo>
                <a:cubicBezTo>
                  <a:pt x="180773" y="63880"/>
                  <a:pt x="175626" y="59341"/>
                  <a:pt x="163134" y="59341"/>
                </a:cubicBezTo>
                <a:cubicBezTo>
                  <a:pt x="152222" y="59341"/>
                  <a:pt x="141710" y="63880"/>
                  <a:pt x="133378" y="72157"/>
                </a:cubicBezTo>
                <a:cubicBezTo>
                  <a:pt x="132984" y="70189"/>
                  <a:pt x="132784" y="68413"/>
                  <a:pt x="132784" y="66240"/>
                </a:cubicBezTo>
                <a:cubicBezTo>
                  <a:pt x="132784" y="53623"/>
                  <a:pt x="142110" y="46333"/>
                  <a:pt x="165308" y="46333"/>
                </a:cubicBezTo>
                <a:close/>
                <a:moveTo>
                  <a:pt x="1070895" y="46135"/>
                </a:moveTo>
                <a:cubicBezTo>
                  <a:pt x="1095279" y="46135"/>
                  <a:pt x="1114117" y="64272"/>
                  <a:pt x="1114117" y="91673"/>
                </a:cubicBezTo>
                <a:cubicBezTo>
                  <a:pt x="1114117" y="124204"/>
                  <a:pt x="1091319" y="144707"/>
                  <a:pt x="1067722" y="144707"/>
                </a:cubicBezTo>
                <a:cubicBezTo>
                  <a:pt x="1043725" y="144707"/>
                  <a:pt x="1024287" y="127954"/>
                  <a:pt x="1024287" y="99168"/>
                </a:cubicBezTo>
                <a:cubicBezTo>
                  <a:pt x="1024287" y="66836"/>
                  <a:pt x="1046498" y="46135"/>
                  <a:pt x="1070895" y="46135"/>
                </a:cubicBezTo>
                <a:close/>
                <a:moveTo>
                  <a:pt x="2006013" y="46134"/>
                </a:moveTo>
                <a:cubicBezTo>
                  <a:pt x="2014146" y="46134"/>
                  <a:pt x="2024052" y="49487"/>
                  <a:pt x="2027425" y="52641"/>
                </a:cubicBezTo>
                <a:cubicBezTo>
                  <a:pt x="2030998" y="49288"/>
                  <a:pt x="2038530" y="46333"/>
                  <a:pt x="2044876" y="46333"/>
                </a:cubicBezTo>
                <a:cubicBezTo>
                  <a:pt x="2048249" y="46333"/>
                  <a:pt x="2051422" y="46923"/>
                  <a:pt x="2053408" y="47512"/>
                </a:cubicBezTo>
                <a:lnTo>
                  <a:pt x="2052022" y="60527"/>
                </a:lnTo>
                <a:cubicBezTo>
                  <a:pt x="2045676" y="59149"/>
                  <a:pt x="2038530" y="58354"/>
                  <a:pt x="2030798" y="58354"/>
                </a:cubicBezTo>
                <a:lnTo>
                  <a:pt x="2030798" y="58552"/>
                </a:lnTo>
                <a:cubicBezTo>
                  <a:pt x="2037344" y="63483"/>
                  <a:pt x="2042103" y="71958"/>
                  <a:pt x="2042103" y="80043"/>
                </a:cubicBezTo>
                <a:cubicBezTo>
                  <a:pt x="2042103" y="102911"/>
                  <a:pt x="2023265" y="118484"/>
                  <a:pt x="2001841" y="118484"/>
                </a:cubicBezTo>
                <a:cubicBezTo>
                  <a:pt x="1997481" y="118484"/>
                  <a:pt x="1992922" y="117503"/>
                  <a:pt x="1989549" y="116118"/>
                </a:cubicBezTo>
                <a:cubicBezTo>
                  <a:pt x="1986576" y="117894"/>
                  <a:pt x="1983203" y="122042"/>
                  <a:pt x="1983203" y="125581"/>
                </a:cubicBezTo>
                <a:cubicBezTo>
                  <a:pt x="1983203" y="131505"/>
                  <a:pt x="1988162" y="134659"/>
                  <a:pt x="1995895" y="134659"/>
                </a:cubicBezTo>
                <a:lnTo>
                  <a:pt x="2023665" y="134461"/>
                </a:lnTo>
                <a:cubicBezTo>
                  <a:pt x="2040317" y="134262"/>
                  <a:pt x="2049636" y="141949"/>
                  <a:pt x="2049636" y="156541"/>
                </a:cubicBezTo>
                <a:cubicBezTo>
                  <a:pt x="2049636" y="175268"/>
                  <a:pt x="2028824" y="191039"/>
                  <a:pt x="2001254" y="191039"/>
                </a:cubicBezTo>
                <a:cubicBezTo>
                  <a:pt x="1976270" y="191039"/>
                  <a:pt x="1963378" y="180993"/>
                  <a:pt x="1963378" y="167978"/>
                </a:cubicBezTo>
                <a:cubicBezTo>
                  <a:pt x="1963378" y="157522"/>
                  <a:pt x="1971510" y="149052"/>
                  <a:pt x="1982216" y="146084"/>
                </a:cubicBezTo>
                <a:lnTo>
                  <a:pt x="1982216" y="145898"/>
                </a:lnTo>
                <a:cubicBezTo>
                  <a:pt x="1974883" y="143327"/>
                  <a:pt x="1970511" y="138012"/>
                  <a:pt x="1970511" y="130511"/>
                </a:cubicBezTo>
                <a:cubicBezTo>
                  <a:pt x="1970511" y="123023"/>
                  <a:pt x="1976857" y="115330"/>
                  <a:pt x="1984402" y="112772"/>
                </a:cubicBezTo>
                <a:lnTo>
                  <a:pt x="1984402" y="112573"/>
                </a:lnTo>
                <a:cubicBezTo>
                  <a:pt x="1975470" y="109021"/>
                  <a:pt x="1966551" y="98770"/>
                  <a:pt x="1966551" y="85165"/>
                </a:cubicBezTo>
                <a:cubicBezTo>
                  <a:pt x="1966551" y="63085"/>
                  <a:pt x="1984402" y="46134"/>
                  <a:pt x="2006013" y="46134"/>
                </a:cubicBezTo>
                <a:close/>
                <a:moveTo>
                  <a:pt x="1651051" y="46134"/>
                </a:moveTo>
                <a:cubicBezTo>
                  <a:pt x="1675435" y="46134"/>
                  <a:pt x="1694273" y="64271"/>
                  <a:pt x="1694273" y="91673"/>
                </a:cubicBezTo>
                <a:cubicBezTo>
                  <a:pt x="1694273" y="124203"/>
                  <a:pt x="1671475" y="144706"/>
                  <a:pt x="1647878" y="144706"/>
                </a:cubicBezTo>
                <a:cubicBezTo>
                  <a:pt x="1623881" y="144706"/>
                  <a:pt x="1604443" y="127953"/>
                  <a:pt x="1604443" y="99167"/>
                </a:cubicBezTo>
                <a:cubicBezTo>
                  <a:pt x="1604443" y="66836"/>
                  <a:pt x="1626654" y="46134"/>
                  <a:pt x="1651051" y="46134"/>
                </a:cubicBezTo>
                <a:close/>
                <a:moveTo>
                  <a:pt x="965437" y="46134"/>
                </a:moveTo>
                <a:cubicBezTo>
                  <a:pt x="989821" y="46134"/>
                  <a:pt x="1008659" y="64271"/>
                  <a:pt x="1008659" y="91673"/>
                </a:cubicBezTo>
                <a:cubicBezTo>
                  <a:pt x="1008659" y="124203"/>
                  <a:pt x="985861" y="144706"/>
                  <a:pt x="962264" y="144706"/>
                </a:cubicBezTo>
                <a:cubicBezTo>
                  <a:pt x="938267" y="144706"/>
                  <a:pt x="918829" y="127953"/>
                  <a:pt x="918829" y="99167"/>
                </a:cubicBezTo>
                <a:cubicBezTo>
                  <a:pt x="918829" y="66836"/>
                  <a:pt x="941040" y="46134"/>
                  <a:pt x="965437" y="46134"/>
                </a:cubicBezTo>
                <a:close/>
                <a:moveTo>
                  <a:pt x="379709" y="46134"/>
                </a:moveTo>
                <a:cubicBezTo>
                  <a:pt x="404093" y="46134"/>
                  <a:pt x="422931" y="64271"/>
                  <a:pt x="422931" y="91673"/>
                </a:cubicBezTo>
                <a:cubicBezTo>
                  <a:pt x="422931" y="124203"/>
                  <a:pt x="400133" y="144706"/>
                  <a:pt x="376536" y="144706"/>
                </a:cubicBezTo>
                <a:cubicBezTo>
                  <a:pt x="352539" y="144706"/>
                  <a:pt x="333101" y="127953"/>
                  <a:pt x="333101" y="99167"/>
                </a:cubicBezTo>
                <a:cubicBezTo>
                  <a:pt x="333101" y="66836"/>
                  <a:pt x="355312" y="46134"/>
                  <a:pt x="379709" y="46134"/>
                </a:cubicBezTo>
                <a:close/>
                <a:moveTo>
                  <a:pt x="1840344" y="33120"/>
                </a:moveTo>
                <a:lnTo>
                  <a:pt x="1839544" y="50866"/>
                </a:lnTo>
                <a:lnTo>
                  <a:pt x="1865728" y="50866"/>
                </a:lnTo>
                <a:lnTo>
                  <a:pt x="1864328" y="61509"/>
                </a:lnTo>
                <a:lnTo>
                  <a:pt x="1838945" y="61509"/>
                </a:lnTo>
                <a:lnTo>
                  <a:pt x="1838557" y="86352"/>
                </a:lnTo>
                <a:cubicBezTo>
                  <a:pt x="1838357" y="94629"/>
                  <a:pt x="1838357" y="102123"/>
                  <a:pt x="1838357" y="109419"/>
                </a:cubicBezTo>
                <a:cubicBezTo>
                  <a:pt x="1838357" y="125396"/>
                  <a:pt x="1843117" y="130909"/>
                  <a:pt x="1850450" y="130909"/>
                </a:cubicBezTo>
                <a:cubicBezTo>
                  <a:pt x="1856209" y="130909"/>
                  <a:pt x="1861156" y="128935"/>
                  <a:pt x="1865128" y="125781"/>
                </a:cubicBezTo>
                <a:lnTo>
                  <a:pt x="1867114" y="126575"/>
                </a:lnTo>
                <a:cubicBezTo>
                  <a:pt x="1866315" y="138199"/>
                  <a:pt x="1859382" y="144123"/>
                  <a:pt x="1845690" y="144123"/>
                </a:cubicBezTo>
                <a:cubicBezTo>
                  <a:pt x="1829825" y="144123"/>
                  <a:pt x="1822093" y="135840"/>
                  <a:pt x="1822093" y="116709"/>
                </a:cubicBezTo>
                <a:cubicBezTo>
                  <a:pt x="1822093" y="107246"/>
                  <a:pt x="1822493" y="96802"/>
                  <a:pt x="1822692" y="87730"/>
                </a:cubicBezTo>
                <a:lnTo>
                  <a:pt x="1823280" y="61509"/>
                </a:lnTo>
                <a:lnTo>
                  <a:pt x="1812374" y="61509"/>
                </a:lnTo>
                <a:lnTo>
                  <a:pt x="1812374" y="55008"/>
                </a:lnTo>
                <a:lnTo>
                  <a:pt x="1833798" y="33915"/>
                </a:lnTo>
                <a:close/>
                <a:moveTo>
                  <a:pt x="1569466" y="33120"/>
                </a:moveTo>
                <a:lnTo>
                  <a:pt x="1568666" y="50866"/>
                </a:lnTo>
                <a:lnTo>
                  <a:pt x="1594850" y="50866"/>
                </a:lnTo>
                <a:lnTo>
                  <a:pt x="1593450" y="61509"/>
                </a:lnTo>
                <a:lnTo>
                  <a:pt x="1568067" y="61509"/>
                </a:lnTo>
                <a:lnTo>
                  <a:pt x="1567679" y="86352"/>
                </a:lnTo>
                <a:cubicBezTo>
                  <a:pt x="1567479" y="94629"/>
                  <a:pt x="1567479" y="102123"/>
                  <a:pt x="1567479" y="109419"/>
                </a:cubicBezTo>
                <a:cubicBezTo>
                  <a:pt x="1567479" y="125396"/>
                  <a:pt x="1572239" y="130909"/>
                  <a:pt x="1579572" y="130909"/>
                </a:cubicBezTo>
                <a:cubicBezTo>
                  <a:pt x="1585331" y="130909"/>
                  <a:pt x="1590278" y="128935"/>
                  <a:pt x="1594250" y="125781"/>
                </a:cubicBezTo>
                <a:lnTo>
                  <a:pt x="1596236" y="126575"/>
                </a:lnTo>
                <a:cubicBezTo>
                  <a:pt x="1595437" y="138199"/>
                  <a:pt x="1588504" y="144123"/>
                  <a:pt x="1574812" y="144123"/>
                </a:cubicBezTo>
                <a:cubicBezTo>
                  <a:pt x="1558947" y="144123"/>
                  <a:pt x="1551215" y="135840"/>
                  <a:pt x="1551215" y="116709"/>
                </a:cubicBezTo>
                <a:cubicBezTo>
                  <a:pt x="1551215" y="107246"/>
                  <a:pt x="1551615" y="96802"/>
                  <a:pt x="1551814" y="87730"/>
                </a:cubicBezTo>
                <a:lnTo>
                  <a:pt x="1552402" y="61509"/>
                </a:lnTo>
                <a:lnTo>
                  <a:pt x="1541496" y="61509"/>
                </a:lnTo>
                <a:lnTo>
                  <a:pt x="1541496" y="55008"/>
                </a:lnTo>
                <a:lnTo>
                  <a:pt x="1562920" y="33915"/>
                </a:lnTo>
                <a:close/>
                <a:moveTo>
                  <a:pt x="244420" y="33120"/>
                </a:moveTo>
                <a:lnTo>
                  <a:pt x="243620" y="50866"/>
                </a:lnTo>
                <a:lnTo>
                  <a:pt x="269804" y="50866"/>
                </a:lnTo>
                <a:lnTo>
                  <a:pt x="268417" y="61509"/>
                </a:lnTo>
                <a:lnTo>
                  <a:pt x="243033" y="61509"/>
                </a:lnTo>
                <a:lnTo>
                  <a:pt x="242633" y="86352"/>
                </a:lnTo>
                <a:cubicBezTo>
                  <a:pt x="242433" y="94629"/>
                  <a:pt x="242433" y="102123"/>
                  <a:pt x="242433" y="109419"/>
                </a:cubicBezTo>
                <a:cubicBezTo>
                  <a:pt x="242433" y="125396"/>
                  <a:pt x="247193" y="130909"/>
                  <a:pt x="254526" y="130909"/>
                </a:cubicBezTo>
                <a:cubicBezTo>
                  <a:pt x="260285" y="130909"/>
                  <a:pt x="265244" y="128935"/>
                  <a:pt x="269204" y="125781"/>
                </a:cubicBezTo>
                <a:lnTo>
                  <a:pt x="271190" y="126575"/>
                </a:lnTo>
                <a:cubicBezTo>
                  <a:pt x="270391" y="138199"/>
                  <a:pt x="263458" y="144123"/>
                  <a:pt x="249766" y="144123"/>
                </a:cubicBezTo>
                <a:cubicBezTo>
                  <a:pt x="233901" y="144123"/>
                  <a:pt x="226169" y="135840"/>
                  <a:pt x="226169" y="116709"/>
                </a:cubicBezTo>
                <a:cubicBezTo>
                  <a:pt x="226169" y="107246"/>
                  <a:pt x="226569" y="96802"/>
                  <a:pt x="226768" y="87730"/>
                </a:cubicBezTo>
                <a:lnTo>
                  <a:pt x="227356" y="61509"/>
                </a:lnTo>
                <a:lnTo>
                  <a:pt x="216450" y="61509"/>
                </a:lnTo>
                <a:lnTo>
                  <a:pt x="216450" y="55008"/>
                </a:lnTo>
                <a:lnTo>
                  <a:pt x="237874" y="33915"/>
                </a:lnTo>
                <a:close/>
                <a:moveTo>
                  <a:pt x="100149" y="14393"/>
                </a:moveTo>
                <a:cubicBezTo>
                  <a:pt x="108081" y="14393"/>
                  <a:pt x="111648" y="14989"/>
                  <a:pt x="116801" y="16566"/>
                </a:cubicBezTo>
                <a:lnTo>
                  <a:pt x="116801" y="20112"/>
                </a:lnTo>
                <a:cubicBezTo>
                  <a:pt x="108081" y="22875"/>
                  <a:pt x="105502" y="26420"/>
                  <a:pt x="105502" y="38646"/>
                </a:cubicBezTo>
                <a:lnTo>
                  <a:pt x="105502" y="141950"/>
                </a:lnTo>
                <a:lnTo>
                  <a:pt x="96176" y="144123"/>
                </a:lnTo>
                <a:lnTo>
                  <a:pt x="33516" y="41403"/>
                </a:lnTo>
                <a:lnTo>
                  <a:pt x="33316" y="41602"/>
                </a:lnTo>
                <a:lnTo>
                  <a:pt x="33316" y="132685"/>
                </a:lnTo>
                <a:lnTo>
                  <a:pt x="45409" y="135840"/>
                </a:lnTo>
                <a:lnTo>
                  <a:pt x="45409" y="140174"/>
                </a:lnTo>
                <a:cubicBezTo>
                  <a:pt x="39662" y="142347"/>
                  <a:pt x="33910" y="143527"/>
                  <a:pt x="27364" y="143527"/>
                </a:cubicBezTo>
                <a:cubicBezTo>
                  <a:pt x="19431" y="143527"/>
                  <a:pt x="14079" y="142931"/>
                  <a:pt x="9319" y="141552"/>
                </a:cubicBezTo>
                <a:lnTo>
                  <a:pt x="9319" y="137814"/>
                </a:lnTo>
                <a:cubicBezTo>
                  <a:pt x="18045" y="135442"/>
                  <a:pt x="20824" y="131108"/>
                  <a:pt x="20824" y="120466"/>
                </a:cubicBezTo>
                <a:lnTo>
                  <a:pt x="20824" y="25632"/>
                </a:lnTo>
                <a:lnTo>
                  <a:pt x="8326" y="22279"/>
                </a:lnTo>
                <a:lnTo>
                  <a:pt x="8326" y="16566"/>
                </a:lnTo>
                <a:cubicBezTo>
                  <a:pt x="15865" y="15579"/>
                  <a:pt x="23797" y="15182"/>
                  <a:pt x="30143" y="15182"/>
                </a:cubicBezTo>
                <a:lnTo>
                  <a:pt x="37476" y="15182"/>
                </a:lnTo>
                <a:lnTo>
                  <a:pt x="92610" y="105278"/>
                </a:lnTo>
                <a:lnTo>
                  <a:pt x="93003" y="105079"/>
                </a:lnTo>
                <a:lnTo>
                  <a:pt x="93003" y="25042"/>
                </a:lnTo>
                <a:lnTo>
                  <a:pt x="80312" y="21888"/>
                </a:lnTo>
                <a:lnTo>
                  <a:pt x="80312" y="17746"/>
                </a:lnTo>
                <a:cubicBezTo>
                  <a:pt x="86857" y="15771"/>
                  <a:pt x="93403" y="14393"/>
                  <a:pt x="100149" y="14393"/>
                </a:cubicBezTo>
                <a:close/>
                <a:moveTo>
                  <a:pt x="872920" y="14002"/>
                </a:moveTo>
                <a:cubicBezTo>
                  <a:pt x="886399" y="14002"/>
                  <a:pt x="895331" y="15772"/>
                  <a:pt x="902264" y="19323"/>
                </a:cubicBezTo>
                <a:lnTo>
                  <a:pt x="900690" y="46725"/>
                </a:lnTo>
                <a:lnTo>
                  <a:pt x="895331" y="46725"/>
                </a:lnTo>
                <a:lnTo>
                  <a:pt x="894531" y="43179"/>
                </a:lnTo>
                <a:cubicBezTo>
                  <a:pt x="891358" y="30953"/>
                  <a:pt x="885612" y="26029"/>
                  <a:pt x="871334" y="26029"/>
                </a:cubicBezTo>
                <a:cubicBezTo>
                  <a:pt x="851696" y="26029"/>
                  <a:pt x="832658" y="45737"/>
                  <a:pt x="832658" y="80044"/>
                </a:cubicBezTo>
                <a:cubicBezTo>
                  <a:pt x="832658" y="116517"/>
                  <a:pt x="851109" y="132686"/>
                  <a:pt x="869547" y="132686"/>
                </a:cubicBezTo>
                <a:cubicBezTo>
                  <a:pt x="884225" y="132686"/>
                  <a:pt x="891558" y="127954"/>
                  <a:pt x="895731" y="117504"/>
                </a:cubicBezTo>
                <a:lnTo>
                  <a:pt x="897704" y="112772"/>
                </a:lnTo>
                <a:lnTo>
                  <a:pt x="903063" y="112772"/>
                </a:lnTo>
                <a:lnTo>
                  <a:pt x="901077" y="138795"/>
                </a:lnTo>
                <a:cubicBezTo>
                  <a:pt x="893744" y="142546"/>
                  <a:pt x="881652" y="144905"/>
                  <a:pt x="866574" y="144905"/>
                </a:cubicBezTo>
                <a:cubicBezTo>
                  <a:pt x="837817" y="144905"/>
                  <a:pt x="813233" y="123620"/>
                  <a:pt x="813233" y="82608"/>
                </a:cubicBezTo>
                <a:cubicBezTo>
                  <a:pt x="813233" y="41205"/>
                  <a:pt x="841590" y="14002"/>
                  <a:pt x="872920" y="14002"/>
                </a:cubicBezTo>
                <a:close/>
                <a:moveTo>
                  <a:pt x="1086947" y="10649"/>
                </a:moveTo>
                <a:cubicBezTo>
                  <a:pt x="1092306" y="10649"/>
                  <a:pt x="1096466" y="14791"/>
                  <a:pt x="1096466" y="20112"/>
                </a:cubicBezTo>
                <a:cubicBezTo>
                  <a:pt x="1096466" y="25433"/>
                  <a:pt x="1092306" y="29575"/>
                  <a:pt x="1086947" y="29575"/>
                </a:cubicBezTo>
                <a:cubicBezTo>
                  <a:pt x="1081601" y="29575"/>
                  <a:pt x="1077428" y="25433"/>
                  <a:pt x="1077428" y="20112"/>
                </a:cubicBezTo>
                <a:cubicBezTo>
                  <a:pt x="1077428" y="14791"/>
                  <a:pt x="1081601" y="10649"/>
                  <a:pt x="1086947" y="10649"/>
                </a:cubicBezTo>
                <a:close/>
                <a:moveTo>
                  <a:pt x="1056017" y="10649"/>
                </a:moveTo>
                <a:cubicBezTo>
                  <a:pt x="1061376" y="10649"/>
                  <a:pt x="1065536" y="14791"/>
                  <a:pt x="1065536" y="20112"/>
                </a:cubicBezTo>
                <a:cubicBezTo>
                  <a:pt x="1065536" y="25433"/>
                  <a:pt x="1061376" y="29575"/>
                  <a:pt x="1056017" y="29575"/>
                </a:cubicBezTo>
                <a:cubicBezTo>
                  <a:pt x="1050658" y="29575"/>
                  <a:pt x="1046498" y="25433"/>
                  <a:pt x="1046498" y="20112"/>
                </a:cubicBezTo>
                <a:cubicBezTo>
                  <a:pt x="1046498" y="14791"/>
                  <a:pt x="1050658" y="10649"/>
                  <a:pt x="1056017" y="10649"/>
                </a:cubicBezTo>
                <a:close/>
                <a:moveTo>
                  <a:pt x="1314390" y="6706"/>
                </a:moveTo>
                <a:cubicBezTo>
                  <a:pt x="1319936" y="6706"/>
                  <a:pt x="1324696" y="10848"/>
                  <a:pt x="1324696" y="17349"/>
                </a:cubicBezTo>
                <a:cubicBezTo>
                  <a:pt x="1324696" y="24253"/>
                  <a:pt x="1319936" y="29575"/>
                  <a:pt x="1313590" y="29575"/>
                </a:cubicBezTo>
                <a:cubicBezTo>
                  <a:pt x="1307644" y="29575"/>
                  <a:pt x="1303084" y="24843"/>
                  <a:pt x="1303084" y="18336"/>
                </a:cubicBezTo>
                <a:cubicBezTo>
                  <a:pt x="1303084" y="12226"/>
                  <a:pt x="1307444" y="6706"/>
                  <a:pt x="1314390" y="6706"/>
                </a:cubicBezTo>
                <a:close/>
                <a:moveTo>
                  <a:pt x="303133" y="6706"/>
                </a:moveTo>
                <a:cubicBezTo>
                  <a:pt x="308679" y="6706"/>
                  <a:pt x="313439" y="10848"/>
                  <a:pt x="313439" y="17349"/>
                </a:cubicBezTo>
                <a:cubicBezTo>
                  <a:pt x="313439" y="24253"/>
                  <a:pt x="308679" y="29575"/>
                  <a:pt x="302333" y="29575"/>
                </a:cubicBezTo>
                <a:cubicBezTo>
                  <a:pt x="296387" y="29575"/>
                  <a:pt x="291827" y="24843"/>
                  <a:pt x="291827" y="18336"/>
                </a:cubicBezTo>
                <a:cubicBezTo>
                  <a:pt x="291827" y="12226"/>
                  <a:pt x="296187" y="6706"/>
                  <a:pt x="303133" y="6706"/>
                </a:cubicBezTo>
                <a:close/>
                <a:moveTo>
                  <a:pt x="1265546" y="0"/>
                </a:moveTo>
                <a:lnTo>
                  <a:pt x="1271892" y="0"/>
                </a:lnTo>
                <a:lnTo>
                  <a:pt x="1270705" y="11040"/>
                </a:lnTo>
                <a:lnTo>
                  <a:pt x="1270705" y="124005"/>
                </a:lnTo>
                <a:cubicBezTo>
                  <a:pt x="1272091" y="127954"/>
                  <a:pt x="1274465" y="132089"/>
                  <a:pt x="1278238" y="135442"/>
                </a:cubicBezTo>
                <a:cubicBezTo>
                  <a:pt x="1274265" y="138994"/>
                  <a:pt x="1269905" y="141751"/>
                  <a:pt x="1264359" y="144706"/>
                </a:cubicBezTo>
                <a:cubicBezTo>
                  <a:pt x="1260386" y="141552"/>
                  <a:pt x="1256814" y="137019"/>
                  <a:pt x="1254840" y="132884"/>
                </a:cubicBezTo>
                <a:cubicBezTo>
                  <a:pt x="1248494" y="139391"/>
                  <a:pt x="1237576" y="144123"/>
                  <a:pt x="1229456" y="144123"/>
                </a:cubicBezTo>
                <a:cubicBezTo>
                  <a:pt x="1209419" y="144123"/>
                  <a:pt x="1193354" y="127557"/>
                  <a:pt x="1193354" y="101335"/>
                </a:cubicBezTo>
                <a:cubicBezTo>
                  <a:pt x="1193354" y="65849"/>
                  <a:pt x="1214978" y="46532"/>
                  <a:pt x="1240749" y="46532"/>
                </a:cubicBezTo>
                <a:cubicBezTo>
                  <a:pt x="1245508" y="46532"/>
                  <a:pt x="1251267" y="47122"/>
                  <a:pt x="1254440" y="47911"/>
                </a:cubicBezTo>
                <a:lnTo>
                  <a:pt x="1254440" y="13213"/>
                </a:lnTo>
                <a:lnTo>
                  <a:pt x="1240949" y="7886"/>
                </a:lnTo>
                <a:lnTo>
                  <a:pt x="1240949" y="3552"/>
                </a:lnTo>
                <a:cubicBezTo>
                  <a:pt x="1250068" y="987"/>
                  <a:pt x="1259787" y="0"/>
                  <a:pt x="1265546" y="0"/>
                </a:cubicBezTo>
                <a:close/>
                <a:moveTo>
                  <a:pt x="743452" y="0"/>
                </a:moveTo>
                <a:lnTo>
                  <a:pt x="749798" y="0"/>
                </a:lnTo>
                <a:lnTo>
                  <a:pt x="748799" y="11040"/>
                </a:lnTo>
                <a:lnTo>
                  <a:pt x="748799" y="133281"/>
                </a:lnTo>
                <a:lnTo>
                  <a:pt x="759904" y="136237"/>
                </a:lnTo>
                <a:lnTo>
                  <a:pt x="759904" y="139975"/>
                </a:lnTo>
                <a:cubicBezTo>
                  <a:pt x="753159" y="142347"/>
                  <a:pt x="746813" y="143328"/>
                  <a:pt x="736907" y="143328"/>
                </a:cubicBezTo>
                <a:cubicBezTo>
                  <a:pt x="732147" y="143328"/>
                  <a:pt x="726588" y="142931"/>
                  <a:pt x="722028" y="141552"/>
                </a:cubicBezTo>
                <a:lnTo>
                  <a:pt x="722028" y="138199"/>
                </a:lnTo>
                <a:cubicBezTo>
                  <a:pt x="727188" y="136237"/>
                  <a:pt x="732547" y="132288"/>
                  <a:pt x="732547" y="127557"/>
                </a:cubicBezTo>
                <a:lnTo>
                  <a:pt x="732547" y="13213"/>
                </a:lnTo>
                <a:lnTo>
                  <a:pt x="719655" y="7886"/>
                </a:lnTo>
                <a:lnTo>
                  <a:pt x="719655" y="3552"/>
                </a:lnTo>
                <a:cubicBezTo>
                  <a:pt x="728574" y="987"/>
                  <a:pt x="737893" y="0"/>
                  <a:pt x="743452" y="0"/>
                </a:cubicBezTo>
                <a:close/>
              </a:path>
            </a:pathLst>
          </a:custGeom>
          <a:solidFill>
            <a:schemeClr val="tx1"/>
          </a:solidFill>
        </p:spPr>
        <p:txBody>
          <a:bodyPr wrap="square">
            <a:noAutofit/>
          </a:bodyPr>
          <a:lstStyle>
            <a:lvl1pPr>
              <a:buNone/>
              <a:defRPr sz="100" b="0"/>
            </a:lvl1pPr>
          </a:lstStyle>
          <a:p>
            <a:r>
              <a:rPr lang="nl-NL"/>
              <a:t>Klik op het pictogram als u een afbeelding wilt toevoegen</a:t>
            </a:r>
            <a:endParaRPr lang="nl-NL" dirty="0"/>
          </a:p>
        </p:txBody>
      </p:sp>
      <p:sp>
        <p:nvSpPr>
          <p:cNvPr id="5" name="Tijdelijke aanduiding voor tekst 4">
            <a:extLst>
              <a:ext uri="{FF2B5EF4-FFF2-40B4-BE49-F238E27FC236}">
                <a16:creationId xmlns:a16="http://schemas.microsoft.com/office/drawing/2014/main" id="{02F398C2-1F8D-A659-640A-D39B4D04F382}"/>
              </a:ext>
            </a:extLst>
          </p:cNvPr>
          <p:cNvSpPr>
            <a:spLocks noGrp="1"/>
          </p:cNvSpPr>
          <p:nvPr>
            <p:ph type="body" sz="quarter" idx="14" hasCustomPrompt="1"/>
          </p:nvPr>
        </p:nvSpPr>
        <p:spPr>
          <a:xfrm>
            <a:off x="10026650" y="2653211"/>
            <a:ext cx="2165350" cy="704850"/>
          </a:xfrm>
          <a:solidFill>
            <a:schemeClr val="tx1">
              <a:alpha val="80000"/>
            </a:schemeClr>
          </a:solidFill>
        </p:spPr>
        <p:txBody>
          <a:bodyPr/>
          <a:lstStyle>
            <a:lvl1pPr marL="0" indent="0">
              <a:buNone/>
              <a:defRPr/>
            </a:lvl1pPr>
          </a:lstStyle>
          <a:p>
            <a:pPr lvl="0"/>
            <a:r>
              <a:rPr lang="nl-NL" dirty="0"/>
              <a:t> </a:t>
            </a:r>
          </a:p>
        </p:txBody>
      </p:sp>
      <p:sp>
        <p:nvSpPr>
          <p:cNvPr id="7" name="Tijdelijke aanduiding voor tekst 4">
            <a:extLst>
              <a:ext uri="{FF2B5EF4-FFF2-40B4-BE49-F238E27FC236}">
                <a16:creationId xmlns:a16="http://schemas.microsoft.com/office/drawing/2014/main" id="{6FFE2361-13A5-DA76-29A7-921B70FAC520}"/>
              </a:ext>
            </a:extLst>
          </p:cNvPr>
          <p:cNvSpPr>
            <a:spLocks noGrp="1"/>
          </p:cNvSpPr>
          <p:nvPr>
            <p:ph type="body" sz="quarter" idx="16" hasCustomPrompt="1"/>
          </p:nvPr>
        </p:nvSpPr>
        <p:spPr>
          <a:xfrm>
            <a:off x="-1" y="5164139"/>
            <a:ext cx="4096871" cy="704850"/>
          </a:xfrm>
          <a:solidFill>
            <a:schemeClr val="tx1">
              <a:alpha val="80000"/>
            </a:schemeClr>
          </a:solidFill>
        </p:spPr>
        <p:txBody>
          <a:bodyPr/>
          <a:lstStyle>
            <a:lvl1pPr marL="0" indent="0">
              <a:buNone/>
              <a:defRPr/>
            </a:lvl1pPr>
          </a:lstStyle>
          <a:p>
            <a:pPr lvl="0"/>
            <a:r>
              <a:rPr lang="nl-NL" dirty="0"/>
              <a:t> </a:t>
            </a:r>
          </a:p>
        </p:txBody>
      </p:sp>
    </p:spTree>
    <p:extLst>
      <p:ext uri="{BB962C8B-B14F-4D97-AF65-F5344CB8AC3E}">
        <p14:creationId xmlns:p14="http://schemas.microsoft.com/office/powerpoint/2010/main" val="93281053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67">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Cover - Foto groot Diapositief">
    <p:bg>
      <p:bgPr>
        <a:solidFill>
          <a:srgbClr val="A90061"/>
        </a:solidFill>
        <a:effectLst/>
      </p:bgPr>
    </p:bg>
    <p:spTree>
      <p:nvGrpSpPr>
        <p:cNvPr id="1" name=""/>
        <p:cNvGrpSpPr/>
        <p:nvPr/>
      </p:nvGrpSpPr>
      <p:grpSpPr>
        <a:xfrm>
          <a:off x="0" y="0"/>
          <a:ext cx="0" cy="0"/>
          <a:chOff x="0" y="0"/>
          <a:chExt cx="0" cy="0"/>
        </a:xfrm>
      </p:grpSpPr>
      <p:sp>
        <p:nvSpPr>
          <p:cNvPr id="61" name="Vrije vorm 60">
            <a:extLst>
              <a:ext uri="{FF2B5EF4-FFF2-40B4-BE49-F238E27FC236}">
                <a16:creationId xmlns:a16="http://schemas.microsoft.com/office/drawing/2014/main" id="{5C434E8B-96A9-B244-B819-4A4BFADD70BB}"/>
              </a:ext>
            </a:extLst>
          </p:cNvPr>
          <p:cNvSpPr/>
          <p:nvPr userDrawn="1"/>
        </p:nvSpPr>
        <p:spPr>
          <a:xfrm>
            <a:off x="5638800" y="0"/>
            <a:ext cx="914400" cy="1410789"/>
          </a:xfrm>
          <a:custGeom>
            <a:avLst/>
            <a:gdLst>
              <a:gd name="connsiteX0" fmla="*/ 0 w 475238"/>
              <a:gd name="connsiteY0" fmla="*/ 0 h 944879"/>
              <a:gd name="connsiteX1" fmla="*/ 475239 w 475238"/>
              <a:gd name="connsiteY1" fmla="*/ 0 h 944879"/>
              <a:gd name="connsiteX2" fmla="*/ 475239 w 475238"/>
              <a:gd name="connsiteY2" fmla="*/ 944880 h 944879"/>
              <a:gd name="connsiteX3" fmla="*/ 0 w 475238"/>
              <a:gd name="connsiteY3" fmla="*/ 944880 h 944879"/>
            </a:gdLst>
            <a:ahLst/>
            <a:cxnLst>
              <a:cxn ang="0">
                <a:pos x="connsiteX0" y="connsiteY0"/>
              </a:cxn>
              <a:cxn ang="0">
                <a:pos x="connsiteX1" y="connsiteY1"/>
              </a:cxn>
              <a:cxn ang="0">
                <a:pos x="connsiteX2" y="connsiteY2"/>
              </a:cxn>
              <a:cxn ang="0">
                <a:pos x="connsiteX3" y="connsiteY3"/>
              </a:cxn>
            </a:cxnLst>
            <a:rect l="l" t="t" r="r" b="b"/>
            <a:pathLst>
              <a:path w="475238" h="944879">
                <a:moveTo>
                  <a:pt x="0" y="0"/>
                </a:moveTo>
                <a:lnTo>
                  <a:pt x="475239" y="0"/>
                </a:lnTo>
                <a:lnTo>
                  <a:pt x="475239" y="944880"/>
                </a:lnTo>
                <a:lnTo>
                  <a:pt x="0" y="944880"/>
                </a:lnTo>
                <a:close/>
              </a:path>
            </a:pathLst>
          </a:custGeom>
          <a:solidFill>
            <a:srgbClr val="154273"/>
          </a:solidFill>
          <a:ln w="9495" cap="flat">
            <a:noFill/>
            <a:prstDash val="solid"/>
            <a:miter/>
          </a:ln>
        </p:spPr>
        <p:txBody>
          <a:bodyPr rtlCol="0" anchor="ctr"/>
          <a:lstStyle/>
          <a:p>
            <a:endParaRPr lang="nl-NL"/>
          </a:p>
        </p:txBody>
      </p:sp>
      <p:sp>
        <p:nvSpPr>
          <p:cNvPr id="66" name="Tijdelijke aanduiding voor afbeelding 65">
            <a:extLst>
              <a:ext uri="{FF2B5EF4-FFF2-40B4-BE49-F238E27FC236}">
                <a16:creationId xmlns:a16="http://schemas.microsoft.com/office/drawing/2014/main" id="{83DB917B-4ECC-8941-9321-30805E205015}"/>
              </a:ext>
            </a:extLst>
          </p:cNvPr>
          <p:cNvSpPr>
            <a:spLocks noGrp="1"/>
          </p:cNvSpPr>
          <p:nvPr>
            <p:ph type="pic" sz="quarter" idx="11" hasCustomPrompt="1"/>
          </p:nvPr>
        </p:nvSpPr>
        <p:spPr>
          <a:xfrm>
            <a:off x="0" y="0"/>
            <a:ext cx="12192000" cy="6858000"/>
          </a:xfrm>
          <a:custGeom>
            <a:avLst/>
            <a:gdLst>
              <a:gd name="connsiteX0" fmla="*/ 0 w 12192000"/>
              <a:gd name="connsiteY0" fmla="*/ 0 h 6858000"/>
              <a:gd name="connsiteX1" fmla="*/ 5772150 w 12192000"/>
              <a:gd name="connsiteY1" fmla="*/ 0 h 6858000"/>
              <a:gd name="connsiteX2" fmla="*/ 5772150 w 12192000"/>
              <a:gd name="connsiteY2" fmla="*/ 1280161 h 6858000"/>
              <a:gd name="connsiteX3" fmla="*/ 6410327 w 12192000"/>
              <a:gd name="connsiteY3" fmla="*/ 1280161 h 6858000"/>
              <a:gd name="connsiteX4" fmla="*/ 6410327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5772150" y="0"/>
                </a:lnTo>
                <a:lnTo>
                  <a:pt x="5772150" y="1280161"/>
                </a:lnTo>
                <a:lnTo>
                  <a:pt x="6410327" y="1280161"/>
                </a:lnTo>
                <a:lnTo>
                  <a:pt x="6410327" y="0"/>
                </a:lnTo>
                <a:lnTo>
                  <a:pt x="12192000" y="0"/>
                </a:lnTo>
                <a:lnTo>
                  <a:pt x="12192000" y="6858000"/>
                </a:lnTo>
                <a:lnTo>
                  <a:pt x="0" y="6858000"/>
                </a:lnTo>
                <a:close/>
              </a:path>
            </a:pathLst>
          </a:custGeom>
          <a:solidFill>
            <a:srgbClr val="A90061"/>
          </a:solidFill>
        </p:spPr>
        <p:txBody>
          <a:bodyPr wrap="square" bIns="2052000" anchor="ctr" anchorCtr="0">
            <a:noAutofit/>
          </a:bodyPr>
          <a:lstStyle>
            <a:lvl1pPr marL="315913" indent="-315913" algn="ctr">
              <a:buClr>
                <a:schemeClr val="bg1"/>
              </a:buClr>
              <a:buNone/>
              <a:tabLst/>
              <a:defRPr baseline="0">
                <a:solidFill>
                  <a:schemeClr val="bg1"/>
                </a:solidFill>
              </a:defRPr>
            </a:lvl1pPr>
          </a:lstStyle>
          <a:p>
            <a:r>
              <a:rPr lang="nl-NL" dirty="0"/>
              <a:t>Klik op het pictogram in het midden van de slide</a:t>
            </a:r>
            <a:br>
              <a:rPr lang="nl-NL" dirty="0"/>
            </a:br>
            <a:r>
              <a:rPr lang="nl-NL" dirty="0"/>
              <a:t>als u een afbeelding wilt toevoegen</a:t>
            </a:r>
          </a:p>
        </p:txBody>
      </p:sp>
      <p:sp>
        <p:nvSpPr>
          <p:cNvPr id="2" name="Titel 1"/>
          <p:cNvSpPr>
            <a:spLocks noGrp="1"/>
          </p:cNvSpPr>
          <p:nvPr>
            <p:ph type="ctrTitle"/>
          </p:nvPr>
        </p:nvSpPr>
        <p:spPr>
          <a:xfrm>
            <a:off x="635000" y="1699708"/>
            <a:ext cx="10923588" cy="1727706"/>
          </a:xfrm>
        </p:spPr>
        <p:txBody>
          <a:bodyPr tIns="90000" bIns="90000" anchor="b">
            <a:noAutofit/>
          </a:bodyPr>
          <a:lstStyle>
            <a:lvl1pPr algn="l">
              <a:lnSpc>
                <a:spcPct val="90000"/>
              </a:lnSpc>
              <a:defRPr sz="4400" b="1" i="0" baseline="0">
                <a:solidFill>
                  <a:schemeClr val="tx1"/>
                </a:solidFill>
              </a:defRPr>
            </a:lvl1pPr>
          </a:lstStyle>
          <a:p>
            <a:r>
              <a:rPr lang="nl-NL"/>
              <a:t>Klik om stijl te bewerken</a:t>
            </a:r>
            <a:endParaRPr lang="nl-NL" dirty="0"/>
          </a:p>
        </p:txBody>
      </p:sp>
      <p:sp>
        <p:nvSpPr>
          <p:cNvPr id="3" name="Ondertitel 2"/>
          <p:cNvSpPr>
            <a:spLocks noGrp="1"/>
          </p:cNvSpPr>
          <p:nvPr>
            <p:ph type="subTitle" idx="1"/>
          </p:nvPr>
        </p:nvSpPr>
        <p:spPr>
          <a:xfrm>
            <a:off x="635000" y="3427413"/>
            <a:ext cx="3461871" cy="2794000"/>
          </a:xfrm>
        </p:spPr>
        <p:txBody>
          <a:bodyPr lIns="104400" tIns="90000" rIns="90000" bIns="46800">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16" name="Tijdelijke aanduiding voor afbeelding 15">
            <a:extLst>
              <a:ext uri="{FF2B5EF4-FFF2-40B4-BE49-F238E27FC236}">
                <a16:creationId xmlns:a16="http://schemas.microsoft.com/office/drawing/2014/main" id="{67F1C47B-9FD9-2749-B25E-6777178FC5AF}"/>
              </a:ext>
            </a:extLst>
          </p:cNvPr>
          <p:cNvSpPr>
            <a:spLocks noGrp="1" noChangeAspect="1"/>
          </p:cNvSpPr>
          <p:nvPr>
            <p:ph type="pic" sz="quarter" idx="12"/>
          </p:nvPr>
        </p:nvSpPr>
        <p:spPr>
          <a:xfrm>
            <a:off x="4566948" y="3490887"/>
            <a:ext cx="3056420" cy="2090597"/>
          </a:xfrm>
          <a:custGeom>
            <a:avLst/>
            <a:gdLst>
              <a:gd name="connsiteX0" fmla="*/ 0 w 3056420"/>
              <a:gd name="connsiteY0" fmla="*/ 1388378 h 2090597"/>
              <a:gd name="connsiteX1" fmla="*/ 3056420 w 3056420"/>
              <a:gd name="connsiteY1" fmla="*/ 1388378 h 2090597"/>
              <a:gd name="connsiteX2" fmla="*/ 3056420 w 3056420"/>
              <a:gd name="connsiteY2" fmla="*/ 2090597 h 2090597"/>
              <a:gd name="connsiteX3" fmla="*/ 0 w 3056420"/>
              <a:gd name="connsiteY3" fmla="*/ 2090597 h 2090597"/>
              <a:gd name="connsiteX4" fmla="*/ 0 w 3056420"/>
              <a:gd name="connsiteY4" fmla="*/ 0 h 2090597"/>
              <a:gd name="connsiteX5" fmla="*/ 3056420 w 3056420"/>
              <a:gd name="connsiteY5" fmla="*/ 0 h 2090597"/>
              <a:gd name="connsiteX6" fmla="*/ 3056420 w 3056420"/>
              <a:gd name="connsiteY6" fmla="*/ 702219 h 2090597"/>
              <a:gd name="connsiteX7" fmla="*/ 0 w 3056420"/>
              <a:gd name="connsiteY7" fmla="*/ 702219 h 209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6420" h="2090597">
                <a:moveTo>
                  <a:pt x="0" y="1388378"/>
                </a:moveTo>
                <a:lnTo>
                  <a:pt x="3056420" y="1388378"/>
                </a:lnTo>
                <a:lnTo>
                  <a:pt x="3056420" y="2090597"/>
                </a:lnTo>
                <a:lnTo>
                  <a:pt x="0" y="2090597"/>
                </a:lnTo>
                <a:close/>
                <a:moveTo>
                  <a:pt x="0" y="0"/>
                </a:moveTo>
                <a:lnTo>
                  <a:pt x="3056420" y="0"/>
                </a:lnTo>
                <a:lnTo>
                  <a:pt x="3056420" y="702219"/>
                </a:lnTo>
                <a:lnTo>
                  <a:pt x="0" y="702219"/>
                </a:lnTo>
                <a:close/>
              </a:path>
            </a:pathLst>
          </a:custGeom>
          <a:solidFill>
            <a:schemeClr val="tx1">
              <a:alpha val="80000"/>
            </a:schemeClr>
          </a:solidFill>
        </p:spPr>
        <p:txBody>
          <a:bodyPr wrap="square" anchor="ctr">
            <a:noAutofit/>
          </a:bodyPr>
          <a:lstStyle>
            <a:lvl1pPr algn="ctr">
              <a:buNone/>
              <a:defRPr sz="100"/>
            </a:lvl1pPr>
          </a:lstStyle>
          <a:p>
            <a:r>
              <a:rPr lang="nl-NL"/>
              <a:t>Klik op het pictogram als u een afbeelding wilt toevoegen</a:t>
            </a:r>
            <a:endParaRPr lang="nl-NL" dirty="0"/>
          </a:p>
        </p:txBody>
      </p:sp>
      <p:grpSp>
        <p:nvGrpSpPr>
          <p:cNvPr id="17" name="Graphic 6">
            <a:extLst>
              <a:ext uri="{FF2B5EF4-FFF2-40B4-BE49-F238E27FC236}">
                <a16:creationId xmlns:a16="http://schemas.microsoft.com/office/drawing/2014/main" id="{078B370A-1B94-4B47-8763-12655E0C81AA}"/>
              </a:ext>
            </a:extLst>
          </p:cNvPr>
          <p:cNvGrpSpPr/>
          <p:nvPr/>
        </p:nvGrpSpPr>
        <p:grpSpPr>
          <a:xfrm>
            <a:off x="5772150" y="-1"/>
            <a:ext cx="4016648" cy="1589567"/>
            <a:chOff x="5772150" y="-1"/>
            <a:chExt cx="4016648" cy="1589567"/>
          </a:xfrm>
        </p:grpSpPr>
        <p:sp>
          <p:nvSpPr>
            <p:cNvPr id="18" name="Vrije vorm 17">
              <a:extLst>
                <a:ext uri="{FF2B5EF4-FFF2-40B4-BE49-F238E27FC236}">
                  <a16:creationId xmlns:a16="http://schemas.microsoft.com/office/drawing/2014/main" id="{6B79DA1A-0EA3-F440-AB0E-2447CCA614F1}"/>
                </a:ext>
              </a:extLst>
            </p:cNvPr>
            <p:cNvSpPr/>
            <p:nvPr/>
          </p:nvSpPr>
          <p:spPr>
            <a:xfrm>
              <a:off x="5772150" y="-1"/>
              <a:ext cx="4016648" cy="1589567"/>
            </a:xfrm>
            <a:custGeom>
              <a:avLst/>
              <a:gdLst>
                <a:gd name="connsiteX0" fmla="*/ 0 w 4016648"/>
                <a:gd name="connsiteY0" fmla="*/ 0 h 1589567"/>
                <a:gd name="connsiteX1" fmla="*/ 4016648 w 4016648"/>
                <a:gd name="connsiteY1" fmla="*/ 0 h 1589567"/>
                <a:gd name="connsiteX2" fmla="*/ 4016648 w 4016648"/>
                <a:gd name="connsiteY2" fmla="*/ 1589567 h 1589567"/>
                <a:gd name="connsiteX3" fmla="*/ 0 w 4016648"/>
                <a:gd name="connsiteY3" fmla="*/ 1589567 h 1589567"/>
              </a:gdLst>
              <a:ahLst/>
              <a:cxnLst>
                <a:cxn ang="0">
                  <a:pos x="connsiteX0" y="connsiteY0"/>
                </a:cxn>
                <a:cxn ang="0">
                  <a:pos x="connsiteX1" y="connsiteY1"/>
                </a:cxn>
                <a:cxn ang="0">
                  <a:pos x="connsiteX2" y="connsiteY2"/>
                </a:cxn>
                <a:cxn ang="0">
                  <a:pos x="connsiteX3" y="connsiteY3"/>
                </a:cxn>
              </a:cxnLst>
              <a:rect l="l" t="t" r="r" b="b"/>
              <a:pathLst>
                <a:path w="4016648" h="1589567">
                  <a:moveTo>
                    <a:pt x="0" y="0"/>
                  </a:moveTo>
                  <a:lnTo>
                    <a:pt x="4016648" y="0"/>
                  </a:lnTo>
                  <a:lnTo>
                    <a:pt x="4016648" y="1589567"/>
                  </a:lnTo>
                  <a:lnTo>
                    <a:pt x="0" y="1589567"/>
                  </a:lnTo>
                  <a:close/>
                </a:path>
              </a:pathLst>
            </a:custGeom>
            <a:noFill/>
            <a:ln w="12771" cap="flat">
              <a:noFill/>
              <a:prstDash val="solid"/>
              <a:miter/>
            </a:ln>
          </p:spPr>
          <p:txBody>
            <a:bodyPr rtlCol="0" anchor="ctr"/>
            <a:lstStyle/>
            <a:p>
              <a:endParaRPr lang="nl-NL"/>
            </a:p>
          </p:txBody>
        </p:sp>
        <p:sp>
          <p:nvSpPr>
            <p:cNvPr id="19" name="Vrije vorm 18">
              <a:extLst>
                <a:ext uri="{FF2B5EF4-FFF2-40B4-BE49-F238E27FC236}">
                  <a16:creationId xmlns:a16="http://schemas.microsoft.com/office/drawing/2014/main" id="{6D8454B7-1776-5C4C-A3A2-66AB659643AE}"/>
                </a:ext>
              </a:extLst>
            </p:cNvPr>
            <p:cNvSpPr/>
            <p:nvPr/>
          </p:nvSpPr>
          <p:spPr>
            <a:xfrm>
              <a:off x="5772150" y="-1"/>
              <a:ext cx="639593" cy="1271653"/>
            </a:xfrm>
            <a:custGeom>
              <a:avLst/>
              <a:gdLst>
                <a:gd name="connsiteX0" fmla="*/ 0 w 639593"/>
                <a:gd name="connsiteY0" fmla="*/ 0 h 1271653"/>
                <a:gd name="connsiteX1" fmla="*/ 639594 w 639593"/>
                <a:gd name="connsiteY1" fmla="*/ 0 h 1271653"/>
                <a:gd name="connsiteX2" fmla="*/ 639594 w 639593"/>
                <a:gd name="connsiteY2" fmla="*/ 1271654 h 1271653"/>
                <a:gd name="connsiteX3" fmla="*/ 0 w 639593"/>
                <a:gd name="connsiteY3" fmla="*/ 1271654 h 1271653"/>
              </a:gdLst>
              <a:ahLst/>
              <a:cxnLst>
                <a:cxn ang="0">
                  <a:pos x="connsiteX0" y="connsiteY0"/>
                </a:cxn>
                <a:cxn ang="0">
                  <a:pos x="connsiteX1" y="connsiteY1"/>
                </a:cxn>
                <a:cxn ang="0">
                  <a:pos x="connsiteX2" y="connsiteY2"/>
                </a:cxn>
                <a:cxn ang="0">
                  <a:pos x="connsiteX3" y="connsiteY3"/>
                </a:cxn>
              </a:cxnLst>
              <a:rect l="l" t="t" r="r" b="b"/>
              <a:pathLst>
                <a:path w="639593" h="1271653">
                  <a:moveTo>
                    <a:pt x="0" y="0"/>
                  </a:moveTo>
                  <a:lnTo>
                    <a:pt x="639594" y="0"/>
                  </a:lnTo>
                  <a:lnTo>
                    <a:pt x="639594" y="1271654"/>
                  </a:lnTo>
                  <a:lnTo>
                    <a:pt x="0" y="1271654"/>
                  </a:lnTo>
                  <a:close/>
                </a:path>
              </a:pathLst>
            </a:custGeom>
            <a:solidFill>
              <a:srgbClr val="154273"/>
            </a:solidFill>
            <a:ln w="12771" cap="flat">
              <a:noFill/>
              <a:prstDash val="solid"/>
              <a:miter/>
            </a:ln>
          </p:spPr>
          <p:txBody>
            <a:bodyPr rtlCol="0" anchor="ctr"/>
            <a:lstStyle/>
            <a:p>
              <a:endParaRPr lang="nl-NL"/>
            </a:p>
          </p:txBody>
        </p:sp>
      </p:grpSp>
      <p:sp>
        <p:nvSpPr>
          <p:cNvPr id="20" name="Vrije vorm 19">
            <a:extLst>
              <a:ext uri="{FF2B5EF4-FFF2-40B4-BE49-F238E27FC236}">
                <a16:creationId xmlns:a16="http://schemas.microsoft.com/office/drawing/2014/main" id="{CA9DD59B-5E00-9447-8D1D-C674AA3499A8}"/>
              </a:ext>
            </a:extLst>
          </p:cNvPr>
          <p:cNvSpPr/>
          <p:nvPr/>
        </p:nvSpPr>
        <p:spPr>
          <a:xfrm>
            <a:off x="5815189" y="633296"/>
            <a:ext cx="554362" cy="457399"/>
          </a:xfrm>
          <a:custGeom>
            <a:avLst/>
            <a:gdLst>
              <a:gd name="connsiteX0" fmla="*/ 288317 w 554362"/>
              <a:gd name="connsiteY0" fmla="*/ 350491 h 457399"/>
              <a:gd name="connsiteX1" fmla="*/ 277185 w 554362"/>
              <a:gd name="connsiteY1" fmla="*/ 350491 h 457399"/>
              <a:gd name="connsiteX2" fmla="*/ 277185 w 554362"/>
              <a:gd name="connsiteY2" fmla="*/ 319806 h 457399"/>
              <a:gd name="connsiteX3" fmla="*/ 288317 w 554362"/>
              <a:gd name="connsiteY3" fmla="*/ 319806 h 457399"/>
              <a:gd name="connsiteX4" fmla="*/ 288317 w 554362"/>
              <a:gd name="connsiteY4" fmla="*/ 350491 h 457399"/>
              <a:gd name="connsiteX5" fmla="*/ 338508 w 554362"/>
              <a:gd name="connsiteY5" fmla="*/ 215207 h 457399"/>
              <a:gd name="connsiteX6" fmla="*/ 327377 w 554362"/>
              <a:gd name="connsiteY6" fmla="*/ 215207 h 457399"/>
              <a:gd name="connsiteX7" fmla="*/ 327377 w 554362"/>
              <a:gd name="connsiteY7" fmla="*/ 184505 h 457399"/>
              <a:gd name="connsiteX8" fmla="*/ 338508 w 554362"/>
              <a:gd name="connsiteY8" fmla="*/ 184505 h 457399"/>
              <a:gd name="connsiteX9" fmla="*/ 338508 w 554362"/>
              <a:gd name="connsiteY9" fmla="*/ 215207 h 457399"/>
              <a:gd name="connsiteX10" fmla="*/ 132361 w 554362"/>
              <a:gd name="connsiteY10" fmla="*/ 162273 h 457399"/>
              <a:gd name="connsiteX11" fmla="*/ 125761 w 554362"/>
              <a:gd name="connsiteY11" fmla="*/ 163470 h 457399"/>
              <a:gd name="connsiteX12" fmla="*/ 132361 w 554362"/>
              <a:gd name="connsiteY12" fmla="*/ 164702 h 457399"/>
              <a:gd name="connsiteX13" fmla="*/ 151035 w 554362"/>
              <a:gd name="connsiteY13" fmla="*/ 170673 h 457399"/>
              <a:gd name="connsiteX14" fmla="*/ 160249 w 554362"/>
              <a:gd name="connsiteY14" fmla="*/ 158680 h 457399"/>
              <a:gd name="connsiteX15" fmla="*/ 158890 w 554362"/>
              <a:gd name="connsiteY15" fmla="*/ 158563 h 457399"/>
              <a:gd name="connsiteX16" fmla="*/ 148769 w 554362"/>
              <a:gd name="connsiteY16" fmla="*/ 164298 h 457399"/>
              <a:gd name="connsiteX17" fmla="*/ 132361 w 554362"/>
              <a:gd name="connsiteY17" fmla="*/ 162273 h 457399"/>
              <a:gd name="connsiteX18" fmla="*/ 71062 w 554362"/>
              <a:gd name="connsiteY18" fmla="*/ 192940 h 457399"/>
              <a:gd name="connsiteX19" fmla="*/ 66414 w 554362"/>
              <a:gd name="connsiteY19" fmla="*/ 213013 h 457399"/>
              <a:gd name="connsiteX20" fmla="*/ 66533 w 554362"/>
              <a:gd name="connsiteY20" fmla="*/ 214397 h 457399"/>
              <a:gd name="connsiteX21" fmla="*/ 84214 w 554362"/>
              <a:gd name="connsiteY21" fmla="*/ 210246 h 457399"/>
              <a:gd name="connsiteX22" fmla="*/ 81015 w 554362"/>
              <a:gd name="connsiteY22" fmla="*/ 231433 h 457399"/>
              <a:gd name="connsiteX23" fmla="*/ 96651 w 554362"/>
              <a:gd name="connsiteY23" fmla="*/ 239918 h 457399"/>
              <a:gd name="connsiteX24" fmla="*/ 106442 w 554362"/>
              <a:gd name="connsiteY24" fmla="*/ 229713 h 457399"/>
              <a:gd name="connsiteX25" fmla="*/ 106654 w 554362"/>
              <a:gd name="connsiteY25" fmla="*/ 241352 h 457399"/>
              <a:gd name="connsiteX26" fmla="*/ 158331 w 554362"/>
              <a:gd name="connsiteY26" fmla="*/ 227688 h 457399"/>
              <a:gd name="connsiteX27" fmla="*/ 159128 w 554362"/>
              <a:gd name="connsiteY27" fmla="*/ 226878 h 457399"/>
              <a:gd name="connsiteX28" fmla="*/ 128577 w 554362"/>
              <a:gd name="connsiteY28" fmla="*/ 188739 h 457399"/>
              <a:gd name="connsiteX29" fmla="*/ 111669 w 554362"/>
              <a:gd name="connsiteY29" fmla="*/ 174857 h 457399"/>
              <a:gd name="connsiteX30" fmla="*/ 127058 w 554362"/>
              <a:gd name="connsiteY30" fmla="*/ 178636 h 457399"/>
              <a:gd name="connsiteX31" fmla="*/ 126329 w 554362"/>
              <a:gd name="connsiteY31" fmla="*/ 172597 h 457399"/>
              <a:gd name="connsiteX32" fmla="*/ 127780 w 554362"/>
              <a:gd name="connsiteY32" fmla="*/ 167536 h 457399"/>
              <a:gd name="connsiteX33" fmla="*/ 113909 w 554362"/>
              <a:gd name="connsiteY33" fmla="*/ 165175 h 457399"/>
              <a:gd name="connsiteX34" fmla="*/ 133065 w 554362"/>
              <a:gd name="connsiteY34" fmla="*/ 159338 h 457399"/>
              <a:gd name="connsiteX35" fmla="*/ 136832 w 554362"/>
              <a:gd name="connsiteY35" fmla="*/ 150228 h 457399"/>
              <a:gd name="connsiteX36" fmla="*/ 138825 w 554362"/>
              <a:gd name="connsiteY36" fmla="*/ 146907 h 457399"/>
              <a:gd name="connsiteX37" fmla="*/ 122426 w 554362"/>
              <a:gd name="connsiteY37" fmla="*/ 136077 h 457399"/>
              <a:gd name="connsiteX38" fmla="*/ 101216 w 554362"/>
              <a:gd name="connsiteY38" fmla="*/ 128520 h 457399"/>
              <a:gd name="connsiteX39" fmla="*/ 91171 w 554362"/>
              <a:gd name="connsiteY39" fmla="*/ 123324 h 457399"/>
              <a:gd name="connsiteX40" fmla="*/ 89609 w 554362"/>
              <a:gd name="connsiteY40" fmla="*/ 123172 h 457399"/>
              <a:gd name="connsiteX41" fmla="*/ 91960 w 554362"/>
              <a:gd name="connsiteY41" fmla="*/ 132720 h 457399"/>
              <a:gd name="connsiteX42" fmla="*/ 99477 w 554362"/>
              <a:gd name="connsiteY42" fmla="*/ 144292 h 457399"/>
              <a:gd name="connsiteX43" fmla="*/ 97398 w 554362"/>
              <a:gd name="connsiteY43" fmla="*/ 144426 h 457399"/>
              <a:gd name="connsiteX44" fmla="*/ 68246 w 554362"/>
              <a:gd name="connsiteY44" fmla="*/ 136329 h 457399"/>
              <a:gd name="connsiteX45" fmla="*/ 79429 w 554362"/>
              <a:gd name="connsiteY45" fmla="*/ 146855 h 457399"/>
              <a:gd name="connsiteX46" fmla="*/ 84587 w 554362"/>
              <a:gd name="connsiteY46" fmla="*/ 141761 h 457399"/>
              <a:gd name="connsiteX47" fmla="*/ 85750 w 554362"/>
              <a:gd name="connsiteY47" fmla="*/ 141626 h 457399"/>
              <a:gd name="connsiteX48" fmla="*/ 71750 w 554362"/>
              <a:gd name="connsiteY48" fmla="*/ 149251 h 457399"/>
              <a:gd name="connsiteX49" fmla="*/ 67007 w 554362"/>
              <a:gd name="connsiteY49" fmla="*/ 174587 h 457399"/>
              <a:gd name="connsiteX50" fmla="*/ 57947 w 554362"/>
              <a:gd name="connsiteY50" fmla="*/ 186260 h 457399"/>
              <a:gd name="connsiteX51" fmla="*/ 57233 w 554362"/>
              <a:gd name="connsiteY51" fmla="*/ 186782 h 457399"/>
              <a:gd name="connsiteX52" fmla="*/ 71062 w 554362"/>
              <a:gd name="connsiteY52" fmla="*/ 192940 h 457399"/>
              <a:gd name="connsiteX53" fmla="*/ 123291 w 554362"/>
              <a:gd name="connsiteY53" fmla="*/ 145404 h 457399"/>
              <a:gd name="connsiteX54" fmla="*/ 109921 w 554362"/>
              <a:gd name="connsiteY54" fmla="*/ 141086 h 457399"/>
              <a:gd name="connsiteX55" fmla="*/ 123291 w 554362"/>
              <a:gd name="connsiteY55" fmla="*/ 145404 h 457399"/>
              <a:gd name="connsiteX56" fmla="*/ 405593 w 554362"/>
              <a:gd name="connsiteY56" fmla="*/ 164298 h 457399"/>
              <a:gd name="connsiteX57" fmla="*/ 395479 w 554362"/>
              <a:gd name="connsiteY57" fmla="*/ 158563 h 457399"/>
              <a:gd name="connsiteX58" fmla="*/ 394122 w 554362"/>
              <a:gd name="connsiteY58" fmla="*/ 158680 h 457399"/>
              <a:gd name="connsiteX59" fmla="*/ 403336 w 554362"/>
              <a:gd name="connsiteY59" fmla="*/ 170673 h 457399"/>
              <a:gd name="connsiteX60" fmla="*/ 422001 w 554362"/>
              <a:gd name="connsiteY60" fmla="*/ 164702 h 457399"/>
              <a:gd name="connsiteX61" fmla="*/ 428602 w 554362"/>
              <a:gd name="connsiteY61" fmla="*/ 163470 h 457399"/>
              <a:gd name="connsiteX62" fmla="*/ 422001 w 554362"/>
              <a:gd name="connsiteY62" fmla="*/ 162273 h 457399"/>
              <a:gd name="connsiteX63" fmla="*/ 405593 w 554362"/>
              <a:gd name="connsiteY63" fmla="*/ 164298 h 457399"/>
              <a:gd name="connsiteX64" fmla="*/ 497128 w 554362"/>
              <a:gd name="connsiteY64" fmla="*/ 186782 h 457399"/>
              <a:gd name="connsiteX65" fmla="*/ 496424 w 554362"/>
              <a:gd name="connsiteY65" fmla="*/ 186260 h 457399"/>
              <a:gd name="connsiteX66" fmla="*/ 487363 w 554362"/>
              <a:gd name="connsiteY66" fmla="*/ 174587 h 457399"/>
              <a:gd name="connsiteX67" fmla="*/ 482612 w 554362"/>
              <a:gd name="connsiteY67" fmla="*/ 149251 h 457399"/>
              <a:gd name="connsiteX68" fmla="*/ 468613 w 554362"/>
              <a:gd name="connsiteY68" fmla="*/ 141626 h 457399"/>
              <a:gd name="connsiteX69" fmla="*/ 469775 w 554362"/>
              <a:gd name="connsiteY69" fmla="*/ 141761 h 457399"/>
              <a:gd name="connsiteX70" fmla="*/ 474934 w 554362"/>
              <a:gd name="connsiteY70" fmla="*/ 146855 h 457399"/>
              <a:gd name="connsiteX71" fmla="*/ 486124 w 554362"/>
              <a:gd name="connsiteY71" fmla="*/ 136329 h 457399"/>
              <a:gd name="connsiteX72" fmla="*/ 456973 w 554362"/>
              <a:gd name="connsiteY72" fmla="*/ 144426 h 457399"/>
              <a:gd name="connsiteX73" fmla="*/ 454886 w 554362"/>
              <a:gd name="connsiteY73" fmla="*/ 144292 h 457399"/>
              <a:gd name="connsiteX74" fmla="*/ 462403 w 554362"/>
              <a:gd name="connsiteY74" fmla="*/ 132720 h 457399"/>
              <a:gd name="connsiteX75" fmla="*/ 464761 w 554362"/>
              <a:gd name="connsiteY75" fmla="*/ 123172 h 457399"/>
              <a:gd name="connsiteX76" fmla="*/ 463192 w 554362"/>
              <a:gd name="connsiteY76" fmla="*/ 123324 h 457399"/>
              <a:gd name="connsiteX77" fmla="*/ 453155 w 554362"/>
              <a:gd name="connsiteY77" fmla="*/ 128520 h 457399"/>
              <a:gd name="connsiteX78" fmla="*/ 431945 w 554362"/>
              <a:gd name="connsiteY78" fmla="*/ 136077 h 457399"/>
              <a:gd name="connsiteX79" fmla="*/ 415544 w 554362"/>
              <a:gd name="connsiteY79" fmla="*/ 146907 h 457399"/>
              <a:gd name="connsiteX80" fmla="*/ 417539 w 554362"/>
              <a:gd name="connsiteY80" fmla="*/ 150228 h 457399"/>
              <a:gd name="connsiteX81" fmla="*/ 421306 w 554362"/>
              <a:gd name="connsiteY81" fmla="*/ 159338 h 457399"/>
              <a:gd name="connsiteX82" fmla="*/ 440463 w 554362"/>
              <a:gd name="connsiteY82" fmla="*/ 165175 h 457399"/>
              <a:gd name="connsiteX83" fmla="*/ 426583 w 554362"/>
              <a:gd name="connsiteY83" fmla="*/ 167536 h 457399"/>
              <a:gd name="connsiteX84" fmla="*/ 428043 w 554362"/>
              <a:gd name="connsiteY84" fmla="*/ 172597 h 457399"/>
              <a:gd name="connsiteX85" fmla="*/ 427313 w 554362"/>
              <a:gd name="connsiteY85" fmla="*/ 178636 h 457399"/>
              <a:gd name="connsiteX86" fmla="*/ 442702 w 554362"/>
              <a:gd name="connsiteY86" fmla="*/ 174857 h 457399"/>
              <a:gd name="connsiteX87" fmla="*/ 425786 w 554362"/>
              <a:gd name="connsiteY87" fmla="*/ 188739 h 457399"/>
              <a:gd name="connsiteX88" fmla="*/ 395243 w 554362"/>
              <a:gd name="connsiteY88" fmla="*/ 226878 h 457399"/>
              <a:gd name="connsiteX89" fmla="*/ 396032 w 554362"/>
              <a:gd name="connsiteY89" fmla="*/ 227688 h 457399"/>
              <a:gd name="connsiteX90" fmla="*/ 447717 w 554362"/>
              <a:gd name="connsiteY90" fmla="*/ 241352 h 457399"/>
              <a:gd name="connsiteX91" fmla="*/ 447929 w 554362"/>
              <a:gd name="connsiteY91" fmla="*/ 229713 h 457399"/>
              <a:gd name="connsiteX92" fmla="*/ 457720 w 554362"/>
              <a:gd name="connsiteY92" fmla="*/ 239918 h 457399"/>
              <a:gd name="connsiteX93" fmla="*/ 473348 w 554362"/>
              <a:gd name="connsiteY93" fmla="*/ 231433 h 457399"/>
              <a:gd name="connsiteX94" fmla="*/ 470157 w 554362"/>
              <a:gd name="connsiteY94" fmla="*/ 210246 h 457399"/>
              <a:gd name="connsiteX95" fmla="*/ 487839 w 554362"/>
              <a:gd name="connsiteY95" fmla="*/ 214397 h 457399"/>
              <a:gd name="connsiteX96" fmla="*/ 487957 w 554362"/>
              <a:gd name="connsiteY96" fmla="*/ 213013 h 457399"/>
              <a:gd name="connsiteX97" fmla="*/ 483307 w 554362"/>
              <a:gd name="connsiteY97" fmla="*/ 192940 h 457399"/>
              <a:gd name="connsiteX98" fmla="*/ 497128 w 554362"/>
              <a:gd name="connsiteY98" fmla="*/ 186782 h 457399"/>
              <a:gd name="connsiteX99" fmla="*/ 444450 w 554362"/>
              <a:gd name="connsiteY99" fmla="*/ 141086 h 457399"/>
              <a:gd name="connsiteX100" fmla="*/ 431080 w 554362"/>
              <a:gd name="connsiteY100" fmla="*/ 145404 h 457399"/>
              <a:gd name="connsiteX101" fmla="*/ 444450 w 554362"/>
              <a:gd name="connsiteY101" fmla="*/ 141086 h 457399"/>
              <a:gd name="connsiteX102" fmla="*/ 272909 w 554362"/>
              <a:gd name="connsiteY102" fmla="*/ 5229 h 457399"/>
              <a:gd name="connsiteX103" fmla="*/ 274495 w 554362"/>
              <a:gd name="connsiteY103" fmla="*/ 10053 h 457399"/>
              <a:gd name="connsiteX104" fmla="*/ 275030 w 554362"/>
              <a:gd name="connsiteY104" fmla="*/ 13865 h 457399"/>
              <a:gd name="connsiteX105" fmla="*/ 271187 w 554362"/>
              <a:gd name="connsiteY105" fmla="*/ 13342 h 457399"/>
              <a:gd name="connsiteX106" fmla="*/ 266342 w 554362"/>
              <a:gd name="connsiteY106" fmla="*/ 11756 h 457399"/>
              <a:gd name="connsiteX107" fmla="*/ 261092 w 554362"/>
              <a:gd name="connsiteY107" fmla="*/ 16007 h 457399"/>
              <a:gd name="connsiteX108" fmla="*/ 266342 w 554362"/>
              <a:gd name="connsiteY108" fmla="*/ 20258 h 457399"/>
              <a:gd name="connsiteX109" fmla="*/ 271187 w 554362"/>
              <a:gd name="connsiteY109" fmla="*/ 18672 h 457399"/>
              <a:gd name="connsiteX110" fmla="*/ 275030 w 554362"/>
              <a:gd name="connsiteY110" fmla="*/ 18151 h 457399"/>
              <a:gd name="connsiteX111" fmla="*/ 273927 w 554362"/>
              <a:gd name="connsiteY111" fmla="*/ 31340 h 457399"/>
              <a:gd name="connsiteX112" fmla="*/ 265316 w 554362"/>
              <a:gd name="connsiteY112" fmla="*/ 39877 h 457399"/>
              <a:gd name="connsiteX113" fmla="*/ 277185 w 554362"/>
              <a:gd name="connsiteY113" fmla="*/ 53169 h 457399"/>
              <a:gd name="connsiteX114" fmla="*/ 289047 w 554362"/>
              <a:gd name="connsiteY114" fmla="*/ 39877 h 457399"/>
              <a:gd name="connsiteX115" fmla="*/ 280443 w 554362"/>
              <a:gd name="connsiteY115" fmla="*/ 31340 h 457399"/>
              <a:gd name="connsiteX116" fmla="*/ 279332 w 554362"/>
              <a:gd name="connsiteY116" fmla="*/ 18151 h 457399"/>
              <a:gd name="connsiteX117" fmla="*/ 283176 w 554362"/>
              <a:gd name="connsiteY117" fmla="*/ 18672 h 457399"/>
              <a:gd name="connsiteX118" fmla="*/ 288020 w 554362"/>
              <a:gd name="connsiteY118" fmla="*/ 20258 h 457399"/>
              <a:gd name="connsiteX119" fmla="*/ 293271 w 554362"/>
              <a:gd name="connsiteY119" fmla="*/ 16007 h 457399"/>
              <a:gd name="connsiteX120" fmla="*/ 288020 w 554362"/>
              <a:gd name="connsiteY120" fmla="*/ 11756 h 457399"/>
              <a:gd name="connsiteX121" fmla="*/ 283176 w 554362"/>
              <a:gd name="connsiteY121" fmla="*/ 13342 h 457399"/>
              <a:gd name="connsiteX122" fmla="*/ 279332 w 554362"/>
              <a:gd name="connsiteY122" fmla="*/ 13865 h 457399"/>
              <a:gd name="connsiteX123" fmla="*/ 279866 w 554362"/>
              <a:gd name="connsiteY123" fmla="*/ 10053 h 457399"/>
              <a:gd name="connsiteX124" fmla="*/ 281461 w 554362"/>
              <a:gd name="connsiteY124" fmla="*/ 5229 h 457399"/>
              <a:gd name="connsiteX125" fmla="*/ 277185 w 554362"/>
              <a:gd name="connsiteY125" fmla="*/ 0 h 457399"/>
              <a:gd name="connsiteX126" fmla="*/ 272909 w 554362"/>
              <a:gd name="connsiteY126" fmla="*/ 5229 h 457399"/>
              <a:gd name="connsiteX127" fmla="*/ 277185 w 554362"/>
              <a:gd name="connsiteY127" fmla="*/ 56863 h 457399"/>
              <a:gd name="connsiteX128" fmla="*/ 268659 w 554362"/>
              <a:gd name="connsiteY128" fmla="*/ 65331 h 457399"/>
              <a:gd name="connsiteX129" fmla="*/ 277185 w 554362"/>
              <a:gd name="connsiteY129" fmla="*/ 73798 h 457399"/>
              <a:gd name="connsiteX130" fmla="*/ 285704 w 554362"/>
              <a:gd name="connsiteY130" fmla="*/ 65331 h 457399"/>
              <a:gd name="connsiteX131" fmla="*/ 277185 w 554362"/>
              <a:gd name="connsiteY131" fmla="*/ 56863 h 457399"/>
              <a:gd name="connsiteX132" fmla="*/ 277185 w 554362"/>
              <a:gd name="connsiteY132" fmla="*/ 138388 h 457399"/>
              <a:gd name="connsiteX133" fmla="*/ 330576 w 554362"/>
              <a:gd name="connsiteY133" fmla="*/ 144865 h 457399"/>
              <a:gd name="connsiteX134" fmla="*/ 340536 w 554362"/>
              <a:gd name="connsiteY134" fmla="*/ 119596 h 457399"/>
              <a:gd name="connsiteX135" fmla="*/ 358421 w 554362"/>
              <a:gd name="connsiteY135" fmla="*/ 80766 h 457399"/>
              <a:gd name="connsiteX136" fmla="*/ 347027 w 554362"/>
              <a:gd name="connsiteY136" fmla="*/ 67001 h 457399"/>
              <a:gd name="connsiteX137" fmla="*/ 333935 w 554362"/>
              <a:gd name="connsiteY137" fmla="*/ 71993 h 457399"/>
              <a:gd name="connsiteX138" fmla="*/ 332272 w 554362"/>
              <a:gd name="connsiteY138" fmla="*/ 72382 h 457399"/>
              <a:gd name="connsiteX139" fmla="*/ 337142 w 554362"/>
              <a:gd name="connsiteY139" fmla="*/ 78236 h 457399"/>
              <a:gd name="connsiteX140" fmla="*/ 344261 w 554362"/>
              <a:gd name="connsiteY140" fmla="*/ 74220 h 457399"/>
              <a:gd name="connsiteX141" fmla="*/ 347425 w 554362"/>
              <a:gd name="connsiteY141" fmla="*/ 79382 h 457399"/>
              <a:gd name="connsiteX142" fmla="*/ 335956 w 554362"/>
              <a:gd name="connsiteY142" fmla="*/ 103066 h 457399"/>
              <a:gd name="connsiteX143" fmla="*/ 330262 w 554362"/>
              <a:gd name="connsiteY143" fmla="*/ 99894 h 457399"/>
              <a:gd name="connsiteX144" fmla="*/ 323364 w 554362"/>
              <a:gd name="connsiteY144" fmla="*/ 108412 h 457399"/>
              <a:gd name="connsiteX145" fmla="*/ 324281 w 554362"/>
              <a:gd name="connsiteY145" fmla="*/ 112882 h 457399"/>
              <a:gd name="connsiteX146" fmla="*/ 318987 w 554362"/>
              <a:gd name="connsiteY146" fmla="*/ 114687 h 457399"/>
              <a:gd name="connsiteX147" fmla="*/ 311962 w 554362"/>
              <a:gd name="connsiteY147" fmla="*/ 107451 h 457399"/>
              <a:gd name="connsiteX148" fmla="*/ 330305 w 554362"/>
              <a:gd name="connsiteY148" fmla="*/ 64640 h 457399"/>
              <a:gd name="connsiteX149" fmla="*/ 313218 w 554362"/>
              <a:gd name="connsiteY149" fmla="*/ 48210 h 457399"/>
              <a:gd name="connsiteX150" fmla="*/ 292406 w 554362"/>
              <a:gd name="connsiteY150" fmla="*/ 59461 h 457399"/>
              <a:gd name="connsiteX151" fmla="*/ 291523 w 554362"/>
              <a:gd name="connsiteY151" fmla="*/ 60050 h 457399"/>
              <a:gd name="connsiteX152" fmla="*/ 298930 w 554362"/>
              <a:gd name="connsiteY152" fmla="*/ 66984 h 457399"/>
              <a:gd name="connsiteX153" fmla="*/ 311792 w 554362"/>
              <a:gd name="connsiteY153" fmla="*/ 56779 h 457399"/>
              <a:gd name="connsiteX154" fmla="*/ 316697 w 554362"/>
              <a:gd name="connsiteY154" fmla="*/ 64842 h 457399"/>
              <a:gd name="connsiteX155" fmla="*/ 310164 w 554362"/>
              <a:gd name="connsiteY155" fmla="*/ 87244 h 457399"/>
              <a:gd name="connsiteX156" fmla="*/ 304758 w 554362"/>
              <a:gd name="connsiteY156" fmla="*/ 84848 h 457399"/>
              <a:gd name="connsiteX157" fmla="*/ 296861 w 554362"/>
              <a:gd name="connsiteY157" fmla="*/ 94547 h 457399"/>
              <a:gd name="connsiteX158" fmla="*/ 300466 w 554362"/>
              <a:gd name="connsiteY158" fmla="*/ 103233 h 457399"/>
              <a:gd name="connsiteX159" fmla="*/ 291243 w 554362"/>
              <a:gd name="connsiteY159" fmla="*/ 109476 h 457399"/>
              <a:gd name="connsiteX160" fmla="*/ 280563 w 554362"/>
              <a:gd name="connsiteY160" fmla="*/ 100737 h 457399"/>
              <a:gd name="connsiteX161" fmla="*/ 289607 w 554362"/>
              <a:gd name="connsiteY161" fmla="*/ 86331 h 457399"/>
              <a:gd name="connsiteX162" fmla="*/ 282894 w 554362"/>
              <a:gd name="connsiteY162" fmla="*/ 78151 h 457399"/>
              <a:gd name="connsiteX163" fmla="*/ 277185 w 554362"/>
              <a:gd name="connsiteY163" fmla="*/ 80479 h 457399"/>
              <a:gd name="connsiteX164" fmla="*/ 271466 w 554362"/>
              <a:gd name="connsiteY164" fmla="*/ 78151 h 457399"/>
              <a:gd name="connsiteX165" fmla="*/ 264756 w 554362"/>
              <a:gd name="connsiteY165" fmla="*/ 86331 h 457399"/>
              <a:gd name="connsiteX166" fmla="*/ 273800 w 554362"/>
              <a:gd name="connsiteY166" fmla="*/ 100737 h 457399"/>
              <a:gd name="connsiteX167" fmla="*/ 263128 w 554362"/>
              <a:gd name="connsiteY167" fmla="*/ 109476 h 457399"/>
              <a:gd name="connsiteX168" fmla="*/ 253896 w 554362"/>
              <a:gd name="connsiteY168" fmla="*/ 103233 h 457399"/>
              <a:gd name="connsiteX169" fmla="*/ 257502 w 554362"/>
              <a:gd name="connsiteY169" fmla="*/ 94547 h 457399"/>
              <a:gd name="connsiteX170" fmla="*/ 249603 w 554362"/>
              <a:gd name="connsiteY170" fmla="*/ 84848 h 457399"/>
              <a:gd name="connsiteX171" fmla="*/ 244199 w 554362"/>
              <a:gd name="connsiteY171" fmla="*/ 87244 h 457399"/>
              <a:gd name="connsiteX172" fmla="*/ 237675 w 554362"/>
              <a:gd name="connsiteY172" fmla="*/ 64842 h 457399"/>
              <a:gd name="connsiteX173" fmla="*/ 242578 w 554362"/>
              <a:gd name="connsiteY173" fmla="*/ 56779 h 457399"/>
              <a:gd name="connsiteX174" fmla="*/ 255441 w 554362"/>
              <a:gd name="connsiteY174" fmla="*/ 66984 h 457399"/>
              <a:gd name="connsiteX175" fmla="*/ 262846 w 554362"/>
              <a:gd name="connsiteY175" fmla="*/ 60050 h 457399"/>
              <a:gd name="connsiteX176" fmla="*/ 261957 w 554362"/>
              <a:gd name="connsiteY176" fmla="*/ 59461 h 457399"/>
              <a:gd name="connsiteX177" fmla="*/ 241153 w 554362"/>
              <a:gd name="connsiteY177" fmla="*/ 48210 h 457399"/>
              <a:gd name="connsiteX178" fmla="*/ 224066 w 554362"/>
              <a:gd name="connsiteY178" fmla="*/ 64640 h 457399"/>
              <a:gd name="connsiteX179" fmla="*/ 242409 w 554362"/>
              <a:gd name="connsiteY179" fmla="*/ 107451 h 457399"/>
              <a:gd name="connsiteX180" fmla="*/ 235384 w 554362"/>
              <a:gd name="connsiteY180" fmla="*/ 114687 h 457399"/>
              <a:gd name="connsiteX181" fmla="*/ 230081 w 554362"/>
              <a:gd name="connsiteY181" fmla="*/ 112882 h 457399"/>
              <a:gd name="connsiteX182" fmla="*/ 230997 w 554362"/>
              <a:gd name="connsiteY182" fmla="*/ 108412 h 457399"/>
              <a:gd name="connsiteX183" fmla="*/ 224101 w 554362"/>
              <a:gd name="connsiteY183" fmla="*/ 99894 h 457399"/>
              <a:gd name="connsiteX184" fmla="*/ 218416 w 554362"/>
              <a:gd name="connsiteY184" fmla="*/ 103066 h 457399"/>
              <a:gd name="connsiteX185" fmla="*/ 206946 w 554362"/>
              <a:gd name="connsiteY185" fmla="*/ 79382 h 457399"/>
              <a:gd name="connsiteX186" fmla="*/ 210101 w 554362"/>
              <a:gd name="connsiteY186" fmla="*/ 74220 h 457399"/>
              <a:gd name="connsiteX187" fmla="*/ 217227 w 554362"/>
              <a:gd name="connsiteY187" fmla="*/ 78236 h 457399"/>
              <a:gd name="connsiteX188" fmla="*/ 222089 w 554362"/>
              <a:gd name="connsiteY188" fmla="*/ 72382 h 457399"/>
              <a:gd name="connsiteX189" fmla="*/ 220435 w 554362"/>
              <a:gd name="connsiteY189" fmla="*/ 71993 h 457399"/>
              <a:gd name="connsiteX190" fmla="*/ 207344 w 554362"/>
              <a:gd name="connsiteY190" fmla="*/ 67001 h 457399"/>
              <a:gd name="connsiteX191" fmla="*/ 195949 w 554362"/>
              <a:gd name="connsiteY191" fmla="*/ 80766 h 457399"/>
              <a:gd name="connsiteX192" fmla="*/ 213834 w 554362"/>
              <a:gd name="connsiteY192" fmla="*/ 119596 h 457399"/>
              <a:gd name="connsiteX193" fmla="*/ 223786 w 554362"/>
              <a:gd name="connsiteY193" fmla="*/ 144865 h 457399"/>
              <a:gd name="connsiteX194" fmla="*/ 277185 w 554362"/>
              <a:gd name="connsiteY194" fmla="*/ 138388 h 457399"/>
              <a:gd name="connsiteX195" fmla="*/ 214598 w 554362"/>
              <a:gd name="connsiteY195" fmla="*/ 163707 h 457399"/>
              <a:gd name="connsiteX196" fmla="*/ 195654 w 554362"/>
              <a:gd name="connsiteY196" fmla="*/ 168548 h 457399"/>
              <a:gd name="connsiteX197" fmla="*/ 201023 w 554362"/>
              <a:gd name="connsiteY197" fmla="*/ 159844 h 457399"/>
              <a:gd name="connsiteX198" fmla="*/ 201176 w 554362"/>
              <a:gd name="connsiteY198" fmla="*/ 158815 h 457399"/>
              <a:gd name="connsiteX199" fmla="*/ 188332 w 554362"/>
              <a:gd name="connsiteY199" fmla="*/ 164163 h 457399"/>
              <a:gd name="connsiteX200" fmla="*/ 180924 w 554362"/>
              <a:gd name="connsiteY200" fmla="*/ 168801 h 457399"/>
              <a:gd name="connsiteX201" fmla="*/ 147506 w 554362"/>
              <a:gd name="connsiteY201" fmla="*/ 188098 h 457399"/>
              <a:gd name="connsiteX202" fmla="*/ 163201 w 554362"/>
              <a:gd name="connsiteY202" fmla="*/ 206232 h 457399"/>
              <a:gd name="connsiteX203" fmla="*/ 182723 w 554362"/>
              <a:gd name="connsiteY203" fmla="*/ 191185 h 457399"/>
              <a:gd name="connsiteX204" fmla="*/ 185845 w 554362"/>
              <a:gd name="connsiteY204" fmla="*/ 195436 h 457399"/>
              <a:gd name="connsiteX205" fmla="*/ 186719 w 554362"/>
              <a:gd name="connsiteY205" fmla="*/ 195673 h 457399"/>
              <a:gd name="connsiteX206" fmla="*/ 188568 w 554362"/>
              <a:gd name="connsiteY206" fmla="*/ 186176 h 457399"/>
              <a:gd name="connsiteX207" fmla="*/ 194863 w 554362"/>
              <a:gd name="connsiteY207" fmla="*/ 179900 h 457399"/>
              <a:gd name="connsiteX208" fmla="*/ 194863 w 554362"/>
              <a:gd name="connsiteY208" fmla="*/ 258592 h 457399"/>
              <a:gd name="connsiteX209" fmla="*/ 191708 w 554362"/>
              <a:gd name="connsiteY209" fmla="*/ 259216 h 457399"/>
              <a:gd name="connsiteX210" fmla="*/ 165432 w 554362"/>
              <a:gd name="connsiteY210" fmla="*/ 240576 h 457399"/>
              <a:gd name="connsiteX211" fmla="*/ 129943 w 554362"/>
              <a:gd name="connsiteY211" fmla="*/ 245046 h 457399"/>
              <a:gd name="connsiteX212" fmla="*/ 90168 w 554362"/>
              <a:gd name="connsiteY212" fmla="*/ 246041 h 457399"/>
              <a:gd name="connsiteX213" fmla="*/ 67313 w 554362"/>
              <a:gd name="connsiteY213" fmla="*/ 293171 h 457399"/>
              <a:gd name="connsiteX214" fmla="*/ 52950 w 554362"/>
              <a:gd name="connsiteY214" fmla="*/ 296140 h 457399"/>
              <a:gd name="connsiteX215" fmla="*/ 37541 w 554362"/>
              <a:gd name="connsiteY215" fmla="*/ 283624 h 457399"/>
              <a:gd name="connsiteX216" fmla="*/ 62698 w 554362"/>
              <a:gd name="connsiteY216" fmla="*/ 235397 h 457399"/>
              <a:gd name="connsiteX217" fmla="*/ 36311 w 554362"/>
              <a:gd name="connsiteY217" fmla="*/ 211191 h 457399"/>
              <a:gd name="connsiteX218" fmla="*/ 14677 w 554362"/>
              <a:gd name="connsiteY218" fmla="*/ 211158 h 457399"/>
              <a:gd name="connsiteX219" fmla="*/ 2104 w 554362"/>
              <a:gd name="connsiteY219" fmla="*/ 202200 h 457399"/>
              <a:gd name="connsiteX220" fmla="*/ 1044 w 554362"/>
              <a:gd name="connsiteY220" fmla="*/ 202554 h 457399"/>
              <a:gd name="connsiteX221" fmla="*/ 0 w 554362"/>
              <a:gd name="connsiteY221" fmla="*/ 211714 h 457399"/>
              <a:gd name="connsiteX222" fmla="*/ 13523 w 554362"/>
              <a:gd name="connsiteY222" fmla="*/ 224517 h 457399"/>
              <a:gd name="connsiteX223" fmla="*/ 22517 w 554362"/>
              <a:gd name="connsiteY223" fmla="*/ 222662 h 457399"/>
              <a:gd name="connsiteX224" fmla="*/ 23382 w 554362"/>
              <a:gd name="connsiteY224" fmla="*/ 223405 h 457399"/>
              <a:gd name="connsiteX225" fmla="*/ 20819 w 554362"/>
              <a:gd name="connsiteY225" fmla="*/ 238215 h 457399"/>
              <a:gd name="connsiteX226" fmla="*/ 21752 w 554362"/>
              <a:gd name="connsiteY226" fmla="*/ 238180 h 457399"/>
              <a:gd name="connsiteX227" fmla="*/ 42547 w 554362"/>
              <a:gd name="connsiteY227" fmla="*/ 221752 h 457399"/>
              <a:gd name="connsiteX228" fmla="*/ 55596 w 554362"/>
              <a:gd name="connsiteY228" fmla="*/ 235515 h 457399"/>
              <a:gd name="connsiteX229" fmla="*/ 27285 w 554362"/>
              <a:gd name="connsiteY229" fmla="*/ 285327 h 457399"/>
              <a:gd name="connsiteX230" fmla="*/ 64793 w 554362"/>
              <a:gd name="connsiteY230" fmla="*/ 308926 h 457399"/>
              <a:gd name="connsiteX231" fmla="*/ 37449 w 554362"/>
              <a:gd name="connsiteY231" fmla="*/ 322910 h 457399"/>
              <a:gd name="connsiteX232" fmla="*/ 36414 w 554362"/>
              <a:gd name="connsiteY232" fmla="*/ 322978 h 457399"/>
              <a:gd name="connsiteX233" fmla="*/ 44474 w 554362"/>
              <a:gd name="connsiteY233" fmla="*/ 340049 h 457399"/>
              <a:gd name="connsiteX234" fmla="*/ 44202 w 554362"/>
              <a:gd name="connsiteY234" fmla="*/ 341011 h 457399"/>
              <a:gd name="connsiteX235" fmla="*/ 40146 w 554362"/>
              <a:gd name="connsiteY235" fmla="*/ 379200 h 457399"/>
              <a:gd name="connsiteX236" fmla="*/ 29575 w 554362"/>
              <a:gd name="connsiteY236" fmla="*/ 388106 h 457399"/>
              <a:gd name="connsiteX237" fmla="*/ 29389 w 554362"/>
              <a:gd name="connsiteY237" fmla="*/ 388984 h 457399"/>
              <a:gd name="connsiteX238" fmla="*/ 45967 w 554362"/>
              <a:gd name="connsiteY238" fmla="*/ 389759 h 457399"/>
              <a:gd name="connsiteX239" fmla="*/ 43981 w 554362"/>
              <a:gd name="connsiteY239" fmla="*/ 400859 h 457399"/>
              <a:gd name="connsiteX240" fmla="*/ 44101 w 554362"/>
              <a:gd name="connsiteY240" fmla="*/ 401871 h 457399"/>
              <a:gd name="connsiteX241" fmla="*/ 57760 w 554362"/>
              <a:gd name="connsiteY241" fmla="*/ 394347 h 457399"/>
              <a:gd name="connsiteX242" fmla="*/ 70944 w 554362"/>
              <a:gd name="connsiteY242" fmla="*/ 397182 h 457399"/>
              <a:gd name="connsiteX243" fmla="*/ 84044 w 554362"/>
              <a:gd name="connsiteY243" fmla="*/ 403727 h 457399"/>
              <a:gd name="connsiteX244" fmla="*/ 84909 w 554362"/>
              <a:gd name="connsiteY244" fmla="*/ 403592 h 457399"/>
              <a:gd name="connsiteX245" fmla="*/ 79853 w 554362"/>
              <a:gd name="connsiteY245" fmla="*/ 387567 h 457399"/>
              <a:gd name="connsiteX246" fmla="*/ 91764 w 554362"/>
              <a:gd name="connsiteY246" fmla="*/ 388984 h 457399"/>
              <a:gd name="connsiteX247" fmla="*/ 92545 w 554362"/>
              <a:gd name="connsiteY247" fmla="*/ 388613 h 457399"/>
              <a:gd name="connsiteX248" fmla="*/ 76960 w 554362"/>
              <a:gd name="connsiteY248" fmla="*/ 380719 h 457399"/>
              <a:gd name="connsiteX249" fmla="*/ 84162 w 554362"/>
              <a:gd name="connsiteY249" fmla="*/ 372959 h 457399"/>
              <a:gd name="connsiteX250" fmla="*/ 84367 w 554362"/>
              <a:gd name="connsiteY250" fmla="*/ 372149 h 457399"/>
              <a:gd name="connsiteX251" fmla="*/ 69332 w 554362"/>
              <a:gd name="connsiteY251" fmla="*/ 373144 h 457399"/>
              <a:gd name="connsiteX252" fmla="*/ 56962 w 554362"/>
              <a:gd name="connsiteY252" fmla="*/ 375388 h 457399"/>
              <a:gd name="connsiteX253" fmla="*/ 101690 w 554362"/>
              <a:gd name="connsiteY253" fmla="*/ 328089 h 457399"/>
              <a:gd name="connsiteX254" fmla="*/ 102514 w 554362"/>
              <a:gd name="connsiteY254" fmla="*/ 327802 h 457399"/>
              <a:gd name="connsiteX255" fmla="*/ 118795 w 554362"/>
              <a:gd name="connsiteY255" fmla="*/ 323686 h 457399"/>
              <a:gd name="connsiteX256" fmla="*/ 118404 w 554362"/>
              <a:gd name="connsiteY256" fmla="*/ 323062 h 457399"/>
              <a:gd name="connsiteX257" fmla="*/ 116487 w 554362"/>
              <a:gd name="connsiteY257" fmla="*/ 273385 h 457399"/>
              <a:gd name="connsiteX258" fmla="*/ 179423 w 554362"/>
              <a:gd name="connsiteY258" fmla="*/ 270771 h 457399"/>
              <a:gd name="connsiteX259" fmla="*/ 176648 w 554362"/>
              <a:gd name="connsiteY259" fmla="*/ 275594 h 457399"/>
              <a:gd name="connsiteX260" fmla="*/ 176775 w 554362"/>
              <a:gd name="connsiteY260" fmla="*/ 276439 h 457399"/>
              <a:gd name="connsiteX261" fmla="*/ 185006 w 554362"/>
              <a:gd name="connsiteY261" fmla="*/ 274634 h 457399"/>
              <a:gd name="connsiteX262" fmla="*/ 183426 w 554362"/>
              <a:gd name="connsiteY262" fmla="*/ 285581 h 457399"/>
              <a:gd name="connsiteX263" fmla="*/ 183597 w 554362"/>
              <a:gd name="connsiteY263" fmla="*/ 286474 h 457399"/>
              <a:gd name="connsiteX264" fmla="*/ 193930 w 554362"/>
              <a:gd name="connsiteY264" fmla="*/ 278598 h 457399"/>
              <a:gd name="connsiteX265" fmla="*/ 194863 w 554362"/>
              <a:gd name="connsiteY265" fmla="*/ 279121 h 457399"/>
              <a:gd name="connsiteX266" fmla="*/ 194863 w 554362"/>
              <a:gd name="connsiteY266" fmla="*/ 302872 h 457399"/>
              <a:gd name="connsiteX267" fmla="*/ 277185 w 554362"/>
              <a:gd name="connsiteY267" fmla="*/ 370058 h 457399"/>
              <a:gd name="connsiteX268" fmla="*/ 359498 w 554362"/>
              <a:gd name="connsiteY268" fmla="*/ 302872 h 457399"/>
              <a:gd name="connsiteX269" fmla="*/ 359498 w 554362"/>
              <a:gd name="connsiteY269" fmla="*/ 279121 h 457399"/>
              <a:gd name="connsiteX270" fmla="*/ 360440 w 554362"/>
              <a:gd name="connsiteY270" fmla="*/ 278598 h 457399"/>
              <a:gd name="connsiteX271" fmla="*/ 370775 w 554362"/>
              <a:gd name="connsiteY271" fmla="*/ 286474 h 457399"/>
              <a:gd name="connsiteX272" fmla="*/ 370943 w 554362"/>
              <a:gd name="connsiteY272" fmla="*/ 285581 h 457399"/>
              <a:gd name="connsiteX273" fmla="*/ 369365 w 554362"/>
              <a:gd name="connsiteY273" fmla="*/ 274634 h 457399"/>
              <a:gd name="connsiteX274" fmla="*/ 377594 w 554362"/>
              <a:gd name="connsiteY274" fmla="*/ 276439 h 457399"/>
              <a:gd name="connsiteX275" fmla="*/ 377714 w 554362"/>
              <a:gd name="connsiteY275" fmla="*/ 275594 h 457399"/>
              <a:gd name="connsiteX276" fmla="*/ 374948 w 554362"/>
              <a:gd name="connsiteY276" fmla="*/ 270771 h 457399"/>
              <a:gd name="connsiteX277" fmla="*/ 437884 w 554362"/>
              <a:gd name="connsiteY277" fmla="*/ 273385 h 457399"/>
              <a:gd name="connsiteX278" fmla="*/ 435966 w 554362"/>
              <a:gd name="connsiteY278" fmla="*/ 323062 h 457399"/>
              <a:gd name="connsiteX279" fmla="*/ 435577 w 554362"/>
              <a:gd name="connsiteY279" fmla="*/ 323686 h 457399"/>
              <a:gd name="connsiteX280" fmla="*/ 451849 w 554362"/>
              <a:gd name="connsiteY280" fmla="*/ 327802 h 457399"/>
              <a:gd name="connsiteX281" fmla="*/ 452679 w 554362"/>
              <a:gd name="connsiteY281" fmla="*/ 328089 h 457399"/>
              <a:gd name="connsiteX282" fmla="*/ 497407 w 554362"/>
              <a:gd name="connsiteY282" fmla="*/ 375388 h 457399"/>
              <a:gd name="connsiteX283" fmla="*/ 485038 w 554362"/>
              <a:gd name="connsiteY283" fmla="*/ 373144 h 457399"/>
              <a:gd name="connsiteX284" fmla="*/ 470004 w 554362"/>
              <a:gd name="connsiteY284" fmla="*/ 372149 h 457399"/>
              <a:gd name="connsiteX285" fmla="*/ 470208 w 554362"/>
              <a:gd name="connsiteY285" fmla="*/ 372959 h 457399"/>
              <a:gd name="connsiteX286" fmla="*/ 477403 w 554362"/>
              <a:gd name="connsiteY286" fmla="*/ 380719 h 457399"/>
              <a:gd name="connsiteX287" fmla="*/ 461826 w 554362"/>
              <a:gd name="connsiteY287" fmla="*/ 388613 h 457399"/>
              <a:gd name="connsiteX288" fmla="*/ 462606 w 554362"/>
              <a:gd name="connsiteY288" fmla="*/ 388984 h 457399"/>
              <a:gd name="connsiteX289" fmla="*/ 474519 w 554362"/>
              <a:gd name="connsiteY289" fmla="*/ 387567 h 457399"/>
              <a:gd name="connsiteX290" fmla="*/ 469462 w 554362"/>
              <a:gd name="connsiteY290" fmla="*/ 403592 h 457399"/>
              <a:gd name="connsiteX291" fmla="*/ 470328 w 554362"/>
              <a:gd name="connsiteY291" fmla="*/ 403727 h 457399"/>
              <a:gd name="connsiteX292" fmla="*/ 483427 w 554362"/>
              <a:gd name="connsiteY292" fmla="*/ 397182 h 457399"/>
              <a:gd name="connsiteX293" fmla="*/ 496612 w 554362"/>
              <a:gd name="connsiteY293" fmla="*/ 394347 h 457399"/>
              <a:gd name="connsiteX294" fmla="*/ 510271 w 554362"/>
              <a:gd name="connsiteY294" fmla="*/ 401871 h 457399"/>
              <a:gd name="connsiteX295" fmla="*/ 510389 w 554362"/>
              <a:gd name="connsiteY295" fmla="*/ 400859 h 457399"/>
              <a:gd name="connsiteX296" fmla="*/ 508404 w 554362"/>
              <a:gd name="connsiteY296" fmla="*/ 389759 h 457399"/>
              <a:gd name="connsiteX297" fmla="*/ 524982 w 554362"/>
              <a:gd name="connsiteY297" fmla="*/ 388984 h 457399"/>
              <a:gd name="connsiteX298" fmla="*/ 524795 w 554362"/>
              <a:gd name="connsiteY298" fmla="*/ 388106 h 457399"/>
              <a:gd name="connsiteX299" fmla="*/ 514223 w 554362"/>
              <a:gd name="connsiteY299" fmla="*/ 379200 h 457399"/>
              <a:gd name="connsiteX300" fmla="*/ 510168 w 554362"/>
              <a:gd name="connsiteY300" fmla="*/ 341011 h 457399"/>
              <a:gd name="connsiteX301" fmla="*/ 509897 w 554362"/>
              <a:gd name="connsiteY301" fmla="*/ 340049 h 457399"/>
              <a:gd name="connsiteX302" fmla="*/ 517957 w 554362"/>
              <a:gd name="connsiteY302" fmla="*/ 322978 h 457399"/>
              <a:gd name="connsiteX303" fmla="*/ 516922 w 554362"/>
              <a:gd name="connsiteY303" fmla="*/ 322910 h 457399"/>
              <a:gd name="connsiteX304" fmla="*/ 489569 w 554362"/>
              <a:gd name="connsiteY304" fmla="*/ 308926 h 457399"/>
              <a:gd name="connsiteX305" fmla="*/ 527078 w 554362"/>
              <a:gd name="connsiteY305" fmla="*/ 285327 h 457399"/>
              <a:gd name="connsiteX306" fmla="*/ 498766 w 554362"/>
              <a:gd name="connsiteY306" fmla="*/ 235515 h 457399"/>
              <a:gd name="connsiteX307" fmla="*/ 511815 w 554362"/>
              <a:gd name="connsiteY307" fmla="*/ 221752 h 457399"/>
              <a:gd name="connsiteX308" fmla="*/ 532617 w 554362"/>
              <a:gd name="connsiteY308" fmla="*/ 238180 h 457399"/>
              <a:gd name="connsiteX309" fmla="*/ 533550 w 554362"/>
              <a:gd name="connsiteY309" fmla="*/ 238215 h 457399"/>
              <a:gd name="connsiteX310" fmla="*/ 530989 w 554362"/>
              <a:gd name="connsiteY310" fmla="*/ 223405 h 457399"/>
              <a:gd name="connsiteX311" fmla="*/ 531854 w 554362"/>
              <a:gd name="connsiteY311" fmla="*/ 222662 h 457399"/>
              <a:gd name="connsiteX312" fmla="*/ 540839 w 554362"/>
              <a:gd name="connsiteY312" fmla="*/ 224517 h 457399"/>
              <a:gd name="connsiteX313" fmla="*/ 554363 w 554362"/>
              <a:gd name="connsiteY313" fmla="*/ 211714 h 457399"/>
              <a:gd name="connsiteX314" fmla="*/ 553327 w 554362"/>
              <a:gd name="connsiteY314" fmla="*/ 202554 h 457399"/>
              <a:gd name="connsiteX315" fmla="*/ 552267 w 554362"/>
              <a:gd name="connsiteY315" fmla="*/ 202200 h 457399"/>
              <a:gd name="connsiteX316" fmla="*/ 539692 w 554362"/>
              <a:gd name="connsiteY316" fmla="*/ 211158 h 457399"/>
              <a:gd name="connsiteX317" fmla="*/ 518050 w 554362"/>
              <a:gd name="connsiteY317" fmla="*/ 211191 h 457399"/>
              <a:gd name="connsiteX318" fmla="*/ 491665 w 554362"/>
              <a:gd name="connsiteY318" fmla="*/ 235397 h 457399"/>
              <a:gd name="connsiteX319" fmla="*/ 516819 w 554362"/>
              <a:gd name="connsiteY319" fmla="*/ 283624 h 457399"/>
              <a:gd name="connsiteX320" fmla="*/ 501412 w 554362"/>
              <a:gd name="connsiteY320" fmla="*/ 296140 h 457399"/>
              <a:gd name="connsiteX321" fmla="*/ 487057 w 554362"/>
              <a:gd name="connsiteY321" fmla="*/ 293171 h 457399"/>
              <a:gd name="connsiteX322" fmla="*/ 464201 w 554362"/>
              <a:gd name="connsiteY322" fmla="*/ 246041 h 457399"/>
              <a:gd name="connsiteX323" fmla="*/ 424428 w 554362"/>
              <a:gd name="connsiteY323" fmla="*/ 245046 h 457399"/>
              <a:gd name="connsiteX324" fmla="*/ 388930 w 554362"/>
              <a:gd name="connsiteY324" fmla="*/ 240576 h 457399"/>
              <a:gd name="connsiteX325" fmla="*/ 362664 w 554362"/>
              <a:gd name="connsiteY325" fmla="*/ 259216 h 457399"/>
              <a:gd name="connsiteX326" fmla="*/ 359498 w 554362"/>
              <a:gd name="connsiteY326" fmla="*/ 258592 h 457399"/>
              <a:gd name="connsiteX327" fmla="*/ 359498 w 554362"/>
              <a:gd name="connsiteY327" fmla="*/ 179900 h 457399"/>
              <a:gd name="connsiteX328" fmla="*/ 365802 w 554362"/>
              <a:gd name="connsiteY328" fmla="*/ 186176 h 457399"/>
              <a:gd name="connsiteX329" fmla="*/ 367652 w 554362"/>
              <a:gd name="connsiteY329" fmla="*/ 195673 h 457399"/>
              <a:gd name="connsiteX330" fmla="*/ 368518 w 554362"/>
              <a:gd name="connsiteY330" fmla="*/ 195436 h 457399"/>
              <a:gd name="connsiteX331" fmla="*/ 371640 w 554362"/>
              <a:gd name="connsiteY331" fmla="*/ 191185 h 457399"/>
              <a:gd name="connsiteX332" fmla="*/ 391170 w 554362"/>
              <a:gd name="connsiteY332" fmla="*/ 206232 h 457399"/>
              <a:gd name="connsiteX333" fmla="*/ 406865 w 554362"/>
              <a:gd name="connsiteY333" fmla="*/ 188098 h 457399"/>
              <a:gd name="connsiteX334" fmla="*/ 373438 w 554362"/>
              <a:gd name="connsiteY334" fmla="*/ 168801 h 457399"/>
              <a:gd name="connsiteX335" fmla="*/ 366040 w 554362"/>
              <a:gd name="connsiteY335" fmla="*/ 164163 h 457399"/>
              <a:gd name="connsiteX336" fmla="*/ 353194 w 554362"/>
              <a:gd name="connsiteY336" fmla="*/ 158815 h 457399"/>
              <a:gd name="connsiteX337" fmla="*/ 353347 w 554362"/>
              <a:gd name="connsiteY337" fmla="*/ 159844 h 457399"/>
              <a:gd name="connsiteX338" fmla="*/ 358718 w 554362"/>
              <a:gd name="connsiteY338" fmla="*/ 168548 h 457399"/>
              <a:gd name="connsiteX339" fmla="*/ 277185 w 554362"/>
              <a:gd name="connsiteY339" fmla="*/ 156740 h 457399"/>
              <a:gd name="connsiteX340" fmla="*/ 225729 w 554362"/>
              <a:gd name="connsiteY340" fmla="*/ 161515 h 457399"/>
              <a:gd name="connsiteX341" fmla="*/ 225729 w 554362"/>
              <a:gd name="connsiteY341" fmla="*/ 188791 h 457399"/>
              <a:gd name="connsiteX342" fmla="*/ 214598 w 554362"/>
              <a:gd name="connsiteY342" fmla="*/ 188791 h 457399"/>
              <a:gd name="connsiteX343" fmla="*/ 214598 w 554362"/>
              <a:gd name="connsiteY343" fmla="*/ 163707 h 457399"/>
              <a:gd name="connsiteX344" fmla="*/ 214598 w 554362"/>
              <a:gd name="connsiteY344" fmla="*/ 163707 h 457399"/>
              <a:gd name="connsiteX345" fmla="*/ 140905 w 554362"/>
              <a:gd name="connsiteY345" fmla="*/ 443132 h 457399"/>
              <a:gd name="connsiteX346" fmla="*/ 136000 w 554362"/>
              <a:gd name="connsiteY346" fmla="*/ 436198 h 457399"/>
              <a:gd name="connsiteX347" fmla="*/ 136000 w 554362"/>
              <a:gd name="connsiteY347" fmla="*/ 419262 h 457399"/>
              <a:gd name="connsiteX348" fmla="*/ 91154 w 554362"/>
              <a:gd name="connsiteY348" fmla="*/ 412498 h 457399"/>
              <a:gd name="connsiteX349" fmla="*/ 61773 w 554362"/>
              <a:gd name="connsiteY349" fmla="*/ 419212 h 457399"/>
              <a:gd name="connsiteX350" fmla="*/ 55894 w 554362"/>
              <a:gd name="connsiteY350" fmla="*/ 451465 h 457399"/>
              <a:gd name="connsiteX351" fmla="*/ 96940 w 554362"/>
              <a:gd name="connsiteY351" fmla="*/ 445408 h 457399"/>
              <a:gd name="connsiteX352" fmla="*/ 175639 w 554362"/>
              <a:gd name="connsiteY352" fmla="*/ 446353 h 457399"/>
              <a:gd name="connsiteX353" fmla="*/ 175639 w 554362"/>
              <a:gd name="connsiteY353" fmla="*/ 432132 h 457399"/>
              <a:gd name="connsiteX354" fmla="*/ 140905 w 554362"/>
              <a:gd name="connsiteY354" fmla="*/ 443132 h 457399"/>
              <a:gd name="connsiteX355" fmla="*/ 378733 w 554362"/>
              <a:gd name="connsiteY355" fmla="*/ 432132 h 457399"/>
              <a:gd name="connsiteX356" fmla="*/ 378733 w 554362"/>
              <a:gd name="connsiteY356" fmla="*/ 446353 h 457399"/>
              <a:gd name="connsiteX357" fmla="*/ 457432 w 554362"/>
              <a:gd name="connsiteY357" fmla="*/ 445408 h 457399"/>
              <a:gd name="connsiteX358" fmla="*/ 498478 w 554362"/>
              <a:gd name="connsiteY358" fmla="*/ 451465 h 457399"/>
              <a:gd name="connsiteX359" fmla="*/ 492589 w 554362"/>
              <a:gd name="connsiteY359" fmla="*/ 419212 h 457399"/>
              <a:gd name="connsiteX360" fmla="*/ 463209 w 554362"/>
              <a:gd name="connsiteY360" fmla="*/ 412498 h 457399"/>
              <a:gd name="connsiteX361" fmla="*/ 418370 w 554362"/>
              <a:gd name="connsiteY361" fmla="*/ 419262 h 457399"/>
              <a:gd name="connsiteX362" fmla="*/ 418370 w 554362"/>
              <a:gd name="connsiteY362" fmla="*/ 436198 h 457399"/>
              <a:gd name="connsiteX363" fmla="*/ 413466 w 554362"/>
              <a:gd name="connsiteY363" fmla="*/ 443132 h 457399"/>
              <a:gd name="connsiteX364" fmla="*/ 378733 w 554362"/>
              <a:gd name="connsiteY364" fmla="*/ 432132 h 457399"/>
              <a:gd name="connsiteX365" fmla="*/ 277185 w 554362"/>
              <a:gd name="connsiteY365" fmla="*/ 417492 h 457399"/>
              <a:gd name="connsiteX366" fmla="*/ 410888 w 554362"/>
              <a:gd name="connsiteY366" fmla="*/ 430058 h 457399"/>
              <a:gd name="connsiteX367" fmla="*/ 411821 w 554362"/>
              <a:gd name="connsiteY367" fmla="*/ 429484 h 457399"/>
              <a:gd name="connsiteX368" fmla="*/ 411836 w 554362"/>
              <a:gd name="connsiteY368" fmla="*/ 396693 h 457399"/>
              <a:gd name="connsiteX369" fmla="*/ 277185 w 554362"/>
              <a:gd name="connsiteY369" fmla="*/ 381562 h 457399"/>
              <a:gd name="connsiteX370" fmla="*/ 142533 w 554362"/>
              <a:gd name="connsiteY370" fmla="*/ 396693 h 457399"/>
              <a:gd name="connsiteX371" fmla="*/ 142550 w 554362"/>
              <a:gd name="connsiteY371" fmla="*/ 429484 h 457399"/>
              <a:gd name="connsiteX372" fmla="*/ 143484 w 554362"/>
              <a:gd name="connsiteY372" fmla="*/ 430058 h 457399"/>
              <a:gd name="connsiteX373" fmla="*/ 277185 w 554362"/>
              <a:gd name="connsiteY373" fmla="*/ 417492 h 457399"/>
              <a:gd name="connsiteX374" fmla="*/ 221673 w 554362"/>
              <a:gd name="connsiteY374" fmla="*/ 262876 h 457399"/>
              <a:gd name="connsiteX375" fmla="*/ 215378 w 554362"/>
              <a:gd name="connsiteY375" fmla="*/ 261257 h 457399"/>
              <a:gd name="connsiteX376" fmla="*/ 214852 w 554362"/>
              <a:gd name="connsiteY376" fmla="*/ 262033 h 457399"/>
              <a:gd name="connsiteX377" fmla="*/ 207547 w 554362"/>
              <a:gd name="connsiteY377" fmla="*/ 258844 h 457399"/>
              <a:gd name="connsiteX378" fmla="*/ 214080 w 554362"/>
              <a:gd name="connsiteY378" fmla="*/ 258794 h 457399"/>
              <a:gd name="connsiteX379" fmla="*/ 214410 w 554362"/>
              <a:gd name="connsiteY379" fmla="*/ 258103 h 457399"/>
              <a:gd name="connsiteX380" fmla="*/ 208829 w 554362"/>
              <a:gd name="connsiteY380" fmla="*/ 252671 h 457399"/>
              <a:gd name="connsiteX381" fmla="*/ 216040 w 554362"/>
              <a:gd name="connsiteY381" fmla="*/ 255336 h 457399"/>
              <a:gd name="connsiteX382" fmla="*/ 216473 w 554362"/>
              <a:gd name="connsiteY382" fmla="*/ 254830 h 457399"/>
              <a:gd name="connsiteX383" fmla="*/ 211662 w 554362"/>
              <a:gd name="connsiteY383" fmla="*/ 247829 h 457399"/>
              <a:gd name="connsiteX384" fmla="*/ 218739 w 554362"/>
              <a:gd name="connsiteY384" fmla="*/ 252536 h 457399"/>
              <a:gd name="connsiteX385" fmla="*/ 219263 w 554362"/>
              <a:gd name="connsiteY385" fmla="*/ 252165 h 457399"/>
              <a:gd name="connsiteX386" fmla="*/ 215913 w 554362"/>
              <a:gd name="connsiteY386" fmla="*/ 243932 h 457399"/>
              <a:gd name="connsiteX387" fmla="*/ 222368 w 554362"/>
              <a:gd name="connsiteY387" fmla="*/ 249988 h 457399"/>
              <a:gd name="connsiteX388" fmla="*/ 222912 w 554362"/>
              <a:gd name="connsiteY388" fmla="*/ 249701 h 457399"/>
              <a:gd name="connsiteX389" fmla="*/ 221131 w 554362"/>
              <a:gd name="connsiteY389" fmla="*/ 241471 h 457399"/>
              <a:gd name="connsiteX390" fmla="*/ 225864 w 554362"/>
              <a:gd name="connsiteY390" fmla="*/ 248352 h 457399"/>
              <a:gd name="connsiteX391" fmla="*/ 226509 w 554362"/>
              <a:gd name="connsiteY391" fmla="*/ 248168 h 457399"/>
              <a:gd name="connsiteX392" fmla="*/ 226662 w 554362"/>
              <a:gd name="connsiteY392" fmla="*/ 240643 h 457399"/>
              <a:gd name="connsiteX393" fmla="*/ 229666 w 554362"/>
              <a:gd name="connsiteY393" fmla="*/ 247525 h 457399"/>
              <a:gd name="connsiteX394" fmla="*/ 230479 w 554362"/>
              <a:gd name="connsiteY394" fmla="*/ 247425 h 457399"/>
              <a:gd name="connsiteX395" fmla="*/ 232915 w 554362"/>
              <a:gd name="connsiteY395" fmla="*/ 241606 h 457399"/>
              <a:gd name="connsiteX396" fmla="*/ 233195 w 554362"/>
              <a:gd name="connsiteY396" fmla="*/ 249432 h 457399"/>
              <a:gd name="connsiteX397" fmla="*/ 232142 w 554362"/>
              <a:gd name="connsiteY397" fmla="*/ 249634 h 457399"/>
              <a:gd name="connsiteX398" fmla="*/ 230820 w 554362"/>
              <a:gd name="connsiteY398" fmla="*/ 259063 h 457399"/>
              <a:gd name="connsiteX399" fmla="*/ 260904 w 554362"/>
              <a:gd name="connsiteY399" fmla="*/ 240897 h 457399"/>
              <a:gd name="connsiteX400" fmla="*/ 295240 w 554362"/>
              <a:gd name="connsiteY400" fmla="*/ 247036 h 457399"/>
              <a:gd name="connsiteX401" fmla="*/ 303893 w 554362"/>
              <a:gd name="connsiteY401" fmla="*/ 269573 h 457399"/>
              <a:gd name="connsiteX402" fmla="*/ 322227 w 554362"/>
              <a:gd name="connsiteY402" fmla="*/ 266773 h 457399"/>
              <a:gd name="connsiteX403" fmla="*/ 311071 w 554362"/>
              <a:gd name="connsiteY403" fmla="*/ 244051 h 457399"/>
              <a:gd name="connsiteX404" fmla="*/ 323525 w 554362"/>
              <a:gd name="connsiteY404" fmla="*/ 232496 h 457399"/>
              <a:gd name="connsiteX405" fmla="*/ 339476 w 554362"/>
              <a:gd name="connsiteY405" fmla="*/ 234555 h 457399"/>
              <a:gd name="connsiteX406" fmla="*/ 345874 w 554362"/>
              <a:gd name="connsiteY406" fmla="*/ 229646 h 457399"/>
              <a:gd name="connsiteX407" fmla="*/ 347502 w 554362"/>
              <a:gd name="connsiteY407" fmla="*/ 229763 h 457399"/>
              <a:gd name="connsiteX408" fmla="*/ 348061 w 554362"/>
              <a:gd name="connsiteY408" fmla="*/ 234420 h 457399"/>
              <a:gd name="connsiteX409" fmla="*/ 337016 w 554362"/>
              <a:gd name="connsiteY409" fmla="*/ 241184 h 457399"/>
              <a:gd name="connsiteX410" fmla="*/ 336507 w 554362"/>
              <a:gd name="connsiteY410" fmla="*/ 241656 h 457399"/>
              <a:gd name="connsiteX411" fmla="*/ 335895 w 554362"/>
              <a:gd name="connsiteY411" fmla="*/ 249382 h 457399"/>
              <a:gd name="connsiteX412" fmla="*/ 335353 w 554362"/>
              <a:gd name="connsiteY412" fmla="*/ 249347 h 457399"/>
              <a:gd name="connsiteX413" fmla="*/ 323628 w 554362"/>
              <a:gd name="connsiteY413" fmla="*/ 238602 h 457399"/>
              <a:gd name="connsiteX414" fmla="*/ 318130 w 554362"/>
              <a:gd name="connsiteY414" fmla="*/ 243882 h 457399"/>
              <a:gd name="connsiteX415" fmla="*/ 330297 w 554362"/>
              <a:gd name="connsiteY415" fmla="*/ 267937 h 457399"/>
              <a:gd name="connsiteX416" fmla="*/ 304301 w 554362"/>
              <a:gd name="connsiteY416" fmla="*/ 280824 h 457399"/>
              <a:gd name="connsiteX417" fmla="*/ 323678 w 554362"/>
              <a:gd name="connsiteY417" fmla="*/ 291653 h 457399"/>
              <a:gd name="connsiteX418" fmla="*/ 324222 w 554362"/>
              <a:gd name="connsiteY418" fmla="*/ 291670 h 457399"/>
              <a:gd name="connsiteX419" fmla="*/ 322219 w 554362"/>
              <a:gd name="connsiteY419" fmla="*/ 299751 h 457399"/>
              <a:gd name="connsiteX420" fmla="*/ 326971 w 554362"/>
              <a:gd name="connsiteY420" fmla="*/ 311524 h 457399"/>
              <a:gd name="connsiteX421" fmla="*/ 334870 w 554362"/>
              <a:gd name="connsiteY421" fmla="*/ 313937 h 457399"/>
              <a:gd name="connsiteX422" fmla="*/ 335183 w 554362"/>
              <a:gd name="connsiteY422" fmla="*/ 314291 h 457399"/>
              <a:gd name="connsiteX423" fmla="*/ 326630 w 554362"/>
              <a:gd name="connsiteY423" fmla="*/ 318036 h 457399"/>
              <a:gd name="connsiteX424" fmla="*/ 330262 w 554362"/>
              <a:gd name="connsiteY424" fmla="*/ 323232 h 457399"/>
              <a:gd name="connsiteX425" fmla="*/ 330330 w 554362"/>
              <a:gd name="connsiteY425" fmla="*/ 323805 h 457399"/>
              <a:gd name="connsiteX426" fmla="*/ 321235 w 554362"/>
              <a:gd name="connsiteY426" fmla="*/ 322168 h 457399"/>
              <a:gd name="connsiteX427" fmla="*/ 314787 w 554362"/>
              <a:gd name="connsiteY427" fmla="*/ 326065 h 457399"/>
              <a:gd name="connsiteX428" fmla="*/ 311376 w 554362"/>
              <a:gd name="connsiteY428" fmla="*/ 331732 h 457399"/>
              <a:gd name="connsiteX429" fmla="*/ 311011 w 554362"/>
              <a:gd name="connsiteY429" fmla="*/ 331936 h 457399"/>
              <a:gd name="connsiteX430" fmla="*/ 310885 w 554362"/>
              <a:gd name="connsiteY430" fmla="*/ 322691 h 457399"/>
              <a:gd name="connsiteX431" fmla="*/ 304911 w 554362"/>
              <a:gd name="connsiteY431" fmla="*/ 325391 h 457399"/>
              <a:gd name="connsiteX432" fmla="*/ 304437 w 554362"/>
              <a:gd name="connsiteY432" fmla="*/ 325424 h 457399"/>
              <a:gd name="connsiteX433" fmla="*/ 311274 w 554362"/>
              <a:gd name="connsiteY433" fmla="*/ 318609 h 457399"/>
              <a:gd name="connsiteX434" fmla="*/ 303825 w 554362"/>
              <a:gd name="connsiteY434" fmla="*/ 315505 h 457399"/>
              <a:gd name="connsiteX435" fmla="*/ 303589 w 554362"/>
              <a:gd name="connsiteY435" fmla="*/ 315151 h 457399"/>
              <a:gd name="connsiteX436" fmla="*/ 311632 w 554362"/>
              <a:gd name="connsiteY436" fmla="*/ 313177 h 457399"/>
              <a:gd name="connsiteX437" fmla="*/ 318486 w 554362"/>
              <a:gd name="connsiteY437" fmla="*/ 312317 h 457399"/>
              <a:gd name="connsiteX438" fmla="*/ 290522 w 554362"/>
              <a:gd name="connsiteY438" fmla="*/ 296816 h 457399"/>
              <a:gd name="connsiteX439" fmla="*/ 289912 w 554362"/>
              <a:gd name="connsiteY439" fmla="*/ 297018 h 457399"/>
              <a:gd name="connsiteX440" fmla="*/ 280748 w 554362"/>
              <a:gd name="connsiteY440" fmla="*/ 294555 h 457399"/>
              <a:gd name="connsiteX441" fmla="*/ 281080 w 554362"/>
              <a:gd name="connsiteY441" fmla="*/ 294353 h 457399"/>
              <a:gd name="connsiteX442" fmla="*/ 287214 w 554362"/>
              <a:gd name="connsiteY442" fmla="*/ 292143 h 457399"/>
              <a:gd name="connsiteX443" fmla="*/ 289403 w 554362"/>
              <a:gd name="connsiteY443" fmla="*/ 283220 h 457399"/>
              <a:gd name="connsiteX444" fmla="*/ 263780 w 554362"/>
              <a:gd name="connsiteY444" fmla="*/ 256533 h 457399"/>
              <a:gd name="connsiteX445" fmla="*/ 235435 w 554362"/>
              <a:gd name="connsiteY445" fmla="*/ 266064 h 457399"/>
              <a:gd name="connsiteX446" fmla="*/ 242766 w 554362"/>
              <a:gd name="connsiteY446" fmla="*/ 267735 h 457399"/>
              <a:gd name="connsiteX447" fmla="*/ 228393 w 554362"/>
              <a:gd name="connsiteY447" fmla="*/ 277586 h 457399"/>
              <a:gd name="connsiteX448" fmla="*/ 229531 w 554362"/>
              <a:gd name="connsiteY448" fmla="*/ 269151 h 457399"/>
              <a:gd name="connsiteX449" fmla="*/ 223981 w 554362"/>
              <a:gd name="connsiteY449" fmla="*/ 272694 h 457399"/>
              <a:gd name="connsiteX450" fmla="*/ 223592 w 554362"/>
              <a:gd name="connsiteY450" fmla="*/ 272626 h 457399"/>
              <a:gd name="connsiteX451" fmla="*/ 227459 w 554362"/>
              <a:gd name="connsiteY451" fmla="*/ 264815 h 457399"/>
              <a:gd name="connsiteX452" fmla="*/ 227333 w 554362"/>
              <a:gd name="connsiteY452" fmla="*/ 264631 h 457399"/>
              <a:gd name="connsiteX453" fmla="*/ 221215 w 554362"/>
              <a:gd name="connsiteY453" fmla="*/ 267987 h 457399"/>
              <a:gd name="connsiteX454" fmla="*/ 220926 w 554362"/>
              <a:gd name="connsiteY454" fmla="*/ 267970 h 457399"/>
              <a:gd name="connsiteX455" fmla="*/ 221673 w 554362"/>
              <a:gd name="connsiteY455" fmla="*/ 262876 h 457399"/>
              <a:gd name="connsiteX456" fmla="*/ 243443 w 554362"/>
              <a:gd name="connsiteY456" fmla="*/ 319824 h 457399"/>
              <a:gd name="connsiteX457" fmla="*/ 234493 w 554362"/>
              <a:gd name="connsiteY457" fmla="*/ 319976 h 457399"/>
              <a:gd name="connsiteX458" fmla="*/ 230361 w 554362"/>
              <a:gd name="connsiteY458" fmla="*/ 324007 h 457399"/>
              <a:gd name="connsiteX459" fmla="*/ 230081 w 554362"/>
              <a:gd name="connsiteY459" fmla="*/ 324075 h 457399"/>
              <a:gd name="connsiteX460" fmla="*/ 233101 w 554362"/>
              <a:gd name="connsiteY460" fmla="*/ 315455 h 457399"/>
              <a:gd name="connsiteX461" fmla="*/ 226408 w 554362"/>
              <a:gd name="connsiteY461" fmla="*/ 316044 h 457399"/>
              <a:gd name="connsiteX462" fmla="*/ 225984 w 554362"/>
              <a:gd name="connsiteY462" fmla="*/ 315877 h 457399"/>
              <a:gd name="connsiteX463" fmla="*/ 234620 w 554362"/>
              <a:gd name="connsiteY463" fmla="*/ 311693 h 457399"/>
              <a:gd name="connsiteX464" fmla="*/ 230803 w 554362"/>
              <a:gd name="connsiteY464" fmla="*/ 307375 h 457399"/>
              <a:gd name="connsiteX465" fmla="*/ 230549 w 554362"/>
              <a:gd name="connsiteY465" fmla="*/ 307004 h 457399"/>
              <a:gd name="connsiteX466" fmla="*/ 234026 w 554362"/>
              <a:gd name="connsiteY466" fmla="*/ 305166 h 457399"/>
              <a:gd name="connsiteX467" fmla="*/ 240618 w 554362"/>
              <a:gd name="connsiteY467" fmla="*/ 309821 h 457399"/>
              <a:gd name="connsiteX468" fmla="*/ 249876 w 554362"/>
              <a:gd name="connsiteY468" fmla="*/ 304440 h 457399"/>
              <a:gd name="connsiteX469" fmla="*/ 246990 w 554362"/>
              <a:gd name="connsiteY469" fmla="*/ 289224 h 457399"/>
              <a:gd name="connsiteX470" fmla="*/ 246736 w 554362"/>
              <a:gd name="connsiteY470" fmla="*/ 289055 h 457399"/>
              <a:gd name="connsiteX471" fmla="*/ 240535 w 554362"/>
              <a:gd name="connsiteY471" fmla="*/ 284552 h 457399"/>
              <a:gd name="connsiteX472" fmla="*/ 240906 w 554362"/>
              <a:gd name="connsiteY472" fmla="*/ 284434 h 457399"/>
              <a:gd name="connsiteX473" fmla="*/ 247601 w 554362"/>
              <a:gd name="connsiteY473" fmla="*/ 282325 h 457399"/>
              <a:gd name="connsiteX474" fmla="*/ 270636 w 554362"/>
              <a:gd name="connsiteY474" fmla="*/ 267211 h 457399"/>
              <a:gd name="connsiteX475" fmla="*/ 279562 w 554362"/>
              <a:gd name="connsiteY475" fmla="*/ 270602 h 457399"/>
              <a:gd name="connsiteX476" fmla="*/ 282649 w 554362"/>
              <a:gd name="connsiteY476" fmla="*/ 279947 h 457399"/>
              <a:gd name="connsiteX477" fmla="*/ 282735 w 554362"/>
              <a:gd name="connsiteY477" fmla="*/ 280335 h 457399"/>
              <a:gd name="connsiteX478" fmla="*/ 259420 w 554362"/>
              <a:gd name="connsiteY478" fmla="*/ 302179 h 457399"/>
              <a:gd name="connsiteX479" fmla="*/ 265960 w 554362"/>
              <a:gd name="connsiteY479" fmla="*/ 312149 h 457399"/>
              <a:gd name="connsiteX480" fmla="*/ 266139 w 554362"/>
              <a:gd name="connsiteY480" fmla="*/ 312436 h 457399"/>
              <a:gd name="connsiteX481" fmla="*/ 261481 w 554362"/>
              <a:gd name="connsiteY481" fmla="*/ 314797 h 457399"/>
              <a:gd name="connsiteX482" fmla="*/ 255738 w 554362"/>
              <a:gd name="connsiteY482" fmla="*/ 312975 h 457399"/>
              <a:gd name="connsiteX483" fmla="*/ 247890 w 554362"/>
              <a:gd name="connsiteY483" fmla="*/ 319419 h 457399"/>
              <a:gd name="connsiteX484" fmla="*/ 250715 w 554362"/>
              <a:gd name="connsiteY484" fmla="*/ 323417 h 457399"/>
              <a:gd name="connsiteX485" fmla="*/ 250656 w 554362"/>
              <a:gd name="connsiteY485" fmla="*/ 323636 h 457399"/>
              <a:gd name="connsiteX486" fmla="*/ 243443 w 554362"/>
              <a:gd name="connsiteY486" fmla="*/ 319824 h 457399"/>
              <a:gd name="connsiteX487" fmla="*/ 285873 w 554362"/>
              <a:gd name="connsiteY487" fmla="*/ 189432 h 457399"/>
              <a:gd name="connsiteX488" fmla="*/ 277762 w 554362"/>
              <a:gd name="connsiteY488" fmla="*/ 191843 h 457399"/>
              <a:gd name="connsiteX489" fmla="*/ 285873 w 554362"/>
              <a:gd name="connsiteY489" fmla="*/ 189432 h 457399"/>
              <a:gd name="connsiteX490" fmla="*/ 267284 w 554362"/>
              <a:gd name="connsiteY490" fmla="*/ 201813 h 457399"/>
              <a:gd name="connsiteX491" fmla="*/ 275174 w 554362"/>
              <a:gd name="connsiteY491" fmla="*/ 201475 h 457399"/>
              <a:gd name="connsiteX492" fmla="*/ 275081 w 554362"/>
              <a:gd name="connsiteY492" fmla="*/ 202589 h 457399"/>
              <a:gd name="connsiteX493" fmla="*/ 262584 w 554362"/>
              <a:gd name="connsiteY493" fmla="*/ 206924 h 457399"/>
              <a:gd name="connsiteX494" fmla="*/ 257358 w 554362"/>
              <a:gd name="connsiteY494" fmla="*/ 199198 h 457399"/>
              <a:gd name="connsiteX495" fmla="*/ 258122 w 554362"/>
              <a:gd name="connsiteY495" fmla="*/ 199148 h 457399"/>
              <a:gd name="connsiteX496" fmla="*/ 267284 w 554362"/>
              <a:gd name="connsiteY496" fmla="*/ 201813 h 457399"/>
              <a:gd name="connsiteX497" fmla="*/ 170965 w 554362"/>
              <a:gd name="connsiteY497" fmla="*/ 365318 h 457399"/>
              <a:gd name="connsiteX498" fmla="*/ 187041 w 554362"/>
              <a:gd name="connsiteY498" fmla="*/ 365689 h 457399"/>
              <a:gd name="connsiteX499" fmla="*/ 194745 w 554362"/>
              <a:gd name="connsiteY499" fmla="*/ 373027 h 457399"/>
              <a:gd name="connsiteX500" fmla="*/ 195356 w 554362"/>
              <a:gd name="connsiteY500" fmla="*/ 373027 h 457399"/>
              <a:gd name="connsiteX501" fmla="*/ 189774 w 554362"/>
              <a:gd name="connsiteY501" fmla="*/ 357407 h 457399"/>
              <a:gd name="connsiteX502" fmla="*/ 201991 w 554362"/>
              <a:gd name="connsiteY502" fmla="*/ 358519 h 457399"/>
              <a:gd name="connsiteX503" fmla="*/ 202703 w 554362"/>
              <a:gd name="connsiteY503" fmla="*/ 358284 h 457399"/>
              <a:gd name="connsiteX504" fmla="*/ 187007 w 554362"/>
              <a:gd name="connsiteY504" fmla="*/ 350591 h 457399"/>
              <a:gd name="connsiteX505" fmla="*/ 193930 w 554362"/>
              <a:gd name="connsiteY505" fmla="*/ 342781 h 457399"/>
              <a:gd name="connsiteX506" fmla="*/ 194389 w 554362"/>
              <a:gd name="connsiteY506" fmla="*/ 342091 h 457399"/>
              <a:gd name="connsiteX507" fmla="*/ 178778 w 554362"/>
              <a:gd name="connsiteY507" fmla="*/ 346055 h 457399"/>
              <a:gd name="connsiteX508" fmla="*/ 159264 w 554362"/>
              <a:gd name="connsiteY508" fmla="*/ 337468 h 457399"/>
              <a:gd name="connsiteX509" fmla="*/ 169538 w 554362"/>
              <a:gd name="connsiteY509" fmla="*/ 316989 h 457399"/>
              <a:gd name="connsiteX510" fmla="*/ 169470 w 554362"/>
              <a:gd name="connsiteY510" fmla="*/ 315251 h 457399"/>
              <a:gd name="connsiteX511" fmla="*/ 169886 w 554362"/>
              <a:gd name="connsiteY511" fmla="*/ 314999 h 457399"/>
              <a:gd name="connsiteX512" fmla="*/ 173670 w 554362"/>
              <a:gd name="connsiteY512" fmla="*/ 315977 h 457399"/>
              <a:gd name="connsiteX513" fmla="*/ 180457 w 554362"/>
              <a:gd name="connsiteY513" fmla="*/ 306936 h 457399"/>
              <a:gd name="connsiteX514" fmla="*/ 179897 w 554362"/>
              <a:gd name="connsiteY514" fmla="*/ 306717 h 457399"/>
              <a:gd name="connsiteX515" fmla="*/ 176292 w 554362"/>
              <a:gd name="connsiteY515" fmla="*/ 308859 h 457399"/>
              <a:gd name="connsiteX516" fmla="*/ 130275 w 554362"/>
              <a:gd name="connsiteY516" fmla="*/ 281363 h 457399"/>
              <a:gd name="connsiteX517" fmla="*/ 109751 w 554362"/>
              <a:gd name="connsiteY517" fmla="*/ 290675 h 457399"/>
              <a:gd name="connsiteX518" fmla="*/ 112432 w 554362"/>
              <a:gd name="connsiteY518" fmla="*/ 297270 h 457399"/>
              <a:gd name="connsiteX519" fmla="*/ 106425 w 554362"/>
              <a:gd name="connsiteY519" fmla="*/ 303276 h 457399"/>
              <a:gd name="connsiteX520" fmla="*/ 106425 w 554362"/>
              <a:gd name="connsiteY520" fmla="*/ 303984 h 457399"/>
              <a:gd name="connsiteX521" fmla="*/ 139751 w 554362"/>
              <a:gd name="connsiteY521" fmla="*/ 318609 h 457399"/>
              <a:gd name="connsiteX522" fmla="*/ 140888 w 554362"/>
              <a:gd name="connsiteY522" fmla="*/ 342410 h 457399"/>
              <a:gd name="connsiteX523" fmla="*/ 129807 w 554362"/>
              <a:gd name="connsiteY523" fmla="*/ 351418 h 457399"/>
              <a:gd name="connsiteX524" fmla="*/ 129578 w 554362"/>
              <a:gd name="connsiteY524" fmla="*/ 351822 h 457399"/>
              <a:gd name="connsiteX525" fmla="*/ 138248 w 554362"/>
              <a:gd name="connsiteY525" fmla="*/ 356275 h 457399"/>
              <a:gd name="connsiteX526" fmla="*/ 148378 w 554362"/>
              <a:gd name="connsiteY526" fmla="*/ 352969 h 457399"/>
              <a:gd name="connsiteX527" fmla="*/ 162810 w 554362"/>
              <a:gd name="connsiteY527" fmla="*/ 364677 h 457399"/>
              <a:gd name="connsiteX528" fmla="*/ 157704 w 554362"/>
              <a:gd name="connsiteY528" fmla="*/ 371947 h 457399"/>
              <a:gd name="connsiteX529" fmla="*/ 157831 w 554362"/>
              <a:gd name="connsiteY529" fmla="*/ 372351 h 457399"/>
              <a:gd name="connsiteX530" fmla="*/ 170965 w 554362"/>
              <a:gd name="connsiteY530" fmla="*/ 365318 h 457399"/>
              <a:gd name="connsiteX531" fmla="*/ 396532 w 554362"/>
              <a:gd name="connsiteY531" fmla="*/ 372351 h 457399"/>
              <a:gd name="connsiteX532" fmla="*/ 396668 w 554362"/>
              <a:gd name="connsiteY532" fmla="*/ 371947 h 457399"/>
              <a:gd name="connsiteX533" fmla="*/ 391552 w 554362"/>
              <a:gd name="connsiteY533" fmla="*/ 364677 h 457399"/>
              <a:gd name="connsiteX534" fmla="*/ 405983 w 554362"/>
              <a:gd name="connsiteY534" fmla="*/ 352969 h 457399"/>
              <a:gd name="connsiteX535" fmla="*/ 416113 w 554362"/>
              <a:gd name="connsiteY535" fmla="*/ 356275 h 457399"/>
              <a:gd name="connsiteX536" fmla="*/ 424793 w 554362"/>
              <a:gd name="connsiteY536" fmla="*/ 351822 h 457399"/>
              <a:gd name="connsiteX537" fmla="*/ 424564 w 554362"/>
              <a:gd name="connsiteY537" fmla="*/ 351418 h 457399"/>
              <a:gd name="connsiteX538" fmla="*/ 413484 w 554362"/>
              <a:gd name="connsiteY538" fmla="*/ 342410 h 457399"/>
              <a:gd name="connsiteX539" fmla="*/ 414620 w 554362"/>
              <a:gd name="connsiteY539" fmla="*/ 318609 h 457399"/>
              <a:gd name="connsiteX540" fmla="*/ 447946 w 554362"/>
              <a:gd name="connsiteY540" fmla="*/ 303984 h 457399"/>
              <a:gd name="connsiteX541" fmla="*/ 447946 w 554362"/>
              <a:gd name="connsiteY541" fmla="*/ 303276 h 457399"/>
              <a:gd name="connsiteX542" fmla="*/ 441940 w 554362"/>
              <a:gd name="connsiteY542" fmla="*/ 297270 h 457399"/>
              <a:gd name="connsiteX543" fmla="*/ 444621 w 554362"/>
              <a:gd name="connsiteY543" fmla="*/ 290675 h 457399"/>
              <a:gd name="connsiteX544" fmla="*/ 424088 w 554362"/>
              <a:gd name="connsiteY544" fmla="*/ 281363 h 457399"/>
              <a:gd name="connsiteX545" fmla="*/ 378071 w 554362"/>
              <a:gd name="connsiteY545" fmla="*/ 308859 h 457399"/>
              <a:gd name="connsiteX546" fmla="*/ 374474 w 554362"/>
              <a:gd name="connsiteY546" fmla="*/ 306717 h 457399"/>
              <a:gd name="connsiteX547" fmla="*/ 373913 w 554362"/>
              <a:gd name="connsiteY547" fmla="*/ 306936 h 457399"/>
              <a:gd name="connsiteX548" fmla="*/ 380693 w 554362"/>
              <a:gd name="connsiteY548" fmla="*/ 315977 h 457399"/>
              <a:gd name="connsiteX549" fmla="*/ 384484 w 554362"/>
              <a:gd name="connsiteY549" fmla="*/ 314999 h 457399"/>
              <a:gd name="connsiteX550" fmla="*/ 384892 w 554362"/>
              <a:gd name="connsiteY550" fmla="*/ 315251 h 457399"/>
              <a:gd name="connsiteX551" fmla="*/ 384824 w 554362"/>
              <a:gd name="connsiteY551" fmla="*/ 316989 h 457399"/>
              <a:gd name="connsiteX552" fmla="*/ 395107 w 554362"/>
              <a:gd name="connsiteY552" fmla="*/ 337468 h 457399"/>
              <a:gd name="connsiteX553" fmla="*/ 375584 w 554362"/>
              <a:gd name="connsiteY553" fmla="*/ 346055 h 457399"/>
              <a:gd name="connsiteX554" fmla="*/ 359983 w 554362"/>
              <a:gd name="connsiteY554" fmla="*/ 342091 h 457399"/>
              <a:gd name="connsiteX555" fmla="*/ 360440 w 554362"/>
              <a:gd name="connsiteY555" fmla="*/ 342781 h 457399"/>
              <a:gd name="connsiteX556" fmla="*/ 367364 w 554362"/>
              <a:gd name="connsiteY556" fmla="*/ 350591 h 457399"/>
              <a:gd name="connsiteX557" fmla="*/ 351668 w 554362"/>
              <a:gd name="connsiteY557" fmla="*/ 358284 h 457399"/>
              <a:gd name="connsiteX558" fmla="*/ 352381 w 554362"/>
              <a:gd name="connsiteY558" fmla="*/ 358519 h 457399"/>
              <a:gd name="connsiteX559" fmla="*/ 364589 w 554362"/>
              <a:gd name="connsiteY559" fmla="*/ 357407 h 457399"/>
              <a:gd name="connsiteX560" fmla="*/ 359015 w 554362"/>
              <a:gd name="connsiteY560" fmla="*/ 373027 h 457399"/>
              <a:gd name="connsiteX561" fmla="*/ 359626 w 554362"/>
              <a:gd name="connsiteY561" fmla="*/ 373027 h 457399"/>
              <a:gd name="connsiteX562" fmla="*/ 367320 w 554362"/>
              <a:gd name="connsiteY562" fmla="*/ 365689 h 457399"/>
              <a:gd name="connsiteX563" fmla="*/ 383398 w 554362"/>
              <a:gd name="connsiteY563" fmla="*/ 365318 h 457399"/>
              <a:gd name="connsiteX564" fmla="*/ 396532 w 554362"/>
              <a:gd name="connsiteY564" fmla="*/ 372351 h 457399"/>
              <a:gd name="connsiteX565" fmla="*/ 231329 w 554362"/>
              <a:gd name="connsiteY565" fmla="*/ 213721 h 457399"/>
              <a:gd name="connsiteX566" fmla="*/ 227715 w 554362"/>
              <a:gd name="connsiteY566" fmla="*/ 213317 h 457399"/>
              <a:gd name="connsiteX567" fmla="*/ 227562 w 554362"/>
              <a:gd name="connsiteY567" fmla="*/ 213452 h 457399"/>
              <a:gd name="connsiteX568" fmla="*/ 233221 w 554362"/>
              <a:gd name="connsiteY568" fmla="*/ 218040 h 457399"/>
              <a:gd name="connsiteX569" fmla="*/ 237216 w 554362"/>
              <a:gd name="connsiteY569" fmla="*/ 216302 h 457399"/>
              <a:gd name="connsiteX570" fmla="*/ 255186 w 554362"/>
              <a:gd name="connsiteY570" fmla="*/ 221819 h 457399"/>
              <a:gd name="connsiteX571" fmla="*/ 251148 w 554362"/>
              <a:gd name="connsiteY571" fmla="*/ 232547 h 457399"/>
              <a:gd name="connsiteX572" fmla="*/ 227171 w 554362"/>
              <a:gd name="connsiteY572" fmla="*/ 219389 h 457399"/>
              <a:gd name="connsiteX573" fmla="*/ 221223 w 554362"/>
              <a:gd name="connsiteY573" fmla="*/ 227469 h 457399"/>
              <a:gd name="connsiteX574" fmla="*/ 216473 w 554362"/>
              <a:gd name="connsiteY574" fmla="*/ 224011 h 457399"/>
              <a:gd name="connsiteX575" fmla="*/ 221011 w 554362"/>
              <a:gd name="connsiteY575" fmla="*/ 217838 h 457399"/>
              <a:gd name="connsiteX576" fmla="*/ 214904 w 554362"/>
              <a:gd name="connsiteY576" fmla="*/ 217534 h 457399"/>
              <a:gd name="connsiteX577" fmla="*/ 214767 w 554362"/>
              <a:gd name="connsiteY577" fmla="*/ 217264 h 457399"/>
              <a:gd name="connsiteX578" fmla="*/ 223251 w 554362"/>
              <a:gd name="connsiteY578" fmla="*/ 213991 h 457399"/>
              <a:gd name="connsiteX579" fmla="*/ 216787 w 554362"/>
              <a:gd name="connsiteY579" fmla="*/ 212035 h 457399"/>
              <a:gd name="connsiteX580" fmla="*/ 216720 w 554362"/>
              <a:gd name="connsiteY580" fmla="*/ 211849 h 457399"/>
              <a:gd name="connsiteX581" fmla="*/ 226959 w 554362"/>
              <a:gd name="connsiteY581" fmla="*/ 209757 h 457399"/>
              <a:gd name="connsiteX582" fmla="*/ 228995 w 554362"/>
              <a:gd name="connsiteY582" fmla="*/ 206974 h 457399"/>
              <a:gd name="connsiteX583" fmla="*/ 224881 w 554362"/>
              <a:gd name="connsiteY583" fmla="*/ 202673 h 457399"/>
              <a:gd name="connsiteX584" fmla="*/ 227459 w 554362"/>
              <a:gd name="connsiteY584" fmla="*/ 199148 h 457399"/>
              <a:gd name="connsiteX585" fmla="*/ 230344 w 554362"/>
              <a:gd name="connsiteY585" fmla="*/ 203010 h 457399"/>
              <a:gd name="connsiteX586" fmla="*/ 252487 w 554362"/>
              <a:gd name="connsiteY586" fmla="*/ 172867 h 457399"/>
              <a:gd name="connsiteX587" fmla="*/ 259073 w 554362"/>
              <a:gd name="connsiteY587" fmla="*/ 170506 h 457399"/>
              <a:gd name="connsiteX588" fmla="*/ 258911 w 554362"/>
              <a:gd name="connsiteY588" fmla="*/ 177455 h 457399"/>
              <a:gd name="connsiteX589" fmla="*/ 237132 w 554362"/>
              <a:gd name="connsiteY589" fmla="*/ 207869 h 457399"/>
              <a:gd name="connsiteX590" fmla="*/ 241721 w 554362"/>
              <a:gd name="connsiteY590" fmla="*/ 209370 h 457399"/>
              <a:gd name="connsiteX591" fmla="*/ 239184 w 554362"/>
              <a:gd name="connsiteY591" fmla="*/ 212911 h 457399"/>
              <a:gd name="connsiteX592" fmla="*/ 233763 w 554362"/>
              <a:gd name="connsiteY592" fmla="*/ 210398 h 457399"/>
              <a:gd name="connsiteX593" fmla="*/ 231329 w 554362"/>
              <a:gd name="connsiteY593" fmla="*/ 213721 h 457399"/>
              <a:gd name="connsiteX594" fmla="*/ 308984 w 554362"/>
              <a:gd name="connsiteY594" fmla="*/ 208797 h 457399"/>
              <a:gd name="connsiteX595" fmla="*/ 314414 w 554362"/>
              <a:gd name="connsiteY595" fmla="*/ 214447 h 457399"/>
              <a:gd name="connsiteX596" fmla="*/ 314728 w 554362"/>
              <a:gd name="connsiteY596" fmla="*/ 214599 h 457399"/>
              <a:gd name="connsiteX597" fmla="*/ 306099 w 554362"/>
              <a:gd name="connsiteY597" fmla="*/ 216860 h 457399"/>
              <a:gd name="connsiteX598" fmla="*/ 309222 w 554362"/>
              <a:gd name="connsiteY598" fmla="*/ 228566 h 457399"/>
              <a:gd name="connsiteX599" fmla="*/ 309230 w 554362"/>
              <a:gd name="connsiteY599" fmla="*/ 229274 h 457399"/>
              <a:gd name="connsiteX600" fmla="*/ 299754 w 554362"/>
              <a:gd name="connsiteY600" fmla="*/ 226878 h 457399"/>
              <a:gd name="connsiteX601" fmla="*/ 298769 w 554362"/>
              <a:gd name="connsiteY601" fmla="*/ 238349 h 457399"/>
              <a:gd name="connsiteX602" fmla="*/ 277796 w 554362"/>
              <a:gd name="connsiteY602" fmla="*/ 240222 h 457399"/>
              <a:gd name="connsiteX603" fmla="*/ 257257 w 554362"/>
              <a:gd name="connsiteY603" fmla="*/ 233694 h 457399"/>
              <a:gd name="connsiteX604" fmla="*/ 275421 w 554362"/>
              <a:gd name="connsiteY604" fmla="*/ 216960 h 457399"/>
              <a:gd name="connsiteX605" fmla="*/ 284074 w 554362"/>
              <a:gd name="connsiteY605" fmla="*/ 208493 h 457399"/>
              <a:gd name="connsiteX606" fmla="*/ 275624 w 554362"/>
              <a:gd name="connsiteY606" fmla="*/ 210432 h 457399"/>
              <a:gd name="connsiteX607" fmla="*/ 276066 w 554362"/>
              <a:gd name="connsiteY607" fmla="*/ 207092 h 457399"/>
              <a:gd name="connsiteX608" fmla="*/ 275251 w 554362"/>
              <a:gd name="connsiteY608" fmla="*/ 204242 h 457399"/>
              <a:gd name="connsiteX609" fmla="*/ 282479 w 554362"/>
              <a:gd name="connsiteY609" fmla="*/ 202893 h 457399"/>
              <a:gd name="connsiteX610" fmla="*/ 272095 w 554362"/>
              <a:gd name="connsiteY610" fmla="*/ 199283 h 457399"/>
              <a:gd name="connsiteX611" fmla="*/ 270160 w 554362"/>
              <a:gd name="connsiteY611" fmla="*/ 194558 h 457399"/>
              <a:gd name="connsiteX612" fmla="*/ 269041 w 554362"/>
              <a:gd name="connsiteY612" fmla="*/ 192703 h 457399"/>
              <a:gd name="connsiteX613" fmla="*/ 278203 w 554362"/>
              <a:gd name="connsiteY613" fmla="*/ 186647 h 457399"/>
              <a:gd name="connsiteX614" fmla="*/ 289063 w 554362"/>
              <a:gd name="connsiteY614" fmla="*/ 182314 h 457399"/>
              <a:gd name="connsiteX615" fmla="*/ 287535 w 554362"/>
              <a:gd name="connsiteY615" fmla="*/ 170825 h 457399"/>
              <a:gd name="connsiteX616" fmla="*/ 288350 w 554362"/>
              <a:gd name="connsiteY616" fmla="*/ 170302 h 457399"/>
              <a:gd name="connsiteX617" fmla="*/ 295578 w 554362"/>
              <a:gd name="connsiteY617" fmla="*/ 178399 h 457399"/>
              <a:gd name="connsiteX618" fmla="*/ 304708 w 554362"/>
              <a:gd name="connsiteY618" fmla="*/ 174114 h 457399"/>
              <a:gd name="connsiteX619" fmla="*/ 306353 w 554362"/>
              <a:gd name="connsiteY619" fmla="*/ 184017 h 457399"/>
              <a:gd name="connsiteX620" fmla="*/ 317162 w 554362"/>
              <a:gd name="connsiteY620" fmla="*/ 185298 h 457399"/>
              <a:gd name="connsiteX621" fmla="*/ 317213 w 554362"/>
              <a:gd name="connsiteY621" fmla="*/ 186260 h 457399"/>
              <a:gd name="connsiteX622" fmla="*/ 306855 w 554362"/>
              <a:gd name="connsiteY622" fmla="*/ 191556 h 457399"/>
              <a:gd name="connsiteX623" fmla="*/ 308984 w 554362"/>
              <a:gd name="connsiteY623" fmla="*/ 208797 h 457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Lst>
            <a:rect l="l" t="t" r="r" b="b"/>
            <a:pathLst>
              <a:path w="554362" h="457399">
                <a:moveTo>
                  <a:pt x="288317" y="350491"/>
                </a:moveTo>
                <a:lnTo>
                  <a:pt x="277185" y="350491"/>
                </a:lnTo>
                <a:lnTo>
                  <a:pt x="277185" y="319806"/>
                </a:lnTo>
                <a:lnTo>
                  <a:pt x="288317" y="319806"/>
                </a:lnTo>
                <a:lnTo>
                  <a:pt x="288317" y="350491"/>
                </a:lnTo>
                <a:close/>
                <a:moveTo>
                  <a:pt x="338508" y="215207"/>
                </a:moveTo>
                <a:lnTo>
                  <a:pt x="327377" y="215207"/>
                </a:lnTo>
                <a:lnTo>
                  <a:pt x="327377" y="184505"/>
                </a:lnTo>
                <a:lnTo>
                  <a:pt x="338508" y="184505"/>
                </a:lnTo>
                <a:lnTo>
                  <a:pt x="338508" y="215207"/>
                </a:lnTo>
                <a:close/>
                <a:moveTo>
                  <a:pt x="132361" y="162273"/>
                </a:moveTo>
                <a:cubicBezTo>
                  <a:pt x="131520" y="162273"/>
                  <a:pt x="125761" y="162290"/>
                  <a:pt x="125761" y="163470"/>
                </a:cubicBezTo>
                <a:cubicBezTo>
                  <a:pt x="125761" y="164652"/>
                  <a:pt x="128442" y="164044"/>
                  <a:pt x="132361" y="164702"/>
                </a:cubicBezTo>
                <a:cubicBezTo>
                  <a:pt x="141270" y="166220"/>
                  <a:pt x="144782" y="170673"/>
                  <a:pt x="151035" y="170673"/>
                </a:cubicBezTo>
                <a:cubicBezTo>
                  <a:pt x="156710" y="170673"/>
                  <a:pt x="162505" y="166845"/>
                  <a:pt x="160249" y="158680"/>
                </a:cubicBezTo>
                <a:cubicBezTo>
                  <a:pt x="159876" y="157314"/>
                  <a:pt x="159078" y="157634"/>
                  <a:pt x="158890" y="158563"/>
                </a:cubicBezTo>
                <a:cubicBezTo>
                  <a:pt x="158025" y="162206"/>
                  <a:pt x="153520" y="164298"/>
                  <a:pt x="148769" y="164298"/>
                </a:cubicBezTo>
                <a:cubicBezTo>
                  <a:pt x="142889" y="164298"/>
                  <a:pt x="141626" y="162273"/>
                  <a:pt x="132361" y="162273"/>
                </a:cubicBezTo>
                <a:close/>
                <a:moveTo>
                  <a:pt x="71062" y="192940"/>
                </a:moveTo>
                <a:cubicBezTo>
                  <a:pt x="72039" y="194289"/>
                  <a:pt x="82542" y="207835"/>
                  <a:pt x="66414" y="213013"/>
                </a:cubicBezTo>
                <a:cubicBezTo>
                  <a:pt x="65700" y="213250"/>
                  <a:pt x="65455" y="213941"/>
                  <a:pt x="66533" y="214397"/>
                </a:cubicBezTo>
                <a:cubicBezTo>
                  <a:pt x="78443" y="219339"/>
                  <a:pt x="84214" y="210246"/>
                  <a:pt x="84214" y="210246"/>
                </a:cubicBezTo>
                <a:cubicBezTo>
                  <a:pt x="90203" y="223876"/>
                  <a:pt x="81015" y="231433"/>
                  <a:pt x="81015" y="231433"/>
                </a:cubicBezTo>
                <a:cubicBezTo>
                  <a:pt x="82313" y="233896"/>
                  <a:pt x="88005" y="237995"/>
                  <a:pt x="96651" y="239918"/>
                </a:cubicBezTo>
                <a:cubicBezTo>
                  <a:pt x="99918" y="238180"/>
                  <a:pt x="104524" y="234841"/>
                  <a:pt x="106442" y="229713"/>
                </a:cubicBezTo>
                <a:cubicBezTo>
                  <a:pt x="106442" y="229713"/>
                  <a:pt x="108776" y="235667"/>
                  <a:pt x="106654" y="241352"/>
                </a:cubicBezTo>
                <a:cubicBezTo>
                  <a:pt x="130987" y="243545"/>
                  <a:pt x="139590" y="224213"/>
                  <a:pt x="158331" y="227688"/>
                </a:cubicBezTo>
                <a:cubicBezTo>
                  <a:pt x="158875" y="227790"/>
                  <a:pt x="159128" y="227452"/>
                  <a:pt x="159128" y="226878"/>
                </a:cubicBezTo>
                <a:cubicBezTo>
                  <a:pt x="159128" y="214953"/>
                  <a:pt x="151780" y="193159"/>
                  <a:pt x="128577" y="188739"/>
                </a:cubicBezTo>
                <a:cubicBezTo>
                  <a:pt x="105442" y="184303"/>
                  <a:pt x="111669" y="174857"/>
                  <a:pt x="111669" y="174857"/>
                </a:cubicBezTo>
                <a:cubicBezTo>
                  <a:pt x="121425" y="174418"/>
                  <a:pt x="127058" y="178636"/>
                  <a:pt x="127058" y="178636"/>
                </a:cubicBezTo>
                <a:cubicBezTo>
                  <a:pt x="128840" y="175734"/>
                  <a:pt x="126329" y="172597"/>
                  <a:pt x="126329" y="172597"/>
                </a:cubicBezTo>
                <a:cubicBezTo>
                  <a:pt x="127262" y="171483"/>
                  <a:pt x="127780" y="167536"/>
                  <a:pt x="127780" y="167536"/>
                </a:cubicBezTo>
                <a:cubicBezTo>
                  <a:pt x="116793" y="167519"/>
                  <a:pt x="113909" y="165175"/>
                  <a:pt x="113909" y="165175"/>
                </a:cubicBezTo>
                <a:cubicBezTo>
                  <a:pt x="112220" y="158698"/>
                  <a:pt x="116750" y="149538"/>
                  <a:pt x="133065" y="159338"/>
                </a:cubicBezTo>
                <a:cubicBezTo>
                  <a:pt x="137138" y="155728"/>
                  <a:pt x="136832" y="150228"/>
                  <a:pt x="136832" y="150228"/>
                </a:cubicBezTo>
                <a:cubicBezTo>
                  <a:pt x="138062" y="149655"/>
                  <a:pt x="138825" y="147733"/>
                  <a:pt x="138825" y="146907"/>
                </a:cubicBezTo>
                <a:cubicBezTo>
                  <a:pt x="138825" y="144207"/>
                  <a:pt x="125778" y="136937"/>
                  <a:pt x="122426" y="136077"/>
                </a:cubicBezTo>
                <a:cubicBezTo>
                  <a:pt x="121611" y="132147"/>
                  <a:pt x="116555" y="126478"/>
                  <a:pt x="101216" y="128520"/>
                </a:cubicBezTo>
                <a:cubicBezTo>
                  <a:pt x="93962" y="129414"/>
                  <a:pt x="88726" y="127525"/>
                  <a:pt x="91171" y="123324"/>
                </a:cubicBezTo>
                <a:cubicBezTo>
                  <a:pt x="91586" y="122616"/>
                  <a:pt x="90288" y="122481"/>
                  <a:pt x="89609" y="123172"/>
                </a:cubicBezTo>
                <a:cubicBezTo>
                  <a:pt x="87929" y="124842"/>
                  <a:pt x="85613" y="129549"/>
                  <a:pt x="91960" y="132720"/>
                </a:cubicBezTo>
                <a:cubicBezTo>
                  <a:pt x="98994" y="136261"/>
                  <a:pt x="99426" y="143279"/>
                  <a:pt x="99477" y="144292"/>
                </a:cubicBezTo>
                <a:cubicBezTo>
                  <a:pt x="99595" y="145775"/>
                  <a:pt x="97796" y="145910"/>
                  <a:pt x="97398" y="144426"/>
                </a:cubicBezTo>
                <a:cubicBezTo>
                  <a:pt x="94156" y="132586"/>
                  <a:pt x="77884" y="130038"/>
                  <a:pt x="68246" y="136329"/>
                </a:cubicBezTo>
                <a:cubicBezTo>
                  <a:pt x="68814" y="142671"/>
                  <a:pt x="75670" y="146855"/>
                  <a:pt x="79429" y="146855"/>
                </a:cubicBezTo>
                <a:cubicBezTo>
                  <a:pt x="81592" y="146855"/>
                  <a:pt x="84587" y="144713"/>
                  <a:pt x="84587" y="141761"/>
                </a:cubicBezTo>
                <a:cubicBezTo>
                  <a:pt x="84587" y="140328"/>
                  <a:pt x="85324" y="140512"/>
                  <a:pt x="85750" y="141626"/>
                </a:cubicBezTo>
                <a:cubicBezTo>
                  <a:pt x="87345" y="145843"/>
                  <a:pt x="81074" y="154547"/>
                  <a:pt x="71750" y="149251"/>
                </a:cubicBezTo>
                <a:cubicBezTo>
                  <a:pt x="62274" y="158680"/>
                  <a:pt x="66058" y="170302"/>
                  <a:pt x="67007" y="174587"/>
                </a:cubicBezTo>
                <a:cubicBezTo>
                  <a:pt x="68704" y="182279"/>
                  <a:pt x="64920" y="189734"/>
                  <a:pt x="57947" y="186260"/>
                </a:cubicBezTo>
                <a:cubicBezTo>
                  <a:pt x="57589" y="186091"/>
                  <a:pt x="57233" y="185956"/>
                  <a:pt x="57233" y="186782"/>
                </a:cubicBezTo>
                <a:cubicBezTo>
                  <a:pt x="57233" y="191624"/>
                  <a:pt x="63580" y="197089"/>
                  <a:pt x="71062" y="192940"/>
                </a:cubicBezTo>
                <a:close/>
                <a:moveTo>
                  <a:pt x="123291" y="145404"/>
                </a:moveTo>
                <a:cubicBezTo>
                  <a:pt x="118862" y="150313"/>
                  <a:pt x="111652" y="149183"/>
                  <a:pt x="109921" y="141086"/>
                </a:cubicBezTo>
                <a:cubicBezTo>
                  <a:pt x="119015" y="140614"/>
                  <a:pt x="122927" y="141525"/>
                  <a:pt x="123291" y="145404"/>
                </a:cubicBezTo>
                <a:close/>
                <a:moveTo>
                  <a:pt x="405593" y="164298"/>
                </a:moveTo>
                <a:cubicBezTo>
                  <a:pt x="400841" y="164298"/>
                  <a:pt x="396344" y="162206"/>
                  <a:pt x="395479" y="158563"/>
                </a:cubicBezTo>
                <a:cubicBezTo>
                  <a:pt x="395284" y="157634"/>
                  <a:pt x="394487" y="157314"/>
                  <a:pt x="394122" y="158680"/>
                </a:cubicBezTo>
                <a:cubicBezTo>
                  <a:pt x="391865" y="166845"/>
                  <a:pt x="397660" y="170673"/>
                  <a:pt x="403336" y="170673"/>
                </a:cubicBezTo>
                <a:cubicBezTo>
                  <a:pt x="409590" y="170673"/>
                  <a:pt x="413101" y="166220"/>
                  <a:pt x="422001" y="164702"/>
                </a:cubicBezTo>
                <a:cubicBezTo>
                  <a:pt x="425921" y="164044"/>
                  <a:pt x="428602" y="164652"/>
                  <a:pt x="428602" y="163470"/>
                </a:cubicBezTo>
                <a:cubicBezTo>
                  <a:pt x="428602" y="162290"/>
                  <a:pt x="422840" y="162273"/>
                  <a:pt x="422001" y="162273"/>
                </a:cubicBezTo>
                <a:cubicBezTo>
                  <a:pt x="412736" y="162273"/>
                  <a:pt x="411472" y="164298"/>
                  <a:pt x="405593" y="164298"/>
                </a:cubicBezTo>
                <a:close/>
                <a:moveTo>
                  <a:pt x="497128" y="186782"/>
                </a:moveTo>
                <a:cubicBezTo>
                  <a:pt x="497128" y="185956"/>
                  <a:pt x="496771" y="186091"/>
                  <a:pt x="496424" y="186260"/>
                </a:cubicBezTo>
                <a:cubicBezTo>
                  <a:pt x="489449" y="189734"/>
                  <a:pt x="485667" y="182279"/>
                  <a:pt x="487363" y="174587"/>
                </a:cubicBezTo>
                <a:cubicBezTo>
                  <a:pt x="488313" y="170302"/>
                  <a:pt x="492097" y="158680"/>
                  <a:pt x="482612" y="149251"/>
                </a:cubicBezTo>
                <a:cubicBezTo>
                  <a:pt x="473288" y="154547"/>
                  <a:pt x="467018" y="145843"/>
                  <a:pt x="468613" y="141626"/>
                </a:cubicBezTo>
                <a:cubicBezTo>
                  <a:pt x="469045" y="140512"/>
                  <a:pt x="469775" y="140328"/>
                  <a:pt x="469775" y="141761"/>
                </a:cubicBezTo>
                <a:cubicBezTo>
                  <a:pt x="469775" y="144713"/>
                  <a:pt x="472771" y="146855"/>
                  <a:pt x="474934" y="146855"/>
                </a:cubicBezTo>
                <a:cubicBezTo>
                  <a:pt x="478692" y="146855"/>
                  <a:pt x="485547" y="142671"/>
                  <a:pt x="486124" y="136329"/>
                </a:cubicBezTo>
                <a:cubicBezTo>
                  <a:pt x="476486" y="130038"/>
                  <a:pt x="460213" y="132586"/>
                  <a:pt x="456973" y="144426"/>
                </a:cubicBezTo>
                <a:cubicBezTo>
                  <a:pt x="456566" y="145910"/>
                  <a:pt x="454766" y="145775"/>
                  <a:pt x="454886" y="144292"/>
                </a:cubicBezTo>
                <a:cubicBezTo>
                  <a:pt x="454945" y="143279"/>
                  <a:pt x="455369" y="136261"/>
                  <a:pt x="462403" y="132720"/>
                </a:cubicBezTo>
                <a:cubicBezTo>
                  <a:pt x="468748" y="129549"/>
                  <a:pt x="466441" y="124842"/>
                  <a:pt x="464761" y="123172"/>
                </a:cubicBezTo>
                <a:cubicBezTo>
                  <a:pt x="464074" y="122481"/>
                  <a:pt x="462776" y="122616"/>
                  <a:pt x="463192" y="123324"/>
                </a:cubicBezTo>
                <a:cubicBezTo>
                  <a:pt x="465643" y="127525"/>
                  <a:pt x="460410" y="129414"/>
                  <a:pt x="453155" y="128520"/>
                </a:cubicBezTo>
                <a:cubicBezTo>
                  <a:pt x="437816" y="126478"/>
                  <a:pt x="432758" y="132147"/>
                  <a:pt x="431945" y="136077"/>
                </a:cubicBezTo>
                <a:cubicBezTo>
                  <a:pt x="428585" y="136937"/>
                  <a:pt x="415544" y="144207"/>
                  <a:pt x="415544" y="146907"/>
                </a:cubicBezTo>
                <a:cubicBezTo>
                  <a:pt x="415544" y="147733"/>
                  <a:pt x="416309" y="149655"/>
                  <a:pt x="417539" y="150228"/>
                </a:cubicBezTo>
                <a:cubicBezTo>
                  <a:pt x="417539" y="150228"/>
                  <a:pt x="417233" y="155728"/>
                  <a:pt x="421306" y="159338"/>
                </a:cubicBezTo>
                <a:cubicBezTo>
                  <a:pt x="437611" y="149538"/>
                  <a:pt x="442143" y="158698"/>
                  <a:pt x="440463" y="165175"/>
                </a:cubicBezTo>
                <a:cubicBezTo>
                  <a:pt x="440463" y="165175"/>
                  <a:pt x="437578" y="167519"/>
                  <a:pt x="426583" y="167536"/>
                </a:cubicBezTo>
                <a:cubicBezTo>
                  <a:pt x="426583" y="167536"/>
                  <a:pt x="427110" y="171483"/>
                  <a:pt x="428043" y="172597"/>
                </a:cubicBezTo>
                <a:cubicBezTo>
                  <a:pt x="428043" y="172597"/>
                  <a:pt x="425530" y="175734"/>
                  <a:pt x="427313" y="178636"/>
                </a:cubicBezTo>
                <a:cubicBezTo>
                  <a:pt x="427313" y="178636"/>
                  <a:pt x="432946" y="174418"/>
                  <a:pt x="442702" y="174857"/>
                </a:cubicBezTo>
                <a:cubicBezTo>
                  <a:pt x="442702" y="174857"/>
                  <a:pt x="448930" y="184303"/>
                  <a:pt x="425786" y="188739"/>
                </a:cubicBezTo>
                <a:cubicBezTo>
                  <a:pt x="402589" y="193159"/>
                  <a:pt x="395243" y="214953"/>
                  <a:pt x="395243" y="226878"/>
                </a:cubicBezTo>
                <a:cubicBezTo>
                  <a:pt x="395243" y="227452"/>
                  <a:pt x="395488" y="227790"/>
                  <a:pt x="396032" y="227688"/>
                </a:cubicBezTo>
                <a:cubicBezTo>
                  <a:pt x="414782" y="224213"/>
                  <a:pt x="423376" y="243545"/>
                  <a:pt x="447717" y="241352"/>
                </a:cubicBezTo>
                <a:cubicBezTo>
                  <a:pt x="445595" y="235667"/>
                  <a:pt x="447929" y="229713"/>
                  <a:pt x="447929" y="229713"/>
                </a:cubicBezTo>
                <a:cubicBezTo>
                  <a:pt x="449845" y="234841"/>
                  <a:pt x="454445" y="238180"/>
                  <a:pt x="457720" y="239918"/>
                </a:cubicBezTo>
                <a:cubicBezTo>
                  <a:pt x="466356" y="237995"/>
                  <a:pt x="472050" y="233896"/>
                  <a:pt x="473348" y="231433"/>
                </a:cubicBezTo>
                <a:cubicBezTo>
                  <a:pt x="473348" y="231433"/>
                  <a:pt x="464168" y="223876"/>
                  <a:pt x="470157" y="210246"/>
                </a:cubicBezTo>
                <a:cubicBezTo>
                  <a:pt x="470157" y="210246"/>
                  <a:pt x="475926" y="219339"/>
                  <a:pt x="487839" y="214397"/>
                </a:cubicBezTo>
                <a:cubicBezTo>
                  <a:pt x="488907" y="213941"/>
                  <a:pt x="488661" y="213250"/>
                  <a:pt x="487957" y="213013"/>
                </a:cubicBezTo>
                <a:cubicBezTo>
                  <a:pt x="471820" y="207835"/>
                  <a:pt x="482324" y="194289"/>
                  <a:pt x="483307" y="192940"/>
                </a:cubicBezTo>
                <a:cubicBezTo>
                  <a:pt x="490791" y="197089"/>
                  <a:pt x="497128" y="191624"/>
                  <a:pt x="497128" y="186782"/>
                </a:cubicBezTo>
                <a:close/>
                <a:moveTo>
                  <a:pt x="444450" y="141086"/>
                </a:moveTo>
                <a:cubicBezTo>
                  <a:pt x="442711" y="149183"/>
                  <a:pt x="435500" y="150313"/>
                  <a:pt x="431080" y="145404"/>
                </a:cubicBezTo>
                <a:cubicBezTo>
                  <a:pt x="431445" y="141525"/>
                  <a:pt x="435356" y="140614"/>
                  <a:pt x="444450" y="141086"/>
                </a:cubicBezTo>
                <a:close/>
                <a:moveTo>
                  <a:pt x="272909" y="5229"/>
                </a:moveTo>
                <a:cubicBezTo>
                  <a:pt x="272909" y="7270"/>
                  <a:pt x="273791" y="9058"/>
                  <a:pt x="274495" y="10053"/>
                </a:cubicBezTo>
                <a:cubicBezTo>
                  <a:pt x="275930" y="12077"/>
                  <a:pt x="275710" y="13190"/>
                  <a:pt x="275030" y="13865"/>
                </a:cubicBezTo>
                <a:cubicBezTo>
                  <a:pt x="274360" y="14541"/>
                  <a:pt x="273232" y="14760"/>
                  <a:pt x="271187" y="13342"/>
                </a:cubicBezTo>
                <a:cubicBezTo>
                  <a:pt x="270186" y="12634"/>
                  <a:pt x="268396" y="11756"/>
                  <a:pt x="266342" y="11756"/>
                </a:cubicBezTo>
                <a:cubicBezTo>
                  <a:pt x="262831" y="11756"/>
                  <a:pt x="261092" y="14050"/>
                  <a:pt x="261092" y="16007"/>
                </a:cubicBezTo>
                <a:cubicBezTo>
                  <a:pt x="261092" y="17964"/>
                  <a:pt x="262831" y="20258"/>
                  <a:pt x="266342" y="20258"/>
                </a:cubicBezTo>
                <a:cubicBezTo>
                  <a:pt x="268396" y="20258"/>
                  <a:pt x="270186" y="19381"/>
                  <a:pt x="271187" y="18672"/>
                </a:cubicBezTo>
                <a:cubicBezTo>
                  <a:pt x="273232" y="17256"/>
                  <a:pt x="274360" y="17475"/>
                  <a:pt x="275030" y="18151"/>
                </a:cubicBezTo>
                <a:cubicBezTo>
                  <a:pt x="275710" y="18807"/>
                  <a:pt x="274716" y="25825"/>
                  <a:pt x="273927" y="31340"/>
                </a:cubicBezTo>
                <a:cubicBezTo>
                  <a:pt x="268116" y="32555"/>
                  <a:pt x="265316" y="37177"/>
                  <a:pt x="265316" y="39877"/>
                </a:cubicBezTo>
                <a:cubicBezTo>
                  <a:pt x="265316" y="46826"/>
                  <a:pt x="272791" y="50840"/>
                  <a:pt x="277185" y="53169"/>
                </a:cubicBezTo>
                <a:cubicBezTo>
                  <a:pt x="281572" y="50840"/>
                  <a:pt x="289047" y="46826"/>
                  <a:pt x="289047" y="39877"/>
                </a:cubicBezTo>
                <a:cubicBezTo>
                  <a:pt x="289047" y="37177"/>
                  <a:pt x="286246" y="32555"/>
                  <a:pt x="280443" y="31340"/>
                </a:cubicBezTo>
                <a:cubicBezTo>
                  <a:pt x="279645" y="25825"/>
                  <a:pt x="278662" y="18807"/>
                  <a:pt x="279332" y="18151"/>
                </a:cubicBezTo>
                <a:cubicBezTo>
                  <a:pt x="280001" y="17475"/>
                  <a:pt x="281131" y="17256"/>
                  <a:pt x="283176" y="18672"/>
                </a:cubicBezTo>
                <a:cubicBezTo>
                  <a:pt x="284177" y="19381"/>
                  <a:pt x="285966" y="20258"/>
                  <a:pt x="288020" y="20258"/>
                </a:cubicBezTo>
                <a:cubicBezTo>
                  <a:pt x="291532" y="20258"/>
                  <a:pt x="293271" y="17964"/>
                  <a:pt x="293271" y="16007"/>
                </a:cubicBezTo>
                <a:cubicBezTo>
                  <a:pt x="293271" y="14050"/>
                  <a:pt x="291532" y="11756"/>
                  <a:pt x="288020" y="11756"/>
                </a:cubicBezTo>
                <a:cubicBezTo>
                  <a:pt x="285966" y="11756"/>
                  <a:pt x="284177" y="12634"/>
                  <a:pt x="283176" y="13342"/>
                </a:cubicBezTo>
                <a:cubicBezTo>
                  <a:pt x="281131" y="14760"/>
                  <a:pt x="280001" y="14541"/>
                  <a:pt x="279332" y="13865"/>
                </a:cubicBezTo>
                <a:cubicBezTo>
                  <a:pt x="278662" y="13190"/>
                  <a:pt x="278432" y="12077"/>
                  <a:pt x="279866" y="10053"/>
                </a:cubicBezTo>
                <a:cubicBezTo>
                  <a:pt x="280571" y="9058"/>
                  <a:pt x="281461" y="7270"/>
                  <a:pt x="281461" y="5229"/>
                </a:cubicBezTo>
                <a:cubicBezTo>
                  <a:pt x="281461" y="1738"/>
                  <a:pt x="279153" y="0"/>
                  <a:pt x="277185" y="0"/>
                </a:cubicBezTo>
                <a:cubicBezTo>
                  <a:pt x="275209" y="0"/>
                  <a:pt x="272909" y="1738"/>
                  <a:pt x="272909" y="5229"/>
                </a:cubicBezTo>
                <a:close/>
                <a:moveTo>
                  <a:pt x="277185" y="56863"/>
                </a:moveTo>
                <a:cubicBezTo>
                  <a:pt x="272476" y="56863"/>
                  <a:pt x="268659" y="60641"/>
                  <a:pt x="268659" y="65331"/>
                </a:cubicBezTo>
                <a:cubicBezTo>
                  <a:pt x="268659" y="70003"/>
                  <a:pt x="272476" y="73798"/>
                  <a:pt x="277185" y="73798"/>
                </a:cubicBezTo>
                <a:cubicBezTo>
                  <a:pt x="281885" y="73798"/>
                  <a:pt x="285704" y="70003"/>
                  <a:pt x="285704" y="65331"/>
                </a:cubicBezTo>
                <a:cubicBezTo>
                  <a:pt x="285704" y="60641"/>
                  <a:pt x="281885" y="56863"/>
                  <a:pt x="277185" y="56863"/>
                </a:cubicBezTo>
                <a:close/>
                <a:moveTo>
                  <a:pt x="277185" y="138388"/>
                </a:moveTo>
                <a:cubicBezTo>
                  <a:pt x="311317" y="138388"/>
                  <a:pt x="330576" y="144865"/>
                  <a:pt x="330576" y="144865"/>
                </a:cubicBezTo>
                <a:cubicBezTo>
                  <a:pt x="330762" y="127727"/>
                  <a:pt x="330644" y="118163"/>
                  <a:pt x="340536" y="119596"/>
                </a:cubicBezTo>
                <a:cubicBezTo>
                  <a:pt x="335132" y="105190"/>
                  <a:pt x="358421" y="99540"/>
                  <a:pt x="358421" y="80766"/>
                </a:cubicBezTo>
                <a:cubicBezTo>
                  <a:pt x="358421" y="68400"/>
                  <a:pt x="349623" y="67001"/>
                  <a:pt x="347027" y="67001"/>
                </a:cubicBezTo>
                <a:cubicBezTo>
                  <a:pt x="339297" y="67001"/>
                  <a:pt x="340512" y="71993"/>
                  <a:pt x="333935" y="71993"/>
                </a:cubicBezTo>
                <a:cubicBezTo>
                  <a:pt x="333122" y="71993"/>
                  <a:pt x="332272" y="71791"/>
                  <a:pt x="332272" y="72382"/>
                </a:cubicBezTo>
                <a:cubicBezTo>
                  <a:pt x="332272" y="74541"/>
                  <a:pt x="334123" y="78236"/>
                  <a:pt x="337142" y="78236"/>
                </a:cubicBezTo>
                <a:cubicBezTo>
                  <a:pt x="341181" y="78236"/>
                  <a:pt x="341266" y="74220"/>
                  <a:pt x="344261" y="74220"/>
                </a:cubicBezTo>
                <a:cubicBezTo>
                  <a:pt x="345559" y="74220"/>
                  <a:pt x="347425" y="75266"/>
                  <a:pt x="347425" y="79382"/>
                </a:cubicBezTo>
                <a:cubicBezTo>
                  <a:pt x="347425" y="87361"/>
                  <a:pt x="342166" y="96217"/>
                  <a:pt x="335956" y="103066"/>
                </a:cubicBezTo>
                <a:cubicBezTo>
                  <a:pt x="334529" y="101109"/>
                  <a:pt x="332587" y="99894"/>
                  <a:pt x="330262" y="99894"/>
                </a:cubicBezTo>
                <a:cubicBezTo>
                  <a:pt x="326589" y="99894"/>
                  <a:pt x="323364" y="103707"/>
                  <a:pt x="323364" y="108412"/>
                </a:cubicBezTo>
                <a:cubicBezTo>
                  <a:pt x="323364" y="110150"/>
                  <a:pt x="323645" y="111416"/>
                  <a:pt x="324281" y="112882"/>
                </a:cubicBezTo>
                <a:cubicBezTo>
                  <a:pt x="322210" y="114029"/>
                  <a:pt x="320370" y="114687"/>
                  <a:pt x="318987" y="114687"/>
                </a:cubicBezTo>
                <a:cubicBezTo>
                  <a:pt x="316188" y="114687"/>
                  <a:pt x="311962" y="113558"/>
                  <a:pt x="311962" y="107451"/>
                </a:cubicBezTo>
                <a:cubicBezTo>
                  <a:pt x="311962" y="93856"/>
                  <a:pt x="330305" y="81878"/>
                  <a:pt x="330305" y="64640"/>
                </a:cubicBezTo>
                <a:cubicBezTo>
                  <a:pt x="330305" y="56407"/>
                  <a:pt x="324773" y="48210"/>
                  <a:pt x="313218" y="48210"/>
                </a:cubicBezTo>
                <a:cubicBezTo>
                  <a:pt x="300823" y="48210"/>
                  <a:pt x="303130" y="59461"/>
                  <a:pt x="292406" y="59461"/>
                </a:cubicBezTo>
                <a:cubicBezTo>
                  <a:pt x="291914" y="59461"/>
                  <a:pt x="291523" y="59612"/>
                  <a:pt x="291523" y="60050"/>
                </a:cubicBezTo>
                <a:cubicBezTo>
                  <a:pt x="291523" y="60758"/>
                  <a:pt x="293382" y="66984"/>
                  <a:pt x="298930" y="66984"/>
                </a:cubicBezTo>
                <a:cubicBezTo>
                  <a:pt x="304869" y="66984"/>
                  <a:pt x="306541" y="56779"/>
                  <a:pt x="311792" y="56779"/>
                </a:cubicBezTo>
                <a:cubicBezTo>
                  <a:pt x="313760" y="56779"/>
                  <a:pt x="316697" y="57926"/>
                  <a:pt x="316697" y="64842"/>
                </a:cubicBezTo>
                <a:cubicBezTo>
                  <a:pt x="316697" y="70223"/>
                  <a:pt x="314016" y="78909"/>
                  <a:pt x="310164" y="87244"/>
                </a:cubicBezTo>
                <a:cubicBezTo>
                  <a:pt x="308772" y="85860"/>
                  <a:pt x="306888" y="84848"/>
                  <a:pt x="304758" y="84848"/>
                </a:cubicBezTo>
                <a:cubicBezTo>
                  <a:pt x="300160" y="84848"/>
                  <a:pt x="296861" y="89266"/>
                  <a:pt x="296861" y="94547"/>
                </a:cubicBezTo>
                <a:cubicBezTo>
                  <a:pt x="296861" y="97887"/>
                  <a:pt x="298183" y="101109"/>
                  <a:pt x="300466" y="103233"/>
                </a:cubicBezTo>
                <a:cubicBezTo>
                  <a:pt x="297759" y="106676"/>
                  <a:pt x="294993" y="109476"/>
                  <a:pt x="291243" y="109476"/>
                </a:cubicBezTo>
                <a:cubicBezTo>
                  <a:pt x="283836" y="109476"/>
                  <a:pt x="280563" y="105292"/>
                  <a:pt x="280563" y="100737"/>
                </a:cubicBezTo>
                <a:cubicBezTo>
                  <a:pt x="280563" y="95811"/>
                  <a:pt x="289607" y="94023"/>
                  <a:pt x="289607" y="86331"/>
                </a:cubicBezTo>
                <a:cubicBezTo>
                  <a:pt x="289607" y="81103"/>
                  <a:pt x="286187" y="78151"/>
                  <a:pt x="282894" y="78151"/>
                </a:cubicBezTo>
                <a:cubicBezTo>
                  <a:pt x="279357" y="78151"/>
                  <a:pt x="277541" y="80479"/>
                  <a:pt x="277185" y="80479"/>
                </a:cubicBezTo>
                <a:cubicBezTo>
                  <a:pt x="276820" y="80479"/>
                  <a:pt x="275004" y="78151"/>
                  <a:pt x="271466" y="78151"/>
                </a:cubicBezTo>
                <a:cubicBezTo>
                  <a:pt x="268176" y="78151"/>
                  <a:pt x="264756" y="81103"/>
                  <a:pt x="264756" y="86331"/>
                </a:cubicBezTo>
                <a:cubicBezTo>
                  <a:pt x="264756" y="94023"/>
                  <a:pt x="273800" y="95811"/>
                  <a:pt x="273800" y="100737"/>
                </a:cubicBezTo>
                <a:cubicBezTo>
                  <a:pt x="273800" y="105292"/>
                  <a:pt x="270533" y="109476"/>
                  <a:pt x="263128" y="109476"/>
                </a:cubicBezTo>
                <a:cubicBezTo>
                  <a:pt x="259368" y="109476"/>
                  <a:pt x="256603" y="106676"/>
                  <a:pt x="253896" y="103233"/>
                </a:cubicBezTo>
                <a:cubicBezTo>
                  <a:pt x="256178" y="101109"/>
                  <a:pt x="257502" y="97887"/>
                  <a:pt x="257502" y="94547"/>
                </a:cubicBezTo>
                <a:cubicBezTo>
                  <a:pt x="257502" y="89266"/>
                  <a:pt x="254202" y="84848"/>
                  <a:pt x="249603" y="84848"/>
                </a:cubicBezTo>
                <a:cubicBezTo>
                  <a:pt x="247474" y="84848"/>
                  <a:pt x="245591" y="85860"/>
                  <a:pt x="244199" y="87244"/>
                </a:cubicBezTo>
                <a:cubicBezTo>
                  <a:pt x="240356" y="78909"/>
                  <a:pt x="237675" y="70223"/>
                  <a:pt x="237675" y="64842"/>
                </a:cubicBezTo>
                <a:cubicBezTo>
                  <a:pt x="237675" y="57926"/>
                  <a:pt x="240611" y="56779"/>
                  <a:pt x="242578" y="56779"/>
                </a:cubicBezTo>
                <a:cubicBezTo>
                  <a:pt x="247822" y="56779"/>
                  <a:pt x="249493" y="66984"/>
                  <a:pt x="255441" y="66984"/>
                </a:cubicBezTo>
                <a:cubicBezTo>
                  <a:pt x="260989" y="66984"/>
                  <a:pt x="262846" y="60758"/>
                  <a:pt x="262846" y="60050"/>
                </a:cubicBezTo>
                <a:cubicBezTo>
                  <a:pt x="262846" y="59612"/>
                  <a:pt x="262449" y="59461"/>
                  <a:pt x="261957" y="59461"/>
                </a:cubicBezTo>
                <a:cubicBezTo>
                  <a:pt x="251233" y="59461"/>
                  <a:pt x="253540" y="48210"/>
                  <a:pt x="241153" y="48210"/>
                </a:cubicBezTo>
                <a:cubicBezTo>
                  <a:pt x="229598" y="48210"/>
                  <a:pt x="224066" y="56407"/>
                  <a:pt x="224066" y="64640"/>
                </a:cubicBezTo>
                <a:cubicBezTo>
                  <a:pt x="224066" y="81878"/>
                  <a:pt x="242409" y="93856"/>
                  <a:pt x="242409" y="107451"/>
                </a:cubicBezTo>
                <a:cubicBezTo>
                  <a:pt x="242409" y="113558"/>
                  <a:pt x="238184" y="114687"/>
                  <a:pt x="235384" y="114687"/>
                </a:cubicBezTo>
                <a:cubicBezTo>
                  <a:pt x="233993" y="114687"/>
                  <a:pt x="232160" y="114029"/>
                  <a:pt x="230081" y="112882"/>
                </a:cubicBezTo>
                <a:cubicBezTo>
                  <a:pt x="230717" y="111416"/>
                  <a:pt x="230997" y="110150"/>
                  <a:pt x="230997" y="108412"/>
                </a:cubicBezTo>
                <a:cubicBezTo>
                  <a:pt x="230997" y="103707"/>
                  <a:pt x="227774" y="99894"/>
                  <a:pt x="224101" y="99894"/>
                </a:cubicBezTo>
                <a:cubicBezTo>
                  <a:pt x="221776" y="99894"/>
                  <a:pt x="219840" y="101109"/>
                  <a:pt x="218416" y="103066"/>
                </a:cubicBezTo>
                <a:cubicBezTo>
                  <a:pt x="212197" y="96217"/>
                  <a:pt x="206946" y="87361"/>
                  <a:pt x="206946" y="79382"/>
                </a:cubicBezTo>
                <a:cubicBezTo>
                  <a:pt x="206946" y="75266"/>
                  <a:pt x="208812" y="74220"/>
                  <a:pt x="210101" y="74220"/>
                </a:cubicBezTo>
                <a:cubicBezTo>
                  <a:pt x="213104" y="74220"/>
                  <a:pt x="213189" y="78236"/>
                  <a:pt x="217227" y="78236"/>
                </a:cubicBezTo>
                <a:cubicBezTo>
                  <a:pt x="220240" y="78236"/>
                  <a:pt x="222089" y="74541"/>
                  <a:pt x="222089" y="72382"/>
                </a:cubicBezTo>
                <a:cubicBezTo>
                  <a:pt x="222089" y="71791"/>
                  <a:pt x="221249" y="71993"/>
                  <a:pt x="220435" y="71993"/>
                </a:cubicBezTo>
                <a:cubicBezTo>
                  <a:pt x="213851" y="71993"/>
                  <a:pt x="215072" y="67001"/>
                  <a:pt x="207344" y="67001"/>
                </a:cubicBezTo>
                <a:cubicBezTo>
                  <a:pt x="204739" y="67001"/>
                  <a:pt x="195949" y="68400"/>
                  <a:pt x="195949" y="80766"/>
                </a:cubicBezTo>
                <a:cubicBezTo>
                  <a:pt x="195949" y="99540"/>
                  <a:pt x="219239" y="105190"/>
                  <a:pt x="213834" y="119596"/>
                </a:cubicBezTo>
                <a:cubicBezTo>
                  <a:pt x="223727" y="118163"/>
                  <a:pt x="223599" y="127727"/>
                  <a:pt x="223786" y="144865"/>
                </a:cubicBezTo>
                <a:cubicBezTo>
                  <a:pt x="223786" y="144865"/>
                  <a:pt x="243045" y="138388"/>
                  <a:pt x="277185" y="138388"/>
                </a:cubicBezTo>
                <a:close/>
                <a:moveTo>
                  <a:pt x="214598" y="163707"/>
                </a:moveTo>
                <a:cubicBezTo>
                  <a:pt x="205307" y="165731"/>
                  <a:pt x="198639" y="167636"/>
                  <a:pt x="195654" y="168548"/>
                </a:cubicBezTo>
                <a:cubicBezTo>
                  <a:pt x="195805" y="164467"/>
                  <a:pt x="197367" y="160687"/>
                  <a:pt x="201023" y="159844"/>
                </a:cubicBezTo>
                <a:cubicBezTo>
                  <a:pt x="201490" y="159725"/>
                  <a:pt x="201608" y="159102"/>
                  <a:pt x="201176" y="158815"/>
                </a:cubicBezTo>
                <a:cubicBezTo>
                  <a:pt x="192896" y="153350"/>
                  <a:pt x="188458" y="163824"/>
                  <a:pt x="188332" y="164163"/>
                </a:cubicBezTo>
                <a:cubicBezTo>
                  <a:pt x="185395" y="163943"/>
                  <a:pt x="180924" y="164854"/>
                  <a:pt x="180924" y="168801"/>
                </a:cubicBezTo>
                <a:cubicBezTo>
                  <a:pt x="180924" y="180591"/>
                  <a:pt x="153792" y="187138"/>
                  <a:pt x="147506" y="188098"/>
                </a:cubicBezTo>
                <a:cubicBezTo>
                  <a:pt x="158585" y="192349"/>
                  <a:pt x="163201" y="206232"/>
                  <a:pt x="163201" y="206232"/>
                </a:cubicBezTo>
                <a:cubicBezTo>
                  <a:pt x="171244" y="198236"/>
                  <a:pt x="180653" y="191185"/>
                  <a:pt x="182723" y="191185"/>
                </a:cubicBezTo>
                <a:cubicBezTo>
                  <a:pt x="184862" y="191185"/>
                  <a:pt x="185675" y="193850"/>
                  <a:pt x="185845" y="195436"/>
                </a:cubicBezTo>
                <a:cubicBezTo>
                  <a:pt x="185895" y="195959"/>
                  <a:pt x="186387" y="196129"/>
                  <a:pt x="186719" y="195673"/>
                </a:cubicBezTo>
                <a:cubicBezTo>
                  <a:pt x="190927" y="189432"/>
                  <a:pt x="188908" y="188014"/>
                  <a:pt x="188568" y="186176"/>
                </a:cubicBezTo>
                <a:cubicBezTo>
                  <a:pt x="188297" y="184725"/>
                  <a:pt x="188721" y="179260"/>
                  <a:pt x="194863" y="179900"/>
                </a:cubicBezTo>
                <a:lnTo>
                  <a:pt x="194863" y="258592"/>
                </a:lnTo>
                <a:lnTo>
                  <a:pt x="191708" y="259216"/>
                </a:lnTo>
                <a:cubicBezTo>
                  <a:pt x="190257" y="259469"/>
                  <a:pt x="178685" y="249684"/>
                  <a:pt x="165432" y="240576"/>
                </a:cubicBezTo>
                <a:cubicBezTo>
                  <a:pt x="152180" y="231468"/>
                  <a:pt x="145061" y="236916"/>
                  <a:pt x="129943" y="245046"/>
                </a:cubicBezTo>
                <a:cubicBezTo>
                  <a:pt x="110175" y="255690"/>
                  <a:pt x="90168" y="246041"/>
                  <a:pt x="90168" y="246041"/>
                </a:cubicBezTo>
                <a:cubicBezTo>
                  <a:pt x="73116" y="258153"/>
                  <a:pt x="67313" y="293171"/>
                  <a:pt x="67313" y="293171"/>
                </a:cubicBezTo>
                <a:cubicBezTo>
                  <a:pt x="63919" y="294622"/>
                  <a:pt x="58286" y="296140"/>
                  <a:pt x="52950" y="296140"/>
                </a:cubicBezTo>
                <a:cubicBezTo>
                  <a:pt x="39934" y="296140"/>
                  <a:pt x="37541" y="288314"/>
                  <a:pt x="37541" y="283624"/>
                </a:cubicBezTo>
                <a:cubicBezTo>
                  <a:pt x="37541" y="263651"/>
                  <a:pt x="62698" y="255082"/>
                  <a:pt x="62698" y="235397"/>
                </a:cubicBezTo>
                <a:cubicBezTo>
                  <a:pt x="62698" y="230623"/>
                  <a:pt x="60491" y="211191"/>
                  <a:pt x="36311" y="211191"/>
                </a:cubicBezTo>
                <a:cubicBezTo>
                  <a:pt x="33215" y="211191"/>
                  <a:pt x="14762" y="211158"/>
                  <a:pt x="14677" y="211158"/>
                </a:cubicBezTo>
                <a:cubicBezTo>
                  <a:pt x="5624" y="211158"/>
                  <a:pt x="3360" y="204681"/>
                  <a:pt x="2104" y="202200"/>
                </a:cubicBezTo>
                <a:cubicBezTo>
                  <a:pt x="1621" y="201240"/>
                  <a:pt x="695" y="201796"/>
                  <a:pt x="1044" y="202554"/>
                </a:cubicBezTo>
                <a:cubicBezTo>
                  <a:pt x="1739" y="204207"/>
                  <a:pt x="0" y="206721"/>
                  <a:pt x="0" y="211714"/>
                </a:cubicBezTo>
                <a:cubicBezTo>
                  <a:pt x="0" y="219710"/>
                  <a:pt x="4726" y="224517"/>
                  <a:pt x="13523" y="224517"/>
                </a:cubicBezTo>
                <a:cubicBezTo>
                  <a:pt x="17528" y="224517"/>
                  <a:pt x="21295" y="223387"/>
                  <a:pt x="22517" y="222662"/>
                </a:cubicBezTo>
                <a:cubicBezTo>
                  <a:pt x="23332" y="222190"/>
                  <a:pt x="23764" y="222966"/>
                  <a:pt x="23382" y="223405"/>
                </a:cubicBezTo>
                <a:cubicBezTo>
                  <a:pt x="19547" y="227858"/>
                  <a:pt x="19242" y="236190"/>
                  <a:pt x="20819" y="238215"/>
                </a:cubicBezTo>
                <a:cubicBezTo>
                  <a:pt x="21193" y="238704"/>
                  <a:pt x="21660" y="238569"/>
                  <a:pt x="21752" y="238180"/>
                </a:cubicBezTo>
                <a:cubicBezTo>
                  <a:pt x="23874" y="229730"/>
                  <a:pt x="31832" y="221752"/>
                  <a:pt x="42547" y="221752"/>
                </a:cubicBezTo>
                <a:cubicBezTo>
                  <a:pt x="55664" y="221752"/>
                  <a:pt x="55596" y="232834"/>
                  <a:pt x="55596" y="235515"/>
                </a:cubicBezTo>
                <a:cubicBezTo>
                  <a:pt x="55596" y="251541"/>
                  <a:pt x="27285" y="263297"/>
                  <a:pt x="27285" y="285327"/>
                </a:cubicBezTo>
                <a:cubicBezTo>
                  <a:pt x="27285" y="307679"/>
                  <a:pt x="51032" y="312469"/>
                  <a:pt x="64793" y="308926"/>
                </a:cubicBezTo>
                <a:cubicBezTo>
                  <a:pt x="63987" y="331295"/>
                  <a:pt x="38230" y="338919"/>
                  <a:pt x="37449" y="322910"/>
                </a:cubicBezTo>
                <a:cubicBezTo>
                  <a:pt x="37390" y="322152"/>
                  <a:pt x="36838" y="321966"/>
                  <a:pt x="36414" y="322978"/>
                </a:cubicBezTo>
                <a:cubicBezTo>
                  <a:pt x="33156" y="330889"/>
                  <a:pt x="34445" y="337840"/>
                  <a:pt x="44474" y="340049"/>
                </a:cubicBezTo>
                <a:cubicBezTo>
                  <a:pt x="45152" y="340218"/>
                  <a:pt x="44822" y="340588"/>
                  <a:pt x="44202" y="341011"/>
                </a:cubicBezTo>
                <a:cubicBezTo>
                  <a:pt x="34277" y="347285"/>
                  <a:pt x="39654" y="371947"/>
                  <a:pt x="40146" y="379200"/>
                </a:cubicBezTo>
                <a:cubicBezTo>
                  <a:pt x="40893" y="389659"/>
                  <a:pt x="30433" y="388410"/>
                  <a:pt x="29575" y="388106"/>
                </a:cubicBezTo>
                <a:cubicBezTo>
                  <a:pt x="29142" y="387939"/>
                  <a:pt x="28727" y="388158"/>
                  <a:pt x="29389" y="388984"/>
                </a:cubicBezTo>
                <a:cubicBezTo>
                  <a:pt x="36805" y="398025"/>
                  <a:pt x="45967" y="389759"/>
                  <a:pt x="45967" y="389759"/>
                </a:cubicBezTo>
                <a:cubicBezTo>
                  <a:pt x="52889" y="391919"/>
                  <a:pt x="48598" y="397790"/>
                  <a:pt x="43981" y="400859"/>
                </a:cubicBezTo>
                <a:cubicBezTo>
                  <a:pt x="43260" y="401348"/>
                  <a:pt x="43321" y="401821"/>
                  <a:pt x="44101" y="401871"/>
                </a:cubicBezTo>
                <a:cubicBezTo>
                  <a:pt x="45136" y="401939"/>
                  <a:pt x="55852" y="402834"/>
                  <a:pt x="57760" y="394347"/>
                </a:cubicBezTo>
                <a:cubicBezTo>
                  <a:pt x="62503" y="399982"/>
                  <a:pt x="69476" y="397924"/>
                  <a:pt x="70944" y="397182"/>
                </a:cubicBezTo>
                <a:cubicBezTo>
                  <a:pt x="73007" y="396137"/>
                  <a:pt x="83043" y="392509"/>
                  <a:pt x="84044" y="403727"/>
                </a:cubicBezTo>
                <a:cubicBezTo>
                  <a:pt x="84103" y="404537"/>
                  <a:pt x="84579" y="404013"/>
                  <a:pt x="84909" y="403592"/>
                </a:cubicBezTo>
                <a:cubicBezTo>
                  <a:pt x="92493" y="394112"/>
                  <a:pt x="84367" y="388258"/>
                  <a:pt x="79853" y="387567"/>
                </a:cubicBezTo>
                <a:cubicBezTo>
                  <a:pt x="80218" y="387044"/>
                  <a:pt x="86301" y="382035"/>
                  <a:pt x="91764" y="388984"/>
                </a:cubicBezTo>
                <a:cubicBezTo>
                  <a:pt x="92128" y="389455"/>
                  <a:pt x="92478" y="389557"/>
                  <a:pt x="92545" y="388613"/>
                </a:cubicBezTo>
                <a:cubicBezTo>
                  <a:pt x="93173" y="376585"/>
                  <a:pt x="83331" y="375490"/>
                  <a:pt x="76960" y="380719"/>
                </a:cubicBezTo>
                <a:cubicBezTo>
                  <a:pt x="76662" y="379487"/>
                  <a:pt x="74541" y="372723"/>
                  <a:pt x="84162" y="372959"/>
                </a:cubicBezTo>
                <a:cubicBezTo>
                  <a:pt x="84391" y="372959"/>
                  <a:pt x="84850" y="372621"/>
                  <a:pt x="84367" y="372149"/>
                </a:cubicBezTo>
                <a:cubicBezTo>
                  <a:pt x="76901" y="364306"/>
                  <a:pt x="70758" y="371441"/>
                  <a:pt x="69332" y="373144"/>
                </a:cubicBezTo>
                <a:cubicBezTo>
                  <a:pt x="66006" y="377041"/>
                  <a:pt x="57727" y="375490"/>
                  <a:pt x="56962" y="375388"/>
                </a:cubicBezTo>
                <a:cubicBezTo>
                  <a:pt x="59558" y="333589"/>
                  <a:pt x="96601" y="348399"/>
                  <a:pt x="101690" y="328089"/>
                </a:cubicBezTo>
                <a:cubicBezTo>
                  <a:pt x="101928" y="327009"/>
                  <a:pt x="102411" y="327414"/>
                  <a:pt x="102514" y="327802"/>
                </a:cubicBezTo>
                <a:cubicBezTo>
                  <a:pt x="103914" y="332761"/>
                  <a:pt x="116487" y="333454"/>
                  <a:pt x="118795" y="323686"/>
                </a:cubicBezTo>
                <a:cubicBezTo>
                  <a:pt x="118922" y="323080"/>
                  <a:pt x="118845" y="322606"/>
                  <a:pt x="118404" y="323062"/>
                </a:cubicBezTo>
                <a:cubicBezTo>
                  <a:pt x="107681" y="333706"/>
                  <a:pt x="83535" y="300424"/>
                  <a:pt x="116487" y="273385"/>
                </a:cubicBezTo>
                <a:cubicBezTo>
                  <a:pt x="144620" y="250327"/>
                  <a:pt x="169835" y="263180"/>
                  <a:pt x="179423" y="270771"/>
                </a:cubicBezTo>
                <a:cubicBezTo>
                  <a:pt x="179932" y="274110"/>
                  <a:pt x="177929" y="275190"/>
                  <a:pt x="176648" y="275594"/>
                </a:cubicBezTo>
                <a:cubicBezTo>
                  <a:pt x="176189" y="275730"/>
                  <a:pt x="176045" y="276152"/>
                  <a:pt x="176775" y="276439"/>
                </a:cubicBezTo>
                <a:cubicBezTo>
                  <a:pt x="179456" y="277451"/>
                  <a:pt x="183232" y="277130"/>
                  <a:pt x="185006" y="274634"/>
                </a:cubicBezTo>
                <a:cubicBezTo>
                  <a:pt x="191046" y="278833"/>
                  <a:pt x="185871" y="284113"/>
                  <a:pt x="183426" y="285581"/>
                </a:cubicBezTo>
                <a:cubicBezTo>
                  <a:pt x="182808" y="285968"/>
                  <a:pt x="183079" y="286374"/>
                  <a:pt x="183597" y="286474"/>
                </a:cubicBezTo>
                <a:cubicBezTo>
                  <a:pt x="189145" y="287469"/>
                  <a:pt x="193709" y="281836"/>
                  <a:pt x="193930" y="278598"/>
                </a:cubicBezTo>
                <a:lnTo>
                  <a:pt x="194863" y="279121"/>
                </a:lnTo>
                <a:lnTo>
                  <a:pt x="194863" y="302872"/>
                </a:lnTo>
                <a:cubicBezTo>
                  <a:pt x="194863" y="336693"/>
                  <a:pt x="234111" y="341381"/>
                  <a:pt x="277185" y="370058"/>
                </a:cubicBezTo>
                <a:cubicBezTo>
                  <a:pt x="320250" y="341381"/>
                  <a:pt x="359498" y="336693"/>
                  <a:pt x="359498" y="302872"/>
                </a:cubicBezTo>
                <a:lnTo>
                  <a:pt x="359498" y="279121"/>
                </a:lnTo>
                <a:lnTo>
                  <a:pt x="360440" y="278598"/>
                </a:lnTo>
                <a:cubicBezTo>
                  <a:pt x="360660" y="281836"/>
                  <a:pt x="365225" y="287469"/>
                  <a:pt x="370775" y="286474"/>
                </a:cubicBezTo>
                <a:cubicBezTo>
                  <a:pt x="371291" y="286374"/>
                  <a:pt x="371555" y="285968"/>
                  <a:pt x="370943" y="285581"/>
                </a:cubicBezTo>
                <a:cubicBezTo>
                  <a:pt x="368500" y="284113"/>
                  <a:pt x="363326" y="278833"/>
                  <a:pt x="369365" y="274634"/>
                </a:cubicBezTo>
                <a:cubicBezTo>
                  <a:pt x="371131" y="277130"/>
                  <a:pt x="374913" y="277451"/>
                  <a:pt x="377594" y="276439"/>
                </a:cubicBezTo>
                <a:cubicBezTo>
                  <a:pt x="378316" y="276152"/>
                  <a:pt x="378180" y="275730"/>
                  <a:pt x="377714" y="275594"/>
                </a:cubicBezTo>
                <a:cubicBezTo>
                  <a:pt x="376441" y="275190"/>
                  <a:pt x="374439" y="274110"/>
                  <a:pt x="374948" y="270771"/>
                </a:cubicBezTo>
                <a:cubicBezTo>
                  <a:pt x="384536" y="263180"/>
                  <a:pt x="409750" y="250327"/>
                  <a:pt x="437884" y="273385"/>
                </a:cubicBezTo>
                <a:cubicBezTo>
                  <a:pt x="470837" y="300424"/>
                  <a:pt x="446681" y="333706"/>
                  <a:pt x="435966" y="323062"/>
                </a:cubicBezTo>
                <a:cubicBezTo>
                  <a:pt x="435516" y="322606"/>
                  <a:pt x="435448" y="323080"/>
                  <a:pt x="435577" y="323686"/>
                </a:cubicBezTo>
                <a:cubicBezTo>
                  <a:pt x="437884" y="333454"/>
                  <a:pt x="450457" y="332761"/>
                  <a:pt x="451849" y="327802"/>
                </a:cubicBezTo>
                <a:cubicBezTo>
                  <a:pt x="451950" y="327414"/>
                  <a:pt x="452443" y="327009"/>
                  <a:pt x="452679" y="328089"/>
                </a:cubicBezTo>
                <a:cubicBezTo>
                  <a:pt x="457770" y="348399"/>
                  <a:pt x="494812" y="333589"/>
                  <a:pt x="497407" y="375388"/>
                </a:cubicBezTo>
                <a:cubicBezTo>
                  <a:pt x="496645" y="375490"/>
                  <a:pt x="488363" y="377041"/>
                  <a:pt x="485038" y="373144"/>
                </a:cubicBezTo>
                <a:cubicBezTo>
                  <a:pt x="483613" y="371441"/>
                  <a:pt x="477471" y="364306"/>
                  <a:pt x="470004" y="372149"/>
                </a:cubicBezTo>
                <a:cubicBezTo>
                  <a:pt x="469513" y="372621"/>
                  <a:pt x="469970" y="372959"/>
                  <a:pt x="470208" y="372959"/>
                </a:cubicBezTo>
                <a:cubicBezTo>
                  <a:pt x="479829" y="372723"/>
                  <a:pt x="477709" y="379487"/>
                  <a:pt x="477403" y="380719"/>
                </a:cubicBezTo>
                <a:cubicBezTo>
                  <a:pt x="471040" y="375490"/>
                  <a:pt x="461190" y="376585"/>
                  <a:pt x="461826" y="388613"/>
                </a:cubicBezTo>
                <a:cubicBezTo>
                  <a:pt x="461885" y="389557"/>
                  <a:pt x="462241" y="389455"/>
                  <a:pt x="462606" y="388984"/>
                </a:cubicBezTo>
                <a:cubicBezTo>
                  <a:pt x="468071" y="382035"/>
                  <a:pt x="474145" y="387044"/>
                  <a:pt x="474519" y="387567"/>
                </a:cubicBezTo>
                <a:cubicBezTo>
                  <a:pt x="470004" y="388258"/>
                  <a:pt x="461876" y="394112"/>
                  <a:pt x="469462" y="403592"/>
                </a:cubicBezTo>
                <a:cubicBezTo>
                  <a:pt x="469784" y="404013"/>
                  <a:pt x="470258" y="404537"/>
                  <a:pt x="470328" y="403727"/>
                </a:cubicBezTo>
                <a:cubicBezTo>
                  <a:pt x="471320" y="392509"/>
                  <a:pt x="481356" y="396137"/>
                  <a:pt x="483427" y="397182"/>
                </a:cubicBezTo>
                <a:cubicBezTo>
                  <a:pt x="484894" y="397924"/>
                  <a:pt x="491859" y="399982"/>
                  <a:pt x="496612" y="394347"/>
                </a:cubicBezTo>
                <a:cubicBezTo>
                  <a:pt x="498511" y="402834"/>
                  <a:pt x="509235" y="401939"/>
                  <a:pt x="510271" y="401871"/>
                </a:cubicBezTo>
                <a:cubicBezTo>
                  <a:pt x="511042" y="401821"/>
                  <a:pt x="511101" y="401348"/>
                  <a:pt x="510389" y="400859"/>
                </a:cubicBezTo>
                <a:cubicBezTo>
                  <a:pt x="505774" y="397790"/>
                  <a:pt x="501480" y="391919"/>
                  <a:pt x="508404" y="389759"/>
                </a:cubicBezTo>
                <a:cubicBezTo>
                  <a:pt x="508404" y="389759"/>
                  <a:pt x="517567" y="398025"/>
                  <a:pt x="524982" y="388984"/>
                </a:cubicBezTo>
                <a:cubicBezTo>
                  <a:pt x="525636" y="388158"/>
                  <a:pt x="525219" y="387939"/>
                  <a:pt x="524795" y="388106"/>
                </a:cubicBezTo>
                <a:cubicBezTo>
                  <a:pt x="523938" y="388410"/>
                  <a:pt x="513469" y="389659"/>
                  <a:pt x="514223" y="379200"/>
                </a:cubicBezTo>
                <a:cubicBezTo>
                  <a:pt x="514715" y="371947"/>
                  <a:pt x="520095" y="347285"/>
                  <a:pt x="510168" y="341011"/>
                </a:cubicBezTo>
                <a:cubicBezTo>
                  <a:pt x="509541" y="340588"/>
                  <a:pt x="509209" y="340218"/>
                  <a:pt x="509897" y="340049"/>
                </a:cubicBezTo>
                <a:cubicBezTo>
                  <a:pt x="519924" y="337840"/>
                  <a:pt x="521215" y="330889"/>
                  <a:pt x="517957" y="322978"/>
                </a:cubicBezTo>
                <a:cubicBezTo>
                  <a:pt x="517533" y="321966"/>
                  <a:pt x="516972" y="322152"/>
                  <a:pt x="516922" y="322910"/>
                </a:cubicBezTo>
                <a:cubicBezTo>
                  <a:pt x="516142" y="338919"/>
                  <a:pt x="490384" y="331295"/>
                  <a:pt x="489569" y="308926"/>
                </a:cubicBezTo>
                <a:cubicBezTo>
                  <a:pt x="503331" y="312469"/>
                  <a:pt x="527078" y="307679"/>
                  <a:pt x="527078" y="285327"/>
                </a:cubicBezTo>
                <a:cubicBezTo>
                  <a:pt x="527078" y="263297"/>
                  <a:pt x="498766" y="251541"/>
                  <a:pt x="498766" y="235515"/>
                </a:cubicBezTo>
                <a:cubicBezTo>
                  <a:pt x="498766" y="232834"/>
                  <a:pt x="498698" y="221752"/>
                  <a:pt x="511815" y="221752"/>
                </a:cubicBezTo>
                <a:cubicBezTo>
                  <a:pt x="522531" y="221752"/>
                  <a:pt x="530489" y="229730"/>
                  <a:pt x="532617" y="238180"/>
                </a:cubicBezTo>
                <a:cubicBezTo>
                  <a:pt x="532702" y="238569"/>
                  <a:pt x="533177" y="238704"/>
                  <a:pt x="533550" y="238215"/>
                </a:cubicBezTo>
                <a:cubicBezTo>
                  <a:pt x="535128" y="236190"/>
                  <a:pt x="534824" y="227858"/>
                  <a:pt x="530989" y="223405"/>
                </a:cubicBezTo>
                <a:cubicBezTo>
                  <a:pt x="530598" y="222966"/>
                  <a:pt x="531031" y="222190"/>
                  <a:pt x="531854" y="222662"/>
                </a:cubicBezTo>
                <a:cubicBezTo>
                  <a:pt x="533067" y="223387"/>
                  <a:pt x="536843" y="224517"/>
                  <a:pt x="540839" y="224517"/>
                </a:cubicBezTo>
                <a:cubicBezTo>
                  <a:pt x="549637" y="224517"/>
                  <a:pt x="554363" y="219710"/>
                  <a:pt x="554363" y="211714"/>
                </a:cubicBezTo>
                <a:cubicBezTo>
                  <a:pt x="554363" y="206721"/>
                  <a:pt x="552632" y="204207"/>
                  <a:pt x="553327" y="202554"/>
                </a:cubicBezTo>
                <a:cubicBezTo>
                  <a:pt x="553675" y="201796"/>
                  <a:pt x="552742" y="201240"/>
                  <a:pt x="552267" y="202200"/>
                </a:cubicBezTo>
                <a:cubicBezTo>
                  <a:pt x="551002" y="204681"/>
                  <a:pt x="548738" y="211158"/>
                  <a:pt x="539692" y="211158"/>
                </a:cubicBezTo>
                <a:cubicBezTo>
                  <a:pt x="539609" y="211158"/>
                  <a:pt x="521155" y="211191"/>
                  <a:pt x="518050" y="211191"/>
                </a:cubicBezTo>
                <a:cubicBezTo>
                  <a:pt x="493878" y="211191"/>
                  <a:pt x="491665" y="230623"/>
                  <a:pt x="491665" y="235397"/>
                </a:cubicBezTo>
                <a:cubicBezTo>
                  <a:pt x="491665" y="255082"/>
                  <a:pt x="516819" y="263651"/>
                  <a:pt x="516819" y="283624"/>
                </a:cubicBezTo>
                <a:cubicBezTo>
                  <a:pt x="516819" y="288314"/>
                  <a:pt x="514435" y="296140"/>
                  <a:pt x="501412" y="296140"/>
                </a:cubicBezTo>
                <a:cubicBezTo>
                  <a:pt x="496076" y="296140"/>
                  <a:pt x="490443" y="294622"/>
                  <a:pt x="487057" y="293171"/>
                </a:cubicBezTo>
                <a:cubicBezTo>
                  <a:pt x="487057" y="293171"/>
                  <a:pt x="481255" y="258153"/>
                  <a:pt x="464201" y="246041"/>
                </a:cubicBezTo>
                <a:cubicBezTo>
                  <a:pt x="464201" y="246041"/>
                  <a:pt x="444195" y="255690"/>
                  <a:pt x="424428" y="245046"/>
                </a:cubicBezTo>
                <a:cubicBezTo>
                  <a:pt x="409308" y="236916"/>
                  <a:pt x="402183" y="231468"/>
                  <a:pt x="388930" y="240576"/>
                </a:cubicBezTo>
                <a:cubicBezTo>
                  <a:pt x="375678" y="249684"/>
                  <a:pt x="364106" y="259469"/>
                  <a:pt x="362664" y="259216"/>
                </a:cubicBezTo>
                <a:lnTo>
                  <a:pt x="359498" y="258592"/>
                </a:lnTo>
                <a:lnTo>
                  <a:pt x="359498" y="179900"/>
                </a:lnTo>
                <a:cubicBezTo>
                  <a:pt x="365642" y="179260"/>
                  <a:pt x="366074" y="184725"/>
                  <a:pt x="365802" y="186176"/>
                </a:cubicBezTo>
                <a:cubicBezTo>
                  <a:pt x="365463" y="188014"/>
                  <a:pt x="363444" y="189432"/>
                  <a:pt x="367652" y="195673"/>
                </a:cubicBezTo>
                <a:cubicBezTo>
                  <a:pt x="367974" y="196129"/>
                  <a:pt x="368467" y="195959"/>
                  <a:pt x="368518" y="195436"/>
                </a:cubicBezTo>
                <a:cubicBezTo>
                  <a:pt x="368686" y="193850"/>
                  <a:pt x="369501" y="191185"/>
                  <a:pt x="371640" y="191185"/>
                </a:cubicBezTo>
                <a:cubicBezTo>
                  <a:pt x="373709" y="191185"/>
                  <a:pt x="383127" y="198236"/>
                  <a:pt x="391170" y="206232"/>
                </a:cubicBezTo>
                <a:cubicBezTo>
                  <a:pt x="391170" y="206232"/>
                  <a:pt x="395785" y="192349"/>
                  <a:pt x="406865" y="188098"/>
                </a:cubicBezTo>
                <a:cubicBezTo>
                  <a:pt x="400570" y="187138"/>
                  <a:pt x="373438" y="180591"/>
                  <a:pt x="373438" y="168801"/>
                </a:cubicBezTo>
                <a:cubicBezTo>
                  <a:pt x="373438" y="164854"/>
                  <a:pt x="368968" y="163943"/>
                  <a:pt x="366040" y="164163"/>
                </a:cubicBezTo>
                <a:cubicBezTo>
                  <a:pt x="365904" y="163824"/>
                  <a:pt x="361466" y="153350"/>
                  <a:pt x="353194" y="158815"/>
                </a:cubicBezTo>
                <a:cubicBezTo>
                  <a:pt x="352754" y="159102"/>
                  <a:pt x="352873" y="159725"/>
                  <a:pt x="353347" y="159844"/>
                </a:cubicBezTo>
                <a:cubicBezTo>
                  <a:pt x="357004" y="160687"/>
                  <a:pt x="358565" y="164467"/>
                  <a:pt x="358718" y="168548"/>
                </a:cubicBezTo>
                <a:cubicBezTo>
                  <a:pt x="350810" y="166135"/>
                  <a:pt x="317129" y="156740"/>
                  <a:pt x="277185" y="156740"/>
                </a:cubicBezTo>
                <a:cubicBezTo>
                  <a:pt x="257799" y="156740"/>
                  <a:pt x="239932" y="158967"/>
                  <a:pt x="225729" y="161515"/>
                </a:cubicBezTo>
                <a:lnTo>
                  <a:pt x="225729" y="188791"/>
                </a:lnTo>
                <a:lnTo>
                  <a:pt x="214598" y="188791"/>
                </a:lnTo>
                <a:lnTo>
                  <a:pt x="214598" y="163707"/>
                </a:lnTo>
                <a:lnTo>
                  <a:pt x="214598" y="163707"/>
                </a:lnTo>
                <a:moveTo>
                  <a:pt x="140905" y="443132"/>
                </a:moveTo>
                <a:cubicBezTo>
                  <a:pt x="137951" y="441950"/>
                  <a:pt x="136000" y="440061"/>
                  <a:pt x="136000" y="436198"/>
                </a:cubicBezTo>
                <a:lnTo>
                  <a:pt x="136000" y="419262"/>
                </a:lnTo>
                <a:cubicBezTo>
                  <a:pt x="131123" y="417559"/>
                  <a:pt x="117776" y="412498"/>
                  <a:pt x="91154" y="412498"/>
                </a:cubicBezTo>
                <a:cubicBezTo>
                  <a:pt x="69028" y="412498"/>
                  <a:pt x="62095" y="417457"/>
                  <a:pt x="61773" y="419212"/>
                </a:cubicBezTo>
                <a:lnTo>
                  <a:pt x="55894" y="451465"/>
                </a:lnTo>
                <a:cubicBezTo>
                  <a:pt x="55894" y="451465"/>
                  <a:pt x="64852" y="443317"/>
                  <a:pt x="96940" y="445408"/>
                </a:cubicBezTo>
                <a:cubicBezTo>
                  <a:pt x="135593" y="447854"/>
                  <a:pt x="175639" y="470525"/>
                  <a:pt x="175639" y="446353"/>
                </a:cubicBezTo>
                <a:lnTo>
                  <a:pt x="175639" y="432132"/>
                </a:lnTo>
                <a:cubicBezTo>
                  <a:pt x="145341" y="432132"/>
                  <a:pt x="140905" y="441714"/>
                  <a:pt x="140905" y="443132"/>
                </a:cubicBezTo>
                <a:close/>
                <a:moveTo>
                  <a:pt x="378733" y="432132"/>
                </a:moveTo>
                <a:lnTo>
                  <a:pt x="378733" y="446353"/>
                </a:lnTo>
                <a:cubicBezTo>
                  <a:pt x="378733" y="470525"/>
                  <a:pt x="418778" y="447854"/>
                  <a:pt x="457432" y="445408"/>
                </a:cubicBezTo>
                <a:cubicBezTo>
                  <a:pt x="489517" y="443317"/>
                  <a:pt x="498478" y="451465"/>
                  <a:pt x="498478" y="451465"/>
                </a:cubicBezTo>
                <a:lnTo>
                  <a:pt x="492589" y="419212"/>
                </a:lnTo>
                <a:cubicBezTo>
                  <a:pt x="492275" y="417457"/>
                  <a:pt x="485344" y="412498"/>
                  <a:pt x="463209" y="412498"/>
                </a:cubicBezTo>
                <a:cubicBezTo>
                  <a:pt x="436593" y="412498"/>
                  <a:pt x="423240" y="417559"/>
                  <a:pt x="418370" y="419262"/>
                </a:cubicBezTo>
                <a:lnTo>
                  <a:pt x="418370" y="436198"/>
                </a:lnTo>
                <a:cubicBezTo>
                  <a:pt x="418370" y="440061"/>
                  <a:pt x="416418" y="441950"/>
                  <a:pt x="413466" y="443132"/>
                </a:cubicBezTo>
                <a:cubicBezTo>
                  <a:pt x="413466" y="441714"/>
                  <a:pt x="409020" y="432132"/>
                  <a:pt x="378733" y="432132"/>
                </a:cubicBezTo>
                <a:close/>
                <a:moveTo>
                  <a:pt x="277185" y="417492"/>
                </a:moveTo>
                <a:cubicBezTo>
                  <a:pt x="339426" y="417492"/>
                  <a:pt x="402624" y="420730"/>
                  <a:pt x="410888" y="430058"/>
                </a:cubicBezTo>
                <a:cubicBezTo>
                  <a:pt x="411548" y="430801"/>
                  <a:pt x="411821" y="430042"/>
                  <a:pt x="411821" y="429484"/>
                </a:cubicBezTo>
                <a:lnTo>
                  <a:pt x="411836" y="396693"/>
                </a:lnTo>
                <a:cubicBezTo>
                  <a:pt x="411836" y="387129"/>
                  <a:pt x="346628" y="381562"/>
                  <a:pt x="277185" y="381562"/>
                </a:cubicBezTo>
                <a:cubicBezTo>
                  <a:pt x="207735" y="381562"/>
                  <a:pt x="142533" y="387129"/>
                  <a:pt x="142533" y="396693"/>
                </a:cubicBezTo>
                <a:lnTo>
                  <a:pt x="142550" y="429484"/>
                </a:lnTo>
                <a:cubicBezTo>
                  <a:pt x="142550" y="430042"/>
                  <a:pt x="142822" y="430801"/>
                  <a:pt x="143484" y="430058"/>
                </a:cubicBezTo>
                <a:cubicBezTo>
                  <a:pt x="151747" y="420730"/>
                  <a:pt x="214946" y="417492"/>
                  <a:pt x="277185" y="417492"/>
                </a:cubicBezTo>
                <a:close/>
                <a:moveTo>
                  <a:pt x="221673" y="262876"/>
                </a:moveTo>
                <a:lnTo>
                  <a:pt x="215378" y="261257"/>
                </a:lnTo>
                <a:lnTo>
                  <a:pt x="214852" y="262033"/>
                </a:lnTo>
                <a:lnTo>
                  <a:pt x="207547" y="258844"/>
                </a:lnTo>
                <a:cubicBezTo>
                  <a:pt x="207547" y="258844"/>
                  <a:pt x="212935" y="258811"/>
                  <a:pt x="214080" y="258794"/>
                </a:cubicBezTo>
                <a:cubicBezTo>
                  <a:pt x="214692" y="258794"/>
                  <a:pt x="214734" y="258405"/>
                  <a:pt x="214410" y="258103"/>
                </a:cubicBezTo>
                <a:cubicBezTo>
                  <a:pt x="211434" y="255201"/>
                  <a:pt x="208829" y="252671"/>
                  <a:pt x="208829" y="252671"/>
                </a:cubicBezTo>
                <a:cubicBezTo>
                  <a:pt x="208829" y="252671"/>
                  <a:pt x="211797" y="253767"/>
                  <a:pt x="216040" y="255336"/>
                </a:cubicBezTo>
                <a:cubicBezTo>
                  <a:pt x="216523" y="255505"/>
                  <a:pt x="216702" y="255151"/>
                  <a:pt x="216473" y="254830"/>
                </a:cubicBezTo>
                <a:cubicBezTo>
                  <a:pt x="214437" y="251843"/>
                  <a:pt x="211662" y="247829"/>
                  <a:pt x="211662" y="247829"/>
                </a:cubicBezTo>
                <a:cubicBezTo>
                  <a:pt x="211662" y="247829"/>
                  <a:pt x="217542" y="251743"/>
                  <a:pt x="218739" y="252536"/>
                </a:cubicBezTo>
                <a:cubicBezTo>
                  <a:pt x="219119" y="252805"/>
                  <a:pt x="219425" y="252553"/>
                  <a:pt x="219263" y="252165"/>
                </a:cubicBezTo>
                <a:cubicBezTo>
                  <a:pt x="217694" y="248302"/>
                  <a:pt x="215913" y="243932"/>
                  <a:pt x="215913" y="243932"/>
                </a:cubicBezTo>
                <a:lnTo>
                  <a:pt x="222368" y="249988"/>
                </a:lnTo>
                <a:cubicBezTo>
                  <a:pt x="222666" y="250259"/>
                  <a:pt x="222998" y="250107"/>
                  <a:pt x="222912" y="249701"/>
                </a:cubicBezTo>
                <a:cubicBezTo>
                  <a:pt x="222285" y="246817"/>
                  <a:pt x="221131" y="241471"/>
                  <a:pt x="221131" y="241471"/>
                </a:cubicBezTo>
                <a:lnTo>
                  <a:pt x="225864" y="248352"/>
                </a:lnTo>
                <a:cubicBezTo>
                  <a:pt x="226144" y="248757"/>
                  <a:pt x="226500" y="248639"/>
                  <a:pt x="226509" y="248168"/>
                </a:cubicBezTo>
                <a:cubicBezTo>
                  <a:pt x="226535" y="246817"/>
                  <a:pt x="226662" y="240643"/>
                  <a:pt x="226662" y="240643"/>
                </a:cubicBezTo>
                <a:cubicBezTo>
                  <a:pt x="226662" y="240643"/>
                  <a:pt x="228657" y="245198"/>
                  <a:pt x="229666" y="247525"/>
                </a:cubicBezTo>
                <a:cubicBezTo>
                  <a:pt x="229869" y="247998"/>
                  <a:pt x="230226" y="248031"/>
                  <a:pt x="230479" y="247425"/>
                </a:cubicBezTo>
                <a:cubicBezTo>
                  <a:pt x="230794" y="246682"/>
                  <a:pt x="232915" y="241606"/>
                  <a:pt x="232915" y="241606"/>
                </a:cubicBezTo>
                <a:lnTo>
                  <a:pt x="233195" y="249432"/>
                </a:lnTo>
                <a:lnTo>
                  <a:pt x="232142" y="249634"/>
                </a:lnTo>
                <a:lnTo>
                  <a:pt x="230820" y="259063"/>
                </a:lnTo>
                <a:cubicBezTo>
                  <a:pt x="240220" y="256872"/>
                  <a:pt x="251928" y="240897"/>
                  <a:pt x="260904" y="240897"/>
                </a:cubicBezTo>
                <a:cubicBezTo>
                  <a:pt x="271595" y="240897"/>
                  <a:pt x="275480" y="253346"/>
                  <a:pt x="295240" y="247036"/>
                </a:cubicBezTo>
                <a:cubicBezTo>
                  <a:pt x="300220" y="254374"/>
                  <a:pt x="301967" y="260751"/>
                  <a:pt x="303893" y="269573"/>
                </a:cubicBezTo>
                <a:cubicBezTo>
                  <a:pt x="311512" y="276708"/>
                  <a:pt x="322227" y="274330"/>
                  <a:pt x="322227" y="266773"/>
                </a:cubicBezTo>
                <a:cubicBezTo>
                  <a:pt x="322227" y="256600"/>
                  <a:pt x="311071" y="254661"/>
                  <a:pt x="311071" y="244051"/>
                </a:cubicBezTo>
                <a:cubicBezTo>
                  <a:pt x="311071" y="239312"/>
                  <a:pt x="314414" y="232496"/>
                  <a:pt x="323525" y="232496"/>
                </a:cubicBezTo>
                <a:cubicBezTo>
                  <a:pt x="328345" y="232496"/>
                  <a:pt x="335412" y="234555"/>
                  <a:pt x="339476" y="234555"/>
                </a:cubicBezTo>
                <a:cubicBezTo>
                  <a:pt x="344303" y="234555"/>
                  <a:pt x="345330" y="231079"/>
                  <a:pt x="345874" y="229646"/>
                </a:cubicBezTo>
                <a:cubicBezTo>
                  <a:pt x="346313" y="228566"/>
                  <a:pt x="347629" y="228920"/>
                  <a:pt x="347502" y="229763"/>
                </a:cubicBezTo>
                <a:cubicBezTo>
                  <a:pt x="347340" y="230758"/>
                  <a:pt x="348061" y="232141"/>
                  <a:pt x="348061" y="234420"/>
                </a:cubicBezTo>
                <a:cubicBezTo>
                  <a:pt x="348061" y="241132"/>
                  <a:pt x="338237" y="242010"/>
                  <a:pt x="337016" y="241184"/>
                </a:cubicBezTo>
                <a:cubicBezTo>
                  <a:pt x="336507" y="240830"/>
                  <a:pt x="336142" y="241369"/>
                  <a:pt x="336507" y="241656"/>
                </a:cubicBezTo>
                <a:cubicBezTo>
                  <a:pt x="337983" y="242837"/>
                  <a:pt x="337652" y="246834"/>
                  <a:pt x="335895" y="249382"/>
                </a:cubicBezTo>
                <a:cubicBezTo>
                  <a:pt x="335683" y="249669"/>
                  <a:pt x="335412" y="249617"/>
                  <a:pt x="335353" y="249347"/>
                </a:cubicBezTo>
                <a:cubicBezTo>
                  <a:pt x="334300" y="244540"/>
                  <a:pt x="328625" y="238602"/>
                  <a:pt x="323628" y="238602"/>
                </a:cubicBezTo>
                <a:cubicBezTo>
                  <a:pt x="321786" y="238602"/>
                  <a:pt x="318130" y="239666"/>
                  <a:pt x="318130" y="243882"/>
                </a:cubicBezTo>
                <a:cubicBezTo>
                  <a:pt x="318130" y="249921"/>
                  <a:pt x="330297" y="255421"/>
                  <a:pt x="330297" y="267937"/>
                </a:cubicBezTo>
                <a:cubicBezTo>
                  <a:pt x="330297" y="280942"/>
                  <a:pt x="317333" y="284063"/>
                  <a:pt x="304301" y="280824"/>
                </a:cubicBezTo>
                <a:cubicBezTo>
                  <a:pt x="304742" y="293138"/>
                  <a:pt x="323237" y="300459"/>
                  <a:pt x="323678" y="291653"/>
                </a:cubicBezTo>
                <a:cubicBezTo>
                  <a:pt x="323704" y="291047"/>
                  <a:pt x="324034" y="291418"/>
                  <a:pt x="324222" y="291670"/>
                </a:cubicBezTo>
                <a:cubicBezTo>
                  <a:pt x="326971" y="295432"/>
                  <a:pt x="325715" y="298300"/>
                  <a:pt x="322219" y="299751"/>
                </a:cubicBezTo>
                <a:cubicBezTo>
                  <a:pt x="325444" y="301201"/>
                  <a:pt x="326020" y="307662"/>
                  <a:pt x="326971" y="311524"/>
                </a:cubicBezTo>
                <a:cubicBezTo>
                  <a:pt x="328387" y="317310"/>
                  <a:pt x="334564" y="314105"/>
                  <a:pt x="334870" y="313937"/>
                </a:cubicBezTo>
                <a:cubicBezTo>
                  <a:pt x="335200" y="313735"/>
                  <a:pt x="335318" y="313920"/>
                  <a:pt x="335183" y="314291"/>
                </a:cubicBezTo>
                <a:cubicBezTo>
                  <a:pt x="332842" y="320313"/>
                  <a:pt x="326630" y="318036"/>
                  <a:pt x="326630" y="318036"/>
                </a:cubicBezTo>
                <a:cubicBezTo>
                  <a:pt x="323372" y="320313"/>
                  <a:pt x="327310" y="322354"/>
                  <a:pt x="330262" y="323232"/>
                </a:cubicBezTo>
                <a:cubicBezTo>
                  <a:pt x="330703" y="323349"/>
                  <a:pt x="330677" y="323670"/>
                  <a:pt x="330330" y="323805"/>
                </a:cubicBezTo>
                <a:cubicBezTo>
                  <a:pt x="328149" y="324598"/>
                  <a:pt x="323492" y="326047"/>
                  <a:pt x="321235" y="322168"/>
                </a:cubicBezTo>
                <a:cubicBezTo>
                  <a:pt x="319564" y="326184"/>
                  <a:pt x="316120" y="326065"/>
                  <a:pt x="314787" y="326065"/>
                </a:cubicBezTo>
                <a:cubicBezTo>
                  <a:pt x="312403" y="326065"/>
                  <a:pt x="310817" y="328493"/>
                  <a:pt x="311376" y="331732"/>
                </a:cubicBezTo>
                <a:cubicBezTo>
                  <a:pt x="311427" y="332020"/>
                  <a:pt x="311223" y="332103"/>
                  <a:pt x="311011" y="331936"/>
                </a:cubicBezTo>
                <a:cubicBezTo>
                  <a:pt x="305328" y="328191"/>
                  <a:pt x="308595" y="323788"/>
                  <a:pt x="310885" y="322691"/>
                </a:cubicBezTo>
                <a:cubicBezTo>
                  <a:pt x="310485" y="322454"/>
                  <a:pt x="306574" y="320836"/>
                  <a:pt x="304911" y="325391"/>
                </a:cubicBezTo>
                <a:cubicBezTo>
                  <a:pt x="304784" y="325745"/>
                  <a:pt x="304563" y="325760"/>
                  <a:pt x="304437" y="325424"/>
                </a:cubicBezTo>
                <a:cubicBezTo>
                  <a:pt x="301959" y="318862"/>
                  <a:pt x="307371" y="316956"/>
                  <a:pt x="311274" y="318609"/>
                </a:cubicBezTo>
                <a:cubicBezTo>
                  <a:pt x="311003" y="317682"/>
                  <a:pt x="308958" y="314476"/>
                  <a:pt x="303825" y="315505"/>
                </a:cubicBezTo>
                <a:cubicBezTo>
                  <a:pt x="303597" y="315573"/>
                  <a:pt x="303444" y="315471"/>
                  <a:pt x="303589" y="315151"/>
                </a:cubicBezTo>
                <a:cubicBezTo>
                  <a:pt x="304428" y="313144"/>
                  <a:pt x="306973" y="310175"/>
                  <a:pt x="311632" y="313177"/>
                </a:cubicBezTo>
                <a:cubicBezTo>
                  <a:pt x="314007" y="314645"/>
                  <a:pt x="318113" y="312503"/>
                  <a:pt x="318486" y="312317"/>
                </a:cubicBezTo>
                <a:cubicBezTo>
                  <a:pt x="310205" y="295938"/>
                  <a:pt x="294119" y="309651"/>
                  <a:pt x="290522" y="296816"/>
                </a:cubicBezTo>
                <a:cubicBezTo>
                  <a:pt x="290454" y="296545"/>
                  <a:pt x="290133" y="296310"/>
                  <a:pt x="289912" y="297018"/>
                </a:cubicBezTo>
                <a:cubicBezTo>
                  <a:pt x="289054" y="299751"/>
                  <a:pt x="282038" y="299935"/>
                  <a:pt x="280748" y="294555"/>
                </a:cubicBezTo>
                <a:cubicBezTo>
                  <a:pt x="280648" y="294133"/>
                  <a:pt x="280808" y="294083"/>
                  <a:pt x="281080" y="294353"/>
                </a:cubicBezTo>
                <a:cubicBezTo>
                  <a:pt x="282106" y="295382"/>
                  <a:pt x="284312" y="296310"/>
                  <a:pt x="287214" y="292143"/>
                </a:cubicBezTo>
                <a:cubicBezTo>
                  <a:pt x="289130" y="289394"/>
                  <a:pt x="289403" y="285716"/>
                  <a:pt x="289403" y="283220"/>
                </a:cubicBezTo>
                <a:cubicBezTo>
                  <a:pt x="289403" y="273250"/>
                  <a:pt x="279391" y="256533"/>
                  <a:pt x="263780" y="256533"/>
                </a:cubicBezTo>
                <a:cubicBezTo>
                  <a:pt x="253914" y="256533"/>
                  <a:pt x="243308" y="260362"/>
                  <a:pt x="235435" y="266064"/>
                </a:cubicBezTo>
                <a:lnTo>
                  <a:pt x="242766" y="267735"/>
                </a:lnTo>
                <a:cubicBezTo>
                  <a:pt x="242069" y="275105"/>
                  <a:pt x="234943" y="279391"/>
                  <a:pt x="228393" y="277586"/>
                </a:cubicBezTo>
                <a:lnTo>
                  <a:pt x="229531" y="269151"/>
                </a:lnTo>
                <a:cubicBezTo>
                  <a:pt x="228393" y="269505"/>
                  <a:pt x="225517" y="270517"/>
                  <a:pt x="223981" y="272694"/>
                </a:cubicBezTo>
                <a:cubicBezTo>
                  <a:pt x="223871" y="272861"/>
                  <a:pt x="223642" y="272811"/>
                  <a:pt x="223592" y="272626"/>
                </a:cubicBezTo>
                <a:cubicBezTo>
                  <a:pt x="222250" y="267852"/>
                  <a:pt x="226221" y="265441"/>
                  <a:pt x="227459" y="264815"/>
                </a:cubicBezTo>
                <a:cubicBezTo>
                  <a:pt x="227595" y="264731"/>
                  <a:pt x="227586" y="264631"/>
                  <a:pt x="227333" y="264631"/>
                </a:cubicBezTo>
                <a:cubicBezTo>
                  <a:pt x="223778" y="264496"/>
                  <a:pt x="221776" y="267094"/>
                  <a:pt x="221215" y="267987"/>
                </a:cubicBezTo>
                <a:cubicBezTo>
                  <a:pt x="221123" y="268122"/>
                  <a:pt x="220970" y="268089"/>
                  <a:pt x="220926" y="267970"/>
                </a:cubicBezTo>
                <a:cubicBezTo>
                  <a:pt x="220638" y="267094"/>
                  <a:pt x="220011" y="264631"/>
                  <a:pt x="221673" y="262876"/>
                </a:cubicBezTo>
                <a:close/>
                <a:moveTo>
                  <a:pt x="243443" y="319824"/>
                </a:moveTo>
                <a:cubicBezTo>
                  <a:pt x="240635" y="323232"/>
                  <a:pt x="238175" y="319976"/>
                  <a:pt x="234493" y="319976"/>
                </a:cubicBezTo>
                <a:cubicBezTo>
                  <a:pt x="231023" y="319976"/>
                  <a:pt x="230446" y="322860"/>
                  <a:pt x="230361" y="324007"/>
                </a:cubicBezTo>
                <a:cubicBezTo>
                  <a:pt x="230344" y="324209"/>
                  <a:pt x="230226" y="324294"/>
                  <a:pt x="230081" y="324075"/>
                </a:cubicBezTo>
                <a:cubicBezTo>
                  <a:pt x="226153" y="318744"/>
                  <a:pt x="230540" y="315842"/>
                  <a:pt x="233101" y="315455"/>
                </a:cubicBezTo>
                <a:cubicBezTo>
                  <a:pt x="232728" y="315084"/>
                  <a:pt x="228869" y="312503"/>
                  <a:pt x="226408" y="316044"/>
                </a:cubicBezTo>
                <a:cubicBezTo>
                  <a:pt x="226221" y="316298"/>
                  <a:pt x="225984" y="316181"/>
                  <a:pt x="225984" y="315877"/>
                </a:cubicBezTo>
                <a:cubicBezTo>
                  <a:pt x="225864" y="309265"/>
                  <a:pt x="231141" y="308791"/>
                  <a:pt x="234620" y="311693"/>
                </a:cubicBezTo>
                <a:cubicBezTo>
                  <a:pt x="235249" y="309197"/>
                  <a:pt x="233619" y="307510"/>
                  <a:pt x="230803" y="307375"/>
                </a:cubicBezTo>
                <a:cubicBezTo>
                  <a:pt x="230464" y="307375"/>
                  <a:pt x="230412" y="307156"/>
                  <a:pt x="230549" y="307004"/>
                </a:cubicBezTo>
                <a:cubicBezTo>
                  <a:pt x="231727" y="305739"/>
                  <a:pt x="232872" y="305166"/>
                  <a:pt x="234026" y="305166"/>
                </a:cubicBezTo>
                <a:cubicBezTo>
                  <a:pt x="237734" y="305166"/>
                  <a:pt x="238201" y="309821"/>
                  <a:pt x="240618" y="309821"/>
                </a:cubicBezTo>
                <a:cubicBezTo>
                  <a:pt x="244249" y="309821"/>
                  <a:pt x="249382" y="304962"/>
                  <a:pt x="249876" y="304440"/>
                </a:cubicBezTo>
                <a:cubicBezTo>
                  <a:pt x="249773" y="304169"/>
                  <a:pt x="246303" y="294824"/>
                  <a:pt x="246990" y="289224"/>
                </a:cubicBezTo>
                <a:cubicBezTo>
                  <a:pt x="247024" y="288988"/>
                  <a:pt x="246897" y="288955"/>
                  <a:pt x="246736" y="289055"/>
                </a:cubicBezTo>
                <a:cubicBezTo>
                  <a:pt x="244988" y="290034"/>
                  <a:pt x="240535" y="290000"/>
                  <a:pt x="240535" y="284552"/>
                </a:cubicBezTo>
                <a:cubicBezTo>
                  <a:pt x="240535" y="284113"/>
                  <a:pt x="240661" y="284080"/>
                  <a:pt x="240906" y="284434"/>
                </a:cubicBezTo>
                <a:cubicBezTo>
                  <a:pt x="242858" y="287115"/>
                  <a:pt x="246023" y="284096"/>
                  <a:pt x="247601" y="282325"/>
                </a:cubicBezTo>
                <a:cubicBezTo>
                  <a:pt x="249314" y="280436"/>
                  <a:pt x="258444" y="267211"/>
                  <a:pt x="270636" y="267211"/>
                </a:cubicBezTo>
                <a:cubicBezTo>
                  <a:pt x="273317" y="267229"/>
                  <a:pt x="276778" y="268679"/>
                  <a:pt x="279562" y="270602"/>
                </a:cubicBezTo>
                <a:cubicBezTo>
                  <a:pt x="275353" y="275696"/>
                  <a:pt x="279527" y="280570"/>
                  <a:pt x="282649" y="279947"/>
                </a:cubicBezTo>
                <a:cubicBezTo>
                  <a:pt x="283014" y="279879"/>
                  <a:pt x="283082" y="280216"/>
                  <a:pt x="282735" y="280335"/>
                </a:cubicBezTo>
                <a:cubicBezTo>
                  <a:pt x="266622" y="286357"/>
                  <a:pt x="259420" y="288768"/>
                  <a:pt x="259420" y="302179"/>
                </a:cubicBezTo>
                <a:cubicBezTo>
                  <a:pt x="259420" y="309180"/>
                  <a:pt x="261828" y="313059"/>
                  <a:pt x="265960" y="312149"/>
                </a:cubicBezTo>
                <a:cubicBezTo>
                  <a:pt x="266275" y="312065"/>
                  <a:pt x="266360" y="312199"/>
                  <a:pt x="266139" y="312436"/>
                </a:cubicBezTo>
                <a:cubicBezTo>
                  <a:pt x="264647" y="314206"/>
                  <a:pt x="262914" y="314797"/>
                  <a:pt x="261481" y="314797"/>
                </a:cubicBezTo>
                <a:cubicBezTo>
                  <a:pt x="258138" y="314797"/>
                  <a:pt x="257537" y="312975"/>
                  <a:pt x="255738" y="312975"/>
                </a:cubicBezTo>
                <a:cubicBezTo>
                  <a:pt x="253888" y="312975"/>
                  <a:pt x="247890" y="316483"/>
                  <a:pt x="247890" y="319419"/>
                </a:cubicBezTo>
                <a:cubicBezTo>
                  <a:pt x="247890" y="320532"/>
                  <a:pt x="248593" y="322033"/>
                  <a:pt x="250715" y="323417"/>
                </a:cubicBezTo>
                <a:cubicBezTo>
                  <a:pt x="250851" y="323501"/>
                  <a:pt x="250774" y="323619"/>
                  <a:pt x="250656" y="323636"/>
                </a:cubicBezTo>
                <a:cubicBezTo>
                  <a:pt x="249306" y="323888"/>
                  <a:pt x="244547" y="324294"/>
                  <a:pt x="243443" y="319824"/>
                </a:cubicBezTo>
                <a:close/>
                <a:moveTo>
                  <a:pt x="285873" y="189432"/>
                </a:moveTo>
                <a:cubicBezTo>
                  <a:pt x="280834" y="189128"/>
                  <a:pt x="277609" y="190240"/>
                  <a:pt x="277762" y="191843"/>
                </a:cubicBezTo>
                <a:cubicBezTo>
                  <a:pt x="280213" y="194408"/>
                  <a:pt x="283471" y="194121"/>
                  <a:pt x="285873" y="189432"/>
                </a:cubicBezTo>
                <a:close/>
                <a:moveTo>
                  <a:pt x="267284" y="201813"/>
                </a:moveTo>
                <a:cubicBezTo>
                  <a:pt x="270839" y="200918"/>
                  <a:pt x="274759" y="201340"/>
                  <a:pt x="275174" y="201475"/>
                </a:cubicBezTo>
                <a:cubicBezTo>
                  <a:pt x="275734" y="201661"/>
                  <a:pt x="275718" y="202504"/>
                  <a:pt x="275081" y="202589"/>
                </a:cubicBezTo>
                <a:cubicBezTo>
                  <a:pt x="267658" y="203534"/>
                  <a:pt x="267319" y="206924"/>
                  <a:pt x="262584" y="206924"/>
                </a:cubicBezTo>
                <a:cubicBezTo>
                  <a:pt x="259462" y="206924"/>
                  <a:pt x="256086" y="203803"/>
                  <a:pt x="257358" y="199198"/>
                </a:cubicBezTo>
                <a:cubicBezTo>
                  <a:pt x="257519" y="198607"/>
                  <a:pt x="257987" y="198590"/>
                  <a:pt x="258122" y="199148"/>
                </a:cubicBezTo>
                <a:cubicBezTo>
                  <a:pt x="258596" y="201138"/>
                  <a:pt x="261481" y="203297"/>
                  <a:pt x="267284" y="201813"/>
                </a:cubicBezTo>
                <a:close/>
                <a:moveTo>
                  <a:pt x="170965" y="365318"/>
                </a:moveTo>
                <a:cubicBezTo>
                  <a:pt x="175885" y="371576"/>
                  <a:pt x="180594" y="365689"/>
                  <a:pt x="187041" y="365689"/>
                </a:cubicBezTo>
                <a:cubicBezTo>
                  <a:pt x="190180" y="365689"/>
                  <a:pt x="194024" y="366752"/>
                  <a:pt x="194745" y="373027"/>
                </a:cubicBezTo>
                <a:cubicBezTo>
                  <a:pt x="194780" y="373346"/>
                  <a:pt x="195051" y="373448"/>
                  <a:pt x="195356" y="373027"/>
                </a:cubicBezTo>
                <a:cubicBezTo>
                  <a:pt x="202381" y="363478"/>
                  <a:pt x="194380" y="358098"/>
                  <a:pt x="189774" y="357407"/>
                </a:cubicBezTo>
                <a:cubicBezTo>
                  <a:pt x="190766" y="356512"/>
                  <a:pt x="197638" y="352313"/>
                  <a:pt x="201991" y="358519"/>
                </a:cubicBezTo>
                <a:cubicBezTo>
                  <a:pt x="202228" y="358858"/>
                  <a:pt x="202703" y="358756"/>
                  <a:pt x="202703" y="358284"/>
                </a:cubicBezTo>
                <a:cubicBezTo>
                  <a:pt x="202703" y="346205"/>
                  <a:pt x="193600" y="345362"/>
                  <a:pt x="187007" y="350591"/>
                </a:cubicBezTo>
                <a:cubicBezTo>
                  <a:pt x="185769" y="345886"/>
                  <a:pt x="189341" y="342781"/>
                  <a:pt x="193930" y="342781"/>
                </a:cubicBezTo>
                <a:cubicBezTo>
                  <a:pt x="194482" y="342781"/>
                  <a:pt x="194677" y="342410"/>
                  <a:pt x="194389" y="342091"/>
                </a:cubicBezTo>
                <a:cubicBezTo>
                  <a:pt x="186252" y="333419"/>
                  <a:pt x="180160" y="344317"/>
                  <a:pt x="178778" y="346055"/>
                </a:cubicBezTo>
                <a:cubicBezTo>
                  <a:pt x="175528" y="350356"/>
                  <a:pt x="163905" y="342275"/>
                  <a:pt x="159264" y="337468"/>
                </a:cubicBezTo>
                <a:cubicBezTo>
                  <a:pt x="159264" y="337468"/>
                  <a:pt x="169538" y="326773"/>
                  <a:pt x="169538" y="316989"/>
                </a:cubicBezTo>
                <a:cubicBezTo>
                  <a:pt x="169538" y="316416"/>
                  <a:pt x="169470" y="315590"/>
                  <a:pt x="169470" y="315251"/>
                </a:cubicBezTo>
                <a:cubicBezTo>
                  <a:pt x="169470" y="314949"/>
                  <a:pt x="169606" y="314830"/>
                  <a:pt x="169886" y="314999"/>
                </a:cubicBezTo>
                <a:cubicBezTo>
                  <a:pt x="170904" y="315573"/>
                  <a:pt x="172346" y="315994"/>
                  <a:pt x="173670" y="315977"/>
                </a:cubicBezTo>
                <a:cubicBezTo>
                  <a:pt x="176021" y="315977"/>
                  <a:pt x="180457" y="315236"/>
                  <a:pt x="180457" y="306936"/>
                </a:cubicBezTo>
                <a:cubicBezTo>
                  <a:pt x="180457" y="306313"/>
                  <a:pt x="180169" y="306345"/>
                  <a:pt x="179897" y="306717"/>
                </a:cubicBezTo>
                <a:cubicBezTo>
                  <a:pt x="178676" y="308472"/>
                  <a:pt x="177328" y="308859"/>
                  <a:pt x="176292" y="308859"/>
                </a:cubicBezTo>
                <a:cubicBezTo>
                  <a:pt x="168002" y="308859"/>
                  <a:pt x="150687" y="281363"/>
                  <a:pt x="130275" y="281363"/>
                </a:cubicBezTo>
                <a:cubicBezTo>
                  <a:pt x="124946" y="281363"/>
                  <a:pt x="114850" y="285193"/>
                  <a:pt x="109751" y="290675"/>
                </a:cubicBezTo>
                <a:cubicBezTo>
                  <a:pt x="112220" y="292126"/>
                  <a:pt x="112685" y="295095"/>
                  <a:pt x="112432" y="297270"/>
                </a:cubicBezTo>
                <a:cubicBezTo>
                  <a:pt x="112058" y="300763"/>
                  <a:pt x="109276" y="302483"/>
                  <a:pt x="106425" y="303276"/>
                </a:cubicBezTo>
                <a:cubicBezTo>
                  <a:pt x="105916" y="303393"/>
                  <a:pt x="105874" y="303765"/>
                  <a:pt x="106425" y="303984"/>
                </a:cubicBezTo>
                <a:cubicBezTo>
                  <a:pt x="116734" y="307898"/>
                  <a:pt x="135491" y="314965"/>
                  <a:pt x="139751" y="318609"/>
                </a:cubicBezTo>
                <a:cubicBezTo>
                  <a:pt x="144790" y="322928"/>
                  <a:pt x="143807" y="331126"/>
                  <a:pt x="140888" y="342410"/>
                </a:cubicBezTo>
                <a:cubicBezTo>
                  <a:pt x="138062" y="353256"/>
                  <a:pt x="132030" y="351772"/>
                  <a:pt x="129807" y="351418"/>
                </a:cubicBezTo>
                <a:cubicBezTo>
                  <a:pt x="129484" y="351368"/>
                  <a:pt x="129375" y="351570"/>
                  <a:pt x="129578" y="351822"/>
                </a:cubicBezTo>
                <a:cubicBezTo>
                  <a:pt x="132242" y="355163"/>
                  <a:pt x="135475" y="356275"/>
                  <a:pt x="138248" y="356275"/>
                </a:cubicBezTo>
                <a:cubicBezTo>
                  <a:pt x="143602" y="356275"/>
                  <a:pt x="145605" y="352969"/>
                  <a:pt x="148378" y="352969"/>
                </a:cubicBezTo>
                <a:cubicBezTo>
                  <a:pt x="153045" y="352969"/>
                  <a:pt x="162810" y="359616"/>
                  <a:pt x="162810" y="364677"/>
                </a:cubicBezTo>
                <a:cubicBezTo>
                  <a:pt x="162810" y="367510"/>
                  <a:pt x="160579" y="370092"/>
                  <a:pt x="157704" y="371947"/>
                </a:cubicBezTo>
                <a:cubicBezTo>
                  <a:pt x="157516" y="372082"/>
                  <a:pt x="157551" y="372301"/>
                  <a:pt x="157831" y="372351"/>
                </a:cubicBezTo>
                <a:cubicBezTo>
                  <a:pt x="160062" y="372723"/>
                  <a:pt x="169199" y="373498"/>
                  <a:pt x="170965" y="365318"/>
                </a:cubicBezTo>
                <a:close/>
                <a:moveTo>
                  <a:pt x="396532" y="372351"/>
                </a:moveTo>
                <a:cubicBezTo>
                  <a:pt x="396812" y="372301"/>
                  <a:pt x="396853" y="372082"/>
                  <a:pt x="396668" y="371947"/>
                </a:cubicBezTo>
                <a:cubicBezTo>
                  <a:pt x="393792" y="370092"/>
                  <a:pt x="391552" y="367510"/>
                  <a:pt x="391552" y="364677"/>
                </a:cubicBezTo>
                <a:cubicBezTo>
                  <a:pt x="391552" y="359616"/>
                  <a:pt x="401317" y="352969"/>
                  <a:pt x="405983" y="352969"/>
                </a:cubicBezTo>
                <a:cubicBezTo>
                  <a:pt x="408757" y="352969"/>
                  <a:pt x="410759" y="356275"/>
                  <a:pt x="416113" y="356275"/>
                </a:cubicBezTo>
                <a:cubicBezTo>
                  <a:pt x="418887" y="356275"/>
                  <a:pt x="422119" y="355163"/>
                  <a:pt x="424793" y="351822"/>
                </a:cubicBezTo>
                <a:cubicBezTo>
                  <a:pt x="424988" y="351570"/>
                  <a:pt x="424877" y="351368"/>
                  <a:pt x="424564" y="351418"/>
                </a:cubicBezTo>
                <a:cubicBezTo>
                  <a:pt x="422340" y="351772"/>
                  <a:pt x="416300" y="353256"/>
                  <a:pt x="413484" y="342410"/>
                </a:cubicBezTo>
                <a:cubicBezTo>
                  <a:pt x="410565" y="331126"/>
                  <a:pt x="409581" y="322928"/>
                  <a:pt x="414620" y="318609"/>
                </a:cubicBezTo>
                <a:cubicBezTo>
                  <a:pt x="418879" y="314965"/>
                  <a:pt x="437629" y="307898"/>
                  <a:pt x="447946" y="303984"/>
                </a:cubicBezTo>
                <a:cubicBezTo>
                  <a:pt x="448497" y="303765"/>
                  <a:pt x="448455" y="303393"/>
                  <a:pt x="447946" y="303276"/>
                </a:cubicBezTo>
                <a:cubicBezTo>
                  <a:pt x="445095" y="302483"/>
                  <a:pt x="442313" y="300763"/>
                  <a:pt x="441940" y="297270"/>
                </a:cubicBezTo>
                <a:cubicBezTo>
                  <a:pt x="441684" y="295095"/>
                  <a:pt x="442143" y="292126"/>
                  <a:pt x="444621" y="290675"/>
                </a:cubicBezTo>
                <a:cubicBezTo>
                  <a:pt x="439521" y="285193"/>
                  <a:pt x="429417" y="281363"/>
                  <a:pt x="424088" y="281363"/>
                </a:cubicBezTo>
                <a:cubicBezTo>
                  <a:pt x="403675" y="281363"/>
                  <a:pt x="386359" y="308859"/>
                  <a:pt x="378071" y="308859"/>
                </a:cubicBezTo>
                <a:cubicBezTo>
                  <a:pt x="377035" y="308859"/>
                  <a:pt x="375687" y="308472"/>
                  <a:pt x="374474" y="306717"/>
                </a:cubicBezTo>
                <a:cubicBezTo>
                  <a:pt x="374201" y="306345"/>
                  <a:pt x="373913" y="306313"/>
                  <a:pt x="373913" y="306936"/>
                </a:cubicBezTo>
                <a:cubicBezTo>
                  <a:pt x="373913" y="315236"/>
                  <a:pt x="378342" y="315977"/>
                  <a:pt x="380693" y="315977"/>
                </a:cubicBezTo>
                <a:cubicBezTo>
                  <a:pt x="382023" y="315994"/>
                  <a:pt x="383457" y="315573"/>
                  <a:pt x="384484" y="314999"/>
                </a:cubicBezTo>
                <a:cubicBezTo>
                  <a:pt x="384757" y="314830"/>
                  <a:pt x="384892" y="314949"/>
                  <a:pt x="384892" y="315251"/>
                </a:cubicBezTo>
                <a:cubicBezTo>
                  <a:pt x="384892" y="315590"/>
                  <a:pt x="384824" y="316416"/>
                  <a:pt x="384824" y="316989"/>
                </a:cubicBezTo>
                <a:cubicBezTo>
                  <a:pt x="384824" y="326773"/>
                  <a:pt x="395107" y="337468"/>
                  <a:pt x="395107" y="337468"/>
                </a:cubicBezTo>
                <a:cubicBezTo>
                  <a:pt x="390458" y="342275"/>
                  <a:pt x="378833" y="350356"/>
                  <a:pt x="375584" y="346055"/>
                </a:cubicBezTo>
                <a:cubicBezTo>
                  <a:pt x="374201" y="344317"/>
                  <a:pt x="368109" y="333419"/>
                  <a:pt x="359983" y="342091"/>
                </a:cubicBezTo>
                <a:cubicBezTo>
                  <a:pt x="359694" y="342410"/>
                  <a:pt x="359889" y="342781"/>
                  <a:pt x="360440" y="342781"/>
                </a:cubicBezTo>
                <a:cubicBezTo>
                  <a:pt x="365022" y="342781"/>
                  <a:pt x="368594" y="345886"/>
                  <a:pt x="367364" y="350591"/>
                </a:cubicBezTo>
                <a:cubicBezTo>
                  <a:pt x="360771" y="345362"/>
                  <a:pt x="351668" y="346205"/>
                  <a:pt x="351668" y="358284"/>
                </a:cubicBezTo>
                <a:cubicBezTo>
                  <a:pt x="351668" y="358756"/>
                  <a:pt x="352143" y="358858"/>
                  <a:pt x="352381" y="358519"/>
                </a:cubicBezTo>
                <a:cubicBezTo>
                  <a:pt x="356725" y="352313"/>
                  <a:pt x="363597" y="356512"/>
                  <a:pt x="364589" y="357407"/>
                </a:cubicBezTo>
                <a:cubicBezTo>
                  <a:pt x="359983" y="358098"/>
                  <a:pt x="351990" y="363478"/>
                  <a:pt x="359015" y="373027"/>
                </a:cubicBezTo>
                <a:cubicBezTo>
                  <a:pt x="359312" y="373448"/>
                  <a:pt x="359583" y="373346"/>
                  <a:pt x="359626" y="373027"/>
                </a:cubicBezTo>
                <a:cubicBezTo>
                  <a:pt x="360348" y="366752"/>
                  <a:pt x="364191" y="365689"/>
                  <a:pt x="367320" y="365689"/>
                </a:cubicBezTo>
                <a:cubicBezTo>
                  <a:pt x="373768" y="365689"/>
                  <a:pt x="378477" y="371576"/>
                  <a:pt x="383398" y="365318"/>
                </a:cubicBezTo>
                <a:cubicBezTo>
                  <a:pt x="385172" y="373498"/>
                  <a:pt x="394310" y="372723"/>
                  <a:pt x="396532" y="372351"/>
                </a:cubicBezTo>
                <a:close/>
                <a:moveTo>
                  <a:pt x="231329" y="213721"/>
                </a:moveTo>
                <a:cubicBezTo>
                  <a:pt x="230676" y="214616"/>
                  <a:pt x="228528" y="213689"/>
                  <a:pt x="227715" y="213317"/>
                </a:cubicBezTo>
                <a:cubicBezTo>
                  <a:pt x="227527" y="213232"/>
                  <a:pt x="227494" y="213317"/>
                  <a:pt x="227562" y="213452"/>
                </a:cubicBezTo>
                <a:cubicBezTo>
                  <a:pt x="228080" y="214599"/>
                  <a:pt x="230149" y="218040"/>
                  <a:pt x="233221" y="218040"/>
                </a:cubicBezTo>
                <a:cubicBezTo>
                  <a:pt x="234611" y="218040"/>
                  <a:pt x="236639" y="217230"/>
                  <a:pt x="237216" y="216302"/>
                </a:cubicBezTo>
                <a:cubicBezTo>
                  <a:pt x="237216" y="216302"/>
                  <a:pt x="249238" y="220181"/>
                  <a:pt x="255186" y="221819"/>
                </a:cubicBezTo>
                <a:cubicBezTo>
                  <a:pt x="252878" y="224871"/>
                  <a:pt x="251436" y="228549"/>
                  <a:pt x="251148" y="232547"/>
                </a:cubicBezTo>
                <a:cubicBezTo>
                  <a:pt x="246354" y="229611"/>
                  <a:pt x="227171" y="219389"/>
                  <a:pt x="227171" y="219389"/>
                </a:cubicBezTo>
                <a:lnTo>
                  <a:pt x="221223" y="227469"/>
                </a:lnTo>
                <a:cubicBezTo>
                  <a:pt x="220240" y="228803"/>
                  <a:pt x="215489" y="225360"/>
                  <a:pt x="216473" y="224011"/>
                </a:cubicBezTo>
                <a:lnTo>
                  <a:pt x="221011" y="217838"/>
                </a:lnTo>
                <a:cubicBezTo>
                  <a:pt x="219510" y="216252"/>
                  <a:pt x="215887" y="217247"/>
                  <a:pt x="214904" y="217534"/>
                </a:cubicBezTo>
                <a:cubicBezTo>
                  <a:pt x="214767" y="217568"/>
                  <a:pt x="214640" y="217501"/>
                  <a:pt x="214767" y="217264"/>
                </a:cubicBezTo>
                <a:cubicBezTo>
                  <a:pt x="215345" y="216050"/>
                  <a:pt x="217601" y="212305"/>
                  <a:pt x="223251" y="213991"/>
                </a:cubicBezTo>
                <a:cubicBezTo>
                  <a:pt x="223268" y="210567"/>
                  <a:pt x="218127" y="211664"/>
                  <a:pt x="216787" y="212035"/>
                </a:cubicBezTo>
                <a:cubicBezTo>
                  <a:pt x="216626" y="212068"/>
                  <a:pt x="216575" y="212001"/>
                  <a:pt x="216720" y="211849"/>
                </a:cubicBezTo>
                <a:cubicBezTo>
                  <a:pt x="218110" y="210365"/>
                  <a:pt x="222285" y="207007"/>
                  <a:pt x="226959" y="209757"/>
                </a:cubicBezTo>
                <a:lnTo>
                  <a:pt x="228995" y="206974"/>
                </a:lnTo>
                <a:lnTo>
                  <a:pt x="224881" y="202673"/>
                </a:lnTo>
                <a:lnTo>
                  <a:pt x="227459" y="199148"/>
                </a:lnTo>
                <a:lnTo>
                  <a:pt x="230344" y="203010"/>
                </a:lnTo>
                <a:lnTo>
                  <a:pt x="252487" y="172867"/>
                </a:lnTo>
                <a:cubicBezTo>
                  <a:pt x="253031" y="172124"/>
                  <a:pt x="257417" y="170860"/>
                  <a:pt x="259073" y="170506"/>
                </a:cubicBezTo>
                <a:cubicBezTo>
                  <a:pt x="259250" y="172191"/>
                  <a:pt x="259436" y="176712"/>
                  <a:pt x="258911" y="177455"/>
                </a:cubicBezTo>
                <a:lnTo>
                  <a:pt x="237132" y="207869"/>
                </a:lnTo>
                <a:lnTo>
                  <a:pt x="241721" y="209370"/>
                </a:lnTo>
                <a:lnTo>
                  <a:pt x="239184" y="212911"/>
                </a:lnTo>
                <a:lnTo>
                  <a:pt x="233763" y="210398"/>
                </a:lnTo>
                <a:lnTo>
                  <a:pt x="231329" y="213721"/>
                </a:lnTo>
                <a:close/>
                <a:moveTo>
                  <a:pt x="308984" y="208797"/>
                </a:moveTo>
                <a:cubicBezTo>
                  <a:pt x="308984" y="211562"/>
                  <a:pt x="310697" y="215611"/>
                  <a:pt x="314414" y="214447"/>
                </a:cubicBezTo>
                <a:cubicBezTo>
                  <a:pt x="314601" y="214362"/>
                  <a:pt x="314770" y="214414"/>
                  <a:pt x="314728" y="214599"/>
                </a:cubicBezTo>
                <a:cubicBezTo>
                  <a:pt x="314160" y="217686"/>
                  <a:pt x="308628" y="220503"/>
                  <a:pt x="306099" y="216860"/>
                </a:cubicBezTo>
                <a:cubicBezTo>
                  <a:pt x="303860" y="221565"/>
                  <a:pt x="304377" y="225968"/>
                  <a:pt x="309222" y="228566"/>
                </a:cubicBezTo>
                <a:cubicBezTo>
                  <a:pt x="309484" y="228718"/>
                  <a:pt x="309535" y="229055"/>
                  <a:pt x="309230" y="229274"/>
                </a:cubicBezTo>
                <a:cubicBezTo>
                  <a:pt x="306346" y="231366"/>
                  <a:pt x="301849" y="230894"/>
                  <a:pt x="299754" y="226878"/>
                </a:cubicBezTo>
                <a:cubicBezTo>
                  <a:pt x="295782" y="229848"/>
                  <a:pt x="296359" y="236190"/>
                  <a:pt x="298769" y="238349"/>
                </a:cubicBezTo>
                <a:cubicBezTo>
                  <a:pt x="298769" y="238384"/>
                  <a:pt x="287774" y="244844"/>
                  <a:pt x="277796" y="240222"/>
                </a:cubicBezTo>
                <a:cubicBezTo>
                  <a:pt x="271178" y="237068"/>
                  <a:pt x="265792" y="233036"/>
                  <a:pt x="257257" y="233694"/>
                </a:cubicBezTo>
                <a:cubicBezTo>
                  <a:pt x="258444" y="221802"/>
                  <a:pt x="264426" y="218665"/>
                  <a:pt x="275421" y="216960"/>
                </a:cubicBezTo>
                <a:cubicBezTo>
                  <a:pt x="284210" y="215544"/>
                  <a:pt x="285330" y="211529"/>
                  <a:pt x="284074" y="208493"/>
                </a:cubicBezTo>
                <a:cubicBezTo>
                  <a:pt x="281087" y="207700"/>
                  <a:pt x="275624" y="210432"/>
                  <a:pt x="275624" y="210432"/>
                </a:cubicBezTo>
                <a:cubicBezTo>
                  <a:pt x="274639" y="208797"/>
                  <a:pt x="276066" y="207092"/>
                  <a:pt x="276066" y="207092"/>
                </a:cubicBezTo>
                <a:cubicBezTo>
                  <a:pt x="275522" y="206434"/>
                  <a:pt x="275251" y="204242"/>
                  <a:pt x="275251" y="204242"/>
                </a:cubicBezTo>
                <a:cubicBezTo>
                  <a:pt x="281393" y="204242"/>
                  <a:pt x="282479" y="202893"/>
                  <a:pt x="282479" y="202893"/>
                </a:cubicBezTo>
                <a:cubicBezTo>
                  <a:pt x="283574" y="196533"/>
                  <a:pt x="277058" y="195857"/>
                  <a:pt x="272095" y="199283"/>
                </a:cubicBezTo>
                <a:cubicBezTo>
                  <a:pt x="269788" y="197258"/>
                  <a:pt x="270160" y="194558"/>
                  <a:pt x="270160" y="194558"/>
                </a:cubicBezTo>
                <a:cubicBezTo>
                  <a:pt x="269473" y="194222"/>
                  <a:pt x="269041" y="193159"/>
                  <a:pt x="269041" y="192703"/>
                </a:cubicBezTo>
                <a:cubicBezTo>
                  <a:pt x="269041" y="191202"/>
                  <a:pt x="276328" y="187121"/>
                  <a:pt x="278203" y="186647"/>
                </a:cubicBezTo>
                <a:cubicBezTo>
                  <a:pt x="278679" y="184540"/>
                  <a:pt x="281325" y="181621"/>
                  <a:pt x="289063" y="182314"/>
                </a:cubicBezTo>
                <a:cubicBezTo>
                  <a:pt x="289987" y="180272"/>
                  <a:pt x="288486" y="172832"/>
                  <a:pt x="287535" y="170825"/>
                </a:cubicBezTo>
                <a:cubicBezTo>
                  <a:pt x="287231" y="170219"/>
                  <a:pt x="287671" y="169880"/>
                  <a:pt x="288350" y="170302"/>
                </a:cubicBezTo>
                <a:cubicBezTo>
                  <a:pt x="291057" y="172007"/>
                  <a:pt x="293747" y="178282"/>
                  <a:pt x="295578" y="178399"/>
                </a:cubicBezTo>
                <a:cubicBezTo>
                  <a:pt x="295578" y="178399"/>
                  <a:pt x="304284" y="173862"/>
                  <a:pt x="304708" y="174114"/>
                </a:cubicBezTo>
                <a:cubicBezTo>
                  <a:pt x="305123" y="174351"/>
                  <a:pt x="306353" y="184017"/>
                  <a:pt x="306353" y="184017"/>
                </a:cubicBezTo>
                <a:cubicBezTo>
                  <a:pt x="307509" y="185433"/>
                  <a:pt x="314228" y="184049"/>
                  <a:pt x="317162" y="185298"/>
                </a:cubicBezTo>
                <a:cubicBezTo>
                  <a:pt x="317910" y="185620"/>
                  <a:pt x="317875" y="186158"/>
                  <a:pt x="317213" y="186260"/>
                </a:cubicBezTo>
                <a:cubicBezTo>
                  <a:pt x="315017" y="186632"/>
                  <a:pt x="308009" y="189634"/>
                  <a:pt x="306855" y="191556"/>
                </a:cubicBezTo>
                <a:cubicBezTo>
                  <a:pt x="310876" y="197545"/>
                  <a:pt x="308984" y="206366"/>
                  <a:pt x="308984" y="208797"/>
                </a:cubicBezTo>
                <a:close/>
              </a:path>
            </a:pathLst>
          </a:custGeom>
          <a:solidFill>
            <a:srgbClr val="FFFFFF"/>
          </a:solidFill>
          <a:ln w="12771" cap="flat">
            <a:noFill/>
            <a:prstDash val="solid"/>
            <a:miter/>
          </a:ln>
        </p:spPr>
        <p:txBody>
          <a:bodyPr rtlCol="0" anchor="ctr"/>
          <a:lstStyle/>
          <a:p>
            <a:endParaRPr lang="nl-NL"/>
          </a:p>
        </p:txBody>
      </p:sp>
      <p:sp>
        <p:nvSpPr>
          <p:cNvPr id="123" name="Vrije vorm 122">
            <a:extLst>
              <a:ext uri="{FF2B5EF4-FFF2-40B4-BE49-F238E27FC236}">
                <a16:creationId xmlns:a16="http://schemas.microsoft.com/office/drawing/2014/main" id="{BBFD8A58-841F-FB45-AEA5-5CEB8B70F381}"/>
              </a:ext>
            </a:extLst>
          </p:cNvPr>
          <p:cNvSpPr/>
          <p:nvPr/>
        </p:nvSpPr>
        <p:spPr>
          <a:xfrm>
            <a:off x="5772150" y="-1"/>
            <a:ext cx="4016648" cy="1589567"/>
          </a:xfrm>
          <a:custGeom>
            <a:avLst/>
            <a:gdLst>
              <a:gd name="connsiteX0" fmla="*/ 0 w 4016648"/>
              <a:gd name="connsiteY0" fmla="*/ 0 h 1589567"/>
              <a:gd name="connsiteX1" fmla="*/ 4016648 w 4016648"/>
              <a:gd name="connsiteY1" fmla="*/ 0 h 1589567"/>
              <a:gd name="connsiteX2" fmla="*/ 4016648 w 4016648"/>
              <a:gd name="connsiteY2" fmla="*/ 1589567 h 1589567"/>
              <a:gd name="connsiteX3" fmla="*/ 0 w 4016648"/>
              <a:gd name="connsiteY3" fmla="*/ 1589567 h 1589567"/>
            </a:gdLst>
            <a:ahLst/>
            <a:cxnLst>
              <a:cxn ang="0">
                <a:pos x="connsiteX0" y="connsiteY0"/>
              </a:cxn>
              <a:cxn ang="0">
                <a:pos x="connsiteX1" y="connsiteY1"/>
              </a:cxn>
              <a:cxn ang="0">
                <a:pos x="connsiteX2" y="connsiteY2"/>
              </a:cxn>
              <a:cxn ang="0">
                <a:pos x="connsiteX3" y="connsiteY3"/>
              </a:cxn>
            </a:cxnLst>
            <a:rect l="l" t="t" r="r" b="b"/>
            <a:pathLst>
              <a:path w="4016648" h="1589567">
                <a:moveTo>
                  <a:pt x="0" y="0"/>
                </a:moveTo>
                <a:lnTo>
                  <a:pt x="4016648" y="0"/>
                </a:lnTo>
                <a:lnTo>
                  <a:pt x="4016648" y="1589567"/>
                </a:lnTo>
                <a:lnTo>
                  <a:pt x="0" y="1589567"/>
                </a:lnTo>
                <a:close/>
              </a:path>
            </a:pathLst>
          </a:custGeom>
          <a:noFill/>
          <a:ln w="12771" cap="flat">
            <a:noFill/>
            <a:prstDash val="solid"/>
            <a:miter/>
          </a:ln>
        </p:spPr>
        <p:txBody>
          <a:bodyPr rtlCol="0" anchor="ctr"/>
          <a:lstStyle/>
          <a:p>
            <a:endParaRPr lang="nl-NL"/>
          </a:p>
        </p:txBody>
      </p:sp>
      <p:sp>
        <p:nvSpPr>
          <p:cNvPr id="127" name="Tijdelijke aanduiding voor afbeelding 126">
            <a:extLst>
              <a:ext uri="{FF2B5EF4-FFF2-40B4-BE49-F238E27FC236}">
                <a16:creationId xmlns:a16="http://schemas.microsoft.com/office/drawing/2014/main" id="{C44EEB9D-EBA7-4C40-AF92-2273AB857DCD}"/>
              </a:ext>
            </a:extLst>
          </p:cNvPr>
          <p:cNvSpPr>
            <a:spLocks noGrp="1"/>
          </p:cNvSpPr>
          <p:nvPr>
            <p:ph type="pic" sz="quarter" idx="13"/>
          </p:nvPr>
        </p:nvSpPr>
        <p:spPr>
          <a:xfrm>
            <a:off x="6554341" y="681953"/>
            <a:ext cx="2525033" cy="861688"/>
          </a:xfrm>
          <a:custGeom>
            <a:avLst/>
            <a:gdLst>
              <a:gd name="connsiteX0" fmla="*/ 994555 w 2525033"/>
              <a:gd name="connsiteY0" fmla="*/ 728028 h 861688"/>
              <a:gd name="connsiteX1" fmla="*/ 964812 w 2525033"/>
              <a:gd name="connsiteY1" fmla="*/ 778298 h 861688"/>
              <a:gd name="connsiteX2" fmla="*/ 974718 w 2525033"/>
              <a:gd name="connsiteY2" fmla="*/ 802154 h 861688"/>
              <a:gd name="connsiteX3" fmla="*/ 999315 w 2525033"/>
              <a:gd name="connsiteY3" fmla="*/ 761931 h 861688"/>
              <a:gd name="connsiteX4" fmla="*/ 1004874 w 2525033"/>
              <a:gd name="connsiteY4" fmla="*/ 729208 h 861688"/>
              <a:gd name="connsiteX5" fmla="*/ 994555 w 2525033"/>
              <a:gd name="connsiteY5" fmla="*/ 728028 h 861688"/>
              <a:gd name="connsiteX6" fmla="*/ 142922 w 2525033"/>
              <a:gd name="connsiteY6" fmla="*/ 727630 h 861688"/>
              <a:gd name="connsiteX7" fmla="*/ 119124 w 2525033"/>
              <a:gd name="connsiteY7" fmla="*/ 773566 h 861688"/>
              <a:gd name="connsiteX8" fmla="*/ 135383 w 2525033"/>
              <a:gd name="connsiteY8" fmla="*/ 804513 h 861688"/>
              <a:gd name="connsiteX9" fmla="*/ 158187 w 2525033"/>
              <a:gd name="connsiteY9" fmla="*/ 753064 h 861688"/>
              <a:gd name="connsiteX10" fmla="*/ 142922 w 2525033"/>
              <a:gd name="connsiteY10" fmla="*/ 727630 h 861688"/>
              <a:gd name="connsiteX11" fmla="*/ 1170757 w 2525033"/>
              <a:gd name="connsiteY11" fmla="*/ 727432 h 861688"/>
              <a:gd name="connsiteX12" fmla="*/ 1149533 w 2525033"/>
              <a:gd name="connsiteY12" fmla="*/ 765085 h 861688"/>
              <a:gd name="connsiteX13" fmla="*/ 1180276 w 2525033"/>
              <a:gd name="connsiteY13" fmla="*/ 740248 h 861688"/>
              <a:gd name="connsiteX14" fmla="*/ 1170757 w 2525033"/>
              <a:gd name="connsiteY14" fmla="*/ 727432 h 861688"/>
              <a:gd name="connsiteX15" fmla="*/ 874095 w 2525033"/>
              <a:gd name="connsiteY15" fmla="*/ 727432 h 861688"/>
              <a:gd name="connsiteX16" fmla="*/ 852871 w 2525033"/>
              <a:gd name="connsiteY16" fmla="*/ 765085 h 861688"/>
              <a:gd name="connsiteX17" fmla="*/ 883614 w 2525033"/>
              <a:gd name="connsiteY17" fmla="*/ 740248 h 861688"/>
              <a:gd name="connsiteX18" fmla="*/ 874095 w 2525033"/>
              <a:gd name="connsiteY18" fmla="*/ 727432 h 861688"/>
              <a:gd name="connsiteX19" fmla="*/ 1111182 w 2525033"/>
              <a:gd name="connsiteY19" fmla="*/ 717186 h 861688"/>
              <a:gd name="connsiteX20" fmla="*/ 1120101 w 2525033"/>
              <a:gd name="connsiteY20" fmla="*/ 718366 h 861688"/>
              <a:gd name="connsiteX21" fmla="*/ 1111182 w 2525033"/>
              <a:gd name="connsiteY21" fmla="*/ 776323 h 861688"/>
              <a:gd name="connsiteX22" fmla="*/ 1109595 w 2525033"/>
              <a:gd name="connsiteY22" fmla="*/ 797422 h 861688"/>
              <a:gd name="connsiteX23" fmla="*/ 1117528 w 2525033"/>
              <a:gd name="connsiteY23" fmla="*/ 808661 h 861688"/>
              <a:gd name="connsiteX24" fmla="*/ 1117528 w 2525033"/>
              <a:gd name="connsiteY24" fmla="*/ 812014 h 861688"/>
              <a:gd name="connsiteX25" fmla="*/ 1102662 w 2525033"/>
              <a:gd name="connsiteY25" fmla="*/ 814771 h 861688"/>
              <a:gd name="connsiteX26" fmla="*/ 1093143 w 2525033"/>
              <a:gd name="connsiteY26" fmla="*/ 805705 h 861688"/>
              <a:gd name="connsiteX27" fmla="*/ 1095917 w 2525033"/>
              <a:gd name="connsiteY27" fmla="*/ 779676 h 861688"/>
              <a:gd name="connsiteX28" fmla="*/ 1102263 w 2525033"/>
              <a:gd name="connsiteY28" fmla="*/ 739651 h 861688"/>
              <a:gd name="connsiteX29" fmla="*/ 1103249 w 2525033"/>
              <a:gd name="connsiteY29" fmla="*/ 728028 h 861688"/>
              <a:gd name="connsiteX30" fmla="*/ 1091357 w 2525033"/>
              <a:gd name="connsiteY30" fmla="*/ 724277 h 861688"/>
              <a:gd name="connsiteX31" fmla="*/ 1091357 w 2525033"/>
              <a:gd name="connsiteY31" fmla="*/ 720539 h 861688"/>
              <a:gd name="connsiteX32" fmla="*/ 1111182 w 2525033"/>
              <a:gd name="connsiteY32" fmla="*/ 717186 h 861688"/>
              <a:gd name="connsiteX33" fmla="*/ 799230 w 2525033"/>
              <a:gd name="connsiteY33" fmla="*/ 717186 h 861688"/>
              <a:gd name="connsiteX34" fmla="*/ 807562 w 2525033"/>
              <a:gd name="connsiteY34" fmla="*/ 718564 h 861688"/>
              <a:gd name="connsiteX35" fmla="*/ 801603 w 2525033"/>
              <a:gd name="connsiteY35" fmla="*/ 747152 h 861688"/>
              <a:gd name="connsiteX36" fmla="*/ 801803 w 2525033"/>
              <a:gd name="connsiteY36" fmla="*/ 747152 h 861688"/>
              <a:gd name="connsiteX37" fmla="*/ 812321 w 2525033"/>
              <a:gd name="connsiteY37" fmla="*/ 729803 h 861688"/>
              <a:gd name="connsiteX38" fmla="*/ 828973 w 2525033"/>
              <a:gd name="connsiteY38" fmla="*/ 717385 h 861688"/>
              <a:gd name="connsiteX39" fmla="*/ 835519 w 2525033"/>
              <a:gd name="connsiteY39" fmla="*/ 724674 h 861688"/>
              <a:gd name="connsiteX40" fmla="*/ 833333 w 2525033"/>
              <a:gd name="connsiteY40" fmla="*/ 734932 h 861688"/>
              <a:gd name="connsiteX41" fmla="*/ 827187 w 2525033"/>
              <a:gd name="connsiteY41" fmla="*/ 734137 h 861688"/>
              <a:gd name="connsiteX42" fmla="*/ 800417 w 2525033"/>
              <a:gd name="connsiteY42" fmla="*/ 784209 h 861688"/>
              <a:gd name="connsiteX43" fmla="*/ 798830 w 2525033"/>
              <a:gd name="connsiteY43" fmla="*/ 812995 h 861688"/>
              <a:gd name="connsiteX44" fmla="*/ 782378 w 2525033"/>
              <a:gd name="connsiteY44" fmla="*/ 812995 h 861688"/>
              <a:gd name="connsiteX45" fmla="*/ 792084 w 2525033"/>
              <a:gd name="connsiteY45" fmla="*/ 728027 h 861688"/>
              <a:gd name="connsiteX46" fmla="*/ 779992 w 2525033"/>
              <a:gd name="connsiteY46" fmla="*/ 724277 h 861688"/>
              <a:gd name="connsiteX47" fmla="*/ 779992 w 2525033"/>
              <a:gd name="connsiteY47" fmla="*/ 720539 h 861688"/>
              <a:gd name="connsiteX48" fmla="*/ 799230 w 2525033"/>
              <a:gd name="connsiteY48" fmla="*/ 717186 h 861688"/>
              <a:gd name="connsiteX49" fmla="*/ 609800 w 2525033"/>
              <a:gd name="connsiteY49" fmla="*/ 717186 h 861688"/>
              <a:gd name="connsiteX50" fmla="*/ 618732 w 2525033"/>
              <a:gd name="connsiteY50" fmla="*/ 718366 h 861688"/>
              <a:gd name="connsiteX51" fmla="*/ 606040 w 2525033"/>
              <a:gd name="connsiteY51" fmla="*/ 824817 h 861688"/>
              <a:gd name="connsiteX52" fmla="*/ 578470 w 2525033"/>
              <a:gd name="connsiteY52" fmla="*/ 861688 h 861688"/>
              <a:gd name="connsiteX53" fmla="*/ 564791 w 2525033"/>
              <a:gd name="connsiteY53" fmla="*/ 856360 h 861688"/>
              <a:gd name="connsiteX54" fmla="*/ 564791 w 2525033"/>
              <a:gd name="connsiteY54" fmla="*/ 852821 h 861688"/>
              <a:gd name="connsiteX55" fmla="*/ 590762 w 2525033"/>
              <a:gd name="connsiteY55" fmla="*/ 825612 h 861688"/>
              <a:gd name="connsiteX56" fmla="*/ 601668 w 2525033"/>
              <a:gd name="connsiteY56" fmla="*/ 739850 h 861688"/>
              <a:gd name="connsiteX57" fmla="*/ 602267 w 2525033"/>
              <a:gd name="connsiteY57" fmla="*/ 728028 h 861688"/>
              <a:gd name="connsiteX58" fmla="*/ 590175 w 2525033"/>
              <a:gd name="connsiteY58" fmla="*/ 724277 h 861688"/>
              <a:gd name="connsiteX59" fmla="*/ 590175 w 2525033"/>
              <a:gd name="connsiteY59" fmla="*/ 720539 h 861688"/>
              <a:gd name="connsiteX60" fmla="*/ 609800 w 2525033"/>
              <a:gd name="connsiteY60" fmla="*/ 717186 h 861688"/>
              <a:gd name="connsiteX61" fmla="*/ 568064 w 2525033"/>
              <a:gd name="connsiteY61" fmla="*/ 717186 h 861688"/>
              <a:gd name="connsiteX62" fmla="*/ 576996 w 2525033"/>
              <a:gd name="connsiteY62" fmla="*/ 718366 h 861688"/>
              <a:gd name="connsiteX63" fmla="*/ 568064 w 2525033"/>
              <a:gd name="connsiteY63" fmla="*/ 776323 h 861688"/>
              <a:gd name="connsiteX64" fmla="*/ 566477 w 2525033"/>
              <a:gd name="connsiteY64" fmla="*/ 797422 h 861688"/>
              <a:gd name="connsiteX65" fmla="*/ 574410 w 2525033"/>
              <a:gd name="connsiteY65" fmla="*/ 808661 h 861688"/>
              <a:gd name="connsiteX66" fmla="*/ 574410 w 2525033"/>
              <a:gd name="connsiteY66" fmla="*/ 812014 h 861688"/>
              <a:gd name="connsiteX67" fmla="*/ 559532 w 2525033"/>
              <a:gd name="connsiteY67" fmla="*/ 814771 h 861688"/>
              <a:gd name="connsiteX68" fmla="*/ 550013 w 2525033"/>
              <a:gd name="connsiteY68" fmla="*/ 805705 h 861688"/>
              <a:gd name="connsiteX69" fmla="*/ 552799 w 2525033"/>
              <a:gd name="connsiteY69" fmla="*/ 779676 h 861688"/>
              <a:gd name="connsiteX70" fmla="*/ 559145 w 2525033"/>
              <a:gd name="connsiteY70" fmla="*/ 739651 h 861688"/>
              <a:gd name="connsiteX71" fmla="*/ 560131 w 2525033"/>
              <a:gd name="connsiteY71" fmla="*/ 728028 h 861688"/>
              <a:gd name="connsiteX72" fmla="*/ 548239 w 2525033"/>
              <a:gd name="connsiteY72" fmla="*/ 724277 h 861688"/>
              <a:gd name="connsiteX73" fmla="*/ 548239 w 2525033"/>
              <a:gd name="connsiteY73" fmla="*/ 720539 h 861688"/>
              <a:gd name="connsiteX74" fmla="*/ 568064 w 2525033"/>
              <a:gd name="connsiteY74" fmla="*/ 717186 h 861688"/>
              <a:gd name="connsiteX75" fmla="*/ 504380 w 2525033"/>
              <a:gd name="connsiteY75" fmla="*/ 717186 h 861688"/>
              <a:gd name="connsiteX76" fmla="*/ 512712 w 2525033"/>
              <a:gd name="connsiteY76" fmla="*/ 718564 h 861688"/>
              <a:gd name="connsiteX77" fmla="*/ 506766 w 2525033"/>
              <a:gd name="connsiteY77" fmla="*/ 747152 h 861688"/>
              <a:gd name="connsiteX78" fmla="*/ 506953 w 2525033"/>
              <a:gd name="connsiteY78" fmla="*/ 747152 h 861688"/>
              <a:gd name="connsiteX79" fmla="*/ 517471 w 2525033"/>
              <a:gd name="connsiteY79" fmla="*/ 729803 h 861688"/>
              <a:gd name="connsiteX80" fmla="*/ 534123 w 2525033"/>
              <a:gd name="connsiteY80" fmla="*/ 717385 h 861688"/>
              <a:gd name="connsiteX81" fmla="*/ 540669 w 2525033"/>
              <a:gd name="connsiteY81" fmla="*/ 724674 h 861688"/>
              <a:gd name="connsiteX82" fmla="*/ 538496 w 2525033"/>
              <a:gd name="connsiteY82" fmla="*/ 734932 h 861688"/>
              <a:gd name="connsiteX83" fmla="*/ 532337 w 2525033"/>
              <a:gd name="connsiteY83" fmla="*/ 734137 h 861688"/>
              <a:gd name="connsiteX84" fmla="*/ 505567 w 2525033"/>
              <a:gd name="connsiteY84" fmla="*/ 784209 h 861688"/>
              <a:gd name="connsiteX85" fmla="*/ 503980 w 2525033"/>
              <a:gd name="connsiteY85" fmla="*/ 812995 h 861688"/>
              <a:gd name="connsiteX86" fmla="*/ 487528 w 2525033"/>
              <a:gd name="connsiteY86" fmla="*/ 812995 h 861688"/>
              <a:gd name="connsiteX87" fmla="*/ 497247 w 2525033"/>
              <a:gd name="connsiteY87" fmla="*/ 728027 h 861688"/>
              <a:gd name="connsiteX88" fmla="*/ 485142 w 2525033"/>
              <a:gd name="connsiteY88" fmla="*/ 724277 h 861688"/>
              <a:gd name="connsiteX89" fmla="*/ 485142 w 2525033"/>
              <a:gd name="connsiteY89" fmla="*/ 720539 h 861688"/>
              <a:gd name="connsiteX90" fmla="*/ 504380 w 2525033"/>
              <a:gd name="connsiteY90" fmla="*/ 717186 h 861688"/>
              <a:gd name="connsiteX91" fmla="*/ 296062 w 2525033"/>
              <a:gd name="connsiteY91" fmla="*/ 717186 h 861688"/>
              <a:gd name="connsiteX92" fmla="*/ 304994 w 2525033"/>
              <a:gd name="connsiteY92" fmla="*/ 718366 h 861688"/>
              <a:gd name="connsiteX93" fmla="*/ 296062 w 2525033"/>
              <a:gd name="connsiteY93" fmla="*/ 776323 h 861688"/>
              <a:gd name="connsiteX94" fmla="*/ 294475 w 2525033"/>
              <a:gd name="connsiteY94" fmla="*/ 797422 h 861688"/>
              <a:gd name="connsiteX95" fmla="*/ 302408 w 2525033"/>
              <a:gd name="connsiteY95" fmla="*/ 808661 h 861688"/>
              <a:gd name="connsiteX96" fmla="*/ 302408 w 2525033"/>
              <a:gd name="connsiteY96" fmla="*/ 812014 h 861688"/>
              <a:gd name="connsiteX97" fmla="*/ 287530 w 2525033"/>
              <a:gd name="connsiteY97" fmla="*/ 814771 h 861688"/>
              <a:gd name="connsiteX98" fmla="*/ 278011 w 2525033"/>
              <a:gd name="connsiteY98" fmla="*/ 805705 h 861688"/>
              <a:gd name="connsiteX99" fmla="*/ 280797 w 2525033"/>
              <a:gd name="connsiteY99" fmla="*/ 779676 h 861688"/>
              <a:gd name="connsiteX100" fmla="*/ 287143 w 2525033"/>
              <a:gd name="connsiteY100" fmla="*/ 739651 h 861688"/>
              <a:gd name="connsiteX101" fmla="*/ 288129 w 2525033"/>
              <a:gd name="connsiteY101" fmla="*/ 728028 h 861688"/>
              <a:gd name="connsiteX102" fmla="*/ 276237 w 2525033"/>
              <a:gd name="connsiteY102" fmla="*/ 724277 h 861688"/>
              <a:gd name="connsiteX103" fmla="*/ 276237 w 2525033"/>
              <a:gd name="connsiteY103" fmla="*/ 720539 h 861688"/>
              <a:gd name="connsiteX104" fmla="*/ 296062 w 2525033"/>
              <a:gd name="connsiteY104" fmla="*/ 717186 h 861688"/>
              <a:gd name="connsiteX105" fmla="*/ 999914 w 2525033"/>
              <a:gd name="connsiteY105" fmla="*/ 716988 h 861688"/>
              <a:gd name="connsiteX106" fmla="*/ 1021926 w 2525033"/>
              <a:gd name="connsiteY106" fmla="*/ 720142 h 861688"/>
              <a:gd name="connsiteX107" fmla="*/ 1014980 w 2525033"/>
              <a:gd name="connsiteY107" fmla="*/ 754641 h 861688"/>
              <a:gd name="connsiteX108" fmla="*/ 1010420 w 2525033"/>
              <a:gd name="connsiteY108" fmla="*/ 791710 h 861688"/>
              <a:gd name="connsiteX109" fmla="*/ 1019939 w 2525033"/>
              <a:gd name="connsiteY109" fmla="*/ 807668 h 861688"/>
              <a:gd name="connsiteX110" fmla="*/ 1019939 w 2525033"/>
              <a:gd name="connsiteY110" fmla="*/ 811816 h 861688"/>
              <a:gd name="connsiteX111" fmla="*/ 1002288 w 2525033"/>
              <a:gd name="connsiteY111" fmla="*/ 814771 h 861688"/>
              <a:gd name="connsiteX112" fmla="*/ 993956 w 2525033"/>
              <a:gd name="connsiteY112" fmla="*/ 813393 h 861688"/>
              <a:gd name="connsiteX113" fmla="*/ 998528 w 2525033"/>
              <a:gd name="connsiteY113" fmla="*/ 784011 h 861688"/>
              <a:gd name="connsiteX114" fmla="*/ 998328 w 2525033"/>
              <a:gd name="connsiteY114" fmla="*/ 784011 h 861688"/>
              <a:gd name="connsiteX115" fmla="*/ 967585 w 2525033"/>
              <a:gd name="connsiteY115" fmla="*/ 815752 h 861688"/>
              <a:gd name="connsiteX116" fmla="*/ 949534 w 2525033"/>
              <a:gd name="connsiteY116" fmla="*/ 781055 h 861688"/>
              <a:gd name="connsiteX117" fmla="*/ 999914 w 2525033"/>
              <a:gd name="connsiteY117" fmla="*/ 716988 h 861688"/>
              <a:gd name="connsiteX118" fmla="*/ 375974 w 2525033"/>
              <a:gd name="connsiteY118" fmla="*/ 716789 h 861688"/>
              <a:gd name="connsiteX119" fmla="*/ 391639 w 2525033"/>
              <a:gd name="connsiteY119" fmla="*/ 734932 h 861688"/>
              <a:gd name="connsiteX120" fmla="*/ 388666 w 2525033"/>
              <a:gd name="connsiteY120" fmla="*/ 759769 h 861688"/>
              <a:gd name="connsiteX121" fmla="*/ 385093 w 2525033"/>
              <a:gd name="connsiteY121" fmla="*/ 781055 h 861688"/>
              <a:gd name="connsiteX122" fmla="*/ 383506 w 2525033"/>
              <a:gd name="connsiteY122" fmla="*/ 797422 h 861688"/>
              <a:gd name="connsiteX123" fmla="*/ 392825 w 2525033"/>
              <a:gd name="connsiteY123" fmla="*/ 807668 h 861688"/>
              <a:gd name="connsiteX124" fmla="*/ 392825 w 2525033"/>
              <a:gd name="connsiteY124" fmla="*/ 811021 h 861688"/>
              <a:gd name="connsiteX125" fmla="*/ 376960 w 2525033"/>
              <a:gd name="connsiteY125" fmla="*/ 814771 h 861688"/>
              <a:gd name="connsiteX126" fmla="*/ 367242 w 2525033"/>
              <a:gd name="connsiteY126" fmla="*/ 805705 h 861688"/>
              <a:gd name="connsiteX127" fmla="*/ 369628 w 2525033"/>
              <a:gd name="connsiteY127" fmla="*/ 784805 h 861688"/>
              <a:gd name="connsiteX128" fmla="*/ 373400 w 2525033"/>
              <a:gd name="connsiteY128" fmla="*/ 762129 h 861688"/>
              <a:gd name="connsiteX129" fmla="*/ 375374 w 2525033"/>
              <a:gd name="connsiteY129" fmla="*/ 742222 h 861688"/>
              <a:gd name="connsiteX130" fmla="*/ 366655 w 2525033"/>
              <a:gd name="connsiteY130" fmla="*/ 730387 h 861688"/>
              <a:gd name="connsiteX131" fmla="*/ 338885 w 2525033"/>
              <a:gd name="connsiteY131" fmla="*/ 779676 h 861688"/>
              <a:gd name="connsiteX132" fmla="*/ 337698 w 2525033"/>
              <a:gd name="connsiteY132" fmla="*/ 812995 h 861688"/>
              <a:gd name="connsiteX133" fmla="*/ 320846 w 2525033"/>
              <a:gd name="connsiteY133" fmla="*/ 812995 h 861688"/>
              <a:gd name="connsiteX134" fmla="*/ 330752 w 2525033"/>
              <a:gd name="connsiteY134" fmla="*/ 728028 h 861688"/>
              <a:gd name="connsiteX135" fmla="*/ 318660 w 2525033"/>
              <a:gd name="connsiteY135" fmla="*/ 724277 h 861688"/>
              <a:gd name="connsiteX136" fmla="*/ 318660 w 2525033"/>
              <a:gd name="connsiteY136" fmla="*/ 720539 h 861688"/>
              <a:gd name="connsiteX137" fmla="*/ 338298 w 2525033"/>
              <a:gd name="connsiteY137" fmla="*/ 717186 h 861688"/>
              <a:gd name="connsiteX138" fmla="*/ 346417 w 2525033"/>
              <a:gd name="connsiteY138" fmla="*/ 718565 h 861688"/>
              <a:gd name="connsiteX139" fmla="*/ 340071 w 2525033"/>
              <a:gd name="connsiteY139" fmla="*/ 748729 h 861688"/>
              <a:gd name="connsiteX140" fmla="*/ 340271 w 2525033"/>
              <a:gd name="connsiteY140" fmla="*/ 748729 h 861688"/>
              <a:gd name="connsiteX141" fmla="*/ 375974 w 2525033"/>
              <a:gd name="connsiteY141" fmla="*/ 716789 h 861688"/>
              <a:gd name="connsiteX142" fmla="*/ 244183 w 2525033"/>
              <a:gd name="connsiteY142" fmla="*/ 716789 h 861688"/>
              <a:gd name="connsiteX143" fmla="*/ 259848 w 2525033"/>
              <a:gd name="connsiteY143" fmla="*/ 734932 h 861688"/>
              <a:gd name="connsiteX144" fmla="*/ 256875 w 2525033"/>
              <a:gd name="connsiteY144" fmla="*/ 759769 h 861688"/>
              <a:gd name="connsiteX145" fmla="*/ 253302 w 2525033"/>
              <a:gd name="connsiteY145" fmla="*/ 781055 h 861688"/>
              <a:gd name="connsiteX146" fmla="*/ 251715 w 2525033"/>
              <a:gd name="connsiteY146" fmla="*/ 797422 h 861688"/>
              <a:gd name="connsiteX147" fmla="*/ 261034 w 2525033"/>
              <a:gd name="connsiteY147" fmla="*/ 807668 h 861688"/>
              <a:gd name="connsiteX148" fmla="*/ 261034 w 2525033"/>
              <a:gd name="connsiteY148" fmla="*/ 811021 h 861688"/>
              <a:gd name="connsiteX149" fmla="*/ 245169 w 2525033"/>
              <a:gd name="connsiteY149" fmla="*/ 814771 h 861688"/>
              <a:gd name="connsiteX150" fmla="*/ 235451 w 2525033"/>
              <a:gd name="connsiteY150" fmla="*/ 805705 h 861688"/>
              <a:gd name="connsiteX151" fmla="*/ 237837 w 2525033"/>
              <a:gd name="connsiteY151" fmla="*/ 784805 h 861688"/>
              <a:gd name="connsiteX152" fmla="*/ 241609 w 2525033"/>
              <a:gd name="connsiteY152" fmla="*/ 762129 h 861688"/>
              <a:gd name="connsiteX153" fmla="*/ 243583 w 2525033"/>
              <a:gd name="connsiteY153" fmla="*/ 742222 h 861688"/>
              <a:gd name="connsiteX154" fmla="*/ 234864 w 2525033"/>
              <a:gd name="connsiteY154" fmla="*/ 730387 h 861688"/>
              <a:gd name="connsiteX155" fmla="*/ 207094 w 2525033"/>
              <a:gd name="connsiteY155" fmla="*/ 779676 h 861688"/>
              <a:gd name="connsiteX156" fmla="*/ 205907 w 2525033"/>
              <a:gd name="connsiteY156" fmla="*/ 812995 h 861688"/>
              <a:gd name="connsiteX157" fmla="*/ 189055 w 2525033"/>
              <a:gd name="connsiteY157" fmla="*/ 812995 h 861688"/>
              <a:gd name="connsiteX158" fmla="*/ 198961 w 2525033"/>
              <a:gd name="connsiteY158" fmla="*/ 728028 h 861688"/>
              <a:gd name="connsiteX159" fmla="*/ 186869 w 2525033"/>
              <a:gd name="connsiteY159" fmla="*/ 724277 h 861688"/>
              <a:gd name="connsiteX160" fmla="*/ 186869 w 2525033"/>
              <a:gd name="connsiteY160" fmla="*/ 720539 h 861688"/>
              <a:gd name="connsiteX161" fmla="*/ 206507 w 2525033"/>
              <a:gd name="connsiteY161" fmla="*/ 717186 h 861688"/>
              <a:gd name="connsiteX162" fmla="*/ 214626 w 2525033"/>
              <a:gd name="connsiteY162" fmla="*/ 718565 h 861688"/>
              <a:gd name="connsiteX163" fmla="*/ 208280 w 2525033"/>
              <a:gd name="connsiteY163" fmla="*/ 748729 h 861688"/>
              <a:gd name="connsiteX164" fmla="*/ 208480 w 2525033"/>
              <a:gd name="connsiteY164" fmla="*/ 748729 h 861688"/>
              <a:gd name="connsiteX165" fmla="*/ 244183 w 2525033"/>
              <a:gd name="connsiteY165" fmla="*/ 716789 h 861688"/>
              <a:gd name="connsiteX166" fmla="*/ 1239188 w 2525033"/>
              <a:gd name="connsiteY166" fmla="*/ 716590 h 861688"/>
              <a:gd name="connsiteX167" fmla="*/ 1260811 w 2525033"/>
              <a:gd name="connsiteY167" fmla="*/ 727233 h 861688"/>
              <a:gd name="connsiteX168" fmla="*/ 1257239 w 2525033"/>
              <a:gd name="connsiteY168" fmla="*/ 737490 h 861688"/>
              <a:gd name="connsiteX169" fmla="*/ 1235627 w 2525033"/>
              <a:gd name="connsiteY169" fmla="*/ 727829 h 861688"/>
              <a:gd name="connsiteX170" fmla="*/ 1222336 w 2525033"/>
              <a:gd name="connsiteY170" fmla="*/ 738869 h 861688"/>
              <a:gd name="connsiteX171" fmla="*/ 1234628 w 2525033"/>
              <a:gd name="connsiteY171" fmla="*/ 756813 h 861688"/>
              <a:gd name="connsiteX172" fmla="*/ 1242161 w 2525033"/>
              <a:gd name="connsiteY172" fmla="*/ 763507 h 861688"/>
              <a:gd name="connsiteX173" fmla="*/ 1254853 w 2525033"/>
              <a:gd name="connsiteY173" fmla="*/ 786382 h 861688"/>
              <a:gd name="connsiteX174" fmla="*/ 1218164 w 2525033"/>
              <a:gd name="connsiteY174" fmla="*/ 815553 h 861688"/>
              <a:gd name="connsiteX175" fmla="*/ 1200125 w 2525033"/>
              <a:gd name="connsiteY175" fmla="*/ 804327 h 861688"/>
              <a:gd name="connsiteX176" fmla="*/ 1203098 w 2525033"/>
              <a:gd name="connsiteY176" fmla="*/ 796044 h 861688"/>
              <a:gd name="connsiteX177" fmla="*/ 1222536 w 2525033"/>
              <a:gd name="connsiteY177" fmla="*/ 804327 h 861688"/>
              <a:gd name="connsiteX178" fmla="*/ 1239388 w 2525033"/>
              <a:gd name="connsiteY178" fmla="*/ 790716 h 861688"/>
              <a:gd name="connsiteX179" fmla="*/ 1227095 w 2525033"/>
              <a:gd name="connsiteY179" fmla="*/ 771194 h 861688"/>
              <a:gd name="connsiteX180" fmla="*/ 1220150 w 2525033"/>
              <a:gd name="connsiteY180" fmla="*/ 764886 h 861688"/>
              <a:gd name="connsiteX181" fmla="*/ 1208457 w 2525033"/>
              <a:gd name="connsiteY181" fmla="*/ 742619 h 861688"/>
              <a:gd name="connsiteX182" fmla="*/ 1239188 w 2525033"/>
              <a:gd name="connsiteY182" fmla="*/ 716590 h 861688"/>
              <a:gd name="connsiteX183" fmla="*/ 747463 w 2525033"/>
              <a:gd name="connsiteY183" fmla="*/ 716590 h 861688"/>
              <a:gd name="connsiteX184" fmla="*/ 769086 w 2525033"/>
              <a:gd name="connsiteY184" fmla="*/ 727233 h 861688"/>
              <a:gd name="connsiteX185" fmla="*/ 765514 w 2525033"/>
              <a:gd name="connsiteY185" fmla="*/ 737490 h 861688"/>
              <a:gd name="connsiteX186" fmla="*/ 743890 w 2525033"/>
              <a:gd name="connsiteY186" fmla="*/ 727829 h 861688"/>
              <a:gd name="connsiteX187" fmla="*/ 730611 w 2525033"/>
              <a:gd name="connsiteY187" fmla="*/ 738869 h 861688"/>
              <a:gd name="connsiteX188" fmla="*/ 742903 w 2525033"/>
              <a:gd name="connsiteY188" fmla="*/ 756813 h 861688"/>
              <a:gd name="connsiteX189" fmla="*/ 750436 w 2525033"/>
              <a:gd name="connsiteY189" fmla="*/ 763507 h 861688"/>
              <a:gd name="connsiteX190" fmla="*/ 763128 w 2525033"/>
              <a:gd name="connsiteY190" fmla="*/ 786382 h 861688"/>
              <a:gd name="connsiteX191" fmla="*/ 726451 w 2525033"/>
              <a:gd name="connsiteY191" fmla="*/ 815553 h 861688"/>
              <a:gd name="connsiteX192" fmla="*/ 708400 w 2525033"/>
              <a:gd name="connsiteY192" fmla="*/ 804327 h 861688"/>
              <a:gd name="connsiteX193" fmla="*/ 711373 w 2525033"/>
              <a:gd name="connsiteY193" fmla="*/ 796044 h 861688"/>
              <a:gd name="connsiteX194" fmla="*/ 730811 w 2525033"/>
              <a:gd name="connsiteY194" fmla="*/ 804327 h 861688"/>
              <a:gd name="connsiteX195" fmla="*/ 747663 w 2525033"/>
              <a:gd name="connsiteY195" fmla="*/ 790716 h 861688"/>
              <a:gd name="connsiteX196" fmla="*/ 735370 w 2525033"/>
              <a:gd name="connsiteY196" fmla="*/ 771194 h 861688"/>
              <a:gd name="connsiteX197" fmla="*/ 728425 w 2525033"/>
              <a:gd name="connsiteY197" fmla="*/ 764886 h 861688"/>
              <a:gd name="connsiteX198" fmla="*/ 716732 w 2525033"/>
              <a:gd name="connsiteY198" fmla="*/ 742619 h 861688"/>
              <a:gd name="connsiteX199" fmla="*/ 747463 w 2525033"/>
              <a:gd name="connsiteY199" fmla="*/ 716590 h 861688"/>
              <a:gd name="connsiteX200" fmla="*/ 1174917 w 2525033"/>
              <a:gd name="connsiteY200" fmla="*/ 716392 h 861688"/>
              <a:gd name="connsiteX201" fmla="*/ 1196141 w 2525033"/>
              <a:gd name="connsiteY201" fmla="*/ 736696 h 861688"/>
              <a:gd name="connsiteX202" fmla="*/ 1148733 w 2525033"/>
              <a:gd name="connsiteY202" fmla="*/ 774163 h 861688"/>
              <a:gd name="connsiteX203" fmla="*/ 1166584 w 2525033"/>
              <a:gd name="connsiteY203" fmla="*/ 803731 h 861688"/>
              <a:gd name="connsiteX204" fmla="*/ 1188208 w 2525033"/>
              <a:gd name="connsiteY204" fmla="*/ 793871 h 861688"/>
              <a:gd name="connsiteX205" fmla="*/ 1190182 w 2525033"/>
              <a:gd name="connsiteY205" fmla="*/ 798602 h 861688"/>
              <a:gd name="connsiteX206" fmla="*/ 1161425 w 2525033"/>
              <a:gd name="connsiteY206" fmla="*/ 815951 h 861688"/>
              <a:gd name="connsiteX207" fmla="*/ 1133268 w 2525033"/>
              <a:gd name="connsiteY207" fmla="*/ 781651 h 861688"/>
              <a:gd name="connsiteX208" fmla="*/ 1174917 w 2525033"/>
              <a:gd name="connsiteY208" fmla="*/ 716392 h 861688"/>
              <a:gd name="connsiteX209" fmla="*/ 878255 w 2525033"/>
              <a:gd name="connsiteY209" fmla="*/ 716392 h 861688"/>
              <a:gd name="connsiteX210" fmla="*/ 899479 w 2525033"/>
              <a:gd name="connsiteY210" fmla="*/ 736696 h 861688"/>
              <a:gd name="connsiteX211" fmla="*/ 852071 w 2525033"/>
              <a:gd name="connsiteY211" fmla="*/ 774163 h 861688"/>
              <a:gd name="connsiteX212" fmla="*/ 869922 w 2525033"/>
              <a:gd name="connsiteY212" fmla="*/ 803731 h 861688"/>
              <a:gd name="connsiteX213" fmla="*/ 891546 w 2525033"/>
              <a:gd name="connsiteY213" fmla="*/ 793871 h 861688"/>
              <a:gd name="connsiteX214" fmla="*/ 893520 w 2525033"/>
              <a:gd name="connsiteY214" fmla="*/ 798602 h 861688"/>
              <a:gd name="connsiteX215" fmla="*/ 864763 w 2525033"/>
              <a:gd name="connsiteY215" fmla="*/ 815951 h 861688"/>
              <a:gd name="connsiteX216" fmla="*/ 836606 w 2525033"/>
              <a:gd name="connsiteY216" fmla="*/ 781651 h 861688"/>
              <a:gd name="connsiteX217" fmla="*/ 878255 w 2525033"/>
              <a:gd name="connsiteY217" fmla="*/ 716392 h 861688"/>
              <a:gd name="connsiteX218" fmla="*/ 146882 w 2525033"/>
              <a:gd name="connsiteY218" fmla="*/ 716193 h 861688"/>
              <a:gd name="connsiteX219" fmla="*/ 174452 w 2525033"/>
              <a:gd name="connsiteY219" fmla="*/ 749114 h 861688"/>
              <a:gd name="connsiteX220" fmla="*/ 131816 w 2525033"/>
              <a:gd name="connsiteY220" fmla="*/ 815553 h 861688"/>
              <a:gd name="connsiteX221" fmla="*/ 103453 w 2525033"/>
              <a:gd name="connsiteY221" fmla="*/ 780471 h 861688"/>
              <a:gd name="connsiteX222" fmla="*/ 146882 w 2525033"/>
              <a:gd name="connsiteY222" fmla="*/ 716193 h 861688"/>
              <a:gd name="connsiteX223" fmla="*/ 1062275 w 2525033"/>
              <a:gd name="connsiteY223" fmla="*/ 703774 h 861688"/>
              <a:gd name="connsiteX224" fmla="*/ 1065261 w 2525033"/>
              <a:gd name="connsiteY224" fmla="*/ 703774 h 861688"/>
              <a:gd name="connsiteX225" fmla="*/ 1061888 w 2525033"/>
              <a:gd name="connsiteY225" fmla="*/ 719943 h 861688"/>
              <a:gd name="connsiteX226" fmla="*/ 1067635 w 2525033"/>
              <a:gd name="connsiteY226" fmla="*/ 719943 h 861688"/>
              <a:gd name="connsiteX227" fmla="*/ 1082900 w 2525033"/>
              <a:gd name="connsiteY227" fmla="*/ 718564 h 861688"/>
              <a:gd name="connsiteX228" fmla="*/ 1065648 w 2525033"/>
              <a:gd name="connsiteY228" fmla="*/ 730784 h 861688"/>
              <a:gd name="connsiteX229" fmla="*/ 1060102 w 2525033"/>
              <a:gd name="connsiteY229" fmla="*/ 730784 h 861688"/>
              <a:gd name="connsiteX230" fmla="*/ 1056729 w 2525033"/>
              <a:gd name="connsiteY230" fmla="*/ 751287 h 861688"/>
              <a:gd name="connsiteX231" fmla="*/ 1052757 w 2525033"/>
              <a:gd name="connsiteY231" fmla="*/ 785003 h 861688"/>
              <a:gd name="connsiteX232" fmla="*/ 1068034 w 2525033"/>
              <a:gd name="connsiteY232" fmla="*/ 803730 h 861688"/>
              <a:gd name="connsiteX233" fmla="*/ 1076167 w 2525033"/>
              <a:gd name="connsiteY233" fmla="*/ 802352 h 861688"/>
              <a:gd name="connsiteX234" fmla="*/ 1076167 w 2525033"/>
              <a:gd name="connsiteY234" fmla="*/ 805891 h 861688"/>
              <a:gd name="connsiteX235" fmla="*/ 1057916 w 2525033"/>
              <a:gd name="connsiteY235" fmla="*/ 815354 h 861688"/>
              <a:gd name="connsiteX236" fmla="*/ 1037891 w 2525033"/>
              <a:gd name="connsiteY236" fmla="*/ 791113 h 861688"/>
              <a:gd name="connsiteX237" fmla="*/ 1044037 w 2525033"/>
              <a:gd name="connsiteY237" fmla="*/ 743203 h 861688"/>
              <a:gd name="connsiteX238" fmla="*/ 1046610 w 2525033"/>
              <a:gd name="connsiteY238" fmla="*/ 730586 h 861688"/>
              <a:gd name="connsiteX239" fmla="*/ 1035505 w 2525033"/>
              <a:gd name="connsiteY239" fmla="*/ 730002 h 861688"/>
              <a:gd name="connsiteX240" fmla="*/ 1035505 w 2525033"/>
              <a:gd name="connsiteY240" fmla="*/ 727431 h 861688"/>
              <a:gd name="connsiteX241" fmla="*/ 1062275 w 2525033"/>
              <a:gd name="connsiteY241" fmla="*/ 703774 h 861688"/>
              <a:gd name="connsiteX242" fmla="*/ 31530 w 2525033"/>
              <a:gd name="connsiteY242" fmla="*/ 686426 h 861688"/>
              <a:gd name="connsiteX243" fmla="*/ 46996 w 2525033"/>
              <a:gd name="connsiteY243" fmla="*/ 688400 h 861688"/>
              <a:gd name="connsiteX244" fmla="*/ 46996 w 2525033"/>
              <a:gd name="connsiteY244" fmla="*/ 691753 h 861688"/>
              <a:gd name="connsiteX245" fmla="*/ 39663 w 2525033"/>
              <a:gd name="connsiteY245" fmla="*/ 700235 h 861688"/>
              <a:gd name="connsiteX246" fmla="*/ 27364 w 2525033"/>
              <a:gd name="connsiteY246" fmla="*/ 804513 h 861688"/>
              <a:gd name="connsiteX247" fmla="*/ 38470 w 2525033"/>
              <a:gd name="connsiteY247" fmla="*/ 807667 h 861688"/>
              <a:gd name="connsiteX248" fmla="*/ 38470 w 2525033"/>
              <a:gd name="connsiteY248" fmla="*/ 811616 h 861688"/>
              <a:gd name="connsiteX249" fmla="*/ 20425 w 2525033"/>
              <a:gd name="connsiteY249" fmla="*/ 814572 h 861688"/>
              <a:gd name="connsiteX250" fmla="*/ 4760 w 2525033"/>
              <a:gd name="connsiteY250" fmla="*/ 812598 h 861688"/>
              <a:gd name="connsiteX251" fmla="*/ 4760 w 2525033"/>
              <a:gd name="connsiteY251" fmla="*/ 809245 h 861688"/>
              <a:gd name="connsiteX252" fmla="*/ 12293 w 2525033"/>
              <a:gd name="connsiteY252" fmla="*/ 800576 h 861688"/>
              <a:gd name="connsiteX253" fmla="*/ 24391 w 2525033"/>
              <a:gd name="connsiteY253" fmla="*/ 696485 h 861688"/>
              <a:gd name="connsiteX254" fmla="*/ 13286 w 2525033"/>
              <a:gd name="connsiteY254" fmla="*/ 693330 h 861688"/>
              <a:gd name="connsiteX255" fmla="*/ 13286 w 2525033"/>
              <a:gd name="connsiteY255" fmla="*/ 689381 h 861688"/>
              <a:gd name="connsiteX256" fmla="*/ 31530 w 2525033"/>
              <a:gd name="connsiteY256" fmla="*/ 686426 h 861688"/>
              <a:gd name="connsiteX257" fmla="*/ 82892 w 2525033"/>
              <a:gd name="connsiteY257" fmla="*/ 685842 h 861688"/>
              <a:gd name="connsiteX258" fmla="*/ 92610 w 2525033"/>
              <a:gd name="connsiteY258" fmla="*/ 694510 h 861688"/>
              <a:gd name="connsiteX259" fmla="*/ 66433 w 2525033"/>
              <a:gd name="connsiteY259" fmla="*/ 734932 h 861688"/>
              <a:gd name="connsiteX260" fmla="*/ 51955 w 2525033"/>
              <a:gd name="connsiteY260" fmla="*/ 747152 h 861688"/>
              <a:gd name="connsiteX261" fmla="*/ 70993 w 2525033"/>
              <a:gd name="connsiteY261" fmla="*/ 781452 h 861688"/>
              <a:gd name="connsiteX262" fmla="*/ 96377 w 2525033"/>
              <a:gd name="connsiteY262" fmla="*/ 806686 h 861688"/>
              <a:gd name="connsiteX263" fmla="*/ 96377 w 2525033"/>
              <a:gd name="connsiteY263" fmla="*/ 810822 h 861688"/>
              <a:gd name="connsiteX264" fmla="*/ 81898 w 2525033"/>
              <a:gd name="connsiteY264" fmla="*/ 815168 h 861688"/>
              <a:gd name="connsiteX265" fmla="*/ 56914 w 2525033"/>
              <a:gd name="connsiteY265" fmla="*/ 789139 h 861688"/>
              <a:gd name="connsiteX266" fmla="*/ 36090 w 2525033"/>
              <a:gd name="connsiteY266" fmla="*/ 749313 h 861688"/>
              <a:gd name="connsiteX267" fmla="*/ 36290 w 2525033"/>
              <a:gd name="connsiteY267" fmla="*/ 748332 h 861688"/>
              <a:gd name="connsiteX268" fmla="*/ 54141 w 2525033"/>
              <a:gd name="connsiteY268" fmla="*/ 732560 h 861688"/>
              <a:gd name="connsiteX269" fmla="*/ 76352 w 2525033"/>
              <a:gd name="connsiteY269" fmla="*/ 699440 h 861688"/>
              <a:gd name="connsiteX270" fmla="*/ 69207 w 2525033"/>
              <a:gd name="connsiteY270" fmla="*/ 691753 h 861688"/>
              <a:gd name="connsiteX271" fmla="*/ 69207 w 2525033"/>
              <a:gd name="connsiteY271" fmla="*/ 688798 h 861688"/>
              <a:gd name="connsiteX272" fmla="*/ 82892 w 2525033"/>
              <a:gd name="connsiteY272" fmla="*/ 685842 h 861688"/>
              <a:gd name="connsiteX273" fmla="*/ 1116541 w 2525033"/>
              <a:gd name="connsiteY273" fmla="*/ 676379 h 861688"/>
              <a:gd name="connsiteX274" fmla="*/ 1125660 w 2525033"/>
              <a:gd name="connsiteY274" fmla="*/ 685842 h 861688"/>
              <a:gd name="connsiteX275" fmla="*/ 1114555 w 2525033"/>
              <a:gd name="connsiteY275" fmla="*/ 698062 h 861688"/>
              <a:gd name="connsiteX276" fmla="*/ 1105436 w 2525033"/>
              <a:gd name="connsiteY276" fmla="*/ 688599 h 861688"/>
              <a:gd name="connsiteX277" fmla="*/ 1116541 w 2525033"/>
              <a:gd name="connsiteY277" fmla="*/ 676379 h 861688"/>
              <a:gd name="connsiteX278" fmla="*/ 615159 w 2525033"/>
              <a:gd name="connsiteY278" fmla="*/ 676379 h 861688"/>
              <a:gd name="connsiteX279" fmla="*/ 624278 w 2525033"/>
              <a:gd name="connsiteY279" fmla="*/ 685842 h 861688"/>
              <a:gd name="connsiteX280" fmla="*/ 613173 w 2525033"/>
              <a:gd name="connsiteY280" fmla="*/ 698062 h 861688"/>
              <a:gd name="connsiteX281" fmla="*/ 604054 w 2525033"/>
              <a:gd name="connsiteY281" fmla="*/ 688599 h 861688"/>
              <a:gd name="connsiteX282" fmla="*/ 615159 w 2525033"/>
              <a:gd name="connsiteY282" fmla="*/ 676379 h 861688"/>
              <a:gd name="connsiteX283" fmla="*/ 573423 w 2525033"/>
              <a:gd name="connsiteY283" fmla="*/ 676379 h 861688"/>
              <a:gd name="connsiteX284" fmla="*/ 582542 w 2525033"/>
              <a:gd name="connsiteY284" fmla="*/ 685842 h 861688"/>
              <a:gd name="connsiteX285" fmla="*/ 571437 w 2525033"/>
              <a:gd name="connsiteY285" fmla="*/ 698062 h 861688"/>
              <a:gd name="connsiteX286" fmla="*/ 562318 w 2525033"/>
              <a:gd name="connsiteY286" fmla="*/ 688599 h 861688"/>
              <a:gd name="connsiteX287" fmla="*/ 573423 w 2525033"/>
              <a:gd name="connsiteY287" fmla="*/ 676379 h 861688"/>
              <a:gd name="connsiteX288" fmla="*/ 301421 w 2525033"/>
              <a:gd name="connsiteY288" fmla="*/ 676379 h 861688"/>
              <a:gd name="connsiteX289" fmla="*/ 310540 w 2525033"/>
              <a:gd name="connsiteY289" fmla="*/ 685842 h 861688"/>
              <a:gd name="connsiteX290" fmla="*/ 299435 w 2525033"/>
              <a:gd name="connsiteY290" fmla="*/ 698062 h 861688"/>
              <a:gd name="connsiteX291" fmla="*/ 290316 w 2525033"/>
              <a:gd name="connsiteY291" fmla="*/ 688599 h 861688"/>
              <a:gd name="connsiteX292" fmla="*/ 301421 w 2525033"/>
              <a:gd name="connsiteY292" fmla="*/ 676379 h 861688"/>
              <a:gd name="connsiteX293" fmla="*/ 933795 w 2525033"/>
              <a:gd name="connsiteY293" fmla="*/ 671250 h 861688"/>
              <a:gd name="connsiteX294" fmla="*/ 942926 w 2525033"/>
              <a:gd name="connsiteY294" fmla="*/ 672430 h 861688"/>
              <a:gd name="connsiteX295" fmla="*/ 928048 w 2525033"/>
              <a:gd name="connsiteY295" fmla="*/ 775739 h 861688"/>
              <a:gd name="connsiteX296" fmla="*/ 926462 w 2525033"/>
              <a:gd name="connsiteY296" fmla="*/ 797422 h 861688"/>
              <a:gd name="connsiteX297" fmla="*/ 935381 w 2525033"/>
              <a:gd name="connsiteY297" fmla="*/ 808661 h 861688"/>
              <a:gd name="connsiteX298" fmla="*/ 935381 w 2525033"/>
              <a:gd name="connsiteY298" fmla="*/ 812014 h 861688"/>
              <a:gd name="connsiteX299" fmla="*/ 920116 w 2525033"/>
              <a:gd name="connsiteY299" fmla="*/ 814771 h 861688"/>
              <a:gd name="connsiteX300" fmla="*/ 910197 w 2525033"/>
              <a:gd name="connsiteY300" fmla="*/ 805506 h 861688"/>
              <a:gd name="connsiteX301" fmla="*/ 912583 w 2525033"/>
              <a:gd name="connsiteY301" fmla="*/ 779676 h 861688"/>
              <a:gd name="connsiteX302" fmla="*/ 926462 w 2525033"/>
              <a:gd name="connsiteY302" fmla="*/ 681893 h 861688"/>
              <a:gd name="connsiteX303" fmla="*/ 913970 w 2525033"/>
              <a:gd name="connsiteY303" fmla="*/ 678155 h 861688"/>
              <a:gd name="connsiteX304" fmla="*/ 913970 w 2525033"/>
              <a:gd name="connsiteY304" fmla="*/ 674404 h 861688"/>
              <a:gd name="connsiteX305" fmla="*/ 933795 w 2525033"/>
              <a:gd name="connsiteY305" fmla="*/ 671250 h 861688"/>
              <a:gd name="connsiteX306" fmla="*/ 657395 w 2525033"/>
              <a:gd name="connsiteY306" fmla="*/ 671250 h 861688"/>
              <a:gd name="connsiteX307" fmla="*/ 666315 w 2525033"/>
              <a:gd name="connsiteY307" fmla="*/ 672430 h 861688"/>
              <a:gd name="connsiteX308" fmla="*/ 654809 w 2525033"/>
              <a:gd name="connsiteY308" fmla="*/ 758974 h 861688"/>
              <a:gd name="connsiteX309" fmla="*/ 655009 w 2525033"/>
              <a:gd name="connsiteY309" fmla="*/ 758974 h 861688"/>
              <a:gd name="connsiteX310" fmla="*/ 666115 w 2525033"/>
              <a:gd name="connsiteY310" fmla="*/ 750306 h 861688"/>
              <a:gd name="connsiteX311" fmla="*/ 687726 w 2525033"/>
              <a:gd name="connsiteY311" fmla="*/ 715808 h 861688"/>
              <a:gd name="connsiteX312" fmla="*/ 701018 w 2525033"/>
              <a:gd name="connsiteY312" fmla="*/ 722315 h 861688"/>
              <a:gd name="connsiteX313" fmla="*/ 673847 w 2525033"/>
              <a:gd name="connsiteY313" fmla="*/ 754243 h 861688"/>
              <a:gd name="connsiteX314" fmla="*/ 665328 w 2525033"/>
              <a:gd name="connsiteY314" fmla="*/ 760166 h 861688"/>
              <a:gd name="connsiteX315" fmla="*/ 690312 w 2525033"/>
              <a:gd name="connsiteY315" fmla="*/ 798204 h 861688"/>
              <a:gd name="connsiteX316" fmla="*/ 703204 w 2525033"/>
              <a:gd name="connsiteY316" fmla="*/ 808859 h 861688"/>
              <a:gd name="connsiteX317" fmla="*/ 703204 w 2525033"/>
              <a:gd name="connsiteY317" fmla="*/ 812200 h 861688"/>
              <a:gd name="connsiteX318" fmla="*/ 690899 w 2525033"/>
              <a:gd name="connsiteY318" fmla="*/ 815168 h 861688"/>
              <a:gd name="connsiteX319" fmla="*/ 674447 w 2525033"/>
              <a:gd name="connsiteY319" fmla="*/ 802737 h 861688"/>
              <a:gd name="connsiteX320" fmla="*/ 654022 w 2525033"/>
              <a:gd name="connsiteY320" fmla="*/ 765283 h 861688"/>
              <a:gd name="connsiteX321" fmla="*/ 653823 w 2525033"/>
              <a:gd name="connsiteY321" fmla="*/ 765283 h 861688"/>
              <a:gd name="connsiteX322" fmla="*/ 650450 w 2525033"/>
              <a:gd name="connsiteY322" fmla="*/ 812995 h 861688"/>
              <a:gd name="connsiteX323" fmla="*/ 633398 w 2525033"/>
              <a:gd name="connsiteY323" fmla="*/ 812995 h 861688"/>
              <a:gd name="connsiteX324" fmla="*/ 641330 w 2525033"/>
              <a:gd name="connsiteY324" fmla="*/ 761545 h 861688"/>
              <a:gd name="connsiteX325" fmla="*/ 649463 w 2525033"/>
              <a:gd name="connsiteY325" fmla="*/ 681893 h 861688"/>
              <a:gd name="connsiteX326" fmla="*/ 637158 w 2525033"/>
              <a:gd name="connsiteY326" fmla="*/ 678155 h 861688"/>
              <a:gd name="connsiteX327" fmla="*/ 637158 w 2525033"/>
              <a:gd name="connsiteY327" fmla="*/ 674404 h 861688"/>
              <a:gd name="connsiteX328" fmla="*/ 657395 w 2525033"/>
              <a:gd name="connsiteY328" fmla="*/ 671250 h 861688"/>
              <a:gd name="connsiteX329" fmla="*/ 431488 w 2525033"/>
              <a:gd name="connsiteY329" fmla="*/ 671250 h 861688"/>
              <a:gd name="connsiteX330" fmla="*/ 440408 w 2525033"/>
              <a:gd name="connsiteY330" fmla="*/ 672430 h 861688"/>
              <a:gd name="connsiteX331" fmla="*/ 428902 w 2525033"/>
              <a:gd name="connsiteY331" fmla="*/ 758974 h 861688"/>
              <a:gd name="connsiteX332" fmla="*/ 429102 w 2525033"/>
              <a:gd name="connsiteY332" fmla="*/ 758974 h 861688"/>
              <a:gd name="connsiteX333" fmla="*/ 440208 w 2525033"/>
              <a:gd name="connsiteY333" fmla="*/ 750306 h 861688"/>
              <a:gd name="connsiteX334" fmla="*/ 461819 w 2525033"/>
              <a:gd name="connsiteY334" fmla="*/ 715808 h 861688"/>
              <a:gd name="connsiteX335" fmla="*/ 475111 w 2525033"/>
              <a:gd name="connsiteY335" fmla="*/ 722315 h 861688"/>
              <a:gd name="connsiteX336" fmla="*/ 447940 w 2525033"/>
              <a:gd name="connsiteY336" fmla="*/ 754243 h 861688"/>
              <a:gd name="connsiteX337" fmla="*/ 439421 w 2525033"/>
              <a:gd name="connsiteY337" fmla="*/ 760166 h 861688"/>
              <a:gd name="connsiteX338" fmla="*/ 464405 w 2525033"/>
              <a:gd name="connsiteY338" fmla="*/ 798204 h 861688"/>
              <a:gd name="connsiteX339" fmla="*/ 477297 w 2525033"/>
              <a:gd name="connsiteY339" fmla="*/ 808859 h 861688"/>
              <a:gd name="connsiteX340" fmla="*/ 477297 w 2525033"/>
              <a:gd name="connsiteY340" fmla="*/ 812200 h 861688"/>
              <a:gd name="connsiteX341" fmla="*/ 464992 w 2525033"/>
              <a:gd name="connsiteY341" fmla="*/ 815168 h 861688"/>
              <a:gd name="connsiteX342" fmla="*/ 448540 w 2525033"/>
              <a:gd name="connsiteY342" fmla="*/ 802737 h 861688"/>
              <a:gd name="connsiteX343" fmla="*/ 428115 w 2525033"/>
              <a:gd name="connsiteY343" fmla="*/ 765283 h 861688"/>
              <a:gd name="connsiteX344" fmla="*/ 427916 w 2525033"/>
              <a:gd name="connsiteY344" fmla="*/ 765283 h 861688"/>
              <a:gd name="connsiteX345" fmla="*/ 424543 w 2525033"/>
              <a:gd name="connsiteY345" fmla="*/ 812995 h 861688"/>
              <a:gd name="connsiteX346" fmla="*/ 407491 w 2525033"/>
              <a:gd name="connsiteY346" fmla="*/ 812995 h 861688"/>
              <a:gd name="connsiteX347" fmla="*/ 415423 w 2525033"/>
              <a:gd name="connsiteY347" fmla="*/ 761545 h 861688"/>
              <a:gd name="connsiteX348" fmla="*/ 423556 w 2525033"/>
              <a:gd name="connsiteY348" fmla="*/ 681893 h 861688"/>
              <a:gd name="connsiteX349" fmla="*/ 411251 w 2525033"/>
              <a:gd name="connsiteY349" fmla="*/ 678155 h 861688"/>
              <a:gd name="connsiteX350" fmla="*/ 411251 w 2525033"/>
              <a:gd name="connsiteY350" fmla="*/ 674404 h 861688"/>
              <a:gd name="connsiteX351" fmla="*/ 431488 w 2525033"/>
              <a:gd name="connsiteY351" fmla="*/ 671250 h 861688"/>
              <a:gd name="connsiteX352" fmla="*/ 1018166 w 2525033"/>
              <a:gd name="connsiteY352" fmla="*/ 529643 h 861688"/>
              <a:gd name="connsiteX353" fmla="*/ 1011820 w 2525033"/>
              <a:gd name="connsiteY353" fmla="*/ 579515 h 861688"/>
              <a:gd name="connsiteX354" fmla="*/ 1024512 w 2525033"/>
              <a:gd name="connsiteY354" fmla="*/ 580310 h 861688"/>
              <a:gd name="connsiteX355" fmla="*/ 1055242 w 2525033"/>
              <a:gd name="connsiteY355" fmla="*/ 553101 h 861688"/>
              <a:gd name="connsiteX356" fmla="*/ 1018166 w 2525033"/>
              <a:gd name="connsiteY356" fmla="*/ 529643 h 861688"/>
              <a:gd name="connsiteX357" fmla="*/ 2068710 w 2525033"/>
              <a:gd name="connsiteY357" fmla="*/ 504209 h 861688"/>
              <a:gd name="connsiteX358" fmla="*/ 2038967 w 2525033"/>
              <a:gd name="connsiteY358" fmla="*/ 554479 h 861688"/>
              <a:gd name="connsiteX359" fmla="*/ 2048885 w 2525033"/>
              <a:gd name="connsiteY359" fmla="*/ 578335 h 861688"/>
              <a:gd name="connsiteX360" fmla="*/ 2073470 w 2525033"/>
              <a:gd name="connsiteY360" fmla="*/ 538112 h 861688"/>
              <a:gd name="connsiteX361" fmla="*/ 2079016 w 2525033"/>
              <a:gd name="connsiteY361" fmla="*/ 505389 h 861688"/>
              <a:gd name="connsiteX362" fmla="*/ 2068710 w 2525033"/>
              <a:gd name="connsiteY362" fmla="*/ 504209 h 861688"/>
              <a:gd name="connsiteX363" fmla="*/ 1731512 w 2525033"/>
              <a:gd name="connsiteY363" fmla="*/ 504209 h 861688"/>
              <a:gd name="connsiteX364" fmla="*/ 1700982 w 2525033"/>
              <a:gd name="connsiteY364" fmla="*/ 554479 h 861688"/>
              <a:gd name="connsiteX365" fmla="*/ 1710900 w 2525033"/>
              <a:gd name="connsiteY365" fmla="*/ 578335 h 861688"/>
              <a:gd name="connsiteX366" fmla="*/ 1735485 w 2525033"/>
              <a:gd name="connsiteY366" fmla="*/ 537926 h 861688"/>
              <a:gd name="connsiteX367" fmla="*/ 1741031 w 2525033"/>
              <a:gd name="connsiteY367" fmla="*/ 505190 h 861688"/>
              <a:gd name="connsiteX368" fmla="*/ 1731512 w 2525033"/>
              <a:gd name="connsiteY368" fmla="*/ 504209 h 861688"/>
              <a:gd name="connsiteX369" fmla="*/ 1557023 w 2525033"/>
              <a:gd name="connsiteY369" fmla="*/ 504209 h 861688"/>
              <a:gd name="connsiteX370" fmla="*/ 1527280 w 2525033"/>
              <a:gd name="connsiteY370" fmla="*/ 554479 h 861688"/>
              <a:gd name="connsiteX371" fmla="*/ 1537186 w 2525033"/>
              <a:gd name="connsiteY371" fmla="*/ 578335 h 861688"/>
              <a:gd name="connsiteX372" fmla="*/ 1561783 w 2525033"/>
              <a:gd name="connsiteY372" fmla="*/ 538112 h 861688"/>
              <a:gd name="connsiteX373" fmla="*/ 1567342 w 2525033"/>
              <a:gd name="connsiteY373" fmla="*/ 505389 h 861688"/>
              <a:gd name="connsiteX374" fmla="*/ 1557023 w 2525033"/>
              <a:gd name="connsiteY374" fmla="*/ 504209 h 861688"/>
              <a:gd name="connsiteX375" fmla="*/ 830085 w 2525033"/>
              <a:gd name="connsiteY375" fmla="*/ 504209 h 861688"/>
              <a:gd name="connsiteX376" fmla="*/ 800342 w 2525033"/>
              <a:gd name="connsiteY376" fmla="*/ 554479 h 861688"/>
              <a:gd name="connsiteX377" fmla="*/ 810248 w 2525033"/>
              <a:gd name="connsiteY377" fmla="*/ 578335 h 861688"/>
              <a:gd name="connsiteX378" fmla="*/ 834845 w 2525033"/>
              <a:gd name="connsiteY378" fmla="*/ 538112 h 861688"/>
              <a:gd name="connsiteX379" fmla="*/ 840404 w 2525033"/>
              <a:gd name="connsiteY379" fmla="*/ 505389 h 861688"/>
              <a:gd name="connsiteX380" fmla="*/ 830085 w 2525033"/>
              <a:gd name="connsiteY380" fmla="*/ 504209 h 861688"/>
              <a:gd name="connsiteX381" fmla="*/ 2415566 w 2525033"/>
              <a:gd name="connsiteY381" fmla="*/ 503613 h 861688"/>
              <a:gd name="connsiteX382" fmla="*/ 2394342 w 2525033"/>
              <a:gd name="connsiteY382" fmla="*/ 541266 h 861688"/>
              <a:gd name="connsiteX383" fmla="*/ 2425085 w 2525033"/>
              <a:gd name="connsiteY383" fmla="*/ 516429 h 861688"/>
              <a:gd name="connsiteX384" fmla="*/ 2415566 w 2525033"/>
              <a:gd name="connsiteY384" fmla="*/ 503613 h 861688"/>
              <a:gd name="connsiteX385" fmla="*/ 2221439 w 2525033"/>
              <a:gd name="connsiteY385" fmla="*/ 503613 h 861688"/>
              <a:gd name="connsiteX386" fmla="*/ 2200215 w 2525033"/>
              <a:gd name="connsiteY386" fmla="*/ 541266 h 861688"/>
              <a:gd name="connsiteX387" fmla="*/ 2230958 w 2525033"/>
              <a:gd name="connsiteY387" fmla="*/ 516429 h 861688"/>
              <a:gd name="connsiteX388" fmla="*/ 2221439 w 2525033"/>
              <a:gd name="connsiteY388" fmla="*/ 503613 h 861688"/>
              <a:gd name="connsiteX389" fmla="*/ 1872773 w 2525033"/>
              <a:gd name="connsiteY389" fmla="*/ 503613 h 861688"/>
              <a:gd name="connsiteX390" fmla="*/ 1851549 w 2525033"/>
              <a:gd name="connsiteY390" fmla="*/ 541266 h 861688"/>
              <a:gd name="connsiteX391" fmla="*/ 1882292 w 2525033"/>
              <a:gd name="connsiteY391" fmla="*/ 516429 h 861688"/>
              <a:gd name="connsiteX392" fmla="*/ 1872773 w 2525033"/>
              <a:gd name="connsiteY392" fmla="*/ 503613 h 861688"/>
              <a:gd name="connsiteX393" fmla="*/ 1346058 w 2525033"/>
              <a:gd name="connsiteY393" fmla="*/ 503613 h 861688"/>
              <a:gd name="connsiteX394" fmla="*/ 1324834 w 2525033"/>
              <a:gd name="connsiteY394" fmla="*/ 541266 h 861688"/>
              <a:gd name="connsiteX395" fmla="*/ 1355577 w 2525033"/>
              <a:gd name="connsiteY395" fmla="*/ 516429 h 861688"/>
              <a:gd name="connsiteX396" fmla="*/ 1346058 w 2525033"/>
              <a:gd name="connsiteY396" fmla="*/ 503613 h 861688"/>
              <a:gd name="connsiteX397" fmla="*/ 647476 w 2525033"/>
              <a:gd name="connsiteY397" fmla="*/ 503613 h 861688"/>
              <a:gd name="connsiteX398" fmla="*/ 626252 w 2525033"/>
              <a:gd name="connsiteY398" fmla="*/ 541266 h 861688"/>
              <a:gd name="connsiteX399" fmla="*/ 656995 w 2525033"/>
              <a:gd name="connsiteY399" fmla="*/ 516429 h 861688"/>
              <a:gd name="connsiteX400" fmla="*/ 647476 w 2525033"/>
              <a:gd name="connsiteY400" fmla="*/ 503613 h 861688"/>
              <a:gd name="connsiteX401" fmla="*/ 469789 w 2525033"/>
              <a:gd name="connsiteY401" fmla="*/ 503613 h 861688"/>
              <a:gd name="connsiteX402" fmla="*/ 448565 w 2525033"/>
              <a:gd name="connsiteY402" fmla="*/ 541266 h 861688"/>
              <a:gd name="connsiteX403" fmla="*/ 479308 w 2525033"/>
              <a:gd name="connsiteY403" fmla="*/ 516429 h 861688"/>
              <a:gd name="connsiteX404" fmla="*/ 469789 w 2525033"/>
              <a:gd name="connsiteY404" fmla="*/ 503613 h 861688"/>
              <a:gd name="connsiteX405" fmla="*/ 1108471 w 2525033"/>
              <a:gd name="connsiteY405" fmla="*/ 493368 h 861688"/>
              <a:gd name="connsiteX406" fmla="*/ 1117403 w 2525033"/>
              <a:gd name="connsiteY406" fmla="*/ 494548 h 861688"/>
              <a:gd name="connsiteX407" fmla="*/ 1108471 w 2525033"/>
              <a:gd name="connsiteY407" fmla="*/ 552505 h 861688"/>
              <a:gd name="connsiteX408" fmla="*/ 1106884 w 2525033"/>
              <a:gd name="connsiteY408" fmla="*/ 573604 h 861688"/>
              <a:gd name="connsiteX409" fmla="*/ 1114817 w 2525033"/>
              <a:gd name="connsiteY409" fmla="*/ 584843 h 861688"/>
              <a:gd name="connsiteX410" fmla="*/ 1114817 w 2525033"/>
              <a:gd name="connsiteY410" fmla="*/ 588196 h 861688"/>
              <a:gd name="connsiteX411" fmla="*/ 1099939 w 2525033"/>
              <a:gd name="connsiteY411" fmla="*/ 590953 h 861688"/>
              <a:gd name="connsiteX412" fmla="*/ 1090420 w 2525033"/>
              <a:gd name="connsiteY412" fmla="*/ 581887 h 861688"/>
              <a:gd name="connsiteX413" fmla="*/ 1093206 w 2525033"/>
              <a:gd name="connsiteY413" fmla="*/ 555858 h 861688"/>
              <a:gd name="connsiteX414" fmla="*/ 1099552 w 2525033"/>
              <a:gd name="connsiteY414" fmla="*/ 515846 h 861688"/>
              <a:gd name="connsiteX415" fmla="*/ 1100538 w 2525033"/>
              <a:gd name="connsiteY415" fmla="*/ 504210 h 861688"/>
              <a:gd name="connsiteX416" fmla="*/ 1088646 w 2525033"/>
              <a:gd name="connsiteY416" fmla="*/ 500459 h 861688"/>
              <a:gd name="connsiteX417" fmla="*/ 1088646 w 2525033"/>
              <a:gd name="connsiteY417" fmla="*/ 496721 h 861688"/>
              <a:gd name="connsiteX418" fmla="*/ 1108471 w 2525033"/>
              <a:gd name="connsiteY418" fmla="*/ 493368 h 861688"/>
              <a:gd name="connsiteX419" fmla="*/ 587914 w 2525033"/>
              <a:gd name="connsiteY419" fmla="*/ 493368 h 861688"/>
              <a:gd name="connsiteX420" fmla="*/ 596833 w 2525033"/>
              <a:gd name="connsiteY420" fmla="*/ 494548 h 861688"/>
              <a:gd name="connsiteX421" fmla="*/ 587914 w 2525033"/>
              <a:gd name="connsiteY421" fmla="*/ 552505 h 861688"/>
              <a:gd name="connsiteX422" fmla="*/ 586327 w 2525033"/>
              <a:gd name="connsiteY422" fmla="*/ 573604 h 861688"/>
              <a:gd name="connsiteX423" fmla="*/ 594260 w 2525033"/>
              <a:gd name="connsiteY423" fmla="*/ 584843 h 861688"/>
              <a:gd name="connsiteX424" fmla="*/ 594260 w 2525033"/>
              <a:gd name="connsiteY424" fmla="*/ 588196 h 861688"/>
              <a:gd name="connsiteX425" fmla="*/ 579394 w 2525033"/>
              <a:gd name="connsiteY425" fmla="*/ 590953 h 861688"/>
              <a:gd name="connsiteX426" fmla="*/ 569875 w 2525033"/>
              <a:gd name="connsiteY426" fmla="*/ 581887 h 861688"/>
              <a:gd name="connsiteX427" fmla="*/ 572649 w 2525033"/>
              <a:gd name="connsiteY427" fmla="*/ 555858 h 861688"/>
              <a:gd name="connsiteX428" fmla="*/ 578995 w 2525033"/>
              <a:gd name="connsiteY428" fmla="*/ 515846 h 861688"/>
              <a:gd name="connsiteX429" fmla="*/ 579981 w 2525033"/>
              <a:gd name="connsiteY429" fmla="*/ 504210 h 861688"/>
              <a:gd name="connsiteX430" fmla="*/ 568089 w 2525033"/>
              <a:gd name="connsiteY430" fmla="*/ 500459 h 861688"/>
              <a:gd name="connsiteX431" fmla="*/ 568089 w 2525033"/>
              <a:gd name="connsiteY431" fmla="*/ 496721 h 861688"/>
              <a:gd name="connsiteX432" fmla="*/ 587914 w 2525033"/>
              <a:gd name="connsiteY432" fmla="*/ 493368 h 861688"/>
              <a:gd name="connsiteX433" fmla="*/ 524230 w 2525033"/>
              <a:gd name="connsiteY433" fmla="*/ 493368 h 861688"/>
              <a:gd name="connsiteX434" fmla="*/ 532562 w 2525033"/>
              <a:gd name="connsiteY434" fmla="*/ 494746 h 861688"/>
              <a:gd name="connsiteX435" fmla="*/ 526603 w 2525033"/>
              <a:gd name="connsiteY435" fmla="*/ 523334 h 861688"/>
              <a:gd name="connsiteX436" fmla="*/ 526803 w 2525033"/>
              <a:gd name="connsiteY436" fmla="*/ 523334 h 861688"/>
              <a:gd name="connsiteX437" fmla="*/ 537321 w 2525033"/>
              <a:gd name="connsiteY437" fmla="*/ 505985 h 861688"/>
              <a:gd name="connsiteX438" fmla="*/ 553973 w 2525033"/>
              <a:gd name="connsiteY438" fmla="*/ 493567 h 861688"/>
              <a:gd name="connsiteX439" fmla="*/ 560519 w 2525033"/>
              <a:gd name="connsiteY439" fmla="*/ 500856 h 861688"/>
              <a:gd name="connsiteX440" fmla="*/ 558333 w 2525033"/>
              <a:gd name="connsiteY440" fmla="*/ 511102 h 861688"/>
              <a:gd name="connsiteX441" fmla="*/ 552187 w 2525033"/>
              <a:gd name="connsiteY441" fmla="*/ 510319 h 861688"/>
              <a:gd name="connsiteX442" fmla="*/ 525417 w 2525033"/>
              <a:gd name="connsiteY442" fmla="*/ 560391 h 861688"/>
              <a:gd name="connsiteX443" fmla="*/ 523830 w 2525033"/>
              <a:gd name="connsiteY443" fmla="*/ 589177 h 861688"/>
              <a:gd name="connsiteX444" fmla="*/ 507378 w 2525033"/>
              <a:gd name="connsiteY444" fmla="*/ 589177 h 861688"/>
              <a:gd name="connsiteX445" fmla="*/ 517084 w 2525033"/>
              <a:gd name="connsiteY445" fmla="*/ 504209 h 861688"/>
              <a:gd name="connsiteX446" fmla="*/ 504992 w 2525033"/>
              <a:gd name="connsiteY446" fmla="*/ 500459 h 861688"/>
              <a:gd name="connsiteX447" fmla="*/ 504992 w 2525033"/>
              <a:gd name="connsiteY447" fmla="*/ 496721 h 861688"/>
              <a:gd name="connsiteX448" fmla="*/ 524230 w 2525033"/>
              <a:gd name="connsiteY448" fmla="*/ 493368 h 861688"/>
              <a:gd name="connsiteX449" fmla="*/ 292077 w 2525033"/>
              <a:gd name="connsiteY449" fmla="*/ 493368 h 861688"/>
              <a:gd name="connsiteX450" fmla="*/ 300996 w 2525033"/>
              <a:gd name="connsiteY450" fmla="*/ 494548 h 861688"/>
              <a:gd name="connsiteX451" fmla="*/ 292077 w 2525033"/>
              <a:gd name="connsiteY451" fmla="*/ 552505 h 861688"/>
              <a:gd name="connsiteX452" fmla="*/ 290490 w 2525033"/>
              <a:gd name="connsiteY452" fmla="*/ 573604 h 861688"/>
              <a:gd name="connsiteX453" fmla="*/ 298423 w 2525033"/>
              <a:gd name="connsiteY453" fmla="*/ 584843 h 861688"/>
              <a:gd name="connsiteX454" fmla="*/ 298423 w 2525033"/>
              <a:gd name="connsiteY454" fmla="*/ 588196 h 861688"/>
              <a:gd name="connsiteX455" fmla="*/ 283557 w 2525033"/>
              <a:gd name="connsiteY455" fmla="*/ 590953 h 861688"/>
              <a:gd name="connsiteX456" fmla="*/ 274038 w 2525033"/>
              <a:gd name="connsiteY456" fmla="*/ 581887 h 861688"/>
              <a:gd name="connsiteX457" fmla="*/ 276812 w 2525033"/>
              <a:gd name="connsiteY457" fmla="*/ 555858 h 861688"/>
              <a:gd name="connsiteX458" fmla="*/ 283158 w 2525033"/>
              <a:gd name="connsiteY458" fmla="*/ 515846 h 861688"/>
              <a:gd name="connsiteX459" fmla="*/ 284144 w 2525033"/>
              <a:gd name="connsiteY459" fmla="*/ 504210 h 861688"/>
              <a:gd name="connsiteX460" fmla="*/ 272252 w 2525033"/>
              <a:gd name="connsiteY460" fmla="*/ 500459 h 861688"/>
              <a:gd name="connsiteX461" fmla="*/ 272252 w 2525033"/>
              <a:gd name="connsiteY461" fmla="*/ 496721 h 861688"/>
              <a:gd name="connsiteX462" fmla="*/ 292077 w 2525033"/>
              <a:gd name="connsiteY462" fmla="*/ 493368 h 861688"/>
              <a:gd name="connsiteX463" fmla="*/ 160267 w 2525033"/>
              <a:gd name="connsiteY463" fmla="*/ 493368 h 861688"/>
              <a:gd name="connsiteX464" fmla="*/ 169193 w 2525033"/>
              <a:gd name="connsiteY464" fmla="*/ 494548 h 861688"/>
              <a:gd name="connsiteX465" fmla="*/ 160267 w 2525033"/>
              <a:gd name="connsiteY465" fmla="*/ 552505 h 861688"/>
              <a:gd name="connsiteX466" fmla="*/ 158681 w 2525033"/>
              <a:gd name="connsiteY466" fmla="*/ 573604 h 861688"/>
              <a:gd name="connsiteX467" fmla="*/ 166619 w 2525033"/>
              <a:gd name="connsiteY467" fmla="*/ 584843 h 861688"/>
              <a:gd name="connsiteX468" fmla="*/ 166619 w 2525033"/>
              <a:gd name="connsiteY468" fmla="*/ 588196 h 861688"/>
              <a:gd name="connsiteX469" fmla="*/ 151741 w 2525033"/>
              <a:gd name="connsiteY469" fmla="*/ 590953 h 861688"/>
              <a:gd name="connsiteX470" fmla="*/ 142222 w 2525033"/>
              <a:gd name="connsiteY470" fmla="*/ 581887 h 861688"/>
              <a:gd name="connsiteX471" fmla="*/ 144996 w 2525033"/>
              <a:gd name="connsiteY471" fmla="*/ 555858 h 861688"/>
              <a:gd name="connsiteX472" fmla="*/ 151342 w 2525033"/>
              <a:gd name="connsiteY472" fmla="*/ 515846 h 861688"/>
              <a:gd name="connsiteX473" fmla="*/ 152335 w 2525033"/>
              <a:gd name="connsiteY473" fmla="*/ 504210 h 861688"/>
              <a:gd name="connsiteX474" fmla="*/ 140436 w 2525033"/>
              <a:gd name="connsiteY474" fmla="*/ 500459 h 861688"/>
              <a:gd name="connsiteX475" fmla="*/ 140436 w 2525033"/>
              <a:gd name="connsiteY475" fmla="*/ 496721 h 861688"/>
              <a:gd name="connsiteX476" fmla="*/ 160267 w 2525033"/>
              <a:gd name="connsiteY476" fmla="*/ 493368 h 861688"/>
              <a:gd name="connsiteX477" fmla="*/ 2074069 w 2525033"/>
              <a:gd name="connsiteY477" fmla="*/ 493169 h 861688"/>
              <a:gd name="connsiteX478" fmla="*/ 2096081 w 2525033"/>
              <a:gd name="connsiteY478" fmla="*/ 496323 h 861688"/>
              <a:gd name="connsiteX479" fmla="*/ 2089135 w 2525033"/>
              <a:gd name="connsiteY479" fmla="*/ 530822 h 861688"/>
              <a:gd name="connsiteX480" fmla="*/ 2084575 w 2525033"/>
              <a:gd name="connsiteY480" fmla="*/ 567879 h 861688"/>
              <a:gd name="connsiteX481" fmla="*/ 2094094 w 2525033"/>
              <a:gd name="connsiteY481" fmla="*/ 583849 h 861688"/>
              <a:gd name="connsiteX482" fmla="*/ 2094094 w 2525033"/>
              <a:gd name="connsiteY482" fmla="*/ 587997 h 861688"/>
              <a:gd name="connsiteX483" fmla="*/ 2076443 w 2525033"/>
              <a:gd name="connsiteY483" fmla="*/ 590952 h 861688"/>
              <a:gd name="connsiteX484" fmla="*/ 2068111 w 2525033"/>
              <a:gd name="connsiteY484" fmla="*/ 589574 h 861688"/>
              <a:gd name="connsiteX485" fmla="*/ 2072670 w 2525033"/>
              <a:gd name="connsiteY485" fmla="*/ 560192 h 861688"/>
              <a:gd name="connsiteX486" fmla="*/ 2072483 w 2525033"/>
              <a:gd name="connsiteY486" fmla="*/ 560192 h 861688"/>
              <a:gd name="connsiteX487" fmla="*/ 2041740 w 2525033"/>
              <a:gd name="connsiteY487" fmla="*/ 591933 h 861688"/>
              <a:gd name="connsiteX488" fmla="*/ 2023689 w 2525033"/>
              <a:gd name="connsiteY488" fmla="*/ 557236 h 861688"/>
              <a:gd name="connsiteX489" fmla="*/ 2074069 w 2525033"/>
              <a:gd name="connsiteY489" fmla="*/ 493169 h 861688"/>
              <a:gd name="connsiteX490" fmla="*/ 1562382 w 2525033"/>
              <a:gd name="connsiteY490" fmla="*/ 493169 h 861688"/>
              <a:gd name="connsiteX491" fmla="*/ 1584394 w 2525033"/>
              <a:gd name="connsiteY491" fmla="*/ 496323 h 861688"/>
              <a:gd name="connsiteX492" fmla="*/ 1577448 w 2525033"/>
              <a:gd name="connsiteY492" fmla="*/ 530822 h 861688"/>
              <a:gd name="connsiteX493" fmla="*/ 1572888 w 2525033"/>
              <a:gd name="connsiteY493" fmla="*/ 567879 h 861688"/>
              <a:gd name="connsiteX494" fmla="*/ 1582407 w 2525033"/>
              <a:gd name="connsiteY494" fmla="*/ 583849 h 861688"/>
              <a:gd name="connsiteX495" fmla="*/ 1582407 w 2525033"/>
              <a:gd name="connsiteY495" fmla="*/ 587997 h 861688"/>
              <a:gd name="connsiteX496" fmla="*/ 1564756 w 2525033"/>
              <a:gd name="connsiteY496" fmla="*/ 590952 h 861688"/>
              <a:gd name="connsiteX497" fmla="*/ 1556424 w 2525033"/>
              <a:gd name="connsiteY497" fmla="*/ 589574 h 861688"/>
              <a:gd name="connsiteX498" fmla="*/ 1560996 w 2525033"/>
              <a:gd name="connsiteY498" fmla="*/ 560192 h 861688"/>
              <a:gd name="connsiteX499" fmla="*/ 1560796 w 2525033"/>
              <a:gd name="connsiteY499" fmla="*/ 560192 h 861688"/>
              <a:gd name="connsiteX500" fmla="*/ 1530053 w 2525033"/>
              <a:gd name="connsiteY500" fmla="*/ 591933 h 861688"/>
              <a:gd name="connsiteX501" fmla="*/ 1512002 w 2525033"/>
              <a:gd name="connsiteY501" fmla="*/ 557236 h 861688"/>
              <a:gd name="connsiteX502" fmla="*/ 1562382 w 2525033"/>
              <a:gd name="connsiteY502" fmla="*/ 493169 h 861688"/>
              <a:gd name="connsiteX503" fmla="*/ 835444 w 2525033"/>
              <a:gd name="connsiteY503" fmla="*/ 493169 h 861688"/>
              <a:gd name="connsiteX504" fmla="*/ 857456 w 2525033"/>
              <a:gd name="connsiteY504" fmla="*/ 496323 h 861688"/>
              <a:gd name="connsiteX505" fmla="*/ 850510 w 2525033"/>
              <a:gd name="connsiteY505" fmla="*/ 530822 h 861688"/>
              <a:gd name="connsiteX506" fmla="*/ 845950 w 2525033"/>
              <a:gd name="connsiteY506" fmla="*/ 567879 h 861688"/>
              <a:gd name="connsiteX507" fmla="*/ 855469 w 2525033"/>
              <a:gd name="connsiteY507" fmla="*/ 583849 h 861688"/>
              <a:gd name="connsiteX508" fmla="*/ 855469 w 2525033"/>
              <a:gd name="connsiteY508" fmla="*/ 587997 h 861688"/>
              <a:gd name="connsiteX509" fmla="*/ 837818 w 2525033"/>
              <a:gd name="connsiteY509" fmla="*/ 590952 h 861688"/>
              <a:gd name="connsiteX510" fmla="*/ 829486 w 2525033"/>
              <a:gd name="connsiteY510" fmla="*/ 589574 h 861688"/>
              <a:gd name="connsiteX511" fmla="*/ 834058 w 2525033"/>
              <a:gd name="connsiteY511" fmla="*/ 560192 h 861688"/>
              <a:gd name="connsiteX512" fmla="*/ 833858 w 2525033"/>
              <a:gd name="connsiteY512" fmla="*/ 560192 h 861688"/>
              <a:gd name="connsiteX513" fmla="*/ 803115 w 2525033"/>
              <a:gd name="connsiteY513" fmla="*/ 591933 h 861688"/>
              <a:gd name="connsiteX514" fmla="*/ 785064 w 2525033"/>
              <a:gd name="connsiteY514" fmla="*/ 557236 h 861688"/>
              <a:gd name="connsiteX515" fmla="*/ 835444 w 2525033"/>
              <a:gd name="connsiteY515" fmla="*/ 493169 h 861688"/>
              <a:gd name="connsiteX516" fmla="*/ 767825 w 2525033"/>
              <a:gd name="connsiteY516" fmla="*/ 493169 h 861688"/>
              <a:gd name="connsiteX517" fmla="*/ 778543 w 2525033"/>
              <a:gd name="connsiteY517" fmla="*/ 504991 h 861688"/>
              <a:gd name="connsiteX518" fmla="*/ 740067 w 2525033"/>
              <a:gd name="connsiteY518" fmla="*/ 585240 h 861688"/>
              <a:gd name="connsiteX519" fmla="*/ 729561 w 2525033"/>
              <a:gd name="connsiteY519" fmla="*/ 592529 h 861688"/>
              <a:gd name="connsiteX520" fmla="*/ 725589 w 2525033"/>
              <a:gd name="connsiteY520" fmla="*/ 592529 h 861688"/>
              <a:gd name="connsiteX521" fmla="*/ 717457 w 2525033"/>
              <a:gd name="connsiteY521" fmla="*/ 503812 h 861688"/>
              <a:gd name="connsiteX522" fmla="*/ 708937 w 2525033"/>
              <a:gd name="connsiteY522" fmla="*/ 500459 h 861688"/>
              <a:gd name="connsiteX523" fmla="*/ 708937 w 2525033"/>
              <a:gd name="connsiteY523" fmla="*/ 496323 h 861688"/>
              <a:gd name="connsiteX524" fmla="*/ 725189 w 2525033"/>
              <a:gd name="connsiteY524" fmla="*/ 493368 h 861688"/>
              <a:gd name="connsiteX525" fmla="*/ 733322 w 2525033"/>
              <a:gd name="connsiteY525" fmla="*/ 494547 h 861688"/>
              <a:gd name="connsiteX526" fmla="*/ 737694 w 2525033"/>
              <a:gd name="connsiteY526" fmla="*/ 575181 h 861688"/>
              <a:gd name="connsiteX527" fmla="*/ 737881 w 2525033"/>
              <a:gd name="connsiteY527" fmla="*/ 575181 h 861688"/>
              <a:gd name="connsiteX528" fmla="*/ 762878 w 2525033"/>
              <a:gd name="connsiteY528" fmla="*/ 510120 h 861688"/>
              <a:gd name="connsiteX529" fmla="*/ 755532 w 2525033"/>
              <a:gd name="connsiteY529" fmla="*/ 499279 h 861688"/>
              <a:gd name="connsiteX530" fmla="*/ 755532 w 2525033"/>
              <a:gd name="connsiteY530" fmla="*/ 496125 h 861688"/>
              <a:gd name="connsiteX531" fmla="*/ 767825 w 2525033"/>
              <a:gd name="connsiteY531" fmla="*/ 493169 h 861688"/>
              <a:gd name="connsiteX532" fmla="*/ 2508182 w 2525033"/>
              <a:gd name="connsiteY532" fmla="*/ 492970 h 861688"/>
              <a:gd name="connsiteX533" fmla="*/ 2523847 w 2525033"/>
              <a:gd name="connsiteY533" fmla="*/ 511101 h 861688"/>
              <a:gd name="connsiteX534" fmla="*/ 2520874 w 2525033"/>
              <a:gd name="connsiteY534" fmla="*/ 535950 h 861688"/>
              <a:gd name="connsiteX535" fmla="*/ 2517301 w 2525033"/>
              <a:gd name="connsiteY535" fmla="*/ 557236 h 861688"/>
              <a:gd name="connsiteX536" fmla="*/ 2515714 w 2525033"/>
              <a:gd name="connsiteY536" fmla="*/ 573603 h 861688"/>
              <a:gd name="connsiteX537" fmla="*/ 2525033 w 2525033"/>
              <a:gd name="connsiteY537" fmla="*/ 583849 h 861688"/>
              <a:gd name="connsiteX538" fmla="*/ 2525033 w 2525033"/>
              <a:gd name="connsiteY538" fmla="*/ 587202 h 861688"/>
              <a:gd name="connsiteX539" fmla="*/ 2509168 w 2525033"/>
              <a:gd name="connsiteY539" fmla="*/ 590952 h 861688"/>
              <a:gd name="connsiteX540" fmla="*/ 2499450 w 2525033"/>
              <a:gd name="connsiteY540" fmla="*/ 581886 h 861688"/>
              <a:gd name="connsiteX541" fmla="*/ 2501836 w 2525033"/>
              <a:gd name="connsiteY541" fmla="*/ 560986 h 861688"/>
              <a:gd name="connsiteX542" fmla="*/ 2505596 w 2525033"/>
              <a:gd name="connsiteY542" fmla="*/ 538310 h 861688"/>
              <a:gd name="connsiteX543" fmla="*/ 2507582 w 2525033"/>
              <a:gd name="connsiteY543" fmla="*/ 518403 h 861688"/>
              <a:gd name="connsiteX544" fmla="*/ 2498863 w 2525033"/>
              <a:gd name="connsiteY544" fmla="*/ 506568 h 861688"/>
              <a:gd name="connsiteX545" fmla="*/ 2471093 w 2525033"/>
              <a:gd name="connsiteY545" fmla="*/ 555857 h 861688"/>
              <a:gd name="connsiteX546" fmla="*/ 2469906 w 2525033"/>
              <a:gd name="connsiteY546" fmla="*/ 589176 h 861688"/>
              <a:gd name="connsiteX547" fmla="*/ 2453054 w 2525033"/>
              <a:gd name="connsiteY547" fmla="*/ 589176 h 861688"/>
              <a:gd name="connsiteX548" fmla="*/ 2462960 w 2525033"/>
              <a:gd name="connsiteY548" fmla="*/ 504209 h 861688"/>
              <a:gd name="connsiteX549" fmla="*/ 2450868 w 2525033"/>
              <a:gd name="connsiteY549" fmla="*/ 500458 h 861688"/>
              <a:gd name="connsiteX550" fmla="*/ 2450868 w 2525033"/>
              <a:gd name="connsiteY550" fmla="*/ 496720 h 861688"/>
              <a:gd name="connsiteX551" fmla="*/ 2470506 w 2525033"/>
              <a:gd name="connsiteY551" fmla="*/ 493367 h 861688"/>
              <a:gd name="connsiteX552" fmla="*/ 2478638 w 2525033"/>
              <a:gd name="connsiteY552" fmla="*/ 494746 h 861688"/>
              <a:gd name="connsiteX553" fmla="*/ 2472292 w 2525033"/>
              <a:gd name="connsiteY553" fmla="*/ 524910 h 861688"/>
              <a:gd name="connsiteX554" fmla="*/ 2472479 w 2525033"/>
              <a:gd name="connsiteY554" fmla="*/ 524910 h 861688"/>
              <a:gd name="connsiteX555" fmla="*/ 2508182 w 2525033"/>
              <a:gd name="connsiteY555" fmla="*/ 492970 h 861688"/>
              <a:gd name="connsiteX556" fmla="*/ 2314055 w 2525033"/>
              <a:gd name="connsiteY556" fmla="*/ 492970 h 861688"/>
              <a:gd name="connsiteX557" fmla="*/ 2329720 w 2525033"/>
              <a:gd name="connsiteY557" fmla="*/ 511101 h 861688"/>
              <a:gd name="connsiteX558" fmla="*/ 2326747 w 2525033"/>
              <a:gd name="connsiteY558" fmla="*/ 535950 h 861688"/>
              <a:gd name="connsiteX559" fmla="*/ 2323174 w 2525033"/>
              <a:gd name="connsiteY559" fmla="*/ 557236 h 861688"/>
              <a:gd name="connsiteX560" fmla="*/ 2321587 w 2525033"/>
              <a:gd name="connsiteY560" fmla="*/ 573603 h 861688"/>
              <a:gd name="connsiteX561" fmla="*/ 2330906 w 2525033"/>
              <a:gd name="connsiteY561" fmla="*/ 583849 h 861688"/>
              <a:gd name="connsiteX562" fmla="*/ 2330906 w 2525033"/>
              <a:gd name="connsiteY562" fmla="*/ 587202 h 861688"/>
              <a:gd name="connsiteX563" fmla="*/ 2315041 w 2525033"/>
              <a:gd name="connsiteY563" fmla="*/ 590952 h 861688"/>
              <a:gd name="connsiteX564" fmla="*/ 2305323 w 2525033"/>
              <a:gd name="connsiteY564" fmla="*/ 581886 h 861688"/>
              <a:gd name="connsiteX565" fmla="*/ 2307709 w 2525033"/>
              <a:gd name="connsiteY565" fmla="*/ 560986 h 861688"/>
              <a:gd name="connsiteX566" fmla="*/ 2311469 w 2525033"/>
              <a:gd name="connsiteY566" fmla="*/ 538310 h 861688"/>
              <a:gd name="connsiteX567" fmla="*/ 2313455 w 2525033"/>
              <a:gd name="connsiteY567" fmla="*/ 518403 h 861688"/>
              <a:gd name="connsiteX568" fmla="*/ 2304736 w 2525033"/>
              <a:gd name="connsiteY568" fmla="*/ 506568 h 861688"/>
              <a:gd name="connsiteX569" fmla="*/ 2276966 w 2525033"/>
              <a:gd name="connsiteY569" fmla="*/ 555857 h 861688"/>
              <a:gd name="connsiteX570" fmla="*/ 2275779 w 2525033"/>
              <a:gd name="connsiteY570" fmla="*/ 589176 h 861688"/>
              <a:gd name="connsiteX571" fmla="*/ 2258927 w 2525033"/>
              <a:gd name="connsiteY571" fmla="*/ 589176 h 861688"/>
              <a:gd name="connsiteX572" fmla="*/ 2268833 w 2525033"/>
              <a:gd name="connsiteY572" fmla="*/ 504209 h 861688"/>
              <a:gd name="connsiteX573" fmla="*/ 2256741 w 2525033"/>
              <a:gd name="connsiteY573" fmla="*/ 500458 h 861688"/>
              <a:gd name="connsiteX574" fmla="*/ 2256741 w 2525033"/>
              <a:gd name="connsiteY574" fmla="*/ 496720 h 861688"/>
              <a:gd name="connsiteX575" fmla="*/ 2276379 w 2525033"/>
              <a:gd name="connsiteY575" fmla="*/ 493367 h 861688"/>
              <a:gd name="connsiteX576" fmla="*/ 2284511 w 2525033"/>
              <a:gd name="connsiteY576" fmla="*/ 494746 h 861688"/>
              <a:gd name="connsiteX577" fmla="*/ 2278165 w 2525033"/>
              <a:gd name="connsiteY577" fmla="*/ 524910 h 861688"/>
              <a:gd name="connsiteX578" fmla="*/ 2278352 w 2525033"/>
              <a:gd name="connsiteY578" fmla="*/ 524910 h 861688"/>
              <a:gd name="connsiteX579" fmla="*/ 2314055 w 2525033"/>
              <a:gd name="connsiteY579" fmla="*/ 492970 h 861688"/>
              <a:gd name="connsiteX580" fmla="*/ 1654687 w 2525033"/>
              <a:gd name="connsiteY580" fmla="*/ 492970 h 861688"/>
              <a:gd name="connsiteX581" fmla="*/ 1670352 w 2525033"/>
              <a:gd name="connsiteY581" fmla="*/ 511101 h 861688"/>
              <a:gd name="connsiteX582" fmla="*/ 1667379 w 2525033"/>
              <a:gd name="connsiteY582" fmla="*/ 535950 h 861688"/>
              <a:gd name="connsiteX583" fmla="*/ 1663806 w 2525033"/>
              <a:gd name="connsiteY583" fmla="*/ 557236 h 861688"/>
              <a:gd name="connsiteX584" fmla="*/ 1662219 w 2525033"/>
              <a:gd name="connsiteY584" fmla="*/ 573603 h 861688"/>
              <a:gd name="connsiteX585" fmla="*/ 1671538 w 2525033"/>
              <a:gd name="connsiteY585" fmla="*/ 583849 h 861688"/>
              <a:gd name="connsiteX586" fmla="*/ 1671538 w 2525033"/>
              <a:gd name="connsiteY586" fmla="*/ 587202 h 861688"/>
              <a:gd name="connsiteX587" fmla="*/ 1655673 w 2525033"/>
              <a:gd name="connsiteY587" fmla="*/ 590952 h 861688"/>
              <a:gd name="connsiteX588" fmla="*/ 1645955 w 2525033"/>
              <a:gd name="connsiteY588" fmla="*/ 581886 h 861688"/>
              <a:gd name="connsiteX589" fmla="*/ 1648341 w 2525033"/>
              <a:gd name="connsiteY589" fmla="*/ 560986 h 861688"/>
              <a:gd name="connsiteX590" fmla="*/ 1652113 w 2525033"/>
              <a:gd name="connsiteY590" fmla="*/ 538310 h 861688"/>
              <a:gd name="connsiteX591" fmla="*/ 1654087 w 2525033"/>
              <a:gd name="connsiteY591" fmla="*/ 518403 h 861688"/>
              <a:gd name="connsiteX592" fmla="*/ 1645368 w 2525033"/>
              <a:gd name="connsiteY592" fmla="*/ 506568 h 861688"/>
              <a:gd name="connsiteX593" fmla="*/ 1617598 w 2525033"/>
              <a:gd name="connsiteY593" fmla="*/ 555857 h 861688"/>
              <a:gd name="connsiteX594" fmla="*/ 1616411 w 2525033"/>
              <a:gd name="connsiteY594" fmla="*/ 589176 h 861688"/>
              <a:gd name="connsiteX595" fmla="*/ 1599559 w 2525033"/>
              <a:gd name="connsiteY595" fmla="*/ 589176 h 861688"/>
              <a:gd name="connsiteX596" fmla="*/ 1609465 w 2525033"/>
              <a:gd name="connsiteY596" fmla="*/ 504209 h 861688"/>
              <a:gd name="connsiteX597" fmla="*/ 1597373 w 2525033"/>
              <a:gd name="connsiteY597" fmla="*/ 500458 h 861688"/>
              <a:gd name="connsiteX598" fmla="*/ 1597373 w 2525033"/>
              <a:gd name="connsiteY598" fmla="*/ 496720 h 861688"/>
              <a:gd name="connsiteX599" fmla="*/ 1617011 w 2525033"/>
              <a:gd name="connsiteY599" fmla="*/ 493367 h 861688"/>
              <a:gd name="connsiteX600" fmla="*/ 1625130 w 2525033"/>
              <a:gd name="connsiteY600" fmla="*/ 494746 h 861688"/>
              <a:gd name="connsiteX601" fmla="*/ 1618784 w 2525033"/>
              <a:gd name="connsiteY601" fmla="*/ 524910 h 861688"/>
              <a:gd name="connsiteX602" fmla="*/ 1618984 w 2525033"/>
              <a:gd name="connsiteY602" fmla="*/ 524910 h 861688"/>
              <a:gd name="connsiteX603" fmla="*/ 1654687 w 2525033"/>
              <a:gd name="connsiteY603" fmla="*/ 492970 h 861688"/>
              <a:gd name="connsiteX604" fmla="*/ 1438674 w 2525033"/>
              <a:gd name="connsiteY604" fmla="*/ 492970 h 861688"/>
              <a:gd name="connsiteX605" fmla="*/ 1454339 w 2525033"/>
              <a:gd name="connsiteY605" fmla="*/ 511101 h 861688"/>
              <a:gd name="connsiteX606" fmla="*/ 1451366 w 2525033"/>
              <a:gd name="connsiteY606" fmla="*/ 535950 h 861688"/>
              <a:gd name="connsiteX607" fmla="*/ 1447793 w 2525033"/>
              <a:gd name="connsiteY607" fmla="*/ 557236 h 861688"/>
              <a:gd name="connsiteX608" fmla="*/ 1446206 w 2525033"/>
              <a:gd name="connsiteY608" fmla="*/ 573603 h 861688"/>
              <a:gd name="connsiteX609" fmla="*/ 1455525 w 2525033"/>
              <a:gd name="connsiteY609" fmla="*/ 583849 h 861688"/>
              <a:gd name="connsiteX610" fmla="*/ 1455525 w 2525033"/>
              <a:gd name="connsiteY610" fmla="*/ 587202 h 861688"/>
              <a:gd name="connsiteX611" fmla="*/ 1439660 w 2525033"/>
              <a:gd name="connsiteY611" fmla="*/ 590952 h 861688"/>
              <a:gd name="connsiteX612" fmla="*/ 1429942 w 2525033"/>
              <a:gd name="connsiteY612" fmla="*/ 581886 h 861688"/>
              <a:gd name="connsiteX613" fmla="*/ 1432328 w 2525033"/>
              <a:gd name="connsiteY613" fmla="*/ 560986 h 861688"/>
              <a:gd name="connsiteX614" fmla="*/ 1436100 w 2525033"/>
              <a:gd name="connsiteY614" fmla="*/ 538310 h 861688"/>
              <a:gd name="connsiteX615" fmla="*/ 1438074 w 2525033"/>
              <a:gd name="connsiteY615" fmla="*/ 518403 h 861688"/>
              <a:gd name="connsiteX616" fmla="*/ 1429355 w 2525033"/>
              <a:gd name="connsiteY616" fmla="*/ 506568 h 861688"/>
              <a:gd name="connsiteX617" fmla="*/ 1401585 w 2525033"/>
              <a:gd name="connsiteY617" fmla="*/ 555857 h 861688"/>
              <a:gd name="connsiteX618" fmla="*/ 1400398 w 2525033"/>
              <a:gd name="connsiteY618" fmla="*/ 589176 h 861688"/>
              <a:gd name="connsiteX619" fmla="*/ 1383546 w 2525033"/>
              <a:gd name="connsiteY619" fmla="*/ 589176 h 861688"/>
              <a:gd name="connsiteX620" fmla="*/ 1393452 w 2525033"/>
              <a:gd name="connsiteY620" fmla="*/ 504209 h 861688"/>
              <a:gd name="connsiteX621" fmla="*/ 1381360 w 2525033"/>
              <a:gd name="connsiteY621" fmla="*/ 500458 h 861688"/>
              <a:gd name="connsiteX622" fmla="*/ 1381360 w 2525033"/>
              <a:gd name="connsiteY622" fmla="*/ 496720 h 861688"/>
              <a:gd name="connsiteX623" fmla="*/ 1400998 w 2525033"/>
              <a:gd name="connsiteY623" fmla="*/ 493367 h 861688"/>
              <a:gd name="connsiteX624" fmla="*/ 1409117 w 2525033"/>
              <a:gd name="connsiteY624" fmla="*/ 494746 h 861688"/>
              <a:gd name="connsiteX625" fmla="*/ 1402771 w 2525033"/>
              <a:gd name="connsiteY625" fmla="*/ 524910 h 861688"/>
              <a:gd name="connsiteX626" fmla="*/ 1402971 w 2525033"/>
              <a:gd name="connsiteY626" fmla="*/ 524910 h 861688"/>
              <a:gd name="connsiteX627" fmla="*/ 1438674 w 2525033"/>
              <a:gd name="connsiteY627" fmla="*/ 492970 h 861688"/>
              <a:gd name="connsiteX628" fmla="*/ 1277002 w 2525033"/>
              <a:gd name="connsiteY628" fmla="*/ 492970 h 861688"/>
              <a:gd name="connsiteX629" fmla="*/ 1292667 w 2525033"/>
              <a:gd name="connsiteY629" fmla="*/ 511101 h 861688"/>
              <a:gd name="connsiteX630" fmla="*/ 1289694 w 2525033"/>
              <a:gd name="connsiteY630" fmla="*/ 535950 h 861688"/>
              <a:gd name="connsiteX631" fmla="*/ 1286121 w 2525033"/>
              <a:gd name="connsiteY631" fmla="*/ 557236 h 861688"/>
              <a:gd name="connsiteX632" fmla="*/ 1284534 w 2525033"/>
              <a:gd name="connsiteY632" fmla="*/ 573603 h 861688"/>
              <a:gd name="connsiteX633" fmla="*/ 1293853 w 2525033"/>
              <a:gd name="connsiteY633" fmla="*/ 583849 h 861688"/>
              <a:gd name="connsiteX634" fmla="*/ 1293853 w 2525033"/>
              <a:gd name="connsiteY634" fmla="*/ 587202 h 861688"/>
              <a:gd name="connsiteX635" fmla="*/ 1277988 w 2525033"/>
              <a:gd name="connsiteY635" fmla="*/ 590952 h 861688"/>
              <a:gd name="connsiteX636" fmla="*/ 1268270 w 2525033"/>
              <a:gd name="connsiteY636" fmla="*/ 581886 h 861688"/>
              <a:gd name="connsiteX637" fmla="*/ 1270656 w 2525033"/>
              <a:gd name="connsiteY637" fmla="*/ 560986 h 861688"/>
              <a:gd name="connsiteX638" fmla="*/ 1274428 w 2525033"/>
              <a:gd name="connsiteY638" fmla="*/ 538310 h 861688"/>
              <a:gd name="connsiteX639" fmla="*/ 1276402 w 2525033"/>
              <a:gd name="connsiteY639" fmla="*/ 518403 h 861688"/>
              <a:gd name="connsiteX640" fmla="*/ 1267683 w 2525033"/>
              <a:gd name="connsiteY640" fmla="*/ 506568 h 861688"/>
              <a:gd name="connsiteX641" fmla="*/ 1239913 w 2525033"/>
              <a:gd name="connsiteY641" fmla="*/ 555857 h 861688"/>
              <a:gd name="connsiteX642" fmla="*/ 1238726 w 2525033"/>
              <a:gd name="connsiteY642" fmla="*/ 589176 h 861688"/>
              <a:gd name="connsiteX643" fmla="*/ 1221874 w 2525033"/>
              <a:gd name="connsiteY643" fmla="*/ 589176 h 861688"/>
              <a:gd name="connsiteX644" fmla="*/ 1231780 w 2525033"/>
              <a:gd name="connsiteY644" fmla="*/ 504209 h 861688"/>
              <a:gd name="connsiteX645" fmla="*/ 1219688 w 2525033"/>
              <a:gd name="connsiteY645" fmla="*/ 500458 h 861688"/>
              <a:gd name="connsiteX646" fmla="*/ 1219688 w 2525033"/>
              <a:gd name="connsiteY646" fmla="*/ 496720 h 861688"/>
              <a:gd name="connsiteX647" fmla="*/ 1239326 w 2525033"/>
              <a:gd name="connsiteY647" fmla="*/ 493367 h 861688"/>
              <a:gd name="connsiteX648" fmla="*/ 1247445 w 2525033"/>
              <a:gd name="connsiteY648" fmla="*/ 494746 h 861688"/>
              <a:gd name="connsiteX649" fmla="*/ 1241099 w 2525033"/>
              <a:gd name="connsiteY649" fmla="*/ 524910 h 861688"/>
              <a:gd name="connsiteX650" fmla="*/ 1241299 w 2525033"/>
              <a:gd name="connsiteY650" fmla="*/ 524910 h 861688"/>
              <a:gd name="connsiteX651" fmla="*/ 1277002 w 2525033"/>
              <a:gd name="connsiteY651" fmla="*/ 492970 h 861688"/>
              <a:gd name="connsiteX652" fmla="*/ 1188383 w 2525033"/>
              <a:gd name="connsiteY652" fmla="*/ 492970 h 861688"/>
              <a:gd name="connsiteX653" fmla="*/ 1204048 w 2525033"/>
              <a:gd name="connsiteY653" fmla="*/ 511101 h 861688"/>
              <a:gd name="connsiteX654" fmla="*/ 1201075 w 2525033"/>
              <a:gd name="connsiteY654" fmla="*/ 535950 h 861688"/>
              <a:gd name="connsiteX655" fmla="*/ 1197502 w 2525033"/>
              <a:gd name="connsiteY655" fmla="*/ 557236 h 861688"/>
              <a:gd name="connsiteX656" fmla="*/ 1195915 w 2525033"/>
              <a:gd name="connsiteY656" fmla="*/ 573603 h 861688"/>
              <a:gd name="connsiteX657" fmla="*/ 1205234 w 2525033"/>
              <a:gd name="connsiteY657" fmla="*/ 583849 h 861688"/>
              <a:gd name="connsiteX658" fmla="*/ 1205234 w 2525033"/>
              <a:gd name="connsiteY658" fmla="*/ 587202 h 861688"/>
              <a:gd name="connsiteX659" fmla="*/ 1189369 w 2525033"/>
              <a:gd name="connsiteY659" fmla="*/ 590952 h 861688"/>
              <a:gd name="connsiteX660" fmla="*/ 1179651 w 2525033"/>
              <a:gd name="connsiteY660" fmla="*/ 581886 h 861688"/>
              <a:gd name="connsiteX661" fmla="*/ 1182037 w 2525033"/>
              <a:gd name="connsiteY661" fmla="*/ 560986 h 861688"/>
              <a:gd name="connsiteX662" fmla="*/ 1185809 w 2525033"/>
              <a:gd name="connsiteY662" fmla="*/ 538310 h 861688"/>
              <a:gd name="connsiteX663" fmla="*/ 1187783 w 2525033"/>
              <a:gd name="connsiteY663" fmla="*/ 518403 h 861688"/>
              <a:gd name="connsiteX664" fmla="*/ 1179064 w 2525033"/>
              <a:gd name="connsiteY664" fmla="*/ 506568 h 861688"/>
              <a:gd name="connsiteX665" fmla="*/ 1151294 w 2525033"/>
              <a:gd name="connsiteY665" fmla="*/ 555857 h 861688"/>
              <a:gd name="connsiteX666" fmla="*/ 1150107 w 2525033"/>
              <a:gd name="connsiteY666" fmla="*/ 589176 h 861688"/>
              <a:gd name="connsiteX667" fmla="*/ 1133255 w 2525033"/>
              <a:gd name="connsiteY667" fmla="*/ 589176 h 861688"/>
              <a:gd name="connsiteX668" fmla="*/ 1143161 w 2525033"/>
              <a:gd name="connsiteY668" fmla="*/ 504209 h 861688"/>
              <a:gd name="connsiteX669" fmla="*/ 1131069 w 2525033"/>
              <a:gd name="connsiteY669" fmla="*/ 500458 h 861688"/>
              <a:gd name="connsiteX670" fmla="*/ 1131069 w 2525033"/>
              <a:gd name="connsiteY670" fmla="*/ 496720 h 861688"/>
              <a:gd name="connsiteX671" fmla="*/ 1150707 w 2525033"/>
              <a:gd name="connsiteY671" fmla="*/ 493367 h 861688"/>
              <a:gd name="connsiteX672" fmla="*/ 1158826 w 2525033"/>
              <a:gd name="connsiteY672" fmla="*/ 494746 h 861688"/>
              <a:gd name="connsiteX673" fmla="*/ 1152480 w 2525033"/>
              <a:gd name="connsiteY673" fmla="*/ 524910 h 861688"/>
              <a:gd name="connsiteX674" fmla="*/ 1152680 w 2525033"/>
              <a:gd name="connsiteY674" fmla="*/ 524910 h 861688"/>
              <a:gd name="connsiteX675" fmla="*/ 1188383 w 2525033"/>
              <a:gd name="connsiteY675" fmla="*/ 492970 h 861688"/>
              <a:gd name="connsiteX676" fmla="*/ 927748 w 2525033"/>
              <a:gd name="connsiteY676" fmla="*/ 492970 h 861688"/>
              <a:gd name="connsiteX677" fmla="*/ 943413 w 2525033"/>
              <a:gd name="connsiteY677" fmla="*/ 511101 h 861688"/>
              <a:gd name="connsiteX678" fmla="*/ 940440 w 2525033"/>
              <a:gd name="connsiteY678" fmla="*/ 535950 h 861688"/>
              <a:gd name="connsiteX679" fmla="*/ 936867 w 2525033"/>
              <a:gd name="connsiteY679" fmla="*/ 557236 h 861688"/>
              <a:gd name="connsiteX680" fmla="*/ 935280 w 2525033"/>
              <a:gd name="connsiteY680" fmla="*/ 573603 h 861688"/>
              <a:gd name="connsiteX681" fmla="*/ 944599 w 2525033"/>
              <a:gd name="connsiteY681" fmla="*/ 583849 h 861688"/>
              <a:gd name="connsiteX682" fmla="*/ 944599 w 2525033"/>
              <a:gd name="connsiteY682" fmla="*/ 587202 h 861688"/>
              <a:gd name="connsiteX683" fmla="*/ 928734 w 2525033"/>
              <a:gd name="connsiteY683" fmla="*/ 590952 h 861688"/>
              <a:gd name="connsiteX684" fmla="*/ 919016 w 2525033"/>
              <a:gd name="connsiteY684" fmla="*/ 581886 h 861688"/>
              <a:gd name="connsiteX685" fmla="*/ 921402 w 2525033"/>
              <a:gd name="connsiteY685" fmla="*/ 560986 h 861688"/>
              <a:gd name="connsiteX686" fmla="*/ 925174 w 2525033"/>
              <a:gd name="connsiteY686" fmla="*/ 538310 h 861688"/>
              <a:gd name="connsiteX687" fmla="*/ 927148 w 2525033"/>
              <a:gd name="connsiteY687" fmla="*/ 518403 h 861688"/>
              <a:gd name="connsiteX688" fmla="*/ 918429 w 2525033"/>
              <a:gd name="connsiteY688" fmla="*/ 506568 h 861688"/>
              <a:gd name="connsiteX689" fmla="*/ 890659 w 2525033"/>
              <a:gd name="connsiteY689" fmla="*/ 555857 h 861688"/>
              <a:gd name="connsiteX690" fmla="*/ 889472 w 2525033"/>
              <a:gd name="connsiteY690" fmla="*/ 589176 h 861688"/>
              <a:gd name="connsiteX691" fmla="*/ 872620 w 2525033"/>
              <a:gd name="connsiteY691" fmla="*/ 589176 h 861688"/>
              <a:gd name="connsiteX692" fmla="*/ 882526 w 2525033"/>
              <a:gd name="connsiteY692" fmla="*/ 504209 h 861688"/>
              <a:gd name="connsiteX693" fmla="*/ 870434 w 2525033"/>
              <a:gd name="connsiteY693" fmla="*/ 500458 h 861688"/>
              <a:gd name="connsiteX694" fmla="*/ 870434 w 2525033"/>
              <a:gd name="connsiteY694" fmla="*/ 496720 h 861688"/>
              <a:gd name="connsiteX695" fmla="*/ 890072 w 2525033"/>
              <a:gd name="connsiteY695" fmla="*/ 493367 h 861688"/>
              <a:gd name="connsiteX696" fmla="*/ 898191 w 2525033"/>
              <a:gd name="connsiteY696" fmla="*/ 494746 h 861688"/>
              <a:gd name="connsiteX697" fmla="*/ 891845 w 2525033"/>
              <a:gd name="connsiteY697" fmla="*/ 524910 h 861688"/>
              <a:gd name="connsiteX698" fmla="*/ 892045 w 2525033"/>
              <a:gd name="connsiteY698" fmla="*/ 524910 h 861688"/>
              <a:gd name="connsiteX699" fmla="*/ 927748 w 2525033"/>
              <a:gd name="connsiteY699" fmla="*/ 492970 h 861688"/>
              <a:gd name="connsiteX700" fmla="*/ 240173 w 2525033"/>
              <a:gd name="connsiteY700" fmla="*/ 492970 h 861688"/>
              <a:gd name="connsiteX701" fmla="*/ 255838 w 2525033"/>
              <a:gd name="connsiteY701" fmla="*/ 511101 h 861688"/>
              <a:gd name="connsiteX702" fmla="*/ 252865 w 2525033"/>
              <a:gd name="connsiteY702" fmla="*/ 535950 h 861688"/>
              <a:gd name="connsiteX703" fmla="*/ 249292 w 2525033"/>
              <a:gd name="connsiteY703" fmla="*/ 557236 h 861688"/>
              <a:gd name="connsiteX704" fmla="*/ 247705 w 2525033"/>
              <a:gd name="connsiteY704" fmla="*/ 573603 h 861688"/>
              <a:gd name="connsiteX705" fmla="*/ 257024 w 2525033"/>
              <a:gd name="connsiteY705" fmla="*/ 583849 h 861688"/>
              <a:gd name="connsiteX706" fmla="*/ 257024 w 2525033"/>
              <a:gd name="connsiteY706" fmla="*/ 587202 h 861688"/>
              <a:gd name="connsiteX707" fmla="*/ 241159 w 2525033"/>
              <a:gd name="connsiteY707" fmla="*/ 590952 h 861688"/>
              <a:gd name="connsiteX708" fmla="*/ 231441 w 2525033"/>
              <a:gd name="connsiteY708" fmla="*/ 581886 h 861688"/>
              <a:gd name="connsiteX709" fmla="*/ 233827 w 2525033"/>
              <a:gd name="connsiteY709" fmla="*/ 560986 h 861688"/>
              <a:gd name="connsiteX710" fmla="*/ 237587 w 2525033"/>
              <a:gd name="connsiteY710" fmla="*/ 538310 h 861688"/>
              <a:gd name="connsiteX711" fmla="*/ 239573 w 2525033"/>
              <a:gd name="connsiteY711" fmla="*/ 518403 h 861688"/>
              <a:gd name="connsiteX712" fmla="*/ 230854 w 2525033"/>
              <a:gd name="connsiteY712" fmla="*/ 506568 h 861688"/>
              <a:gd name="connsiteX713" fmla="*/ 203084 w 2525033"/>
              <a:gd name="connsiteY713" fmla="*/ 555857 h 861688"/>
              <a:gd name="connsiteX714" fmla="*/ 201897 w 2525033"/>
              <a:gd name="connsiteY714" fmla="*/ 589176 h 861688"/>
              <a:gd name="connsiteX715" fmla="*/ 185045 w 2525033"/>
              <a:gd name="connsiteY715" fmla="*/ 589176 h 861688"/>
              <a:gd name="connsiteX716" fmla="*/ 194951 w 2525033"/>
              <a:gd name="connsiteY716" fmla="*/ 504209 h 861688"/>
              <a:gd name="connsiteX717" fmla="*/ 182859 w 2525033"/>
              <a:gd name="connsiteY717" fmla="*/ 500458 h 861688"/>
              <a:gd name="connsiteX718" fmla="*/ 182859 w 2525033"/>
              <a:gd name="connsiteY718" fmla="*/ 496720 h 861688"/>
              <a:gd name="connsiteX719" fmla="*/ 202497 w 2525033"/>
              <a:gd name="connsiteY719" fmla="*/ 493367 h 861688"/>
              <a:gd name="connsiteX720" fmla="*/ 210629 w 2525033"/>
              <a:gd name="connsiteY720" fmla="*/ 494746 h 861688"/>
              <a:gd name="connsiteX721" fmla="*/ 204283 w 2525033"/>
              <a:gd name="connsiteY721" fmla="*/ 524910 h 861688"/>
              <a:gd name="connsiteX722" fmla="*/ 204470 w 2525033"/>
              <a:gd name="connsiteY722" fmla="*/ 524910 h 861688"/>
              <a:gd name="connsiteX723" fmla="*/ 240173 w 2525033"/>
              <a:gd name="connsiteY723" fmla="*/ 492970 h 861688"/>
              <a:gd name="connsiteX724" fmla="*/ 1805403 w 2525033"/>
              <a:gd name="connsiteY724" fmla="*/ 492772 h 861688"/>
              <a:gd name="connsiteX725" fmla="*/ 1827026 w 2525033"/>
              <a:gd name="connsiteY725" fmla="*/ 503415 h 861688"/>
              <a:gd name="connsiteX726" fmla="*/ 1823454 w 2525033"/>
              <a:gd name="connsiteY726" fmla="*/ 513672 h 861688"/>
              <a:gd name="connsiteX727" fmla="*/ 1801842 w 2525033"/>
              <a:gd name="connsiteY727" fmla="*/ 504011 h 861688"/>
              <a:gd name="connsiteX728" fmla="*/ 1788551 w 2525033"/>
              <a:gd name="connsiteY728" fmla="*/ 515051 h 861688"/>
              <a:gd name="connsiteX729" fmla="*/ 1800843 w 2525033"/>
              <a:gd name="connsiteY729" fmla="*/ 532995 h 861688"/>
              <a:gd name="connsiteX730" fmla="*/ 1808376 w 2525033"/>
              <a:gd name="connsiteY730" fmla="*/ 539689 h 861688"/>
              <a:gd name="connsiteX731" fmla="*/ 1821068 w 2525033"/>
              <a:gd name="connsiteY731" fmla="*/ 562564 h 861688"/>
              <a:gd name="connsiteX732" fmla="*/ 1784379 w 2525033"/>
              <a:gd name="connsiteY732" fmla="*/ 591735 h 861688"/>
              <a:gd name="connsiteX733" fmla="*/ 1766340 w 2525033"/>
              <a:gd name="connsiteY733" fmla="*/ 580496 h 861688"/>
              <a:gd name="connsiteX734" fmla="*/ 1769313 w 2525033"/>
              <a:gd name="connsiteY734" fmla="*/ 572226 h 861688"/>
              <a:gd name="connsiteX735" fmla="*/ 1788751 w 2525033"/>
              <a:gd name="connsiteY735" fmla="*/ 580496 h 861688"/>
              <a:gd name="connsiteX736" fmla="*/ 1805603 w 2525033"/>
              <a:gd name="connsiteY736" fmla="*/ 566898 h 861688"/>
              <a:gd name="connsiteX737" fmla="*/ 1793310 w 2525033"/>
              <a:gd name="connsiteY737" fmla="*/ 547389 h 861688"/>
              <a:gd name="connsiteX738" fmla="*/ 1786365 w 2525033"/>
              <a:gd name="connsiteY738" fmla="*/ 541080 h 861688"/>
              <a:gd name="connsiteX739" fmla="*/ 1774672 w 2525033"/>
              <a:gd name="connsiteY739" fmla="*/ 518801 h 861688"/>
              <a:gd name="connsiteX740" fmla="*/ 1805403 w 2525033"/>
              <a:gd name="connsiteY740" fmla="*/ 492772 h 861688"/>
              <a:gd name="connsiteX741" fmla="*/ 348604 w 2525033"/>
              <a:gd name="connsiteY741" fmla="*/ 492772 h 861688"/>
              <a:gd name="connsiteX742" fmla="*/ 370227 w 2525033"/>
              <a:gd name="connsiteY742" fmla="*/ 503415 h 861688"/>
              <a:gd name="connsiteX743" fmla="*/ 366655 w 2525033"/>
              <a:gd name="connsiteY743" fmla="*/ 513672 h 861688"/>
              <a:gd name="connsiteX744" fmla="*/ 345043 w 2525033"/>
              <a:gd name="connsiteY744" fmla="*/ 504011 h 861688"/>
              <a:gd name="connsiteX745" fmla="*/ 331752 w 2525033"/>
              <a:gd name="connsiteY745" fmla="*/ 515051 h 861688"/>
              <a:gd name="connsiteX746" fmla="*/ 344044 w 2525033"/>
              <a:gd name="connsiteY746" fmla="*/ 532995 h 861688"/>
              <a:gd name="connsiteX747" fmla="*/ 351577 w 2525033"/>
              <a:gd name="connsiteY747" fmla="*/ 539689 h 861688"/>
              <a:gd name="connsiteX748" fmla="*/ 364269 w 2525033"/>
              <a:gd name="connsiteY748" fmla="*/ 562564 h 861688"/>
              <a:gd name="connsiteX749" fmla="*/ 327580 w 2525033"/>
              <a:gd name="connsiteY749" fmla="*/ 591735 h 861688"/>
              <a:gd name="connsiteX750" fmla="*/ 309541 w 2525033"/>
              <a:gd name="connsiteY750" fmla="*/ 580496 h 861688"/>
              <a:gd name="connsiteX751" fmla="*/ 312514 w 2525033"/>
              <a:gd name="connsiteY751" fmla="*/ 572226 h 861688"/>
              <a:gd name="connsiteX752" fmla="*/ 331952 w 2525033"/>
              <a:gd name="connsiteY752" fmla="*/ 580496 h 861688"/>
              <a:gd name="connsiteX753" fmla="*/ 348804 w 2525033"/>
              <a:gd name="connsiteY753" fmla="*/ 566898 h 861688"/>
              <a:gd name="connsiteX754" fmla="*/ 336511 w 2525033"/>
              <a:gd name="connsiteY754" fmla="*/ 547389 h 861688"/>
              <a:gd name="connsiteX755" fmla="*/ 329566 w 2525033"/>
              <a:gd name="connsiteY755" fmla="*/ 541080 h 861688"/>
              <a:gd name="connsiteX756" fmla="*/ 317873 w 2525033"/>
              <a:gd name="connsiteY756" fmla="*/ 518801 h 861688"/>
              <a:gd name="connsiteX757" fmla="*/ 348604 w 2525033"/>
              <a:gd name="connsiteY757" fmla="*/ 492772 h 861688"/>
              <a:gd name="connsiteX758" fmla="*/ 2419726 w 2525033"/>
              <a:gd name="connsiteY758" fmla="*/ 492573 h 861688"/>
              <a:gd name="connsiteX759" fmla="*/ 2440950 w 2525033"/>
              <a:gd name="connsiteY759" fmla="*/ 512877 h 861688"/>
              <a:gd name="connsiteX760" fmla="*/ 2393542 w 2525033"/>
              <a:gd name="connsiteY760" fmla="*/ 550344 h 861688"/>
              <a:gd name="connsiteX761" fmla="*/ 2411393 w 2525033"/>
              <a:gd name="connsiteY761" fmla="*/ 579912 h 861688"/>
              <a:gd name="connsiteX762" fmla="*/ 2433017 w 2525033"/>
              <a:gd name="connsiteY762" fmla="*/ 570052 h 861688"/>
              <a:gd name="connsiteX763" fmla="*/ 2434991 w 2525033"/>
              <a:gd name="connsiteY763" fmla="*/ 574783 h 861688"/>
              <a:gd name="connsiteX764" fmla="*/ 2406234 w 2525033"/>
              <a:gd name="connsiteY764" fmla="*/ 592132 h 861688"/>
              <a:gd name="connsiteX765" fmla="*/ 2378077 w 2525033"/>
              <a:gd name="connsiteY765" fmla="*/ 557832 h 861688"/>
              <a:gd name="connsiteX766" fmla="*/ 2419726 w 2525033"/>
              <a:gd name="connsiteY766" fmla="*/ 492573 h 861688"/>
              <a:gd name="connsiteX767" fmla="*/ 2225599 w 2525033"/>
              <a:gd name="connsiteY767" fmla="*/ 492573 h 861688"/>
              <a:gd name="connsiteX768" fmla="*/ 2246823 w 2525033"/>
              <a:gd name="connsiteY768" fmla="*/ 512877 h 861688"/>
              <a:gd name="connsiteX769" fmla="*/ 2199415 w 2525033"/>
              <a:gd name="connsiteY769" fmla="*/ 550344 h 861688"/>
              <a:gd name="connsiteX770" fmla="*/ 2217266 w 2525033"/>
              <a:gd name="connsiteY770" fmla="*/ 579912 h 861688"/>
              <a:gd name="connsiteX771" fmla="*/ 2238890 w 2525033"/>
              <a:gd name="connsiteY771" fmla="*/ 570052 h 861688"/>
              <a:gd name="connsiteX772" fmla="*/ 2240864 w 2525033"/>
              <a:gd name="connsiteY772" fmla="*/ 574783 h 861688"/>
              <a:gd name="connsiteX773" fmla="*/ 2212107 w 2525033"/>
              <a:gd name="connsiteY773" fmla="*/ 592132 h 861688"/>
              <a:gd name="connsiteX774" fmla="*/ 2183950 w 2525033"/>
              <a:gd name="connsiteY774" fmla="*/ 557832 h 861688"/>
              <a:gd name="connsiteX775" fmla="*/ 2225599 w 2525033"/>
              <a:gd name="connsiteY775" fmla="*/ 492573 h 861688"/>
              <a:gd name="connsiteX776" fmla="*/ 1876933 w 2525033"/>
              <a:gd name="connsiteY776" fmla="*/ 492573 h 861688"/>
              <a:gd name="connsiteX777" fmla="*/ 1898157 w 2525033"/>
              <a:gd name="connsiteY777" fmla="*/ 512877 h 861688"/>
              <a:gd name="connsiteX778" fmla="*/ 1850762 w 2525033"/>
              <a:gd name="connsiteY778" fmla="*/ 550344 h 861688"/>
              <a:gd name="connsiteX779" fmla="*/ 1868600 w 2525033"/>
              <a:gd name="connsiteY779" fmla="*/ 579912 h 861688"/>
              <a:gd name="connsiteX780" fmla="*/ 1890224 w 2525033"/>
              <a:gd name="connsiteY780" fmla="*/ 570052 h 861688"/>
              <a:gd name="connsiteX781" fmla="*/ 1892198 w 2525033"/>
              <a:gd name="connsiteY781" fmla="*/ 574783 h 861688"/>
              <a:gd name="connsiteX782" fmla="*/ 1863454 w 2525033"/>
              <a:gd name="connsiteY782" fmla="*/ 592132 h 861688"/>
              <a:gd name="connsiteX783" fmla="*/ 1835284 w 2525033"/>
              <a:gd name="connsiteY783" fmla="*/ 557832 h 861688"/>
              <a:gd name="connsiteX784" fmla="*/ 1876933 w 2525033"/>
              <a:gd name="connsiteY784" fmla="*/ 492573 h 861688"/>
              <a:gd name="connsiteX785" fmla="*/ 1350218 w 2525033"/>
              <a:gd name="connsiteY785" fmla="*/ 492573 h 861688"/>
              <a:gd name="connsiteX786" fmla="*/ 1371442 w 2525033"/>
              <a:gd name="connsiteY786" fmla="*/ 512877 h 861688"/>
              <a:gd name="connsiteX787" fmla="*/ 1324047 w 2525033"/>
              <a:gd name="connsiteY787" fmla="*/ 550344 h 861688"/>
              <a:gd name="connsiteX788" fmla="*/ 1341885 w 2525033"/>
              <a:gd name="connsiteY788" fmla="*/ 579912 h 861688"/>
              <a:gd name="connsiteX789" fmla="*/ 1363509 w 2525033"/>
              <a:gd name="connsiteY789" fmla="*/ 570052 h 861688"/>
              <a:gd name="connsiteX790" fmla="*/ 1365483 w 2525033"/>
              <a:gd name="connsiteY790" fmla="*/ 574783 h 861688"/>
              <a:gd name="connsiteX791" fmla="*/ 1336739 w 2525033"/>
              <a:gd name="connsiteY791" fmla="*/ 592132 h 861688"/>
              <a:gd name="connsiteX792" fmla="*/ 1308569 w 2525033"/>
              <a:gd name="connsiteY792" fmla="*/ 557832 h 861688"/>
              <a:gd name="connsiteX793" fmla="*/ 1350218 w 2525033"/>
              <a:gd name="connsiteY793" fmla="*/ 492573 h 861688"/>
              <a:gd name="connsiteX794" fmla="*/ 651636 w 2525033"/>
              <a:gd name="connsiteY794" fmla="*/ 492573 h 861688"/>
              <a:gd name="connsiteX795" fmla="*/ 672860 w 2525033"/>
              <a:gd name="connsiteY795" fmla="*/ 512877 h 861688"/>
              <a:gd name="connsiteX796" fmla="*/ 625465 w 2525033"/>
              <a:gd name="connsiteY796" fmla="*/ 550344 h 861688"/>
              <a:gd name="connsiteX797" fmla="*/ 643303 w 2525033"/>
              <a:gd name="connsiteY797" fmla="*/ 579912 h 861688"/>
              <a:gd name="connsiteX798" fmla="*/ 664927 w 2525033"/>
              <a:gd name="connsiteY798" fmla="*/ 570052 h 861688"/>
              <a:gd name="connsiteX799" fmla="*/ 666901 w 2525033"/>
              <a:gd name="connsiteY799" fmla="*/ 574783 h 861688"/>
              <a:gd name="connsiteX800" fmla="*/ 638157 w 2525033"/>
              <a:gd name="connsiteY800" fmla="*/ 592132 h 861688"/>
              <a:gd name="connsiteX801" fmla="*/ 609987 w 2525033"/>
              <a:gd name="connsiteY801" fmla="*/ 557832 h 861688"/>
              <a:gd name="connsiteX802" fmla="*/ 651636 w 2525033"/>
              <a:gd name="connsiteY802" fmla="*/ 492573 h 861688"/>
              <a:gd name="connsiteX803" fmla="*/ 473949 w 2525033"/>
              <a:gd name="connsiteY803" fmla="*/ 492573 h 861688"/>
              <a:gd name="connsiteX804" fmla="*/ 495173 w 2525033"/>
              <a:gd name="connsiteY804" fmla="*/ 512877 h 861688"/>
              <a:gd name="connsiteX805" fmla="*/ 447778 w 2525033"/>
              <a:gd name="connsiteY805" fmla="*/ 550344 h 861688"/>
              <a:gd name="connsiteX806" fmla="*/ 465616 w 2525033"/>
              <a:gd name="connsiteY806" fmla="*/ 579912 h 861688"/>
              <a:gd name="connsiteX807" fmla="*/ 487240 w 2525033"/>
              <a:gd name="connsiteY807" fmla="*/ 570052 h 861688"/>
              <a:gd name="connsiteX808" fmla="*/ 489214 w 2525033"/>
              <a:gd name="connsiteY808" fmla="*/ 574783 h 861688"/>
              <a:gd name="connsiteX809" fmla="*/ 460470 w 2525033"/>
              <a:gd name="connsiteY809" fmla="*/ 592132 h 861688"/>
              <a:gd name="connsiteX810" fmla="*/ 432300 w 2525033"/>
              <a:gd name="connsiteY810" fmla="*/ 557832 h 861688"/>
              <a:gd name="connsiteX811" fmla="*/ 473949 w 2525033"/>
              <a:gd name="connsiteY811" fmla="*/ 492573 h 861688"/>
              <a:gd name="connsiteX812" fmla="*/ 408602 w 2525033"/>
              <a:gd name="connsiteY812" fmla="*/ 479956 h 861688"/>
              <a:gd name="connsiteX813" fmla="*/ 411576 w 2525033"/>
              <a:gd name="connsiteY813" fmla="*/ 479956 h 861688"/>
              <a:gd name="connsiteX814" fmla="*/ 408215 w 2525033"/>
              <a:gd name="connsiteY814" fmla="*/ 496125 h 861688"/>
              <a:gd name="connsiteX815" fmla="*/ 413962 w 2525033"/>
              <a:gd name="connsiteY815" fmla="*/ 496125 h 861688"/>
              <a:gd name="connsiteX816" fmla="*/ 429227 w 2525033"/>
              <a:gd name="connsiteY816" fmla="*/ 494746 h 861688"/>
              <a:gd name="connsiteX817" fmla="*/ 411975 w 2525033"/>
              <a:gd name="connsiteY817" fmla="*/ 506966 h 861688"/>
              <a:gd name="connsiteX818" fmla="*/ 406429 w 2525033"/>
              <a:gd name="connsiteY818" fmla="*/ 506966 h 861688"/>
              <a:gd name="connsiteX819" fmla="*/ 403056 w 2525033"/>
              <a:gd name="connsiteY819" fmla="*/ 527469 h 861688"/>
              <a:gd name="connsiteX820" fmla="*/ 399084 w 2525033"/>
              <a:gd name="connsiteY820" fmla="*/ 561185 h 861688"/>
              <a:gd name="connsiteX821" fmla="*/ 414361 w 2525033"/>
              <a:gd name="connsiteY821" fmla="*/ 579912 h 861688"/>
              <a:gd name="connsiteX822" fmla="*/ 422494 w 2525033"/>
              <a:gd name="connsiteY822" fmla="*/ 578534 h 861688"/>
              <a:gd name="connsiteX823" fmla="*/ 422494 w 2525033"/>
              <a:gd name="connsiteY823" fmla="*/ 582086 h 861688"/>
              <a:gd name="connsiteX824" fmla="*/ 404243 w 2525033"/>
              <a:gd name="connsiteY824" fmla="*/ 591549 h 861688"/>
              <a:gd name="connsiteX825" fmla="*/ 384218 w 2525033"/>
              <a:gd name="connsiteY825" fmla="*/ 567295 h 861688"/>
              <a:gd name="connsiteX826" fmla="*/ 390364 w 2525033"/>
              <a:gd name="connsiteY826" fmla="*/ 519385 h 861688"/>
              <a:gd name="connsiteX827" fmla="*/ 392937 w 2525033"/>
              <a:gd name="connsiteY827" fmla="*/ 506768 h 861688"/>
              <a:gd name="connsiteX828" fmla="*/ 381832 w 2525033"/>
              <a:gd name="connsiteY828" fmla="*/ 506184 h 861688"/>
              <a:gd name="connsiteX829" fmla="*/ 381832 w 2525033"/>
              <a:gd name="connsiteY829" fmla="*/ 503613 h 861688"/>
              <a:gd name="connsiteX830" fmla="*/ 408602 w 2525033"/>
              <a:gd name="connsiteY830" fmla="*/ 479956 h 861688"/>
              <a:gd name="connsiteX831" fmla="*/ 1034230 w 2525033"/>
              <a:gd name="connsiteY831" fmla="*/ 472468 h 861688"/>
              <a:gd name="connsiteX832" fmla="*/ 1024711 w 2525033"/>
              <a:gd name="connsiteY832" fmla="*/ 472865 h 861688"/>
              <a:gd name="connsiteX833" fmla="*/ 1018953 w 2525033"/>
              <a:gd name="connsiteY833" fmla="*/ 520565 h 861688"/>
              <a:gd name="connsiteX834" fmla="*/ 1056629 w 2525033"/>
              <a:gd name="connsiteY834" fmla="*/ 490996 h 861688"/>
              <a:gd name="connsiteX835" fmla="*/ 1034230 w 2525033"/>
              <a:gd name="connsiteY835" fmla="*/ 472468 h 861688"/>
              <a:gd name="connsiteX836" fmla="*/ 1945914 w 2525033"/>
              <a:gd name="connsiteY836" fmla="*/ 463787 h 861688"/>
              <a:gd name="connsiteX837" fmla="*/ 2017506 w 2525033"/>
              <a:gd name="connsiteY837" fmla="*/ 463787 h 861688"/>
              <a:gd name="connsiteX838" fmla="*/ 2017506 w 2525033"/>
              <a:gd name="connsiteY838" fmla="*/ 467935 h 861688"/>
              <a:gd name="connsiteX839" fmla="*/ 1952260 w 2525033"/>
              <a:gd name="connsiteY839" fmla="*/ 578733 h 861688"/>
              <a:gd name="connsiteX840" fmla="*/ 1985576 w 2525033"/>
              <a:gd name="connsiteY840" fmla="*/ 578733 h 861688"/>
              <a:gd name="connsiteX841" fmla="*/ 2003628 w 2525033"/>
              <a:gd name="connsiteY841" fmla="*/ 565917 h 861688"/>
              <a:gd name="connsiteX842" fmla="*/ 2005214 w 2525033"/>
              <a:gd name="connsiteY842" fmla="*/ 562166 h 861688"/>
              <a:gd name="connsiteX843" fmla="*/ 2011960 w 2525033"/>
              <a:gd name="connsiteY843" fmla="*/ 562166 h 861688"/>
              <a:gd name="connsiteX844" fmla="*/ 2007388 w 2525033"/>
              <a:gd name="connsiteY844" fmla="*/ 589177 h 861688"/>
              <a:gd name="connsiteX845" fmla="*/ 1931236 w 2525033"/>
              <a:gd name="connsiteY845" fmla="*/ 589177 h 861688"/>
              <a:gd name="connsiteX846" fmla="*/ 1931236 w 2525033"/>
              <a:gd name="connsiteY846" fmla="*/ 585041 h 861688"/>
              <a:gd name="connsiteX847" fmla="*/ 1996882 w 2525033"/>
              <a:gd name="connsiteY847" fmla="*/ 474243 h 861688"/>
              <a:gd name="connsiteX848" fmla="*/ 1967738 w 2525033"/>
              <a:gd name="connsiteY848" fmla="*/ 474243 h 861688"/>
              <a:gd name="connsiteX849" fmla="*/ 1949287 w 2525033"/>
              <a:gd name="connsiteY849" fmla="*/ 487842 h 861688"/>
              <a:gd name="connsiteX850" fmla="*/ 1947900 w 2525033"/>
              <a:gd name="connsiteY850" fmla="*/ 490611 h 861688"/>
              <a:gd name="connsiteX851" fmla="*/ 1941754 w 2525033"/>
              <a:gd name="connsiteY851" fmla="*/ 490611 h 861688"/>
              <a:gd name="connsiteX852" fmla="*/ 41449 w 2525033"/>
              <a:gd name="connsiteY852" fmla="*/ 463005 h 861688"/>
              <a:gd name="connsiteX853" fmla="*/ 47988 w 2525033"/>
              <a:gd name="connsiteY853" fmla="*/ 463005 h 861688"/>
              <a:gd name="connsiteX854" fmla="*/ 65440 w 2525033"/>
              <a:gd name="connsiteY854" fmla="*/ 557038 h 861688"/>
              <a:gd name="connsiteX855" fmla="*/ 65640 w 2525033"/>
              <a:gd name="connsiteY855" fmla="*/ 557038 h 861688"/>
              <a:gd name="connsiteX856" fmla="*/ 98363 w 2525033"/>
              <a:gd name="connsiteY856" fmla="*/ 463005 h 861688"/>
              <a:gd name="connsiteX857" fmla="*/ 103322 w 2525033"/>
              <a:gd name="connsiteY857" fmla="*/ 463005 h 861688"/>
              <a:gd name="connsiteX858" fmla="*/ 122360 w 2525033"/>
              <a:gd name="connsiteY858" fmla="*/ 464582 h 861688"/>
              <a:gd name="connsiteX859" fmla="*/ 122360 w 2525033"/>
              <a:gd name="connsiteY859" fmla="*/ 469314 h 861688"/>
              <a:gd name="connsiteX860" fmla="*/ 113034 w 2525033"/>
              <a:gd name="connsiteY860" fmla="*/ 471686 h 861688"/>
              <a:gd name="connsiteX861" fmla="*/ 117600 w 2525033"/>
              <a:gd name="connsiteY861" fmla="*/ 580894 h 861688"/>
              <a:gd name="connsiteX862" fmla="*/ 128506 w 2525033"/>
              <a:gd name="connsiteY862" fmla="*/ 583849 h 861688"/>
              <a:gd name="connsiteX863" fmla="*/ 128506 w 2525033"/>
              <a:gd name="connsiteY863" fmla="*/ 587798 h 861688"/>
              <a:gd name="connsiteX864" fmla="*/ 112241 w 2525033"/>
              <a:gd name="connsiteY864" fmla="*/ 590754 h 861688"/>
              <a:gd name="connsiteX865" fmla="*/ 94790 w 2525033"/>
              <a:gd name="connsiteY865" fmla="*/ 588779 h 861688"/>
              <a:gd name="connsiteX866" fmla="*/ 94790 w 2525033"/>
              <a:gd name="connsiteY866" fmla="*/ 585426 h 861688"/>
              <a:gd name="connsiteX867" fmla="*/ 100936 w 2525033"/>
              <a:gd name="connsiteY867" fmla="*/ 575181 h 861688"/>
              <a:gd name="connsiteX868" fmla="*/ 99749 w 2525033"/>
              <a:gd name="connsiteY868" fmla="*/ 487842 h 861688"/>
              <a:gd name="connsiteX869" fmla="*/ 99549 w 2525033"/>
              <a:gd name="connsiteY869" fmla="*/ 487842 h 861688"/>
              <a:gd name="connsiteX870" fmla="*/ 63460 w 2525033"/>
              <a:gd name="connsiteY870" fmla="*/ 591350 h 861688"/>
              <a:gd name="connsiteX871" fmla="*/ 57507 w 2525033"/>
              <a:gd name="connsiteY871" fmla="*/ 590953 h 861688"/>
              <a:gd name="connsiteX872" fmla="*/ 38076 w 2525033"/>
              <a:gd name="connsiteY872" fmla="*/ 487842 h 861688"/>
              <a:gd name="connsiteX873" fmla="*/ 37876 w 2525033"/>
              <a:gd name="connsiteY873" fmla="*/ 487842 h 861688"/>
              <a:gd name="connsiteX874" fmla="*/ 18838 w 2525033"/>
              <a:gd name="connsiteY874" fmla="*/ 580695 h 861688"/>
              <a:gd name="connsiteX875" fmla="*/ 30143 w 2525033"/>
              <a:gd name="connsiteY875" fmla="*/ 583849 h 861688"/>
              <a:gd name="connsiteX876" fmla="*/ 30143 w 2525033"/>
              <a:gd name="connsiteY876" fmla="*/ 587798 h 861688"/>
              <a:gd name="connsiteX877" fmla="*/ 13679 w 2525033"/>
              <a:gd name="connsiteY877" fmla="*/ 590754 h 861688"/>
              <a:gd name="connsiteX878" fmla="*/ 0 w 2525033"/>
              <a:gd name="connsiteY878" fmla="*/ 588779 h 861688"/>
              <a:gd name="connsiteX879" fmla="*/ 0 w 2525033"/>
              <a:gd name="connsiteY879" fmla="*/ 585426 h 861688"/>
              <a:gd name="connsiteX880" fmla="*/ 6939 w 2525033"/>
              <a:gd name="connsiteY880" fmla="*/ 577938 h 861688"/>
              <a:gd name="connsiteX881" fmla="*/ 31730 w 2525033"/>
              <a:gd name="connsiteY881" fmla="*/ 472468 h 861688"/>
              <a:gd name="connsiteX882" fmla="*/ 21018 w 2525033"/>
              <a:gd name="connsiteY882" fmla="*/ 470096 h 861688"/>
              <a:gd name="connsiteX883" fmla="*/ 21018 w 2525033"/>
              <a:gd name="connsiteY883" fmla="*/ 465377 h 861688"/>
              <a:gd name="connsiteX884" fmla="*/ 41449 w 2525033"/>
              <a:gd name="connsiteY884" fmla="*/ 463005 h 861688"/>
              <a:gd name="connsiteX885" fmla="*/ 1037403 w 2525033"/>
              <a:gd name="connsiteY885" fmla="*/ 462409 h 861688"/>
              <a:gd name="connsiteX886" fmla="*/ 1074080 w 2525033"/>
              <a:gd name="connsiteY886" fmla="*/ 488836 h 861688"/>
              <a:gd name="connsiteX887" fmla="*/ 1043350 w 2525033"/>
              <a:gd name="connsiteY887" fmla="*/ 523719 h 861688"/>
              <a:gd name="connsiteX888" fmla="*/ 1043350 w 2525033"/>
              <a:gd name="connsiteY888" fmla="*/ 523918 h 861688"/>
              <a:gd name="connsiteX889" fmla="*/ 1072693 w 2525033"/>
              <a:gd name="connsiteY889" fmla="*/ 550146 h 861688"/>
              <a:gd name="connsiteX890" fmla="*/ 1018753 w 2525033"/>
              <a:gd name="connsiteY890" fmla="*/ 590953 h 861688"/>
              <a:gd name="connsiteX891" fmla="*/ 989209 w 2525033"/>
              <a:gd name="connsiteY891" fmla="*/ 588780 h 861688"/>
              <a:gd name="connsiteX892" fmla="*/ 989209 w 2525033"/>
              <a:gd name="connsiteY892" fmla="*/ 585427 h 861688"/>
              <a:gd name="connsiteX893" fmla="*/ 996942 w 2525033"/>
              <a:gd name="connsiteY893" fmla="*/ 574784 h 861688"/>
              <a:gd name="connsiteX894" fmla="*/ 1009034 w 2525033"/>
              <a:gd name="connsiteY894" fmla="*/ 473064 h 861688"/>
              <a:gd name="connsiteX895" fmla="*/ 998328 w 2525033"/>
              <a:gd name="connsiteY895" fmla="*/ 469910 h 861688"/>
              <a:gd name="connsiteX896" fmla="*/ 998328 w 2525033"/>
              <a:gd name="connsiteY896" fmla="*/ 465563 h 861688"/>
              <a:gd name="connsiteX897" fmla="*/ 1037403 w 2525033"/>
              <a:gd name="connsiteY897" fmla="*/ 462409 h 861688"/>
              <a:gd name="connsiteX898" fmla="*/ 1113830 w 2525033"/>
              <a:gd name="connsiteY898" fmla="*/ 452561 h 861688"/>
              <a:gd name="connsiteX899" fmla="*/ 1122949 w 2525033"/>
              <a:gd name="connsiteY899" fmla="*/ 462024 h 861688"/>
              <a:gd name="connsiteX900" fmla="*/ 1111844 w 2525033"/>
              <a:gd name="connsiteY900" fmla="*/ 474244 h 861688"/>
              <a:gd name="connsiteX901" fmla="*/ 1102725 w 2525033"/>
              <a:gd name="connsiteY901" fmla="*/ 464781 h 861688"/>
              <a:gd name="connsiteX902" fmla="*/ 1113830 w 2525033"/>
              <a:gd name="connsiteY902" fmla="*/ 452561 h 861688"/>
              <a:gd name="connsiteX903" fmla="*/ 593273 w 2525033"/>
              <a:gd name="connsiteY903" fmla="*/ 452561 h 861688"/>
              <a:gd name="connsiteX904" fmla="*/ 602392 w 2525033"/>
              <a:gd name="connsiteY904" fmla="*/ 462024 h 861688"/>
              <a:gd name="connsiteX905" fmla="*/ 591287 w 2525033"/>
              <a:gd name="connsiteY905" fmla="*/ 474244 h 861688"/>
              <a:gd name="connsiteX906" fmla="*/ 582168 w 2525033"/>
              <a:gd name="connsiteY906" fmla="*/ 464781 h 861688"/>
              <a:gd name="connsiteX907" fmla="*/ 593273 w 2525033"/>
              <a:gd name="connsiteY907" fmla="*/ 452561 h 861688"/>
              <a:gd name="connsiteX908" fmla="*/ 297436 w 2525033"/>
              <a:gd name="connsiteY908" fmla="*/ 452561 h 861688"/>
              <a:gd name="connsiteX909" fmla="*/ 306555 w 2525033"/>
              <a:gd name="connsiteY909" fmla="*/ 462024 h 861688"/>
              <a:gd name="connsiteX910" fmla="*/ 295450 w 2525033"/>
              <a:gd name="connsiteY910" fmla="*/ 474244 h 861688"/>
              <a:gd name="connsiteX911" fmla="*/ 286331 w 2525033"/>
              <a:gd name="connsiteY911" fmla="*/ 464781 h 861688"/>
              <a:gd name="connsiteX912" fmla="*/ 297436 w 2525033"/>
              <a:gd name="connsiteY912" fmla="*/ 452561 h 861688"/>
              <a:gd name="connsiteX913" fmla="*/ 165620 w 2525033"/>
              <a:gd name="connsiteY913" fmla="*/ 452561 h 861688"/>
              <a:gd name="connsiteX914" fmla="*/ 174752 w 2525033"/>
              <a:gd name="connsiteY914" fmla="*/ 462024 h 861688"/>
              <a:gd name="connsiteX915" fmla="*/ 163634 w 2525033"/>
              <a:gd name="connsiteY915" fmla="*/ 474244 h 861688"/>
              <a:gd name="connsiteX916" fmla="*/ 154515 w 2525033"/>
              <a:gd name="connsiteY916" fmla="*/ 464781 h 861688"/>
              <a:gd name="connsiteX917" fmla="*/ 165620 w 2525033"/>
              <a:gd name="connsiteY917" fmla="*/ 452561 h 861688"/>
              <a:gd name="connsiteX918" fmla="*/ 2132295 w 2525033"/>
              <a:gd name="connsiteY918" fmla="*/ 447432 h 861688"/>
              <a:gd name="connsiteX919" fmla="*/ 2141215 w 2525033"/>
              <a:gd name="connsiteY919" fmla="*/ 448612 h 861688"/>
              <a:gd name="connsiteX920" fmla="*/ 2129709 w 2525033"/>
              <a:gd name="connsiteY920" fmla="*/ 535156 h 861688"/>
              <a:gd name="connsiteX921" fmla="*/ 2129909 w 2525033"/>
              <a:gd name="connsiteY921" fmla="*/ 535156 h 861688"/>
              <a:gd name="connsiteX922" fmla="*/ 2141015 w 2525033"/>
              <a:gd name="connsiteY922" fmla="*/ 526488 h 861688"/>
              <a:gd name="connsiteX923" fmla="*/ 2162638 w 2525033"/>
              <a:gd name="connsiteY923" fmla="*/ 491990 h 861688"/>
              <a:gd name="connsiteX924" fmla="*/ 2175918 w 2525033"/>
              <a:gd name="connsiteY924" fmla="*/ 498484 h 861688"/>
              <a:gd name="connsiteX925" fmla="*/ 2148747 w 2525033"/>
              <a:gd name="connsiteY925" fmla="*/ 530425 h 861688"/>
              <a:gd name="connsiteX926" fmla="*/ 2140228 w 2525033"/>
              <a:gd name="connsiteY926" fmla="*/ 536336 h 861688"/>
              <a:gd name="connsiteX927" fmla="*/ 2165212 w 2525033"/>
              <a:gd name="connsiteY927" fmla="*/ 574386 h 861688"/>
              <a:gd name="connsiteX928" fmla="*/ 2178104 w 2525033"/>
              <a:gd name="connsiteY928" fmla="*/ 585041 h 861688"/>
              <a:gd name="connsiteX929" fmla="*/ 2178104 w 2525033"/>
              <a:gd name="connsiteY929" fmla="*/ 588394 h 861688"/>
              <a:gd name="connsiteX930" fmla="*/ 2165811 w 2525033"/>
              <a:gd name="connsiteY930" fmla="*/ 591350 h 861688"/>
              <a:gd name="connsiteX931" fmla="*/ 2149347 w 2525033"/>
              <a:gd name="connsiteY931" fmla="*/ 578931 h 861688"/>
              <a:gd name="connsiteX932" fmla="*/ 2128922 w 2525033"/>
              <a:gd name="connsiteY932" fmla="*/ 541465 h 861688"/>
              <a:gd name="connsiteX933" fmla="*/ 2128723 w 2525033"/>
              <a:gd name="connsiteY933" fmla="*/ 541465 h 861688"/>
              <a:gd name="connsiteX934" fmla="*/ 2125350 w 2525033"/>
              <a:gd name="connsiteY934" fmla="*/ 589177 h 861688"/>
              <a:gd name="connsiteX935" fmla="*/ 2108298 w 2525033"/>
              <a:gd name="connsiteY935" fmla="*/ 589177 h 861688"/>
              <a:gd name="connsiteX936" fmla="*/ 2116230 w 2525033"/>
              <a:gd name="connsiteY936" fmla="*/ 537727 h 861688"/>
              <a:gd name="connsiteX937" fmla="*/ 2124363 w 2525033"/>
              <a:gd name="connsiteY937" fmla="*/ 458075 h 861688"/>
              <a:gd name="connsiteX938" fmla="*/ 2112058 w 2525033"/>
              <a:gd name="connsiteY938" fmla="*/ 454324 h 861688"/>
              <a:gd name="connsiteX939" fmla="*/ 2112058 w 2525033"/>
              <a:gd name="connsiteY939" fmla="*/ 450586 h 861688"/>
              <a:gd name="connsiteX940" fmla="*/ 2132295 w 2525033"/>
              <a:gd name="connsiteY940" fmla="*/ 447432 h 861688"/>
              <a:gd name="connsiteX941" fmla="*/ 1756309 w 2525033"/>
              <a:gd name="connsiteY941" fmla="*/ 447432 h 861688"/>
              <a:gd name="connsiteX942" fmla="*/ 1765428 w 2525033"/>
              <a:gd name="connsiteY942" fmla="*/ 448612 h 861688"/>
              <a:gd name="connsiteX943" fmla="*/ 1750950 w 2525033"/>
              <a:gd name="connsiteY943" fmla="*/ 530226 h 861688"/>
              <a:gd name="connsiteX944" fmla="*/ 1746590 w 2525033"/>
              <a:gd name="connsiteY944" fmla="*/ 567879 h 861688"/>
              <a:gd name="connsiteX945" fmla="*/ 1756109 w 2525033"/>
              <a:gd name="connsiteY945" fmla="*/ 583849 h 861688"/>
              <a:gd name="connsiteX946" fmla="*/ 1756109 w 2525033"/>
              <a:gd name="connsiteY946" fmla="*/ 587997 h 861688"/>
              <a:gd name="connsiteX947" fmla="*/ 1738458 w 2525033"/>
              <a:gd name="connsiteY947" fmla="*/ 590953 h 861688"/>
              <a:gd name="connsiteX948" fmla="*/ 1730126 w 2525033"/>
              <a:gd name="connsiteY948" fmla="*/ 589574 h 861688"/>
              <a:gd name="connsiteX949" fmla="*/ 1735085 w 2525033"/>
              <a:gd name="connsiteY949" fmla="*/ 559807 h 861688"/>
              <a:gd name="connsiteX950" fmla="*/ 1734885 w 2525033"/>
              <a:gd name="connsiteY950" fmla="*/ 559807 h 861688"/>
              <a:gd name="connsiteX951" fmla="*/ 1703755 w 2525033"/>
              <a:gd name="connsiteY951" fmla="*/ 591934 h 861688"/>
              <a:gd name="connsiteX952" fmla="*/ 1685704 w 2525033"/>
              <a:gd name="connsiteY952" fmla="*/ 557236 h 861688"/>
              <a:gd name="connsiteX953" fmla="*/ 1735085 w 2525033"/>
              <a:gd name="connsiteY953" fmla="*/ 493169 h 861688"/>
              <a:gd name="connsiteX954" fmla="*/ 1742630 w 2525033"/>
              <a:gd name="connsiteY954" fmla="*/ 493567 h 861688"/>
              <a:gd name="connsiteX955" fmla="*/ 1748377 w 2525033"/>
              <a:gd name="connsiteY955" fmla="*/ 458075 h 861688"/>
              <a:gd name="connsiteX956" fmla="*/ 1735285 w 2525033"/>
              <a:gd name="connsiteY956" fmla="*/ 454324 h 861688"/>
              <a:gd name="connsiteX957" fmla="*/ 1735285 w 2525033"/>
              <a:gd name="connsiteY957" fmla="*/ 450586 h 861688"/>
              <a:gd name="connsiteX958" fmla="*/ 1756309 w 2525033"/>
              <a:gd name="connsiteY958" fmla="*/ 447432 h 861688"/>
              <a:gd name="connsiteX959" fmla="*/ 1496262 w 2525033"/>
              <a:gd name="connsiteY959" fmla="*/ 447432 h 861688"/>
              <a:gd name="connsiteX960" fmla="*/ 1505393 w 2525033"/>
              <a:gd name="connsiteY960" fmla="*/ 448612 h 861688"/>
              <a:gd name="connsiteX961" fmla="*/ 1490515 w 2525033"/>
              <a:gd name="connsiteY961" fmla="*/ 551921 h 861688"/>
              <a:gd name="connsiteX962" fmla="*/ 1488929 w 2525033"/>
              <a:gd name="connsiteY962" fmla="*/ 573604 h 861688"/>
              <a:gd name="connsiteX963" fmla="*/ 1497848 w 2525033"/>
              <a:gd name="connsiteY963" fmla="*/ 584843 h 861688"/>
              <a:gd name="connsiteX964" fmla="*/ 1497848 w 2525033"/>
              <a:gd name="connsiteY964" fmla="*/ 588196 h 861688"/>
              <a:gd name="connsiteX965" fmla="*/ 1482583 w 2525033"/>
              <a:gd name="connsiteY965" fmla="*/ 590953 h 861688"/>
              <a:gd name="connsiteX966" fmla="*/ 1472664 w 2525033"/>
              <a:gd name="connsiteY966" fmla="*/ 581688 h 861688"/>
              <a:gd name="connsiteX967" fmla="*/ 1475050 w 2525033"/>
              <a:gd name="connsiteY967" fmla="*/ 555858 h 861688"/>
              <a:gd name="connsiteX968" fmla="*/ 1488929 w 2525033"/>
              <a:gd name="connsiteY968" fmla="*/ 458075 h 861688"/>
              <a:gd name="connsiteX969" fmla="*/ 1476437 w 2525033"/>
              <a:gd name="connsiteY969" fmla="*/ 454324 h 861688"/>
              <a:gd name="connsiteX970" fmla="*/ 1476437 w 2525033"/>
              <a:gd name="connsiteY970" fmla="*/ 450586 h 861688"/>
              <a:gd name="connsiteX971" fmla="*/ 1496262 w 2525033"/>
              <a:gd name="connsiteY971" fmla="*/ 447432 h 861688"/>
              <a:gd name="connsiteX972" fmla="*/ 1524994 w 2525033"/>
              <a:gd name="connsiteY972" fmla="*/ 323582 h 861688"/>
              <a:gd name="connsiteX973" fmla="*/ 1490491 w 2525033"/>
              <a:gd name="connsiteY973" fmla="*/ 343489 h 861688"/>
              <a:gd name="connsiteX974" fmla="*/ 1505956 w 2525033"/>
              <a:gd name="connsiteY974" fmla="*/ 356503 h 861688"/>
              <a:gd name="connsiteX975" fmla="*/ 1524994 w 2525033"/>
              <a:gd name="connsiteY975" fmla="*/ 351176 h 861688"/>
              <a:gd name="connsiteX976" fmla="*/ 843977 w 2525033"/>
              <a:gd name="connsiteY976" fmla="*/ 323582 h 861688"/>
              <a:gd name="connsiteX977" fmla="*/ 809474 w 2525033"/>
              <a:gd name="connsiteY977" fmla="*/ 343489 h 861688"/>
              <a:gd name="connsiteX978" fmla="*/ 824939 w 2525033"/>
              <a:gd name="connsiteY978" fmla="*/ 356503 h 861688"/>
              <a:gd name="connsiteX979" fmla="*/ 843977 w 2525033"/>
              <a:gd name="connsiteY979" fmla="*/ 351176 h 861688"/>
              <a:gd name="connsiteX980" fmla="*/ 1971310 w 2525033"/>
              <a:gd name="connsiteY980" fmla="*/ 280800 h 861688"/>
              <a:gd name="connsiteX981" fmla="*/ 1948899 w 2525033"/>
              <a:gd name="connsiteY981" fmla="*/ 309375 h 861688"/>
              <a:gd name="connsiteX982" fmla="*/ 1991347 w 2525033"/>
              <a:gd name="connsiteY982" fmla="*/ 309375 h 861688"/>
              <a:gd name="connsiteX983" fmla="*/ 1971310 w 2525033"/>
              <a:gd name="connsiteY983" fmla="*/ 280800 h 861688"/>
              <a:gd name="connsiteX984" fmla="*/ 1165197 w 2525033"/>
              <a:gd name="connsiteY984" fmla="*/ 280800 h 861688"/>
              <a:gd name="connsiteX985" fmla="*/ 1142786 w 2525033"/>
              <a:gd name="connsiteY985" fmla="*/ 309375 h 861688"/>
              <a:gd name="connsiteX986" fmla="*/ 1185234 w 2525033"/>
              <a:gd name="connsiteY986" fmla="*/ 309375 h 861688"/>
              <a:gd name="connsiteX987" fmla="*/ 1165197 w 2525033"/>
              <a:gd name="connsiteY987" fmla="*/ 280800 h 861688"/>
              <a:gd name="connsiteX988" fmla="*/ 1036516 w 2525033"/>
              <a:gd name="connsiteY988" fmla="*/ 280800 h 861688"/>
              <a:gd name="connsiteX989" fmla="*/ 1014105 w 2525033"/>
              <a:gd name="connsiteY989" fmla="*/ 309375 h 861688"/>
              <a:gd name="connsiteX990" fmla="*/ 1056541 w 2525033"/>
              <a:gd name="connsiteY990" fmla="*/ 309375 h 861688"/>
              <a:gd name="connsiteX991" fmla="*/ 1036516 w 2525033"/>
              <a:gd name="connsiteY991" fmla="*/ 280800 h 861688"/>
              <a:gd name="connsiteX992" fmla="*/ 1666767 w 2525033"/>
              <a:gd name="connsiteY992" fmla="*/ 271524 h 861688"/>
              <a:gd name="connsiteX993" fmla="*/ 1673112 w 2525033"/>
              <a:gd name="connsiteY993" fmla="*/ 271524 h 861688"/>
              <a:gd name="connsiteX994" fmla="*/ 1672113 w 2525033"/>
              <a:gd name="connsiteY994" fmla="*/ 282179 h 861688"/>
              <a:gd name="connsiteX995" fmla="*/ 1672113 w 2525033"/>
              <a:gd name="connsiteY995" fmla="*/ 357087 h 861688"/>
              <a:gd name="connsiteX996" fmla="*/ 1683219 w 2525033"/>
              <a:gd name="connsiteY996" fmla="*/ 360043 h 861688"/>
              <a:gd name="connsiteX997" fmla="*/ 1683219 w 2525033"/>
              <a:gd name="connsiteY997" fmla="*/ 363793 h 861688"/>
              <a:gd name="connsiteX998" fmla="*/ 1660221 w 2525033"/>
              <a:gd name="connsiteY998" fmla="*/ 367146 h 861688"/>
              <a:gd name="connsiteX999" fmla="*/ 1645343 w 2525033"/>
              <a:gd name="connsiteY999" fmla="*/ 365370 h 861688"/>
              <a:gd name="connsiteX1000" fmla="*/ 1645343 w 2525033"/>
              <a:gd name="connsiteY1000" fmla="*/ 362017 h 861688"/>
              <a:gd name="connsiteX1001" fmla="*/ 1655861 w 2525033"/>
              <a:gd name="connsiteY1001" fmla="*/ 351375 h 861688"/>
              <a:gd name="connsiteX1002" fmla="*/ 1655861 w 2525033"/>
              <a:gd name="connsiteY1002" fmla="*/ 284737 h 861688"/>
              <a:gd name="connsiteX1003" fmla="*/ 1643169 w 2525033"/>
              <a:gd name="connsiteY1003" fmla="*/ 279422 h 861688"/>
              <a:gd name="connsiteX1004" fmla="*/ 1643169 w 2525033"/>
              <a:gd name="connsiteY1004" fmla="*/ 275274 h 861688"/>
              <a:gd name="connsiteX1005" fmla="*/ 1666767 w 2525033"/>
              <a:gd name="connsiteY1005" fmla="*/ 271524 h 861688"/>
              <a:gd name="connsiteX1006" fmla="*/ 968122 w 2525033"/>
              <a:gd name="connsiteY1006" fmla="*/ 271524 h 861688"/>
              <a:gd name="connsiteX1007" fmla="*/ 974468 w 2525033"/>
              <a:gd name="connsiteY1007" fmla="*/ 271524 h 861688"/>
              <a:gd name="connsiteX1008" fmla="*/ 973469 w 2525033"/>
              <a:gd name="connsiteY1008" fmla="*/ 282179 h 861688"/>
              <a:gd name="connsiteX1009" fmla="*/ 973469 w 2525033"/>
              <a:gd name="connsiteY1009" fmla="*/ 357087 h 861688"/>
              <a:gd name="connsiteX1010" fmla="*/ 984574 w 2525033"/>
              <a:gd name="connsiteY1010" fmla="*/ 360043 h 861688"/>
              <a:gd name="connsiteX1011" fmla="*/ 984574 w 2525033"/>
              <a:gd name="connsiteY1011" fmla="*/ 363793 h 861688"/>
              <a:gd name="connsiteX1012" fmla="*/ 961576 w 2525033"/>
              <a:gd name="connsiteY1012" fmla="*/ 367146 h 861688"/>
              <a:gd name="connsiteX1013" fmla="*/ 946698 w 2525033"/>
              <a:gd name="connsiteY1013" fmla="*/ 365370 h 861688"/>
              <a:gd name="connsiteX1014" fmla="*/ 946698 w 2525033"/>
              <a:gd name="connsiteY1014" fmla="*/ 362017 h 861688"/>
              <a:gd name="connsiteX1015" fmla="*/ 957204 w 2525033"/>
              <a:gd name="connsiteY1015" fmla="*/ 351375 h 861688"/>
              <a:gd name="connsiteX1016" fmla="*/ 957204 w 2525033"/>
              <a:gd name="connsiteY1016" fmla="*/ 284737 h 861688"/>
              <a:gd name="connsiteX1017" fmla="*/ 944512 w 2525033"/>
              <a:gd name="connsiteY1017" fmla="*/ 279422 h 861688"/>
              <a:gd name="connsiteX1018" fmla="*/ 944512 w 2525033"/>
              <a:gd name="connsiteY1018" fmla="*/ 275274 h 861688"/>
              <a:gd name="connsiteX1019" fmla="*/ 968122 w 2525033"/>
              <a:gd name="connsiteY1019" fmla="*/ 271524 h 861688"/>
              <a:gd name="connsiteX1020" fmla="*/ 654347 w 2525033"/>
              <a:gd name="connsiteY1020" fmla="*/ 271524 h 861688"/>
              <a:gd name="connsiteX1021" fmla="*/ 660693 w 2525033"/>
              <a:gd name="connsiteY1021" fmla="*/ 271524 h 861688"/>
              <a:gd name="connsiteX1022" fmla="*/ 659694 w 2525033"/>
              <a:gd name="connsiteY1022" fmla="*/ 282179 h 861688"/>
              <a:gd name="connsiteX1023" fmla="*/ 659694 w 2525033"/>
              <a:gd name="connsiteY1023" fmla="*/ 357087 h 861688"/>
              <a:gd name="connsiteX1024" fmla="*/ 670799 w 2525033"/>
              <a:gd name="connsiteY1024" fmla="*/ 360043 h 861688"/>
              <a:gd name="connsiteX1025" fmla="*/ 670799 w 2525033"/>
              <a:gd name="connsiteY1025" fmla="*/ 363793 h 861688"/>
              <a:gd name="connsiteX1026" fmla="*/ 647801 w 2525033"/>
              <a:gd name="connsiteY1026" fmla="*/ 367146 h 861688"/>
              <a:gd name="connsiteX1027" fmla="*/ 632923 w 2525033"/>
              <a:gd name="connsiteY1027" fmla="*/ 365370 h 861688"/>
              <a:gd name="connsiteX1028" fmla="*/ 632923 w 2525033"/>
              <a:gd name="connsiteY1028" fmla="*/ 362017 h 861688"/>
              <a:gd name="connsiteX1029" fmla="*/ 643429 w 2525033"/>
              <a:gd name="connsiteY1029" fmla="*/ 351375 h 861688"/>
              <a:gd name="connsiteX1030" fmla="*/ 643429 w 2525033"/>
              <a:gd name="connsiteY1030" fmla="*/ 284737 h 861688"/>
              <a:gd name="connsiteX1031" fmla="*/ 630737 w 2525033"/>
              <a:gd name="connsiteY1031" fmla="*/ 279422 h 861688"/>
              <a:gd name="connsiteX1032" fmla="*/ 630737 w 2525033"/>
              <a:gd name="connsiteY1032" fmla="*/ 275274 h 861688"/>
              <a:gd name="connsiteX1033" fmla="*/ 654347 w 2525033"/>
              <a:gd name="connsiteY1033" fmla="*/ 271524 h 861688"/>
              <a:gd name="connsiteX1034" fmla="*/ 439122 w 2525033"/>
              <a:gd name="connsiteY1034" fmla="*/ 271524 h 861688"/>
              <a:gd name="connsiteX1035" fmla="*/ 445467 w 2525033"/>
              <a:gd name="connsiteY1035" fmla="*/ 271524 h 861688"/>
              <a:gd name="connsiteX1036" fmla="*/ 444468 w 2525033"/>
              <a:gd name="connsiteY1036" fmla="*/ 282179 h 861688"/>
              <a:gd name="connsiteX1037" fmla="*/ 444468 w 2525033"/>
              <a:gd name="connsiteY1037" fmla="*/ 357087 h 861688"/>
              <a:gd name="connsiteX1038" fmla="*/ 455574 w 2525033"/>
              <a:gd name="connsiteY1038" fmla="*/ 360043 h 861688"/>
              <a:gd name="connsiteX1039" fmla="*/ 455574 w 2525033"/>
              <a:gd name="connsiteY1039" fmla="*/ 363793 h 861688"/>
              <a:gd name="connsiteX1040" fmla="*/ 432576 w 2525033"/>
              <a:gd name="connsiteY1040" fmla="*/ 367146 h 861688"/>
              <a:gd name="connsiteX1041" fmla="*/ 417698 w 2525033"/>
              <a:gd name="connsiteY1041" fmla="*/ 365370 h 861688"/>
              <a:gd name="connsiteX1042" fmla="*/ 417698 w 2525033"/>
              <a:gd name="connsiteY1042" fmla="*/ 362017 h 861688"/>
              <a:gd name="connsiteX1043" fmla="*/ 428216 w 2525033"/>
              <a:gd name="connsiteY1043" fmla="*/ 351375 h 861688"/>
              <a:gd name="connsiteX1044" fmla="*/ 428216 w 2525033"/>
              <a:gd name="connsiteY1044" fmla="*/ 284737 h 861688"/>
              <a:gd name="connsiteX1045" fmla="*/ 415524 w 2525033"/>
              <a:gd name="connsiteY1045" fmla="*/ 279422 h 861688"/>
              <a:gd name="connsiteX1046" fmla="*/ 415524 w 2525033"/>
              <a:gd name="connsiteY1046" fmla="*/ 275274 h 861688"/>
              <a:gd name="connsiteX1047" fmla="*/ 439122 w 2525033"/>
              <a:gd name="connsiteY1047" fmla="*/ 271524 h 861688"/>
              <a:gd name="connsiteX1048" fmla="*/ 156457 w 2525033"/>
              <a:gd name="connsiteY1048" fmla="*/ 271524 h 861688"/>
              <a:gd name="connsiteX1049" fmla="*/ 162809 w 2525033"/>
              <a:gd name="connsiteY1049" fmla="*/ 271524 h 861688"/>
              <a:gd name="connsiteX1050" fmla="*/ 161809 w 2525033"/>
              <a:gd name="connsiteY1050" fmla="*/ 282179 h 861688"/>
              <a:gd name="connsiteX1051" fmla="*/ 161809 w 2525033"/>
              <a:gd name="connsiteY1051" fmla="*/ 357087 h 861688"/>
              <a:gd name="connsiteX1052" fmla="*/ 172915 w 2525033"/>
              <a:gd name="connsiteY1052" fmla="*/ 360043 h 861688"/>
              <a:gd name="connsiteX1053" fmla="*/ 172915 w 2525033"/>
              <a:gd name="connsiteY1053" fmla="*/ 363793 h 861688"/>
              <a:gd name="connsiteX1054" fmla="*/ 149917 w 2525033"/>
              <a:gd name="connsiteY1054" fmla="*/ 367146 h 861688"/>
              <a:gd name="connsiteX1055" fmla="*/ 135039 w 2525033"/>
              <a:gd name="connsiteY1055" fmla="*/ 365370 h 861688"/>
              <a:gd name="connsiteX1056" fmla="*/ 135039 w 2525033"/>
              <a:gd name="connsiteY1056" fmla="*/ 362017 h 861688"/>
              <a:gd name="connsiteX1057" fmla="*/ 145551 w 2525033"/>
              <a:gd name="connsiteY1057" fmla="*/ 351375 h 861688"/>
              <a:gd name="connsiteX1058" fmla="*/ 145551 w 2525033"/>
              <a:gd name="connsiteY1058" fmla="*/ 284737 h 861688"/>
              <a:gd name="connsiteX1059" fmla="*/ 132859 w 2525033"/>
              <a:gd name="connsiteY1059" fmla="*/ 279422 h 861688"/>
              <a:gd name="connsiteX1060" fmla="*/ 132859 w 2525033"/>
              <a:gd name="connsiteY1060" fmla="*/ 275274 h 861688"/>
              <a:gd name="connsiteX1061" fmla="*/ 156457 w 2525033"/>
              <a:gd name="connsiteY1061" fmla="*/ 271524 h 861688"/>
              <a:gd name="connsiteX1062" fmla="*/ 1828438 w 2525033"/>
              <a:gd name="connsiteY1062" fmla="*/ 271139 h 861688"/>
              <a:gd name="connsiteX1063" fmla="*/ 1850849 w 2525033"/>
              <a:gd name="connsiteY1063" fmla="*/ 283160 h 861688"/>
              <a:gd name="connsiteX1064" fmla="*/ 1881392 w 2525033"/>
              <a:gd name="connsiteY1064" fmla="*/ 271139 h 861688"/>
              <a:gd name="connsiteX1065" fmla="*/ 1908949 w 2525033"/>
              <a:gd name="connsiteY1065" fmla="*/ 302483 h 861688"/>
              <a:gd name="connsiteX1066" fmla="*/ 1908949 w 2525033"/>
              <a:gd name="connsiteY1066" fmla="*/ 357087 h 861688"/>
              <a:gd name="connsiteX1067" fmla="*/ 1919268 w 2525033"/>
              <a:gd name="connsiteY1067" fmla="*/ 360043 h 861688"/>
              <a:gd name="connsiteX1068" fmla="*/ 1919268 w 2525033"/>
              <a:gd name="connsiteY1068" fmla="*/ 363793 h 861688"/>
              <a:gd name="connsiteX1069" fmla="*/ 1898243 w 2525033"/>
              <a:gd name="connsiteY1069" fmla="*/ 367146 h 861688"/>
              <a:gd name="connsiteX1070" fmla="*/ 1885552 w 2525033"/>
              <a:gd name="connsiteY1070" fmla="*/ 365371 h 861688"/>
              <a:gd name="connsiteX1071" fmla="*/ 1885552 w 2525033"/>
              <a:gd name="connsiteY1071" fmla="*/ 362018 h 861688"/>
              <a:gd name="connsiteX1072" fmla="*/ 1892697 w 2525033"/>
              <a:gd name="connsiteY1072" fmla="*/ 349003 h 861688"/>
              <a:gd name="connsiteX1073" fmla="*/ 1892697 w 2525033"/>
              <a:gd name="connsiteY1073" fmla="*/ 310568 h 861688"/>
              <a:gd name="connsiteX1074" fmla="*/ 1872472 w 2525033"/>
              <a:gd name="connsiteY1074" fmla="*/ 284737 h 861688"/>
              <a:gd name="connsiteX1075" fmla="*/ 1853434 w 2525033"/>
              <a:gd name="connsiteY1075" fmla="*/ 289270 h 861688"/>
              <a:gd name="connsiteX1076" fmla="*/ 1854621 w 2525033"/>
              <a:gd name="connsiteY1076" fmla="*/ 304060 h 861688"/>
              <a:gd name="connsiteX1077" fmla="*/ 1854621 w 2525033"/>
              <a:gd name="connsiteY1077" fmla="*/ 357087 h 861688"/>
              <a:gd name="connsiteX1078" fmla="*/ 1864927 w 2525033"/>
              <a:gd name="connsiteY1078" fmla="*/ 360043 h 861688"/>
              <a:gd name="connsiteX1079" fmla="*/ 1864927 w 2525033"/>
              <a:gd name="connsiteY1079" fmla="*/ 363793 h 861688"/>
              <a:gd name="connsiteX1080" fmla="*/ 1844103 w 2525033"/>
              <a:gd name="connsiteY1080" fmla="*/ 367146 h 861688"/>
              <a:gd name="connsiteX1081" fmla="*/ 1831224 w 2525033"/>
              <a:gd name="connsiteY1081" fmla="*/ 365371 h 861688"/>
              <a:gd name="connsiteX1082" fmla="*/ 1831224 w 2525033"/>
              <a:gd name="connsiteY1082" fmla="*/ 362018 h 861688"/>
              <a:gd name="connsiteX1083" fmla="*/ 1838357 w 2525033"/>
              <a:gd name="connsiteY1083" fmla="*/ 349003 h 861688"/>
              <a:gd name="connsiteX1084" fmla="*/ 1838357 w 2525033"/>
              <a:gd name="connsiteY1084" fmla="*/ 312729 h 861688"/>
              <a:gd name="connsiteX1085" fmla="*/ 1819519 w 2525033"/>
              <a:gd name="connsiteY1085" fmla="*/ 284737 h 861688"/>
              <a:gd name="connsiteX1086" fmla="*/ 1799881 w 2525033"/>
              <a:gd name="connsiteY1086" fmla="*/ 290847 h 861688"/>
              <a:gd name="connsiteX1087" fmla="*/ 1799881 w 2525033"/>
              <a:gd name="connsiteY1087" fmla="*/ 357087 h 861688"/>
              <a:gd name="connsiteX1088" fmla="*/ 1810986 w 2525033"/>
              <a:gd name="connsiteY1088" fmla="*/ 360043 h 861688"/>
              <a:gd name="connsiteX1089" fmla="*/ 1810986 w 2525033"/>
              <a:gd name="connsiteY1089" fmla="*/ 363793 h 861688"/>
              <a:gd name="connsiteX1090" fmla="*/ 1787989 w 2525033"/>
              <a:gd name="connsiteY1090" fmla="*/ 367146 h 861688"/>
              <a:gd name="connsiteX1091" fmla="*/ 1773110 w 2525033"/>
              <a:gd name="connsiteY1091" fmla="*/ 365371 h 861688"/>
              <a:gd name="connsiteX1092" fmla="*/ 1773110 w 2525033"/>
              <a:gd name="connsiteY1092" fmla="*/ 362018 h 861688"/>
              <a:gd name="connsiteX1093" fmla="*/ 1783629 w 2525033"/>
              <a:gd name="connsiteY1093" fmla="*/ 351375 h 861688"/>
              <a:gd name="connsiteX1094" fmla="*/ 1783629 w 2525033"/>
              <a:gd name="connsiteY1094" fmla="*/ 284737 h 861688"/>
              <a:gd name="connsiteX1095" fmla="*/ 1770737 w 2525033"/>
              <a:gd name="connsiteY1095" fmla="*/ 279422 h 861688"/>
              <a:gd name="connsiteX1096" fmla="*/ 1770737 w 2525033"/>
              <a:gd name="connsiteY1096" fmla="*/ 275076 h 861688"/>
              <a:gd name="connsiteX1097" fmla="*/ 1794534 w 2525033"/>
              <a:gd name="connsiteY1097" fmla="*/ 271524 h 861688"/>
              <a:gd name="connsiteX1098" fmla="*/ 1799294 w 2525033"/>
              <a:gd name="connsiteY1098" fmla="*/ 271524 h 861688"/>
              <a:gd name="connsiteX1099" fmla="*/ 1799294 w 2525033"/>
              <a:gd name="connsiteY1099" fmla="*/ 282179 h 861688"/>
              <a:gd name="connsiteX1100" fmla="*/ 1828438 w 2525033"/>
              <a:gd name="connsiteY1100" fmla="*/ 271139 h 861688"/>
              <a:gd name="connsiteX1101" fmla="*/ 1271355 w 2525033"/>
              <a:gd name="connsiteY1101" fmla="*/ 271139 h 861688"/>
              <a:gd name="connsiteX1102" fmla="*/ 1299125 w 2525033"/>
              <a:gd name="connsiteY1102" fmla="*/ 301887 h 861688"/>
              <a:gd name="connsiteX1103" fmla="*/ 1299125 w 2525033"/>
              <a:gd name="connsiteY1103" fmla="*/ 357087 h 861688"/>
              <a:gd name="connsiteX1104" fmla="*/ 1309431 w 2525033"/>
              <a:gd name="connsiteY1104" fmla="*/ 360043 h 861688"/>
              <a:gd name="connsiteX1105" fmla="*/ 1309431 w 2525033"/>
              <a:gd name="connsiteY1105" fmla="*/ 363793 h 861688"/>
              <a:gd name="connsiteX1106" fmla="*/ 1288606 w 2525033"/>
              <a:gd name="connsiteY1106" fmla="*/ 367146 h 861688"/>
              <a:gd name="connsiteX1107" fmla="*/ 1275714 w 2525033"/>
              <a:gd name="connsiteY1107" fmla="*/ 365371 h 861688"/>
              <a:gd name="connsiteX1108" fmla="*/ 1275714 w 2525033"/>
              <a:gd name="connsiteY1108" fmla="*/ 362018 h 861688"/>
              <a:gd name="connsiteX1109" fmla="*/ 1282860 w 2525033"/>
              <a:gd name="connsiteY1109" fmla="*/ 349003 h 861688"/>
              <a:gd name="connsiteX1110" fmla="*/ 1282860 w 2525033"/>
              <a:gd name="connsiteY1110" fmla="*/ 311350 h 861688"/>
              <a:gd name="connsiteX1111" fmla="*/ 1263023 w 2525033"/>
              <a:gd name="connsiteY1111" fmla="*/ 284737 h 861688"/>
              <a:gd name="connsiteX1112" fmla="*/ 1242598 w 2525033"/>
              <a:gd name="connsiteY1112" fmla="*/ 290847 h 861688"/>
              <a:gd name="connsiteX1113" fmla="*/ 1242598 w 2525033"/>
              <a:gd name="connsiteY1113" fmla="*/ 357087 h 861688"/>
              <a:gd name="connsiteX1114" fmla="*/ 1253703 w 2525033"/>
              <a:gd name="connsiteY1114" fmla="*/ 360043 h 861688"/>
              <a:gd name="connsiteX1115" fmla="*/ 1253703 w 2525033"/>
              <a:gd name="connsiteY1115" fmla="*/ 363793 h 861688"/>
              <a:gd name="connsiteX1116" fmla="*/ 1230706 w 2525033"/>
              <a:gd name="connsiteY1116" fmla="*/ 367146 h 861688"/>
              <a:gd name="connsiteX1117" fmla="*/ 1215827 w 2525033"/>
              <a:gd name="connsiteY1117" fmla="*/ 365371 h 861688"/>
              <a:gd name="connsiteX1118" fmla="*/ 1215827 w 2525033"/>
              <a:gd name="connsiteY1118" fmla="*/ 362018 h 861688"/>
              <a:gd name="connsiteX1119" fmla="*/ 1226333 w 2525033"/>
              <a:gd name="connsiteY1119" fmla="*/ 351375 h 861688"/>
              <a:gd name="connsiteX1120" fmla="*/ 1226333 w 2525033"/>
              <a:gd name="connsiteY1120" fmla="*/ 284737 h 861688"/>
              <a:gd name="connsiteX1121" fmla="*/ 1213454 w 2525033"/>
              <a:gd name="connsiteY1121" fmla="*/ 279422 h 861688"/>
              <a:gd name="connsiteX1122" fmla="*/ 1213454 w 2525033"/>
              <a:gd name="connsiteY1122" fmla="*/ 275076 h 861688"/>
              <a:gd name="connsiteX1123" fmla="*/ 1237251 w 2525033"/>
              <a:gd name="connsiteY1123" fmla="*/ 271524 h 861688"/>
              <a:gd name="connsiteX1124" fmla="*/ 1242011 w 2525033"/>
              <a:gd name="connsiteY1124" fmla="*/ 271524 h 861688"/>
              <a:gd name="connsiteX1125" fmla="*/ 1242011 w 2525033"/>
              <a:gd name="connsiteY1125" fmla="*/ 282179 h 861688"/>
              <a:gd name="connsiteX1126" fmla="*/ 1271355 w 2525033"/>
              <a:gd name="connsiteY1126" fmla="*/ 271139 h 861688"/>
              <a:gd name="connsiteX1127" fmla="*/ 741879 w 2525033"/>
              <a:gd name="connsiteY1127" fmla="*/ 271139 h 861688"/>
              <a:gd name="connsiteX1128" fmla="*/ 769649 w 2525033"/>
              <a:gd name="connsiteY1128" fmla="*/ 301887 h 861688"/>
              <a:gd name="connsiteX1129" fmla="*/ 769649 w 2525033"/>
              <a:gd name="connsiteY1129" fmla="*/ 357087 h 861688"/>
              <a:gd name="connsiteX1130" fmla="*/ 779955 w 2525033"/>
              <a:gd name="connsiteY1130" fmla="*/ 360043 h 861688"/>
              <a:gd name="connsiteX1131" fmla="*/ 779955 w 2525033"/>
              <a:gd name="connsiteY1131" fmla="*/ 363793 h 861688"/>
              <a:gd name="connsiteX1132" fmla="*/ 759130 w 2525033"/>
              <a:gd name="connsiteY1132" fmla="*/ 367146 h 861688"/>
              <a:gd name="connsiteX1133" fmla="*/ 746238 w 2525033"/>
              <a:gd name="connsiteY1133" fmla="*/ 365371 h 861688"/>
              <a:gd name="connsiteX1134" fmla="*/ 746238 w 2525033"/>
              <a:gd name="connsiteY1134" fmla="*/ 362018 h 861688"/>
              <a:gd name="connsiteX1135" fmla="*/ 753384 w 2525033"/>
              <a:gd name="connsiteY1135" fmla="*/ 349003 h 861688"/>
              <a:gd name="connsiteX1136" fmla="*/ 753384 w 2525033"/>
              <a:gd name="connsiteY1136" fmla="*/ 311350 h 861688"/>
              <a:gd name="connsiteX1137" fmla="*/ 733547 w 2525033"/>
              <a:gd name="connsiteY1137" fmla="*/ 284737 h 861688"/>
              <a:gd name="connsiteX1138" fmla="*/ 713122 w 2525033"/>
              <a:gd name="connsiteY1138" fmla="*/ 290847 h 861688"/>
              <a:gd name="connsiteX1139" fmla="*/ 713122 w 2525033"/>
              <a:gd name="connsiteY1139" fmla="*/ 357087 h 861688"/>
              <a:gd name="connsiteX1140" fmla="*/ 724227 w 2525033"/>
              <a:gd name="connsiteY1140" fmla="*/ 360043 h 861688"/>
              <a:gd name="connsiteX1141" fmla="*/ 724227 w 2525033"/>
              <a:gd name="connsiteY1141" fmla="*/ 363793 h 861688"/>
              <a:gd name="connsiteX1142" fmla="*/ 701230 w 2525033"/>
              <a:gd name="connsiteY1142" fmla="*/ 367146 h 861688"/>
              <a:gd name="connsiteX1143" fmla="*/ 686351 w 2525033"/>
              <a:gd name="connsiteY1143" fmla="*/ 365371 h 861688"/>
              <a:gd name="connsiteX1144" fmla="*/ 686351 w 2525033"/>
              <a:gd name="connsiteY1144" fmla="*/ 362018 h 861688"/>
              <a:gd name="connsiteX1145" fmla="*/ 696870 w 2525033"/>
              <a:gd name="connsiteY1145" fmla="*/ 351375 h 861688"/>
              <a:gd name="connsiteX1146" fmla="*/ 696870 w 2525033"/>
              <a:gd name="connsiteY1146" fmla="*/ 284737 h 861688"/>
              <a:gd name="connsiteX1147" fmla="*/ 683978 w 2525033"/>
              <a:gd name="connsiteY1147" fmla="*/ 279422 h 861688"/>
              <a:gd name="connsiteX1148" fmla="*/ 683978 w 2525033"/>
              <a:gd name="connsiteY1148" fmla="*/ 275076 h 861688"/>
              <a:gd name="connsiteX1149" fmla="*/ 707775 w 2525033"/>
              <a:gd name="connsiteY1149" fmla="*/ 271524 h 861688"/>
              <a:gd name="connsiteX1150" fmla="*/ 712535 w 2525033"/>
              <a:gd name="connsiteY1150" fmla="*/ 271524 h 861688"/>
              <a:gd name="connsiteX1151" fmla="*/ 712535 w 2525033"/>
              <a:gd name="connsiteY1151" fmla="*/ 282179 h 861688"/>
              <a:gd name="connsiteX1152" fmla="*/ 741879 w 2525033"/>
              <a:gd name="connsiteY1152" fmla="*/ 271139 h 861688"/>
              <a:gd name="connsiteX1153" fmla="*/ 526453 w 2525033"/>
              <a:gd name="connsiteY1153" fmla="*/ 271139 h 861688"/>
              <a:gd name="connsiteX1154" fmla="*/ 548864 w 2525033"/>
              <a:gd name="connsiteY1154" fmla="*/ 283160 h 861688"/>
              <a:gd name="connsiteX1155" fmla="*/ 579407 w 2525033"/>
              <a:gd name="connsiteY1155" fmla="*/ 271139 h 861688"/>
              <a:gd name="connsiteX1156" fmla="*/ 606977 w 2525033"/>
              <a:gd name="connsiteY1156" fmla="*/ 302483 h 861688"/>
              <a:gd name="connsiteX1157" fmla="*/ 606977 w 2525033"/>
              <a:gd name="connsiteY1157" fmla="*/ 357087 h 861688"/>
              <a:gd name="connsiteX1158" fmla="*/ 617283 w 2525033"/>
              <a:gd name="connsiteY1158" fmla="*/ 360043 h 861688"/>
              <a:gd name="connsiteX1159" fmla="*/ 617283 w 2525033"/>
              <a:gd name="connsiteY1159" fmla="*/ 363793 h 861688"/>
              <a:gd name="connsiteX1160" fmla="*/ 596258 w 2525033"/>
              <a:gd name="connsiteY1160" fmla="*/ 367146 h 861688"/>
              <a:gd name="connsiteX1161" fmla="*/ 583567 w 2525033"/>
              <a:gd name="connsiteY1161" fmla="*/ 365371 h 861688"/>
              <a:gd name="connsiteX1162" fmla="*/ 583567 w 2525033"/>
              <a:gd name="connsiteY1162" fmla="*/ 362018 h 861688"/>
              <a:gd name="connsiteX1163" fmla="*/ 590712 w 2525033"/>
              <a:gd name="connsiteY1163" fmla="*/ 349003 h 861688"/>
              <a:gd name="connsiteX1164" fmla="*/ 590712 w 2525033"/>
              <a:gd name="connsiteY1164" fmla="*/ 310568 h 861688"/>
              <a:gd name="connsiteX1165" fmla="*/ 570475 w 2525033"/>
              <a:gd name="connsiteY1165" fmla="*/ 284737 h 861688"/>
              <a:gd name="connsiteX1166" fmla="*/ 551437 w 2525033"/>
              <a:gd name="connsiteY1166" fmla="*/ 289270 h 861688"/>
              <a:gd name="connsiteX1167" fmla="*/ 552636 w 2525033"/>
              <a:gd name="connsiteY1167" fmla="*/ 304060 h 861688"/>
              <a:gd name="connsiteX1168" fmla="*/ 552636 w 2525033"/>
              <a:gd name="connsiteY1168" fmla="*/ 357087 h 861688"/>
              <a:gd name="connsiteX1169" fmla="*/ 562942 w 2525033"/>
              <a:gd name="connsiteY1169" fmla="*/ 360043 h 861688"/>
              <a:gd name="connsiteX1170" fmla="*/ 562942 w 2525033"/>
              <a:gd name="connsiteY1170" fmla="*/ 363793 h 861688"/>
              <a:gd name="connsiteX1171" fmla="*/ 542118 w 2525033"/>
              <a:gd name="connsiteY1171" fmla="*/ 367146 h 861688"/>
              <a:gd name="connsiteX1172" fmla="*/ 529226 w 2525033"/>
              <a:gd name="connsiteY1172" fmla="*/ 365371 h 861688"/>
              <a:gd name="connsiteX1173" fmla="*/ 529226 w 2525033"/>
              <a:gd name="connsiteY1173" fmla="*/ 362018 h 861688"/>
              <a:gd name="connsiteX1174" fmla="*/ 536372 w 2525033"/>
              <a:gd name="connsiteY1174" fmla="*/ 349003 h 861688"/>
              <a:gd name="connsiteX1175" fmla="*/ 536372 w 2525033"/>
              <a:gd name="connsiteY1175" fmla="*/ 312729 h 861688"/>
              <a:gd name="connsiteX1176" fmla="*/ 517534 w 2525033"/>
              <a:gd name="connsiteY1176" fmla="*/ 284737 h 861688"/>
              <a:gd name="connsiteX1177" fmla="*/ 497896 w 2525033"/>
              <a:gd name="connsiteY1177" fmla="*/ 290847 h 861688"/>
              <a:gd name="connsiteX1178" fmla="*/ 497896 w 2525033"/>
              <a:gd name="connsiteY1178" fmla="*/ 357087 h 861688"/>
              <a:gd name="connsiteX1179" fmla="*/ 509001 w 2525033"/>
              <a:gd name="connsiteY1179" fmla="*/ 360043 h 861688"/>
              <a:gd name="connsiteX1180" fmla="*/ 509001 w 2525033"/>
              <a:gd name="connsiteY1180" fmla="*/ 363793 h 861688"/>
              <a:gd name="connsiteX1181" fmla="*/ 486004 w 2525033"/>
              <a:gd name="connsiteY1181" fmla="*/ 367146 h 861688"/>
              <a:gd name="connsiteX1182" fmla="*/ 471125 w 2525033"/>
              <a:gd name="connsiteY1182" fmla="*/ 365371 h 861688"/>
              <a:gd name="connsiteX1183" fmla="*/ 471125 w 2525033"/>
              <a:gd name="connsiteY1183" fmla="*/ 362018 h 861688"/>
              <a:gd name="connsiteX1184" fmla="*/ 481631 w 2525033"/>
              <a:gd name="connsiteY1184" fmla="*/ 351375 h 861688"/>
              <a:gd name="connsiteX1185" fmla="*/ 481631 w 2525033"/>
              <a:gd name="connsiteY1185" fmla="*/ 284737 h 861688"/>
              <a:gd name="connsiteX1186" fmla="*/ 468752 w 2525033"/>
              <a:gd name="connsiteY1186" fmla="*/ 279422 h 861688"/>
              <a:gd name="connsiteX1187" fmla="*/ 468752 w 2525033"/>
              <a:gd name="connsiteY1187" fmla="*/ 275076 h 861688"/>
              <a:gd name="connsiteX1188" fmla="*/ 492549 w 2525033"/>
              <a:gd name="connsiteY1188" fmla="*/ 271524 h 861688"/>
              <a:gd name="connsiteX1189" fmla="*/ 497309 w 2525033"/>
              <a:gd name="connsiteY1189" fmla="*/ 271524 h 861688"/>
              <a:gd name="connsiteX1190" fmla="*/ 497309 w 2525033"/>
              <a:gd name="connsiteY1190" fmla="*/ 282179 h 861688"/>
              <a:gd name="connsiteX1191" fmla="*/ 526453 w 2525033"/>
              <a:gd name="connsiteY1191" fmla="*/ 271139 h 861688"/>
              <a:gd name="connsiteX1192" fmla="*/ 395187 w 2525033"/>
              <a:gd name="connsiteY1192" fmla="*/ 270543 h 861688"/>
              <a:gd name="connsiteX1193" fmla="*/ 405505 w 2525033"/>
              <a:gd name="connsiteY1193" fmla="*/ 279025 h 861688"/>
              <a:gd name="connsiteX1194" fmla="*/ 402332 w 2525033"/>
              <a:gd name="connsiteY1194" fmla="*/ 290847 h 861688"/>
              <a:gd name="connsiteX1195" fmla="*/ 390027 w 2525033"/>
              <a:gd name="connsiteY1195" fmla="*/ 286314 h 861688"/>
              <a:gd name="connsiteX1196" fmla="*/ 372576 w 2525033"/>
              <a:gd name="connsiteY1196" fmla="*/ 294399 h 861688"/>
              <a:gd name="connsiteX1197" fmla="*/ 372576 w 2525033"/>
              <a:gd name="connsiteY1197" fmla="*/ 357087 h 861688"/>
              <a:gd name="connsiteX1198" fmla="*/ 386267 w 2525033"/>
              <a:gd name="connsiteY1198" fmla="*/ 360043 h 861688"/>
              <a:gd name="connsiteX1199" fmla="*/ 386267 w 2525033"/>
              <a:gd name="connsiteY1199" fmla="*/ 363793 h 861688"/>
              <a:gd name="connsiteX1200" fmla="*/ 361670 w 2525033"/>
              <a:gd name="connsiteY1200" fmla="*/ 367146 h 861688"/>
              <a:gd name="connsiteX1201" fmla="*/ 345805 w 2525033"/>
              <a:gd name="connsiteY1201" fmla="*/ 365371 h 861688"/>
              <a:gd name="connsiteX1202" fmla="*/ 345805 w 2525033"/>
              <a:gd name="connsiteY1202" fmla="*/ 362018 h 861688"/>
              <a:gd name="connsiteX1203" fmla="*/ 356311 w 2525033"/>
              <a:gd name="connsiteY1203" fmla="*/ 351375 h 861688"/>
              <a:gd name="connsiteX1204" fmla="*/ 356311 w 2525033"/>
              <a:gd name="connsiteY1204" fmla="*/ 284737 h 861688"/>
              <a:gd name="connsiteX1205" fmla="*/ 343432 w 2525033"/>
              <a:gd name="connsiteY1205" fmla="*/ 279422 h 861688"/>
              <a:gd name="connsiteX1206" fmla="*/ 343432 w 2525033"/>
              <a:gd name="connsiteY1206" fmla="*/ 275076 h 861688"/>
              <a:gd name="connsiteX1207" fmla="*/ 367229 w 2525033"/>
              <a:gd name="connsiteY1207" fmla="*/ 271524 h 861688"/>
              <a:gd name="connsiteX1208" fmla="*/ 371989 w 2525033"/>
              <a:gd name="connsiteY1208" fmla="*/ 271524 h 861688"/>
              <a:gd name="connsiteX1209" fmla="*/ 371989 w 2525033"/>
              <a:gd name="connsiteY1209" fmla="*/ 285333 h 861688"/>
              <a:gd name="connsiteX1210" fmla="*/ 372176 w 2525033"/>
              <a:gd name="connsiteY1210" fmla="*/ 285333 h 861688"/>
              <a:gd name="connsiteX1211" fmla="*/ 377735 w 2525033"/>
              <a:gd name="connsiteY1211" fmla="*/ 279224 h 861688"/>
              <a:gd name="connsiteX1212" fmla="*/ 395187 w 2525033"/>
              <a:gd name="connsiteY1212" fmla="*/ 270543 h 861688"/>
              <a:gd name="connsiteX1213" fmla="*/ 1608378 w 2525033"/>
              <a:gd name="connsiteY1213" fmla="*/ 270344 h 861688"/>
              <a:gd name="connsiteX1214" fmla="*/ 1629789 w 2525033"/>
              <a:gd name="connsiteY1214" fmla="*/ 281980 h 861688"/>
              <a:gd name="connsiteX1215" fmla="*/ 1627416 w 2525033"/>
              <a:gd name="connsiteY1215" fmla="*/ 292225 h 861688"/>
              <a:gd name="connsiteX1216" fmla="*/ 1604405 w 2525033"/>
              <a:gd name="connsiteY1216" fmla="*/ 283160 h 861688"/>
              <a:gd name="connsiteX1217" fmla="*/ 1579022 w 2525033"/>
              <a:gd name="connsiteY1217" fmla="*/ 319434 h 861688"/>
              <a:gd name="connsiteX1218" fmla="*/ 1606991 w 2525033"/>
              <a:gd name="connsiteY1218" fmla="*/ 354728 h 861688"/>
              <a:gd name="connsiteX1219" fmla="*/ 1629602 w 2525033"/>
              <a:gd name="connsiteY1219" fmla="*/ 346842 h 861688"/>
              <a:gd name="connsiteX1220" fmla="*/ 1630589 w 2525033"/>
              <a:gd name="connsiteY1220" fmla="*/ 351772 h 861688"/>
              <a:gd name="connsiteX1221" fmla="*/ 1601632 w 2525033"/>
              <a:gd name="connsiteY1221" fmla="*/ 368326 h 861688"/>
              <a:gd name="connsiteX1222" fmla="*/ 1561770 w 2525033"/>
              <a:gd name="connsiteY1222" fmla="*/ 322986 h 861688"/>
              <a:gd name="connsiteX1223" fmla="*/ 1608378 w 2525033"/>
              <a:gd name="connsiteY1223" fmla="*/ 270344 h 861688"/>
              <a:gd name="connsiteX1224" fmla="*/ 308741 w 2525033"/>
              <a:gd name="connsiteY1224" fmla="*/ 270344 h 861688"/>
              <a:gd name="connsiteX1225" fmla="*/ 330152 w 2525033"/>
              <a:gd name="connsiteY1225" fmla="*/ 281980 h 861688"/>
              <a:gd name="connsiteX1226" fmla="*/ 327779 w 2525033"/>
              <a:gd name="connsiteY1226" fmla="*/ 292225 h 861688"/>
              <a:gd name="connsiteX1227" fmla="*/ 304768 w 2525033"/>
              <a:gd name="connsiteY1227" fmla="*/ 283160 h 861688"/>
              <a:gd name="connsiteX1228" fmla="*/ 279385 w 2525033"/>
              <a:gd name="connsiteY1228" fmla="*/ 319434 h 861688"/>
              <a:gd name="connsiteX1229" fmla="*/ 307354 w 2525033"/>
              <a:gd name="connsiteY1229" fmla="*/ 354728 h 861688"/>
              <a:gd name="connsiteX1230" fmla="*/ 329952 w 2525033"/>
              <a:gd name="connsiteY1230" fmla="*/ 346842 h 861688"/>
              <a:gd name="connsiteX1231" fmla="*/ 330952 w 2525033"/>
              <a:gd name="connsiteY1231" fmla="*/ 351772 h 861688"/>
              <a:gd name="connsiteX1232" fmla="*/ 301995 w 2525033"/>
              <a:gd name="connsiteY1232" fmla="*/ 368326 h 861688"/>
              <a:gd name="connsiteX1233" fmla="*/ 262133 w 2525033"/>
              <a:gd name="connsiteY1233" fmla="*/ 322986 h 861688"/>
              <a:gd name="connsiteX1234" fmla="*/ 308741 w 2525033"/>
              <a:gd name="connsiteY1234" fmla="*/ 270344 h 861688"/>
              <a:gd name="connsiteX1235" fmla="*/ 1972897 w 2525033"/>
              <a:gd name="connsiteY1235" fmla="*/ 270145 h 861688"/>
              <a:gd name="connsiteX1236" fmla="*/ 2007212 w 2525033"/>
              <a:gd name="connsiteY1236" fmla="*/ 307016 h 861688"/>
              <a:gd name="connsiteX1237" fmla="*/ 2007012 w 2525033"/>
              <a:gd name="connsiteY1237" fmla="*/ 319633 h 861688"/>
              <a:gd name="connsiteX1238" fmla="*/ 1948500 w 2525033"/>
              <a:gd name="connsiteY1238" fmla="*/ 319633 h 861688"/>
              <a:gd name="connsiteX1239" fmla="*/ 1977856 w 2525033"/>
              <a:gd name="connsiteY1239" fmla="*/ 354529 h 861688"/>
              <a:gd name="connsiteX1240" fmla="*/ 2005813 w 2525033"/>
              <a:gd name="connsiteY1240" fmla="*/ 346047 h 861688"/>
              <a:gd name="connsiteX1241" fmla="*/ 2006613 w 2525033"/>
              <a:gd name="connsiteY1241" fmla="*/ 351176 h 861688"/>
              <a:gd name="connsiteX1242" fmla="*/ 1972497 w 2525033"/>
              <a:gd name="connsiteY1242" fmla="*/ 368326 h 861688"/>
              <a:gd name="connsiteX1243" fmla="*/ 1931448 w 2525033"/>
              <a:gd name="connsiteY1243" fmla="*/ 323184 h 861688"/>
              <a:gd name="connsiteX1244" fmla="*/ 1972897 w 2525033"/>
              <a:gd name="connsiteY1244" fmla="*/ 270145 h 861688"/>
              <a:gd name="connsiteX1245" fmla="*/ 1509529 w 2525033"/>
              <a:gd name="connsiteY1245" fmla="*/ 270145 h 861688"/>
              <a:gd name="connsiteX1246" fmla="*/ 1541458 w 2525033"/>
              <a:gd name="connsiteY1246" fmla="*/ 296572 h 861688"/>
              <a:gd name="connsiteX1247" fmla="*/ 1540659 w 2525033"/>
              <a:gd name="connsiteY1247" fmla="*/ 316478 h 861688"/>
              <a:gd name="connsiteX1248" fmla="*/ 1540072 w 2525033"/>
              <a:gd name="connsiteY1248" fmla="*/ 348419 h 861688"/>
              <a:gd name="connsiteX1249" fmla="*/ 1548004 w 2525033"/>
              <a:gd name="connsiteY1249" fmla="*/ 358465 h 861688"/>
              <a:gd name="connsiteX1250" fmla="*/ 1534513 w 2525033"/>
              <a:gd name="connsiteY1250" fmla="*/ 368524 h 861688"/>
              <a:gd name="connsiteX1251" fmla="*/ 1525393 w 2525033"/>
              <a:gd name="connsiteY1251" fmla="*/ 358863 h 861688"/>
              <a:gd name="connsiteX1252" fmla="*/ 1498623 w 2525033"/>
              <a:gd name="connsiteY1252" fmla="*/ 368326 h 861688"/>
              <a:gd name="connsiteX1253" fmla="*/ 1473439 w 2525033"/>
              <a:gd name="connsiteY1253" fmla="*/ 346444 h 861688"/>
              <a:gd name="connsiteX1254" fmla="*/ 1524994 w 2525033"/>
              <a:gd name="connsiteY1254" fmla="*/ 314305 h 861688"/>
              <a:gd name="connsiteX1255" fmla="*/ 1524994 w 2525033"/>
              <a:gd name="connsiteY1255" fmla="*/ 308990 h 861688"/>
              <a:gd name="connsiteX1256" fmla="*/ 1507355 w 2525033"/>
              <a:gd name="connsiteY1256" fmla="*/ 283160 h 861688"/>
              <a:gd name="connsiteX1257" fmla="*/ 1477599 w 2525033"/>
              <a:gd name="connsiteY1257" fmla="*/ 295975 h 861688"/>
              <a:gd name="connsiteX1258" fmla="*/ 1477012 w 2525033"/>
              <a:gd name="connsiteY1258" fmla="*/ 290064 h 861688"/>
              <a:gd name="connsiteX1259" fmla="*/ 1509529 w 2525033"/>
              <a:gd name="connsiteY1259" fmla="*/ 270145 h 861688"/>
              <a:gd name="connsiteX1260" fmla="*/ 1166784 w 2525033"/>
              <a:gd name="connsiteY1260" fmla="*/ 270145 h 861688"/>
              <a:gd name="connsiteX1261" fmla="*/ 1201099 w 2525033"/>
              <a:gd name="connsiteY1261" fmla="*/ 307016 h 861688"/>
              <a:gd name="connsiteX1262" fmla="*/ 1200899 w 2525033"/>
              <a:gd name="connsiteY1262" fmla="*/ 319633 h 861688"/>
              <a:gd name="connsiteX1263" fmla="*/ 1142387 w 2525033"/>
              <a:gd name="connsiteY1263" fmla="*/ 319633 h 861688"/>
              <a:gd name="connsiteX1264" fmla="*/ 1171743 w 2525033"/>
              <a:gd name="connsiteY1264" fmla="*/ 354529 h 861688"/>
              <a:gd name="connsiteX1265" fmla="*/ 1199700 w 2525033"/>
              <a:gd name="connsiteY1265" fmla="*/ 346047 h 861688"/>
              <a:gd name="connsiteX1266" fmla="*/ 1200500 w 2525033"/>
              <a:gd name="connsiteY1266" fmla="*/ 351176 h 861688"/>
              <a:gd name="connsiteX1267" fmla="*/ 1166384 w 2525033"/>
              <a:gd name="connsiteY1267" fmla="*/ 368326 h 861688"/>
              <a:gd name="connsiteX1268" fmla="*/ 1125335 w 2525033"/>
              <a:gd name="connsiteY1268" fmla="*/ 323184 h 861688"/>
              <a:gd name="connsiteX1269" fmla="*/ 1166784 w 2525033"/>
              <a:gd name="connsiteY1269" fmla="*/ 270145 h 861688"/>
              <a:gd name="connsiteX1270" fmla="*/ 1038103 w 2525033"/>
              <a:gd name="connsiteY1270" fmla="*/ 270145 h 861688"/>
              <a:gd name="connsiteX1271" fmla="*/ 1072406 w 2525033"/>
              <a:gd name="connsiteY1271" fmla="*/ 307016 h 861688"/>
              <a:gd name="connsiteX1272" fmla="*/ 1072218 w 2525033"/>
              <a:gd name="connsiteY1272" fmla="*/ 319633 h 861688"/>
              <a:gd name="connsiteX1273" fmla="*/ 1013718 w 2525033"/>
              <a:gd name="connsiteY1273" fmla="*/ 319633 h 861688"/>
              <a:gd name="connsiteX1274" fmla="*/ 1043062 w 2525033"/>
              <a:gd name="connsiteY1274" fmla="*/ 354529 h 861688"/>
              <a:gd name="connsiteX1275" fmla="*/ 1071019 w 2525033"/>
              <a:gd name="connsiteY1275" fmla="*/ 346047 h 861688"/>
              <a:gd name="connsiteX1276" fmla="*/ 1071819 w 2525033"/>
              <a:gd name="connsiteY1276" fmla="*/ 351176 h 861688"/>
              <a:gd name="connsiteX1277" fmla="*/ 1037703 w 2525033"/>
              <a:gd name="connsiteY1277" fmla="*/ 368326 h 861688"/>
              <a:gd name="connsiteX1278" fmla="*/ 996654 w 2525033"/>
              <a:gd name="connsiteY1278" fmla="*/ 323184 h 861688"/>
              <a:gd name="connsiteX1279" fmla="*/ 1038103 w 2525033"/>
              <a:gd name="connsiteY1279" fmla="*/ 270145 h 861688"/>
              <a:gd name="connsiteX1280" fmla="*/ 828512 w 2525033"/>
              <a:gd name="connsiteY1280" fmla="*/ 270145 h 861688"/>
              <a:gd name="connsiteX1281" fmla="*/ 860441 w 2525033"/>
              <a:gd name="connsiteY1281" fmla="*/ 296572 h 861688"/>
              <a:gd name="connsiteX1282" fmla="*/ 859642 w 2525033"/>
              <a:gd name="connsiteY1282" fmla="*/ 316478 h 861688"/>
              <a:gd name="connsiteX1283" fmla="*/ 859055 w 2525033"/>
              <a:gd name="connsiteY1283" fmla="*/ 348419 h 861688"/>
              <a:gd name="connsiteX1284" fmla="*/ 866987 w 2525033"/>
              <a:gd name="connsiteY1284" fmla="*/ 358465 h 861688"/>
              <a:gd name="connsiteX1285" fmla="*/ 853496 w 2525033"/>
              <a:gd name="connsiteY1285" fmla="*/ 368524 h 861688"/>
              <a:gd name="connsiteX1286" fmla="*/ 844376 w 2525033"/>
              <a:gd name="connsiteY1286" fmla="*/ 358863 h 861688"/>
              <a:gd name="connsiteX1287" fmla="*/ 817606 w 2525033"/>
              <a:gd name="connsiteY1287" fmla="*/ 368326 h 861688"/>
              <a:gd name="connsiteX1288" fmla="*/ 792422 w 2525033"/>
              <a:gd name="connsiteY1288" fmla="*/ 346444 h 861688"/>
              <a:gd name="connsiteX1289" fmla="*/ 843977 w 2525033"/>
              <a:gd name="connsiteY1289" fmla="*/ 314305 h 861688"/>
              <a:gd name="connsiteX1290" fmla="*/ 843977 w 2525033"/>
              <a:gd name="connsiteY1290" fmla="*/ 308990 h 861688"/>
              <a:gd name="connsiteX1291" fmla="*/ 826338 w 2525033"/>
              <a:gd name="connsiteY1291" fmla="*/ 283160 h 861688"/>
              <a:gd name="connsiteX1292" fmla="*/ 796582 w 2525033"/>
              <a:gd name="connsiteY1292" fmla="*/ 295975 h 861688"/>
              <a:gd name="connsiteX1293" fmla="*/ 795995 w 2525033"/>
              <a:gd name="connsiteY1293" fmla="*/ 290064 h 861688"/>
              <a:gd name="connsiteX1294" fmla="*/ 828512 w 2525033"/>
              <a:gd name="connsiteY1294" fmla="*/ 270145 h 861688"/>
              <a:gd name="connsiteX1295" fmla="*/ 1733186 w 2525033"/>
              <a:gd name="connsiteY1295" fmla="*/ 269959 h 861688"/>
              <a:gd name="connsiteX1296" fmla="*/ 1755397 w 2525033"/>
              <a:gd name="connsiteY1296" fmla="*/ 282179 h 861688"/>
              <a:gd name="connsiteX1297" fmla="*/ 1754410 w 2525033"/>
              <a:gd name="connsiteY1297" fmla="*/ 290450 h 861688"/>
              <a:gd name="connsiteX1298" fmla="*/ 1731800 w 2525033"/>
              <a:gd name="connsiteY1298" fmla="*/ 282961 h 861688"/>
              <a:gd name="connsiteX1299" fmla="*/ 1713162 w 2525033"/>
              <a:gd name="connsiteY1299" fmla="*/ 295193 h 861688"/>
              <a:gd name="connsiteX1300" fmla="*/ 1728627 w 2525033"/>
              <a:gd name="connsiteY1300" fmla="*/ 310766 h 861688"/>
              <a:gd name="connsiteX1301" fmla="*/ 1739333 w 2525033"/>
              <a:gd name="connsiteY1301" fmla="*/ 314902 h 861688"/>
              <a:gd name="connsiteX1302" fmla="*/ 1758970 w 2525033"/>
              <a:gd name="connsiteY1302" fmla="*/ 339354 h 861688"/>
              <a:gd name="connsiteX1303" fmla="*/ 1722081 w 2525033"/>
              <a:gd name="connsiteY1303" fmla="*/ 368326 h 861688"/>
              <a:gd name="connsiteX1304" fmla="*/ 1696897 w 2525033"/>
              <a:gd name="connsiteY1304" fmla="*/ 352157 h 861688"/>
              <a:gd name="connsiteX1305" fmla="*/ 1698683 w 2525033"/>
              <a:gd name="connsiteY1305" fmla="*/ 344073 h 861688"/>
              <a:gd name="connsiteX1306" fmla="*/ 1726641 w 2525033"/>
              <a:gd name="connsiteY1306" fmla="*/ 356503 h 861688"/>
              <a:gd name="connsiteX1307" fmla="*/ 1743505 w 2525033"/>
              <a:gd name="connsiteY1307" fmla="*/ 344271 h 861688"/>
              <a:gd name="connsiteX1308" fmla="*/ 1726441 w 2525033"/>
              <a:gd name="connsiteY1308" fmla="*/ 327519 h 861688"/>
              <a:gd name="connsiteX1309" fmla="*/ 1716535 w 2525033"/>
              <a:gd name="connsiteY1309" fmla="*/ 323383 h 861688"/>
              <a:gd name="connsiteX1310" fmla="*/ 1698683 w 2525033"/>
              <a:gd name="connsiteY1310" fmla="*/ 298931 h 861688"/>
              <a:gd name="connsiteX1311" fmla="*/ 1733186 w 2525033"/>
              <a:gd name="connsiteY1311" fmla="*/ 269959 h 861688"/>
              <a:gd name="connsiteX1312" fmla="*/ 222883 w 2525033"/>
              <a:gd name="connsiteY1312" fmla="*/ 269959 h 861688"/>
              <a:gd name="connsiteX1313" fmla="*/ 245094 w 2525033"/>
              <a:gd name="connsiteY1313" fmla="*/ 282179 h 861688"/>
              <a:gd name="connsiteX1314" fmla="*/ 244107 w 2525033"/>
              <a:gd name="connsiteY1314" fmla="*/ 290450 h 861688"/>
              <a:gd name="connsiteX1315" fmla="*/ 221497 w 2525033"/>
              <a:gd name="connsiteY1315" fmla="*/ 282961 h 861688"/>
              <a:gd name="connsiteX1316" fmla="*/ 202859 w 2525033"/>
              <a:gd name="connsiteY1316" fmla="*/ 295193 h 861688"/>
              <a:gd name="connsiteX1317" fmla="*/ 218324 w 2525033"/>
              <a:gd name="connsiteY1317" fmla="*/ 310766 h 861688"/>
              <a:gd name="connsiteX1318" fmla="*/ 229030 w 2525033"/>
              <a:gd name="connsiteY1318" fmla="*/ 314902 h 861688"/>
              <a:gd name="connsiteX1319" fmla="*/ 248667 w 2525033"/>
              <a:gd name="connsiteY1319" fmla="*/ 339354 h 861688"/>
              <a:gd name="connsiteX1320" fmla="*/ 211778 w 2525033"/>
              <a:gd name="connsiteY1320" fmla="*/ 368326 h 861688"/>
              <a:gd name="connsiteX1321" fmla="*/ 186594 w 2525033"/>
              <a:gd name="connsiteY1321" fmla="*/ 352157 h 861688"/>
              <a:gd name="connsiteX1322" fmla="*/ 188380 w 2525033"/>
              <a:gd name="connsiteY1322" fmla="*/ 344073 h 861688"/>
              <a:gd name="connsiteX1323" fmla="*/ 216338 w 2525033"/>
              <a:gd name="connsiteY1323" fmla="*/ 356503 h 861688"/>
              <a:gd name="connsiteX1324" fmla="*/ 233202 w 2525033"/>
              <a:gd name="connsiteY1324" fmla="*/ 344271 h 861688"/>
              <a:gd name="connsiteX1325" fmla="*/ 216138 w 2525033"/>
              <a:gd name="connsiteY1325" fmla="*/ 327519 h 861688"/>
              <a:gd name="connsiteX1326" fmla="*/ 206232 w 2525033"/>
              <a:gd name="connsiteY1326" fmla="*/ 323383 h 861688"/>
              <a:gd name="connsiteX1327" fmla="*/ 188380 w 2525033"/>
              <a:gd name="connsiteY1327" fmla="*/ 298931 h 861688"/>
              <a:gd name="connsiteX1328" fmla="*/ 222883 w 2525033"/>
              <a:gd name="connsiteY1328" fmla="*/ 269959 h 861688"/>
              <a:gd name="connsiteX1329" fmla="*/ 907636 w 2525033"/>
              <a:gd name="connsiteY1329" fmla="*/ 256945 h 861688"/>
              <a:gd name="connsiteX1330" fmla="*/ 906836 w 2525033"/>
              <a:gd name="connsiteY1330" fmla="*/ 274679 h 861688"/>
              <a:gd name="connsiteX1331" fmla="*/ 933020 w 2525033"/>
              <a:gd name="connsiteY1331" fmla="*/ 274679 h 861688"/>
              <a:gd name="connsiteX1332" fmla="*/ 931620 w 2525033"/>
              <a:gd name="connsiteY1332" fmla="*/ 285334 h 861688"/>
              <a:gd name="connsiteX1333" fmla="*/ 906237 w 2525033"/>
              <a:gd name="connsiteY1333" fmla="*/ 285334 h 861688"/>
              <a:gd name="connsiteX1334" fmla="*/ 905849 w 2525033"/>
              <a:gd name="connsiteY1334" fmla="*/ 310171 h 861688"/>
              <a:gd name="connsiteX1335" fmla="*/ 905649 w 2525033"/>
              <a:gd name="connsiteY1335" fmla="*/ 333232 h 861688"/>
              <a:gd name="connsiteX1336" fmla="*/ 917742 w 2525033"/>
              <a:gd name="connsiteY1336" fmla="*/ 354728 h 861688"/>
              <a:gd name="connsiteX1337" fmla="*/ 932420 w 2525033"/>
              <a:gd name="connsiteY1337" fmla="*/ 349599 h 861688"/>
              <a:gd name="connsiteX1338" fmla="*/ 934406 w 2525033"/>
              <a:gd name="connsiteY1338" fmla="*/ 350382 h 861688"/>
              <a:gd name="connsiteX1339" fmla="*/ 912982 w 2525033"/>
              <a:gd name="connsiteY1339" fmla="*/ 367929 h 861688"/>
              <a:gd name="connsiteX1340" fmla="*/ 889385 w 2525033"/>
              <a:gd name="connsiteY1340" fmla="*/ 340534 h 861688"/>
              <a:gd name="connsiteX1341" fmla="*/ 889984 w 2525033"/>
              <a:gd name="connsiteY1341" fmla="*/ 311549 h 861688"/>
              <a:gd name="connsiteX1342" fmla="*/ 890572 w 2525033"/>
              <a:gd name="connsiteY1342" fmla="*/ 285334 h 861688"/>
              <a:gd name="connsiteX1343" fmla="*/ 879666 w 2525033"/>
              <a:gd name="connsiteY1343" fmla="*/ 285334 h 861688"/>
              <a:gd name="connsiteX1344" fmla="*/ 879666 w 2525033"/>
              <a:gd name="connsiteY1344" fmla="*/ 278826 h 861688"/>
              <a:gd name="connsiteX1345" fmla="*/ 901090 w 2525033"/>
              <a:gd name="connsiteY1345" fmla="*/ 257727 h 861688"/>
              <a:gd name="connsiteX1346" fmla="*/ 48188 w 2525033"/>
              <a:gd name="connsiteY1346" fmla="*/ 250238 h 861688"/>
              <a:gd name="connsiteX1347" fmla="*/ 37876 w 2525033"/>
              <a:gd name="connsiteY1347" fmla="*/ 250835 h 861688"/>
              <a:gd name="connsiteX1348" fmla="*/ 37876 w 2525033"/>
              <a:gd name="connsiteY1348" fmla="*/ 354926 h 861688"/>
              <a:gd name="connsiteX1349" fmla="*/ 47595 w 2525033"/>
              <a:gd name="connsiteY1349" fmla="*/ 355709 h 861688"/>
              <a:gd name="connsiteX1350" fmla="*/ 98562 w 2525033"/>
              <a:gd name="connsiteY1350" fmla="*/ 301105 h 861688"/>
              <a:gd name="connsiteX1351" fmla="*/ 48188 w 2525033"/>
              <a:gd name="connsiteY1351" fmla="*/ 250238 h 861688"/>
              <a:gd name="connsiteX1352" fmla="*/ 1401223 w 2525033"/>
              <a:gd name="connsiteY1352" fmla="*/ 249443 h 861688"/>
              <a:gd name="connsiteX1353" fmla="*/ 1392691 w 2525033"/>
              <a:gd name="connsiteY1353" fmla="*/ 250238 h 861688"/>
              <a:gd name="connsiteX1354" fmla="*/ 1392691 w 2525033"/>
              <a:gd name="connsiteY1354" fmla="*/ 305438 h 861688"/>
              <a:gd name="connsiteX1355" fmla="*/ 1400423 w 2525033"/>
              <a:gd name="connsiteY1355" fmla="*/ 305438 h 861688"/>
              <a:gd name="connsiteX1356" fmla="*/ 1428580 w 2525033"/>
              <a:gd name="connsiteY1356" fmla="*/ 274876 h 861688"/>
              <a:gd name="connsiteX1357" fmla="*/ 1401223 w 2525033"/>
              <a:gd name="connsiteY1357" fmla="*/ 249443 h 861688"/>
              <a:gd name="connsiteX1358" fmla="*/ 48582 w 2525033"/>
              <a:gd name="connsiteY1358" fmla="*/ 238801 h 861688"/>
              <a:gd name="connsiteX1359" fmla="*/ 117794 w 2525033"/>
              <a:gd name="connsiteY1359" fmla="*/ 297752 h 861688"/>
              <a:gd name="connsiteX1360" fmla="*/ 45609 w 2525033"/>
              <a:gd name="connsiteY1360" fmla="*/ 367345 h 861688"/>
              <a:gd name="connsiteX1361" fmla="*/ 9319 w 2525033"/>
              <a:gd name="connsiteY1361" fmla="*/ 365370 h 861688"/>
              <a:gd name="connsiteX1362" fmla="*/ 9319 w 2525033"/>
              <a:gd name="connsiteY1362" fmla="*/ 361620 h 861688"/>
              <a:gd name="connsiteX1363" fmla="*/ 20824 w 2525033"/>
              <a:gd name="connsiteY1363" fmla="*/ 346643 h 861688"/>
              <a:gd name="connsiteX1364" fmla="*/ 20824 w 2525033"/>
              <a:gd name="connsiteY1364" fmla="*/ 250040 h 861688"/>
              <a:gd name="connsiteX1365" fmla="*/ 8326 w 2525033"/>
              <a:gd name="connsiteY1365" fmla="*/ 245904 h 861688"/>
              <a:gd name="connsiteX1366" fmla="*/ 8326 w 2525033"/>
              <a:gd name="connsiteY1366" fmla="*/ 241570 h 861688"/>
              <a:gd name="connsiteX1367" fmla="*/ 48582 w 2525033"/>
              <a:gd name="connsiteY1367" fmla="*/ 238801 h 861688"/>
              <a:gd name="connsiteX1368" fmla="*/ 1402409 w 2525033"/>
              <a:gd name="connsiteY1368" fmla="*/ 238602 h 861688"/>
              <a:gd name="connsiteX1369" fmla="*/ 1446631 w 2525033"/>
              <a:gd name="connsiteY1369" fmla="*/ 271921 h 861688"/>
              <a:gd name="connsiteX1370" fmla="*/ 1418074 w 2525033"/>
              <a:gd name="connsiteY1370" fmla="*/ 309574 h 861688"/>
              <a:gd name="connsiteX1371" fmla="*/ 1446032 w 2525033"/>
              <a:gd name="connsiteY1371" fmla="*/ 346842 h 861688"/>
              <a:gd name="connsiteX1372" fmla="*/ 1464482 w 2525033"/>
              <a:gd name="connsiteY1372" fmla="*/ 360241 h 861688"/>
              <a:gd name="connsiteX1373" fmla="*/ 1464482 w 2525033"/>
              <a:gd name="connsiteY1373" fmla="*/ 363992 h 861688"/>
              <a:gd name="connsiteX1374" fmla="*/ 1449405 w 2525033"/>
              <a:gd name="connsiteY1374" fmla="*/ 368326 h 861688"/>
              <a:gd name="connsiteX1375" fmla="*/ 1428181 w 2525033"/>
              <a:gd name="connsiteY1375" fmla="*/ 354330 h 861688"/>
              <a:gd name="connsiteX1376" fmla="*/ 1402010 w 2525033"/>
              <a:gd name="connsiteY1376" fmla="*/ 314901 h 861688"/>
              <a:gd name="connsiteX1377" fmla="*/ 1392691 w 2525033"/>
              <a:gd name="connsiteY1377" fmla="*/ 314901 h 861688"/>
              <a:gd name="connsiteX1378" fmla="*/ 1392691 w 2525033"/>
              <a:gd name="connsiteY1378" fmla="*/ 356503 h 861688"/>
              <a:gd name="connsiteX1379" fmla="*/ 1405183 w 2525033"/>
              <a:gd name="connsiteY1379" fmla="*/ 359657 h 861688"/>
              <a:gd name="connsiteX1380" fmla="*/ 1405183 w 2525033"/>
              <a:gd name="connsiteY1380" fmla="*/ 363992 h 861688"/>
              <a:gd name="connsiteX1381" fmla="*/ 1382572 w 2525033"/>
              <a:gd name="connsiteY1381" fmla="*/ 367345 h 861688"/>
              <a:gd name="connsiteX1382" fmla="*/ 1363934 w 2525033"/>
              <a:gd name="connsiteY1382" fmla="*/ 365370 h 861688"/>
              <a:gd name="connsiteX1383" fmla="*/ 1363934 w 2525033"/>
              <a:gd name="connsiteY1383" fmla="*/ 361620 h 861688"/>
              <a:gd name="connsiteX1384" fmla="*/ 1375439 w 2525033"/>
              <a:gd name="connsiteY1384" fmla="*/ 346643 h 861688"/>
              <a:gd name="connsiteX1385" fmla="*/ 1375439 w 2525033"/>
              <a:gd name="connsiteY1385" fmla="*/ 249841 h 861688"/>
              <a:gd name="connsiteX1386" fmla="*/ 1362947 w 2525033"/>
              <a:gd name="connsiteY1386" fmla="*/ 245904 h 861688"/>
              <a:gd name="connsiteX1387" fmla="*/ 1362947 w 2525033"/>
              <a:gd name="connsiteY1387" fmla="*/ 241570 h 861688"/>
              <a:gd name="connsiteX1388" fmla="*/ 1402409 w 2525033"/>
              <a:gd name="connsiteY1388" fmla="*/ 238602 h 861688"/>
              <a:gd name="connsiteX1389" fmla="*/ 1664980 w 2525033"/>
              <a:gd name="connsiteY1389" fmla="*/ 230518 h 861688"/>
              <a:gd name="connsiteX1390" fmla="*/ 1675286 w 2525033"/>
              <a:gd name="connsiteY1390" fmla="*/ 241173 h 861688"/>
              <a:gd name="connsiteX1391" fmla="*/ 1664181 w 2525033"/>
              <a:gd name="connsiteY1391" fmla="*/ 253393 h 861688"/>
              <a:gd name="connsiteX1392" fmla="*/ 1653675 w 2525033"/>
              <a:gd name="connsiteY1392" fmla="*/ 242154 h 861688"/>
              <a:gd name="connsiteX1393" fmla="*/ 1664980 w 2525033"/>
              <a:gd name="connsiteY1393" fmla="*/ 230518 h 861688"/>
              <a:gd name="connsiteX1394" fmla="*/ 966336 w 2525033"/>
              <a:gd name="connsiteY1394" fmla="*/ 230518 h 861688"/>
              <a:gd name="connsiteX1395" fmla="*/ 976642 w 2525033"/>
              <a:gd name="connsiteY1395" fmla="*/ 241173 h 861688"/>
              <a:gd name="connsiteX1396" fmla="*/ 965536 w 2525033"/>
              <a:gd name="connsiteY1396" fmla="*/ 253393 h 861688"/>
              <a:gd name="connsiteX1397" fmla="*/ 955030 w 2525033"/>
              <a:gd name="connsiteY1397" fmla="*/ 242154 h 861688"/>
              <a:gd name="connsiteX1398" fmla="*/ 966336 w 2525033"/>
              <a:gd name="connsiteY1398" fmla="*/ 230518 h 861688"/>
              <a:gd name="connsiteX1399" fmla="*/ 652561 w 2525033"/>
              <a:gd name="connsiteY1399" fmla="*/ 230518 h 861688"/>
              <a:gd name="connsiteX1400" fmla="*/ 662867 w 2525033"/>
              <a:gd name="connsiteY1400" fmla="*/ 241173 h 861688"/>
              <a:gd name="connsiteX1401" fmla="*/ 651761 w 2525033"/>
              <a:gd name="connsiteY1401" fmla="*/ 253393 h 861688"/>
              <a:gd name="connsiteX1402" fmla="*/ 641255 w 2525033"/>
              <a:gd name="connsiteY1402" fmla="*/ 242154 h 861688"/>
              <a:gd name="connsiteX1403" fmla="*/ 652561 w 2525033"/>
              <a:gd name="connsiteY1403" fmla="*/ 230518 h 861688"/>
              <a:gd name="connsiteX1404" fmla="*/ 437335 w 2525033"/>
              <a:gd name="connsiteY1404" fmla="*/ 230518 h 861688"/>
              <a:gd name="connsiteX1405" fmla="*/ 447641 w 2525033"/>
              <a:gd name="connsiteY1405" fmla="*/ 241173 h 861688"/>
              <a:gd name="connsiteX1406" fmla="*/ 436536 w 2525033"/>
              <a:gd name="connsiteY1406" fmla="*/ 253393 h 861688"/>
              <a:gd name="connsiteX1407" fmla="*/ 426030 w 2525033"/>
              <a:gd name="connsiteY1407" fmla="*/ 242154 h 861688"/>
              <a:gd name="connsiteX1408" fmla="*/ 437335 w 2525033"/>
              <a:gd name="connsiteY1408" fmla="*/ 230518 h 861688"/>
              <a:gd name="connsiteX1409" fmla="*/ 154676 w 2525033"/>
              <a:gd name="connsiteY1409" fmla="*/ 230518 h 861688"/>
              <a:gd name="connsiteX1410" fmla="*/ 164982 w 2525033"/>
              <a:gd name="connsiteY1410" fmla="*/ 241173 h 861688"/>
              <a:gd name="connsiteX1411" fmla="*/ 153877 w 2525033"/>
              <a:gd name="connsiteY1411" fmla="*/ 253393 h 861688"/>
              <a:gd name="connsiteX1412" fmla="*/ 143371 w 2525033"/>
              <a:gd name="connsiteY1412" fmla="*/ 242154 h 861688"/>
              <a:gd name="connsiteX1413" fmla="*/ 154676 w 2525033"/>
              <a:gd name="connsiteY1413" fmla="*/ 230518 h 861688"/>
              <a:gd name="connsiteX1414" fmla="*/ 1988562 w 2525033"/>
              <a:gd name="connsiteY1414" fmla="*/ 148854 h 861688"/>
              <a:gd name="connsiteX1415" fmla="*/ 1978443 w 2525033"/>
              <a:gd name="connsiteY1415" fmla="*/ 164625 h 861688"/>
              <a:gd name="connsiteX1416" fmla="*/ 2003827 w 2525033"/>
              <a:gd name="connsiteY1416" fmla="*/ 179602 h 861688"/>
              <a:gd name="connsiteX1417" fmla="*/ 2035170 w 2525033"/>
              <a:gd name="connsiteY1417" fmla="*/ 160875 h 861688"/>
              <a:gd name="connsiteX1418" fmla="*/ 2020492 w 2525033"/>
              <a:gd name="connsiteY1418" fmla="*/ 148854 h 861688"/>
              <a:gd name="connsiteX1419" fmla="*/ 1505819 w 2525033"/>
              <a:gd name="connsiteY1419" fmla="*/ 99757 h 861688"/>
              <a:gd name="connsiteX1420" fmla="*/ 1471316 w 2525033"/>
              <a:gd name="connsiteY1420" fmla="*/ 119670 h 861688"/>
              <a:gd name="connsiteX1421" fmla="*/ 1486781 w 2525033"/>
              <a:gd name="connsiteY1421" fmla="*/ 132685 h 861688"/>
              <a:gd name="connsiteX1422" fmla="*/ 1505819 w 2525033"/>
              <a:gd name="connsiteY1422" fmla="*/ 127357 h 861688"/>
              <a:gd name="connsiteX1423" fmla="*/ 683291 w 2525033"/>
              <a:gd name="connsiteY1423" fmla="*/ 99757 h 861688"/>
              <a:gd name="connsiteX1424" fmla="*/ 648788 w 2525033"/>
              <a:gd name="connsiteY1424" fmla="*/ 119670 h 861688"/>
              <a:gd name="connsiteX1425" fmla="*/ 664253 w 2525033"/>
              <a:gd name="connsiteY1425" fmla="*/ 132685 h 861688"/>
              <a:gd name="connsiteX1426" fmla="*/ 683291 w 2525033"/>
              <a:gd name="connsiteY1426" fmla="*/ 127357 h 861688"/>
              <a:gd name="connsiteX1427" fmla="*/ 594960 w 2525033"/>
              <a:gd name="connsiteY1427" fmla="*/ 99757 h 861688"/>
              <a:gd name="connsiteX1428" fmla="*/ 560457 w 2525033"/>
              <a:gd name="connsiteY1428" fmla="*/ 119670 h 861688"/>
              <a:gd name="connsiteX1429" fmla="*/ 575922 w 2525033"/>
              <a:gd name="connsiteY1429" fmla="*/ 132685 h 861688"/>
              <a:gd name="connsiteX1430" fmla="*/ 594960 w 2525033"/>
              <a:gd name="connsiteY1430" fmla="*/ 127357 h 861688"/>
              <a:gd name="connsiteX1431" fmla="*/ 180773 w 2525033"/>
              <a:gd name="connsiteY1431" fmla="*/ 99757 h 861688"/>
              <a:gd name="connsiteX1432" fmla="*/ 146270 w 2525033"/>
              <a:gd name="connsiteY1432" fmla="*/ 119670 h 861688"/>
              <a:gd name="connsiteX1433" fmla="*/ 161735 w 2525033"/>
              <a:gd name="connsiteY1433" fmla="*/ 132685 h 861688"/>
              <a:gd name="connsiteX1434" fmla="*/ 180773 w 2525033"/>
              <a:gd name="connsiteY1434" fmla="*/ 127357 h 861688"/>
              <a:gd name="connsiteX1435" fmla="*/ 1240162 w 2525033"/>
              <a:gd name="connsiteY1435" fmla="*/ 57572 h 861688"/>
              <a:gd name="connsiteX1436" fmla="*/ 1210606 w 2525033"/>
              <a:gd name="connsiteY1436" fmla="*/ 98181 h 861688"/>
              <a:gd name="connsiteX1437" fmla="*/ 1234403 w 2525033"/>
              <a:gd name="connsiteY1437" fmla="*/ 131307 h 861688"/>
              <a:gd name="connsiteX1438" fmla="*/ 1254640 w 2525033"/>
              <a:gd name="connsiteY1438" fmla="*/ 124998 h 861688"/>
              <a:gd name="connsiteX1439" fmla="*/ 1254640 w 2525033"/>
              <a:gd name="connsiteY1439" fmla="*/ 59739 h 861688"/>
              <a:gd name="connsiteX1440" fmla="*/ 1240162 w 2525033"/>
              <a:gd name="connsiteY1440" fmla="*/ 57572 h 861688"/>
              <a:gd name="connsiteX1441" fmla="*/ 1069508 w 2525033"/>
              <a:gd name="connsiteY1441" fmla="*/ 57572 h 861688"/>
              <a:gd name="connsiteX1442" fmla="*/ 1042338 w 2525033"/>
              <a:gd name="connsiteY1442" fmla="*/ 97193 h 861688"/>
              <a:gd name="connsiteX1443" fmla="*/ 1068909 w 2525033"/>
              <a:gd name="connsiteY1443" fmla="*/ 133282 h 861688"/>
              <a:gd name="connsiteX1444" fmla="*/ 1096079 w 2525033"/>
              <a:gd name="connsiteY1444" fmla="*/ 93449 h 861688"/>
              <a:gd name="connsiteX1445" fmla="*/ 1069508 w 2525033"/>
              <a:gd name="connsiteY1445" fmla="*/ 57572 h 861688"/>
              <a:gd name="connsiteX1446" fmla="*/ 1649664 w 2525033"/>
              <a:gd name="connsiteY1446" fmla="*/ 57571 h 861688"/>
              <a:gd name="connsiteX1447" fmla="*/ 1622494 w 2525033"/>
              <a:gd name="connsiteY1447" fmla="*/ 97193 h 861688"/>
              <a:gd name="connsiteX1448" fmla="*/ 1649065 w 2525033"/>
              <a:gd name="connsiteY1448" fmla="*/ 133281 h 861688"/>
              <a:gd name="connsiteX1449" fmla="*/ 1676235 w 2525033"/>
              <a:gd name="connsiteY1449" fmla="*/ 93448 h 861688"/>
              <a:gd name="connsiteX1450" fmla="*/ 1649664 w 2525033"/>
              <a:gd name="connsiteY1450" fmla="*/ 57571 h 861688"/>
              <a:gd name="connsiteX1451" fmla="*/ 964050 w 2525033"/>
              <a:gd name="connsiteY1451" fmla="*/ 57571 h 861688"/>
              <a:gd name="connsiteX1452" fmla="*/ 936880 w 2525033"/>
              <a:gd name="connsiteY1452" fmla="*/ 97193 h 861688"/>
              <a:gd name="connsiteX1453" fmla="*/ 963451 w 2525033"/>
              <a:gd name="connsiteY1453" fmla="*/ 133281 h 861688"/>
              <a:gd name="connsiteX1454" fmla="*/ 990621 w 2525033"/>
              <a:gd name="connsiteY1454" fmla="*/ 93448 h 861688"/>
              <a:gd name="connsiteX1455" fmla="*/ 964050 w 2525033"/>
              <a:gd name="connsiteY1455" fmla="*/ 57571 h 861688"/>
              <a:gd name="connsiteX1456" fmla="*/ 378322 w 2525033"/>
              <a:gd name="connsiteY1456" fmla="*/ 57571 h 861688"/>
              <a:gd name="connsiteX1457" fmla="*/ 351152 w 2525033"/>
              <a:gd name="connsiteY1457" fmla="*/ 97193 h 861688"/>
              <a:gd name="connsiteX1458" fmla="*/ 377723 w 2525033"/>
              <a:gd name="connsiteY1458" fmla="*/ 133281 h 861688"/>
              <a:gd name="connsiteX1459" fmla="*/ 404893 w 2525033"/>
              <a:gd name="connsiteY1459" fmla="*/ 93448 h 861688"/>
              <a:gd name="connsiteX1460" fmla="*/ 378322 w 2525033"/>
              <a:gd name="connsiteY1460" fmla="*/ 57571 h 861688"/>
              <a:gd name="connsiteX1461" fmla="*/ 2098592 w 2525033"/>
              <a:gd name="connsiteY1461" fmla="*/ 56976 h 861688"/>
              <a:gd name="connsiteX1462" fmla="*/ 2076181 w 2525033"/>
              <a:gd name="connsiteY1462" fmla="*/ 85563 h 861688"/>
              <a:gd name="connsiteX1463" fmla="*/ 2118617 w 2525033"/>
              <a:gd name="connsiteY1463" fmla="*/ 85563 h 861688"/>
              <a:gd name="connsiteX1464" fmla="*/ 2098592 w 2525033"/>
              <a:gd name="connsiteY1464" fmla="*/ 56976 h 861688"/>
              <a:gd name="connsiteX1465" fmla="*/ 1914983 w 2525033"/>
              <a:gd name="connsiteY1465" fmla="*/ 56976 h 861688"/>
              <a:gd name="connsiteX1466" fmla="*/ 1892572 w 2525033"/>
              <a:gd name="connsiteY1466" fmla="*/ 85563 h 861688"/>
              <a:gd name="connsiteX1467" fmla="*/ 1935008 w 2525033"/>
              <a:gd name="connsiteY1467" fmla="*/ 85563 h 861688"/>
              <a:gd name="connsiteX1468" fmla="*/ 1914983 w 2525033"/>
              <a:gd name="connsiteY1468" fmla="*/ 56976 h 861688"/>
              <a:gd name="connsiteX1469" fmla="*/ 2004827 w 2525033"/>
              <a:gd name="connsiteY1469" fmla="*/ 56187 h 861688"/>
              <a:gd name="connsiteX1470" fmla="*/ 1984002 w 2525033"/>
              <a:gd name="connsiteY1470" fmla="*/ 83986 h 861688"/>
              <a:gd name="connsiteX1471" fmla="*/ 2003040 w 2525033"/>
              <a:gd name="connsiteY1471" fmla="*/ 108630 h 861688"/>
              <a:gd name="connsiteX1472" fmla="*/ 2024652 w 2525033"/>
              <a:gd name="connsiteY1472" fmla="*/ 80633 h 861688"/>
              <a:gd name="connsiteX1473" fmla="*/ 2004827 w 2525033"/>
              <a:gd name="connsiteY1473" fmla="*/ 56187 h 861688"/>
              <a:gd name="connsiteX1474" fmla="*/ 1316176 w 2525033"/>
              <a:gd name="connsiteY1474" fmla="*/ 47712 h 861688"/>
              <a:gd name="connsiteX1475" fmla="*/ 1322522 w 2525033"/>
              <a:gd name="connsiteY1475" fmla="*/ 47712 h 861688"/>
              <a:gd name="connsiteX1476" fmla="*/ 1321523 w 2525033"/>
              <a:gd name="connsiteY1476" fmla="*/ 58355 h 861688"/>
              <a:gd name="connsiteX1477" fmla="*/ 1321523 w 2525033"/>
              <a:gd name="connsiteY1477" fmla="*/ 133281 h 861688"/>
              <a:gd name="connsiteX1478" fmla="*/ 1332628 w 2525033"/>
              <a:gd name="connsiteY1478" fmla="*/ 136237 h 861688"/>
              <a:gd name="connsiteX1479" fmla="*/ 1332628 w 2525033"/>
              <a:gd name="connsiteY1479" fmla="*/ 139975 h 861688"/>
              <a:gd name="connsiteX1480" fmla="*/ 1309630 w 2525033"/>
              <a:gd name="connsiteY1480" fmla="*/ 143328 h 861688"/>
              <a:gd name="connsiteX1481" fmla="*/ 1294752 w 2525033"/>
              <a:gd name="connsiteY1481" fmla="*/ 141552 h 861688"/>
              <a:gd name="connsiteX1482" fmla="*/ 1294752 w 2525033"/>
              <a:gd name="connsiteY1482" fmla="*/ 138199 h 861688"/>
              <a:gd name="connsiteX1483" fmla="*/ 1305258 w 2525033"/>
              <a:gd name="connsiteY1483" fmla="*/ 127557 h 861688"/>
              <a:gd name="connsiteX1484" fmla="*/ 1305258 w 2525033"/>
              <a:gd name="connsiteY1484" fmla="*/ 60919 h 861688"/>
              <a:gd name="connsiteX1485" fmla="*/ 1292566 w 2525033"/>
              <a:gd name="connsiteY1485" fmla="*/ 55598 h 861688"/>
              <a:gd name="connsiteX1486" fmla="*/ 1292566 w 2525033"/>
              <a:gd name="connsiteY1486" fmla="*/ 51456 h 861688"/>
              <a:gd name="connsiteX1487" fmla="*/ 1316176 w 2525033"/>
              <a:gd name="connsiteY1487" fmla="*/ 47712 h 861688"/>
              <a:gd name="connsiteX1488" fmla="*/ 304919 w 2525033"/>
              <a:gd name="connsiteY1488" fmla="*/ 47712 h 861688"/>
              <a:gd name="connsiteX1489" fmla="*/ 311265 w 2525033"/>
              <a:gd name="connsiteY1489" fmla="*/ 47712 h 861688"/>
              <a:gd name="connsiteX1490" fmla="*/ 310266 w 2525033"/>
              <a:gd name="connsiteY1490" fmla="*/ 58355 h 861688"/>
              <a:gd name="connsiteX1491" fmla="*/ 310266 w 2525033"/>
              <a:gd name="connsiteY1491" fmla="*/ 133281 h 861688"/>
              <a:gd name="connsiteX1492" fmla="*/ 321371 w 2525033"/>
              <a:gd name="connsiteY1492" fmla="*/ 136237 h 861688"/>
              <a:gd name="connsiteX1493" fmla="*/ 321371 w 2525033"/>
              <a:gd name="connsiteY1493" fmla="*/ 139975 h 861688"/>
              <a:gd name="connsiteX1494" fmla="*/ 298373 w 2525033"/>
              <a:gd name="connsiteY1494" fmla="*/ 143328 h 861688"/>
              <a:gd name="connsiteX1495" fmla="*/ 283495 w 2525033"/>
              <a:gd name="connsiteY1495" fmla="*/ 141552 h 861688"/>
              <a:gd name="connsiteX1496" fmla="*/ 283495 w 2525033"/>
              <a:gd name="connsiteY1496" fmla="*/ 138199 h 861688"/>
              <a:gd name="connsiteX1497" fmla="*/ 294001 w 2525033"/>
              <a:gd name="connsiteY1497" fmla="*/ 127557 h 861688"/>
              <a:gd name="connsiteX1498" fmla="*/ 294001 w 2525033"/>
              <a:gd name="connsiteY1498" fmla="*/ 60919 h 861688"/>
              <a:gd name="connsiteX1499" fmla="*/ 281309 w 2525033"/>
              <a:gd name="connsiteY1499" fmla="*/ 55598 h 861688"/>
              <a:gd name="connsiteX1500" fmla="*/ 281309 w 2525033"/>
              <a:gd name="connsiteY1500" fmla="*/ 51456 h 861688"/>
              <a:gd name="connsiteX1501" fmla="*/ 304919 w 2525033"/>
              <a:gd name="connsiteY1501" fmla="*/ 47712 h 861688"/>
              <a:gd name="connsiteX1502" fmla="*/ 2204750 w 2525033"/>
              <a:gd name="connsiteY1502" fmla="*/ 47314 h 861688"/>
              <a:gd name="connsiteX1503" fmla="*/ 2232520 w 2525033"/>
              <a:gd name="connsiteY1503" fmla="*/ 78075 h 861688"/>
              <a:gd name="connsiteX1504" fmla="*/ 2232520 w 2525033"/>
              <a:gd name="connsiteY1504" fmla="*/ 133281 h 861688"/>
              <a:gd name="connsiteX1505" fmla="*/ 2242826 w 2525033"/>
              <a:gd name="connsiteY1505" fmla="*/ 136237 h 861688"/>
              <a:gd name="connsiteX1506" fmla="*/ 2242826 w 2525033"/>
              <a:gd name="connsiteY1506" fmla="*/ 139975 h 861688"/>
              <a:gd name="connsiteX1507" fmla="*/ 2222001 w 2525033"/>
              <a:gd name="connsiteY1507" fmla="*/ 143328 h 861688"/>
              <a:gd name="connsiteX1508" fmla="*/ 2209109 w 2525033"/>
              <a:gd name="connsiteY1508" fmla="*/ 141552 h 861688"/>
              <a:gd name="connsiteX1509" fmla="*/ 2209109 w 2525033"/>
              <a:gd name="connsiteY1509" fmla="*/ 138199 h 861688"/>
              <a:gd name="connsiteX1510" fmla="*/ 2216255 w 2525033"/>
              <a:gd name="connsiteY1510" fmla="*/ 125197 h 861688"/>
              <a:gd name="connsiteX1511" fmla="*/ 2216255 w 2525033"/>
              <a:gd name="connsiteY1511" fmla="*/ 87537 h 861688"/>
              <a:gd name="connsiteX1512" fmla="*/ 2196418 w 2525033"/>
              <a:gd name="connsiteY1512" fmla="*/ 60918 h 861688"/>
              <a:gd name="connsiteX1513" fmla="*/ 2175993 w 2525033"/>
              <a:gd name="connsiteY1513" fmla="*/ 67035 h 861688"/>
              <a:gd name="connsiteX1514" fmla="*/ 2175993 w 2525033"/>
              <a:gd name="connsiteY1514" fmla="*/ 133281 h 861688"/>
              <a:gd name="connsiteX1515" fmla="*/ 2187098 w 2525033"/>
              <a:gd name="connsiteY1515" fmla="*/ 136237 h 861688"/>
              <a:gd name="connsiteX1516" fmla="*/ 2187098 w 2525033"/>
              <a:gd name="connsiteY1516" fmla="*/ 139975 h 861688"/>
              <a:gd name="connsiteX1517" fmla="*/ 2164101 w 2525033"/>
              <a:gd name="connsiteY1517" fmla="*/ 143328 h 861688"/>
              <a:gd name="connsiteX1518" fmla="*/ 2149222 w 2525033"/>
              <a:gd name="connsiteY1518" fmla="*/ 141552 h 861688"/>
              <a:gd name="connsiteX1519" fmla="*/ 2149222 w 2525033"/>
              <a:gd name="connsiteY1519" fmla="*/ 138199 h 861688"/>
              <a:gd name="connsiteX1520" fmla="*/ 2159741 w 2525033"/>
              <a:gd name="connsiteY1520" fmla="*/ 127556 h 861688"/>
              <a:gd name="connsiteX1521" fmla="*/ 2159741 w 2525033"/>
              <a:gd name="connsiteY1521" fmla="*/ 60918 h 861688"/>
              <a:gd name="connsiteX1522" fmla="*/ 2146849 w 2525033"/>
              <a:gd name="connsiteY1522" fmla="*/ 55597 h 861688"/>
              <a:gd name="connsiteX1523" fmla="*/ 2146849 w 2525033"/>
              <a:gd name="connsiteY1523" fmla="*/ 51263 h 861688"/>
              <a:gd name="connsiteX1524" fmla="*/ 2170646 w 2525033"/>
              <a:gd name="connsiteY1524" fmla="*/ 47711 h 861688"/>
              <a:gd name="connsiteX1525" fmla="*/ 2175406 w 2525033"/>
              <a:gd name="connsiteY1525" fmla="*/ 47711 h 861688"/>
              <a:gd name="connsiteX1526" fmla="*/ 2175406 w 2525033"/>
              <a:gd name="connsiteY1526" fmla="*/ 58354 h 861688"/>
              <a:gd name="connsiteX1527" fmla="*/ 2204750 w 2525033"/>
              <a:gd name="connsiteY1527" fmla="*/ 47314 h 861688"/>
              <a:gd name="connsiteX1528" fmla="*/ 1403708 w 2525033"/>
              <a:gd name="connsiteY1528" fmla="*/ 47314 h 861688"/>
              <a:gd name="connsiteX1529" fmla="*/ 1431478 w 2525033"/>
              <a:gd name="connsiteY1529" fmla="*/ 78075 h 861688"/>
              <a:gd name="connsiteX1530" fmla="*/ 1431478 w 2525033"/>
              <a:gd name="connsiteY1530" fmla="*/ 133281 h 861688"/>
              <a:gd name="connsiteX1531" fmla="*/ 1441784 w 2525033"/>
              <a:gd name="connsiteY1531" fmla="*/ 136237 h 861688"/>
              <a:gd name="connsiteX1532" fmla="*/ 1441784 w 2525033"/>
              <a:gd name="connsiteY1532" fmla="*/ 139975 h 861688"/>
              <a:gd name="connsiteX1533" fmla="*/ 1420959 w 2525033"/>
              <a:gd name="connsiteY1533" fmla="*/ 143328 h 861688"/>
              <a:gd name="connsiteX1534" fmla="*/ 1408067 w 2525033"/>
              <a:gd name="connsiteY1534" fmla="*/ 141552 h 861688"/>
              <a:gd name="connsiteX1535" fmla="*/ 1408067 w 2525033"/>
              <a:gd name="connsiteY1535" fmla="*/ 138199 h 861688"/>
              <a:gd name="connsiteX1536" fmla="*/ 1415213 w 2525033"/>
              <a:gd name="connsiteY1536" fmla="*/ 125197 h 861688"/>
              <a:gd name="connsiteX1537" fmla="*/ 1415213 w 2525033"/>
              <a:gd name="connsiteY1537" fmla="*/ 87537 h 861688"/>
              <a:gd name="connsiteX1538" fmla="*/ 1395376 w 2525033"/>
              <a:gd name="connsiteY1538" fmla="*/ 60918 h 861688"/>
              <a:gd name="connsiteX1539" fmla="*/ 1374951 w 2525033"/>
              <a:gd name="connsiteY1539" fmla="*/ 67035 h 861688"/>
              <a:gd name="connsiteX1540" fmla="*/ 1374951 w 2525033"/>
              <a:gd name="connsiteY1540" fmla="*/ 133281 h 861688"/>
              <a:gd name="connsiteX1541" fmla="*/ 1386056 w 2525033"/>
              <a:gd name="connsiteY1541" fmla="*/ 136237 h 861688"/>
              <a:gd name="connsiteX1542" fmla="*/ 1386056 w 2525033"/>
              <a:gd name="connsiteY1542" fmla="*/ 139975 h 861688"/>
              <a:gd name="connsiteX1543" fmla="*/ 1363059 w 2525033"/>
              <a:gd name="connsiteY1543" fmla="*/ 143328 h 861688"/>
              <a:gd name="connsiteX1544" fmla="*/ 1348180 w 2525033"/>
              <a:gd name="connsiteY1544" fmla="*/ 141552 h 861688"/>
              <a:gd name="connsiteX1545" fmla="*/ 1348180 w 2525033"/>
              <a:gd name="connsiteY1545" fmla="*/ 138199 h 861688"/>
              <a:gd name="connsiteX1546" fmla="*/ 1358699 w 2525033"/>
              <a:gd name="connsiteY1546" fmla="*/ 127556 h 861688"/>
              <a:gd name="connsiteX1547" fmla="*/ 1358699 w 2525033"/>
              <a:gd name="connsiteY1547" fmla="*/ 60918 h 861688"/>
              <a:gd name="connsiteX1548" fmla="*/ 1345807 w 2525033"/>
              <a:gd name="connsiteY1548" fmla="*/ 55597 h 861688"/>
              <a:gd name="connsiteX1549" fmla="*/ 1345807 w 2525033"/>
              <a:gd name="connsiteY1549" fmla="*/ 51263 h 861688"/>
              <a:gd name="connsiteX1550" fmla="*/ 1369604 w 2525033"/>
              <a:gd name="connsiteY1550" fmla="*/ 47711 h 861688"/>
              <a:gd name="connsiteX1551" fmla="*/ 1374364 w 2525033"/>
              <a:gd name="connsiteY1551" fmla="*/ 47711 h 861688"/>
              <a:gd name="connsiteX1552" fmla="*/ 1374364 w 2525033"/>
              <a:gd name="connsiteY1552" fmla="*/ 58354 h 861688"/>
              <a:gd name="connsiteX1553" fmla="*/ 1403708 w 2525033"/>
              <a:gd name="connsiteY1553" fmla="*/ 47314 h 861688"/>
              <a:gd name="connsiteX1554" fmla="*/ 492850 w 2525033"/>
              <a:gd name="connsiteY1554" fmla="*/ 47314 h 861688"/>
              <a:gd name="connsiteX1555" fmla="*/ 520620 w 2525033"/>
              <a:gd name="connsiteY1555" fmla="*/ 78075 h 861688"/>
              <a:gd name="connsiteX1556" fmla="*/ 520620 w 2525033"/>
              <a:gd name="connsiteY1556" fmla="*/ 133281 h 861688"/>
              <a:gd name="connsiteX1557" fmla="*/ 530926 w 2525033"/>
              <a:gd name="connsiteY1557" fmla="*/ 136237 h 861688"/>
              <a:gd name="connsiteX1558" fmla="*/ 530926 w 2525033"/>
              <a:gd name="connsiteY1558" fmla="*/ 139975 h 861688"/>
              <a:gd name="connsiteX1559" fmla="*/ 510101 w 2525033"/>
              <a:gd name="connsiteY1559" fmla="*/ 143328 h 861688"/>
              <a:gd name="connsiteX1560" fmla="*/ 497209 w 2525033"/>
              <a:gd name="connsiteY1560" fmla="*/ 141552 h 861688"/>
              <a:gd name="connsiteX1561" fmla="*/ 497209 w 2525033"/>
              <a:gd name="connsiteY1561" fmla="*/ 138199 h 861688"/>
              <a:gd name="connsiteX1562" fmla="*/ 504355 w 2525033"/>
              <a:gd name="connsiteY1562" fmla="*/ 125197 h 861688"/>
              <a:gd name="connsiteX1563" fmla="*/ 504355 w 2525033"/>
              <a:gd name="connsiteY1563" fmla="*/ 87537 h 861688"/>
              <a:gd name="connsiteX1564" fmla="*/ 484518 w 2525033"/>
              <a:gd name="connsiteY1564" fmla="*/ 60918 h 861688"/>
              <a:gd name="connsiteX1565" fmla="*/ 464093 w 2525033"/>
              <a:gd name="connsiteY1565" fmla="*/ 67035 h 861688"/>
              <a:gd name="connsiteX1566" fmla="*/ 464093 w 2525033"/>
              <a:gd name="connsiteY1566" fmla="*/ 133281 h 861688"/>
              <a:gd name="connsiteX1567" fmla="*/ 475198 w 2525033"/>
              <a:gd name="connsiteY1567" fmla="*/ 136237 h 861688"/>
              <a:gd name="connsiteX1568" fmla="*/ 475198 w 2525033"/>
              <a:gd name="connsiteY1568" fmla="*/ 139975 h 861688"/>
              <a:gd name="connsiteX1569" fmla="*/ 452201 w 2525033"/>
              <a:gd name="connsiteY1569" fmla="*/ 143328 h 861688"/>
              <a:gd name="connsiteX1570" fmla="*/ 437322 w 2525033"/>
              <a:gd name="connsiteY1570" fmla="*/ 141552 h 861688"/>
              <a:gd name="connsiteX1571" fmla="*/ 437322 w 2525033"/>
              <a:gd name="connsiteY1571" fmla="*/ 138199 h 861688"/>
              <a:gd name="connsiteX1572" fmla="*/ 447828 w 2525033"/>
              <a:gd name="connsiteY1572" fmla="*/ 127556 h 861688"/>
              <a:gd name="connsiteX1573" fmla="*/ 447828 w 2525033"/>
              <a:gd name="connsiteY1573" fmla="*/ 60918 h 861688"/>
              <a:gd name="connsiteX1574" fmla="*/ 434949 w 2525033"/>
              <a:gd name="connsiteY1574" fmla="*/ 55597 h 861688"/>
              <a:gd name="connsiteX1575" fmla="*/ 434949 w 2525033"/>
              <a:gd name="connsiteY1575" fmla="*/ 51263 h 861688"/>
              <a:gd name="connsiteX1576" fmla="*/ 458746 w 2525033"/>
              <a:gd name="connsiteY1576" fmla="*/ 47711 h 861688"/>
              <a:gd name="connsiteX1577" fmla="*/ 463506 w 2525033"/>
              <a:gd name="connsiteY1577" fmla="*/ 47711 h 861688"/>
              <a:gd name="connsiteX1578" fmla="*/ 463506 w 2525033"/>
              <a:gd name="connsiteY1578" fmla="*/ 58354 h 861688"/>
              <a:gd name="connsiteX1579" fmla="*/ 492850 w 2525033"/>
              <a:gd name="connsiteY1579" fmla="*/ 47314 h 861688"/>
              <a:gd name="connsiteX1580" fmla="*/ 1758058 w 2525033"/>
              <a:gd name="connsiteY1580" fmla="*/ 46724 h 861688"/>
              <a:gd name="connsiteX1581" fmla="*/ 1768364 w 2525033"/>
              <a:gd name="connsiteY1581" fmla="*/ 55200 h 861688"/>
              <a:gd name="connsiteX1582" fmla="*/ 1765191 w 2525033"/>
              <a:gd name="connsiteY1582" fmla="*/ 67034 h 861688"/>
              <a:gd name="connsiteX1583" fmla="*/ 1752898 w 2525033"/>
              <a:gd name="connsiteY1583" fmla="*/ 62495 h 861688"/>
              <a:gd name="connsiteX1584" fmla="*/ 1735447 w 2525033"/>
              <a:gd name="connsiteY1584" fmla="*/ 70580 h 861688"/>
              <a:gd name="connsiteX1585" fmla="*/ 1735447 w 2525033"/>
              <a:gd name="connsiteY1585" fmla="*/ 133281 h 861688"/>
              <a:gd name="connsiteX1586" fmla="*/ 1749138 w 2525033"/>
              <a:gd name="connsiteY1586" fmla="*/ 136236 h 861688"/>
              <a:gd name="connsiteX1587" fmla="*/ 1749138 w 2525033"/>
              <a:gd name="connsiteY1587" fmla="*/ 139974 h 861688"/>
              <a:gd name="connsiteX1588" fmla="*/ 1724541 w 2525033"/>
              <a:gd name="connsiteY1588" fmla="*/ 143327 h 861688"/>
              <a:gd name="connsiteX1589" fmla="*/ 1708676 w 2525033"/>
              <a:gd name="connsiteY1589" fmla="*/ 141552 h 861688"/>
              <a:gd name="connsiteX1590" fmla="*/ 1708676 w 2525033"/>
              <a:gd name="connsiteY1590" fmla="*/ 138199 h 861688"/>
              <a:gd name="connsiteX1591" fmla="*/ 1719195 w 2525033"/>
              <a:gd name="connsiteY1591" fmla="*/ 127556 h 861688"/>
              <a:gd name="connsiteX1592" fmla="*/ 1719195 w 2525033"/>
              <a:gd name="connsiteY1592" fmla="*/ 60918 h 861688"/>
              <a:gd name="connsiteX1593" fmla="*/ 1706303 w 2525033"/>
              <a:gd name="connsiteY1593" fmla="*/ 55597 h 861688"/>
              <a:gd name="connsiteX1594" fmla="*/ 1706303 w 2525033"/>
              <a:gd name="connsiteY1594" fmla="*/ 51263 h 861688"/>
              <a:gd name="connsiteX1595" fmla="*/ 1730100 w 2525033"/>
              <a:gd name="connsiteY1595" fmla="*/ 47711 h 861688"/>
              <a:gd name="connsiteX1596" fmla="*/ 1734860 w 2525033"/>
              <a:gd name="connsiteY1596" fmla="*/ 47711 h 861688"/>
              <a:gd name="connsiteX1597" fmla="*/ 1734860 w 2525033"/>
              <a:gd name="connsiteY1597" fmla="*/ 61508 h 861688"/>
              <a:gd name="connsiteX1598" fmla="*/ 1735060 w 2525033"/>
              <a:gd name="connsiteY1598" fmla="*/ 61508 h 861688"/>
              <a:gd name="connsiteX1599" fmla="*/ 1740606 w 2525033"/>
              <a:gd name="connsiteY1599" fmla="*/ 55398 h 861688"/>
              <a:gd name="connsiteX1600" fmla="*/ 1758058 w 2525033"/>
              <a:gd name="connsiteY1600" fmla="*/ 46724 h 861688"/>
              <a:gd name="connsiteX1601" fmla="*/ 1177902 w 2525033"/>
              <a:gd name="connsiteY1601" fmla="*/ 46724 h 861688"/>
              <a:gd name="connsiteX1602" fmla="*/ 1188208 w 2525033"/>
              <a:gd name="connsiteY1602" fmla="*/ 55200 h 861688"/>
              <a:gd name="connsiteX1603" fmla="*/ 1185035 w 2525033"/>
              <a:gd name="connsiteY1603" fmla="*/ 67034 h 861688"/>
              <a:gd name="connsiteX1604" fmla="*/ 1172742 w 2525033"/>
              <a:gd name="connsiteY1604" fmla="*/ 62495 h 861688"/>
              <a:gd name="connsiteX1605" fmla="*/ 1155291 w 2525033"/>
              <a:gd name="connsiteY1605" fmla="*/ 70580 h 861688"/>
              <a:gd name="connsiteX1606" fmla="*/ 1155291 w 2525033"/>
              <a:gd name="connsiteY1606" fmla="*/ 133281 h 861688"/>
              <a:gd name="connsiteX1607" fmla="*/ 1168982 w 2525033"/>
              <a:gd name="connsiteY1607" fmla="*/ 136236 h 861688"/>
              <a:gd name="connsiteX1608" fmla="*/ 1168982 w 2525033"/>
              <a:gd name="connsiteY1608" fmla="*/ 139974 h 861688"/>
              <a:gd name="connsiteX1609" fmla="*/ 1144385 w 2525033"/>
              <a:gd name="connsiteY1609" fmla="*/ 143327 h 861688"/>
              <a:gd name="connsiteX1610" fmla="*/ 1128520 w 2525033"/>
              <a:gd name="connsiteY1610" fmla="*/ 141552 h 861688"/>
              <a:gd name="connsiteX1611" fmla="*/ 1128520 w 2525033"/>
              <a:gd name="connsiteY1611" fmla="*/ 138199 h 861688"/>
              <a:gd name="connsiteX1612" fmla="*/ 1139039 w 2525033"/>
              <a:gd name="connsiteY1612" fmla="*/ 127556 h 861688"/>
              <a:gd name="connsiteX1613" fmla="*/ 1139039 w 2525033"/>
              <a:gd name="connsiteY1613" fmla="*/ 60918 h 861688"/>
              <a:gd name="connsiteX1614" fmla="*/ 1126147 w 2525033"/>
              <a:gd name="connsiteY1614" fmla="*/ 55597 h 861688"/>
              <a:gd name="connsiteX1615" fmla="*/ 1126147 w 2525033"/>
              <a:gd name="connsiteY1615" fmla="*/ 51263 h 861688"/>
              <a:gd name="connsiteX1616" fmla="*/ 1149944 w 2525033"/>
              <a:gd name="connsiteY1616" fmla="*/ 47711 h 861688"/>
              <a:gd name="connsiteX1617" fmla="*/ 1154704 w 2525033"/>
              <a:gd name="connsiteY1617" fmla="*/ 47711 h 861688"/>
              <a:gd name="connsiteX1618" fmla="*/ 1154704 w 2525033"/>
              <a:gd name="connsiteY1618" fmla="*/ 61508 h 861688"/>
              <a:gd name="connsiteX1619" fmla="*/ 1154904 w 2525033"/>
              <a:gd name="connsiteY1619" fmla="*/ 61508 h 861688"/>
              <a:gd name="connsiteX1620" fmla="*/ 1160450 w 2525033"/>
              <a:gd name="connsiteY1620" fmla="*/ 55398 h 861688"/>
              <a:gd name="connsiteX1621" fmla="*/ 1177902 w 2525033"/>
              <a:gd name="connsiteY1621" fmla="*/ 46724 h 861688"/>
              <a:gd name="connsiteX1622" fmla="*/ 2100179 w 2525033"/>
              <a:gd name="connsiteY1622" fmla="*/ 46333 h 861688"/>
              <a:gd name="connsiteX1623" fmla="*/ 2134482 w 2525033"/>
              <a:gd name="connsiteY1623" fmla="*/ 83197 h 861688"/>
              <a:gd name="connsiteX1624" fmla="*/ 2134294 w 2525033"/>
              <a:gd name="connsiteY1624" fmla="*/ 95814 h 861688"/>
              <a:gd name="connsiteX1625" fmla="*/ 2075794 w 2525033"/>
              <a:gd name="connsiteY1625" fmla="*/ 95814 h 861688"/>
              <a:gd name="connsiteX1626" fmla="*/ 2105138 w 2525033"/>
              <a:gd name="connsiteY1626" fmla="*/ 130710 h 861688"/>
              <a:gd name="connsiteX1627" fmla="*/ 2133095 w 2525033"/>
              <a:gd name="connsiteY1627" fmla="*/ 122241 h 861688"/>
              <a:gd name="connsiteX1628" fmla="*/ 2133895 w 2525033"/>
              <a:gd name="connsiteY1628" fmla="*/ 127357 h 861688"/>
              <a:gd name="connsiteX1629" fmla="*/ 2099779 w 2525033"/>
              <a:gd name="connsiteY1629" fmla="*/ 144507 h 861688"/>
              <a:gd name="connsiteX1630" fmla="*/ 2058730 w 2525033"/>
              <a:gd name="connsiteY1630" fmla="*/ 99360 h 861688"/>
              <a:gd name="connsiteX1631" fmla="*/ 2100179 w 2525033"/>
              <a:gd name="connsiteY1631" fmla="*/ 46333 h 861688"/>
              <a:gd name="connsiteX1632" fmla="*/ 1916570 w 2525033"/>
              <a:gd name="connsiteY1632" fmla="*/ 46333 h 861688"/>
              <a:gd name="connsiteX1633" fmla="*/ 1950873 w 2525033"/>
              <a:gd name="connsiteY1633" fmla="*/ 83197 h 861688"/>
              <a:gd name="connsiteX1634" fmla="*/ 1950685 w 2525033"/>
              <a:gd name="connsiteY1634" fmla="*/ 95814 h 861688"/>
              <a:gd name="connsiteX1635" fmla="*/ 1892185 w 2525033"/>
              <a:gd name="connsiteY1635" fmla="*/ 95814 h 861688"/>
              <a:gd name="connsiteX1636" fmla="*/ 1921529 w 2525033"/>
              <a:gd name="connsiteY1636" fmla="*/ 130710 h 861688"/>
              <a:gd name="connsiteX1637" fmla="*/ 1949486 w 2525033"/>
              <a:gd name="connsiteY1637" fmla="*/ 122241 h 861688"/>
              <a:gd name="connsiteX1638" fmla="*/ 1950286 w 2525033"/>
              <a:gd name="connsiteY1638" fmla="*/ 127357 h 861688"/>
              <a:gd name="connsiteX1639" fmla="*/ 1916170 w 2525033"/>
              <a:gd name="connsiteY1639" fmla="*/ 144507 h 861688"/>
              <a:gd name="connsiteX1640" fmla="*/ 1875121 w 2525033"/>
              <a:gd name="connsiteY1640" fmla="*/ 99360 h 861688"/>
              <a:gd name="connsiteX1641" fmla="*/ 1916570 w 2525033"/>
              <a:gd name="connsiteY1641" fmla="*/ 46333 h 861688"/>
              <a:gd name="connsiteX1642" fmla="*/ 1490354 w 2525033"/>
              <a:gd name="connsiteY1642" fmla="*/ 46333 h 861688"/>
              <a:gd name="connsiteX1643" fmla="*/ 1522283 w 2525033"/>
              <a:gd name="connsiteY1643" fmla="*/ 72747 h 861688"/>
              <a:gd name="connsiteX1644" fmla="*/ 1521496 w 2525033"/>
              <a:gd name="connsiteY1644" fmla="*/ 92660 h 861688"/>
              <a:gd name="connsiteX1645" fmla="*/ 1520897 w 2525033"/>
              <a:gd name="connsiteY1645" fmla="*/ 124601 h 861688"/>
              <a:gd name="connsiteX1646" fmla="*/ 1528829 w 2525033"/>
              <a:gd name="connsiteY1646" fmla="*/ 134660 h 861688"/>
              <a:gd name="connsiteX1647" fmla="*/ 1515338 w 2525033"/>
              <a:gd name="connsiteY1647" fmla="*/ 144706 h 861688"/>
              <a:gd name="connsiteX1648" fmla="*/ 1506218 w 2525033"/>
              <a:gd name="connsiteY1648" fmla="*/ 135045 h 861688"/>
              <a:gd name="connsiteX1649" fmla="*/ 1479448 w 2525033"/>
              <a:gd name="connsiteY1649" fmla="*/ 144507 h 861688"/>
              <a:gd name="connsiteX1650" fmla="*/ 1454264 w 2525033"/>
              <a:gd name="connsiteY1650" fmla="*/ 122626 h 861688"/>
              <a:gd name="connsiteX1651" fmla="*/ 1505819 w 2525033"/>
              <a:gd name="connsiteY1651" fmla="*/ 90493 h 861688"/>
              <a:gd name="connsiteX1652" fmla="*/ 1505819 w 2525033"/>
              <a:gd name="connsiteY1652" fmla="*/ 85166 h 861688"/>
              <a:gd name="connsiteX1653" fmla="*/ 1488167 w 2525033"/>
              <a:gd name="connsiteY1653" fmla="*/ 59341 h 861688"/>
              <a:gd name="connsiteX1654" fmla="*/ 1458424 w 2525033"/>
              <a:gd name="connsiteY1654" fmla="*/ 72157 h 861688"/>
              <a:gd name="connsiteX1655" fmla="*/ 1457837 w 2525033"/>
              <a:gd name="connsiteY1655" fmla="*/ 66240 h 861688"/>
              <a:gd name="connsiteX1656" fmla="*/ 1490354 w 2525033"/>
              <a:gd name="connsiteY1656" fmla="*/ 46333 h 861688"/>
              <a:gd name="connsiteX1657" fmla="*/ 667826 w 2525033"/>
              <a:gd name="connsiteY1657" fmla="*/ 46333 h 861688"/>
              <a:gd name="connsiteX1658" fmla="*/ 699755 w 2525033"/>
              <a:gd name="connsiteY1658" fmla="*/ 72747 h 861688"/>
              <a:gd name="connsiteX1659" fmla="*/ 698968 w 2525033"/>
              <a:gd name="connsiteY1659" fmla="*/ 92660 h 861688"/>
              <a:gd name="connsiteX1660" fmla="*/ 698369 w 2525033"/>
              <a:gd name="connsiteY1660" fmla="*/ 124601 h 861688"/>
              <a:gd name="connsiteX1661" fmla="*/ 706301 w 2525033"/>
              <a:gd name="connsiteY1661" fmla="*/ 134660 h 861688"/>
              <a:gd name="connsiteX1662" fmla="*/ 692810 w 2525033"/>
              <a:gd name="connsiteY1662" fmla="*/ 144706 h 861688"/>
              <a:gd name="connsiteX1663" fmla="*/ 683690 w 2525033"/>
              <a:gd name="connsiteY1663" fmla="*/ 135045 h 861688"/>
              <a:gd name="connsiteX1664" fmla="*/ 656920 w 2525033"/>
              <a:gd name="connsiteY1664" fmla="*/ 144507 h 861688"/>
              <a:gd name="connsiteX1665" fmla="*/ 631736 w 2525033"/>
              <a:gd name="connsiteY1665" fmla="*/ 122626 h 861688"/>
              <a:gd name="connsiteX1666" fmla="*/ 683291 w 2525033"/>
              <a:gd name="connsiteY1666" fmla="*/ 90493 h 861688"/>
              <a:gd name="connsiteX1667" fmla="*/ 683291 w 2525033"/>
              <a:gd name="connsiteY1667" fmla="*/ 85166 h 861688"/>
              <a:gd name="connsiteX1668" fmla="*/ 665639 w 2525033"/>
              <a:gd name="connsiteY1668" fmla="*/ 59341 h 861688"/>
              <a:gd name="connsiteX1669" fmla="*/ 635896 w 2525033"/>
              <a:gd name="connsiteY1669" fmla="*/ 72157 h 861688"/>
              <a:gd name="connsiteX1670" fmla="*/ 635309 w 2525033"/>
              <a:gd name="connsiteY1670" fmla="*/ 66240 h 861688"/>
              <a:gd name="connsiteX1671" fmla="*/ 667826 w 2525033"/>
              <a:gd name="connsiteY1671" fmla="*/ 46333 h 861688"/>
              <a:gd name="connsiteX1672" fmla="*/ 579495 w 2525033"/>
              <a:gd name="connsiteY1672" fmla="*/ 46333 h 861688"/>
              <a:gd name="connsiteX1673" fmla="*/ 611424 w 2525033"/>
              <a:gd name="connsiteY1673" fmla="*/ 72747 h 861688"/>
              <a:gd name="connsiteX1674" fmla="*/ 610625 w 2525033"/>
              <a:gd name="connsiteY1674" fmla="*/ 92660 h 861688"/>
              <a:gd name="connsiteX1675" fmla="*/ 610038 w 2525033"/>
              <a:gd name="connsiteY1675" fmla="*/ 124601 h 861688"/>
              <a:gd name="connsiteX1676" fmla="*/ 617970 w 2525033"/>
              <a:gd name="connsiteY1676" fmla="*/ 134660 h 861688"/>
              <a:gd name="connsiteX1677" fmla="*/ 604479 w 2525033"/>
              <a:gd name="connsiteY1677" fmla="*/ 144706 h 861688"/>
              <a:gd name="connsiteX1678" fmla="*/ 595359 w 2525033"/>
              <a:gd name="connsiteY1678" fmla="*/ 135045 h 861688"/>
              <a:gd name="connsiteX1679" fmla="*/ 568589 w 2525033"/>
              <a:gd name="connsiteY1679" fmla="*/ 144507 h 861688"/>
              <a:gd name="connsiteX1680" fmla="*/ 543405 w 2525033"/>
              <a:gd name="connsiteY1680" fmla="*/ 122626 h 861688"/>
              <a:gd name="connsiteX1681" fmla="*/ 594960 w 2525033"/>
              <a:gd name="connsiteY1681" fmla="*/ 90493 h 861688"/>
              <a:gd name="connsiteX1682" fmla="*/ 594960 w 2525033"/>
              <a:gd name="connsiteY1682" fmla="*/ 85166 h 861688"/>
              <a:gd name="connsiteX1683" fmla="*/ 577321 w 2525033"/>
              <a:gd name="connsiteY1683" fmla="*/ 59341 h 861688"/>
              <a:gd name="connsiteX1684" fmla="*/ 547565 w 2525033"/>
              <a:gd name="connsiteY1684" fmla="*/ 72157 h 861688"/>
              <a:gd name="connsiteX1685" fmla="*/ 546978 w 2525033"/>
              <a:gd name="connsiteY1685" fmla="*/ 66240 h 861688"/>
              <a:gd name="connsiteX1686" fmla="*/ 579495 w 2525033"/>
              <a:gd name="connsiteY1686" fmla="*/ 46333 h 861688"/>
              <a:gd name="connsiteX1687" fmla="*/ 165308 w 2525033"/>
              <a:gd name="connsiteY1687" fmla="*/ 46333 h 861688"/>
              <a:gd name="connsiteX1688" fmla="*/ 197237 w 2525033"/>
              <a:gd name="connsiteY1688" fmla="*/ 72747 h 861688"/>
              <a:gd name="connsiteX1689" fmla="*/ 196438 w 2525033"/>
              <a:gd name="connsiteY1689" fmla="*/ 92660 h 861688"/>
              <a:gd name="connsiteX1690" fmla="*/ 195851 w 2525033"/>
              <a:gd name="connsiteY1690" fmla="*/ 124601 h 861688"/>
              <a:gd name="connsiteX1691" fmla="*/ 203783 w 2525033"/>
              <a:gd name="connsiteY1691" fmla="*/ 134660 h 861688"/>
              <a:gd name="connsiteX1692" fmla="*/ 190292 w 2525033"/>
              <a:gd name="connsiteY1692" fmla="*/ 144706 h 861688"/>
              <a:gd name="connsiteX1693" fmla="*/ 181172 w 2525033"/>
              <a:gd name="connsiteY1693" fmla="*/ 135045 h 861688"/>
              <a:gd name="connsiteX1694" fmla="*/ 154402 w 2525033"/>
              <a:gd name="connsiteY1694" fmla="*/ 144507 h 861688"/>
              <a:gd name="connsiteX1695" fmla="*/ 129218 w 2525033"/>
              <a:gd name="connsiteY1695" fmla="*/ 122626 h 861688"/>
              <a:gd name="connsiteX1696" fmla="*/ 180773 w 2525033"/>
              <a:gd name="connsiteY1696" fmla="*/ 90493 h 861688"/>
              <a:gd name="connsiteX1697" fmla="*/ 180773 w 2525033"/>
              <a:gd name="connsiteY1697" fmla="*/ 85166 h 861688"/>
              <a:gd name="connsiteX1698" fmla="*/ 163134 w 2525033"/>
              <a:gd name="connsiteY1698" fmla="*/ 59341 h 861688"/>
              <a:gd name="connsiteX1699" fmla="*/ 133378 w 2525033"/>
              <a:gd name="connsiteY1699" fmla="*/ 72157 h 861688"/>
              <a:gd name="connsiteX1700" fmla="*/ 132784 w 2525033"/>
              <a:gd name="connsiteY1700" fmla="*/ 66240 h 861688"/>
              <a:gd name="connsiteX1701" fmla="*/ 165308 w 2525033"/>
              <a:gd name="connsiteY1701" fmla="*/ 46333 h 861688"/>
              <a:gd name="connsiteX1702" fmla="*/ 1070895 w 2525033"/>
              <a:gd name="connsiteY1702" fmla="*/ 46135 h 861688"/>
              <a:gd name="connsiteX1703" fmla="*/ 1114117 w 2525033"/>
              <a:gd name="connsiteY1703" fmla="*/ 91673 h 861688"/>
              <a:gd name="connsiteX1704" fmla="*/ 1067722 w 2525033"/>
              <a:gd name="connsiteY1704" fmla="*/ 144707 h 861688"/>
              <a:gd name="connsiteX1705" fmla="*/ 1024287 w 2525033"/>
              <a:gd name="connsiteY1705" fmla="*/ 99168 h 861688"/>
              <a:gd name="connsiteX1706" fmla="*/ 1070895 w 2525033"/>
              <a:gd name="connsiteY1706" fmla="*/ 46135 h 861688"/>
              <a:gd name="connsiteX1707" fmla="*/ 2006013 w 2525033"/>
              <a:gd name="connsiteY1707" fmla="*/ 46134 h 861688"/>
              <a:gd name="connsiteX1708" fmla="*/ 2027425 w 2525033"/>
              <a:gd name="connsiteY1708" fmla="*/ 52641 h 861688"/>
              <a:gd name="connsiteX1709" fmla="*/ 2044876 w 2525033"/>
              <a:gd name="connsiteY1709" fmla="*/ 46333 h 861688"/>
              <a:gd name="connsiteX1710" fmla="*/ 2053408 w 2525033"/>
              <a:gd name="connsiteY1710" fmla="*/ 47512 h 861688"/>
              <a:gd name="connsiteX1711" fmla="*/ 2052022 w 2525033"/>
              <a:gd name="connsiteY1711" fmla="*/ 60527 h 861688"/>
              <a:gd name="connsiteX1712" fmla="*/ 2030798 w 2525033"/>
              <a:gd name="connsiteY1712" fmla="*/ 58354 h 861688"/>
              <a:gd name="connsiteX1713" fmla="*/ 2030798 w 2525033"/>
              <a:gd name="connsiteY1713" fmla="*/ 58552 h 861688"/>
              <a:gd name="connsiteX1714" fmla="*/ 2042103 w 2525033"/>
              <a:gd name="connsiteY1714" fmla="*/ 80043 h 861688"/>
              <a:gd name="connsiteX1715" fmla="*/ 2001841 w 2525033"/>
              <a:gd name="connsiteY1715" fmla="*/ 118484 h 861688"/>
              <a:gd name="connsiteX1716" fmla="*/ 1989549 w 2525033"/>
              <a:gd name="connsiteY1716" fmla="*/ 116118 h 861688"/>
              <a:gd name="connsiteX1717" fmla="*/ 1983203 w 2525033"/>
              <a:gd name="connsiteY1717" fmla="*/ 125581 h 861688"/>
              <a:gd name="connsiteX1718" fmla="*/ 1995895 w 2525033"/>
              <a:gd name="connsiteY1718" fmla="*/ 134659 h 861688"/>
              <a:gd name="connsiteX1719" fmla="*/ 2023665 w 2525033"/>
              <a:gd name="connsiteY1719" fmla="*/ 134461 h 861688"/>
              <a:gd name="connsiteX1720" fmla="*/ 2049636 w 2525033"/>
              <a:gd name="connsiteY1720" fmla="*/ 156541 h 861688"/>
              <a:gd name="connsiteX1721" fmla="*/ 2001254 w 2525033"/>
              <a:gd name="connsiteY1721" fmla="*/ 191039 h 861688"/>
              <a:gd name="connsiteX1722" fmla="*/ 1963378 w 2525033"/>
              <a:gd name="connsiteY1722" fmla="*/ 167978 h 861688"/>
              <a:gd name="connsiteX1723" fmla="*/ 1982216 w 2525033"/>
              <a:gd name="connsiteY1723" fmla="*/ 146084 h 861688"/>
              <a:gd name="connsiteX1724" fmla="*/ 1982216 w 2525033"/>
              <a:gd name="connsiteY1724" fmla="*/ 145898 h 861688"/>
              <a:gd name="connsiteX1725" fmla="*/ 1970511 w 2525033"/>
              <a:gd name="connsiteY1725" fmla="*/ 130511 h 861688"/>
              <a:gd name="connsiteX1726" fmla="*/ 1984402 w 2525033"/>
              <a:gd name="connsiteY1726" fmla="*/ 112772 h 861688"/>
              <a:gd name="connsiteX1727" fmla="*/ 1984402 w 2525033"/>
              <a:gd name="connsiteY1727" fmla="*/ 112573 h 861688"/>
              <a:gd name="connsiteX1728" fmla="*/ 1966551 w 2525033"/>
              <a:gd name="connsiteY1728" fmla="*/ 85165 h 861688"/>
              <a:gd name="connsiteX1729" fmla="*/ 2006013 w 2525033"/>
              <a:gd name="connsiteY1729" fmla="*/ 46134 h 861688"/>
              <a:gd name="connsiteX1730" fmla="*/ 1651051 w 2525033"/>
              <a:gd name="connsiteY1730" fmla="*/ 46134 h 861688"/>
              <a:gd name="connsiteX1731" fmla="*/ 1694273 w 2525033"/>
              <a:gd name="connsiteY1731" fmla="*/ 91673 h 861688"/>
              <a:gd name="connsiteX1732" fmla="*/ 1647878 w 2525033"/>
              <a:gd name="connsiteY1732" fmla="*/ 144706 h 861688"/>
              <a:gd name="connsiteX1733" fmla="*/ 1604443 w 2525033"/>
              <a:gd name="connsiteY1733" fmla="*/ 99167 h 861688"/>
              <a:gd name="connsiteX1734" fmla="*/ 1651051 w 2525033"/>
              <a:gd name="connsiteY1734" fmla="*/ 46134 h 861688"/>
              <a:gd name="connsiteX1735" fmla="*/ 965437 w 2525033"/>
              <a:gd name="connsiteY1735" fmla="*/ 46134 h 861688"/>
              <a:gd name="connsiteX1736" fmla="*/ 1008659 w 2525033"/>
              <a:gd name="connsiteY1736" fmla="*/ 91673 h 861688"/>
              <a:gd name="connsiteX1737" fmla="*/ 962264 w 2525033"/>
              <a:gd name="connsiteY1737" fmla="*/ 144706 h 861688"/>
              <a:gd name="connsiteX1738" fmla="*/ 918829 w 2525033"/>
              <a:gd name="connsiteY1738" fmla="*/ 99167 h 861688"/>
              <a:gd name="connsiteX1739" fmla="*/ 965437 w 2525033"/>
              <a:gd name="connsiteY1739" fmla="*/ 46134 h 861688"/>
              <a:gd name="connsiteX1740" fmla="*/ 379709 w 2525033"/>
              <a:gd name="connsiteY1740" fmla="*/ 46134 h 861688"/>
              <a:gd name="connsiteX1741" fmla="*/ 422931 w 2525033"/>
              <a:gd name="connsiteY1741" fmla="*/ 91673 h 861688"/>
              <a:gd name="connsiteX1742" fmla="*/ 376536 w 2525033"/>
              <a:gd name="connsiteY1742" fmla="*/ 144706 h 861688"/>
              <a:gd name="connsiteX1743" fmla="*/ 333101 w 2525033"/>
              <a:gd name="connsiteY1743" fmla="*/ 99167 h 861688"/>
              <a:gd name="connsiteX1744" fmla="*/ 379709 w 2525033"/>
              <a:gd name="connsiteY1744" fmla="*/ 46134 h 861688"/>
              <a:gd name="connsiteX1745" fmla="*/ 1840344 w 2525033"/>
              <a:gd name="connsiteY1745" fmla="*/ 33120 h 861688"/>
              <a:gd name="connsiteX1746" fmla="*/ 1839544 w 2525033"/>
              <a:gd name="connsiteY1746" fmla="*/ 50866 h 861688"/>
              <a:gd name="connsiteX1747" fmla="*/ 1865728 w 2525033"/>
              <a:gd name="connsiteY1747" fmla="*/ 50866 h 861688"/>
              <a:gd name="connsiteX1748" fmla="*/ 1864328 w 2525033"/>
              <a:gd name="connsiteY1748" fmla="*/ 61509 h 861688"/>
              <a:gd name="connsiteX1749" fmla="*/ 1838945 w 2525033"/>
              <a:gd name="connsiteY1749" fmla="*/ 61509 h 861688"/>
              <a:gd name="connsiteX1750" fmla="*/ 1838557 w 2525033"/>
              <a:gd name="connsiteY1750" fmla="*/ 86352 h 861688"/>
              <a:gd name="connsiteX1751" fmla="*/ 1838357 w 2525033"/>
              <a:gd name="connsiteY1751" fmla="*/ 109419 h 861688"/>
              <a:gd name="connsiteX1752" fmla="*/ 1850450 w 2525033"/>
              <a:gd name="connsiteY1752" fmla="*/ 130909 h 861688"/>
              <a:gd name="connsiteX1753" fmla="*/ 1865128 w 2525033"/>
              <a:gd name="connsiteY1753" fmla="*/ 125781 h 861688"/>
              <a:gd name="connsiteX1754" fmla="*/ 1867114 w 2525033"/>
              <a:gd name="connsiteY1754" fmla="*/ 126575 h 861688"/>
              <a:gd name="connsiteX1755" fmla="*/ 1845690 w 2525033"/>
              <a:gd name="connsiteY1755" fmla="*/ 144123 h 861688"/>
              <a:gd name="connsiteX1756" fmla="*/ 1822093 w 2525033"/>
              <a:gd name="connsiteY1756" fmla="*/ 116709 h 861688"/>
              <a:gd name="connsiteX1757" fmla="*/ 1822692 w 2525033"/>
              <a:gd name="connsiteY1757" fmla="*/ 87730 h 861688"/>
              <a:gd name="connsiteX1758" fmla="*/ 1823280 w 2525033"/>
              <a:gd name="connsiteY1758" fmla="*/ 61509 h 861688"/>
              <a:gd name="connsiteX1759" fmla="*/ 1812374 w 2525033"/>
              <a:gd name="connsiteY1759" fmla="*/ 61509 h 861688"/>
              <a:gd name="connsiteX1760" fmla="*/ 1812374 w 2525033"/>
              <a:gd name="connsiteY1760" fmla="*/ 55008 h 861688"/>
              <a:gd name="connsiteX1761" fmla="*/ 1833798 w 2525033"/>
              <a:gd name="connsiteY1761" fmla="*/ 33915 h 861688"/>
              <a:gd name="connsiteX1762" fmla="*/ 1569466 w 2525033"/>
              <a:gd name="connsiteY1762" fmla="*/ 33120 h 861688"/>
              <a:gd name="connsiteX1763" fmla="*/ 1568666 w 2525033"/>
              <a:gd name="connsiteY1763" fmla="*/ 50866 h 861688"/>
              <a:gd name="connsiteX1764" fmla="*/ 1594850 w 2525033"/>
              <a:gd name="connsiteY1764" fmla="*/ 50866 h 861688"/>
              <a:gd name="connsiteX1765" fmla="*/ 1593450 w 2525033"/>
              <a:gd name="connsiteY1765" fmla="*/ 61509 h 861688"/>
              <a:gd name="connsiteX1766" fmla="*/ 1568067 w 2525033"/>
              <a:gd name="connsiteY1766" fmla="*/ 61509 h 861688"/>
              <a:gd name="connsiteX1767" fmla="*/ 1567679 w 2525033"/>
              <a:gd name="connsiteY1767" fmla="*/ 86352 h 861688"/>
              <a:gd name="connsiteX1768" fmla="*/ 1567479 w 2525033"/>
              <a:gd name="connsiteY1768" fmla="*/ 109419 h 861688"/>
              <a:gd name="connsiteX1769" fmla="*/ 1579572 w 2525033"/>
              <a:gd name="connsiteY1769" fmla="*/ 130909 h 861688"/>
              <a:gd name="connsiteX1770" fmla="*/ 1594250 w 2525033"/>
              <a:gd name="connsiteY1770" fmla="*/ 125781 h 861688"/>
              <a:gd name="connsiteX1771" fmla="*/ 1596236 w 2525033"/>
              <a:gd name="connsiteY1771" fmla="*/ 126575 h 861688"/>
              <a:gd name="connsiteX1772" fmla="*/ 1574812 w 2525033"/>
              <a:gd name="connsiteY1772" fmla="*/ 144123 h 861688"/>
              <a:gd name="connsiteX1773" fmla="*/ 1551215 w 2525033"/>
              <a:gd name="connsiteY1773" fmla="*/ 116709 h 861688"/>
              <a:gd name="connsiteX1774" fmla="*/ 1551814 w 2525033"/>
              <a:gd name="connsiteY1774" fmla="*/ 87730 h 861688"/>
              <a:gd name="connsiteX1775" fmla="*/ 1552402 w 2525033"/>
              <a:gd name="connsiteY1775" fmla="*/ 61509 h 861688"/>
              <a:gd name="connsiteX1776" fmla="*/ 1541496 w 2525033"/>
              <a:gd name="connsiteY1776" fmla="*/ 61509 h 861688"/>
              <a:gd name="connsiteX1777" fmla="*/ 1541496 w 2525033"/>
              <a:gd name="connsiteY1777" fmla="*/ 55008 h 861688"/>
              <a:gd name="connsiteX1778" fmla="*/ 1562920 w 2525033"/>
              <a:gd name="connsiteY1778" fmla="*/ 33915 h 861688"/>
              <a:gd name="connsiteX1779" fmla="*/ 244420 w 2525033"/>
              <a:gd name="connsiteY1779" fmla="*/ 33120 h 861688"/>
              <a:gd name="connsiteX1780" fmla="*/ 243620 w 2525033"/>
              <a:gd name="connsiteY1780" fmla="*/ 50866 h 861688"/>
              <a:gd name="connsiteX1781" fmla="*/ 269804 w 2525033"/>
              <a:gd name="connsiteY1781" fmla="*/ 50866 h 861688"/>
              <a:gd name="connsiteX1782" fmla="*/ 268417 w 2525033"/>
              <a:gd name="connsiteY1782" fmla="*/ 61509 h 861688"/>
              <a:gd name="connsiteX1783" fmla="*/ 243033 w 2525033"/>
              <a:gd name="connsiteY1783" fmla="*/ 61509 h 861688"/>
              <a:gd name="connsiteX1784" fmla="*/ 242633 w 2525033"/>
              <a:gd name="connsiteY1784" fmla="*/ 86352 h 861688"/>
              <a:gd name="connsiteX1785" fmla="*/ 242433 w 2525033"/>
              <a:gd name="connsiteY1785" fmla="*/ 109419 h 861688"/>
              <a:gd name="connsiteX1786" fmla="*/ 254526 w 2525033"/>
              <a:gd name="connsiteY1786" fmla="*/ 130909 h 861688"/>
              <a:gd name="connsiteX1787" fmla="*/ 269204 w 2525033"/>
              <a:gd name="connsiteY1787" fmla="*/ 125781 h 861688"/>
              <a:gd name="connsiteX1788" fmla="*/ 271190 w 2525033"/>
              <a:gd name="connsiteY1788" fmla="*/ 126575 h 861688"/>
              <a:gd name="connsiteX1789" fmla="*/ 249766 w 2525033"/>
              <a:gd name="connsiteY1789" fmla="*/ 144123 h 861688"/>
              <a:gd name="connsiteX1790" fmla="*/ 226169 w 2525033"/>
              <a:gd name="connsiteY1790" fmla="*/ 116709 h 861688"/>
              <a:gd name="connsiteX1791" fmla="*/ 226768 w 2525033"/>
              <a:gd name="connsiteY1791" fmla="*/ 87730 h 861688"/>
              <a:gd name="connsiteX1792" fmla="*/ 227356 w 2525033"/>
              <a:gd name="connsiteY1792" fmla="*/ 61509 h 861688"/>
              <a:gd name="connsiteX1793" fmla="*/ 216450 w 2525033"/>
              <a:gd name="connsiteY1793" fmla="*/ 61509 h 861688"/>
              <a:gd name="connsiteX1794" fmla="*/ 216450 w 2525033"/>
              <a:gd name="connsiteY1794" fmla="*/ 55008 h 861688"/>
              <a:gd name="connsiteX1795" fmla="*/ 237874 w 2525033"/>
              <a:gd name="connsiteY1795" fmla="*/ 33915 h 861688"/>
              <a:gd name="connsiteX1796" fmla="*/ 100149 w 2525033"/>
              <a:gd name="connsiteY1796" fmla="*/ 14393 h 861688"/>
              <a:gd name="connsiteX1797" fmla="*/ 116801 w 2525033"/>
              <a:gd name="connsiteY1797" fmla="*/ 16566 h 861688"/>
              <a:gd name="connsiteX1798" fmla="*/ 116801 w 2525033"/>
              <a:gd name="connsiteY1798" fmla="*/ 20112 h 861688"/>
              <a:gd name="connsiteX1799" fmla="*/ 105502 w 2525033"/>
              <a:gd name="connsiteY1799" fmla="*/ 38646 h 861688"/>
              <a:gd name="connsiteX1800" fmla="*/ 105502 w 2525033"/>
              <a:gd name="connsiteY1800" fmla="*/ 141950 h 861688"/>
              <a:gd name="connsiteX1801" fmla="*/ 96176 w 2525033"/>
              <a:gd name="connsiteY1801" fmla="*/ 144123 h 861688"/>
              <a:gd name="connsiteX1802" fmla="*/ 33516 w 2525033"/>
              <a:gd name="connsiteY1802" fmla="*/ 41403 h 861688"/>
              <a:gd name="connsiteX1803" fmla="*/ 33316 w 2525033"/>
              <a:gd name="connsiteY1803" fmla="*/ 41602 h 861688"/>
              <a:gd name="connsiteX1804" fmla="*/ 33316 w 2525033"/>
              <a:gd name="connsiteY1804" fmla="*/ 132685 h 861688"/>
              <a:gd name="connsiteX1805" fmla="*/ 45409 w 2525033"/>
              <a:gd name="connsiteY1805" fmla="*/ 135840 h 861688"/>
              <a:gd name="connsiteX1806" fmla="*/ 45409 w 2525033"/>
              <a:gd name="connsiteY1806" fmla="*/ 140174 h 861688"/>
              <a:gd name="connsiteX1807" fmla="*/ 27364 w 2525033"/>
              <a:gd name="connsiteY1807" fmla="*/ 143527 h 861688"/>
              <a:gd name="connsiteX1808" fmla="*/ 9319 w 2525033"/>
              <a:gd name="connsiteY1808" fmla="*/ 141552 h 861688"/>
              <a:gd name="connsiteX1809" fmla="*/ 9319 w 2525033"/>
              <a:gd name="connsiteY1809" fmla="*/ 137814 h 861688"/>
              <a:gd name="connsiteX1810" fmla="*/ 20824 w 2525033"/>
              <a:gd name="connsiteY1810" fmla="*/ 120466 h 861688"/>
              <a:gd name="connsiteX1811" fmla="*/ 20824 w 2525033"/>
              <a:gd name="connsiteY1811" fmla="*/ 25632 h 861688"/>
              <a:gd name="connsiteX1812" fmla="*/ 8326 w 2525033"/>
              <a:gd name="connsiteY1812" fmla="*/ 22279 h 861688"/>
              <a:gd name="connsiteX1813" fmla="*/ 8326 w 2525033"/>
              <a:gd name="connsiteY1813" fmla="*/ 16566 h 861688"/>
              <a:gd name="connsiteX1814" fmla="*/ 30143 w 2525033"/>
              <a:gd name="connsiteY1814" fmla="*/ 15182 h 861688"/>
              <a:gd name="connsiteX1815" fmla="*/ 37476 w 2525033"/>
              <a:gd name="connsiteY1815" fmla="*/ 15182 h 861688"/>
              <a:gd name="connsiteX1816" fmla="*/ 92610 w 2525033"/>
              <a:gd name="connsiteY1816" fmla="*/ 105278 h 861688"/>
              <a:gd name="connsiteX1817" fmla="*/ 93003 w 2525033"/>
              <a:gd name="connsiteY1817" fmla="*/ 105079 h 861688"/>
              <a:gd name="connsiteX1818" fmla="*/ 93003 w 2525033"/>
              <a:gd name="connsiteY1818" fmla="*/ 25042 h 861688"/>
              <a:gd name="connsiteX1819" fmla="*/ 80312 w 2525033"/>
              <a:gd name="connsiteY1819" fmla="*/ 21888 h 861688"/>
              <a:gd name="connsiteX1820" fmla="*/ 80312 w 2525033"/>
              <a:gd name="connsiteY1820" fmla="*/ 17746 h 861688"/>
              <a:gd name="connsiteX1821" fmla="*/ 100149 w 2525033"/>
              <a:gd name="connsiteY1821" fmla="*/ 14393 h 861688"/>
              <a:gd name="connsiteX1822" fmla="*/ 872920 w 2525033"/>
              <a:gd name="connsiteY1822" fmla="*/ 14002 h 861688"/>
              <a:gd name="connsiteX1823" fmla="*/ 902264 w 2525033"/>
              <a:gd name="connsiteY1823" fmla="*/ 19323 h 861688"/>
              <a:gd name="connsiteX1824" fmla="*/ 900690 w 2525033"/>
              <a:gd name="connsiteY1824" fmla="*/ 46725 h 861688"/>
              <a:gd name="connsiteX1825" fmla="*/ 895331 w 2525033"/>
              <a:gd name="connsiteY1825" fmla="*/ 46725 h 861688"/>
              <a:gd name="connsiteX1826" fmla="*/ 894531 w 2525033"/>
              <a:gd name="connsiteY1826" fmla="*/ 43179 h 861688"/>
              <a:gd name="connsiteX1827" fmla="*/ 871334 w 2525033"/>
              <a:gd name="connsiteY1827" fmla="*/ 26029 h 861688"/>
              <a:gd name="connsiteX1828" fmla="*/ 832658 w 2525033"/>
              <a:gd name="connsiteY1828" fmla="*/ 80044 h 861688"/>
              <a:gd name="connsiteX1829" fmla="*/ 869547 w 2525033"/>
              <a:gd name="connsiteY1829" fmla="*/ 132686 h 861688"/>
              <a:gd name="connsiteX1830" fmla="*/ 895731 w 2525033"/>
              <a:gd name="connsiteY1830" fmla="*/ 117504 h 861688"/>
              <a:gd name="connsiteX1831" fmla="*/ 897704 w 2525033"/>
              <a:gd name="connsiteY1831" fmla="*/ 112772 h 861688"/>
              <a:gd name="connsiteX1832" fmla="*/ 903063 w 2525033"/>
              <a:gd name="connsiteY1832" fmla="*/ 112772 h 861688"/>
              <a:gd name="connsiteX1833" fmla="*/ 901077 w 2525033"/>
              <a:gd name="connsiteY1833" fmla="*/ 138795 h 861688"/>
              <a:gd name="connsiteX1834" fmla="*/ 866574 w 2525033"/>
              <a:gd name="connsiteY1834" fmla="*/ 144905 h 861688"/>
              <a:gd name="connsiteX1835" fmla="*/ 813233 w 2525033"/>
              <a:gd name="connsiteY1835" fmla="*/ 82608 h 861688"/>
              <a:gd name="connsiteX1836" fmla="*/ 872920 w 2525033"/>
              <a:gd name="connsiteY1836" fmla="*/ 14002 h 861688"/>
              <a:gd name="connsiteX1837" fmla="*/ 1086947 w 2525033"/>
              <a:gd name="connsiteY1837" fmla="*/ 10649 h 861688"/>
              <a:gd name="connsiteX1838" fmla="*/ 1096466 w 2525033"/>
              <a:gd name="connsiteY1838" fmla="*/ 20112 h 861688"/>
              <a:gd name="connsiteX1839" fmla="*/ 1086947 w 2525033"/>
              <a:gd name="connsiteY1839" fmla="*/ 29575 h 861688"/>
              <a:gd name="connsiteX1840" fmla="*/ 1077428 w 2525033"/>
              <a:gd name="connsiteY1840" fmla="*/ 20112 h 861688"/>
              <a:gd name="connsiteX1841" fmla="*/ 1086947 w 2525033"/>
              <a:gd name="connsiteY1841" fmla="*/ 10649 h 861688"/>
              <a:gd name="connsiteX1842" fmla="*/ 1056017 w 2525033"/>
              <a:gd name="connsiteY1842" fmla="*/ 10649 h 861688"/>
              <a:gd name="connsiteX1843" fmla="*/ 1065536 w 2525033"/>
              <a:gd name="connsiteY1843" fmla="*/ 20112 h 861688"/>
              <a:gd name="connsiteX1844" fmla="*/ 1056017 w 2525033"/>
              <a:gd name="connsiteY1844" fmla="*/ 29575 h 861688"/>
              <a:gd name="connsiteX1845" fmla="*/ 1046498 w 2525033"/>
              <a:gd name="connsiteY1845" fmla="*/ 20112 h 861688"/>
              <a:gd name="connsiteX1846" fmla="*/ 1056017 w 2525033"/>
              <a:gd name="connsiteY1846" fmla="*/ 10649 h 861688"/>
              <a:gd name="connsiteX1847" fmla="*/ 1314390 w 2525033"/>
              <a:gd name="connsiteY1847" fmla="*/ 6706 h 861688"/>
              <a:gd name="connsiteX1848" fmla="*/ 1324696 w 2525033"/>
              <a:gd name="connsiteY1848" fmla="*/ 17349 h 861688"/>
              <a:gd name="connsiteX1849" fmla="*/ 1313590 w 2525033"/>
              <a:gd name="connsiteY1849" fmla="*/ 29575 h 861688"/>
              <a:gd name="connsiteX1850" fmla="*/ 1303084 w 2525033"/>
              <a:gd name="connsiteY1850" fmla="*/ 18336 h 861688"/>
              <a:gd name="connsiteX1851" fmla="*/ 1314390 w 2525033"/>
              <a:gd name="connsiteY1851" fmla="*/ 6706 h 861688"/>
              <a:gd name="connsiteX1852" fmla="*/ 303133 w 2525033"/>
              <a:gd name="connsiteY1852" fmla="*/ 6706 h 861688"/>
              <a:gd name="connsiteX1853" fmla="*/ 313439 w 2525033"/>
              <a:gd name="connsiteY1853" fmla="*/ 17349 h 861688"/>
              <a:gd name="connsiteX1854" fmla="*/ 302333 w 2525033"/>
              <a:gd name="connsiteY1854" fmla="*/ 29575 h 861688"/>
              <a:gd name="connsiteX1855" fmla="*/ 291827 w 2525033"/>
              <a:gd name="connsiteY1855" fmla="*/ 18336 h 861688"/>
              <a:gd name="connsiteX1856" fmla="*/ 303133 w 2525033"/>
              <a:gd name="connsiteY1856" fmla="*/ 6706 h 861688"/>
              <a:gd name="connsiteX1857" fmla="*/ 1265546 w 2525033"/>
              <a:gd name="connsiteY1857" fmla="*/ 0 h 861688"/>
              <a:gd name="connsiteX1858" fmla="*/ 1271892 w 2525033"/>
              <a:gd name="connsiteY1858" fmla="*/ 0 h 861688"/>
              <a:gd name="connsiteX1859" fmla="*/ 1270705 w 2525033"/>
              <a:gd name="connsiteY1859" fmla="*/ 11040 h 861688"/>
              <a:gd name="connsiteX1860" fmla="*/ 1270705 w 2525033"/>
              <a:gd name="connsiteY1860" fmla="*/ 124005 h 861688"/>
              <a:gd name="connsiteX1861" fmla="*/ 1278238 w 2525033"/>
              <a:gd name="connsiteY1861" fmla="*/ 135442 h 861688"/>
              <a:gd name="connsiteX1862" fmla="*/ 1264359 w 2525033"/>
              <a:gd name="connsiteY1862" fmla="*/ 144706 h 861688"/>
              <a:gd name="connsiteX1863" fmla="*/ 1254840 w 2525033"/>
              <a:gd name="connsiteY1863" fmla="*/ 132884 h 861688"/>
              <a:gd name="connsiteX1864" fmla="*/ 1229456 w 2525033"/>
              <a:gd name="connsiteY1864" fmla="*/ 144123 h 861688"/>
              <a:gd name="connsiteX1865" fmla="*/ 1193354 w 2525033"/>
              <a:gd name="connsiteY1865" fmla="*/ 101335 h 861688"/>
              <a:gd name="connsiteX1866" fmla="*/ 1240749 w 2525033"/>
              <a:gd name="connsiteY1866" fmla="*/ 46532 h 861688"/>
              <a:gd name="connsiteX1867" fmla="*/ 1254440 w 2525033"/>
              <a:gd name="connsiteY1867" fmla="*/ 47911 h 861688"/>
              <a:gd name="connsiteX1868" fmla="*/ 1254440 w 2525033"/>
              <a:gd name="connsiteY1868" fmla="*/ 13213 h 861688"/>
              <a:gd name="connsiteX1869" fmla="*/ 1240949 w 2525033"/>
              <a:gd name="connsiteY1869" fmla="*/ 7886 h 861688"/>
              <a:gd name="connsiteX1870" fmla="*/ 1240949 w 2525033"/>
              <a:gd name="connsiteY1870" fmla="*/ 3552 h 861688"/>
              <a:gd name="connsiteX1871" fmla="*/ 1265546 w 2525033"/>
              <a:gd name="connsiteY1871" fmla="*/ 0 h 861688"/>
              <a:gd name="connsiteX1872" fmla="*/ 743452 w 2525033"/>
              <a:gd name="connsiteY1872" fmla="*/ 0 h 861688"/>
              <a:gd name="connsiteX1873" fmla="*/ 749798 w 2525033"/>
              <a:gd name="connsiteY1873" fmla="*/ 0 h 861688"/>
              <a:gd name="connsiteX1874" fmla="*/ 748799 w 2525033"/>
              <a:gd name="connsiteY1874" fmla="*/ 11040 h 861688"/>
              <a:gd name="connsiteX1875" fmla="*/ 748799 w 2525033"/>
              <a:gd name="connsiteY1875" fmla="*/ 133281 h 861688"/>
              <a:gd name="connsiteX1876" fmla="*/ 759904 w 2525033"/>
              <a:gd name="connsiteY1876" fmla="*/ 136237 h 861688"/>
              <a:gd name="connsiteX1877" fmla="*/ 759904 w 2525033"/>
              <a:gd name="connsiteY1877" fmla="*/ 139975 h 861688"/>
              <a:gd name="connsiteX1878" fmla="*/ 736907 w 2525033"/>
              <a:gd name="connsiteY1878" fmla="*/ 143328 h 861688"/>
              <a:gd name="connsiteX1879" fmla="*/ 722028 w 2525033"/>
              <a:gd name="connsiteY1879" fmla="*/ 141552 h 861688"/>
              <a:gd name="connsiteX1880" fmla="*/ 722028 w 2525033"/>
              <a:gd name="connsiteY1880" fmla="*/ 138199 h 861688"/>
              <a:gd name="connsiteX1881" fmla="*/ 732547 w 2525033"/>
              <a:gd name="connsiteY1881" fmla="*/ 127557 h 861688"/>
              <a:gd name="connsiteX1882" fmla="*/ 732547 w 2525033"/>
              <a:gd name="connsiteY1882" fmla="*/ 13213 h 861688"/>
              <a:gd name="connsiteX1883" fmla="*/ 719655 w 2525033"/>
              <a:gd name="connsiteY1883" fmla="*/ 7886 h 861688"/>
              <a:gd name="connsiteX1884" fmla="*/ 719655 w 2525033"/>
              <a:gd name="connsiteY1884" fmla="*/ 3552 h 861688"/>
              <a:gd name="connsiteX1885" fmla="*/ 743452 w 2525033"/>
              <a:gd name="connsiteY1885" fmla="*/ 0 h 86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Lst>
            <a:rect l="l" t="t" r="r" b="b"/>
            <a:pathLst>
              <a:path w="2525033" h="861688">
                <a:moveTo>
                  <a:pt x="994555" y="728028"/>
                </a:moveTo>
                <a:cubicBezTo>
                  <a:pt x="978491" y="728028"/>
                  <a:pt x="964812" y="744781"/>
                  <a:pt x="964812" y="778298"/>
                </a:cubicBezTo>
                <a:cubicBezTo>
                  <a:pt x="964812" y="795051"/>
                  <a:pt x="969971" y="802154"/>
                  <a:pt x="974718" y="802154"/>
                </a:cubicBezTo>
                <a:cubicBezTo>
                  <a:pt x="983250" y="802154"/>
                  <a:pt x="994755" y="788941"/>
                  <a:pt x="999315" y="761931"/>
                </a:cubicBezTo>
                <a:lnTo>
                  <a:pt x="1004874" y="729208"/>
                </a:lnTo>
                <a:cubicBezTo>
                  <a:pt x="1002088" y="728425"/>
                  <a:pt x="997529" y="728028"/>
                  <a:pt x="994555" y="728028"/>
                </a:cubicBezTo>
                <a:close/>
                <a:moveTo>
                  <a:pt x="142922" y="727630"/>
                </a:moveTo>
                <a:cubicBezTo>
                  <a:pt x="132210" y="727630"/>
                  <a:pt x="119124" y="745774"/>
                  <a:pt x="119124" y="773566"/>
                </a:cubicBezTo>
                <a:cubicBezTo>
                  <a:pt x="119124" y="796044"/>
                  <a:pt x="126657" y="804513"/>
                  <a:pt x="135383" y="804513"/>
                </a:cubicBezTo>
                <a:cubicBezTo>
                  <a:pt x="144902" y="804513"/>
                  <a:pt x="158187" y="788158"/>
                  <a:pt x="158187" y="753064"/>
                </a:cubicBezTo>
                <a:cubicBezTo>
                  <a:pt x="158187" y="735516"/>
                  <a:pt x="151641" y="727630"/>
                  <a:pt x="142922" y="727630"/>
                </a:cubicBezTo>
                <a:close/>
                <a:moveTo>
                  <a:pt x="1170757" y="727432"/>
                </a:moveTo>
                <a:cubicBezTo>
                  <a:pt x="1162025" y="727432"/>
                  <a:pt x="1149533" y="742421"/>
                  <a:pt x="1149533" y="765085"/>
                </a:cubicBezTo>
                <a:cubicBezTo>
                  <a:pt x="1167584" y="765085"/>
                  <a:pt x="1180276" y="755423"/>
                  <a:pt x="1180276" y="740248"/>
                </a:cubicBezTo>
                <a:cubicBezTo>
                  <a:pt x="1180276" y="730984"/>
                  <a:pt x="1176503" y="727432"/>
                  <a:pt x="1170757" y="727432"/>
                </a:cubicBezTo>
                <a:close/>
                <a:moveTo>
                  <a:pt x="874095" y="727432"/>
                </a:moveTo>
                <a:cubicBezTo>
                  <a:pt x="865363" y="727432"/>
                  <a:pt x="852871" y="742421"/>
                  <a:pt x="852871" y="765085"/>
                </a:cubicBezTo>
                <a:cubicBezTo>
                  <a:pt x="870922" y="765085"/>
                  <a:pt x="883614" y="755423"/>
                  <a:pt x="883614" y="740248"/>
                </a:cubicBezTo>
                <a:cubicBezTo>
                  <a:pt x="883614" y="730984"/>
                  <a:pt x="879841" y="727432"/>
                  <a:pt x="874095" y="727432"/>
                </a:cubicBezTo>
                <a:close/>
                <a:moveTo>
                  <a:pt x="1111182" y="717186"/>
                </a:moveTo>
                <a:cubicBezTo>
                  <a:pt x="1114755" y="717186"/>
                  <a:pt x="1117528" y="717385"/>
                  <a:pt x="1120101" y="718366"/>
                </a:cubicBezTo>
                <a:lnTo>
                  <a:pt x="1111182" y="776323"/>
                </a:lnTo>
                <a:cubicBezTo>
                  <a:pt x="1110395" y="782247"/>
                  <a:pt x="1109595" y="792293"/>
                  <a:pt x="1109595" y="797422"/>
                </a:cubicBezTo>
                <a:cubicBezTo>
                  <a:pt x="1109595" y="803929"/>
                  <a:pt x="1111981" y="806885"/>
                  <a:pt x="1117528" y="808661"/>
                </a:cubicBezTo>
                <a:lnTo>
                  <a:pt x="1117528" y="812014"/>
                </a:lnTo>
                <a:cubicBezTo>
                  <a:pt x="1113368" y="813790"/>
                  <a:pt x="1108609" y="814771"/>
                  <a:pt x="1102662" y="814771"/>
                </a:cubicBezTo>
                <a:cubicBezTo>
                  <a:pt x="1096316" y="814771"/>
                  <a:pt x="1093143" y="811418"/>
                  <a:pt x="1093143" y="805705"/>
                </a:cubicBezTo>
                <a:cubicBezTo>
                  <a:pt x="1093143" y="800179"/>
                  <a:pt x="1094917" y="787562"/>
                  <a:pt x="1095917" y="779676"/>
                </a:cubicBezTo>
                <a:lnTo>
                  <a:pt x="1102263" y="739651"/>
                </a:lnTo>
                <a:lnTo>
                  <a:pt x="1103249" y="728028"/>
                </a:lnTo>
                <a:lnTo>
                  <a:pt x="1091357" y="724277"/>
                </a:lnTo>
                <a:lnTo>
                  <a:pt x="1091357" y="720539"/>
                </a:lnTo>
                <a:cubicBezTo>
                  <a:pt x="1097703" y="718167"/>
                  <a:pt x="1104049" y="717186"/>
                  <a:pt x="1111182" y="717186"/>
                </a:cubicBezTo>
                <a:close/>
                <a:moveTo>
                  <a:pt x="799230" y="717186"/>
                </a:moveTo>
                <a:cubicBezTo>
                  <a:pt x="801803" y="717186"/>
                  <a:pt x="804976" y="717571"/>
                  <a:pt x="807562" y="718564"/>
                </a:cubicBezTo>
                <a:lnTo>
                  <a:pt x="801603" y="747152"/>
                </a:lnTo>
                <a:lnTo>
                  <a:pt x="801803" y="747152"/>
                </a:lnTo>
                <a:lnTo>
                  <a:pt x="812321" y="729803"/>
                </a:lnTo>
                <a:cubicBezTo>
                  <a:pt x="817468" y="721321"/>
                  <a:pt x="822827" y="717385"/>
                  <a:pt x="828973" y="717385"/>
                </a:cubicBezTo>
                <a:cubicBezTo>
                  <a:pt x="833333" y="717385"/>
                  <a:pt x="835519" y="720142"/>
                  <a:pt x="835519" y="724674"/>
                </a:cubicBezTo>
                <a:cubicBezTo>
                  <a:pt x="835519" y="727829"/>
                  <a:pt x="834732" y="731778"/>
                  <a:pt x="833333" y="734932"/>
                </a:cubicBezTo>
                <a:cubicBezTo>
                  <a:pt x="831359" y="734336"/>
                  <a:pt x="829373" y="734137"/>
                  <a:pt x="827187" y="734137"/>
                </a:cubicBezTo>
                <a:cubicBezTo>
                  <a:pt x="814695" y="734137"/>
                  <a:pt x="802203" y="747735"/>
                  <a:pt x="800417" y="784209"/>
                </a:cubicBezTo>
                <a:lnTo>
                  <a:pt x="798830" y="812995"/>
                </a:lnTo>
                <a:lnTo>
                  <a:pt x="782378" y="812995"/>
                </a:lnTo>
                <a:lnTo>
                  <a:pt x="792084" y="728027"/>
                </a:lnTo>
                <a:lnTo>
                  <a:pt x="779992" y="724277"/>
                </a:lnTo>
                <a:lnTo>
                  <a:pt x="779992" y="720539"/>
                </a:lnTo>
                <a:cubicBezTo>
                  <a:pt x="786338" y="718167"/>
                  <a:pt x="792284" y="717186"/>
                  <a:pt x="799230" y="717186"/>
                </a:cubicBezTo>
                <a:close/>
                <a:moveTo>
                  <a:pt x="609800" y="717186"/>
                </a:moveTo>
                <a:cubicBezTo>
                  <a:pt x="612973" y="717186"/>
                  <a:pt x="616146" y="717571"/>
                  <a:pt x="618732" y="718366"/>
                </a:cubicBezTo>
                <a:lnTo>
                  <a:pt x="606040" y="824817"/>
                </a:lnTo>
                <a:cubicBezTo>
                  <a:pt x="602667" y="851641"/>
                  <a:pt x="591561" y="861688"/>
                  <a:pt x="578470" y="861688"/>
                </a:cubicBezTo>
                <a:cubicBezTo>
                  <a:pt x="573311" y="861688"/>
                  <a:pt x="567364" y="859515"/>
                  <a:pt x="564791" y="856360"/>
                </a:cubicBezTo>
                <a:lnTo>
                  <a:pt x="564791" y="852821"/>
                </a:lnTo>
                <a:cubicBezTo>
                  <a:pt x="577870" y="852821"/>
                  <a:pt x="588389" y="845333"/>
                  <a:pt x="590762" y="825612"/>
                </a:cubicBezTo>
                <a:lnTo>
                  <a:pt x="601668" y="739850"/>
                </a:lnTo>
                <a:lnTo>
                  <a:pt x="602267" y="728028"/>
                </a:lnTo>
                <a:lnTo>
                  <a:pt x="590175" y="724277"/>
                </a:lnTo>
                <a:lnTo>
                  <a:pt x="590175" y="720539"/>
                </a:lnTo>
                <a:cubicBezTo>
                  <a:pt x="596521" y="718167"/>
                  <a:pt x="603054" y="717186"/>
                  <a:pt x="609800" y="717186"/>
                </a:cubicBezTo>
                <a:close/>
                <a:moveTo>
                  <a:pt x="568064" y="717186"/>
                </a:moveTo>
                <a:cubicBezTo>
                  <a:pt x="571637" y="717186"/>
                  <a:pt x="574410" y="717385"/>
                  <a:pt x="576996" y="718366"/>
                </a:cubicBezTo>
                <a:lnTo>
                  <a:pt x="568064" y="776323"/>
                </a:lnTo>
                <a:cubicBezTo>
                  <a:pt x="567277" y="782247"/>
                  <a:pt x="566477" y="792293"/>
                  <a:pt x="566477" y="797422"/>
                </a:cubicBezTo>
                <a:cubicBezTo>
                  <a:pt x="566477" y="803929"/>
                  <a:pt x="568863" y="806885"/>
                  <a:pt x="574410" y="808661"/>
                </a:cubicBezTo>
                <a:lnTo>
                  <a:pt x="574410" y="812014"/>
                </a:lnTo>
                <a:cubicBezTo>
                  <a:pt x="570250" y="813790"/>
                  <a:pt x="565491" y="814771"/>
                  <a:pt x="559532" y="814771"/>
                </a:cubicBezTo>
                <a:cubicBezTo>
                  <a:pt x="553186" y="814771"/>
                  <a:pt x="550013" y="811418"/>
                  <a:pt x="550013" y="805705"/>
                </a:cubicBezTo>
                <a:cubicBezTo>
                  <a:pt x="550013" y="800179"/>
                  <a:pt x="551799" y="787562"/>
                  <a:pt x="552799" y="779676"/>
                </a:cubicBezTo>
                <a:lnTo>
                  <a:pt x="559145" y="739651"/>
                </a:lnTo>
                <a:lnTo>
                  <a:pt x="560131" y="728028"/>
                </a:lnTo>
                <a:lnTo>
                  <a:pt x="548239" y="724277"/>
                </a:lnTo>
                <a:lnTo>
                  <a:pt x="548239" y="720539"/>
                </a:lnTo>
                <a:cubicBezTo>
                  <a:pt x="554585" y="718167"/>
                  <a:pt x="560931" y="717186"/>
                  <a:pt x="568064" y="717186"/>
                </a:cubicBezTo>
                <a:close/>
                <a:moveTo>
                  <a:pt x="504380" y="717186"/>
                </a:moveTo>
                <a:cubicBezTo>
                  <a:pt x="506953" y="717186"/>
                  <a:pt x="510126" y="717571"/>
                  <a:pt x="512712" y="718564"/>
                </a:cubicBezTo>
                <a:lnTo>
                  <a:pt x="506766" y="747152"/>
                </a:lnTo>
                <a:lnTo>
                  <a:pt x="506953" y="747152"/>
                </a:lnTo>
                <a:lnTo>
                  <a:pt x="517471" y="729803"/>
                </a:lnTo>
                <a:cubicBezTo>
                  <a:pt x="522631" y="721321"/>
                  <a:pt x="527977" y="717385"/>
                  <a:pt x="534123" y="717385"/>
                </a:cubicBezTo>
                <a:cubicBezTo>
                  <a:pt x="538496" y="717385"/>
                  <a:pt x="540669" y="720142"/>
                  <a:pt x="540669" y="724674"/>
                </a:cubicBezTo>
                <a:cubicBezTo>
                  <a:pt x="540669" y="727829"/>
                  <a:pt x="539882" y="731778"/>
                  <a:pt x="538496" y="734932"/>
                </a:cubicBezTo>
                <a:cubicBezTo>
                  <a:pt x="536509" y="734336"/>
                  <a:pt x="534523" y="734137"/>
                  <a:pt x="532337" y="734137"/>
                </a:cubicBezTo>
                <a:cubicBezTo>
                  <a:pt x="519845" y="734137"/>
                  <a:pt x="507353" y="747735"/>
                  <a:pt x="505567" y="784209"/>
                </a:cubicBezTo>
                <a:lnTo>
                  <a:pt x="503980" y="812995"/>
                </a:lnTo>
                <a:lnTo>
                  <a:pt x="487528" y="812995"/>
                </a:lnTo>
                <a:lnTo>
                  <a:pt x="497247" y="728027"/>
                </a:lnTo>
                <a:lnTo>
                  <a:pt x="485142" y="724277"/>
                </a:lnTo>
                <a:lnTo>
                  <a:pt x="485142" y="720539"/>
                </a:lnTo>
                <a:cubicBezTo>
                  <a:pt x="491488" y="718167"/>
                  <a:pt x="497434" y="717186"/>
                  <a:pt x="504380" y="717186"/>
                </a:cubicBezTo>
                <a:close/>
                <a:moveTo>
                  <a:pt x="296062" y="717186"/>
                </a:moveTo>
                <a:cubicBezTo>
                  <a:pt x="299635" y="717186"/>
                  <a:pt x="302408" y="717385"/>
                  <a:pt x="304994" y="718366"/>
                </a:cubicBezTo>
                <a:lnTo>
                  <a:pt x="296062" y="776323"/>
                </a:lnTo>
                <a:cubicBezTo>
                  <a:pt x="295275" y="782247"/>
                  <a:pt x="294475" y="792293"/>
                  <a:pt x="294475" y="797422"/>
                </a:cubicBezTo>
                <a:cubicBezTo>
                  <a:pt x="294475" y="803929"/>
                  <a:pt x="296861" y="806885"/>
                  <a:pt x="302408" y="808661"/>
                </a:cubicBezTo>
                <a:lnTo>
                  <a:pt x="302408" y="812014"/>
                </a:lnTo>
                <a:cubicBezTo>
                  <a:pt x="298248" y="813790"/>
                  <a:pt x="293489" y="814771"/>
                  <a:pt x="287530" y="814771"/>
                </a:cubicBezTo>
                <a:cubicBezTo>
                  <a:pt x="281184" y="814771"/>
                  <a:pt x="278011" y="811418"/>
                  <a:pt x="278011" y="805705"/>
                </a:cubicBezTo>
                <a:cubicBezTo>
                  <a:pt x="278011" y="800179"/>
                  <a:pt x="279797" y="787562"/>
                  <a:pt x="280797" y="779676"/>
                </a:cubicBezTo>
                <a:lnTo>
                  <a:pt x="287143" y="739651"/>
                </a:lnTo>
                <a:lnTo>
                  <a:pt x="288129" y="728028"/>
                </a:lnTo>
                <a:lnTo>
                  <a:pt x="276237" y="724277"/>
                </a:lnTo>
                <a:lnTo>
                  <a:pt x="276237" y="720539"/>
                </a:lnTo>
                <a:cubicBezTo>
                  <a:pt x="282583" y="718167"/>
                  <a:pt x="288929" y="717186"/>
                  <a:pt x="296062" y="717186"/>
                </a:cubicBezTo>
                <a:close/>
                <a:moveTo>
                  <a:pt x="999914" y="716988"/>
                </a:moveTo>
                <a:cubicBezTo>
                  <a:pt x="1006260" y="716988"/>
                  <a:pt x="1015380" y="718366"/>
                  <a:pt x="1021926" y="720142"/>
                </a:cubicBezTo>
                <a:lnTo>
                  <a:pt x="1014980" y="754641"/>
                </a:lnTo>
                <a:cubicBezTo>
                  <a:pt x="1012606" y="764886"/>
                  <a:pt x="1010620" y="783228"/>
                  <a:pt x="1010420" y="791710"/>
                </a:cubicBezTo>
                <a:cubicBezTo>
                  <a:pt x="1010420" y="804327"/>
                  <a:pt x="1012994" y="806687"/>
                  <a:pt x="1019939" y="807668"/>
                </a:cubicBezTo>
                <a:lnTo>
                  <a:pt x="1019939" y="811816"/>
                </a:lnTo>
                <a:cubicBezTo>
                  <a:pt x="1014780" y="813591"/>
                  <a:pt x="1008434" y="814771"/>
                  <a:pt x="1002288" y="814771"/>
                </a:cubicBezTo>
                <a:cubicBezTo>
                  <a:pt x="999115" y="814771"/>
                  <a:pt x="996542" y="814175"/>
                  <a:pt x="993956" y="813393"/>
                </a:cubicBezTo>
                <a:lnTo>
                  <a:pt x="998528" y="784011"/>
                </a:lnTo>
                <a:lnTo>
                  <a:pt x="998328" y="784011"/>
                </a:lnTo>
                <a:cubicBezTo>
                  <a:pt x="990583" y="803532"/>
                  <a:pt x="978091" y="815752"/>
                  <a:pt x="967585" y="815752"/>
                </a:cubicBezTo>
                <a:cubicBezTo>
                  <a:pt x="958266" y="815752"/>
                  <a:pt x="949534" y="803731"/>
                  <a:pt x="949534" y="781055"/>
                </a:cubicBezTo>
                <a:cubicBezTo>
                  <a:pt x="949534" y="740447"/>
                  <a:pt x="972944" y="716988"/>
                  <a:pt x="999914" y="716988"/>
                </a:cubicBezTo>
                <a:close/>
                <a:moveTo>
                  <a:pt x="375974" y="716789"/>
                </a:moveTo>
                <a:cubicBezTo>
                  <a:pt x="384693" y="716789"/>
                  <a:pt x="391639" y="722899"/>
                  <a:pt x="391639" y="734932"/>
                </a:cubicBezTo>
                <a:cubicBezTo>
                  <a:pt x="391639" y="741241"/>
                  <a:pt x="389852" y="751288"/>
                  <a:pt x="388666" y="759769"/>
                </a:cubicBezTo>
                <a:lnTo>
                  <a:pt x="385093" y="781055"/>
                </a:lnTo>
                <a:cubicBezTo>
                  <a:pt x="384493" y="785587"/>
                  <a:pt x="383506" y="793274"/>
                  <a:pt x="383506" y="797422"/>
                </a:cubicBezTo>
                <a:cubicBezTo>
                  <a:pt x="383506" y="803930"/>
                  <a:pt x="386679" y="806488"/>
                  <a:pt x="392825" y="807668"/>
                </a:cubicBezTo>
                <a:lnTo>
                  <a:pt x="392825" y="811021"/>
                </a:lnTo>
                <a:cubicBezTo>
                  <a:pt x="388266" y="813392"/>
                  <a:pt x="383107" y="814771"/>
                  <a:pt x="376960" y="814771"/>
                </a:cubicBezTo>
                <a:cubicBezTo>
                  <a:pt x="370814" y="814771"/>
                  <a:pt x="367242" y="811418"/>
                  <a:pt x="367242" y="805705"/>
                </a:cubicBezTo>
                <a:cubicBezTo>
                  <a:pt x="367242" y="800775"/>
                  <a:pt x="368628" y="791114"/>
                  <a:pt x="369628" y="784805"/>
                </a:cubicBezTo>
                <a:lnTo>
                  <a:pt x="373400" y="762129"/>
                </a:lnTo>
                <a:cubicBezTo>
                  <a:pt x="374387" y="756019"/>
                  <a:pt x="375374" y="747550"/>
                  <a:pt x="375374" y="742222"/>
                </a:cubicBezTo>
                <a:cubicBezTo>
                  <a:pt x="375374" y="733343"/>
                  <a:pt x="371414" y="730387"/>
                  <a:pt x="366655" y="730387"/>
                </a:cubicBezTo>
                <a:cubicBezTo>
                  <a:pt x="355549" y="730387"/>
                  <a:pt x="339684" y="751685"/>
                  <a:pt x="338885" y="779676"/>
                </a:cubicBezTo>
                <a:lnTo>
                  <a:pt x="337698" y="812995"/>
                </a:lnTo>
                <a:lnTo>
                  <a:pt x="320846" y="812995"/>
                </a:lnTo>
                <a:lnTo>
                  <a:pt x="330752" y="728028"/>
                </a:lnTo>
                <a:lnTo>
                  <a:pt x="318660" y="724277"/>
                </a:lnTo>
                <a:lnTo>
                  <a:pt x="318660" y="720539"/>
                </a:lnTo>
                <a:cubicBezTo>
                  <a:pt x="325006" y="718167"/>
                  <a:pt x="330952" y="717186"/>
                  <a:pt x="338298" y="717186"/>
                </a:cubicBezTo>
                <a:cubicBezTo>
                  <a:pt x="340871" y="717186"/>
                  <a:pt x="343644" y="717571"/>
                  <a:pt x="346417" y="718565"/>
                </a:cubicBezTo>
                <a:lnTo>
                  <a:pt x="340071" y="748729"/>
                </a:lnTo>
                <a:lnTo>
                  <a:pt x="340271" y="748729"/>
                </a:lnTo>
                <a:cubicBezTo>
                  <a:pt x="349403" y="728624"/>
                  <a:pt x="362482" y="716789"/>
                  <a:pt x="375974" y="716789"/>
                </a:cubicBezTo>
                <a:close/>
                <a:moveTo>
                  <a:pt x="244183" y="716789"/>
                </a:moveTo>
                <a:cubicBezTo>
                  <a:pt x="252902" y="716789"/>
                  <a:pt x="259848" y="722899"/>
                  <a:pt x="259848" y="734932"/>
                </a:cubicBezTo>
                <a:cubicBezTo>
                  <a:pt x="259848" y="741241"/>
                  <a:pt x="258061" y="751288"/>
                  <a:pt x="256875" y="759769"/>
                </a:cubicBezTo>
                <a:lnTo>
                  <a:pt x="253302" y="781055"/>
                </a:lnTo>
                <a:cubicBezTo>
                  <a:pt x="252702" y="785587"/>
                  <a:pt x="251715" y="793274"/>
                  <a:pt x="251715" y="797422"/>
                </a:cubicBezTo>
                <a:cubicBezTo>
                  <a:pt x="251715" y="803930"/>
                  <a:pt x="254888" y="806488"/>
                  <a:pt x="261034" y="807668"/>
                </a:cubicBezTo>
                <a:lnTo>
                  <a:pt x="261034" y="811021"/>
                </a:lnTo>
                <a:cubicBezTo>
                  <a:pt x="256475" y="813392"/>
                  <a:pt x="251316" y="814771"/>
                  <a:pt x="245169" y="814771"/>
                </a:cubicBezTo>
                <a:cubicBezTo>
                  <a:pt x="239023" y="814771"/>
                  <a:pt x="235451" y="811418"/>
                  <a:pt x="235451" y="805705"/>
                </a:cubicBezTo>
                <a:cubicBezTo>
                  <a:pt x="235451" y="800775"/>
                  <a:pt x="236837" y="791114"/>
                  <a:pt x="237837" y="784805"/>
                </a:cubicBezTo>
                <a:lnTo>
                  <a:pt x="241609" y="762129"/>
                </a:lnTo>
                <a:cubicBezTo>
                  <a:pt x="242596" y="756019"/>
                  <a:pt x="243583" y="747550"/>
                  <a:pt x="243583" y="742222"/>
                </a:cubicBezTo>
                <a:cubicBezTo>
                  <a:pt x="243583" y="733343"/>
                  <a:pt x="239623" y="730387"/>
                  <a:pt x="234864" y="730387"/>
                </a:cubicBezTo>
                <a:cubicBezTo>
                  <a:pt x="223758" y="730387"/>
                  <a:pt x="207893" y="751685"/>
                  <a:pt x="207094" y="779676"/>
                </a:cubicBezTo>
                <a:lnTo>
                  <a:pt x="205907" y="812995"/>
                </a:lnTo>
                <a:lnTo>
                  <a:pt x="189055" y="812995"/>
                </a:lnTo>
                <a:lnTo>
                  <a:pt x="198961" y="728028"/>
                </a:lnTo>
                <a:lnTo>
                  <a:pt x="186869" y="724277"/>
                </a:lnTo>
                <a:lnTo>
                  <a:pt x="186869" y="720539"/>
                </a:lnTo>
                <a:cubicBezTo>
                  <a:pt x="193215" y="718167"/>
                  <a:pt x="199161" y="717186"/>
                  <a:pt x="206507" y="717186"/>
                </a:cubicBezTo>
                <a:cubicBezTo>
                  <a:pt x="209080" y="717186"/>
                  <a:pt x="211853" y="717571"/>
                  <a:pt x="214626" y="718565"/>
                </a:cubicBezTo>
                <a:lnTo>
                  <a:pt x="208280" y="748729"/>
                </a:lnTo>
                <a:lnTo>
                  <a:pt x="208480" y="748729"/>
                </a:lnTo>
                <a:cubicBezTo>
                  <a:pt x="217612" y="728624"/>
                  <a:pt x="230691" y="716789"/>
                  <a:pt x="244183" y="716789"/>
                </a:cubicBezTo>
                <a:close/>
                <a:moveTo>
                  <a:pt x="1239188" y="716590"/>
                </a:moveTo>
                <a:cubicBezTo>
                  <a:pt x="1253666" y="716590"/>
                  <a:pt x="1260811" y="720924"/>
                  <a:pt x="1260811" y="727233"/>
                </a:cubicBezTo>
                <a:cubicBezTo>
                  <a:pt x="1260811" y="730784"/>
                  <a:pt x="1259412" y="734932"/>
                  <a:pt x="1257239" y="737490"/>
                </a:cubicBezTo>
                <a:cubicBezTo>
                  <a:pt x="1251492" y="731579"/>
                  <a:pt x="1243160" y="727829"/>
                  <a:pt x="1235627" y="727829"/>
                </a:cubicBezTo>
                <a:cubicBezTo>
                  <a:pt x="1226895" y="727829"/>
                  <a:pt x="1222336" y="732560"/>
                  <a:pt x="1222336" y="738869"/>
                </a:cubicBezTo>
                <a:cubicBezTo>
                  <a:pt x="1222336" y="744581"/>
                  <a:pt x="1224709" y="747934"/>
                  <a:pt x="1234628" y="756813"/>
                </a:cubicBezTo>
                <a:lnTo>
                  <a:pt x="1242161" y="763507"/>
                </a:lnTo>
                <a:cubicBezTo>
                  <a:pt x="1251680" y="771989"/>
                  <a:pt x="1254853" y="777701"/>
                  <a:pt x="1254853" y="786382"/>
                </a:cubicBezTo>
                <a:cubicBezTo>
                  <a:pt x="1254853" y="801955"/>
                  <a:pt x="1238988" y="815553"/>
                  <a:pt x="1218164" y="815553"/>
                </a:cubicBezTo>
                <a:cubicBezTo>
                  <a:pt x="1205671" y="815553"/>
                  <a:pt x="1200125" y="811616"/>
                  <a:pt x="1200125" y="804327"/>
                </a:cubicBezTo>
                <a:cubicBezTo>
                  <a:pt x="1200125" y="800775"/>
                  <a:pt x="1201312" y="798403"/>
                  <a:pt x="1203098" y="796044"/>
                </a:cubicBezTo>
                <a:cubicBezTo>
                  <a:pt x="1208645" y="801359"/>
                  <a:pt x="1215190" y="804327"/>
                  <a:pt x="1222536" y="804327"/>
                </a:cubicBezTo>
                <a:cubicBezTo>
                  <a:pt x="1231855" y="804327"/>
                  <a:pt x="1239388" y="798999"/>
                  <a:pt x="1239388" y="790716"/>
                </a:cubicBezTo>
                <a:cubicBezTo>
                  <a:pt x="1239388" y="784209"/>
                  <a:pt x="1236814" y="779875"/>
                  <a:pt x="1227095" y="771194"/>
                </a:cubicBezTo>
                <a:lnTo>
                  <a:pt x="1220150" y="764886"/>
                </a:lnTo>
                <a:cubicBezTo>
                  <a:pt x="1211031" y="756615"/>
                  <a:pt x="1208457" y="751287"/>
                  <a:pt x="1208457" y="742619"/>
                </a:cubicBezTo>
                <a:cubicBezTo>
                  <a:pt x="1208457" y="729605"/>
                  <a:pt x="1220949" y="716590"/>
                  <a:pt x="1239188" y="716590"/>
                </a:cubicBezTo>
                <a:close/>
                <a:moveTo>
                  <a:pt x="747463" y="716590"/>
                </a:moveTo>
                <a:cubicBezTo>
                  <a:pt x="761941" y="716590"/>
                  <a:pt x="769086" y="720924"/>
                  <a:pt x="769086" y="727233"/>
                </a:cubicBezTo>
                <a:cubicBezTo>
                  <a:pt x="769086" y="730784"/>
                  <a:pt x="767700" y="734932"/>
                  <a:pt x="765514" y="737490"/>
                </a:cubicBezTo>
                <a:cubicBezTo>
                  <a:pt x="759755" y="731579"/>
                  <a:pt x="751435" y="727829"/>
                  <a:pt x="743890" y="727829"/>
                </a:cubicBezTo>
                <a:cubicBezTo>
                  <a:pt x="735170" y="727829"/>
                  <a:pt x="730611" y="732560"/>
                  <a:pt x="730611" y="738869"/>
                </a:cubicBezTo>
                <a:cubicBezTo>
                  <a:pt x="730611" y="744581"/>
                  <a:pt x="732984" y="747934"/>
                  <a:pt x="742903" y="756813"/>
                </a:cubicBezTo>
                <a:lnTo>
                  <a:pt x="750436" y="763507"/>
                </a:lnTo>
                <a:cubicBezTo>
                  <a:pt x="759955" y="771989"/>
                  <a:pt x="763128" y="777701"/>
                  <a:pt x="763128" y="786382"/>
                </a:cubicBezTo>
                <a:cubicBezTo>
                  <a:pt x="763128" y="801955"/>
                  <a:pt x="747263" y="815553"/>
                  <a:pt x="726451" y="815553"/>
                </a:cubicBezTo>
                <a:cubicBezTo>
                  <a:pt x="713946" y="815553"/>
                  <a:pt x="708400" y="811616"/>
                  <a:pt x="708400" y="804327"/>
                </a:cubicBezTo>
                <a:cubicBezTo>
                  <a:pt x="708400" y="800775"/>
                  <a:pt x="709587" y="798403"/>
                  <a:pt x="711373" y="796044"/>
                </a:cubicBezTo>
                <a:cubicBezTo>
                  <a:pt x="716932" y="801359"/>
                  <a:pt x="723465" y="804327"/>
                  <a:pt x="730811" y="804327"/>
                </a:cubicBezTo>
                <a:cubicBezTo>
                  <a:pt x="740130" y="804327"/>
                  <a:pt x="747663" y="798999"/>
                  <a:pt x="747663" y="790716"/>
                </a:cubicBezTo>
                <a:cubicBezTo>
                  <a:pt x="747663" y="784209"/>
                  <a:pt x="745089" y="779875"/>
                  <a:pt x="735370" y="771194"/>
                </a:cubicBezTo>
                <a:lnTo>
                  <a:pt x="728425" y="764886"/>
                </a:lnTo>
                <a:cubicBezTo>
                  <a:pt x="719306" y="756615"/>
                  <a:pt x="716732" y="751287"/>
                  <a:pt x="716732" y="742619"/>
                </a:cubicBezTo>
                <a:cubicBezTo>
                  <a:pt x="716732" y="729605"/>
                  <a:pt x="729224" y="716590"/>
                  <a:pt x="747463" y="716590"/>
                </a:cubicBezTo>
                <a:close/>
                <a:moveTo>
                  <a:pt x="1174917" y="716392"/>
                </a:moveTo>
                <a:cubicBezTo>
                  <a:pt x="1188595" y="716392"/>
                  <a:pt x="1196141" y="723297"/>
                  <a:pt x="1196141" y="736696"/>
                </a:cubicBezTo>
                <a:cubicBezTo>
                  <a:pt x="1196141" y="759968"/>
                  <a:pt x="1172343" y="774163"/>
                  <a:pt x="1148733" y="774163"/>
                </a:cubicBezTo>
                <a:cubicBezTo>
                  <a:pt x="1148733" y="798019"/>
                  <a:pt x="1155079" y="803731"/>
                  <a:pt x="1166584" y="803731"/>
                </a:cubicBezTo>
                <a:cubicBezTo>
                  <a:pt x="1173730" y="803731"/>
                  <a:pt x="1184036" y="799583"/>
                  <a:pt x="1188208" y="793871"/>
                </a:cubicBezTo>
                <a:cubicBezTo>
                  <a:pt x="1188995" y="794666"/>
                  <a:pt x="1190182" y="796429"/>
                  <a:pt x="1190182" y="798602"/>
                </a:cubicBezTo>
                <a:cubicBezTo>
                  <a:pt x="1190182" y="808065"/>
                  <a:pt x="1177490" y="815951"/>
                  <a:pt x="1161425" y="815951"/>
                </a:cubicBezTo>
                <a:cubicBezTo>
                  <a:pt x="1144773" y="815951"/>
                  <a:pt x="1133268" y="805110"/>
                  <a:pt x="1133268" y="781651"/>
                </a:cubicBezTo>
                <a:cubicBezTo>
                  <a:pt x="1133268" y="737292"/>
                  <a:pt x="1155879" y="716392"/>
                  <a:pt x="1174917" y="716392"/>
                </a:cubicBezTo>
                <a:close/>
                <a:moveTo>
                  <a:pt x="878255" y="716392"/>
                </a:moveTo>
                <a:cubicBezTo>
                  <a:pt x="891933" y="716392"/>
                  <a:pt x="899479" y="723297"/>
                  <a:pt x="899479" y="736696"/>
                </a:cubicBezTo>
                <a:cubicBezTo>
                  <a:pt x="899479" y="759968"/>
                  <a:pt x="875681" y="774163"/>
                  <a:pt x="852071" y="774163"/>
                </a:cubicBezTo>
                <a:cubicBezTo>
                  <a:pt x="852071" y="798019"/>
                  <a:pt x="858417" y="803731"/>
                  <a:pt x="869922" y="803731"/>
                </a:cubicBezTo>
                <a:cubicBezTo>
                  <a:pt x="877068" y="803731"/>
                  <a:pt x="887374" y="799583"/>
                  <a:pt x="891546" y="793871"/>
                </a:cubicBezTo>
                <a:cubicBezTo>
                  <a:pt x="892333" y="794666"/>
                  <a:pt x="893520" y="796429"/>
                  <a:pt x="893520" y="798602"/>
                </a:cubicBezTo>
                <a:cubicBezTo>
                  <a:pt x="893520" y="808065"/>
                  <a:pt x="880828" y="815951"/>
                  <a:pt x="864763" y="815951"/>
                </a:cubicBezTo>
                <a:cubicBezTo>
                  <a:pt x="848111" y="815951"/>
                  <a:pt x="836606" y="805110"/>
                  <a:pt x="836606" y="781651"/>
                </a:cubicBezTo>
                <a:cubicBezTo>
                  <a:pt x="836606" y="737292"/>
                  <a:pt x="859217" y="716392"/>
                  <a:pt x="878255" y="716392"/>
                </a:cubicBezTo>
                <a:close/>
                <a:moveTo>
                  <a:pt x="146882" y="716193"/>
                </a:moveTo>
                <a:cubicBezTo>
                  <a:pt x="162946" y="716193"/>
                  <a:pt x="174452" y="726649"/>
                  <a:pt x="174452" y="749114"/>
                </a:cubicBezTo>
                <a:cubicBezTo>
                  <a:pt x="174452" y="790915"/>
                  <a:pt x="151448" y="815553"/>
                  <a:pt x="131816" y="815553"/>
                </a:cubicBezTo>
                <a:cubicBezTo>
                  <a:pt x="116345" y="815553"/>
                  <a:pt x="103453" y="803731"/>
                  <a:pt x="103453" y="780471"/>
                </a:cubicBezTo>
                <a:cubicBezTo>
                  <a:pt x="103453" y="738869"/>
                  <a:pt x="125071" y="716193"/>
                  <a:pt x="146882" y="716193"/>
                </a:cubicBezTo>
                <a:close/>
                <a:moveTo>
                  <a:pt x="1062275" y="703774"/>
                </a:moveTo>
                <a:lnTo>
                  <a:pt x="1065261" y="703774"/>
                </a:lnTo>
                <a:lnTo>
                  <a:pt x="1061888" y="719943"/>
                </a:lnTo>
                <a:lnTo>
                  <a:pt x="1067635" y="719943"/>
                </a:lnTo>
                <a:cubicBezTo>
                  <a:pt x="1073181" y="719943"/>
                  <a:pt x="1077553" y="719545"/>
                  <a:pt x="1082900" y="718564"/>
                </a:cubicBezTo>
                <a:cubicBezTo>
                  <a:pt x="1082900" y="727034"/>
                  <a:pt x="1078140" y="730784"/>
                  <a:pt x="1065648" y="730784"/>
                </a:cubicBezTo>
                <a:lnTo>
                  <a:pt x="1060102" y="730784"/>
                </a:lnTo>
                <a:lnTo>
                  <a:pt x="1056729" y="751287"/>
                </a:lnTo>
                <a:cubicBezTo>
                  <a:pt x="1055143" y="760750"/>
                  <a:pt x="1052757" y="777118"/>
                  <a:pt x="1052757" y="785003"/>
                </a:cubicBezTo>
                <a:cubicBezTo>
                  <a:pt x="1052757" y="798018"/>
                  <a:pt x="1059302" y="803730"/>
                  <a:pt x="1068034" y="803730"/>
                </a:cubicBezTo>
                <a:cubicBezTo>
                  <a:pt x="1071207" y="803730"/>
                  <a:pt x="1073181" y="803333"/>
                  <a:pt x="1076167" y="802352"/>
                </a:cubicBezTo>
                <a:lnTo>
                  <a:pt x="1076167" y="805891"/>
                </a:lnTo>
                <a:cubicBezTo>
                  <a:pt x="1074380" y="810635"/>
                  <a:pt x="1067235" y="815354"/>
                  <a:pt x="1057916" y="815354"/>
                </a:cubicBezTo>
                <a:cubicBezTo>
                  <a:pt x="1044824" y="815354"/>
                  <a:pt x="1037891" y="806686"/>
                  <a:pt x="1037891" y="791113"/>
                </a:cubicBezTo>
                <a:cubicBezTo>
                  <a:pt x="1037891" y="778893"/>
                  <a:pt x="1040864" y="758391"/>
                  <a:pt x="1044037" y="743203"/>
                </a:cubicBezTo>
                <a:lnTo>
                  <a:pt x="1046610" y="730586"/>
                </a:lnTo>
                <a:cubicBezTo>
                  <a:pt x="1042251" y="730586"/>
                  <a:pt x="1039677" y="730387"/>
                  <a:pt x="1035505" y="730002"/>
                </a:cubicBezTo>
                <a:lnTo>
                  <a:pt x="1035505" y="727431"/>
                </a:lnTo>
                <a:cubicBezTo>
                  <a:pt x="1041851" y="718564"/>
                  <a:pt x="1051770" y="709884"/>
                  <a:pt x="1062275" y="703774"/>
                </a:cubicBezTo>
                <a:close/>
                <a:moveTo>
                  <a:pt x="31530" y="686426"/>
                </a:moveTo>
                <a:cubicBezTo>
                  <a:pt x="37283" y="686426"/>
                  <a:pt x="42836" y="687022"/>
                  <a:pt x="46996" y="688400"/>
                </a:cubicBezTo>
                <a:lnTo>
                  <a:pt x="46996" y="691753"/>
                </a:lnTo>
                <a:cubicBezTo>
                  <a:pt x="43229" y="693132"/>
                  <a:pt x="40056" y="696087"/>
                  <a:pt x="39663" y="700235"/>
                </a:cubicBezTo>
                <a:lnTo>
                  <a:pt x="27364" y="804513"/>
                </a:lnTo>
                <a:lnTo>
                  <a:pt x="38470" y="807667"/>
                </a:lnTo>
                <a:lnTo>
                  <a:pt x="38470" y="811616"/>
                </a:lnTo>
                <a:cubicBezTo>
                  <a:pt x="32717" y="813591"/>
                  <a:pt x="27564" y="814572"/>
                  <a:pt x="20425" y="814572"/>
                </a:cubicBezTo>
                <a:cubicBezTo>
                  <a:pt x="14672" y="814572"/>
                  <a:pt x="8920" y="813790"/>
                  <a:pt x="4760" y="812598"/>
                </a:cubicBezTo>
                <a:lnTo>
                  <a:pt x="4760" y="809245"/>
                </a:lnTo>
                <a:cubicBezTo>
                  <a:pt x="8326" y="807866"/>
                  <a:pt x="11899" y="804712"/>
                  <a:pt x="12293" y="800576"/>
                </a:cubicBezTo>
                <a:lnTo>
                  <a:pt x="24391" y="696485"/>
                </a:lnTo>
                <a:lnTo>
                  <a:pt x="13286" y="693330"/>
                </a:lnTo>
                <a:lnTo>
                  <a:pt x="13286" y="689381"/>
                </a:lnTo>
                <a:cubicBezTo>
                  <a:pt x="19238" y="687220"/>
                  <a:pt x="24391" y="686426"/>
                  <a:pt x="31530" y="686426"/>
                </a:cubicBezTo>
                <a:close/>
                <a:moveTo>
                  <a:pt x="82892" y="685842"/>
                </a:moveTo>
                <a:cubicBezTo>
                  <a:pt x="88644" y="685842"/>
                  <a:pt x="92610" y="688996"/>
                  <a:pt x="92610" y="694510"/>
                </a:cubicBezTo>
                <a:cubicBezTo>
                  <a:pt x="92610" y="706146"/>
                  <a:pt x="84085" y="719943"/>
                  <a:pt x="66433" y="734932"/>
                </a:cubicBezTo>
                <a:lnTo>
                  <a:pt x="51955" y="747152"/>
                </a:lnTo>
                <a:lnTo>
                  <a:pt x="70993" y="781452"/>
                </a:lnTo>
                <a:cubicBezTo>
                  <a:pt x="80912" y="799198"/>
                  <a:pt x="89437" y="805705"/>
                  <a:pt x="96377" y="806686"/>
                </a:cubicBezTo>
                <a:lnTo>
                  <a:pt x="96377" y="810822"/>
                </a:lnTo>
                <a:cubicBezTo>
                  <a:pt x="91617" y="814175"/>
                  <a:pt x="88051" y="815168"/>
                  <a:pt x="81898" y="815168"/>
                </a:cubicBezTo>
                <a:cubicBezTo>
                  <a:pt x="74366" y="815168"/>
                  <a:pt x="68020" y="810635"/>
                  <a:pt x="56914" y="789139"/>
                </a:cubicBezTo>
                <a:lnTo>
                  <a:pt x="36090" y="749313"/>
                </a:lnTo>
                <a:lnTo>
                  <a:pt x="36290" y="748332"/>
                </a:lnTo>
                <a:lnTo>
                  <a:pt x="54141" y="732560"/>
                </a:lnTo>
                <a:cubicBezTo>
                  <a:pt x="69207" y="719161"/>
                  <a:pt x="76352" y="707326"/>
                  <a:pt x="76352" y="699440"/>
                </a:cubicBezTo>
                <a:cubicBezTo>
                  <a:pt x="76352" y="695491"/>
                  <a:pt x="74566" y="693330"/>
                  <a:pt x="69207" y="691753"/>
                </a:cubicBezTo>
                <a:lnTo>
                  <a:pt x="69207" y="688798"/>
                </a:lnTo>
                <a:cubicBezTo>
                  <a:pt x="73772" y="686823"/>
                  <a:pt x="77939" y="685842"/>
                  <a:pt x="82892" y="685842"/>
                </a:cubicBezTo>
                <a:close/>
                <a:moveTo>
                  <a:pt x="1116541" y="676379"/>
                </a:moveTo>
                <a:cubicBezTo>
                  <a:pt x="1121700" y="676379"/>
                  <a:pt x="1125660" y="680316"/>
                  <a:pt x="1125660" y="685842"/>
                </a:cubicBezTo>
                <a:cubicBezTo>
                  <a:pt x="1125660" y="692535"/>
                  <a:pt x="1120301" y="698062"/>
                  <a:pt x="1114555" y="698062"/>
                </a:cubicBezTo>
                <a:cubicBezTo>
                  <a:pt x="1109196" y="698062"/>
                  <a:pt x="1105436" y="694510"/>
                  <a:pt x="1105436" y="688599"/>
                </a:cubicBezTo>
                <a:cubicBezTo>
                  <a:pt x="1105436" y="682092"/>
                  <a:pt x="1110582" y="676379"/>
                  <a:pt x="1116541" y="676379"/>
                </a:cubicBezTo>
                <a:close/>
                <a:moveTo>
                  <a:pt x="615159" y="676379"/>
                </a:moveTo>
                <a:cubicBezTo>
                  <a:pt x="620118" y="676379"/>
                  <a:pt x="624278" y="680316"/>
                  <a:pt x="624278" y="685842"/>
                </a:cubicBezTo>
                <a:cubicBezTo>
                  <a:pt x="624278" y="692535"/>
                  <a:pt x="618919" y="698062"/>
                  <a:pt x="613173" y="698062"/>
                </a:cubicBezTo>
                <a:cubicBezTo>
                  <a:pt x="607826" y="698062"/>
                  <a:pt x="604054" y="694510"/>
                  <a:pt x="604054" y="688599"/>
                </a:cubicBezTo>
                <a:cubicBezTo>
                  <a:pt x="604054" y="682092"/>
                  <a:pt x="609213" y="676379"/>
                  <a:pt x="615159" y="676379"/>
                </a:cubicBezTo>
                <a:close/>
                <a:moveTo>
                  <a:pt x="573423" y="676379"/>
                </a:moveTo>
                <a:cubicBezTo>
                  <a:pt x="578570" y="676379"/>
                  <a:pt x="582542" y="680316"/>
                  <a:pt x="582542" y="685842"/>
                </a:cubicBezTo>
                <a:cubicBezTo>
                  <a:pt x="582542" y="692535"/>
                  <a:pt x="577183" y="698062"/>
                  <a:pt x="571437" y="698062"/>
                </a:cubicBezTo>
                <a:cubicBezTo>
                  <a:pt x="566078" y="698062"/>
                  <a:pt x="562318" y="694510"/>
                  <a:pt x="562318" y="688599"/>
                </a:cubicBezTo>
                <a:cubicBezTo>
                  <a:pt x="562318" y="682092"/>
                  <a:pt x="567477" y="676379"/>
                  <a:pt x="573423" y="676379"/>
                </a:cubicBezTo>
                <a:close/>
                <a:moveTo>
                  <a:pt x="301421" y="676379"/>
                </a:moveTo>
                <a:cubicBezTo>
                  <a:pt x="306568" y="676379"/>
                  <a:pt x="310540" y="680316"/>
                  <a:pt x="310540" y="685842"/>
                </a:cubicBezTo>
                <a:cubicBezTo>
                  <a:pt x="310540" y="692535"/>
                  <a:pt x="305181" y="698062"/>
                  <a:pt x="299435" y="698062"/>
                </a:cubicBezTo>
                <a:cubicBezTo>
                  <a:pt x="294076" y="698062"/>
                  <a:pt x="290316" y="694510"/>
                  <a:pt x="290316" y="688599"/>
                </a:cubicBezTo>
                <a:cubicBezTo>
                  <a:pt x="290316" y="682092"/>
                  <a:pt x="295475" y="676379"/>
                  <a:pt x="301421" y="676379"/>
                </a:cubicBezTo>
                <a:close/>
                <a:moveTo>
                  <a:pt x="933795" y="671250"/>
                </a:moveTo>
                <a:cubicBezTo>
                  <a:pt x="937167" y="671250"/>
                  <a:pt x="940540" y="671647"/>
                  <a:pt x="942926" y="672430"/>
                </a:cubicBezTo>
                <a:lnTo>
                  <a:pt x="928048" y="775739"/>
                </a:lnTo>
                <a:cubicBezTo>
                  <a:pt x="927061" y="782048"/>
                  <a:pt x="926462" y="791511"/>
                  <a:pt x="926462" y="797422"/>
                </a:cubicBezTo>
                <a:cubicBezTo>
                  <a:pt x="926462" y="803929"/>
                  <a:pt x="929635" y="806885"/>
                  <a:pt x="935381" y="808661"/>
                </a:cubicBezTo>
                <a:lnTo>
                  <a:pt x="935381" y="812014"/>
                </a:lnTo>
                <a:cubicBezTo>
                  <a:pt x="931221" y="813789"/>
                  <a:pt x="926062" y="814771"/>
                  <a:pt x="920116" y="814771"/>
                </a:cubicBezTo>
                <a:cubicBezTo>
                  <a:pt x="913570" y="814771"/>
                  <a:pt x="910197" y="811418"/>
                  <a:pt x="910197" y="805506"/>
                </a:cubicBezTo>
                <a:cubicBezTo>
                  <a:pt x="910197" y="799980"/>
                  <a:pt x="911584" y="787164"/>
                  <a:pt x="912583" y="779676"/>
                </a:cubicBezTo>
                <a:lnTo>
                  <a:pt x="926462" y="681893"/>
                </a:lnTo>
                <a:lnTo>
                  <a:pt x="913970" y="678155"/>
                </a:lnTo>
                <a:lnTo>
                  <a:pt x="913970" y="674404"/>
                </a:lnTo>
                <a:cubicBezTo>
                  <a:pt x="920316" y="672231"/>
                  <a:pt x="926262" y="671250"/>
                  <a:pt x="933795" y="671250"/>
                </a:cubicBezTo>
                <a:close/>
                <a:moveTo>
                  <a:pt x="657395" y="671250"/>
                </a:moveTo>
                <a:cubicBezTo>
                  <a:pt x="660568" y="671250"/>
                  <a:pt x="663741" y="671647"/>
                  <a:pt x="666315" y="672430"/>
                </a:cubicBezTo>
                <a:lnTo>
                  <a:pt x="654809" y="758974"/>
                </a:lnTo>
                <a:lnTo>
                  <a:pt x="655009" y="758974"/>
                </a:lnTo>
                <a:lnTo>
                  <a:pt x="666115" y="750306"/>
                </a:lnTo>
                <a:cubicBezTo>
                  <a:pt x="674447" y="743799"/>
                  <a:pt x="684753" y="728027"/>
                  <a:pt x="687726" y="715808"/>
                </a:cubicBezTo>
                <a:cubicBezTo>
                  <a:pt x="697445" y="715808"/>
                  <a:pt x="701018" y="718366"/>
                  <a:pt x="701018" y="722315"/>
                </a:cubicBezTo>
                <a:cubicBezTo>
                  <a:pt x="701018" y="729803"/>
                  <a:pt x="688525" y="744395"/>
                  <a:pt x="673847" y="754243"/>
                </a:cubicBezTo>
                <a:lnTo>
                  <a:pt x="665328" y="760166"/>
                </a:lnTo>
                <a:lnTo>
                  <a:pt x="690312" y="798204"/>
                </a:lnTo>
                <a:cubicBezTo>
                  <a:pt x="693685" y="803134"/>
                  <a:pt x="697445" y="806289"/>
                  <a:pt x="703204" y="808859"/>
                </a:cubicBezTo>
                <a:lnTo>
                  <a:pt x="703204" y="812200"/>
                </a:lnTo>
                <a:cubicBezTo>
                  <a:pt x="699431" y="814373"/>
                  <a:pt x="696258" y="815168"/>
                  <a:pt x="690899" y="815168"/>
                </a:cubicBezTo>
                <a:cubicBezTo>
                  <a:pt x="684953" y="815168"/>
                  <a:pt x="679606" y="812200"/>
                  <a:pt x="674447" y="802737"/>
                </a:cubicBezTo>
                <a:lnTo>
                  <a:pt x="654022" y="765283"/>
                </a:lnTo>
                <a:lnTo>
                  <a:pt x="653823" y="765283"/>
                </a:lnTo>
                <a:lnTo>
                  <a:pt x="650450" y="812995"/>
                </a:lnTo>
                <a:lnTo>
                  <a:pt x="633398" y="812995"/>
                </a:lnTo>
                <a:lnTo>
                  <a:pt x="641330" y="761545"/>
                </a:lnTo>
                <a:lnTo>
                  <a:pt x="649463" y="681893"/>
                </a:lnTo>
                <a:lnTo>
                  <a:pt x="637158" y="678155"/>
                </a:lnTo>
                <a:lnTo>
                  <a:pt x="637158" y="674404"/>
                </a:lnTo>
                <a:cubicBezTo>
                  <a:pt x="643304" y="672231"/>
                  <a:pt x="649263" y="671250"/>
                  <a:pt x="657395" y="671250"/>
                </a:cubicBezTo>
                <a:close/>
                <a:moveTo>
                  <a:pt x="431488" y="671250"/>
                </a:moveTo>
                <a:cubicBezTo>
                  <a:pt x="434661" y="671250"/>
                  <a:pt x="437834" y="671647"/>
                  <a:pt x="440408" y="672430"/>
                </a:cubicBezTo>
                <a:lnTo>
                  <a:pt x="428902" y="758974"/>
                </a:lnTo>
                <a:lnTo>
                  <a:pt x="429102" y="758974"/>
                </a:lnTo>
                <a:lnTo>
                  <a:pt x="440208" y="750306"/>
                </a:lnTo>
                <a:cubicBezTo>
                  <a:pt x="448540" y="743799"/>
                  <a:pt x="458846" y="728027"/>
                  <a:pt x="461819" y="715808"/>
                </a:cubicBezTo>
                <a:cubicBezTo>
                  <a:pt x="471538" y="715808"/>
                  <a:pt x="475111" y="718366"/>
                  <a:pt x="475111" y="722315"/>
                </a:cubicBezTo>
                <a:cubicBezTo>
                  <a:pt x="475111" y="729803"/>
                  <a:pt x="462618" y="744395"/>
                  <a:pt x="447940" y="754243"/>
                </a:cubicBezTo>
                <a:lnTo>
                  <a:pt x="439421" y="760166"/>
                </a:lnTo>
                <a:lnTo>
                  <a:pt x="464405" y="798204"/>
                </a:lnTo>
                <a:cubicBezTo>
                  <a:pt x="467778" y="803134"/>
                  <a:pt x="471538" y="806289"/>
                  <a:pt x="477297" y="808859"/>
                </a:cubicBezTo>
                <a:lnTo>
                  <a:pt x="477297" y="812200"/>
                </a:lnTo>
                <a:cubicBezTo>
                  <a:pt x="473524" y="814373"/>
                  <a:pt x="470351" y="815168"/>
                  <a:pt x="464992" y="815168"/>
                </a:cubicBezTo>
                <a:cubicBezTo>
                  <a:pt x="459046" y="815168"/>
                  <a:pt x="453699" y="812200"/>
                  <a:pt x="448540" y="802737"/>
                </a:cubicBezTo>
                <a:lnTo>
                  <a:pt x="428115" y="765283"/>
                </a:lnTo>
                <a:lnTo>
                  <a:pt x="427916" y="765283"/>
                </a:lnTo>
                <a:lnTo>
                  <a:pt x="424543" y="812995"/>
                </a:lnTo>
                <a:lnTo>
                  <a:pt x="407491" y="812995"/>
                </a:lnTo>
                <a:lnTo>
                  <a:pt x="415423" y="761545"/>
                </a:lnTo>
                <a:lnTo>
                  <a:pt x="423556" y="681893"/>
                </a:lnTo>
                <a:lnTo>
                  <a:pt x="411251" y="678155"/>
                </a:lnTo>
                <a:lnTo>
                  <a:pt x="411251" y="674404"/>
                </a:lnTo>
                <a:cubicBezTo>
                  <a:pt x="417397" y="672231"/>
                  <a:pt x="423356" y="671250"/>
                  <a:pt x="431488" y="671250"/>
                </a:cubicBezTo>
                <a:close/>
                <a:moveTo>
                  <a:pt x="1018166" y="529643"/>
                </a:moveTo>
                <a:lnTo>
                  <a:pt x="1011820" y="579515"/>
                </a:lnTo>
                <a:cubicBezTo>
                  <a:pt x="1015979" y="580111"/>
                  <a:pt x="1020339" y="580310"/>
                  <a:pt x="1024512" y="580310"/>
                </a:cubicBezTo>
                <a:cubicBezTo>
                  <a:pt x="1042150" y="580310"/>
                  <a:pt x="1055242" y="569270"/>
                  <a:pt x="1055242" y="553101"/>
                </a:cubicBezTo>
                <a:cubicBezTo>
                  <a:pt x="1055242" y="537926"/>
                  <a:pt x="1045323" y="529643"/>
                  <a:pt x="1018166" y="529643"/>
                </a:cubicBezTo>
                <a:close/>
                <a:moveTo>
                  <a:pt x="2068710" y="504209"/>
                </a:moveTo>
                <a:cubicBezTo>
                  <a:pt x="2052646" y="504209"/>
                  <a:pt x="2038967" y="520962"/>
                  <a:pt x="2038967" y="554479"/>
                </a:cubicBezTo>
                <a:cubicBezTo>
                  <a:pt x="2038967" y="571232"/>
                  <a:pt x="2044114" y="578335"/>
                  <a:pt x="2048885" y="578335"/>
                </a:cubicBezTo>
                <a:cubicBezTo>
                  <a:pt x="2057405" y="578335"/>
                  <a:pt x="2068910" y="565122"/>
                  <a:pt x="2073470" y="538112"/>
                </a:cubicBezTo>
                <a:lnTo>
                  <a:pt x="2079016" y="505389"/>
                </a:lnTo>
                <a:cubicBezTo>
                  <a:pt x="2076243" y="504606"/>
                  <a:pt x="2071684" y="504209"/>
                  <a:pt x="2068710" y="504209"/>
                </a:cubicBezTo>
                <a:close/>
                <a:moveTo>
                  <a:pt x="1731512" y="504209"/>
                </a:moveTo>
                <a:cubicBezTo>
                  <a:pt x="1715060" y="504209"/>
                  <a:pt x="1700982" y="519583"/>
                  <a:pt x="1700982" y="554479"/>
                </a:cubicBezTo>
                <a:cubicBezTo>
                  <a:pt x="1700982" y="570847"/>
                  <a:pt x="1705741" y="578335"/>
                  <a:pt x="1710900" y="578335"/>
                </a:cubicBezTo>
                <a:cubicBezTo>
                  <a:pt x="1718820" y="578335"/>
                  <a:pt x="1731325" y="565519"/>
                  <a:pt x="1735485" y="537926"/>
                </a:cubicBezTo>
                <a:lnTo>
                  <a:pt x="1741031" y="505190"/>
                </a:lnTo>
                <a:cubicBezTo>
                  <a:pt x="1738458" y="504607"/>
                  <a:pt x="1734685" y="504209"/>
                  <a:pt x="1731512" y="504209"/>
                </a:cubicBezTo>
                <a:close/>
                <a:moveTo>
                  <a:pt x="1557023" y="504209"/>
                </a:moveTo>
                <a:cubicBezTo>
                  <a:pt x="1540959" y="504209"/>
                  <a:pt x="1527280" y="520962"/>
                  <a:pt x="1527280" y="554479"/>
                </a:cubicBezTo>
                <a:cubicBezTo>
                  <a:pt x="1527280" y="571232"/>
                  <a:pt x="1532439" y="578335"/>
                  <a:pt x="1537186" y="578335"/>
                </a:cubicBezTo>
                <a:cubicBezTo>
                  <a:pt x="1545718" y="578335"/>
                  <a:pt x="1557223" y="565122"/>
                  <a:pt x="1561783" y="538112"/>
                </a:cubicBezTo>
                <a:lnTo>
                  <a:pt x="1567342" y="505389"/>
                </a:lnTo>
                <a:cubicBezTo>
                  <a:pt x="1564556" y="504606"/>
                  <a:pt x="1559997" y="504209"/>
                  <a:pt x="1557023" y="504209"/>
                </a:cubicBezTo>
                <a:close/>
                <a:moveTo>
                  <a:pt x="830085" y="504209"/>
                </a:moveTo>
                <a:cubicBezTo>
                  <a:pt x="814021" y="504209"/>
                  <a:pt x="800342" y="520962"/>
                  <a:pt x="800342" y="554479"/>
                </a:cubicBezTo>
                <a:cubicBezTo>
                  <a:pt x="800342" y="571232"/>
                  <a:pt x="805501" y="578335"/>
                  <a:pt x="810248" y="578335"/>
                </a:cubicBezTo>
                <a:cubicBezTo>
                  <a:pt x="818780" y="578335"/>
                  <a:pt x="830285" y="565122"/>
                  <a:pt x="834845" y="538112"/>
                </a:cubicBezTo>
                <a:lnTo>
                  <a:pt x="840404" y="505389"/>
                </a:lnTo>
                <a:cubicBezTo>
                  <a:pt x="837618" y="504606"/>
                  <a:pt x="833059" y="504209"/>
                  <a:pt x="830085" y="504209"/>
                </a:cubicBezTo>
                <a:close/>
                <a:moveTo>
                  <a:pt x="2415566" y="503613"/>
                </a:moveTo>
                <a:cubicBezTo>
                  <a:pt x="2406834" y="503613"/>
                  <a:pt x="2394342" y="518602"/>
                  <a:pt x="2394342" y="541266"/>
                </a:cubicBezTo>
                <a:cubicBezTo>
                  <a:pt x="2412393" y="541266"/>
                  <a:pt x="2425085" y="531617"/>
                  <a:pt x="2425085" y="516429"/>
                </a:cubicBezTo>
                <a:cubicBezTo>
                  <a:pt x="2425085" y="507165"/>
                  <a:pt x="2421312" y="503613"/>
                  <a:pt x="2415566" y="503613"/>
                </a:cubicBezTo>
                <a:close/>
                <a:moveTo>
                  <a:pt x="2221439" y="503613"/>
                </a:moveTo>
                <a:cubicBezTo>
                  <a:pt x="2212707" y="503613"/>
                  <a:pt x="2200215" y="518602"/>
                  <a:pt x="2200215" y="541266"/>
                </a:cubicBezTo>
                <a:cubicBezTo>
                  <a:pt x="2218266" y="541266"/>
                  <a:pt x="2230958" y="531617"/>
                  <a:pt x="2230958" y="516429"/>
                </a:cubicBezTo>
                <a:cubicBezTo>
                  <a:pt x="2230958" y="507165"/>
                  <a:pt x="2227185" y="503613"/>
                  <a:pt x="2221439" y="503613"/>
                </a:cubicBezTo>
                <a:close/>
                <a:moveTo>
                  <a:pt x="1872773" y="503613"/>
                </a:moveTo>
                <a:cubicBezTo>
                  <a:pt x="1864041" y="503613"/>
                  <a:pt x="1851549" y="518602"/>
                  <a:pt x="1851549" y="541266"/>
                </a:cubicBezTo>
                <a:cubicBezTo>
                  <a:pt x="1869600" y="541266"/>
                  <a:pt x="1882292" y="531617"/>
                  <a:pt x="1882292" y="516429"/>
                </a:cubicBezTo>
                <a:cubicBezTo>
                  <a:pt x="1882292" y="507165"/>
                  <a:pt x="1878519" y="503613"/>
                  <a:pt x="1872773" y="503613"/>
                </a:cubicBezTo>
                <a:close/>
                <a:moveTo>
                  <a:pt x="1346058" y="503613"/>
                </a:moveTo>
                <a:cubicBezTo>
                  <a:pt x="1337326" y="503613"/>
                  <a:pt x="1324834" y="518602"/>
                  <a:pt x="1324834" y="541266"/>
                </a:cubicBezTo>
                <a:cubicBezTo>
                  <a:pt x="1342885" y="541266"/>
                  <a:pt x="1355577" y="531617"/>
                  <a:pt x="1355577" y="516429"/>
                </a:cubicBezTo>
                <a:cubicBezTo>
                  <a:pt x="1355577" y="507165"/>
                  <a:pt x="1351804" y="503613"/>
                  <a:pt x="1346058" y="503613"/>
                </a:cubicBezTo>
                <a:close/>
                <a:moveTo>
                  <a:pt x="647476" y="503613"/>
                </a:moveTo>
                <a:cubicBezTo>
                  <a:pt x="638744" y="503613"/>
                  <a:pt x="626252" y="518602"/>
                  <a:pt x="626252" y="541266"/>
                </a:cubicBezTo>
                <a:cubicBezTo>
                  <a:pt x="644303" y="541266"/>
                  <a:pt x="656995" y="531617"/>
                  <a:pt x="656995" y="516429"/>
                </a:cubicBezTo>
                <a:cubicBezTo>
                  <a:pt x="656995" y="507165"/>
                  <a:pt x="653222" y="503613"/>
                  <a:pt x="647476" y="503613"/>
                </a:cubicBezTo>
                <a:close/>
                <a:moveTo>
                  <a:pt x="469789" y="503613"/>
                </a:moveTo>
                <a:cubicBezTo>
                  <a:pt x="461057" y="503613"/>
                  <a:pt x="448565" y="518602"/>
                  <a:pt x="448565" y="541266"/>
                </a:cubicBezTo>
                <a:cubicBezTo>
                  <a:pt x="466616" y="541266"/>
                  <a:pt x="479308" y="531617"/>
                  <a:pt x="479308" y="516429"/>
                </a:cubicBezTo>
                <a:cubicBezTo>
                  <a:pt x="479308" y="507165"/>
                  <a:pt x="475535" y="503613"/>
                  <a:pt x="469789" y="503613"/>
                </a:cubicBezTo>
                <a:close/>
                <a:moveTo>
                  <a:pt x="1108471" y="493368"/>
                </a:moveTo>
                <a:cubicBezTo>
                  <a:pt x="1112044" y="493368"/>
                  <a:pt x="1114817" y="493567"/>
                  <a:pt x="1117403" y="494548"/>
                </a:cubicBezTo>
                <a:lnTo>
                  <a:pt x="1108471" y="552505"/>
                </a:lnTo>
                <a:cubicBezTo>
                  <a:pt x="1107684" y="558416"/>
                  <a:pt x="1106884" y="568475"/>
                  <a:pt x="1106884" y="573604"/>
                </a:cubicBezTo>
                <a:cubicBezTo>
                  <a:pt x="1106884" y="580111"/>
                  <a:pt x="1109270" y="583067"/>
                  <a:pt x="1114817" y="584843"/>
                </a:cubicBezTo>
                <a:lnTo>
                  <a:pt x="1114817" y="588196"/>
                </a:lnTo>
                <a:cubicBezTo>
                  <a:pt x="1110657" y="589959"/>
                  <a:pt x="1105898" y="590953"/>
                  <a:pt x="1099939" y="590953"/>
                </a:cubicBezTo>
                <a:cubicBezTo>
                  <a:pt x="1093593" y="590953"/>
                  <a:pt x="1090420" y="587600"/>
                  <a:pt x="1090420" y="581887"/>
                </a:cubicBezTo>
                <a:cubicBezTo>
                  <a:pt x="1090420" y="576361"/>
                  <a:pt x="1092206" y="563744"/>
                  <a:pt x="1093206" y="555858"/>
                </a:cubicBezTo>
                <a:lnTo>
                  <a:pt x="1099552" y="515846"/>
                </a:lnTo>
                <a:lnTo>
                  <a:pt x="1100538" y="504210"/>
                </a:lnTo>
                <a:lnTo>
                  <a:pt x="1088646" y="500459"/>
                </a:lnTo>
                <a:lnTo>
                  <a:pt x="1088646" y="496721"/>
                </a:lnTo>
                <a:cubicBezTo>
                  <a:pt x="1094992" y="494349"/>
                  <a:pt x="1101338" y="493368"/>
                  <a:pt x="1108471" y="493368"/>
                </a:cubicBezTo>
                <a:close/>
                <a:moveTo>
                  <a:pt x="587914" y="493368"/>
                </a:moveTo>
                <a:cubicBezTo>
                  <a:pt x="591487" y="493368"/>
                  <a:pt x="594260" y="493567"/>
                  <a:pt x="596833" y="494548"/>
                </a:cubicBezTo>
                <a:lnTo>
                  <a:pt x="587914" y="552505"/>
                </a:lnTo>
                <a:cubicBezTo>
                  <a:pt x="587127" y="558416"/>
                  <a:pt x="586327" y="568475"/>
                  <a:pt x="586327" y="573604"/>
                </a:cubicBezTo>
                <a:cubicBezTo>
                  <a:pt x="586327" y="580111"/>
                  <a:pt x="588713" y="583067"/>
                  <a:pt x="594260" y="584843"/>
                </a:cubicBezTo>
                <a:lnTo>
                  <a:pt x="594260" y="588196"/>
                </a:lnTo>
                <a:cubicBezTo>
                  <a:pt x="590100" y="589959"/>
                  <a:pt x="585341" y="590953"/>
                  <a:pt x="579394" y="590953"/>
                </a:cubicBezTo>
                <a:cubicBezTo>
                  <a:pt x="573048" y="590953"/>
                  <a:pt x="569875" y="587600"/>
                  <a:pt x="569875" y="581887"/>
                </a:cubicBezTo>
                <a:cubicBezTo>
                  <a:pt x="569875" y="576361"/>
                  <a:pt x="571649" y="563744"/>
                  <a:pt x="572649" y="555858"/>
                </a:cubicBezTo>
                <a:lnTo>
                  <a:pt x="578995" y="515846"/>
                </a:lnTo>
                <a:lnTo>
                  <a:pt x="579981" y="504210"/>
                </a:lnTo>
                <a:lnTo>
                  <a:pt x="568089" y="500459"/>
                </a:lnTo>
                <a:lnTo>
                  <a:pt x="568089" y="496721"/>
                </a:lnTo>
                <a:cubicBezTo>
                  <a:pt x="574435" y="494349"/>
                  <a:pt x="580781" y="493368"/>
                  <a:pt x="587914" y="493368"/>
                </a:cubicBezTo>
                <a:close/>
                <a:moveTo>
                  <a:pt x="524230" y="493368"/>
                </a:moveTo>
                <a:cubicBezTo>
                  <a:pt x="526803" y="493368"/>
                  <a:pt x="529976" y="493765"/>
                  <a:pt x="532562" y="494746"/>
                </a:cubicBezTo>
                <a:lnTo>
                  <a:pt x="526603" y="523334"/>
                </a:lnTo>
                <a:lnTo>
                  <a:pt x="526803" y="523334"/>
                </a:lnTo>
                <a:lnTo>
                  <a:pt x="537321" y="505985"/>
                </a:lnTo>
                <a:cubicBezTo>
                  <a:pt x="542468" y="497503"/>
                  <a:pt x="547827" y="493567"/>
                  <a:pt x="553973" y="493567"/>
                </a:cubicBezTo>
                <a:cubicBezTo>
                  <a:pt x="558333" y="493567"/>
                  <a:pt x="560519" y="496324"/>
                  <a:pt x="560519" y="500856"/>
                </a:cubicBezTo>
                <a:cubicBezTo>
                  <a:pt x="560519" y="504011"/>
                  <a:pt x="559732" y="507947"/>
                  <a:pt x="558333" y="511102"/>
                </a:cubicBezTo>
                <a:cubicBezTo>
                  <a:pt x="556359" y="510518"/>
                  <a:pt x="554373" y="510319"/>
                  <a:pt x="552187" y="510319"/>
                </a:cubicBezTo>
                <a:cubicBezTo>
                  <a:pt x="539695" y="510319"/>
                  <a:pt x="527203" y="523917"/>
                  <a:pt x="525417" y="560391"/>
                </a:cubicBezTo>
                <a:lnTo>
                  <a:pt x="523830" y="589177"/>
                </a:lnTo>
                <a:lnTo>
                  <a:pt x="507378" y="589177"/>
                </a:lnTo>
                <a:lnTo>
                  <a:pt x="517084" y="504209"/>
                </a:lnTo>
                <a:lnTo>
                  <a:pt x="504992" y="500459"/>
                </a:lnTo>
                <a:lnTo>
                  <a:pt x="504992" y="496721"/>
                </a:lnTo>
                <a:cubicBezTo>
                  <a:pt x="511338" y="494349"/>
                  <a:pt x="517284" y="493368"/>
                  <a:pt x="524230" y="493368"/>
                </a:cubicBezTo>
                <a:close/>
                <a:moveTo>
                  <a:pt x="292077" y="493368"/>
                </a:moveTo>
                <a:cubicBezTo>
                  <a:pt x="295650" y="493368"/>
                  <a:pt x="298423" y="493567"/>
                  <a:pt x="300996" y="494548"/>
                </a:cubicBezTo>
                <a:lnTo>
                  <a:pt x="292077" y="552505"/>
                </a:lnTo>
                <a:cubicBezTo>
                  <a:pt x="291290" y="558416"/>
                  <a:pt x="290490" y="568475"/>
                  <a:pt x="290490" y="573604"/>
                </a:cubicBezTo>
                <a:cubicBezTo>
                  <a:pt x="290490" y="580111"/>
                  <a:pt x="292876" y="583067"/>
                  <a:pt x="298423" y="584843"/>
                </a:cubicBezTo>
                <a:lnTo>
                  <a:pt x="298423" y="588196"/>
                </a:lnTo>
                <a:cubicBezTo>
                  <a:pt x="294263" y="589959"/>
                  <a:pt x="289504" y="590953"/>
                  <a:pt x="283557" y="590953"/>
                </a:cubicBezTo>
                <a:cubicBezTo>
                  <a:pt x="277211" y="590953"/>
                  <a:pt x="274038" y="587600"/>
                  <a:pt x="274038" y="581887"/>
                </a:cubicBezTo>
                <a:cubicBezTo>
                  <a:pt x="274038" y="576361"/>
                  <a:pt x="275812" y="563744"/>
                  <a:pt x="276812" y="555858"/>
                </a:cubicBezTo>
                <a:lnTo>
                  <a:pt x="283158" y="515846"/>
                </a:lnTo>
                <a:lnTo>
                  <a:pt x="284144" y="504210"/>
                </a:lnTo>
                <a:lnTo>
                  <a:pt x="272252" y="500459"/>
                </a:lnTo>
                <a:lnTo>
                  <a:pt x="272252" y="496721"/>
                </a:lnTo>
                <a:cubicBezTo>
                  <a:pt x="278598" y="494349"/>
                  <a:pt x="284944" y="493368"/>
                  <a:pt x="292077" y="493368"/>
                </a:cubicBezTo>
                <a:close/>
                <a:moveTo>
                  <a:pt x="160267" y="493368"/>
                </a:moveTo>
                <a:cubicBezTo>
                  <a:pt x="163834" y="493368"/>
                  <a:pt x="166619" y="493567"/>
                  <a:pt x="169193" y="494548"/>
                </a:cubicBezTo>
                <a:lnTo>
                  <a:pt x="160267" y="552505"/>
                </a:lnTo>
                <a:cubicBezTo>
                  <a:pt x="159474" y="558416"/>
                  <a:pt x="158681" y="568475"/>
                  <a:pt x="158681" y="573604"/>
                </a:cubicBezTo>
                <a:cubicBezTo>
                  <a:pt x="158681" y="580111"/>
                  <a:pt x="161060" y="583067"/>
                  <a:pt x="166619" y="584843"/>
                </a:cubicBezTo>
                <a:lnTo>
                  <a:pt x="166619" y="588196"/>
                </a:lnTo>
                <a:cubicBezTo>
                  <a:pt x="162447" y="589959"/>
                  <a:pt x="157688" y="590953"/>
                  <a:pt x="151741" y="590953"/>
                </a:cubicBezTo>
                <a:cubicBezTo>
                  <a:pt x="145395" y="590953"/>
                  <a:pt x="142222" y="587600"/>
                  <a:pt x="142222" y="581887"/>
                </a:cubicBezTo>
                <a:cubicBezTo>
                  <a:pt x="142222" y="576361"/>
                  <a:pt x="144009" y="563744"/>
                  <a:pt x="144996" y="555858"/>
                </a:cubicBezTo>
                <a:lnTo>
                  <a:pt x="151342" y="515846"/>
                </a:lnTo>
                <a:lnTo>
                  <a:pt x="152335" y="504210"/>
                </a:lnTo>
                <a:lnTo>
                  <a:pt x="140436" y="500459"/>
                </a:lnTo>
                <a:lnTo>
                  <a:pt x="140436" y="496721"/>
                </a:lnTo>
                <a:cubicBezTo>
                  <a:pt x="146782" y="494349"/>
                  <a:pt x="153128" y="493368"/>
                  <a:pt x="160267" y="493368"/>
                </a:cubicBezTo>
                <a:close/>
                <a:moveTo>
                  <a:pt x="2074069" y="493169"/>
                </a:moveTo>
                <a:cubicBezTo>
                  <a:pt x="2080415" y="493169"/>
                  <a:pt x="2089535" y="494547"/>
                  <a:pt x="2096081" y="496323"/>
                </a:cubicBezTo>
                <a:lnTo>
                  <a:pt x="2089135" y="530822"/>
                </a:lnTo>
                <a:cubicBezTo>
                  <a:pt x="2086761" y="541080"/>
                  <a:pt x="2084775" y="559409"/>
                  <a:pt x="2084575" y="567879"/>
                </a:cubicBezTo>
                <a:cubicBezTo>
                  <a:pt x="2084575" y="580496"/>
                  <a:pt x="2087149" y="582868"/>
                  <a:pt x="2094094" y="583849"/>
                </a:cubicBezTo>
                <a:lnTo>
                  <a:pt x="2094094" y="587997"/>
                </a:lnTo>
                <a:cubicBezTo>
                  <a:pt x="2088935" y="589772"/>
                  <a:pt x="2082589" y="590952"/>
                  <a:pt x="2076443" y="590952"/>
                </a:cubicBezTo>
                <a:cubicBezTo>
                  <a:pt x="2073270" y="590952"/>
                  <a:pt x="2070697" y="590356"/>
                  <a:pt x="2068111" y="589574"/>
                </a:cubicBezTo>
                <a:lnTo>
                  <a:pt x="2072670" y="560192"/>
                </a:lnTo>
                <a:lnTo>
                  <a:pt x="2072483" y="560192"/>
                </a:lnTo>
                <a:cubicBezTo>
                  <a:pt x="2064750" y="579713"/>
                  <a:pt x="2052246" y="591933"/>
                  <a:pt x="2041740" y="591933"/>
                </a:cubicBezTo>
                <a:cubicBezTo>
                  <a:pt x="2032421" y="591933"/>
                  <a:pt x="2023689" y="579912"/>
                  <a:pt x="2023689" y="557236"/>
                </a:cubicBezTo>
                <a:cubicBezTo>
                  <a:pt x="2023689" y="516628"/>
                  <a:pt x="2047099" y="493169"/>
                  <a:pt x="2074069" y="493169"/>
                </a:cubicBezTo>
                <a:close/>
                <a:moveTo>
                  <a:pt x="1562382" y="493169"/>
                </a:moveTo>
                <a:cubicBezTo>
                  <a:pt x="1568728" y="493169"/>
                  <a:pt x="1577848" y="494547"/>
                  <a:pt x="1584394" y="496323"/>
                </a:cubicBezTo>
                <a:lnTo>
                  <a:pt x="1577448" y="530822"/>
                </a:lnTo>
                <a:cubicBezTo>
                  <a:pt x="1575074" y="541080"/>
                  <a:pt x="1573088" y="559409"/>
                  <a:pt x="1572888" y="567879"/>
                </a:cubicBezTo>
                <a:cubicBezTo>
                  <a:pt x="1572888" y="580496"/>
                  <a:pt x="1575462" y="582868"/>
                  <a:pt x="1582407" y="583849"/>
                </a:cubicBezTo>
                <a:lnTo>
                  <a:pt x="1582407" y="587997"/>
                </a:lnTo>
                <a:cubicBezTo>
                  <a:pt x="1577248" y="589772"/>
                  <a:pt x="1570902" y="590952"/>
                  <a:pt x="1564756" y="590952"/>
                </a:cubicBezTo>
                <a:cubicBezTo>
                  <a:pt x="1561583" y="590952"/>
                  <a:pt x="1559010" y="590356"/>
                  <a:pt x="1556424" y="589574"/>
                </a:cubicBezTo>
                <a:lnTo>
                  <a:pt x="1560996" y="560192"/>
                </a:lnTo>
                <a:lnTo>
                  <a:pt x="1560796" y="560192"/>
                </a:lnTo>
                <a:cubicBezTo>
                  <a:pt x="1553051" y="579713"/>
                  <a:pt x="1540559" y="591933"/>
                  <a:pt x="1530053" y="591933"/>
                </a:cubicBezTo>
                <a:cubicBezTo>
                  <a:pt x="1520734" y="591933"/>
                  <a:pt x="1512002" y="579912"/>
                  <a:pt x="1512002" y="557236"/>
                </a:cubicBezTo>
                <a:cubicBezTo>
                  <a:pt x="1512002" y="516628"/>
                  <a:pt x="1535412" y="493169"/>
                  <a:pt x="1562382" y="493169"/>
                </a:cubicBezTo>
                <a:close/>
                <a:moveTo>
                  <a:pt x="835444" y="493169"/>
                </a:moveTo>
                <a:cubicBezTo>
                  <a:pt x="841790" y="493169"/>
                  <a:pt x="850910" y="494547"/>
                  <a:pt x="857456" y="496323"/>
                </a:cubicBezTo>
                <a:lnTo>
                  <a:pt x="850510" y="530822"/>
                </a:lnTo>
                <a:cubicBezTo>
                  <a:pt x="848136" y="541080"/>
                  <a:pt x="846150" y="559409"/>
                  <a:pt x="845950" y="567879"/>
                </a:cubicBezTo>
                <a:cubicBezTo>
                  <a:pt x="845950" y="580496"/>
                  <a:pt x="848524" y="582868"/>
                  <a:pt x="855469" y="583849"/>
                </a:cubicBezTo>
                <a:lnTo>
                  <a:pt x="855469" y="587997"/>
                </a:lnTo>
                <a:cubicBezTo>
                  <a:pt x="850310" y="589772"/>
                  <a:pt x="843964" y="590952"/>
                  <a:pt x="837818" y="590952"/>
                </a:cubicBezTo>
                <a:cubicBezTo>
                  <a:pt x="834645" y="590952"/>
                  <a:pt x="832072" y="590356"/>
                  <a:pt x="829486" y="589574"/>
                </a:cubicBezTo>
                <a:lnTo>
                  <a:pt x="834058" y="560192"/>
                </a:lnTo>
                <a:lnTo>
                  <a:pt x="833858" y="560192"/>
                </a:lnTo>
                <a:cubicBezTo>
                  <a:pt x="826113" y="579713"/>
                  <a:pt x="813621" y="591933"/>
                  <a:pt x="803115" y="591933"/>
                </a:cubicBezTo>
                <a:cubicBezTo>
                  <a:pt x="793796" y="591933"/>
                  <a:pt x="785064" y="579912"/>
                  <a:pt x="785064" y="557236"/>
                </a:cubicBezTo>
                <a:cubicBezTo>
                  <a:pt x="785064" y="516628"/>
                  <a:pt x="808474" y="493169"/>
                  <a:pt x="835444" y="493169"/>
                </a:cubicBezTo>
                <a:close/>
                <a:moveTo>
                  <a:pt x="767825" y="493169"/>
                </a:moveTo>
                <a:cubicBezTo>
                  <a:pt x="774171" y="493169"/>
                  <a:pt x="778543" y="496522"/>
                  <a:pt x="778543" y="504991"/>
                </a:cubicBezTo>
                <a:cubicBezTo>
                  <a:pt x="778543" y="525308"/>
                  <a:pt x="759305" y="566898"/>
                  <a:pt x="740067" y="585240"/>
                </a:cubicBezTo>
                <a:cubicBezTo>
                  <a:pt x="736295" y="588580"/>
                  <a:pt x="733122" y="590754"/>
                  <a:pt x="729561" y="592529"/>
                </a:cubicBezTo>
                <a:lnTo>
                  <a:pt x="725589" y="592529"/>
                </a:lnTo>
                <a:lnTo>
                  <a:pt x="717457" y="503812"/>
                </a:lnTo>
                <a:lnTo>
                  <a:pt x="708937" y="500459"/>
                </a:lnTo>
                <a:lnTo>
                  <a:pt x="708937" y="496323"/>
                </a:lnTo>
                <a:cubicBezTo>
                  <a:pt x="715083" y="494150"/>
                  <a:pt x="719643" y="493368"/>
                  <a:pt x="725189" y="493368"/>
                </a:cubicBezTo>
                <a:cubicBezTo>
                  <a:pt x="727975" y="493368"/>
                  <a:pt x="730748" y="493765"/>
                  <a:pt x="733322" y="494547"/>
                </a:cubicBezTo>
                <a:lnTo>
                  <a:pt x="737694" y="575181"/>
                </a:lnTo>
                <a:lnTo>
                  <a:pt x="737881" y="575181"/>
                </a:lnTo>
                <a:cubicBezTo>
                  <a:pt x="752359" y="557435"/>
                  <a:pt x="762878" y="530424"/>
                  <a:pt x="762878" y="510120"/>
                </a:cubicBezTo>
                <a:cubicBezTo>
                  <a:pt x="762878" y="504793"/>
                  <a:pt x="760292" y="501638"/>
                  <a:pt x="755532" y="499279"/>
                </a:cubicBezTo>
                <a:lnTo>
                  <a:pt x="755532" y="496125"/>
                </a:lnTo>
                <a:cubicBezTo>
                  <a:pt x="758905" y="494349"/>
                  <a:pt x="762878" y="493169"/>
                  <a:pt x="767825" y="493169"/>
                </a:cubicBezTo>
                <a:close/>
                <a:moveTo>
                  <a:pt x="2508182" y="492970"/>
                </a:moveTo>
                <a:cubicBezTo>
                  <a:pt x="2516901" y="492970"/>
                  <a:pt x="2523847" y="499080"/>
                  <a:pt x="2523847" y="511101"/>
                </a:cubicBezTo>
                <a:cubicBezTo>
                  <a:pt x="2523847" y="517410"/>
                  <a:pt x="2522060" y="527469"/>
                  <a:pt x="2520874" y="535950"/>
                </a:cubicBezTo>
                <a:lnTo>
                  <a:pt x="2517301" y="557236"/>
                </a:lnTo>
                <a:cubicBezTo>
                  <a:pt x="2516714" y="561768"/>
                  <a:pt x="2515714" y="569468"/>
                  <a:pt x="2515714" y="573603"/>
                </a:cubicBezTo>
                <a:cubicBezTo>
                  <a:pt x="2515714" y="580111"/>
                  <a:pt x="2518887" y="582669"/>
                  <a:pt x="2525033" y="583849"/>
                </a:cubicBezTo>
                <a:lnTo>
                  <a:pt x="2525033" y="587202"/>
                </a:lnTo>
                <a:cubicBezTo>
                  <a:pt x="2520474" y="589573"/>
                  <a:pt x="2515315" y="590952"/>
                  <a:pt x="2509168" y="590952"/>
                </a:cubicBezTo>
                <a:cubicBezTo>
                  <a:pt x="2503022" y="590952"/>
                  <a:pt x="2499450" y="587599"/>
                  <a:pt x="2499450" y="581886"/>
                </a:cubicBezTo>
                <a:cubicBezTo>
                  <a:pt x="2499450" y="576956"/>
                  <a:pt x="2500849" y="567295"/>
                  <a:pt x="2501836" y="560986"/>
                </a:cubicBezTo>
                <a:lnTo>
                  <a:pt x="2505596" y="538310"/>
                </a:lnTo>
                <a:cubicBezTo>
                  <a:pt x="2506595" y="532200"/>
                  <a:pt x="2507582" y="523718"/>
                  <a:pt x="2507582" y="518403"/>
                </a:cubicBezTo>
                <a:cubicBezTo>
                  <a:pt x="2507582" y="509536"/>
                  <a:pt x="2503622" y="506568"/>
                  <a:pt x="2498863" y="506568"/>
                </a:cubicBezTo>
                <a:cubicBezTo>
                  <a:pt x="2487757" y="506568"/>
                  <a:pt x="2471892" y="527866"/>
                  <a:pt x="2471093" y="555857"/>
                </a:cubicBezTo>
                <a:lnTo>
                  <a:pt x="2469906" y="589176"/>
                </a:lnTo>
                <a:lnTo>
                  <a:pt x="2453054" y="589176"/>
                </a:lnTo>
                <a:lnTo>
                  <a:pt x="2462960" y="504209"/>
                </a:lnTo>
                <a:lnTo>
                  <a:pt x="2450868" y="500458"/>
                </a:lnTo>
                <a:lnTo>
                  <a:pt x="2450868" y="496720"/>
                </a:lnTo>
                <a:cubicBezTo>
                  <a:pt x="2457214" y="494348"/>
                  <a:pt x="2463160" y="493367"/>
                  <a:pt x="2470506" y="493367"/>
                </a:cubicBezTo>
                <a:cubicBezTo>
                  <a:pt x="2473079" y="493367"/>
                  <a:pt x="2475852" y="493765"/>
                  <a:pt x="2478638" y="494746"/>
                </a:cubicBezTo>
                <a:lnTo>
                  <a:pt x="2472292" y="524910"/>
                </a:lnTo>
                <a:lnTo>
                  <a:pt x="2472479" y="524910"/>
                </a:lnTo>
                <a:cubicBezTo>
                  <a:pt x="2481611" y="504792"/>
                  <a:pt x="2494690" y="492970"/>
                  <a:pt x="2508182" y="492970"/>
                </a:cubicBezTo>
                <a:close/>
                <a:moveTo>
                  <a:pt x="2314055" y="492970"/>
                </a:moveTo>
                <a:cubicBezTo>
                  <a:pt x="2322774" y="492970"/>
                  <a:pt x="2329720" y="499080"/>
                  <a:pt x="2329720" y="511101"/>
                </a:cubicBezTo>
                <a:cubicBezTo>
                  <a:pt x="2329720" y="517410"/>
                  <a:pt x="2327933" y="527469"/>
                  <a:pt x="2326747" y="535950"/>
                </a:cubicBezTo>
                <a:lnTo>
                  <a:pt x="2323174" y="557236"/>
                </a:lnTo>
                <a:cubicBezTo>
                  <a:pt x="2322587" y="561768"/>
                  <a:pt x="2321587" y="569468"/>
                  <a:pt x="2321587" y="573603"/>
                </a:cubicBezTo>
                <a:cubicBezTo>
                  <a:pt x="2321587" y="580111"/>
                  <a:pt x="2324760" y="582669"/>
                  <a:pt x="2330906" y="583849"/>
                </a:cubicBezTo>
                <a:lnTo>
                  <a:pt x="2330906" y="587202"/>
                </a:lnTo>
                <a:cubicBezTo>
                  <a:pt x="2326347" y="589573"/>
                  <a:pt x="2321188" y="590952"/>
                  <a:pt x="2315041" y="590952"/>
                </a:cubicBezTo>
                <a:cubicBezTo>
                  <a:pt x="2308895" y="590952"/>
                  <a:pt x="2305323" y="587599"/>
                  <a:pt x="2305323" y="581886"/>
                </a:cubicBezTo>
                <a:cubicBezTo>
                  <a:pt x="2305323" y="576956"/>
                  <a:pt x="2306722" y="567295"/>
                  <a:pt x="2307709" y="560986"/>
                </a:cubicBezTo>
                <a:lnTo>
                  <a:pt x="2311469" y="538310"/>
                </a:lnTo>
                <a:cubicBezTo>
                  <a:pt x="2312468" y="532200"/>
                  <a:pt x="2313455" y="523718"/>
                  <a:pt x="2313455" y="518403"/>
                </a:cubicBezTo>
                <a:cubicBezTo>
                  <a:pt x="2313455" y="509536"/>
                  <a:pt x="2309495" y="506568"/>
                  <a:pt x="2304736" y="506568"/>
                </a:cubicBezTo>
                <a:cubicBezTo>
                  <a:pt x="2293630" y="506568"/>
                  <a:pt x="2277765" y="527866"/>
                  <a:pt x="2276966" y="555857"/>
                </a:cubicBezTo>
                <a:lnTo>
                  <a:pt x="2275779" y="589176"/>
                </a:lnTo>
                <a:lnTo>
                  <a:pt x="2258927" y="589176"/>
                </a:lnTo>
                <a:lnTo>
                  <a:pt x="2268833" y="504209"/>
                </a:lnTo>
                <a:lnTo>
                  <a:pt x="2256741" y="500458"/>
                </a:lnTo>
                <a:lnTo>
                  <a:pt x="2256741" y="496720"/>
                </a:lnTo>
                <a:cubicBezTo>
                  <a:pt x="2263087" y="494348"/>
                  <a:pt x="2269033" y="493367"/>
                  <a:pt x="2276379" y="493367"/>
                </a:cubicBezTo>
                <a:cubicBezTo>
                  <a:pt x="2278952" y="493367"/>
                  <a:pt x="2281725" y="493765"/>
                  <a:pt x="2284511" y="494746"/>
                </a:cubicBezTo>
                <a:lnTo>
                  <a:pt x="2278165" y="524910"/>
                </a:lnTo>
                <a:lnTo>
                  <a:pt x="2278352" y="524910"/>
                </a:lnTo>
                <a:cubicBezTo>
                  <a:pt x="2287484" y="504792"/>
                  <a:pt x="2300563" y="492970"/>
                  <a:pt x="2314055" y="492970"/>
                </a:cubicBezTo>
                <a:close/>
                <a:moveTo>
                  <a:pt x="1654687" y="492970"/>
                </a:moveTo>
                <a:cubicBezTo>
                  <a:pt x="1663406" y="492970"/>
                  <a:pt x="1670352" y="499080"/>
                  <a:pt x="1670352" y="511101"/>
                </a:cubicBezTo>
                <a:cubicBezTo>
                  <a:pt x="1670352" y="517410"/>
                  <a:pt x="1668565" y="527469"/>
                  <a:pt x="1667379" y="535950"/>
                </a:cubicBezTo>
                <a:lnTo>
                  <a:pt x="1663806" y="557236"/>
                </a:lnTo>
                <a:cubicBezTo>
                  <a:pt x="1663206" y="561768"/>
                  <a:pt x="1662219" y="569468"/>
                  <a:pt x="1662219" y="573603"/>
                </a:cubicBezTo>
                <a:cubicBezTo>
                  <a:pt x="1662219" y="580111"/>
                  <a:pt x="1665392" y="582669"/>
                  <a:pt x="1671538" y="583849"/>
                </a:cubicBezTo>
                <a:lnTo>
                  <a:pt x="1671538" y="587202"/>
                </a:lnTo>
                <a:cubicBezTo>
                  <a:pt x="1666979" y="589573"/>
                  <a:pt x="1661820" y="590952"/>
                  <a:pt x="1655673" y="590952"/>
                </a:cubicBezTo>
                <a:cubicBezTo>
                  <a:pt x="1649527" y="590952"/>
                  <a:pt x="1645955" y="587599"/>
                  <a:pt x="1645955" y="581886"/>
                </a:cubicBezTo>
                <a:cubicBezTo>
                  <a:pt x="1645955" y="576956"/>
                  <a:pt x="1647341" y="567295"/>
                  <a:pt x="1648341" y="560986"/>
                </a:cubicBezTo>
                <a:lnTo>
                  <a:pt x="1652113" y="538310"/>
                </a:lnTo>
                <a:cubicBezTo>
                  <a:pt x="1653100" y="532200"/>
                  <a:pt x="1654087" y="523718"/>
                  <a:pt x="1654087" y="518403"/>
                </a:cubicBezTo>
                <a:cubicBezTo>
                  <a:pt x="1654087" y="509536"/>
                  <a:pt x="1650127" y="506568"/>
                  <a:pt x="1645368" y="506568"/>
                </a:cubicBezTo>
                <a:cubicBezTo>
                  <a:pt x="1634262" y="506568"/>
                  <a:pt x="1618397" y="527866"/>
                  <a:pt x="1617598" y="555857"/>
                </a:cubicBezTo>
                <a:lnTo>
                  <a:pt x="1616411" y="589176"/>
                </a:lnTo>
                <a:lnTo>
                  <a:pt x="1599559" y="589176"/>
                </a:lnTo>
                <a:lnTo>
                  <a:pt x="1609465" y="504209"/>
                </a:lnTo>
                <a:lnTo>
                  <a:pt x="1597373" y="500458"/>
                </a:lnTo>
                <a:lnTo>
                  <a:pt x="1597373" y="496720"/>
                </a:lnTo>
                <a:cubicBezTo>
                  <a:pt x="1603719" y="494348"/>
                  <a:pt x="1609665" y="493367"/>
                  <a:pt x="1617011" y="493367"/>
                </a:cubicBezTo>
                <a:cubicBezTo>
                  <a:pt x="1619584" y="493367"/>
                  <a:pt x="1622357" y="493765"/>
                  <a:pt x="1625130" y="494746"/>
                </a:cubicBezTo>
                <a:lnTo>
                  <a:pt x="1618784" y="524910"/>
                </a:lnTo>
                <a:lnTo>
                  <a:pt x="1618984" y="524910"/>
                </a:lnTo>
                <a:cubicBezTo>
                  <a:pt x="1628116" y="504792"/>
                  <a:pt x="1641195" y="492970"/>
                  <a:pt x="1654687" y="492970"/>
                </a:cubicBezTo>
                <a:close/>
                <a:moveTo>
                  <a:pt x="1438674" y="492970"/>
                </a:moveTo>
                <a:cubicBezTo>
                  <a:pt x="1447393" y="492970"/>
                  <a:pt x="1454339" y="499080"/>
                  <a:pt x="1454339" y="511101"/>
                </a:cubicBezTo>
                <a:cubicBezTo>
                  <a:pt x="1454339" y="517410"/>
                  <a:pt x="1452552" y="527469"/>
                  <a:pt x="1451366" y="535950"/>
                </a:cubicBezTo>
                <a:lnTo>
                  <a:pt x="1447793" y="557236"/>
                </a:lnTo>
                <a:cubicBezTo>
                  <a:pt x="1447193" y="561768"/>
                  <a:pt x="1446206" y="569468"/>
                  <a:pt x="1446206" y="573603"/>
                </a:cubicBezTo>
                <a:cubicBezTo>
                  <a:pt x="1446206" y="580111"/>
                  <a:pt x="1449379" y="582669"/>
                  <a:pt x="1455525" y="583849"/>
                </a:cubicBezTo>
                <a:lnTo>
                  <a:pt x="1455525" y="587202"/>
                </a:lnTo>
                <a:cubicBezTo>
                  <a:pt x="1450966" y="589573"/>
                  <a:pt x="1445807" y="590952"/>
                  <a:pt x="1439660" y="590952"/>
                </a:cubicBezTo>
                <a:cubicBezTo>
                  <a:pt x="1433514" y="590952"/>
                  <a:pt x="1429942" y="587599"/>
                  <a:pt x="1429942" y="581886"/>
                </a:cubicBezTo>
                <a:cubicBezTo>
                  <a:pt x="1429942" y="576956"/>
                  <a:pt x="1431328" y="567295"/>
                  <a:pt x="1432328" y="560986"/>
                </a:cubicBezTo>
                <a:lnTo>
                  <a:pt x="1436100" y="538310"/>
                </a:lnTo>
                <a:cubicBezTo>
                  <a:pt x="1437087" y="532200"/>
                  <a:pt x="1438074" y="523718"/>
                  <a:pt x="1438074" y="518403"/>
                </a:cubicBezTo>
                <a:cubicBezTo>
                  <a:pt x="1438074" y="509536"/>
                  <a:pt x="1434114" y="506568"/>
                  <a:pt x="1429355" y="506568"/>
                </a:cubicBezTo>
                <a:cubicBezTo>
                  <a:pt x="1418249" y="506568"/>
                  <a:pt x="1402384" y="527866"/>
                  <a:pt x="1401585" y="555857"/>
                </a:cubicBezTo>
                <a:lnTo>
                  <a:pt x="1400398" y="589176"/>
                </a:lnTo>
                <a:lnTo>
                  <a:pt x="1383546" y="589176"/>
                </a:lnTo>
                <a:lnTo>
                  <a:pt x="1393452" y="504209"/>
                </a:lnTo>
                <a:lnTo>
                  <a:pt x="1381360" y="500458"/>
                </a:lnTo>
                <a:lnTo>
                  <a:pt x="1381360" y="496720"/>
                </a:lnTo>
                <a:cubicBezTo>
                  <a:pt x="1387706" y="494348"/>
                  <a:pt x="1393652" y="493367"/>
                  <a:pt x="1400998" y="493367"/>
                </a:cubicBezTo>
                <a:cubicBezTo>
                  <a:pt x="1403571" y="493367"/>
                  <a:pt x="1406344" y="493765"/>
                  <a:pt x="1409117" y="494746"/>
                </a:cubicBezTo>
                <a:lnTo>
                  <a:pt x="1402771" y="524910"/>
                </a:lnTo>
                <a:lnTo>
                  <a:pt x="1402971" y="524910"/>
                </a:lnTo>
                <a:cubicBezTo>
                  <a:pt x="1412103" y="504792"/>
                  <a:pt x="1425182" y="492970"/>
                  <a:pt x="1438674" y="492970"/>
                </a:cubicBezTo>
                <a:close/>
                <a:moveTo>
                  <a:pt x="1277002" y="492970"/>
                </a:moveTo>
                <a:cubicBezTo>
                  <a:pt x="1285721" y="492970"/>
                  <a:pt x="1292667" y="499080"/>
                  <a:pt x="1292667" y="511101"/>
                </a:cubicBezTo>
                <a:cubicBezTo>
                  <a:pt x="1292667" y="517410"/>
                  <a:pt x="1290880" y="527469"/>
                  <a:pt x="1289694" y="535950"/>
                </a:cubicBezTo>
                <a:lnTo>
                  <a:pt x="1286121" y="557236"/>
                </a:lnTo>
                <a:cubicBezTo>
                  <a:pt x="1285521" y="561768"/>
                  <a:pt x="1284534" y="569468"/>
                  <a:pt x="1284534" y="573603"/>
                </a:cubicBezTo>
                <a:cubicBezTo>
                  <a:pt x="1284534" y="580111"/>
                  <a:pt x="1287707" y="582669"/>
                  <a:pt x="1293853" y="583849"/>
                </a:cubicBezTo>
                <a:lnTo>
                  <a:pt x="1293853" y="587202"/>
                </a:lnTo>
                <a:cubicBezTo>
                  <a:pt x="1289294" y="589573"/>
                  <a:pt x="1284135" y="590952"/>
                  <a:pt x="1277988" y="590952"/>
                </a:cubicBezTo>
                <a:cubicBezTo>
                  <a:pt x="1271842" y="590952"/>
                  <a:pt x="1268270" y="587599"/>
                  <a:pt x="1268270" y="581886"/>
                </a:cubicBezTo>
                <a:cubicBezTo>
                  <a:pt x="1268270" y="576956"/>
                  <a:pt x="1269656" y="567295"/>
                  <a:pt x="1270656" y="560986"/>
                </a:cubicBezTo>
                <a:lnTo>
                  <a:pt x="1274428" y="538310"/>
                </a:lnTo>
                <a:cubicBezTo>
                  <a:pt x="1275415" y="532200"/>
                  <a:pt x="1276402" y="523718"/>
                  <a:pt x="1276402" y="518403"/>
                </a:cubicBezTo>
                <a:cubicBezTo>
                  <a:pt x="1276402" y="509536"/>
                  <a:pt x="1272442" y="506568"/>
                  <a:pt x="1267683" y="506568"/>
                </a:cubicBezTo>
                <a:cubicBezTo>
                  <a:pt x="1256577" y="506568"/>
                  <a:pt x="1240712" y="527866"/>
                  <a:pt x="1239913" y="555857"/>
                </a:cubicBezTo>
                <a:lnTo>
                  <a:pt x="1238726" y="589176"/>
                </a:lnTo>
                <a:lnTo>
                  <a:pt x="1221874" y="589176"/>
                </a:lnTo>
                <a:lnTo>
                  <a:pt x="1231780" y="504209"/>
                </a:lnTo>
                <a:lnTo>
                  <a:pt x="1219688" y="500458"/>
                </a:lnTo>
                <a:lnTo>
                  <a:pt x="1219688" y="496720"/>
                </a:lnTo>
                <a:cubicBezTo>
                  <a:pt x="1226034" y="494348"/>
                  <a:pt x="1231980" y="493367"/>
                  <a:pt x="1239326" y="493367"/>
                </a:cubicBezTo>
                <a:cubicBezTo>
                  <a:pt x="1241899" y="493367"/>
                  <a:pt x="1244672" y="493765"/>
                  <a:pt x="1247445" y="494746"/>
                </a:cubicBezTo>
                <a:lnTo>
                  <a:pt x="1241099" y="524910"/>
                </a:lnTo>
                <a:lnTo>
                  <a:pt x="1241299" y="524910"/>
                </a:lnTo>
                <a:cubicBezTo>
                  <a:pt x="1250431" y="504792"/>
                  <a:pt x="1263510" y="492970"/>
                  <a:pt x="1277002" y="492970"/>
                </a:cubicBezTo>
                <a:close/>
                <a:moveTo>
                  <a:pt x="1188383" y="492970"/>
                </a:moveTo>
                <a:cubicBezTo>
                  <a:pt x="1197102" y="492970"/>
                  <a:pt x="1204048" y="499080"/>
                  <a:pt x="1204048" y="511101"/>
                </a:cubicBezTo>
                <a:cubicBezTo>
                  <a:pt x="1204048" y="517410"/>
                  <a:pt x="1202261" y="527469"/>
                  <a:pt x="1201075" y="535950"/>
                </a:cubicBezTo>
                <a:lnTo>
                  <a:pt x="1197502" y="557236"/>
                </a:lnTo>
                <a:cubicBezTo>
                  <a:pt x="1196902" y="561768"/>
                  <a:pt x="1195915" y="569468"/>
                  <a:pt x="1195915" y="573603"/>
                </a:cubicBezTo>
                <a:cubicBezTo>
                  <a:pt x="1195915" y="580111"/>
                  <a:pt x="1199088" y="582669"/>
                  <a:pt x="1205234" y="583849"/>
                </a:cubicBezTo>
                <a:lnTo>
                  <a:pt x="1205234" y="587202"/>
                </a:lnTo>
                <a:cubicBezTo>
                  <a:pt x="1200675" y="589573"/>
                  <a:pt x="1195516" y="590952"/>
                  <a:pt x="1189369" y="590952"/>
                </a:cubicBezTo>
                <a:cubicBezTo>
                  <a:pt x="1183223" y="590952"/>
                  <a:pt x="1179651" y="587599"/>
                  <a:pt x="1179651" y="581886"/>
                </a:cubicBezTo>
                <a:cubicBezTo>
                  <a:pt x="1179651" y="576956"/>
                  <a:pt x="1181037" y="567295"/>
                  <a:pt x="1182037" y="560986"/>
                </a:cubicBezTo>
                <a:lnTo>
                  <a:pt x="1185809" y="538310"/>
                </a:lnTo>
                <a:cubicBezTo>
                  <a:pt x="1186796" y="532200"/>
                  <a:pt x="1187783" y="523718"/>
                  <a:pt x="1187783" y="518403"/>
                </a:cubicBezTo>
                <a:cubicBezTo>
                  <a:pt x="1187783" y="509536"/>
                  <a:pt x="1183823" y="506568"/>
                  <a:pt x="1179064" y="506568"/>
                </a:cubicBezTo>
                <a:cubicBezTo>
                  <a:pt x="1167958" y="506568"/>
                  <a:pt x="1152093" y="527866"/>
                  <a:pt x="1151294" y="555857"/>
                </a:cubicBezTo>
                <a:lnTo>
                  <a:pt x="1150107" y="589176"/>
                </a:lnTo>
                <a:lnTo>
                  <a:pt x="1133255" y="589176"/>
                </a:lnTo>
                <a:lnTo>
                  <a:pt x="1143161" y="504209"/>
                </a:lnTo>
                <a:lnTo>
                  <a:pt x="1131069" y="500458"/>
                </a:lnTo>
                <a:lnTo>
                  <a:pt x="1131069" y="496720"/>
                </a:lnTo>
                <a:cubicBezTo>
                  <a:pt x="1137415" y="494348"/>
                  <a:pt x="1143361" y="493367"/>
                  <a:pt x="1150707" y="493367"/>
                </a:cubicBezTo>
                <a:cubicBezTo>
                  <a:pt x="1153280" y="493367"/>
                  <a:pt x="1156053" y="493765"/>
                  <a:pt x="1158826" y="494746"/>
                </a:cubicBezTo>
                <a:lnTo>
                  <a:pt x="1152480" y="524910"/>
                </a:lnTo>
                <a:lnTo>
                  <a:pt x="1152680" y="524910"/>
                </a:lnTo>
                <a:cubicBezTo>
                  <a:pt x="1161812" y="504792"/>
                  <a:pt x="1174891" y="492970"/>
                  <a:pt x="1188383" y="492970"/>
                </a:cubicBezTo>
                <a:close/>
                <a:moveTo>
                  <a:pt x="927748" y="492970"/>
                </a:moveTo>
                <a:cubicBezTo>
                  <a:pt x="936467" y="492970"/>
                  <a:pt x="943413" y="499080"/>
                  <a:pt x="943413" y="511101"/>
                </a:cubicBezTo>
                <a:cubicBezTo>
                  <a:pt x="943413" y="517410"/>
                  <a:pt x="941626" y="527469"/>
                  <a:pt x="940440" y="535950"/>
                </a:cubicBezTo>
                <a:lnTo>
                  <a:pt x="936867" y="557236"/>
                </a:lnTo>
                <a:cubicBezTo>
                  <a:pt x="936267" y="561768"/>
                  <a:pt x="935280" y="569468"/>
                  <a:pt x="935280" y="573603"/>
                </a:cubicBezTo>
                <a:cubicBezTo>
                  <a:pt x="935280" y="580111"/>
                  <a:pt x="938453" y="582669"/>
                  <a:pt x="944599" y="583849"/>
                </a:cubicBezTo>
                <a:lnTo>
                  <a:pt x="944599" y="587202"/>
                </a:lnTo>
                <a:cubicBezTo>
                  <a:pt x="940040" y="589573"/>
                  <a:pt x="934881" y="590952"/>
                  <a:pt x="928734" y="590952"/>
                </a:cubicBezTo>
                <a:cubicBezTo>
                  <a:pt x="922588" y="590952"/>
                  <a:pt x="919016" y="587599"/>
                  <a:pt x="919016" y="581886"/>
                </a:cubicBezTo>
                <a:cubicBezTo>
                  <a:pt x="919016" y="576956"/>
                  <a:pt x="920402" y="567295"/>
                  <a:pt x="921402" y="560986"/>
                </a:cubicBezTo>
                <a:lnTo>
                  <a:pt x="925174" y="538310"/>
                </a:lnTo>
                <a:cubicBezTo>
                  <a:pt x="926161" y="532200"/>
                  <a:pt x="927148" y="523718"/>
                  <a:pt x="927148" y="518403"/>
                </a:cubicBezTo>
                <a:cubicBezTo>
                  <a:pt x="927148" y="509536"/>
                  <a:pt x="923188" y="506568"/>
                  <a:pt x="918429" y="506568"/>
                </a:cubicBezTo>
                <a:cubicBezTo>
                  <a:pt x="907323" y="506568"/>
                  <a:pt x="891458" y="527866"/>
                  <a:pt x="890659" y="555857"/>
                </a:cubicBezTo>
                <a:lnTo>
                  <a:pt x="889472" y="589176"/>
                </a:lnTo>
                <a:lnTo>
                  <a:pt x="872620" y="589176"/>
                </a:lnTo>
                <a:lnTo>
                  <a:pt x="882526" y="504209"/>
                </a:lnTo>
                <a:lnTo>
                  <a:pt x="870434" y="500458"/>
                </a:lnTo>
                <a:lnTo>
                  <a:pt x="870434" y="496720"/>
                </a:lnTo>
                <a:cubicBezTo>
                  <a:pt x="876780" y="494348"/>
                  <a:pt x="882726" y="493367"/>
                  <a:pt x="890072" y="493367"/>
                </a:cubicBezTo>
                <a:cubicBezTo>
                  <a:pt x="892645" y="493367"/>
                  <a:pt x="895418" y="493765"/>
                  <a:pt x="898191" y="494746"/>
                </a:cubicBezTo>
                <a:lnTo>
                  <a:pt x="891845" y="524910"/>
                </a:lnTo>
                <a:lnTo>
                  <a:pt x="892045" y="524910"/>
                </a:lnTo>
                <a:cubicBezTo>
                  <a:pt x="901177" y="504792"/>
                  <a:pt x="914256" y="492970"/>
                  <a:pt x="927748" y="492970"/>
                </a:cubicBezTo>
                <a:close/>
                <a:moveTo>
                  <a:pt x="240173" y="492970"/>
                </a:moveTo>
                <a:cubicBezTo>
                  <a:pt x="248892" y="492970"/>
                  <a:pt x="255838" y="499080"/>
                  <a:pt x="255838" y="511101"/>
                </a:cubicBezTo>
                <a:cubicBezTo>
                  <a:pt x="255838" y="517410"/>
                  <a:pt x="254051" y="527469"/>
                  <a:pt x="252865" y="535950"/>
                </a:cubicBezTo>
                <a:lnTo>
                  <a:pt x="249292" y="557236"/>
                </a:lnTo>
                <a:cubicBezTo>
                  <a:pt x="248705" y="561768"/>
                  <a:pt x="247705" y="569468"/>
                  <a:pt x="247705" y="573603"/>
                </a:cubicBezTo>
                <a:cubicBezTo>
                  <a:pt x="247705" y="580111"/>
                  <a:pt x="250878" y="582669"/>
                  <a:pt x="257024" y="583849"/>
                </a:cubicBezTo>
                <a:lnTo>
                  <a:pt x="257024" y="587202"/>
                </a:lnTo>
                <a:cubicBezTo>
                  <a:pt x="252465" y="589573"/>
                  <a:pt x="247306" y="590952"/>
                  <a:pt x="241159" y="590952"/>
                </a:cubicBezTo>
                <a:cubicBezTo>
                  <a:pt x="235013" y="590952"/>
                  <a:pt x="231441" y="587599"/>
                  <a:pt x="231441" y="581886"/>
                </a:cubicBezTo>
                <a:cubicBezTo>
                  <a:pt x="231441" y="576956"/>
                  <a:pt x="232840" y="567295"/>
                  <a:pt x="233827" y="560986"/>
                </a:cubicBezTo>
                <a:lnTo>
                  <a:pt x="237587" y="538310"/>
                </a:lnTo>
                <a:cubicBezTo>
                  <a:pt x="238586" y="532200"/>
                  <a:pt x="239573" y="523718"/>
                  <a:pt x="239573" y="518403"/>
                </a:cubicBezTo>
                <a:cubicBezTo>
                  <a:pt x="239573" y="509536"/>
                  <a:pt x="235613" y="506568"/>
                  <a:pt x="230854" y="506568"/>
                </a:cubicBezTo>
                <a:cubicBezTo>
                  <a:pt x="219748" y="506568"/>
                  <a:pt x="203883" y="527866"/>
                  <a:pt x="203084" y="555857"/>
                </a:cubicBezTo>
                <a:lnTo>
                  <a:pt x="201897" y="589176"/>
                </a:lnTo>
                <a:lnTo>
                  <a:pt x="185045" y="589176"/>
                </a:lnTo>
                <a:lnTo>
                  <a:pt x="194951" y="504209"/>
                </a:lnTo>
                <a:lnTo>
                  <a:pt x="182859" y="500458"/>
                </a:lnTo>
                <a:lnTo>
                  <a:pt x="182859" y="496720"/>
                </a:lnTo>
                <a:cubicBezTo>
                  <a:pt x="189205" y="494348"/>
                  <a:pt x="195151" y="493367"/>
                  <a:pt x="202497" y="493367"/>
                </a:cubicBezTo>
                <a:cubicBezTo>
                  <a:pt x="205070" y="493367"/>
                  <a:pt x="207843" y="493765"/>
                  <a:pt x="210629" y="494746"/>
                </a:cubicBezTo>
                <a:lnTo>
                  <a:pt x="204283" y="524910"/>
                </a:lnTo>
                <a:lnTo>
                  <a:pt x="204470" y="524910"/>
                </a:lnTo>
                <a:cubicBezTo>
                  <a:pt x="213602" y="504792"/>
                  <a:pt x="226681" y="492970"/>
                  <a:pt x="240173" y="492970"/>
                </a:cubicBezTo>
                <a:close/>
                <a:moveTo>
                  <a:pt x="1805403" y="492772"/>
                </a:moveTo>
                <a:cubicBezTo>
                  <a:pt x="1819881" y="492772"/>
                  <a:pt x="1827026" y="497106"/>
                  <a:pt x="1827026" y="503415"/>
                </a:cubicBezTo>
                <a:cubicBezTo>
                  <a:pt x="1827026" y="506966"/>
                  <a:pt x="1825627" y="511102"/>
                  <a:pt x="1823454" y="513672"/>
                </a:cubicBezTo>
                <a:cubicBezTo>
                  <a:pt x="1817707" y="507761"/>
                  <a:pt x="1809375" y="504011"/>
                  <a:pt x="1801842" y="504011"/>
                </a:cubicBezTo>
                <a:cubicBezTo>
                  <a:pt x="1793110" y="504011"/>
                  <a:pt x="1788551" y="508742"/>
                  <a:pt x="1788551" y="515051"/>
                </a:cubicBezTo>
                <a:cubicBezTo>
                  <a:pt x="1788551" y="520763"/>
                  <a:pt x="1790924" y="524116"/>
                  <a:pt x="1800843" y="532995"/>
                </a:cubicBezTo>
                <a:lnTo>
                  <a:pt x="1808376" y="539689"/>
                </a:lnTo>
                <a:cubicBezTo>
                  <a:pt x="1817895" y="548171"/>
                  <a:pt x="1821068" y="553883"/>
                  <a:pt x="1821068" y="562564"/>
                </a:cubicBezTo>
                <a:cubicBezTo>
                  <a:pt x="1821068" y="578137"/>
                  <a:pt x="1805203" y="591735"/>
                  <a:pt x="1784379" y="591735"/>
                </a:cubicBezTo>
                <a:cubicBezTo>
                  <a:pt x="1771886" y="591735"/>
                  <a:pt x="1766340" y="587798"/>
                  <a:pt x="1766340" y="580496"/>
                </a:cubicBezTo>
                <a:cubicBezTo>
                  <a:pt x="1766340" y="576957"/>
                  <a:pt x="1767527" y="574585"/>
                  <a:pt x="1769313" y="572226"/>
                </a:cubicBezTo>
                <a:cubicBezTo>
                  <a:pt x="1774860" y="577541"/>
                  <a:pt x="1781405" y="580496"/>
                  <a:pt x="1788751" y="580496"/>
                </a:cubicBezTo>
                <a:cubicBezTo>
                  <a:pt x="1798070" y="580496"/>
                  <a:pt x="1805603" y="575181"/>
                  <a:pt x="1805603" y="566898"/>
                </a:cubicBezTo>
                <a:cubicBezTo>
                  <a:pt x="1805603" y="560391"/>
                  <a:pt x="1803029" y="556057"/>
                  <a:pt x="1793310" y="547389"/>
                </a:cubicBezTo>
                <a:lnTo>
                  <a:pt x="1786365" y="541080"/>
                </a:lnTo>
                <a:cubicBezTo>
                  <a:pt x="1777246" y="532797"/>
                  <a:pt x="1774672" y="527469"/>
                  <a:pt x="1774672" y="518801"/>
                </a:cubicBezTo>
                <a:cubicBezTo>
                  <a:pt x="1774672" y="505787"/>
                  <a:pt x="1787164" y="492772"/>
                  <a:pt x="1805403" y="492772"/>
                </a:cubicBezTo>
                <a:close/>
                <a:moveTo>
                  <a:pt x="348604" y="492772"/>
                </a:moveTo>
                <a:cubicBezTo>
                  <a:pt x="363082" y="492772"/>
                  <a:pt x="370227" y="497106"/>
                  <a:pt x="370227" y="503415"/>
                </a:cubicBezTo>
                <a:cubicBezTo>
                  <a:pt x="370227" y="506966"/>
                  <a:pt x="368828" y="511102"/>
                  <a:pt x="366655" y="513672"/>
                </a:cubicBezTo>
                <a:cubicBezTo>
                  <a:pt x="360908" y="507761"/>
                  <a:pt x="352576" y="504011"/>
                  <a:pt x="345043" y="504011"/>
                </a:cubicBezTo>
                <a:cubicBezTo>
                  <a:pt x="336311" y="504011"/>
                  <a:pt x="331752" y="508742"/>
                  <a:pt x="331752" y="515051"/>
                </a:cubicBezTo>
                <a:cubicBezTo>
                  <a:pt x="331752" y="520763"/>
                  <a:pt x="334125" y="524116"/>
                  <a:pt x="344044" y="532995"/>
                </a:cubicBezTo>
                <a:lnTo>
                  <a:pt x="351577" y="539689"/>
                </a:lnTo>
                <a:cubicBezTo>
                  <a:pt x="361096" y="548171"/>
                  <a:pt x="364269" y="553883"/>
                  <a:pt x="364269" y="562564"/>
                </a:cubicBezTo>
                <a:cubicBezTo>
                  <a:pt x="364269" y="578137"/>
                  <a:pt x="348404" y="591735"/>
                  <a:pt x="327580" y="591735"/>
                </a:cubicBezTo>
                <a:cubicBezTo>
                  <a:pt x="315087" y="591735"/>
                  <a:pt x="309541" y="587798"/>
                  <a:pt x="309541" y="580496"/>
                </a:cubicBezTo>
                <a:cubicBezTo>
                  <a:pt x="309541" y="576957"/>
                  <a:pt x="310728" y="574585"/>
                  <a:pt x="312514" y="572226"/>
                </a:cubicBezTo>
                <a:cubicBezTo>
                  <a:pt x="318061" y="577541"/>
                  <a:pt x="324606" y="580496"/>
                  <a:pt x="331952" y="580496"/>
                </a:cubicBezTo>
                <a:cubicBezTo>
                  <a:pt x="341271" y="580496"/>
                  <a:pt x="348804" y="575181"/>
                  <a:pt x="348804" y="566898"/>
                </a:cubicBezTo>
                <a:cubicBezTo>
                  <a:pt x="348804" y="560391"/>
                  <a:pt x="346230" y="556057"/>
                  <a:pt x="336511" y="547389"/>
                </a:cubicBezTo>
                <a:lnTo>
                  <a:pt x="329566" y="541080"/>
                </a:lnTo>
                <a:cubicBezTo>
                  <a:pt x="320447" y="532797"/>
                  <a:pt x="317873" y="527469"/>
                  <a:pt x="317873" y="518801"/>
                </a:cubicBezTo>
                <a:cubicBezTo>
                  <a:pt x="317873" y="505787"/>
                  <a:pt x="330365" y="492772"/>
                  <a:pt x="348604" y="492772"/>
                </a:cubicBezTo>
                <a:close/>
                <a:moveTo>
                  <a:pt x="2419726" y="492573"/>
                </a:moveTo>
                <a:cubicBezTo>
                  <a:pt x="2433404" y="492573"/>
                  <a:pt x="2440950" y="499478"/>
                  <a:pt x="2440950" y="512877"/>
                </a:cubicBezTo>
                <a:cubicBezTo>
                  <a:pt x="2440950" y="536149"/>
                  <a:pt x="2417152" y="550344"/>
                  <a:pt x="2393542" y="550344"/>
                </a:cubicBezTo>
                <a:cubicBezTo>
                  <a:pt x="2393542" y="574187"/>
                  <a:pt x="2399888" y="579912"/>
                  <a:pt x="2411393" y="579912"/>
                </a:cubicBezTo>
                <a:cubicBezTo>
                  <a:pt x="2418539" y="579912"/>
                  <a:pt x="2428845" y="575777"/>
                  <a:pt x="2433017" y="570052"/>
                </a:cubicBezTo>
                <a:cubicBezTo>
                  <a:pt x="2433804" y="570847"/>
                  <a:pt x="2434991" y="572623"/>
                  <a:pt x="2434991" y="574783"/>
                </a:cubicBezTo>
                <a:cubicBezTo>
                  <a:pt x="2434991" y="584246"/>
                  <a:pt x="2422299" y="592132"/>
                  <a:pt x="2406234" y="592132"/>
                </a:cubicBezTo>
                <a:cubicBezTo>
                  <a:pt x="2389582" y="592132"/>
                  <a:pt x="2378077" y="581291"/>
                  <a:pt x="2378077" y="557832"/>
                </a:cubicBezTo>
                <a:cubicBezTo>
                  <a:pt x="2378077" y="513473"/>
                  <a:pt x="2400688" y="492573"/>
                  <a:pt x="2419726" y="492573"/>
                </a:cubicBezTo>
                <a:close/>
                <a:moveTo>
                  <a:pt x="2225599" y="492573"/>
                </a:moveTo>
                <a:cubicBezTo>
                  <a:pt x="2239277" y="492573"/>
                  <a:pt x="2246823" y="499478"/>
                  <a:pt x="2246823" y="512877"/>
                </a:cubicBezTo>
                <a:cubicBezTo>
                  <a:pt x="2246823" y="536149"/>
                  <a:pt x="2223025" y="550344"/>
                  <a:pt x="2199415" y="550344"/>
                </a:cubicBezTo>
                <a:cubicBezTo>
                  <a:pt x="2199415" y="574187"/>
                  <a:pt x="2205761" y="579912"/>
                  <a:pt x="2217266" y="579912"/>
                </a:cubicBezTo>
                <a:cubicBezTo>
                  <a:pt x="2224412" y="579912"/>
                  <a:pt x="2234718" y="575777"/>
                  <a:pt x="2238890" y="570052"/>
                </a:cubicBezTo>
                <a:cubicBezTo>
                  <a:pt x="2239677" y="570847"/>
                  <a:pt x="2240864" y="572623"/>
                  <a:pt x="2240864" y="574783"/>
                </a:cubicBezTo>
                <a:cubicBezTo>
                  <a:pt x="2240864" y="584246"/>
                  <a:pt x="2228172" y="592132"/>
                  <a:pt x="2212107" y="592132"/>
                </a:cubicBezTo>
                <a:cubicBezTo>
                  <a:pt x="2195455" y="592132"/>
                  <a:pt x="2183950" y="581291"/>
                  <a:pt x="2183950" y="557832"/>
                </a:cubicBezTo>
                <a:cubicBezTo>
                  <a:pt x="2183950" y="513473"/>
                  <a:pt x="2206561" y="492573"/>
                  <a:pt x="2225599" y="492573"/>
                </a:cubicBezTo>
                <a:close/>
                <a:moveTo>
                  <a:pt x="1876933" y="492573"/>
                </a:moveTo>
                <a:cubicBezTo>
                  <a:pt x="1890611" y="492573"/>
                  <a:pt x="1898157" y="499478"/>
                  <a:pt x="1898157" y="512877"/>
                </a:cubicBezTo>
                <a:cubicBezTo>
                  <a:pt x="1898157" y="536149"/>
                  <a:pt x="1874359" y="550344"/>
                  <a:pt x="1850762" y="550344"/>
                </a:cubicBezTo>
                <a:cubicBezTo>
                  <a:pt x="1850762" y="574187"/>
                  <a:pt x="1857108" y="579912"/>
                  <a:pt x="1868600" y="579912"/>
                </a:cubicBezTo>
                <a:cubicBezTo>
                  <a:pt x="1875746" y="579912"/>
                  <a:pt x="1886052" y="575777"/>
                  <a:pt x="1890224" y="570052"/>
                </a:cubicBezTo>
                <a:cubicBezTo>
                  <a:pt x="1891011" y="570847"/>
                  <a:pt x="1892198" y="572623"/>
                  <a:pt x="1892198" y="574783"/>
                </a:cubicBezTo>
                <a:cubicBezTo>
                  <a:pt x="1892198" y="584246"/>
                  <a:pt x="1879506" y="592132"/>
                  <a:pt x="1863454" y="592132"/>
                </a:cubicBezTo>
                <a:cubicBezTo>
                  <a:pt x="1846789" y="592132"/>
                  <a:pt x="1835284" y="581291"/>
                  <a:pt x="1835284" y="557832"/>
                </a:cubicBezTo>
                <a:cubicBezTo>
                  <a:pt x="1835284" y="513473"/>
                  <a:pt x="1857895" y="492573"/>
                  <a:pt x="1876933" y="492573"/>
                </a:cubicBezTo>
                <a:close/>
                <a:moveTo>
                  <a:pt x="1350218" y="492573"/>
                </a:moveTo>
                <a:cubicBezTo>
                  <a:pt x="1363896" y="492573"/>
                  <a:pt x="1371442" y="499478"/>
                  <a:pt x="1371442" y="512877"/>
                </a:cubicBezTo>
                <a:cubicBezTo>
                  <a:pt x="1371442" y="536149"/>
                  <a:pt x="1347644" y="550344"/>
                  <a:pt x="1324047" y="550344"/>
                </a:cubicBezTo>
                <a:cubicBezTo>
                  <a:pt x="1324047" y="574187"/>
                  <a:pt x="1330393" y="579912"/>
                  <a:pt x="1341885" y="579912"/>
                </a:cubicBezTo>
                <a:cubicBezTo>
                  <a:pt x="1349031" y="579912"/>
                  <a:pt x="1359337" y="575777"/>
                  <a:pt x="1363509" y="570052"/>
                </a:cubicBezTo>
                <a:cubicBezTo>
                  <a:pt x="1364296" y="570847"/>
                  <a:pt x="1365483" y="572623"/>
                  <a:pt x="1365483" y="574783"/>
                </a:cubicBezTo>
                <a:cubicBezTo>
                  <a:pt x="1365483" y="584246"/>
                  <a:pt x="1352791" y="592132"/>
                  <a:pt x="1336739" y="592132"/>
                </a:cubicBezTo>
                <a:cubicBezTo>
                  <a:pt x="1320074" y="592132"/>
                  <a:pt x="1308569" y="581291"/>
                  <a:pt x="1308569" y="557832"/>
                </a:cubicBezTo>
                <a:cubicBezTo>
                  <a:pt x="1308569" y="513473"/>
                  <a:pt x="1331180" y="492573"/>
                  <a:pt x="1350218" y="492573"/>
                </a:cubicBezTo>
                <a:close/>
                <a:moveTo>
                  <a:pt x="651636" y="492573"/>
                </a:moveTo>
                <a:cubicBezTo>
                  <a:pt x="665314" y="492573"/>
                  <a:pt x="672860" y="499478"/>
                  <a:pt x="672860" y="512877"/>
                </a:cubicBezTo>
                <a:cubicBezTo>
                  <a:pt x="672860" y="536149"/>
                  <a:pt x="649062" y="550344"/>
                  <a:pt x="625465" y="550344"/>
                </a:cubicBezTo>
                <a:cubicBezTo>
                  <a:pt x="625465" y="574187"/>
                  <a:pt x="631811" y="579912"/>
                  <a:pt x="643303" y="579912"/>
                </a:cubicBezTo>
                <a:cubicBezTo>
                  <a:pt x="650449" y="579912"/>
                  <a:pt x="660755" y="575777"/>
                  <a:pt x="664927" y="570052"/>
                </a:cubicBezTo>
                <a:cubicBezTo>
                  <a:pt x="665714" y="570847"/>
                  <a:pt x="666901" y="572623"/>
                  <a:pt x="666901" y="574783"/>
                </a:cubicBezTo>
                <a:cubicBezTo>
                  <a:pt x="666901" y="584246"/>
                  <a:pt x="654209" y="592132"/>
                  <a:pt x="638157" y="592132"/>
                </a:cubicBezTo>
                <a:cubicBezTo>
                  <a:pt x="621492" y="592132"/>
                  <a:pt x="609987" y="581291"/>
                  <a:pt x="609987" y="557832"/>
                </a:cubicBezTo>
                <a:cubicBezTo>
                  <a:pt x="609987" y="513473"/>
                  <a:pt x="632598" y="492573"/>
                  <a:pt x="651636" y="492573"/>
                </a:cubicBezTo>
                <a:close/>
                <a:moveTo>
                  <a:pt x="473949" y="492573"/>
                </a:moveTo>
                <a:cubicBezTo>
                  <a:pt x="487627" y="492573"/>
                  <a:pt x="495173" y="499478"/>
                  <a:pt x="495173" y="512877"/>
                </a:cubicBezTo>
                <a:cubicBezTo>
                  <a:pt x="495173" y="536149"/>
                  <a:pt x="471375" y="550344"/>
                  <a:pt x="447778" y="550344"/>
                </a:cubicBezTo>
                <a:cubicBezTo>
                  <a:pt x="447778" y="574187"/>
                  <a:pt x="454124" y="579912"/>
                  <a:pt x="465616" y="579912"/>
                </a:cubicBezTo>
                <a:cubicBezTo>
                  <a:pt x="472762" y="579912"/>
                  <a:pt x="483068" y="575777"/>
                  <a:pt x="487240" y="570052"/>
                </a:cubicBezTo>
                <a:cubicBezTo>
                  <a:pt x="488027" y="570847"/>
                  <a:pt x="489214" y="572623"/>
                  <a:pt x="489214" y="574783"/>
                </a:cubicBezTo>
                <a:cubicBezTo>
                  <a:pt x="489214" y="584246"/>
                  <a:pt x="476522" y="592132"/>
                  <a:pt x="460470" y="592132"/>
                </a:cubicBezTo>
                <a:cubicBezTo>
                  <a:pt x="443805" y="592132"/>
                  <a:pt x="432300" y="581291"/>
                  <a:pt x="432300" y="557832"/>
                </a:cubicBezTo>
                <a:cubicBezTo>
                  <a:pt x="432300" y="513473"/>
                  <a:pt x="454911" y="492573"/>
                  <a:pt x="473949" y="492573"/>
                </a:cubicBezTo>
                <a:close/>
                <a:moveTo>
                  <a:pt x="408602" y="479956"/>
                </a:moveTo>
                <a:lnTo>
                  <a:pt x="411576" y="479956"/>
                </a:lnTo>
                <a:lnTo>
                  <a:pt x="408215" y="496125"/>
                </a:lnTo>
                <a:lnTo>
                  <a:pt x="413962" y="496125"/>
                </a:lnTo>
                <a:cubicBezTo>
                  <a:pt x="419521" y="496125"/>
                  <a:pt x="423880" y="495727"/>
                  <a:pt x="429227" y="494746"/>
                </a:cubicBezTo>
                <a:cubicBezTo>
                  <a:pt x="429227" y="503228"/>
                  <a:pt x="424467" y="506966"/>
                  <a:pt x="411975" y="506966"/>
                </a:cubicBezTo>
                <a:lnTo>
                  <a:pt x="406429" y="506966"/>
                </a:lnTo>
                <a:lnTo>
                  <a:pt x="403056" y="527469"/>
                </a:lnTo>
                <a:cubicBezTo>
                  <a:pt x="401470" y="536932"/>
                  <a:pt x="399084" y="553300"/>
                  <a:pt x="399084" y="561185"/>
                </a:cubicBezTo>
                <a:cubicBezTo>
                  <a:pt x="399084" y="574188"/>
                  <a:pt x="405629" y="579912"/>
                  <a:pt x="414361" y="579912"/>
                </a:cubicBezTo>
                <a:cubicBezTo>
                  <a:pt x="417534" y="579912"/>
                  <a:pt x="419521" y="579515"/>
                  <a:pt x="422494" y="578534"/>
                </a:cubicBezTo>
                <a:lnTo>
                  <a:pt x="422494" y="582086"/>
                </a:lnTo>
                <a:cubicBezTo>
                  <a:pt x="420707" y="586805"/>
                  <a:pt x="413562" y="591549"/>
                  <a:pt x="404243" y="591549"/>
                </a:cubicBezTo>
                <a:cubicBezTo>
                  <a:pt x="391151" y="591549"/>
                  <a:pt x="384218" y="582868"/>
                  <a:pt x="384218" y="567295"/>
                </a:cubicBezTo>
                <a:cubicBezTo>
                  <a:pt x="384218" y="555075"/>
                  <a:pt x="387191" y="534573"/>
                  <a:pt x="390364" y="519385"/>
                </a:cubicBezTo>
                <a:lnTo>
                  <a:pt x="392937" y="506768"/>
                </a:lnTo>
                <a:cubicBezTo>
                  <a:pt x="388578" y="506768"/>
                  <a:pt x="386004" y="506569"/>
                  <a:pt x="381832" y="506184"/>
                </a:cubicBezTo>
                <a:lnTo>
                  <a:pt x="381832" y="503613"/>
                </a:lnTo>
                <a:cubicBezTo>
                  <a:pt x="388178" y="494746"/>
                  <a:pt x="398097" y="486066"/>
                  <a:pt x="408602" y="479956"/>
                </a:cubicBezTo>
                <a:close/>
                <a:moveTo>
                  <a:pt x="1034230" y="472468"/>
                </a:moveTo>
                <a:cubicBezTo>
                  <a:pt x="1030658" y="472468"/>
                  <a:pt x="1028472" y="472468"/>
                  <a:pt x="1024711" y="472865"/>
                </a:cubicBezTo>
                <a:lnTo>
                  <a:pt x="1018953" y="520565"/>
                </a:lnTo>
                <a:cubicBezTo>
                  <a:pt x="1042150" y="520565"/>
                  <a:pt x="1056629" y="509140"/>
                  <a:pt x="1056629" y="490996"/>
                </a:cubicBezTo>
                <a:cubicBezTo>
                  <a:pt x="1056629" y="478975"/>
                  <a:pt x="1047310" y="472468"/>
                  <a:pt x="1034230" y="472468"/>
                </a:cubicBezTo>
                <a:close/>
                <a:moveTo>
                  <a:pt x="1945914" y="463787"/>
                </a:moveTo>
                <a:lnTo>
                  <a:pt x="2017506" y="463787"/>
                </a:lnTo>
                <a:lnTo>
                  <a:pt x="2017506" y="467935"/>
                </a:lnTo>
                <a:lnTo>
                  <a:pt x="1952260" y="578733"/>
                </a:lnTo>
                <a:lnTo>
                  <a:pt x="1985576" y="578733"/>
                </a:lnTo>
                <a:cubicBezTo>
                  <a:pt x="1995095" y="578733"/>
                  <a:pt x="1999855" y="574982"/>
                  <a:pt x="2003628" y="565917"/>
                </a:cubicBezTo>
                <a:lnTo>
                  <a:pt x="2005214" y="562166"/>
                </a:lnTo>
                <a:lnTo>
                  <a:pt x="2011960" y="562166"/>
                </a:lnTo>
                <a:lnTo>
                  <a:pt x="2007388" y="589177"/>
                </a:lnTo>
                <a:lnTo>
                  <a:pt x="1931236" y="589177"/>
                </a:lnTo>
                <a:lnTo>
                  <a:pt x="1931236" y="585041"/>
                </a:lnTo>
                <a:lnTo>
                  <a:pt x="1996882" y="474243"/>
                </a:lnTo>
                <a:lnTo>
                  <a:pt x="1967738" y="474243"/>
                </a:lnTo>
                <a:cubicBezTo>
                  <a:pt x="1959206" y="474243"/>
                  <a:pt x="1954446" y="477795"/>
                  <a:pt x="1949287" y="487842"/>
                </a:cubicBezTo>
                <a:lnTo>
                  <a:pt x="1947900" y="490611"/>
                </a:lnTo>
                <a:lnTo>
                  <a:pt x="1941754" y="490611"/>
                </a:lnTo>
                <a:close/>
                <a:moveTo>
                  <a:pt x="41449" y="463005"/>
                </a:moveTo>
                <a:lnTo>
                  <a:pt x="47988" y="463005"/>
                </a:lnTo>
                <a:lnTo>
                  <a:pt x="65440" y="557038"/>
                </a:lnTo>
                <a:lnTo>
                  <a:pt x="65640" y="557038"/>
                </a:lnTo>
                <a:lnTo>
                  <a:pt x="98363" y="463005"/>
                </a:lnTo>
                <a:lnTo>
                  <a:pt x="103322" y="463005"/>
                </a:lnTo>
                <a:cubicBezTo>
                  <a:pt x="108275" y="463005"/>
                  <a:pt x="116607" y="463402"/>
                  <a:pt x="122360" y="464582"/>
                </a:cubicBezTo>
                <a:lnTo>
                  <a:pt x="122360" y="469314"/>
                </a:lnTo>
                <a:lnTo>
                  <a:pt x="113034" y="471686"/>
                </a:lnTo>
                <a:lnTo>
                  <a:pt x="117600" y="580894"/>
                </a:lnTo>
                <a:lnTo>
                  <a:pt x="128506" y="583849"/>
                </a:lnTo>
                <a:lnTo>
                  <a:pt x="128506" y="587798"/>
                </a:lnTo>
                <a:cubicBezTo>
                  <a:pt x="122553" y="589773"/>
                  <a:pt x="117994" y="590754"/>
                  <a:pt x="112241" y="590754"/>
                </a:cubicBezTo>
                <a:cubicBezTo>
                  <a:pt x="104109" y="590754"/>
                  <a:pt x="99349" y="590158"/>
                  <a:pt x="94790" y="588779"/>
                </a:cubicBezTo>
                <a:lnTo>
                  <a:pt x="94790" y="585426"/>
                </a:lnTo>
                <a:cubicBezTo>
                  <a:pt x="98562" y="583651"/>
                  <a:pt x="100936" y="581291"/>
                  <a:pt x="100936" y="575181"/>
                </a:cubicBezTo>
                <a:lnTo>
                  <a:pt x="99749" y="487842"/>
                </a:lnTo>
                <a:lnTo>
                  <a:pt x="99549" y="487842"/>
                </a:lnTo>
                <a:lnTo>
                  <a:pt x="63460" y="591350"/>
                </a:lnTo>
                <a:lnTo>
                  <a:pt x="57507" y="590953"/>
                </a:lnTo>
                <a:lnTo>
                  <a:pt x="38076" y="487842"/>
                </a:lnTo>
                <a:lnTo>
                  <a:pt x="37876" y="487842"/>
                </a:lnTo>
                <a:lnTo>
                  <a:pt x="18838" y="580695"/>
                </a:lnTo>
                <a:lnTo>
                  <a:pt x="30143" y="583849"/>
                </a:lnTo>
                <a:lnTo>
                  <a:pt x="30143" y="587798"/>
                </a:lnTo>
                <a:cubicBezTo>
                  <a:pt x="24591" y="589959"/>
                  <a:pt x="19831" y="590754"/>
                  <a:pt x="13679" y="590754"/>
                </a:cubicBezTo>
                <a:cubicBezTo>
                  <a:pt x="8919" y="590754"/>
                  <a:pt x="3966" y="589959"/>
                  <a:pt x="0" y="588779"/>
                </a:cubicBezTo>
                <a:lnTo>
                  <a:pt x="0" y="585426"/>
                </a:lnTo>
                <a:cubicBezTo>
                  <a:pt x="3373" y="583849"/>
                  <a:pt x="5946" y="581689"/>
                  <a:pt x="6939" y="577938"/>
                </a:cubicBezTo>
                <a:lnTo>
                  <a:pt x="31730" y="472468"/>
                </a:lnTo>
                <a:lnTo>
                  <a:pt x="21018" y="470096"/>
                </a:lnTo>
                <a:lnTo>
                  <a:pt x="21018" y="465377"/>
                </a:lnTo>
                <a:cubicBezTo>
                  <a:pt x="26177" y="463986"/>
                  <a:pt x="35496" y="463005"/>
                  <a:pt x="41449" y="463005"/>
                </a:cubicBezTo>
                <a:close/>
                <a:moveTo>
                  <a:pt x="1037403" y="462409"/>
                </a:moveTo>
                <a:cubicBezTo>
                  <a:pt x="1061001" y="462409"/>
                  <a:pt x="1074080" y="472468"/>
                  <a:pt x="1074080" y="488836"/>
                </a:cubicBezTo>
                <a:cubicBezTo>
                  <a:pt x="1074080" y="505985"/>
                  <a:pt x="1061588" y="519782"/>
                  <a:pt x="1043350" y="523719"/>
                </a:cubicBezTo>
                <a:lnTo>
                  <a:pt x="1043350" y="523918"/>
                </a:lnTo>
                <a:cubicBezTo>
                  <a:pt x="1059802" y="523918"/>
                  <a:pt x="1072693" y="535157"/>
                  <a:pt x="1072693" y="550146"/>
                </a:cubicBezTo>
                <a:cubicBezTo>
                  <a:pt x="1072693" y="574983"/>
                  <a:pt x="1050483" y="590953"/>
                  <a:pt x="1018753" y="590953"/>
                </a:cubicBezTo>
                <a:cubicBezTo>
                  <a:pt x="1005674" y="590953"/>
                  <a:pt x="997341" y="590555"/>
                  <a:pt x="989209" y="588780"/>
                </a:cubicBezTo>
                <a:lnTo>
                  <a:pt x="989209" y="585427"/>
                </a:lnTo>
                <a:cubicBezTo>
                  <a:pt x="992982" y="583651"/>
                  <a:pt x="996342" y="580310"/>
                  <a:pt x="996942" y="574784"/>
                </a:cubicBezTo>
                <a:lnTo>
                  <a:pt x="1009034" y="473064"/>
                </a:lnTo>
                <a:lnTo>
                  <a:pt x="998328" y="469910"/>
                </a:lnTo>
                <a:lnTo>
                  <a:pt x="998328" y="465563"/>
                </a:lnTo>
                <a:cubicBezTo>
                  <a:pt x="1009833" y="463601"/>
                  <a:pt x="1023712" y="462409"/>
                  <a:pt x="1037403" y="462409"/>
                </a:cubicBezTo>
                <a:close/>
                <a:moveTo>
                  <a:pt x="1113830" y="452561"/>
                </a:moveTo>
                <a:cubicBezTo>
                  <a:pt x="1118977" y="452561"/>
                  <a:pt x="1122949" y="456498"/>
                  <a:pt x="1122949" y="462024"/>
                </a:cubicBezTo>
                <a:cubicBezTo>
                  <a:pt x="1122949" y="468717"/>
                  <a:pt x="1117590" y="474244"/>
                  <a:pt x="1111844" y="474244"/>
                </a:cubicBezTo>
                <a:cubicBezTo>
                  <a:pt x="1106485" y="474244"/>
                  <a:pt x="1102725" y="470692"/>
                  <a:pt x="1102725" y="464781"/>
                </a:cubicBezTo>
                <a:cubicBezTo>
                  <a:pt x="1102725" y="458274"/>
                  <a:pt x="1107884" y="452561"/>
                  <a:pt x="1113830" y="452561"/>
                </a:cubicBezTo>
                <a:close/>
                <a:moveTo>
                  <a:pt x="593273" y="452561"/>
                </a:moveTo>
                <a:cubicBezTo>
                  <a:pt x="598432" y="452561"/>
                  <a:pt x="602392" y="456498"/>
                  <a:pt x="602392" y="462024"/>
                </a:cubicBezTo>
                <a:cubicBezTo>
                  <a:pt x="602392" y="468717"/>
                  <a:pt x="597033" y="474244"/>
                  <a:pt x="591287" y="474244"/>
                </a:cubicBezTo>
                <a:cubicBezTo>
                  <a:pt x="585928" y="474244"/>
                  <a:pt x="582168" y="470692"/>
                  <a:pt x="582168" y="464781"/>
                </a:cubicBezTo>
                <a:cubicBezTo>
                  <a:pt x="582168" y="458274"/>
                  <a:pt x="587314" y="452561"/>
                  <a:pt x="593273" y="452561"/>
                </a:cubicBezTo>
                <a:close/>
                <a:moveTo>
                  <a:pt x="297436" y="452561"/>
                </a:moveTo>
                <a:cubicBezTo>
                  <a:pt x="302595" y="452561"/>
                  <a:pt x="306555" y="456498"/>
                  <a:pt x="306555" y="462024"/>
                </a:cubicBezTo>
                <a:cubicBezTo>
                  <a:pt x="306555" y="468717"/>
                  <a:pt x="301196" y="474244"/>
                  <a:pt x="295450" y="474244"/>
                </a:cubicBezTo>
                <a:cubicBezTo>
                  <a:pt x="290091" y="474244"/>
                  <a:pt x="286331" y="470692"/>
                  <a:pt x="286331" y="464781"/>
                </a:cubicBezTo>
                <a:cubicBezTo>
                  <a:pt x="286331" y="458274"/>
                  <a:pt x="291477" y="452561"/>
                  <a:pt x="297436" y="452561"/>
                </a:cubicBezTo>
                <a:close/>
                <a:moveTo>
                  <a:pt x="165620" y="452561"/>
                </a:moveTo>
                <a:cubicBezTo>
                  <a:pt x="170779" y="452561"/>
                  <a:pt x="174752" y="456498"/>
                  <a:pt x="174752" y="462024"/>
                </a:cubicBezTo>
                <a:cubicBezTo>
                  <a:pt x="174752" y="468717"/>
                  <a:pt x="169393" y="474244"/>
                  <a:pt x="163634" y="474244"/>
                </a:cubicBezTo>
                <a:cubicBezTo>
                  <a:pt x="158287" y="474244"/>
                  <a:pt x="154515" y="470692"/>
                  <a:pt x="154515" y="464781"/>
                </a:cubicBezTo>
                <a:cubicBezTo>
                  <a:pt x="154515" y="458274"/>
                  <a:pt x="159674" y="452561"/>
                  <a:pt x="165620" y="452561"/>
                </a:cubicBezTo>
                <a:close/>
                <a:moveTo>
                  <a:pt x="2132295" y="447432"/>
                </a:moveTo>
                <a:cubicBezTo>
                  <a:pt x="2135468" y="447432"/>
                  <a:pt x="2138641" y="447829"/>
                  <a:pt x="2141215" y="448612"/>
                </a:cubicBezTo>
                <a:lnTo>
                  <a:pt x="2129709" y="535156"/>
                </a:lnTo>
                <a:lnTo>
                  <a:pt x="2129909" y="535156"/>
                </a:lnTo>
                <a:lnTo>
                  <a:pt x="2141015" y="526488"/>
                </a:lnTo>
                <a:cubicBezTo>
                  <a:pt x="2149347" y="519981"/>
                  <a:pt x="2159653" y="504209"/>
                  <a:pt x="2162638" y="491990"/>
                </a:cubicBezTo>
                <a:cubicBezTo>
                  <a:pt x="2172345" y="491990"/>
                  <a:pt x="2175918" y="494548"/>
                  <a:pt x="2175918" y="498484"/>
                </a:cubicBezTo>
                <a:cubicBezTo>
                  <a:pt x="2175918" y="505985"/>
                  <a:pt x="2163425" y="520565"/>
                  <a:pt x="2148747" y="530425"/>
                </a:cubicBezTo>
                <a:lnTo>
                  <a:pt x="2140228" y="536336"/>
                </a:lnTo>
                <a:lnTo>
                  <a:pt x="2165212" y="574386"/>
                </a:lnTo>
                <a:cubicBezTo>
                  <a:pt x="2168585" y="579316"/>
                  <a:pt x="2172345" y="582471"/>
                  <a:pt x="2178104" y="585041"/>
                </a:cubicBezTo>
                <a:lnTo>
                  <a:pt x="2178104" y="588394"/>
                </a:lnTo>
                <a:cubicBezTo>
                  <a:pt x="2174331" y="590555"/>
                  <a:pt x="2171158" y="591350"/>
                  <a:pt x="2165811" y="591350"/>
                </a:cubicBezTo>
                <a:cubicBezTo>
                  <a:pt x="2159853" y="591350"/>
                  <a:pt x="2154506" y="588394"/>
                  <a:pt x="2149347" y="578931"/>
                </a:cubicBezTo>
                <a:lnTo>
                  <a:pt x="2128922" y="541465"/>
                </a:lnTo>
                <a:lnTo>
                  <a:pt x="2128723" y="541465"/>
                </a:lnTo>
                <a:lnTo>
                  <a:pt x="2125350" y="589177"/>
                </a:lnTo>
                <a:lnTo>
                  <a:pt x="2108298" y="589177"/>
                </a:lnTo>
                <a:lnTo>
                  <a:pt x="2116230" y="537727"/>
                </a:lnTo>
                <a:lnTo>
                  <a:pt x="2124363" y="458075"/>
                </a:lnTo>
                <a:lnTo>
                  <a:pt x="2112058" y="454324"/>
                </a:lnTo>
                <a:lnTo>
                  <a:pt x="2112058" y="450586"/>
                </a:lnTo>
                <a:cubicBezTo>
                  <a:pt x="2118217" y="448413"/>
                  <a:pt x="2124163" y="447432"/>
                  <a:pt x="2132295" y="447432"/>
                </a:cubicBezTo>
                <a:close/>
                <a:moveTo>
                  <a:pt x="1756309" y="447432"/>
                </a:moveTo>
                <a:cubicBezTo>
                  <a:pt x="1759682" y="447432"/>
                  <a:pt x="1762855" y="447829"/>
                  <a:pt x="1765428" y="448612"/>
                </a:cubicBezTo>
                <a:lnTo>
                  <a:pt x="1750950" y="530226"/>
                </a:lnTo>
                <a:cubicBezTo>
                  <a:pt x="1749563" y="538509"/>
                  <a:pt x="1746590" y="560391"/>
                  <a:pt x="1746590" y="567879"/>
                </a:cubicBezTo>
                <a:cubicBezTo>
                  <a:pt x="1746590" y="580695"/>
                  <a:pt x="1749364" y="582868"/>
                  <a:pt x="1756109" y="583849"/>
                </a:cubicBezTo>
                <a:lnTo>
                  <a:pt x="1756109" y="587997"/>
                </a:lnTo>
                <a:cubicBezTo>
                  <a:pt x="1749963" y="589959"/>
                  <a:pt x="1745004" y="590953"/>
                  <a:pt x="1738458" y="590953"/>
                </a:cubicBezTo>
                <a:cubicBezTo>
                  <a:pt x="1735085" y="590953"/>
                  <a:pt x="1732512" y="590356"/>
                  <a:pt x="1730126" y="589574"/>
                </a:cubicBezTo>
                <a:lnTo>
                  <a:pt x="1735085" y="559807"/>
                </a:lnTo>
                <a:lnTo>
                  <a:pt x="1734885" y="559807"/>
                </a:lnTo>
                <a:cubicBezTo>
                  <a:pt x="1727552" y="578137"/>
                  <a:pt x="1715060" y="591934"/>
                  <a:pt x="1703755" y="591934"/>
                </a:cubicBezTo>
                <a:cubicBezTo>
                  <a:pt x="1694836" y="591934"/>
                  <a:pt x="1685704" y="580310"/>
                  <a:pt x="1685704" y="557236"/>
                </a:cubicBezTo>
                <a:cubicBezTo>
                  <a:pt x="1685704" y="517609"/>
                  <a:pt x="1708515" y="493169"/>
                  <a:pt x="1735085" y="493169"/>
                </a:cubicBezTo>
                <a:cubicBezTo>
                  <a:pt x="1737471" y="493169"/>
                  <a:pt x="1740444" y="493368"/>
                  <a:pt x="1742630" y="493567"/>
                </a:cubicBezTo>
                <a:lnTo>
                  <a:pt x="1748377" y="458075"/>
                </a:lnTo>
                <a:lnTo>
                  <a:pt x="1735285" y="454324"/>
                </a:lnTo>
                <a:lnTo>
                  <a:pt x="1735285" y="450586"/>
                </a:lnTo>
                <a:cubicBezTo>
                  <a:pt x="1741431" y="448413"/>
                  <a:pt x="1747777" y="447432"/>
                  <a:pt x="1756309" y="447432"/>
                </a:cubicBezTo>
                <a:close/>
                <a:moveTo>
                  <a:pt x="1496262" y="447432"/>
                </a:moveTo>
                <a:cubicBezTo>
                  <a:pt x="1499634" y="447432"/>
                  <a:pt x="1503007" y="447829"/>
                  <a:pt x="1505393" y="448612"/>
                </a:cubicBezTo>
                <a:lnTo>
                  <a:pt x="1490515" y="551921"/>
                </a:lnTo>
                <a:cubicBezTo>
                  <a:pt x="1489528" y="558230"/>
                  <a:pt x="1488929" y="567693"/>
                  <a:pt x="1488929" y="573604"/>
                </a:cubicBezTo>
                <a:cubicBezTo>
                  <a:pt x="1488929" y="580111"/>
                  <a:pt x="1492102" y="583067"/>
                  <a:pt x="1497848" y="584843"/>
                </a:cubicBezTo>
                <a:lnTo>
                  <a:pt x="1497848" y="588196"/>
                </a:lnTo>
                <a:cubicBezTo>
                  <a:pt x="1493688" y="589959"/>
                  <a:pt x="1488529" y="590953"/>
                  <a:pt x="1482583" y="590953"/>
                </a:cubicBezTo>
                <a:cubicBezTo>
                  <a:pt x="1476037" y="590953"/>
                  <a:pt x="1472664" y="587600"/>
                  <a:pt x="1472664" y="581688"/>
                </a:cubicBezTo>
                <a:cubicBezTo>
                  <a:pt x="1472664" y="576162"/>
                  <a:pt x="1474051" y="563346"/>
                  <a:pt x="1475050" y="555858"/>
                </a:cubicBezTo>
                <a:lnTo>
                  <a:pt x="1488929" y="458075"/>
                </a:lnTo>
                <a:lnTo>
                  <a:pt x="1476437" y="454324"/>
                </a:lnTo>
                <a:lnTo>
                  <a:pt x="1476437" y="450586"/>
                </a:lnTo>
                <a:cubicBezTo>
                  <a:pt x="1482783" y="448413"/>
                  <a:pt x="1488729" y="447432"/>
                  <a:pt x="1496262" y="447432"/>
                </a:cubicBezTo>
                <a:close/>
                <a:moveTo>
                  <a:pt x="1524994" y="323582"/>
                </a:moveTo>
                <a:cubicBezTo>
                  <a:pt x="1502583" y="323582"/>
                  <a:pt x="1490491" y="332846"/>
                  <a:pt x="1490491" y="343489"/>
                </a:cubicBezTo>
                <a:cubicBezTo>
                  <a:pt x="1490491" y="351374"/>
                  <a:pt x="1495850" y="356503"/>
                  <a:pt x="1505956" y="356503"/>
                </a:cubicBezTo>
                <a:cubicBezTo>
                  <a:pt x="1512102" y="356503"/>
                  <a:pt x="1520047" y="354131"/>
                  <a:pt x="1524994" y="351176"/>
                </a:cubicBezTo>
                <a:close/>
                <a:moveTo>
                  <a:pt x="843977" y="323582"/>
                </a:moveTo>
                <a:cubicBezTo>
                  <a:pt x="821566" y="323582"/>
                  <a:pt x="809474" y="332846"/>
                  <a:pt x="809474" y="343489"/>
                </a:cubicBezTo>
                <a:cubicBezTo>
                  <a:pt x="809474" y="351374"/>
                  <a:pt x="814833" y="356503"/>
                  <a:pt x="824939" y="356503"/>
                </a:cubicBezTo>
                <a:cubicBezTo>
                  <a:pt x="831085" y="356503"/>
                  <a:pt x="839030" y="354131"/>
                  <a:pt x="843977" y="351176"/>
                </a:cubicBezTo>
                <a:close/>
                <a:moveTo>
                  <a:pt x="1971310" y="280800"/>
                </a:moveTo>
                <a:cubicBezTo>
                  <a:pt x="1960405" y="280800"/>
                  <a:pt x="1948899" y="293802"/>
                  <a:pt x="1948899" y="309375"/>
                </a:cubicBezTo>
                <a:lnTo>
                  <a:pt x="1991347" y="309375"/>
                </a:lnTo>
                <a:cubicBezTo>
                  <a:pt x="1991347" y="290064"/>
                  <a:pt x="1983015" y="280800"/>
                  <a:pt x="1971310" y="280800"/>
                </a:cubicBezTo>
                <a:close/>
                <a:moveTo>
                  <a:pt x="1165197" y="280800"/>
                </a:moveTo>
                <a:cubicBezTo>
                  <a:pt x="1154292" y="280800"/>
                  <a:pt x="1142786" y="293802"/>
                  <a:pt x="1142786" y="309375"/>
                </a:cubicBezTo>
                <a:lnTo>
                  <a:pt x="1185234" y="309375"/>
                </a:lnTo>
                <a:cubicBezTo>
                  <a:pt x="1185234" y="290064"/>
                  <a:pt x="1176902" y="280800"/>
                  <a:pt x="1165197" y="280800"/>
                </a:cubicBezTo>
                <a:close/>
                <a:moveTo>
                  <a:pt x="1036516" y="280800"/>
                </a:moveTo>
                <a:cubicBezTo>
                  <a:pt x="1025611" y="280800"/>
                  <a:pt x="1014105" y="293802"/>
                  <a:pt x="1014105" y="309375"/>
                </a:cubicBezTo>
                <a:lnTo>
                  <a:pt x="1056541" y="309375"/>
                </a:lnTo>
                <a:cubicBezTo>
                  <a:pt x="1056541" y="290064"/>
                  <a:pt x="1048221" y="280800"/>
                  <a:pt x="1036516" y="280800"/>
                </a:cubicBezTo>
                <a:close/>
                <a:moveTo>
                  <a:pt x="1666767" y="271524"/>
                </a:moveTo>
                <a:lnTo>
                  <a:pt x="1673112" y="271524"/>
                </a:lnTo>
                <a:lnTo>
                  <a:pt x="1672113" y="282179"/>
                </a:lnTo>
                <a:lnTo>
                  <a:pt x="1672113" y="357087"/>
                </a:lnTo>
                <a:lnTo>
                  <a:pt x="1683219" y="360043"/>
                </a:lnTo>
                <a:lnTo>
                  <a:pt x="1683219" y="363793"/>
                </a:lnTo>
                <a:cubicBezTo>
                  <a:pt x="1676473" y="366153"/>
                  <a:pt x="1670327" y="367146"/>
                  <a:pt x="1660221" y="367146"/>
                </a:cubicBezTo>
                <a:cubicBezTo>
                  <a:pt x="1655661" y="367146"/>
                  <a:pt x="1649902" y="366749"/>
                  <a:pt x="1645343" y="365370"/>
                </a:cubicBezTo>
                <a:lnTo>
                  <a:pt x="1645343" y="362017"/>
                </a:lnTo>
                <a:cubicBezTo>
                  <a:pt x="1650702" y="360043"/>
                  <a:pt x="1655861" y="356106"/>
                  <a:pt x="1655861" y="351375"/>
                </a:cubicBezTo>
                <a:lnTo>
                  <a:pt x="1655861" y="284737"/>
                </a:lnTo>
                <a:lnTo>
                  <a:pt x="1643169" y="279422"/>
                </a:lnTo>
                <a:lnTo>
                  <a:pt x="1643169" y="275274"/>
                </a:lnTo>
                <a:cubicBezTo>
                  <a:pt x="1652088" y="272716"/>
                  <a:pt x="1661208" y="271524"/>
                  <a:pt x="1666767" y="271524"/>
                </a:cubicBezTo>
                <a:close/>
                <a:moveTo>
                  <a:pt x="968122" y="271524"/>
                </a:moveTo>
                <a:lnTo>
                  <a:pt x="974468" y="271524"/>
                </a:lnTo>
                <a:lnTo>
                  <a:pt x="973469" y="282179"/>
                </a:lnTo>
                <a:lnTo>
                  <a:pt x="973469" y="357087"/>
                </a:lnTo>
                <a:lnTo>
                  <a:pt x="984574" y="360043"/>
                </a:lnTo>
                <a:lnTo>
                  <a:pt x="984574" y="363793"/>
                </a:lnTo>
                <a:cubicBezTo>
                  <a:pt x="977841" y="366153"/>
                  <a:pt x="971682" y="367146"/>
                  <a:pt x="961576" y="367146"/>
                </a:cubicBezTo>
                <a:cubicBezTo>
                  <a:pt x="957017" y="367146"/>
                  <a:pt x="951258" y="366749"/>
                  <a:pt x="946698" y="365370"/>
                </a:cubicBezTo>
                <a:lnTo>
                  <a:pt x="946698" y="362017"/>
                </a:lnTo>
                <a:cubicBezTo>
                  <a:pt x="952057" y="360043"/>
                  <a:pt x="957204" y="356106"/>
                  <a:pt x="957204" y="351375"/>
                </a:cubicBezTo>
                <a:lnTo>
                  <a:pt x="957204" y="284737"/>
                </a:lnTo>
                <a:lnTo>
                  <a:pt x="944512" y="279422"/>
                </a:lnTo>
                <a:lnTo>
                  <a:pt x="944512" y="275274"/>
                </a:lnTo>
                <a:cubicBezTo>
                  <a:pt x="953444" y="272716"/>
                  <a:pt x="962563" y="271524"/>
                  <a:pt x="968122" y="271524"/>
                </a:cubicBezTo>
                <a:close/>
                <a:moveTo>
                  <a:pt x="654347" y="271524"/>
                </a:moveTo>
                <a:lnTo>
                  <a:pt x="660693" y="271524"/>
                </a:lnTo>
                <a:lnTo>
                  <a:pt x="659694" y="282179"/>
                </a:lnTo>
                <a:lnTo>
                  <a:pt x="659694" y="357087"/>
                </a:lnTo>
                <a:lnTo>
                  <a:pt x="670799" y="360043"/>
                </a:lnTo>
                <a:lnTo>
                  <a:pt x="670799" y="363793"/>
                </a:lnTo>
                <a:cubicBezTo>
                  <a:pt x="664066" y="366153"/>
                  <a:pt x="657907" y="367146"/>
                  <a:pt x="647801" y="367146"/>
                </a:cubicBezTo>
                <a:cubicBezTo>
                  <a:pt x="643242" y="367146"/>
                  <a:pt x="637483" y="366749"/>
                  <a:pt x="632923" y="365370"/>
                </a:cubicBezTo>
                <a:lnTo>
                  <a:pt x="632923" y="362017"/>
                </a:lnTo>
                <a:cubicBezTo>
                  <a:pt x="638282" y="360043"/>
                  <a:pt x="643429" y="356106"/>
                  <a:pt x="643429" y="351375"/>
                </a:cubicBezTo>
                <a:lnTo>
                  <a:pt x="643429" y="284737"/>
                </a:lnTo>
                <a:lnTo>
                  <a:pt x="630737" y="279422"/>
                </a:lnTo>
                <a:lnTo>
                  <a:pt x="630737" y="275274"/>
                </a:lnTo>
                <a:cubicBezTo>
                  <a:pt x="639669" y="272716"/>
                  <a:pt x="648788" y="271524"/>
                  <a:pt x="654347" y="271524"/>
                </a:cubicBezTo>
                <a:close/>
                <a:moveTo>
                  <a:pt x="439122" y="271524"/>
                </a:moveTo>
                <a:lnTo>
                  <a:pt x="445467" y="271524"/>
                </a:lnTo>
                <a:lnTo>
                  <a:pt x="444468" y="282179"/>
                </a:lnTo>
                <a:lnTo>
                  <a:pt x="444468" y="357087"/>
                </a:lnTo>
                <a:lnTo>
                  <a:pt x="455574" y="360043"/>
                </a:lnTo>
                <a:lnTo>
                  <a:pt x="455574" y="363793"/>
                </a:lnTo>
                <a:cubicBezTo>
                  <a:pt x="448828" y="366153"/>
                  <a:pt x="442682" y="367146"/>
                  <a:pt x="432576" y="367146"/>
                </a:cubicBezTo>
                <a:cubicBezTo>
                  <a:pt x="428016" y="367146"/>
                  <a:pt x="422257" y="366749"/>
                  <a:pt x="417698" y="365370"/>
                </a:cubicBezTo>
                <a:lnTo>
                  <a:pt x="417698" y="362017"/>
                </a:lnTo>
                <a:cubicBezTo>
                  <a:pt x="423057" y="360043"/>
                  <a:pt x="428216" y="356106"/>
                  <a:pt x="428216" y="351375"/>
                </a:cubicBezTo>
                <a:lnTo>
                  <a:pt x="428216" y="284737"/>
                </a:lnTo>
                <a:lnTo>
                  <a:pt x="415524" y="279422"/>
                </a:lnTo>
                <a:lnTo>
                  <a:pt x="415524" y="275274"/>
                </a:lnTo>
                <a:cubicBezTo>
                  <a:pt x="424443" y="272716"/>
                  <a:pt x="433563" y="271524"/>
                  <a:pt x="439122" y="271524"/>
                </a:cubicBezTo>
                <a:close/>
                <a:moveTo>
                  <a:pt x="156457" y="271524"/>
                </a:moveTo>
                <a:lnTo>
                  <a:pt x="162809" y="271524"/>
                </a:lnTo>
                <a:lnTo>
                  <a:pt x="161809" y="282179"/>
                </a:lnTo>
                <a:lnTo>
                  <a:pt x="161809" y="357087"/>
                </a:lnTo>
                <a:lnTo>
                  <a:pt x="172915" y="360043"/>
                </a:lnTo>
                <a:lnTo>
                  <a:pt x="172915" y="363793"/>
                </a:lnTo>
                <a:cubicBezTo>
                  <a:pt x="166182" y="366153"/>
                  <a:pt x="160029" y="367146"/>
                  <a:pt x="149917" y="367146"/>
                </a:cubicBezTo>
                <a:cubicBezTo>
                  <a:pt x="145351" y="367146"/>
                  <a:pt x="139598" y="366749"/>
                  <a:pt x="135039" y="365370"/>
                </a:cubicBezTo>
                <a:lnTo>
                  <a:pt x="135039" y="362017"/>
                </a:lnTo>
                <a:cubicBezTo>
                  <a:pt x="140398" y="360043"/>
                  <a:pt x="145551" y="356106"/>
                  <a:pt x="145551" y="351375"/>
                </a:cubicBezTo>
                <a:lnTo>
                  <a:pt x="145551" y="284737"/>
                </a:lnTo>
                <a:lnTo>
                  <a:pt x="132859" y="279422"/>
                </a:lnTo>
                <a:lnTo>
                  <a:pt x="132859" y="275274"/>
                </a:lnTo>
                <a:cubicBezTo>
                  <a:pt x="141785" y="272716"/>
                  <a:pt x="150904" y="271524"/>
                  <a:pt x="156457" y="271524"/>
                </a:cubicBezTo>
                <a:close/>
                <a:moveTo>
                  <a:pt x="1828438" y="271139"/>
                </a:moveTo>
                <a:cubicBezTo>
                  <a:pt x="1837757" y="271139"/>
                  <a:pt x="1846889" y="276069"/>
                  <a:pt x="1850849" y="283160"/>
                </a:cubicBezTo>
                <a:cubicBezTo>
                  <a:pt x="1856995" y="277050"/>
                  <a:pt x="1870286" y="271139"/>
                  <a:pt x="1881392" y="271139"/>
                </a:cubicBezTo>
                <a:cubicBezTo>
                  <a:pt x="1898044" y="271139"/>
                  <a:pt x="1908949" y="281186"/>
                  <a:pt x="1908949" y="302483"/>
                </a:cubicBezTo>
                <a:lnTo>
                  <a:pt x="1908949" y="357087"/>
                </a:lnTo>
                <a:lnTo>
                  <a:pt x="1919268" y="360043"/>
                </a:lnTo>
                <a:lnTo>
                  <a:pt x="1919268" y="363793"/>
                </a:lnTo>
                <a:cubicBezTo>
                  <a:pt x="1913721" y="365967"/>
                  <a:pt x="1906776" y="367146"/>
                  <a:pt x="1898243" y="367146"/>
                </a:cubicBezTo>
                <a:cubicBezTo>
                  <a:pt x="1894284" y="367146"/>
                  <a:pt x="1889324" y="366749"/>
                  <a:pt x="1885552" y="365371"/>
                </a:cubicBezTo>
                <a:lnTo>
                  <a:pt x="1885552" y="362018"/>
                </a:lnTo>
                <a:cubicBezTo>
                  <a:pt x="1890511" y="359844"/>
                  <a:pt x="1892697" y="356106"/>
                  <a:pt x="1892697" y="349003"/>
                </a:cubicBezTo>
                <a:lnTo>
                  <a:pt x="1892697" y="310568"/>
                </a:lnTo>
                <a:cubicBezTo>
                  <a:pt x="1892697" y="292623"/>
                  <a:pt x="1884765" y="284737"/>
                  <a:pt x="1872472" y="284737"/>
                </a:cubicBezTo>
                <a:cubicBezTo>
                  <a:pt x="1865327" y="284737"/>
                  <a:pt x="1858581" y="286513"/>
                  <a:pt x="1853434" y="289270"/>
                </a:cubicBezTo>
                <a:cubicBezTo>
                  <a:pt x="1854221" y="293418"/>
                  <a:pt x="1854621" y="298932"/>
                  <a:pt x="1854621" y="304060"/>
                </a:cubicBezTo>
                <a:lnTo>
                  <a:pt x="1854621" y="357087"/>
                </a:lnTo>
                <a:lnTo>
                  <a:pt x="1864927" y="360043"/>
                </a:lnTo>
                <a:lnTo>
                  <a:pt x="1864927" y="363793"/>
                </a:lnTo>
                <a:cubicBezTo>
                  <a:pt x="1859381" y="365967"/>
                  <a:pt x="1852635" y="367146"/>
                  <a:pt x="1844103" y="367146"/>
                </a:cubicBezTo>
                <a:cubicBezTo>
                  <a:pt x="1839943" y="367146"/>
                  <a:pt x="1835184" y="366749"/>
                  <a:pt x="1831224" y="365371"/>
                </a:cubicBezTo>
                <a:lnTo>
                  <a:pt x="1831224" y="362018"/>
                </a:lnTo>
                <a:cubicBezTo>
                  <a:pt x="1836170" y="359844"/>
                  <a:pt x="1838357" y="356106"/>
                  <a:pt x="1838357" y="349003"/>
                </a:cubicBezTo>
                <a:lnTo>
                  <a:pt x="1838357" y="312729"/>
                </a:lnTo>
                <a:cubicBezTo>
                  <a:pt x="1838357" y="290847"/>
                  <a:pt x="1831811" y="284737"/>
                  <a:pt x="1819519" y="284737"/>
                </a:cubicBezTo>
                <a:cubicBezTo>
                  <a:pt x="1811586" y="284737"/>
                  <a:pt x="1804053" y="287494"/>
                  <a:pt x="1799881" y="290847"/>
                </a:cubicBezTo>
                <a:lnTo>
                  <a:pt x="1799881" y="357087"/>
                </a:lnTo>
                <a:lnTo>
                  <a:pt x="1810986" y="360043"/>
                </a:lnTo>
                <a:lnTo>
                  <a:pt x="1810986" y="363793"/>
                </a:lnTo>
                <a:cubicBezTo>
                  <a:pt x="1804053" y="366153"/>
                  <a:pt x="1797895" y="367146"/>
                  <a:pt x="1787989" y="367146"/>
                </a:cubicBezTo>
                <a:cubicBezTo>
                  <a:pt x="1783229" y="367146"/>
                  <a:pt x="1777670" y="366749"/>
                  <a:pt x="1773110" y="365371"/>
                </a:cubicBezTo>
                <a:lnTo>
                  <a:pt x="1773110" y="362018"/>
                </a:lnTo>
                <a:cubicBezTo>
                  <a:pt x="1778270" y="360043"/>
                  <a:pt x="1783629" y="356106"/>
                  <a:pt x="1783629" y="351375"/>
                </a:cubicBezTo>
                <a:lnTo>
                  <a:pt x="1783629" y="284737"/>
                </a:lnTo>
                <a:lnTo>
                  <a:pt x="1770737" y="279422"/>
                </a:lnTo>
                <a:lnTo>
                  <a:pt x="1770737" y="275076"/>
                </a:lnTo>
                <a:cubicBezTo>
                  <a:pt x="1779856" y="272517"/>
                  <a:pt x="1788776" y="271524"/>
                  <a:pt x="1794534" y="271524"/>
                </a:cubicBezTo>
                <a:lnTo>
                  <a:pt x="1799294" y="271524"/>
                </a:lnTo>
                <a:lnTo>
                  <a:pt x="1799294" y="282179"/>
                </a:lnTo>
                <a:cubicBezTo>
                  <a:pt x="1806227" y="275473"/>
                  <a:pt x="1816745" y="271139"/>
                  <a:pt x="1828438" y="271139"/>
                </a:cubicBezTo>
                <a:close/>
                <a:moveTo>
                  <a:pt x="1271355" y="271139"/>
                </a:moveTo>
                <a:cubicBezTo>
                  <a:pt x="1287819" y="271139"/>
                  <a:pt x="1299125" y="281583"/>
                  <a:pt x="1299125" y="301887"/>
                </a:cubicBezTo>
                <a:lnTo>
                  <a:pt x="1299125" y="357087"/>
                </a:lnTo>
                <a:lnTo>
                  <a:pt x="1309431" y="360043"/>
                </a:lnTo>
                <a:lnTo>
                  <a:pt x="1309431" y="363793"/>
                </a:lnTo>
                <a:cubicBezTo>
                  <a:pt x="1304084" y="365967"/>
                  <a:pt x="1297138" y="367146"/>
                  <a:pt x="1288606" y="367146"/>
                </a:cubicBezTo>
                <a:cubicBezTo>
                  <a:pt x="1284446" y="367146"/>
                  <a:pt x="1279687" y="366749"/>
                  <a:pt x="1275714" y="365371"/>
                </a:cubicBezTo>
                <a:lnTo>
                  <a:pt x="1275714" y="362018"/>
                </a:lnTo>
                <a:cubicBezTo>
                  <a:pt x="1280674" y="359844"/>
                  <a:pt x="1282860" y="356106"/>
                  <a:pt x="1282860" y="349003"/>
                </a:cubicBezTo>
                <a:lnTo>
                  <a:pt x="1282860" y="311350"/>
                </a:lnTo>
                <a:cubicBezTo>
                  <a:pt x="1282860" y="292039"/>
                  <a:pt x="1274728" y="284737"/>
                  <a:pt x="1263023" y="284737"/>
                </a:cubicBezTo>
                <a:cubicBezTo>
                  <a:pt x="1254890" y="284737"/>
                  <a:pt x="1246970" y="287494"/>
                  <a:pt x="1242598" y="290847"/>
                </a:cubicBezTo>
                <a:lnTo>
                  <a:pt x="1242598" y="357087"/>
                </a:lnTo>
                <a:lnTo>
                  <a:pt x="1253703" y="360043"/>
                </a:lnTo>
                <a:lnTo>
                  <a:pt x="1253703" y="363793"/>
                </a:lnTo>
                <a:cubicBezTo>
                  <a:pt x="1246970" y="366153"/>
                  <a:pt x="1240624" y="367146"/>
                  <a:pt x="1230706" y="367146"/>
                </a:cubicBezTo>
                <a:cubicBezTo>
                  <a:pt x="1225946" y="367146"/>
                  <a:pt x="1220387" y="366749"/>
                  <a:pt x="1215827" y="365371"/>
                </a:cubicBezTo>
                <a:lnTo>
                  <a:pt x="1215827" y="362018"/>
                </a:lnTo>
                <a:cubicBezTo>
                  <a:pt x="1220987" y="360043"/>
                  <a:pt x="1226333" y="356106"/>
                  <a:pt x="1226333" y="351375"/>
                </a:cubicBezTo>
                <a:lnTo>
                  <a:pt x="1226333" y="284737"/>
                </a:lnTo>
                <a:lnTo>
                  <a:pt x="1213454" y="279422"/>
                </a:lnTo>
                <a:lnTo>
                  <a:pt x="1213454" y="275076"/>
                </a:lnTo>
                <a:cubicBezTo>
                  <a:pt x="1222573" y="272517"/>
                  <a:pt x="1231493" y="271524"/>
                  <a:pt x="1237251" y="271524"/>
                </a:cubicBezTo>
                <a:lnTo>
                  <a:pt x="1242011" y="271524"/>
                </a:lnTo>
                <a:lnTo>
                  <a:pt x="1242011" y="282179"/>
                </a:lnTo>
                <a:cubicBezTo>
                  <a:pt x="1248744" y="275473"/>
                  <a:pt x="1259850" y="271139"/>
                  <a:pt x="1271355" y="271139"/>
                </a:cubicBezTo>
                <a:close/>
                <a:moveTo>
                  <a:pt x="741879" y="271139"/>
                </a:moveTo>
                <a:cubicBezTo>
                  <a:pt x="758343" y="271139"/>
                  <a:pt x="769649" y="281583"/>
                  <a:pt x="769649" y="301887"/>
                </a:cubicBezTo>
                <a:lnTo>
                  <a:pt x="769649" y="357087"/>
                </a:lnTo>
                <a:lnTo>
                  <a:pt x="779955" y="360043"/>
                </a:lnTo>
                <a:lnTo>
                  <a:pt x="779955" y="363793"/>
                </a:lnTo>
                <a:cubicBezTo>
                  <a:pt x="774595" y="365967"/>
                  <a:pt x="767662" y="367146"/>
                  <a:pt x="759130" y="367146"/>
                </a:cubicBezTo>
                <a:cubicBezTo>
                  <a:pt x="754970" y="367146"/>
                  <a:pt x="750211" y="366749"/>
                  <a:pt x="746238" y="365371"/>
                </a:cubicBezTo>
                <a:lnTo>
                  <a:pt x="746238" y="362018"/>
                </a:lnTo>
                <a:cubicBezTo>
                  <a:pt x="751198" y="359844"/>
                  <a:pt x="753384" y="356106"/>
                  <a:pt x="753384" y="349003"/>
                </a:cubicBezTo>
                <a:lnTo>
                  <a:pt x="753384" y="311350"/>
                </a:lnTo>
                <a:cubicBezTo>
                  <a:pt x="753384" y="292039"/>
                  <a:pt x="745252" y="284737"/>
                  <a:pt x="733547" y="284737"/>
                </a:cubicBezTo>
                <a:cubicBezTo>
                  <a:pt x="725427" y="284737"/>
                  <a:pt x="717482" y="287494"/>
                  <a:pt x="713122" y="290847"/>
                </a:cubicBezTo>
                <a:lnTo>
                  <a:pt x="713122" y="357087"/>
                </a:lnTo>
                <a:lnTo>
                  <a:pt x="724227" y="360043"/>
                </a:lnTo>
                <a:lnTo>
                  <a:pt x="724227" y="363793"/>
                </a:lnTo>
                <a:cubicBezTo>
                  <a:pt x="717482" y="366153"/>
                  <a:pt x="711136" y="367146"/>
                  <a:pt x="701230" y="367146"/>
                </a:cubicBezTo>
                <a:cubicBezTo>
                  <a:pt x="696470" y="367146"/>
                  <a:pt x="690911" y="366749"/>
                  <a:pt x="686351" y="365371"/>
                </a:cubicBezTo>
                <a:lnTo>
                  <a:pt x="686351" y="362018"/>
                </a:lnTo>
                <a:cubicBezTo>
                  <a:pt x="691511" y="360043"/>
                  <a:pt x="696870" y="356106"/>
                  <a:pt x="696870" y="351375"/>
                </a:cubicBezTo>
                <a:lnTo>
                  <a:pt x="696870" y="284737"/>
                </a:lnTo>
                <a:lnTo>
                  <a:pt x="683978" y="279422"/>
                </a:lnTo>
                <a:lnTo>
                  <a:pt x="683978" y="275076"/>
                </a:lnTo>
                <a:cubicBezTo>
                  <a:pt x="693097" y="272517"/>
                  <a:pt x="702017" y="271524"/>
                  <a:pt x="707775" y="271524"/>
                </a:cubicBezTo>
                <a:lnTo>
                  <a:pt x="712535" y="271524"/>
                </a:lnTo>
                <a:lnTo>
                  <a:pt x="712535" y="282179"/>
                </a:lnTo>
                <a:cubicBezTo>
                  <a:pt x="719268" y="275473"/>
                  <a:pt x="730374" y="271139"/>
                  <a:pt x="741879" y="271139"/>
                </a:cubicBezTo>
                <a:close/>
                <a:moveTo>
                  <a:pt x="526453" y="271139"/>
                </a:moveTo>
                <a:cubicBezTo>
                  <a:pt x="535772" y="271139"/>
                  <a:pt x="544904" y="276069"/>
                  <a:pt x="548864" y="283160"/>
                </a:cubicBezTo>
                <a:cubicBezTo>
                  <a:pt x="555010" y="277050"/>
                  <a:pt x="568301" y="271139"/>
                  <a:pt x="579407" y="271139"/>
                </a:cubicBezTo>
                <a:cubicBezTo>
                  <a:pt x="596059" y="271139"/>
                  <a:pt x="606977" y="281186"/>
                  <a:pt x="606977" y="302483"/>
                </a:cubicBezTo>
                <a:lnTo>
                  <a:pt x="606977" y="357087"/>
                </a:lnTo>
                <a:lnTo>
                  <a:pt x="617283" y="360043"/>
                </a:lnTo>
                <a:lnTo>
                  <a:pt x="617283" y="363793"/>
                </a:lnTo>
                <a:cubicBezTo>
                  <a:pt x="611724" y="365967"/>
                  <a:pt x="604791" y="367146"/>
                  <a:pt x="596258" y="367146"/>
                </a:cubicBezTo>
                <a:cubicBezTo>
                  <a:pt x="592299" y="367146"/>
                  <a:pt x="587339" y="366749"/>
                  <a:pt x="583567" y="365371"/>
                </a:cubicBezTo>
                <a:lnTo>
                  <a:pt x="583567" y="362018"/>
                </a:lnTo>
                <a:cubicBezTo>
                  <a:pt x="588526" y="359844"/>
                  <a:pt x="590712" y="356106"/>
                  <a:pt x="590712" y="349003"/>
                </a:cubicBezTo>
                <a:lnTo>
                  <a:pt x="590712" y="310568"/>
                </a:lnTo>
                <a:cubicBezTo>
                  <a:pt x="590712" y="292623"/>
                  <a:pt x="582780" y="284737"/>
                  <a:pt x="570475" y="284737"/>
                </a:cubicBezTo>
                <a:cubicBezTo>
                  <a:pt x="563342" y="284737"/>
                  <a:pt x="556596" y="286513"/>
                  <a:pt x="551437" y="289270"/>
                </a:cubicBezTo>
                <a:cubicBezTo>
                  <a:pt x="552236" y="293418"/>
                  <a:pt x="552636" y="298932"/>
                  <a:pt x="552636" y="304060"/>
                </a:cubicBezTo>
                <a:lnTo>
                  <a:pt x="552636" y="357087"/>
                </a:lnTo>
                <a:lnTo>
                  <a:pt x="562942" y="360043"/>
                </a:lnTo>
                <a:lnTo>
                  <a:pt x="562942" y="363793"/>
                </a:lnTo>
                <a:cubicBezTo>
                  <a:pt x="557396" y="365967"/>
                  <a:pt x="550650" y="367146"/>
                  <a:pt x="542118" y="367146"/>
                </a:cubicBezTo>
                <a:cubicBezTo>
                  <a:pt x="537958" y="367146"/>
                  <a:pt x="533199" y="366749"/>
                  <a:pt x="529226" y="365371"/>
                </a:cubicBezTo>
                <a:lnTo>
                  <a:pt x="529226" y="362018"/>
                </a:lnTo>
                <a:cubicBezTo>
                  <a:pt x="534185" y="359844"/>
                  <a:pt x="536372" y="356106"/>
                  <a:pt x="536372" y="349003"/>
                </a:cubicBezTo>
                <a:lnTo>
                  <a:pt x="536372" y="312729"/>
                </a:lnTo>
                <a:cubicBezTo>
                  <a:pt x="536372" y="290847"/>
                  <a:pt x="529826" y="284737"/>
                  <a:pt x="517534" y="284737"/>
                </a:cubicBezTo>
                <a:cubicBezTo>
                  <a:pt x="509601" y="284737"/>
                  <a:pt x="502068" y="287494"/>
                  <a:pt x="497896" y="290847"/>
                </a:cubicBezTo>
                <a:lnTo>
                  <a:pt x="497896" y="357087"/>
                </a:lnTo>
                <a:lnTo>
                  <a:pt x="509001" y="360043"/>
                </a:lnTo>
                <a:lnTo>
                  <a:pt x="509001" y="363793"/>
                </a:lnTo>
                <a:cubicBezTo>
                  <a:pt x="502068" y="366153"/>
                  <a:pt x="495922" y="367146"/>
                  <a:pt x="486004" y="367146"/>
                </a:cubicBezTo>
                <a:cubicBezTo>
                  <a:pt x="481244" y="367146"/>
                  <a:pt x="475685" y="366749"/>
                  <a:pt x="471125" y="365371"/>
                </a:cubicBezTo>
                <a:lnTo>
                  <a:pt x="471125" y="362018"/>
                </a:lnTo>
                <a:cubicBezTo>
                  <a:pt x="476285" y="360043"/>
                  <a:pt x="481631" y="356106"/>
                  <a:pt x="481631" y="351375"/>
                </a:cubicBezTo>
                <a:lnTo>
                  <a:pt x="481631" y="284737"/>
                </a:lnTo>
                <a:lnTo>
                  <a:pt x="468752" y="279422"/>
                </a:lnTo>
                <a:lnTo>
                  <a:pt x="468752" y="275076"/>
                </a:lnTo>
                <a:cubicBezTo>
                  <a:pt x="477871" y="272517"/>
                  <a:pt x="486791" y="271524"/>
                  <a:pt x="492549" y="271524"/>
                </a:cubicBezTo>
                <a:lnTo>
                  <a:pt x="497309" y="271524"/>
                </a:lnTo>
                <a:lnTo>
                  <a:pt x="497309" y="282179"/>
                </a:lnTo>
                <a:cubicBezTo>
                  <a:pt x="504242" y="275473"/>
                  <a:pt x="514760" y="271139"/>
                  <a:pt x="526453" y="271139"/>
                </a:cubicBezTo>
                <a:close/>
                <a:moveTo>
                  <a:pt x="395187" y="270543"/>
                </a:moveTo>
                <a:cubicBezTo>
                  <a:pt x="402132" y="270543"/>
                  <a:pt x="405505" y="273499"/>
                  <a:pt x="405505" y="279025"/>
                </a:cubicBezTo>
                <a:cubicBezTo>
                  <a:pt x="405505" y="282763"/>
                  <a:pt x="404306" y="287109"/>
                  <a:pt x="402332" y="290847"/>
                </a:cubicBezTo>
                <a:cubicBezTo>
                  <a:pt x="398559" y="287892"/>
                  <a:pt x="394200" y="286314"/>
                  <a:pt x="390027" y="286314"/>
                </a:cubicBezTo>
                <a:cubicBezTo>
                  <a:pt x="383881" y="286314"/>
                  <a:pt x="378135" y="289071"/>
                  <a:pt x="372576" y="294399"/>
                </a:cubicBezTo>
                <a:lnTo>
                  <a:pt x="372576" y="357087"/>
                </a:lnTo>
                <a:lnTo>
                  <a:pt x="386267" y="360043"/>
                </a:lnTo>
                <a:lnTo>
                  <a:pt x="386267" y="363793"/>
                </a:lnTo>
                <a:cubicBezTo>
                  <a:pt x="379522" y="366153"/>
                  <a:pt x="372976" y="367146"/>
                  <a:pt x="361670" y="367146"/>
                </a:cubicBezTo>
                <a:cubicBezTo>
                  <a:pt x="355924" y="367146"/>
                  <a:pt x="350365" y="366749"/>
                  <a:pt x="345805" y="365371"/>
                </a:cubicBezTo>
                <a:lnTo>
                  <a:pt x="345805" y="362018"/>
                </a:lnTo>
                <a:cubicBezTo>
                  <a:pt x="350965" y="360043"/>
                  <a:pt x="356311" y="356106"/>
                  <a:pt x="356311" y="351375"/>
                </a:cubicBezTo>
                <a:lnTo>
                  <a:pt x="356311" y="284737"/>
                </a:lnTo>
                <a:lnTo>
                  <a:pt x="343432" y="279422"/>
                </a:lnTo>
                <a:lnTo>
                  <a:pt x="343432" y="275076"/>
                </a:lnTo>
                <a:cubicBezTo>
                  <a:pt x="352551" y="272518"/>
                  <a:pt x="361471" y="271524"/>
                  <a:pt x="367229" y="271524"/>
                </a:cubicBezTo>
                <a:lnTo>
                  <a:pt x="371989" y="271524"/>
                </a:lnTo>
                <a:lnTo>
                  <a:pt x="371989" y="285333"/>
                </a:lnTo>
                <a:lnTo>
                  <a:pt x="372176" y="285333"/>
                </a:lnTo>
                <a:lnTo>
                  <a:pt x="377735" y="279224"/>
                </a:lnTo>
                <a:cubicBezTo>
                  <a:pt x="383094" y="273499"/>
                  <a:pt x="388441" y="270543"/>
                  <a:pt x="395187" y="270543"/>
                </a:cubicBezTo>
                <a:close/>
                <a:moveTo>
                  <a:pt x="1608378" y="270344"/>
                </a:moveTo>
                <a:cubicBezTo>
                  <a:pt x="1624443" y="270344"/>
                  <a:pt x="1629789" y="275473"/>
                  <a:pt x="1629789" y="281980"/>
                </a:cubicBezTo>
                <a:cubicBezTo>
                  <a:pt x="1629789" y="285731"/>
                  <a:pt x="1628802" y="289071"/>
                  <a:pt x="1627416" y="292225"/>
                </a:cubicBezTo>
                <a:cubicBezTo>
                  <a:pt x="1619883" y="286314"/>
                  <a:pt x="1612738" y="283160"/>
                  <a:pt x="1604405" y="283160"/>
                </a:cubicBezTo>
                <a:cubicBezTo>
                  <a:pt x="1590727" y="283160"/>
                  <a:pt x="1579022" y="296572"/>
                  <a:pt x="1579022" y="319434"/>
                </a:cubicBezTo>
                <a:cubicBezTo>
                  <a:pt x="1579022" y="342893"/>
                  <a:pt x="1591526" y="354728"/>
                  <a:pt x="1606991" y="354728"/>
                </a:cubicBezTo>
                <a:cubicBezTo>
                  <a:pt x="1614724" y="354728"/>
                  <a:pt x="1623443" y="351375"/>
                  <a:pt x="1629602" y="346842"/>
                </a:cubicBezTo>
                <a:cubicBezTo>
                  <a:pt x="1630189" y="348022"/>
                  <a:pt x="1630589" y="349996"/>
                  <a:pt x="1630589" y="351772"/>
                </a:cubicBezTo>
                <a:cubicBezTo>
                  <a:pt x="1630589" y="361036"/>
                  <a:pt x="1620470" y="368326"/>
                  <a:pt x="1601632" y="368326"/>
                </a:cubicBezTo>
                <a:cubicBezTo>
                  <a:pt x="1580021" y="368326"/>
                  <a:pt x="1561770" y="350381"/>
                  <a:pt x="1561770" y="322986"/>
                </a:cubicBezTo>
                <a:cubicBezTo>
                  <a:pt x="1561770" y="290648"/>
                  <a:pt x="1582195" y="270344"/>
                  <a:pt x="1608378" y="270344"/>
                </a:cubicBezTo>
                <a:close/>
                <a:moveTo>
                  <a:pt x="308741" y="270344"/>
                </a:moveTo>
                <a:cubicBezTo>
                  <a:pt x="324806" y="270344"/>
                  <a:pt x="330152" y="275473"/>
                  <a:pt x="330152" y="281980"/>
                </a:cubicBezTo>
                <a:cubicBezTo>
                  <a:pt x="330152" y="285731"/>
                  <a:pt x="329165" y="289071"/>
                  <a:pt x="327779" y="292225"/>
                </a:cubicBezTo>
                <a:cubicBezTo>
                  <a:pt x="320246" y="286314"/>
                  <a:pt x="313101" y="283160"/>
                  <a:pt x="304768" y="283160"/>
                </a:cubicBezTo>
                <a:cubicBezTo>
                  <a:pt x="291090" y="283160"/>
                  <a:pt x="279385" y="296572"/>
                  <a:pt x="279385" y="319434"/>
                </a:cubicBezTo>
                <a:cubicBezTo>
                  <a:pt x="279385" y="342893"/>
                  <a:pt x="291877" y="354728"/>
                  <a:pt x="307354" y="354728"/>
                </a:cubicBezTo>
                <a:cubicBezTo>
                  <a:pt x="315087" y="354728"/>
                  <a:pt x="323806" y="351375"/>
                  <a:pt x="329952" y="346842"/>
                </a:cubicBezTo>
                <a:cubicBezTo>
                  <a:pt x="330552" y="348022"/>
                  <a:pt x="330952" y="349996"/>
                  <a:pt x="330952" y="351772"/>
                </a:cubicBezTo>
                <a:cubicBezTo>
                  <a:pt x="330952" y="361036"/>
                  <a:pt x="320833" y="368326"/>
                  <a:pt x="301995" y="368326"/>
                </a:cubicBezTo>
                <a:cubicBezTo>
                  <a:pt x="280384" y="368326"/>
                  <a:pt x="262133" y="350381"/>
                  <a:pt x="262133" y="322986"/>
                </a:cubicBezTo>
                <a:cubicBezTo>
                  <a:pt x="262133" y="290648"/>
                  <a:pt x="282558" y="270344"/>
                  <a:pt x="308741" y="270344"/>
                </a:cubicBezTo>
                <a:close/>
                <a:moveTo>
                  <a:pt x="1972897" y="270145"/>
                </a:moveTo>
                <a:cubicBezTo>
                  <a:pt x="1994321" y="270145"/>
                  <a:pt x="2007212" y="284339"/>
                  <a:pt x="2007212" y="307016"/>
                </a:cubicBezTo>
                <a:cubicBezTo>
                  <a:pt x="2007212" y="310766"/>
                  <a:pt x="2007212" y="314703"/>
                  <a:pt x="2007012" y="319633"/>
                </a:cubicBezTo>
                <a:lnTo>
                  <a:pt x="1948500" y="319633"/>
                </a:lnTo>
                <a:cubicBezTo>
                  <a:pt x="1948500" y="341713"/>
                  <a:pt x="1961391" y="354529"/>
                  <a:pt x="1977856" y="354529"/>
                </a:cubicBezTo>
                <a:cubicBezTo>
                  <a:pt x="1987575" y="354529"/>
                  <a:pt x="1998281" y="351176"/>
                  <a:pt x="2005813" y="346047"/>
                </a:cubicBezTo>
                <a:cubicBezTo>
                  <a:pt x="2006213" y="347040"/>
                  <a:pt x="2006613" y="349201"/>
                  <a:pt x="2006613" y="351176"/>
                </a:cubicBezTo>
                <a:cubicBezTo>
                  <a:pt x="2006613" y="360042"/>
                  <a:pt x="1993521" y="368326"/>
                  <a:pt x="1972497" y="368326"/>
                </a:cubicBezTo>
                <a:cubicBezTo>
                  <a:pt x="1949899" y="368326"/>
                  <a:pt x="1931448" y="350778"/>
                  <a:pt x="1931448" y="323184"/>
                </a:cubicBezTo>
                <a:cubicBezTo>
                  <a:pt x="1931448" y="288885"/>
                  <a:pt x="1952272" y="270145"/>
                  <a:pt x="1972897" y="270145"/>
                </a:cubicBezTo>
                <a:close/>
                <a:moveTo>
                  <a:pt x="1509529" y="270145"/>
                </a:moveTo>
                <a:cubicBezTo>
                  <a:pt x="1529566" y="270145"/>
                  <a:pt x="1541458" y="280204"/>
                  <a:pt x="1541458" y="296572"/>
                </a:cubicBezTo>
                <a:cubicBezTo>
                  <a:pt x="1541458" y="300906"/>
                  <a:pt x="1540859" y="310766"/>
                  <a:pt x="1540659" y="316478"/>
                </a:cubicBezTo>
                <a:lnTo>
                  <a:pt x="1540072" y="348419"/>
                </a:lnTo>
                <a:cubicBezTo>
                  <a:pt x="1541458" y="351970"/>
                  <a:pt x="1544431" y="355708"/>
                  <a:pt x="1548004" y="358465"/>
                </a:cubicBezTo>
                <a:cubicBezTo>
                  <a:pt x="1545031" y="362017"/>
                  <a:pt x="1539672" y="365966"/>
                  <a:pt x="1534513" y="368524"/>
                </a:cubicBezTo>
                <a:cubicBezTo>
                  <a:pt x="1530753" y="366152"/>
                  <a:pt x="1527779" y="362998"/>
                  <a:pt x="1525393" y="358863"/>
                </a:cubicBezTo>
                <a:cubicBezTo>
                  <a:pt x="1519847" y="364190"/>
                  <a:pt x="1509129" y="368326"/>
                  <a:pt x="1498623" y="368326"/>
                </a:cubicBezTo>
                <a:cubicBezTo>
                  <a:pt x="1483745" y="368326"/>
                  <a:pt x="1473439" y="359061"/>
                  <a:pt x="1473439" y="346444"/>
                </a:cubicBezTo>
                <a:cubicBezTo>
                  <a:pt x="1473439" y="329096"/>
                  <a:pt x="1492477" y="314305"/>
                  <a:pt x="1524994" y="314305"/>
                </a:cubicBezTo>
                <a:lnTo>
                  <a:pt x="1524994" y="308990"/>
                </a:lnTo>
                <a:cubicBezTo>
                  <a:pt x="1524994" y="287692"/>
                  <a:pt x="1519847" y="283160"/>
                  <a:pt x="1507355" y="283160"/>
                </a:cubicBezTo>
                <a:cubicBezTo>
                  <a:pt x="1496437" y="283160"/>
                  <a:pt x="1485931" y="287692"/>
                  <a:pt x="1477599" y="295975"/>
                </a:cubicBezTo>
                <a:cubicBezTo>
                  <a:pt x="1477199" y="294001"/>
                  <a:pt x="1477012" y="292225"/>
                  <a:pt x="1477012" y="290064"/>
                </a:cubicBezTo>
                <a:cubicBezTo>
                  <a:pt x="1477012" y="277447"/>
                  <a:pt x="1486331" y="270145"/>
                  <a:pt x="1509529" y="270145"/>
                </a:cubicBezTo>
                <a:close/>
                <a:moveTo>
                  <a:pt x="1166784" y="270145"/>
                </a:moveTo>
                <a:cubicBezTo>
                  <a:pt x="1188208" y="270145"/>
                  <a:pt x="1201099" y="284339"/>
                  <a:pt x="1201099" y="307016"/>
                </a:cubicBezTo>
                <a:cubicBezTo>
                  <a:pt x="1201099" y="310766"/>
                  <a:pt x="1201099" y="314703"/>
                  <a:pt x="1200899" y="319633"/>
                </a:cubicBezTo>
                <a:lnTo>
                  <a:pt x="1142387" y="319633"/>
                </a:lnTo>
                <a:cubicBezTo>
                  <a:pt x="1142387" y="341713"/>
                  <a:pt x="1155278" y="354529"/>
                  <a:pt x="1171743" y="354529"/>
                </a:cubicBezTo>
                <a:cubicBezTo>
                  <a:pt x="1181462" y="354529"/>
                  <a:pt x="1192168" y="351176"/>
                  <a:pt x="1199700" y="346047"/>
                </a:cubicBezTo>
                <a:cubicBezTo>
                  <a:pt x="1200100" y="347040"/>
                  <a:pt x="1200500" y="349201"/>
                  <a:pt x="1200500" y="351176"/>
                </a:cubicBezTo>
                <a:cubicBezTo>
                  <a:pt x="1200500" y="360042"/>
                  <a:pt x="1187408" y="368326"/>
                  <a:pt x="1166384" y="368326"/>
                </a:cubicBezTo>
                <a:cubicBezTo>
                  <a:pt x="1143786" y="368326"/>
                  <a:pt x="1125335" y="350778"/>
                  <a:pt x="1125335" y="323184"/>
                </a:cubicBezTo>
                <a:cubicBezTo>
                  <a:pt x="1125335" y="288885"/>
                  <a:pt x="1146159" y="270145"/>
                  <a:pt x="1166784" y="270145"/>
                </a:cubicBezTo>
                <a:close/>
                <a:moveTo>
                  <a:pt x="1038103" y="270145"/>
                </a:moveTo>
                <a:cubicBezTo>
                  <a:pt x="1059527" y="270145"/>
                  <a:pt x="1072406" y="284339"/>
                  <a:pt x="1072406" y="307016"/>
                </a:cubicBezTo>
                <a:cubicBezTo>
                  <a:pt x="1072406" y="310766"/>
                  <a:pt x="1072406" y="314703"/>
                  <a:pt x="1072218" y="319633"/>
                </a:cubicBezTo>
                <a:lnTo>
                  <a:pt x="1013718" y="319633"/>
                </a:lnTo>
                <a:cubicBezTo>
                  <a:pt x="1013718" y="341713"/>
                  <a:pt x="1026597" y="354529"/>
                  <a:pt x="1043062" y="354529"/>
                </a:cubicBezTo>
                <a:cubicBezTo>
                  <a:pt x="1052781" y="354529"/>
                  <a:pt x="1063487" y="351176"/>
                  <a:pt x="1071019" y="346047"/>
                </a:cubicBezTo>
                <a:cubicBezTo>
                  <a:pt x="1071419" y="347040"/>
                  <a:pt x="1071819" y="349201"/>
                  <a:pt x="1071819" y="351176"/>
                </a:cubicBezTo>
                <a:cubicBezTo>
                  <a:pt x="1071819" y="360042"/>
                  <a:pt x="1058727" y="368326"/>
                  <a:pt x="1037703" y="368326"/>
                </a:cubicBezTo>
                <a:cubicBezTo>
                  <a:pt x="1015105" y="368326"/>
                  <a:pt x="996654" y="350778"/>
                  <a:pt x="996654" y="323184"/>
                </a:cubicBezTo>
                <a:cubicBezTo>
                  <a:pt x="996654" y="288885"/>
                  <a:pt x="1017478" y="270145"/>
                  <a:pt x="1038103" y="270145"/>
                </a:cubicBezTo>
                <a:close/>
                <a:moveTo>
                  <a:pt x="828512" y="270145"/>
                </a:moveTo>
                <a:cubicBezTo>
                  <a:pt x="848549" y="270145"/>
                  <a:pt x="860441" y="280204"/>
                  <a:pt x="860441" y="296572"/>
                </a:cubicBezTo>
                <a:cubicBezTo>
                  <a:pt x="860441" y="300906"/>
                  <a:pt x="859842" y="310766"/>
                  <a:pt x="859642" y="316478"/>
                </a:cubicBezTo>
                <a:lnTo>
                  <a:pt x="859055" y="348419"/>
                </a:lnTo>
                <a:cubicBezTo>
                  <a:pt x="860441" y="351970"/>
                  <a:pt x="863414" y="355708"/>
                  <a:pt x="866987" y="358465"/>
                </a:cubicBezTo>
                <a:cubicBezTo>
                  <a:pt x="864014" y="362017"/>
                  <a:pt x="858655" y="365966"/>
                  <a:pt x="853496" y="368524"/>
                </a:cubicBezTo>
                <a:cubicBezTo>
                  <a:pt x="849736" y="366152"/>
                  <a:pt x="846762" y="362998"/>
                  <a:pt x="844376" y="358863"/>
                </a:cubicBezTo>
                <a:cubicBezTo>
                  <a:pt x="838830" y="364190"/>
                  <a:pt x="828112" y="368326"/>
                  <a:pt x="817606" y="368326"/>
                </a:cubicBezTo>
                <a:cubicBezTo>
                  <a:pt x="802728" y="368326"/>
                  <a:pt x="792422" y="359061"/>
                  <a:pt x="792422" y="346444"/>
                </a:cubicBezTo>
                <a:cubicBezTo>
                  <a:pt x="792422" y="329096"/>
                  <a:pt x="811460" y="314305"/>
                  <a:pt x="843977" y="314305"/>
                </a:cubicBezTo>
                <a:lnTo>
                  <a:pt x="843977" y="308990"/>
                </a:lnTo>
                <a:cubicBezTo>
                  <a:pt x="843977" y="287692"/>
                  <a:pt x="838830" y="283160"/>
                  <a:pt x="826338" y="283160"/>
                </a:cubicBezTo>
                <a:cubicBezTo>
                  <a:pt x="815420" y="283160"/>
                  <a:pt x="804914" y="287692"/>
                  <a:pt x="796582" y="295975"/>
                </a:cubicBezTo>
                <a:cubicBezTo>
                  <a:pt x="796182" y="294001"/>
                  <a:pt x="795995" y="292225"/>
                  <a:pt x="795995" y="290064"/>
                </a:cubicBezTo>
                <a:cubicBezTo>
                  <a:pt x="795995" y="277447"/>
                  <a:pt x="805314" y="270145"/>
                  <a:pt x="828512" y="270145"/>
                </a:cubicBezTo>
                <a:close/>
                <a:moveTo>
                  <a:pt x="1733186" y="269959"/>
                </a:moveTo>
                <a:cubicBezTo>
                  <a:pt x="1749051" y="269959"/>
                  <a:pt x="1755397" y="274678"/>
                  <a:pt x="1755397" y="282179"/>
                </a:cubicBezTo>
                <a:cubicBezTo>
                  <a:pt x="1755397" y="285134"/>
                  <a:pt x="1754998" y="287693"/>
                  <a:pt x="1754410" y="290450"/>
                </a:cubicBezTo>
                <a:cubicBezTo>
                  <a:pt x="1748064" y="286115"/>
                  <a:pt x="1739333" y="282961"/>
                  <a:pt x="1731800" y="282961"/>
                </a:cubicBezTo>
                <a:cubicBezTo>
                  <a:pt x="1719108" y="282961"/>
                  <a:pt x="1713162" y="288487"/>
                  <a:pt x="1713162" y="295193"/>
                </a:cubicBezTo>
                <a:cubicBezTo>
                  <a:pt x="1713162" y="302284"/>
                  <a:pt x="1716722" y="306221"/>
                  <a:pt x="1728627" y="310766"/>
                </a:cubicBezTo>
                <a:lnTo>
                  <a:pt x="1739333" y="314902"/>
                </a:lnTo>
                <a:cubicBezTo>
                  <a:pt x="1753611" y="320428"/>
                  <a:pt x="1758970" y="327717"/>
                  <a:pt x="1758970" y="339354"/>
                </a:cubicBezTo>
                <a:cubicBezTo>
                  <a:pt x="1758970" y="354529"/>
                  <a:pt x="1744292" y="368326"/>
                  <a:pt x="1722081" y="368326"/>
                </a:cubicBezTo>
                <a:cubicBezTo>
                  <a:pt x="1704630" y="368326"/>
                  <a:pt x="1696897" y="362812"/>
                  <a:pt x="1696897" y="352157"/>
                </a:cubicBezTo>
                <a:cubicBezTo>
                  <a:pt x="1696897" y="349400"/>
                  <a:pt x="1697497" y="346246"/>
                  <a:pt x="1698683" y="344073"/>
                </a:cubicBezTo>
                <a:cubicBezTo>
                  <a:pt x="1707603" y="352356"/>
                  <a:pt x="1716135" y="356503"/>
                  <a:pt x="1726641" y="356503"/>
                </a:cubicBezTo>
                <a:cubicBezTo>
                  <a:pt x="1737746" y="356503"/>
                  <a:pt x="1743505" y="351176"/>
                  <a:pt x="1743505" y="344271"/>
                </a:cubicBezTo>
                <a:cubicBezTo>
                  <a:pt x="1743505" y="337379"/>
                  <a:pt x="1739532" y="333045"/>
                  <a:pt x="1726441" y="327519"/>
                </a:cubicBezTo>
                <a:lnTo>
                  <a:pt x="1716535" y="323383"/>
                </a:lnTo>
                <a:cubicBezTo>
                  <a:pt x="1705029" y="318453"/>
                  <a:pt x="1698683" y="310170"/>
                  <a:pt x="1698683" y="298931"/>
                </a:cubicBezTo>
                <a:cubicBezTo>
                  <a:pt x="1698683" y="283359"/>
                  <a:pt x="1712562" y="269959"/>
                  <a:pt x="1733186" y="269959"/>
                </a:cubicBezTo>
                <a:close/>
                <a:moveTo>
                  <a:pt x="222883" y="269959"/>
                </a:moveTo>
                <a:cubicBezTo>
                  <a:pt x="238748" y="269959"/>
                  <a:pt x="245094" y="274678"/>
                  <a:pt x="245094" y="282179"/>
                </a:cubicBezTo>
                <a:cubicBezTo>
                  <a:pt x="245094" y="285134"/>
                  <a:pt x="244695" y="287693"/>
                  <a:pt x="244107" y="290450"/>
                </a:cubicBezTo>
                <a:cubicBezTo>
                  <a:pt x="237761" y="286115"/>
                  <a:pt x="229030" y="282961"/>
                  <a:pt x="221497" y="282961"/>
                </a:cubicBezTo>
                <a:cubicBezTo>
                  <a:pt x="208805" y="282961"/>
                  <a:pt x="202859" y="288487"/>
                  <a:pt x="202859" y="295193"/>
                </a:cubicBezTo>
                <a:cubicBezTo>
                  <a:pt x="202859" y="302284"/>
                  <a:pt x="206431" y="306221"/>
                  <a:pt x="218324" y="310766"/>
                </a:cubicBezTo>
                <a:lnTo>
                  <a:pt x="229030" y="314902"/>
                </a:lnTo>
                <a:cubicBezTo>
                  <a:pt x="243308" y="320428"/>
                  <a:pt x="248667" y="327717"/>
                  <a:pt x="248667" y="339354"/>
                </a:cubicBezTo>
                <a:cubicBezTo>
                  <a:pt x="248667" y="354529"/>
                  <a:pt x="233989" y="368326"/>
                  <a:pt x="211778" y="368326"/>
                </a:cubicBezTo>
                <a:cubicBezTo>
                  <a:pt x="194327" y="368326"/>
                  <a:pt x="186594" y="362812"/>
                  <a:pt x="186594" y="352157"/>
                </a:cubicBezTo>
                <a:cubicBezTo>
                  <a:pt x="186594" y="349400"/>
                  <a:pt x="187194" y="346246"/>
                  <a:pt x="188380" y="344073"/>
                </a:cubicBezTo>
                <a:cubicBezTo>
                  <a:pt x="197300" y="352356"/>
                  <a:pt x="205832" y="356503"/>
                  <a:pt x="216338" y="356503"/>
                </a:cubicBezTo>
                <a:cubicBezTo>
                  <a:pt x="227443" y="356503"/>
                  <a:pt x="233202" y="351176"/>
                  <a:pt x="233202" y="344271"/>
                </a:cubicBezTo>
                <a:cubicBezTo>
                  <a:pt x="233202" y="337379"/>
                  <a:pt x="229229" y="333045"/>
                  <a:pt x="216138" y="327519"/>
                </a:cubicBezTo>
                <a:lnTo>
                  <a:pt x="206232" y="323383"/>
                </a:lnTo>
                <a:cubicBezTo>
                  <a:pt x="194726" y="318453"/>
                  <a:pt x="188380" y="310170"/>
                  <a:pt x="188380" y="298931"/>
                </a:cubicBezTo>
                <a:cubicBezTo>
                  <a:pt x="188380" y="283359"/>
                  <a:pt x="202259" y="269959"/>
                  <a:pt x="222883" y="269959"/>
                </a:cubicBezTo>
                <a:close/>
                <a:moveTo>
                  <a:pt x="907636" y="256945"/>
                </a:moveTo>
                <a:lnTo>
                  <a:pt x="906836" y="274679"/>
                </a:lnTo>
                <a:lnTo>
                  <a:pt x="933020" y="274679"/>
                </a:lnTo>
                <a:lnTo>
                  <a:pt x="931620" y="285334"/>
                </a:lnTo>
                <a:lnTo>
                  <a:pt x="906237" y="285334"/>
                </a:lnTo>
                <a:lnTo>
                  <a:pt x="905849" y="310171"/>
                </a:lnTo>
                <a:cubicBezTo>
                  <a:pt x="905649" y="318454"/>
                  <a:pt x="905649" y="325942"/>
                  <a:pt x="905649" y="333232"/>
                </a:cubicBezTo>
                <a:cubicBezTo>
                  <a:pt x="905649" y="349202"/>
                  <a:pt x="910409" y="354728"/>
                  <a:pt x="917742" y="354728"/>
                </a:cubicBezTo>
                <a:cubicBezTo>
                  <a:pt x="923501" y="354728"/>
                  <a:pt x="928448" y="352754"/>
                  <a:pt x="932420" y="349599"/>
                </a:cubicBezTo>
                <a:lnTo>
                  <a:pt x="934406" y="350382"/>
                </a:lnTo>
                <a:cubicBezTo>
                  <a:pt x="933607" y="362018"/>
                  <a:pt x="926674" y="367929"/>
                  <a:pt x="912982" y="367929"/>
                </a:cubicBezTo>
                <a:cubicBezTo>
                  <a:pt x="897117" y="367929"/>
                  <a:pt x="889385" y="359658"/>
                  <a:pt x="889385" y="340534"/>
                </a:cubicBezTo>
                <a:cubicBezTo>
                  <a:pt x="889385" y="331071"/>
                  <a:pt x="889785" y="320615"/>
                  <a:pt x="889984" y="311549"/>
                </a:cubicBezTo>
                <a:lnTo>
                  <a:pt x="890572" y="285334"/>
                </a:lnTo>
                <a:lnTo>
                  <a:pt x="879666" y="285334"/>
                </a:lnTo>
                <a:lnTo>
                  <a:pt x="879666" y="278826"/>
                </a:lnTo>
                <a:lnTo>
                  <a:pt x="901090" y="257727"/>
                </a:lnTo>
                <a:close/>
                <a:moveTo>
                  <a:pt x="48188" y="250238"/>
                </a:moveTo>
                <a:cubicBezTo>
                  <a:pt x="45015" y="250238"/>
                  <a:pt x="41449" y="250437"/>
                  <a:pt x="37876" y="250835"/>
                </a:cubicBezTo>
                <a:lnTo>
                  <a:pt x="37876" y="354926"/>
                </a:lnTo>
                <a:cubicBezTo>
                  <a:pt x="41449" y="355311"/>
                  <a:pt x="44222" y="355709"/>
                  <a:pt x="47595" y="355709"/>
                </a:cubicBezTo>
                <a:cubicBezTo>
                  <a:pt x="75552" y="355709"/>
                  <a:pt x="98562" y="336199"/>
                  <a:pt x="98562" y="301105"/>
                </a:cubicBezTo>
                <a:cubicBezTo>
                  <a:pt x="98562" y="268369"/>
                  <a:pt x="76545" y="250238"/>
                  <a:pt x="48188" y="250238"/>
                </a:cubicBezTo>
                <a:close/>
                <a:moveTo>
                  <a:pt x="1401223" y="249443"/>
                </a:moveTo>
                <a:cubicBezTo>
                  <a:pt x="1398637" y="249443"/>
                  <a:pt x="1395264" y="249841"/>
                  <a:pt x="1392691" y="250238"/>
                </a:cubicBezTo>
                <a:lnTo>
                  <a:pt x="1392691" y="305438"/>
                </a:lnTo>
                <a:lnTo>
                  <a:pt x="1400423" y="305438"/>
                </a:lnTo>
                <a:cubicBezTo>
                  <a:pt x="1415888" y="305438"/>
                  <a:pt x="1428580" y="295379"/>
                  <a:pt x="1428580" y="274876"/>
                </a:cubicBezTo>
                <a:cubicBezTo>
                  <a:pt x="1428580" y="258720"/>
                  <a:pt x="1418274" y="249443"/>
                  <a:pt x="1401223" y="249443"/>
                </a:cubicBezTo>
                <a:close/>
                <a:moveTo>
                  <a:pt x="48582" y="238801"/>
                </a:moveTo>
                <a:cubicBezTo>
                  <a:pt x="90230" y="238801"/>
                  <a:pt x="117794" y="259900"/>
                  <a:pt x="117794" y="297752"/>
                </a:cubicBezTo>
                <a:cubicBezTo>
                  <a:pt x="117794" y="341117"/>
                  <a:pt x="84478" y="367345"/>
                  <a:pt x="45609" y="367345"/>
                </a:cubicBezTo>
                <a:cubicBezTo>
                  <a:pt x="29944" y="367345"/>
                  <a:pt x="21811" y="367146"/>
                  <a:pt x="9319" y="365370"/>
                </a:cubicBezTo>
                <a:lnTo>
                  <a:pt x="9319" y="361620"/>
                </a:lnTo>
                <a:cubicBezTo>
                  <a:pt x="16458" y="359459"/>
                  <a:pt x="20824" y="355709"/>
                  <a:pt x="20824" y="346643"/>
                </a:cubicBezTo>
                <a:lnTo>
                  <a:pt x="20824" y="250040"/>
                </a:lnTo>
                <a:lnTo>
                  <a:pt x="8326" y="245904"/>
                </a:lnTo>
                <a:lnTo>
                  <a:pt x="8326" y="241570"/>
                </a:lnTo>
                <a:cubicBezTo>
                  <a:pt x="21218" y="239397"/>
                  <a:pt x="32323" y="238801"/>
                  <a:pt x="48582" y="238801"/>
                </a:cubicBezTo>
                <a:close/>
                <a:moveTo>
                  <a:pt x="1402409" y="238602"/>
                </a:moveTo>
                <a:cubicBezTo>
                  <a:pt x="1432353" y="238602"/>
                  <a:pt x="1446631" y="250238"/>
                  <a:pt x="1446631" y="271921"/>
                </a:cubicBezTo>
                <a:cubicBezTo>
                  <a:pt x="1446631" y="291443"/>
                  <a:pt x="1435726" y="304259"/>
                  <a:pt x="1418074" y="309574"/>
                </a:cubicBezTo>
                <a:lnTo>
                  <a:pt x="1446032" y="346842"/>
                </a:lnTo>
                <a:cubicBezTo>
                  <a:pt x="1450791" y="353150"/>
                  <a:pt x="1457337" y="357882"/>
                  <a:pt x="1464482" y="360241"/>
                </a:cubicBezTo>
                <a:lnTo>
                  <a:pt x="1464482" y="363992"/>
                </a:lnTo>
                <a:cubicBezTo>
                  <a:pt x="1460710" y="366550"/>
                  <a:pt x="1455751" y="368326"/>
                  <a:pt x="1449405" y="368326"/>
                </a:cubicBezTo>
                <a:cubicBezTo>
                  <a:pt x="1440872" y="368326"/>
                  <a:pt x="1435326" y="364973"/>
                  <a:pt x="1428181" y="354330"/>
                </a:cubicBezTo>
                <a:lnTo>
                  <a:pt x="1402010" y="314901"/>
                </a:lnTo>
                <a:lnTo>
                  <a:pt x="1392691" y="314901"/>
                </a:lnTo>
                <a:lnTo>
                  <a:pt x="1392691" y="356503"/>
                </a:lnTo>
                <a:lnTo>
                  <a:pt x="1405183" y="359657"/>
                </a:lnTo>
                <a:lnTo>
                  <a:pt x="1405183" y="363992"/>
                </a:lnTo>
                <a:cubicBezTo>
                  <a:pt x="1398637" y="365966"/>
                  <a:pt x="1391304" y="367345"/>
                  <a:pt x="1382572" y="367345"/>
                </a:cubicBezTo>
                <a:cubicBezTo>
                  <a:pt x="1375639" y="367345"/>
                  <a:pt x="1369680" y="366748"/>
                  <a:pt x="1363934" y="365370"/>
                </a:cubicBezTo>
                <a:lnTo>
                  <a:pt x="1363934" y="361620"/>
                </a:lnTo>
                <a:cubicBezTo>
                  <a:pt x="1371666" y="359459"/>
                  <a:pt x="1375439" y="355510"/>
                  <a:pt x="1375439" y="346643"/>
                </a:cubicBezTo>
                <a:lnTo>
                  <a:pt x="1375439" y="249841"/>
                </a:lnTo>
                <a:lnTo>
                  <a:pt x="1362947" y="245904"/>
                </a:lnTo>
                <a:lnTo>
                  <a:pt x="1362947" y="241570"/>
                </a:lnTo>
                <a:cubicBezTo>
                  <a:pt x="1375439" y="239397"/>
                  <a:pt x="1386744" y="238602"/>
                  <a:pt x="1402409" y="238602"/>
                </a:cubicBezTo>
                <a:close/>
                <a:moveTo>
                  <a:pt x="1664980" y="230518"/>
                </a:moveTo>
                <a:cubicBezTo>
                  <a:pt x="1670527" y="230518"/>
                  <a:pt x="1675286" y="234666"/>
                  <a:pt x="1675286" y="241173"/>
                </a:cubicBezTo>
                <a:cubicBezTo>
                  <a:pt x="1675286" y="248065"/>
                  <a:pt x="1670527" y="253393"/>
                  <a:pt x="1664181" y="253393"/>
                </a:cubicBezTo>
                <a:cubicBezTo>
                  <a:pt x="1658234" y="253393"/>
                  <a:pt x="1653675" y="248661"/>
                  <a:pt x="1653675" y="242154"/>
                </a:cubicBezTo>
                <a:cubicBezTo>
                  <a:pt x="1653675" y="236044"/>
                  <a:pt x="1658035" y="230518"/>
                  <a:pt x="1664980" y="230518"/>
                </a:cubicBezTo>
                <a:close/>
                <a:moveTo>
                  <a:pt x="966336" y="230518"/>
                </a:moveTo>
                <a:cubicBezTo>
                  <a:pt x="971882" y="230518"/>
                  <a:pt x="976642" y="234666"/>
                  <a:pt x="976642" y="241173"/>
                </a:cubicBezTo>
                <a:cubicBezTo>
                  <a:pt x="976642" y="248065"/>
                  <a:pt x="971882" y="253393"/>
                  <a:pt x="965536" y="253393"/>
                </a:cubicBezTo>
                <a:cubicBezTo>
                  <a:pt x="959590" y="253393"/>
                  <a:pt x="955030" y="248661"/>
                  <a:pt x="955030" y="242154"/>
                </a:cubicBezTo>
                <a:cubicBezTo>
                  <a:pt x="955030" y="236044"/>
                  <a:pt x="959390" y="230518"/>
                  <a:pt x="966336" y="230518"/>
                </a:cubicBezTo>
                <a:close/>
                <a:moveTo>
                  <a:pt x="652561" y="230518"/>
                </a:moveTo>
                <a:cubicBezTo>
                  <a:pt x="658107" y="230518"/>
                  <a:pt x="662867" y="234666"/>
                  <a:pt x="662867" y="241173"/>
                </a:cubicBezTo>
                <a:cubicBezTo>
                  <a:pt x="662867" y="248065"/>
                  <a:pt x="658107" y="253393"/>
                  <a:pt x="651761" y="253393"/>
                </a:cubicBezTo>
                <a:cubicBezTo>
                  <a:pt x="645815" y="253393"/>
                  <a:pt x="641255" y="248661"/>
                  <a:pt x="641255" y="242154"/>
                </a:cubicBezTo>
                <a:cubicBezTo>
                  <a:pt x="641255" y="236044"/>
                  <a:pt x="645615" y="230518"/>
                  <a:pt x="652561" y="230518"/>
                </a:cubicBezTo>
                <a:close/>
                <a:moveTo>
                  <a:pt x="437335" y="230518"/>
                </a:moveTo>
                <a:cubicBezTo>
                  <a:pt x="442882" y="230518"/>
                  <a:pt x="447641" y="234666"/>
                  <a:pt x="447641" y="241173"/>
                </a:cubicBezTo>
                <a:cubicBezTo>
                  <a:pt x="447641" y="248065"/>
                  <a:pt x="442882" y="253393"/>
                  <a:pt x="436536" y="253393"/>
                </a:cubicBezTo>
                <a:cubicBezTo>
                  <a:pt x="430589" y="253393"/>
                  <a:pt x="426030" y="248661"/>
                  <a:pt x="426030" y="242154"/>
                </a:cubicBezTo>
                <a:cubicBezTo>
                  <a:pt x="426030" y="236044"/>
                  <a:pt x="430390" y="230518"/>
                  <a:pt x="437335" y="230518"/>
                </a:cubicBezTo>
                <a:close/>
                <a:moveTo>
                  <a:pt x="154676" y="230518"/>
                </a:moveTo>
                <a:cubicBezTo>
                  <a:pt x="160223" y="230518"/>
                  <a:pt x="164982" y="234666"/>
                  <a:pt x="164982" y="241173"/>
                </a:cubicBezTo>
                <a:cubicBezTo>
                  <a:pt x="164982" y="248065"/>
                  <a:pt x="160223" y="253393"/>
                  <a:pt x="153877" y="253393"/>
                </a:cubicBezTo>
                <a:cubicBezTo>
                  <a:pt x="147931" y="253393"/>
                  <a:pt x="143371" y="248661"/>
                  <a:pt x="143371" y="242154"/>
                </a:cubicBezTo>
                <a:cubicBezTo>
                  <a:pt x="143371" y="236044"/>
                  <a:pt x="147731" y="230518"/>
                  <a:pt x="154676" y="230518"/>
                </a:cubicBezTo>
                <a:close/>
                <a:moveTo>
                  <a:pt x="1988562" y="148854"/>
                </a:moveTo>
                <a:cubicBezTo>
                  <a:pt x="1982803" y="151412"/>
                  <a:pt x="1978443" y="157919"/>
                  <a:pt x="1978443" y="164625"/>
                </a:cubicBezTo>
                <a:cubicBezTo>
                  <a:pt x="1978443" y="172709"/>
                  <a:pt x="1987175" y="179602"/>
                  <a:pt x="2003827" y="179602"/>
                </a:cubicBezTo>
                <a:cubicBezTo>
                  <a:pt x="2022665" y="179602"/>
                  <a:pt x="2035170" y="170338"/>
                  <a:pt x="2035170" y="160875"/>
                </a:cubicBezTo>
                <a:cubicBezTo>
                  <a:pt x="2035170" y="153188"/>
                  <a:pt x="2030011" y="148854"/>
                  <a:pt x="2020492" y="148854"/>
                </a:cubicBezTo>
                <a:close/>
                <a:moveTo>
                  <a:pt x="1505819" y="99757"/>
                </a:moveTo>
                <a:cubicBezTo>
                  <a:pt x="1483420" y="99757"/>
                  <a:pt x="1471316" y="109022"/>
                  <a:pt x="1471316" y="119670"/>
                </a:cubicBezTo>
                <a:cubicBezTo>
                  <a:pt x="1471316" y="127556"/>
                  <a:pt x="1476675" y="132685"/>
                  <a:pt x="1486781" y="132685"/>
                </a:cubicBezTo>
                <a:cubicBezTo>
                  <a:pt x="1492939" y="132685"/>
                  <a:pt x="1500859" y="130313"/>
                  <a:pt x="1505819" y="127357"/>
                </a:cubicBezTo>
                <a:close/>
                <a:moveTo>
                  <a:pt x="683291" y="99757"/>
                </a:moveTo>
                <a:cubicBezTo>
                  <a:pt x="660892" y="99757"/>
                  <a:pt x="648788" y="109022"/>
                  <a:pt x="648788" y="119670"/>
                </a:cubicBezTo>
                <a:cubicBezTo>
                  <a:pt x="648788" y="127556"/>
                  <a:pt x="654147" y="132685"/>
                  <a:pt x="664253" y="132685"/>
                </a:cubicBezTo>
                <a:cubicBezTo>
                  <a:pt x="670411" y="132685"/>
                  <a:pt x="678331" y="130313"/>
                  <a:pt x="683291" y="127357"/>
                </a:cubicBezTo>
                <a:close/>
                <a:moveTo>
                  <a:pt x="594960" y="99757"/>
                </a:moveTo>
                <a:cubicBezTo>
                  <a:pt x="572549" y="99757"/>
                  <a:pt x="560457" y="109022"/>
                  <a:pt x="560457" y="119670"/>
                </a:cubicBezTo>
                <a:cubicBezTo>
                  <a:pt x="560457" y="127556"/>
                  <a:pt x="565816" y="132685"/>
                  <a:pt x="575922" y="132685"/>
                </a:cubicBezTo>
                <a:cubicBezTo>
                  <a:pt x="582068" y="132685"/>
                  <a:pt x="590013" y="130313"/>
                  <a:pt x="594960" y="127357"/>
                </a:cubicBezTo>
                <a:close/>
                <a:moveTo>
                  <a:pt x="180773" y="99757"/>
                </a:moveTo>
                <a:cubicBezTo>
                  <a:pt x="158368" y="99757"/>
                  <a:pt x="146270" y="109022"/>
                  <a:pt x="146270" y="119670"/>
                </a:cubicBezTo>
                <a:cubicBezTo>
                  <a:pt x="146270" y="127556"/>
                  <a:pt x="151629" y="132685"/>
                  <a:pt x="161735" y="132685"/>
                </a:cubicBezTo>
                <a:cubicBezTo>
                  <a:pt x="167881" y="132685"/>
                  <a:pt x="175826" y="130313"/>
                  <a:pt x="180773" y="127357"/>
                </a:cubicBezTo>
                <a:close/>
                <a:moveTo>
                  <a:pt x="1240162" y="57572"/>
                </a:moveTo>
                <a:cubicBezTo>
                  <a:pt x="1223297" y="57572"/>
                  <a:pt x="1210606" y="70779"/>
                  <a:pt x="1210606" y="98181"/>
                </a:cubicBezTo>
                <a:cubicBezTo>
                  <a:pt x="1210606" y="119671"/>
                  <a:pt x="1221911" y="131307"/>
                  <a:pt x="1234403" y="131307"/>
                </a:cubicBezTo>
                <a:cubicBezTo>
                  <a:pt x="1241948" y="131307"/>
                  <a:pt x="1250068" y="128736"/>
                  <a:pt x="1254640" y="124998"/>
                </a:cubicBezTo>
                <a:lnTo>
                  <a:pt x="1254640" y="59739"/>
                </a:lnTo>
                <a:cubicBezTo>
                  <a:pt x="1251267" y="58553"/>
                  <a:pt x="1245508" y="57572"/>
                  <a:pt x="1240162" y="57572"/>
                </a:cubicBezTo>
                <a:close/>
                <a:moveTo>
                  <a:pt x="1069508" y="57572"/>
                </a:moveTo>
                <a:cubicBezTo>
                  <a:pt x="1055817" y="57572"/>
                  <a:pt x="1042338" y="71171"/>
                  <a:pt x="1042338" y="97193"/>
                </a:cubicBezTo>
                <a:cubicBezTo>
                  <a:pt x="1042338" y="121049"/>
                  <a:pt x="1054830" y="133282"/>
                  <a:pt x="1068909" y="133282"/>
                </a:cubicBezTo>
                <a:cubicBezTo>
                  <a:pt x="1082200" y="133282"/>
                  <a:pt x="1096079" y="120466"/>
                  <a:pt x="1096079" y="93449"/>
                </a:cubicBezTo>
                <a:cubicBezTo>
                  <a:pt x="1096079" y="70382"/>
                  <a:pt x="1083587" y="57572"/>
                  <a:pt x="1069508" y="57572"/>
                </a:cubicBezTo>
                <a:close/>
                <a:moveTo>
                  <a:pt x="1649664" y="57571"/>
                </a:moveTo>
                <a:cubicBezTo>
                  <a:pt x="1635973" y="57571"/>
                  <a:pt x="1622494" y="71170"/>
                  <a:pt x="1622494" y="97193"/>
                </a:cubicBezTo>
                <a:cubicBezTo>
                  <a:pt x="1622494" y="121049"/>
                  <a:pt x="1634986" y="133281"/>
                  <a:pt x="1649065" y="133281"/>
                </a:cubicBezTo>
                <a:cubicBezTo>
                  <a:pt x="1662356" y="133281"/>
                  <a:pt x="1676235" y="120465"/>
                  <a:pt x="1676235" y="93448"/>
                </a:cubicBezTo>
                <a:cubicBezTo>
                  <a:pt x="1676235" y="70381"/>
                  <a:pt x="1663743" y="57571"/>
                  <a:pt x="1649664" y="57571"/>
                </a:cubicBezTo>
                <a:close/>
                <a:moveTo>
                  <a:pt x="964050" y="57571"/>
                </a:moveTo>
                <a:cubicBezTo>
                  <a:pt x="950359" y="57571"/>
                  <a:pt x="936880" y="71170"/>
                  <a:pt x="936880" y="97193"/>
                </a:cubicBezTo>
                <a:cubicBezTo>
                  <a:pt x="936880" y="121049"/>
                  <a:pt x="949372" y="133281"/>
                  <a:pt x="963451" y="133281"/>
                </a:cubicBezTo>
                <a:cubicBezTo>
                  <a:pt x="976742" y="133281"/>
                  <a:pt x="990621" y="120465"/>
                  <a:pt x="990621" y="93448"/>
                </a:cubicBezTo>
                <a:cubicBezTo>
                  <a:pt x="990621" y="70381"/>
                  <a:pt x="978129" y="57571"/>
                  <a:pt x="964050" y="57571"/>
                </a:cubicBezTo>
                <a:close/>
                <a:moveTo>
                  <a:pt x="378322" y="57571"/>
                </a:moveTo>
                <a:cubicBezTo>
                  <a:pt x="364631" y="57571"/>
                  <a:pt x="351152" y="71170"/>
                  <a:pt x="351152" y="97193"/>
                </a:cubicBezTo>
                <a:cubicBezTo>
                  <a:pt x="351152" y="121049"/>
                  <a:pt x="363644" y="133281"/>
                  <a:pt x="377723" y="133281"/>
                </a:cubicBezTo>
                <a:cubicBezTo>
                  <a:pt x="391014" y="133281"/>
                  <a:pt x="404893" y="120465"/>
                  <a:pt x="404893" y="93448"/>
                </a:cubicBezTo>
                <a:cubicBezTo>
                  <a:pt x="404893" y="70381"/>
                  <a:pt x="392401" y="57571"/>
                  <a:pt x="378322" y="57571"/>
                </a:cubicBezTo>
                <a:close/>
                <a:moveTo>
                  <a:pt x="2098592" y="56976"/>
                </a:moveTo>
                <a:cubicBezTo>
                  <a:pt x="2087687" y="56976"/>
                  <a:pt x="2076181" y="69990"/>
                  <a:pt x="2076181" y="85563"/>
                </a:cubicBezTo>
                <a:lnTo>
                  <a:pt x="2118617" y="85563"/>
                </a:lnTo>
                <a:cubicBezTo>
                  <a:pt x="2118617" y="66240"/>
                  <a:pt x="2110297" y="56976"/>
                  <a:pt x="2098592" y="56976"/>
                </a:cubicBezTo>
                <a:close/>
                <a:moveTo>
                  <a:pt x="1914983" y="56976"/>
                </a:moveTo>
                <a:cubicBezTo>
                  <a:pt x="1904078" y="56976"/>
                  <a:pt x="1892572" y="69990"/>
                  <a:pt x="1892572" y="85563"/>
                </a:cubicBezTo>
                <a:lnTo>
                  <a:pt x="1935008" y="85563"/>
                </a:lnTo>
                <a:cubicBezTo>
                  <a:pt x="1935008" y="66240"/>
                  <a:pt x="1926688" y="56976"/>
                  <a:pt x="1914983" y="56976"/>
                </a:cubicBezTo>
                <a:close/>
                <a:moveTo>
                  <a:pt x="2004827" y="56187"/>
                </a:moveTo>
                <a:cubicBezTo>
                  <a:pt x="1993521" y="56187"/>
                  <a:pt x="1984002" y="66836"/>
                  <a:pt x="1984002" y="83986"/>
                </a:cubicBezTo>
                <a:cubicBezTo>
                  <a:pt x="1984002" y="100546"/>
                  <a:pt x="1993321" y="108630"/>
                  <a:pt x="2003040" y="108630"/>
                </a:cubicBezTo>
                <a:cubicBezTo>
                  <a:pt x="2015133" y="108630"/>
                  <a:pt x="2024652" y="99956"/>
                  <a:pt x="2024652" y="80633"/>
                </a:cubicBezTo>
                <a:cubicBezTo>
                  <a:pt x="2024652" y="64073"/>
                  <a:pt x="2015332" y="56187"/>
                  <a:pt x="2004827" y="56187"/>
                </a:cubicBezTo>
                <a:close/>
                <a:moveTo>
                  <a:pt x="1316176" y="47712"/>
                </a:moveTo>
                <a:lnTo>
                  <a:pt x="1322522" y="47712"/>
                </a:lnTo>
                <a:lnTo>
                  <a:pt x="1321523" y="58355"/>
                </a:lnTo>
                <a:lnTo>
                  <a:pt x="1321523" y="133281"/>
                </a:lnTo>
                <a:lnTo>
                  <a:pt x="1332628" y="136237"/>
                </a:lnTo>
                <a:lnTo>
                  <a:pt x="1332628" y="139975"/>
                </a:lnTo>
                <a:cubicBezTo>
                  <a:pt x="1325895" y="142347"/>
                  <a:pt x="1319736" y="143328"/>
                  <a:pt x="1309630" y="143328"/>
                </a:cubicBezTo>
                <a:cubicBezTo>
                  <a:pt x="1305071" y="143328"/>
                  <a:pt x="1299312" y="142931"/>
                  <a:pt x="1294752" y="141552"/>
                </a:cubicBezTo>
                <a:lnTo>
                  <a:pt x="1294752" y="138199"/>
                </a:lnTo>
                <a:cubicBezTo>
                  <a:pt x="1300111" y="136237"/>
                  <a:pt x="1305258" y="132288"/>
                  <a:pt x="1305258" y="127557"/>
                </a:cubicBezTo>
                <a:lnTo>
                  <a:pt x="1305258" y="60919"/>
                </a:lnTo>
                <a:lnTo>
                  <a:pt x="1292566" y="55598"/>
                </a:lnTo>
                <a:lnTo>
                  <a:pt x="1292566" y="51456"/>
                </a:lnTo>
                <a:cubicBezTo>
                  <a:pt x="1301498" y="48892"/>
                  <a:pt x="1310617" y="47712"/>
                  <a:pt x="1316176" y="47712"/>
                </a:cubicBezTo>
                <a:close/>
                <a:moveTo>
                  <a:pt x="304919" y="47712"/>
                </a:moveTo>
                <a:lnTo>
                  <a:pt x="311265" y="47712"/>
                </a:lnTo>
                <a:lnTo>
                  <a:pt x="310266" y="58355"/>
                </a:lnTo>
                <a:lnTo>
                  <a:pt x="310266" y="133281"/>
                </a:lnTo>
                <a:lnTo>
                  <a:pt x="321371" y="136237"/>
                </a:lnTo>
                <a:lnTo>
                  <a:pt x="321371" y="139975"/>
                </a:lnTo>
                <a:cubicBezTo>
                  <a:pt x="314638" y="142347"/>
                  <a:pt x="308479" y="143328"/>
                  <a:pt x="298373" y="143328"/>
                </a:cubicBezTo>
                <a:cubicBezTo>
                  <a:pt x="293814" y="143328"/>
                  <a:pt x="288055" y="142931"/>
                  <a:pt x="283495" y="141552"/>
                </a:cubicBezTo>
                <a:lnTo>
                  <a:pt x="283495" y="138199"/>
                </a:lnTo>
                <a:cubicBezTo>
                  <a:pt x="288854" y="136237"/>
                  <a:pt x="294001" y="132288"/>
                  <a:pt x="294001" y="127557"/>
                </a:cubicBezTo>
                <a:lnTo>
                  <a:pt x="294001" y="60919"/>
                </a:lnTo>
                <a:lnTo>
                  <a:pt x="281309" y="55598"/>
                </a:lnTo>
                <a:lnTo>
                  <a:pt x="281309" y="51456"/>
                </a:lnTo>
                <a:cubicBezTo>
                  <a:pt x="290241" y="48892"/>
                  <a:pt x="299360" y="47712"/>
                  <a:pt x="304919" y="47712"/>
                </a:cubicBezTo>
                <a:close/>
                <a:moveTo>
                  <a:pt x="2204750" y="47314"/>
                </a:moveTo>
                <a:cubicBezTo>
                  <a:pt x="2221214" y="47314"/>
                  <a:pt x="2232520" y="57764"/>
                  <a:pt x="2232520" y="78075"/>
                </a:cubicBezTo>
                <a:lnTo>
                  <a:pt x="2232520" y="133281"/>
                </a:lnTo>
                <a:lnTo>
                  <a:pt x="2242826" y="136237"/>
                </a:lnTo>
                <a:lnTo>
                  <a:pt x="2242826" y="139975"/>
                </a:lnTo>
                <a:cubicBezTo>
                  <a:pt x="2237466" y="142148"/>
                  <a:pt x="2230533" y="143328"/>
                  <a:pt x="2222001" y="143328"/>
                </a:cubicBezTo>
                <a:cubicBezTo>
                  <a:pt x="2217841" y="143328"/>
                  <a:pt x="2213082" y="142930"/>
                  <a:pt x="2209109" y="141552"/>
                </a:cubicBezTo>
                <a:lnTo>
                  <a:pt x="2209109" y="138199"/>
                </a:lnTo>
                <a:cubicBezTo>
                  <a:pt x="2214069" y="136038"/>
                  <a:pt x="2216255" y="132288"/>
                  <a:pt x="2216255" y="125197"/>
                </a:cubicBezTo>
                <a:lnTo>
                  <a:pt x="2216255" y="87537"/>
                </a:lnTo>
                <a:cubicBezTo>
                  <a:pt x="2216255" y="68214"/>
                  <a:pt x="2208123" y="60918"/>
                  <a:pt x="2196418" y="60918"/>
                </a:cubicBezTo>
                <a:cubicBezTo>
                  <a:pt x="2188298" y="60918"/>
                  <a:pt x="2180353" y="63682"/>
                  <a:pt x="2175993" y="67035"/>
                </a:cubicBezTo>
                <a:lnTo>
                  <a:pt x="2175993" y="133281"/>
                </a:lnTo>
                <a:lnTo>
                  <a:pt x="2187098" y="136237"/>
                </a:lnTo>
                <a:lnTo>
                  <a:pt x="2187098" y="139975"/>
                </a:lnTo>
                <a:cubicBezTo>
                  <a:pt x="2180353" y="142347"/>
                  <a:pt x="2174007" y="143328"/>
                  <a:pt x="2164101" y="143328"/>
                </a:cubicBezTo>
                <a:cubicBezTo>
                  <a:pt x="2159341" y="143328"/>
                  <a:pt x="2153782" y="142930"/>
                  <a:pt x="2149222" y="141552"/>
                </a:cubicBezTo>
                <a:lnTo>
                  <a:pt x="2149222" y="138199"/>
                </a:lnTo>
                <a:cubicBezTo>
                  <a:pt x="2154382" y="136237"/>
                  <a:pt x="2159741" y="132288"/>
                  <a:pt x="2159741" y="127556"/>
                </a:cubicBezTo>
                <a:lnTo>
                  <a:pt x="2159741" y="60918"/>
                </a:lnTo>
                <a:lnTo>
                  <a:pt x="2146849" y="55597"/>
                </a:lnTo>
                <a:lnTo>
                  <a:pt x="2146849" y="51263"/>
                </a:lnTo>
                <a:cubicBezTo>
                  <a:pt x="2155968" y="48699"/>
                  <a:pt x="2164888" y="47711"/>
                  <a:pt x="2170646" y="47711"/>
                </a:cubicBezTo>
                <a:lnTo>
                  <a:pt x="2175406" y="47711"/>
                </a:lnTo>
                <a:lnTo>
                  <a:pt x="2175406" y="58354"/>
                </a:lnTo>
                <a:cubicBezTo>
                  <a:pt x="2182139" y="51654"/>
                  <a:pt x="2193245" y="47314"/>
                  <a:pt x="2204750" y="47314"/>
                </a:cubicBezTo>
                <a:close/>
                <a:moveTo>
                  <a:pt x="1403708" y="47314"/>
                </a:moveTo>
                <a:cubicBezTo>
                  <a:pt x="1420172" y="47314"/>
                  <a:pt x="1431478" y="57764"/>
                  <a:pt x="1431478" y="78075"/>
                </a:cubicBezTo>
                <a:lnTo>
                  <a:pt x="1431478" y="133281"/>
                </a:lnTo>
                <a:lnTo>
                  <a:pt x="1441784" y="136237"/>
                </a:lnTo>
                <a:lnTo>
                  <a:pt x="1441784" y="139975"/>
                </a:lnTo>
                <a:cubicBezTo>
                  <a:pt x="1436424" y="142148"/>
                  <a:pt x="1429491" y="143328"/>
                  <a:pt x="1420959" y="143328"/>
                </a:cubicBezTo>
                <a:cubicBezTo>
                  <a:pt x="1416799" y="143328"/>
                  <a:pt x="1412040" y="142930"/>
                  <a:pt x="1408067" y="141552"/>
                </a:cubicBezTo>
                <a:lnTo>
                  <a:pt x="1408067" y="138199"/>
                </a:lnTo>
                <a:cubicBezTo>
                  <a:pt x="1413027" y="136038"/>
                  <a:pt x="1415213" y="132288"/>
                  <a:pt x="1415213" y="125197"/>
                </a:cubicBezTo>
                <a:lnTo>
                  <a:pt x="1415213" y="87537"/>
                </a:lnTo>
                <a:cubicBezTo>
                  <a:pt x="1415213" y="68214"/>
                  <a:pt x="1407081" y="60918"/>
                  <a:pt x="1395376" y="60918"/>
                </a:cubicBezTo>
                <a:cubicBezTo>
                  <a:pt x="1387256" y="60918"/>
                  <a:pt x="1379311" y="63682"/>
                  <a:pt x="1374951" y="67035"/>
                </a:cubicBezTo>
                <a:lnTo>
                  <a:pt x="1374951" y="133281"/>
                </a:lnTo>
                <a:lnTo>
                  <a:pt x="1386056" y="136237"/>
                </a:lnTo>
                <a:lnTo>
                  <a:pt x="1386056" y="139975"/>
                </a:lnTo>
                <a:cubicBezTo>
                  <a:pt x="1379311" y="142347"/>
                  <a:pt x="1372965" y="143328"/>
                  <a:pt x="1363059" y="143328"/>
                </a:cubicBezTo>
                <a:cubicBezTo>
                  <a:pt x="1358299" y="143328"/>
                  <a:pt x="1352740" y="142930"/>
                  <a:pt x="1348180" y="141552"/>
                </a:cubicBezTo>
                <a:lnTo>
                  <a:pt x="1348180" y="138199"/>
                </a:lnTo>
                <a:cubicBezTo>
                  <a:pt x="1353340" y="136237"/>
                  <a:pt x="1358699" y="132288"/>
                  <a:pt x="1358699" y="127556"/>
                </a:cubicBezTo>
                <a:lnTo>
                  <a:pt x="1358699" y="60918"/>
                </a:lnTo>
                <a:lnTo>
                  <a:pt x="1345807" y="55597"/>
                </a:lnTo>
                <a:lnTo>
                  <a:pt x="1345807" y="51263"/>
                </a:lnTo>
                <a:cubicBezTo>
                  <a:pt x="1354926" y="48699"/>
                  <a:pt x="1363846" y="47711"/>
                  <a:pt x="1369604" y="47711"/>
                </a:cubicBezTo>
                <a:lnTo>
                  <a:pt x="1374364" y="47711"/>
                </a:lnTo>
                <a:lnTo>
                  <a:pt x="1374364" y="58354"/>
                </a:lnTo>
                <a:cubicBezTo>
                  <a:pt x="1381097" y="51654"/>
                  <a:pt x="1392203" y="47314"/>
                  <a:pt x="1403708" y="47314"/>
                </a:cubicBezTo>
                <a:close/>
                <a:moveTo>
                  <a:pt x="492850" y="47314"/>
                </a:moveTo>
                <a:cubicBezTo>
                  <a:pt x="509314" y="47314"/>
                  <a:pt x="520620" y="57764"/>
                  <a:pt x="520620" y="78075"/>
                </a:cubicBezTo>
                <a:lnTo>
                  <a:pt x="520620" y="133281"/>
                </a:lnTo>
                <a:lnTo>
                  <a:pt x="530926" y="136237"/>
                </a:lnTo>
                <a:lnTo>
                  <a:pt x="530926" y="139975"/>
                </a:lnTo>
                <a:cubicBezTo>
                  <a:pt x="525579" y="142148"/>
                  <a:pt x="518633" y="143328"/>
                  <a:pt x="510101" y="143328"/>
                </a:cubicBezTo>
                <a:cubicBezTo>
                  <a:pt x="505941" y="143328"/>
                  <a:pt x="501182" y="142930"/>
                  <a:pt x="497209" y="141552"/>
                </a:cubicBezTo>
                <a:lnTo>
                  <a:pt x="497209" y="138199"/>
                </a:lnTo>
                <a:cubicBezTo>
                  <a:pt x="502169" y="136038"/>
                  <a:pt x="504355" y="132288"/>
                  <a:pt x="504355" y="125197"/>
                </a:cubicBezTo>
                <a:lnTo>
                  <a:pt x="504355" y="87537"/>
                </a:lnTo>
                <a:cubicBezTo>
                  <a:pt x="504355" y="68214"/>
                  <a:pt x="496223" y="60918"/>
                  <a:pt x="484518" y="60918"/>
                </a:cubicBezTo>
                <a:cubicBezTo>
                  <a:pt x="476385" y="60918"/>
                  <a:pt x="468465" y="63682"/>
                  <a:pt x="464093" y="67035"/>
                </a:cubicBezTo>
                <a:lnTo>
                  <a:pt x="464093" y="133281"/>
                </a:lnTo>
                <a:lnTo>
                  <a:pt x="475198" y="136237"/>
                </a:lnTo>
                <a:lnTo>
                  <a:pt x="475198" y="139975"/>
                </a:lnTo>
                <a:cubicBezTo>
                  <a:pt x="468465" y="142347"/>
                  <a:pt x="462119" y="143328"/>
                  <a:pt x="452201" y="143328"/>
                </a:cubicBezTo>
                <a:cubicBezTo>
                  <a:pt x="447441" y="143328"/>
                  <a:pt x="441882" y="142930"/>
                  <a:pt x="437322" y="141552"/>
                </a:cubicBezTo>
                <a:lnTo>
                  <a:pt x="437322" y="138199"/>
                </a:lnTo>
                <a:cubicBezTo>
                  <a:pt x="442482" y="136237"/>
                  <a:pt x="447828" y="132288"/>
                  <a:pt x="447828" y="127556"/>
                </a:cubicBezTo>
                <a:lnTo>
                  <a:pt x="447828" y="60918"/>
                </a:lnTo>
                <a:lnTo>
                  <a:pt x="434949" y="55597"/>
                </a:lnTo>
                <a:lnTo>
                  <a:pt x="434949" y="51263"/>
                </a:lnTo>
                <a:cubicBezTo>
                  <a:pt x="444068" y="48699"/>
                  <a:pt x="452988" y="47711"/>
                  <a:pt x="458746" y="47711"/>
                </a:cubicBezTo>
                <a:lnTo>
                  <a:pt x="463506" y="47711"/>
                </a:lnTo>
                <a:lnTo>
                  <a:pt x="463506" y="58354"/>
                </a:lnTo>
                <a:cubicBezTo>
                  <a:pt x="470239" y="51654"/>
                  <a:pt x="481345" y="47314"/>
                  <a:pt x="492850" y="47314"/>
                </a:cubicBezTo>
                <a:close/>
                <a:moveTo>
                  <a:pt x="1758058" y="46724"/>
                </a:moveTo>
                <a:cubicBezTo>
                  <a:pt x="1765003" y="46724"/>
                  <a:pt x="1768364" y="49686"/>
                  <a:pt x="1768364" y="55200"/>
                </a:cubicBezTo>
                <a:cubicBezTo>
                  <a:pt x="1768364" y="58950"/>
                  <a:pt x="1767177" y="63284"/>
                  <a:pt x="1765191" y="67034"/>
                </a:cubicBezTo>
                <a:cubicBezTo>
                  <a:pt x="1761430" y="64073"/>
                  <a:pt x="1757071" y="62495"/>
                  <a:pt x="1752898" y="62495"/>
                </a:cubicBezTo>
                <a:cubicBezTo>
                  <a:pt x="1746752" y="62495"/>
                  <a:pt x="1741006" y="65259"/>
                  <a:pt x="1735447" y="70580"/>
                </a:cubicBezTo>
                <a:lnTo>
                  <a:pt x="1735447" y="133281"/>
                </a:lnTo>
                <a:lnTo>
                  <a:pt x="1749138" y="136236"/>
                </a:lnTo>
                <a:lnTo>
                  <a:pt x="1749138" y="139974"/>
                </a:lnTo>
                <a:cubicBezTo>
                  <a:pt x="1742393" y="142346"/>
                  <a:pt x="1735847" y="143327"/>
                  <a:pt x="1724541" y="143327"/>
                </a:cubicBezTo>
                <a:cubicBezTo>
                  <a:pt x="1718795" y="143327"/>
                  <a:pt x="1713236" y="142930"/>
                  <a:pt x="1708676" y="141552"/>
                </a:cubicBezTo>
                <a:lnTo>
                  <a:pt x="1708676" y="138199"/>
                </a:lnTo>
                <a:cubicBezTo>
                  <a:pt x="1713836" y="136236"/>
                  <a:pt x="1719195" y="132287"/>
                  <a:pt x="1719195" y="127556"/>
                </a:cubicBezTo>
                <a:lnTo>
                  <a:pt x="1719195" y="60918"/>
                </a:lnTo>
                <a:lnTo>
                  <a:pt x="1706303" y="55597"/>
                </a:lnTo>
                <a:lnTo>
                  <a:pt x="1706303" y="51263"/>
                </a:lnTo>
                <a:cubicBezTo>
                  <a:pt x="1715422" y="48699"/>
                  <a:pt x="1724342" y="47711"/>
                  <a:pt x="1730100" y="47711"/>
                </a:cubicBezTo>
                <a:lnTo>
                  <a:pt x="1734860" y="47711"/>
                </a:lnTo>
                <a:lnTo>
                  <a:pt x="1734860" y="61508"/>
                </a:lnTo>
                <a:lnTo>
                  <a:pt x="1735060" y="61508"/>
                </a:lnTo>
                <a:lnTo>
                  <a:pt x="1740606" y="55398"/>
                </a:lnTo>
                <a:cubicBezTo>
                  <a:pt x="1745965" y="49686"/>
                  <a:pt x="1751312" y="46724"/>
                  <a:pt x="1758058" y="46724"/>
                </a:cubicBezTo>
                <a:close/>
                <a:moveTo>
                  <a:pt x="1177902" y="46724"/>
                </a:moveTo>
                <a:cubicBezTo>
                  <a:pt x="1184847" y="46724"/>
                  <a:pt x="1188208" y="49686"/>
                  <a:pt x="1188208" y="55200"/>
                </a:cubicBezTo>
                <a:cubicBezTo>
                  <a:pt x="1188208" y="58950"/>
                  <a:pt x="1187021" y="63284"/>
                  <a:pt x="1185035" y="67034"/>
                </a:cubicBezTo>
                <a:cubicBezTo>
                  <a:pt x="1181274" y="64073"/>
                  <a:pt x="1176915" y="62495"/>
                  <a:pt x="1172742" y="62495"/>
                </a:cubicBezTo>
                <a:cubicBezTo>
                  <a:pt x="1166596" y="62495"/>
                  <a:pt x="1160850" y="65259"/>
                  <a:pt x="1155291" y="70580"/>
                </a:cubicBezTo>
                <a:lnTo>
                  <a:pt x="1155291" y="133281"/>
                </a:lnTo>
                <a:lnTo>
                  <a:pt x="1168982" y="136236"/>
                </a:lnTo>
                <a:lnTo>
                  <a:pt x="1168982" y="139974"/>
                </a:lnTo>
                <a:cubicBezTo>
                  <a:pt x="1162237" y="142346"/>
                  <a:pt x="1155691" y="143327"/>
                  <a:pt x="1144385" y="143327"/>
                </a:cubicBezTo>
                <a:cubicBezTo>
                  <a:pt x="1138639" y="143327"/>
                  <a:pt x="1133080" y="142930"/>
                  <a:pt x="1128520" y="141552"/>
                </a:cubicBezTo>
                <a:lnTo>
                  <a:pt x="1128520" y="138199"/>
                </a:lnTo>
                <a:cubicBezTo>
                  <a:pt x="1133680" y="136236"/>
                  <a:pt x="1139039" y="132287"/>
                  <a:pt x="1139039" y="127556"/>
                </a:cubicBezTo>
                <a:lnTo>
                  <a:pt x="1139039" y="60918"/>
                </a:lnTo>
                <a:lnTo>
                  <a:pt x="1126147" y="55597"/>
                </a:lnTo>
                <a:lnTo>
                  <a:pt x="1126147" y="51263"/>
                </a:lnTo>
                <a:cubicBezTo>
                  <a:pt x="1135266" y="48699"/>
                  <a:pt x="1144186" y="47711"/>
                  <a:pt x="1149944" y="47711"/>
                </a:cubicBezTo>
                <a:lnTo>
                  <a:pt x="1154704" y="47711"/>
                </a:lnTo>
                <a:lnTo>
                  <a:pt x="1154704" y="61508"/>
                </a:lnTo>
                <a:lnTo>
                  <a:pt x="1154904" y="61508"/>
                </a:lnTo>
                <a:lnTo>
                  <a:pt x="1160450" y="55398"/>
                </a:lnTo>
                <a:cubicBezTo>
                  <a:pt x="1165809" y="49686"/>
                  <a:pt x="1171156" y="46724"/>
                  <a:pt x="1177902" y="46724"/>
                </a:cubicBezTo>
                <a:close/>
                <a:moveTo>
                  <a:pt x="2100179" y="46333"/>
                </a:moveTo>
                <a:cubicBezTo>
                  <a:pt x="2121603" y="46333"/>
                  <a:pt x="2134482" y="60527"/>
                  <a:pt x="2134482" y="83197"/>
                </a:cubicBezTo>
                <a:cubicBezTo>
                  <a:pt x="2134482" y="86941"/>
                  <a:pt x="2134482" y="90884"/>
                  <a:pt x="2134294" y="95814"/>
                </a:cubicBezTo>
                <a:lnTo>
                  <a:pt x="2075794" y="95814"/>
                </a:lnTo>
                <a:cubicBezTo>
                  <a:pt x="2075794" y="117895"/>
                  <a:pt x="2088673" y="130710"/>
                  <a:pt x="2105138" y="130710"/>
                </a:cubicBezTo>
                <a:cubicBezTo>
                  <a:pt x="2114857" y="130710"/>
                  <a:pt x="2125563" y="127357"/>
                  <a:pt x="2133095" y="122241"/>
                </a:cubicBezTo>
                <a:cubicBezTo>
                  <a:pt x="2133495" y="123222"/>
                  <a:pt x="2133895" y="125395"/>
                  <a:pt x="2133895" y="127357"/>
                </a:cubicBezTo>
                <a:cubicBezTo>
                  <a:pt x="2133895" y="136237"/>
                  <a:pt x="2120803" y="144507"/>
                  <a:pt x="2099779" y="144507"/>
                </a:cubicBezTo>
                <a:cubicBezTo>
                  <a:pt x="2077181" y="144507"/>
                  <a:pt x="2058730" y="126972"/>
                  <a:pt x="2058730" y="99360"/>
                </a:cubicBezTo>
                <a:cubicBezTo>
                  <a:pt x="2058730" y="65060"/>
                  <a:pt x="2079554" y="46333"/>
                  <a:pt x="2100179" y="46333"/>
                </a:cubicBezTo>
                <a:close/>
                <a:moveTo>
                  <a:pt x="1916570" y="46333"/>
                </a:moveTo>
                <a:cubicBezTo>
                  <a:pt x="1937994" y="46333"/>
                  <a:pt x="1950873" y="60527"/>
                  <a:pt x="1950873" y="83197"/>
                </a:cubicBezTo>
                <a:cubicBezTo>
                  <a:pt x="1950873" y="86941"/>
                  <a:pt x="1950873" y="90884"/>
                  <a:pt x="1950685" y="95814"/>
                </a:cubicBezTo>
                <a:lnTo>
                  <a:pt x="1892185" y="95814"/>
                </a:lnTo>
                <a:cubicBezTo>
                  <a:pt x="1892185" y="117895"/>
                  <a:pt x="1905064" y="130710"/>
                  <a:pt x="1921529" y="130710"/>
                </a:cubicBezTo>
                <a:cubicBezTo>
                  <a:pt x="1931248" y="130710"/>
                  <a:pt x="1941954" y="127357"/>
                  <a:pt x="1949486" y="122241"/>
                </a:cubicBezTo>
                <a:cubicBezTo>
                  <a:pt x="1949886" y="123222"/>
                  <a:pt x="1950286" y="125395"/>
                  <a:pt x="1950286" y="127357"/>
                </a:cubicBezTo>
                <a:cubicBezTo>
                  <a:pt x="1950286" y="136237"/>
                  <a:pt x="1937194" y="144507"/>
                  <a:pt x="1916170" y="144507"/>
                </a:cubicBezTo>
                <a:cubicBezTo>
                  <a:pt x="1893572" y="144507"/>
                  <a:pt x="1875121" y="126972"/>
                  <a:pt x="1875121" y="99360"/>
                </a:cubicBezTo>
                <a:cubicBezTo>
                  <a:pt x="1875121" y="65060"/>
                  <a:pt x="1895945" y="46333"/>
                  <a:pt x="1916570" y="46333"/>
                </a:cubicBezTo>
                <a:close/>
                <a:moveTo>
                  <a:pt x="1490354" y="46333"/>
                </a:moveTo>
                <a:cubicBezTo>
                  <a:pt x="1510378" y="46333"/>
                  <a:pt x="1522283" y="56386"/>
                  <a:pt x="1522283" y="72747"/>
                </a:cubicBezTo>
                <a:cubicBezTo>
                  <a:pt x="1522283" y="77087"/>
                  <a:pt x="1521684" y="86941"/>
                  <a:pt x="1521496" y="92660"/>
                </a:cubicBezTo>
                <a:lnTo>
                  <a:pt x="1520897" y="124601"/>
                </a:lnTo>
                <a:cubicBezTo>
                  <a:pt x="1522283" y="128152"/>
                  <a:pt x="1525256" y="131890"/>
                  <a:pt x="1528829" y="134660"/>
                </a:cubicBezTo>
                <a:cubicBezTo>
                  <a:pt x="1525856" y="138199"/>
                  <a:pt x="1520497" y="142148"/>
                  <a:pt x="1515338" y="144706"/>
                </a:cubicBezTo>
                <a:cubicBezTo>
                  <a:pt x="1511578" y="142347"/>
                  <a:pt x="1508604" y="139192"/>
                  <a:pt x="1506218" y="135045"/>
                </a:cubicBezTo>
                <a:cubicBezTo>
                  <a:pt x="1500672" y="140372"/>
                  <a:pt x="1489954" y="144507"/>
                  <a:pt x="1479448" y="144507"/>
                </a:cubicBezTo>
                <a:cubicBezTo>
                  <a:pt x="1464570" y="144507"/>
                  <a:pt x="1454264" y="135243"/>
                  <a:pt x="1454264" y="122626"/>
                </a:cubicBezTo>
                <a:cubicBezTo>
                  <a:pt x="1454264" y="105277"/>
                  <a:pt x="1473302" y="90493"/>
                  <a:pt x="1505819" y="90493"/>
                </a:cubicBezTo>
                <a:lnTo>
                  <a:pt x="1505819" y="85166"/>
                </a:lnTo>
                <a:cubicBezTo>
                  <a:pt x="1505819" y="63880"/>
                  <a:pt x="1500672" y="59341"/>
                  <a:pt x="1488167" y="59341"/>
                </a:cubicBezTo>
                <a:cubicBezTo>
                  <a:pt x="1477262" y="59341"/>
                  <a:pt x="1466756" y="63880"/>
                  <a:pt x="1458424" y="72157"/>
                </a:cubicBezTo>
                <a:cubicBezTo>
                  <a:pt x="1458037" y="70189"/>
                  <a:pt x="1457837" y="68413"/>
                  <a:pt x="1457837" y="66240"/>
                </a:cubicBezTo>
                <a:cubicBezTo>
                  <a:pt x="1457837" y="53623"/>
                  <a:pt x="1467156" y="46333"/>
                  <a:pt x="1490354" y="46333"/>
                </a:cubicBezTo>
                <a:close/>
                <a:moveTo>
                  <a:pt x="667826" y="46333"/>
                </a:moveTo>
                <a:cubicBezTo>
                  <a:pt x="687850" y="46333"/>
                  <a:pt x="699755" y="56386"/>
                  <a:pt x="699755" y="72747"/>
                </a:cubicBezTo>
                <a:cubicBezTo>
                  <a:pt x="699755" y="77087"/>
                  <a:pt x="699156" y="86941"/>
                  <a:pt x="698968" y="92660"/>
                </a:cubicBezTo>
                <a:lnTo>
                  <a:pt x="698369" y="124601"/>
                </a:lnTo>
                <a:cubicBezTo>
                  <a:pt x="699755" y="128152"/>
                  <a:pt x="702728" y="131890"/>
                  <a:pt x="706301" y="134660"/>
                </a:cubicBezTo>
                <a:cubicBezTo>
                  <a:pt x="703328" y="138199"/>
                  <a:pt x="697969" y="142148"/>
                  <a:pt x="692810" y="144706"/>
                </a:cubicBezTo>
                <a:cubicBezTo>
                  <a:pt x="689050" y="142347"/>
                  <a:pt x="686076" y="139192"/>
                  <a:pt x="683690" y="135045"/>
                </a:cubicBezTo>
                <a:cubicBezTo>
                  <a:pt x="678144" y="140372"/>
                  <a:pt x="667426" y="144507"/>
                  <a:pt x="656920" y="144507"/>
                </a:cubicBezTo>
                <a:cubicBezTo>
                  <a:pt x="642042" y="144507"/>
                  <a:pt x="631736" y="135243"/>
                  <a:pt x="631736" y="122626"/>
                </a:cubicBezTo>
                <a:cubicBezTo>
                  <a:pt x="631736" y="105277"/>
                  <a:pt x="650774" y="90493"/>
                  <a:pt x="683291" y="90493"/>
                </a:cubicBezTo>
                <a:lnTo>
                  <a:pt x="683291" y="85166"/>
                </a:lnTo>
                <a:cubicBezTo>
                  <a:pt x="683291" y="63880"/>
                  <a:pt x="678144" y="59341"/>
                  <a:pt x="665639" y="59341"/>
                </a:cubicBezTo>
                <a:cubicBezTo>
                  <a:pt x="654734" y="59341"/>
                  <a:pt x="644228" y="63880"/>
                  <a:pt x="635896" y="72157"/>
                </a:cubicBezTo>
                <a:cubicBezTo>
                  <a:pt x="635509" y="70189"/>
                  <a:pt x="635309" y="68413"/>
                  <a:pt x="635309" y="66240"/>
                </a:cubicBezTo>
                <a:cubicBezTo>
                  <a:pt x="635309" y="53623"/>
                  <a:pt x="644628" y="46333"/>
                  <a:pt x="667826" y="46333"/>
                </a:cubicBezTo>
                <a:close/>
                <a:moveTo>
                  <a:pt x="579495" y="46333"/>
                </a:moveTo>
                <a:cubicBezTo>
                  <a:pt x="599532" y="46333"/>
                  <a:pt x="611424" y="56386"/>
                  <a:pt x="611424" y="72747"/>
                </a:cubicBezTo>
                <a:cubicBezTo>
                  <a:pt x="611424" y="77087"/>
                  <a:pt x="610825" y="86941"/>
                  <a:pt x="610625" y="92660"/>
                </a:cubicBezTo>
                <a:lnTo>
                  <a:pt x="610038" y="124601"/>
                </a:lnTo>
                <a:cubicBezTo>
                  <a:pt x="611424" y="128152"/>
                  <a:pt x="614397" y="131890"/>
                  <a:pt x="617970" y="134660"/>
                </a:cubicBezTo>
                <a:cubicBezTo>
                  <a:pt x="614997" y="138199"/>
                  <a:pt x="609638" y="142148"/>
                  <a:pt x="604479" y="144706"/>
                </a:cubicBezTo>
                <a:cubicBezTo>
                  <a:pt x="600719" y="142347"/>
                  <a:pt x="597745" y="139192"/>
                  <a:pt x="595359" y="135045"/>
                </a:cubicBezTo>
                <a:cubicBezTo>
                  <a:pt x="589813" y="140372"/>
                  <a:pt x="579095" y="144507"/>
                  <a:pt x="568589" y="144507"/>
                </a:cubicBezTo>
                <a:cubicBezTo>
                  <a:pt x="553711" y="144507"/>
                  <a:pt x="543405" y="135243"/>
                  <a:pt x="543405" y="122626"/>
                </a:cubicBezTo>
                <a:cubicBezTo>
                  <a:pt x="543405" y="105277"/>
                  <a:pt x="562443" y="90493"/>
                  <a:pt x="594960" y="90493"/>
                </a:cubicBezTo>
                <a:lnTo>
                  <a:pt x="594960" y="85166"/>
                </a:lnTo>
                <a:cubicBezTo>
                  <a:pt x="594960" y="63880"/>
                  <a:pt x="589813" y="59341"/>
                  <a:pt x="577321" y="59341"/>
                </a:cubicBezTo>
                <a:cubicBezTo>
                  <a:pt x="566403" y="59341"/>
                  <a:pt x="555897" y="63880"/>
                  <a:pt x="547565" y="72157"/>
                </a:cubicBezTo>
                <a:cubicBezTo>
                  <a:pt x="547165" y="70189"/>
                  <a:pt x="546978" y="68413"/>
                  <a:pt x="546978" y="66240"/>
                </a:cubicBezTo>
                <a:cubicBezTo>
                  <a:pt x="546978" y="53623"/>
                  <a:pt x="556297" y="46333"/>
                  <a:pt x="579495" y="46333"/>
                </a:cubicBezTo>
                <a:close/>
                <a:moveTo>
                  <a:pt x="165308" y="46333"/>
                </a:moveTo>
                <a:cubicBezTo>
                  <a:pt x="185345" y="46333"/>
                  <a:pt x="197237" y="56386"/>
                  <a:pt x="197237" y="72747"/>
                </a:cubicBezTo>
                <a:cubicBezTo>
                  <a:pt x="197237" y="77087"/>
                  <a:pt x="196638" y="86941"/>
                  <a:pt x="196438" y="92660"/>
                </a:cubicBezTo>
                <a:lnTo>
                  <a:pt x="195851" y="124601"/>
                </a:lnTo>
                <a:cubicBezTo>
                  <a:pt x="197237" y="128152"/>
                  <a:pt x="200210" y="131890"/>
                  <a:pt x="203783" y="134660"/>
                </a:cubicBezTo>
                <a:cubicBezTo>
                  <a:pt x="200810" y="138199"/>
                  <a:pt x="195451" y="142148"/>
                  <a:pt x="190292" y="144706"/>
                </a:cubicBezTo>
                <a:cubicBezTo>
                  <a:pt x="186532" y="142347"/>
                  <a:pt x="183558" y="139192"/>
                  <a:pt x="181172" y="135045"/>
                </a:cubicBezTo>
                <a:cubicBezTo>
                  <a:pt x="175626" y="140372"/>
                  <a:pt x="164908" y="144507"/>
                  <a:pt x="154402" y="144507"/>
                </a:cubicBezTo>
                <a:cubicBezTo>
                  <a:pt x="139530" y="144507"/>
                  <a:pt x="129218" y="135243"/>
                  <a:pt x="129218" y="122626"/>
                </a:cubicBezTo>
                <a:cubicBezTo>
                  <a:pt x="129218" y="105277"/>
                  <a:pt x="148256" y="90493"/>
                  <a:pt x="180773" y="90493"/>
                </a:cubicBezTo>
                <a:lnTo>
                  <a:pt x="180773" y="85166"/>
                </a:lnTo>
                <a:cubicBezTo>
                  <a:pt x="180773" y="63880"/>
                  <a:pt x="175626" y="59341"/>
                  <a:pt x="163134" y="59341"/>
                </a:cubicBezTo>
                <a:cubicBezTo>
                  <a:pt x="152222" y="59341"/>
                  <a:pt x="141710" y="63880"/>
                  <a:pt x="133378" y="72157"/>
                </a:cubicBezTo>
                <a:cubicBezTo>
                  <a:pt x="132984" y="70189"/>
                  <a:pt x="132784" y="68413"/>
                  <a:pt x="132784" y="66240"/>
                </a:cubicBezTo>
                <a:cubicBezTo>
                  <a:pt x="132784" y="53623"/>
                  <a:pt x="142110" y="46333"/>
                  <a:pt x="165308" y="46333"/>
                </a:cubicBezTo>
                <a:close/>
                <a:moveTo>
                  <a:pt x="1070895" y="46135"/>
                </a:moveTo>
                <a:cubicBezTo>
                  <a:pt x="1095279" y="46135"/>
                  <a:pt x="1114117" y="64272"/>
                  <a:pt x="1114117" y="91673"/>
                </a:cubicBezTo>
                <a:cubicBezTo>
                  <a:pt x="1114117" y="124204"/>
                  <a:pt x="1091319" y="144707"/>
                  <a:pt x="1067722" y="144707"/>
                </a:cubicBezTo>
                <a:cubicBezTo>
                  <a:pt x="1043725" y="144707"/>
                  <a:pt x="1024287" y="127954"/>
                  <a:pt x="1024287" y="99168"/>
                </a:cubicBezTo>
                <a:cubicBezTo>
                  <a:pt x="1024287" y="66836"/>
                  <a:pt x="1046498" y="46135"/>
                  <a:pt x="1070895" y="46135"/>
                </a:cubicBezTo>
                <a:close/>
                <a:moveTo>
                  <a:pt x="2006013" y="46134"/>
                </a:moveTo>
                <a:cubicBezTo>
                  <a:pt x="2014146" y="46134"/>
                  <a:pt x="2024052" y="49487"/>
                  <a:pt x="2027425" y="52641"/>
                </a:cubicBezTo>
                <a:cubicBezTo>
                  <a:pt x="2030998" y="49288"/>
                  <a:pt x="2038530" y="46333"/>
                  <a:pt x="2044876" y="46333"/>
                </a:cubicBezTo>
                <a:cubicBezTo>
                  <a:pt x="2048249" y="46333"/>
                  <a:pt x="2051422" y="46923"/>
                  <a:pt x="2053408" y="47512"/>
                </a:cubicBezTo>
                <a:lnTo>
                  <a:pt x="2052022" y="60527"/>
                </a:lnTo>
                <a:cubicBezTo>
                  <a:pt x="2045676" y="59149"/>
                  <a:pt x="2038530" y="58354"/>
                  <a:pt x="2030798" y="58354"/>
                </a:cubicBezTo>
                <a:lnTo>
                  <a:pt x="2030798" y="58552"/>
                </a:lnTo>
                <a:cubicBezTo>
                  <a:pt x="2037344" y="63483"/>
                  <a:pt x="2042103" y="71958"/>
                  <a:pt x="2042103" y="80043"/>
                </a:cubicBezTo>
                <a:cubicBezTo>
                  <a:pt x="2042103" y="102911"/>
                  <a:pt x="2023265" y="118484"/>
                  <a:pt x="2001841" y="118484"/>
                </a:cubicBezTo>
                <a:cubicBezTo>
                  <a:pt x="1997481" y="118484"/>
                  <a:pt x="1992922" y="117503"/>
                  <a:pt x="1989549" y="116118"/>
                </a:cubicBezTo>
                <a:cubicBezTo>
                  <a:pt x="1986576" y="117894"/>
                  <a:pt x="1983203" y="122042"/>
                  <a:pt x="1983203" y="125581"/>
                </a:cubicBezTo>
                <a:cubicBezTo>
                  <a:pt x="1983203" y="131505"/>
                  <a:pt x="1988162" y="134659"/>
                  <a:pt x="1995895" y="134659"/>
                </a:cubicBezTo>
                <a:lnTo>
                  <a:pt x="2023665" y="134461"/>
                </a:lnTo>
                <a:cubicBezTo>
                  <a:pt x="2040317" y="134262"/>
                  <a:pt x="2049636" y="141949"/>
                  <a:pt x="2049636" y="156541"/>
                </a:cubicBezTo>
                <a:cubicBezTo>
                  <a:pt x="2049636" y="175268"/>
                  <a:pt x="2028824" y="191039"/>
                  <a:pt x="2001254" y="191039"/>
                </a:cubicBezTo>
                <a:cubicBezTo>
                  <a:pt x="1976270" y="191039"/>
                  <a:pt x="1963378" y="180993"/>
                  <a:pt x="1963378" y="167978"/>
                </a:cubicBezTo>
                <a:cubicBezTo>
                  <a:pt x="1963378" y="157522"/>
                  <a:pt x="1971510" y="149052"/>
                  <a:pt x="1982216" y="146084"/>
                </a:cubicBezTo>
                <a:lnTo>
                  <a:pt x="1982216" y="145898"/>
                </a:lnTo>
                <a:cubicBezTo>
                  <a:pt x="1974883" y="143327"/>
                  <a:pt x="1970511" y="138012"/>
                  <a:pt x="1970511" y="130511"/>
                </a:cubicBezTo>
                <a:cubicBezTo>
                  <a:pt x="1970511" y="123023"/>
                  <a:pt x="1976857" y="115330"/>
                  <a:pt x="1984402" y="112772"/>
                </a:cubicBezTo>
                <a:lnTo>
                  <a:pt x="1984402" y="112573"/>
                </a:lnTo>
                <a:cubicBezTo>
                  <a:pt x="1975470" y="109021"/>
                  <a:pt x="1966551" y="98770"/>
                  <a:pt x="1966551" y="85165"/>
                </a:cubicBezTo>
                <a:cubicBezTo>
                  <a:pt x="1966551" y="63085"/>
                  <a:pt x="1984402" y="46134"/>
                  <a:pt x="2006013" y="46134"/>
                </a:cubicBezTo>
                <a:close/>
                <a:moveTo>
                  <a:pt x="1651051" y="46134"/>
                </a:moveTo>
                <a:cubicBezTo>
                  <a:pt x="1675435" y="46134"/>
                  <a:pt x="1694273" y="64271"/>
                  <a:pt x="1694273" y="91673"/>
                </a:cubicBezTo>
                <a:cubicBezTo>
                  <a:pt x="1694273" y="124203"/>
                  <a:pt x="1671475" y="144706"/>
                  <a:pt x="1647878" y="144706"/>
                </a:cubicBezTo>
                <a:cubicBezTo>
                  <a:pt x="1623881" y="144706"/>
                  <a:pt x="1604443" y="127953"/>
                  <a:pt x="1604443" y="99167"/>
                </a:cubicBezTo>
                <a:cubicBezTo>
                  <a:pt x="1604443" y="66836"/>
                  <a:pt x="1626654" y="46134"/>
                  <a:pt x="1651051" y="46134"/>
                </a:cubicBezTo>
                <a:close/>
                <a:moveTo>
                  <a:pt x="965437" y="46134"/>
                </a:moveTo>
                <a:cubicBezTo>
                  <a:pt x="989821" y="46134"/>
                  <a:pt x="1008659" y="64271"/>
                  <a:pt x="1008659" y="91673"/>
                </a:cubicBezTo>
                <a:cubicBezTo>
                  <a:pt x="1008659" y="124203"/>
                  <a:pt x="985861" y="144706"/>
                  <a:pt x="962264" y="144706"/>
                </a:cubicBezTo>
                <a:cubicBezTo>
                  <a:pt x="938267" y="144706"/>
                  <a:pt x="918829" y="127953"/>
                  <a:pt x="918829" y="99167"/>
                </a:cubicBezTo>
                <a:cubicBezTo>
                  <a:pt x="918829" y="66836"/>
                  <a:pt x="941040" y="46134"/>
                  <a:pt x="965437" y="46134"/>
                </a:cubicBezTo>
                <a:close/>
                <a:moveTo>
                  <a:pt x="379709" y="46134"/>
                </a:moveTo>
                <a:cubicBezTo>
                  <a:pt x="404093" y="46134"/>
                  <a:pt x="422931" y="64271"/>
                  <a:pt x="422931" y="91673"/>
                </a:cubicBezTo>
                <a:cubicBezTo>
                  <a:pt x="422931" y="124203"/>
                  <a:pt x="400133" y="144706"/>
                  <a:pt x="376536" y="144706"/>
                </a:cubicBezTo>
                <a:cubicBezTo>
                  <a:pt x="352539" y="144706"/>
                  <a:pt x="333101" y="127953"/>
                  <a:pt x="333101" y="99167"/>
                </a:cubicBezTo>
                <a:cubicBezTo>
                  <a:pt x="333101" y="66836"/>
                  <a:pt x="355312" y="46134"/>
                  <a:pt x="379709" y="46134"/>
                </a:cubicBezTo>
                <a:close/>
                <a:moveTo>
                  <a:pt x="1840344" y="33120"/>
                </a:moveTo>
                <a:lnTo>
                  <a:pt x="1839544" y="50866"/>
                </a:lnTo>
                <a:lnTo>
                  <a:pt x="1865728" y="50866"/>
                </a:lnTo>
                <a:lnTo>
                  <a:pt x="1864328" y="61509"/>
                </a:lnTo>
                <a:lnTo>
                  <a:pt x="1838945" y="61509"/>
                </a:lnTo>
                <a:lnTo>
                  <a:pt x="1838557" y="86352"/>
                </a:lnTo>
                <a:cubicBezTo>
                  <a:pt x="1838357" y="94629"/>
                  <a:pt x="1838357" y="102123"/>
                  <a:pt x="1838357" y="109419"/>
                </a:cubicBezTo>
                <a:cubicBezTo>
                  <a:pt x="1838357" y="125396"/>
                  <a:pt x="1843117" y="130909"/>
                  <a:pt x="1850450" y="130909"/>
                </a:cubicBezTo>
                <a:cubicBezTo>
                  <a:pt x="1856209" y="130909"/>
                  <a:pt x="1861156" y="128935"/>
                  <a:pt x="1865128" y="125781"/>
                </a:cubicBezTo>
                <a:lnTo>
                  <a:pt x="1867114" y="126575"/>
                </a:lnTo>
                <a:cubicBezTo>
                  <a:pt x="1866315" y="138199"/>
                  <a:pt x="1859382" y="144123"/>
                  <a:pt x="1845690" y="144123"/>
                </a:cubicBezTo>
                <a:cubicBezTo>
                  <a:pt x="1829825" y="144123"/>
                  <a:pt x="1822093" y="135840"/>
                  <a:pt x="1822093" y="116709"/>
                </a:cubicBezTo>
                <a:cubicBezTo>
                  <a:pt x="1822093" y="107246"/>
                  <a:pt x="1822493" y="96802"/>
                  <a:pt x="1822692" y="87730"/>
                </a:cubicBezTo>
                <a:lnTo>
                  <a:pt x="1823280" y="61509"/>
                </a:lnTo>
                <a:lnTo>
                  <a:pt x="1812374" y="61509"/>
                </a:lnTo>
                <a:lnTo>
                  <a:pt x="1812374" y="55008"/>
                </a:lnTo>
                <a:lnTo>
                  <a:pt x="1833798" y="33915"/>
                </a:lnTo>
                <a:close/>
                <a:moveTo>
                  <a:pt x="1569466" y="33120"/>
                </a:moveTo>
                <a:lnTo>
                  <a:pt x="1568666" y="50866"/>
                </a:lnTo>
                <a:lnTo>
                  <a:pt x="1594850" y="50866"/>
                </a:lnTo>
                <a:lnTo>
                  <a:pt x="1593450" y="61509"/>
                </a:lnTo>
                <a:lnTo>
                  <a:pt x="1568067" y="61509"/>
                </a:lnTo>
                <a:lnTo>
                  <a:pt x="1567679" y="86352"/>
                </a:lnTo>
                <a:cubicBezTo>
                  <a:pt x="1567479" y="94629"/>
                  <a:pt x="1567479" y="102123"/>
                  <a:pt x="1567479" y="109419"/>
                </a:cubicBezTo>
                <a:cubicBezTo>
                  <a:pt x="1567479" y="125396"/>
                  <a:pt x="1572239" y="130909"/>
                  <a:pt x="1579572" y="130909"/>
                </a:cubicBezTo>
                <a:cubicBezTo>
                  <a:pt x="1585331" y="130909"/>
                  <a:pt x="1590278" y="128935"/>
                  <a:pt x="1594250" y="125781"/>
                </a:cubicBezTo>
                <a:lnTo>
                  <a:pt x="1596236" y="126575"/>
                </a:lnTo>
                <a:cubicBezTo>
                  <a:pt x="1595437" y="138199"/>
                  <a:pt x="1588504" y="144123"/>
                  <a:pt x="1574812" y="144123"/>
                </a:cubicBezTo>
                <a:cubicBezTo>
                  <a:pt x="1558947" y="144123"/>
                  <a:pt x="1551215" y="135840"/>
                  <a:pt x="1551215" y="116709"/>
                </a:cubicBezTo>
                <a:cubicBezTo>
                  <a:pt x="1551215" y="107246"/>
                  <a:pt x="1551615" y="96802"/>
                  <a:pt x="1551814" y="87730"/>
                </a:cubicBezTo>
                <a:lnTo>
                  <a:pt x="1552402" y="61509"/>
                </a:lnTo>
                <a:lnTo>
                  <a:pt x="1541496" y="61509"/>
                </a:lnTo>
                <a:lnTo>
                  <a:pt x="1541496" y="55008"/>
                </a:lnTo>
                <a:lnTo>
                  <a:pt x="1562920" y="33915"/>
                </a:lnTo>
                <a:close/>
                <a:moveTo>
                  <a:pt x="244420" y="33120"/>
                </a:moveTo>
                <a:lnTo>
                  <a:pt x="243620" y="50866"/>
                </a:lnTo>
                <a:lnTo>
                  <a:pt x="269804" y="50866"/>
                </a:lnTo>
                <a:lnTo>
                  <a:pt x="268417" y="61509"/>
                </a:lnTo>
                <a:lnTo>
                  <a:pt x="243033" y="61509"/>
                </a:lnTo>
                <a:lnTo>
                  <a:pt x="242633" y="86352"/>
                </a:lnTo>
                <a:cubicBezTo>
                  <a:pt x="242433" y="94629"/>
                  <a:pt x="242433" y="102123"/>
                  <a:pt x="242433" y="109419"/>
                </a:cubicBezTo>
                <a:cubicBezTo>
                  <a:pt x="242433" y="125396"/>
                  <a:pt x="247193" y="130909"/>
                  <a:pt x="254526" y="130909"/>
                </a:cubicBezTo>
                <a:cubicBezTo>
                  <a:pt x="260285" y="130909"/>
                  <a:pt x="265244" y="128935"/>
                  <a:pt x="269204" y="125781"/>
                </a:cubicBezTo>
                <a:lnTo>
                  <a:pt x="271190" y="126575"/>
                </a:lnTo>
                <a:cubicBezTo>
                  <a:pt x="270391" y="138199"/>
                  <a:pt x="263458" y="144123"/>
                  <a:pt x="249766" y="144123"/>
                </a:cubicBezTo>
                <a:cubicBezTo>
                  <a:pt x="233901" y="144123"/>
                  <a:pt x="226169" y="135840"/>
                  <a:pt x="226169" y="116709"/>
                </a:cubicBezTo>
                <a:cubicBezTo>
                  <a:pt x="226169" y="107246"/>
                  <a:pt x="226569" y="96802"/>
                  <a:pt x="226768" y="87730"/>
                </a:cubicBezTo>
                <a:lnTo>
                  <a:pt x="227356" y="61509"/>
                </a:lnTo>
                <a:lnTo>
                  <a:pt x="216450" y="61509"/>
                </a:lnTo>
                <a:lnTo>
                  <a:pt x="216450" y="55008"/>
                </a:lnTo>
                <a:lnTo>
                  <a:pt x="237874" y="33915"/>
                </a:lnTo>
                <a:close/>
                <a:moveTo>
                  <a:pt x="100149" y="14393"/>
                </a:moveTo>
                <a:cubicBezTo>
                  <a:pt x="108081" y="14393"/>
                  <a:pt x="111648" y="14989"/>
                  <a:pt x="116801" y="16566"/>
                </a:cubicBezTo>
                <a:lnTo>
                  <a:pt x="116801" y="20112"/>
                </a:lnTo>
                <a:cubicBezTo>
                  <a:pt x="108081" y="22875"/>
                  <a:pt x="105502" y="26420"/>
                  <a:pt x="105502" y="38646"/>
                </a:cubicBezTo>
                <a:lnTo>
                  <a:pt x="105502" y="141950"/>
                </a:lnTo>
                <a:lnTo>
                  <a:pt x="96176" y="144123"/>
                </a:lnTo>
                <a:lnTo>
                  <a:pt x="33516" y="41403"/>
                </a:lnTo>
                <a:lnTo>
                  <a:pt x="33316" y="41602"/>
                </a:lnTo>
                <a:lnTo>
                  <a:pt x="33316" y="132685"/>
                </a:lnTo>
                <a:lnTo>
                  <a:pt x="45409" y="135840"/>
                </a:lnTo>
                <a:lnTo>
                  <a:pt x="45409" y="140174"/>
                </a:lnTo>
                <a:cubicBezTo>
                  <a:pt x="39662" y="142347"/>
                  <a:pt x="33910" y="143527"/>
                  <a:pt x="27364" y="143527"/>
                </a:cubicBezTo>
                <a:cubicBezTo>
                  <a:pt x="19431" y="143527"/>
                  <a:pt x="14079" y="142931"/>
                  <a:pt x="9319" y="141552"/>
                </a:cubicBezTo>
                <a:lnTo>
                  <a:pt x="9319" y="137814"/>
                </a:lnTo>
                <a:cubicBezTo>
                  <a:pt x="18045" y="135442"/>
                  <a:pt x="20824" y="131108"/>
                  <a:pt x="20824" y="120466"/>
                </a:cubicBezTo>
                <a:lnTo>
                  <a:pt x="20824" y="25632"/>
                </a:lnTo>
                <a:lnTo>
                  <a:pt x="8326" y="22279"/>
                </a:lnTo>
                <a:lnTo>
                  <a:pt x="8326" y="16566"/>
                </a:lnTo>
                <a:cubicBezTo>
                  <a:pt x="15865" y="15579"/>
                  <a:pt x="23797" y="15182"/>
                  <a:pt x="30143" y="15182"/>
                </a:cubicBezTo>
                <a:lnTo>
                  <a:pt x="37476" y="15182"/>
                </a:lnTo>
                <a:lnTo>
                  <a:pt x="92610" y="105278"/>
                </a:lnTo>
                <a:lnTo>
                  <a:pt x="93003" y="105079"/>
                </a:lnTo>
                <a:lnTo>
                  <a:pt x="93003" y="25042"/>
                </a:lnTo>
                <a:lnTo>
                  <a:pt x="80312" y="21888"/>
                </a:lnTo>
                <a:lnTo>
                  <a:pt x="80312" y="17746"/>
                </a:lnTo>
                <a:cubicBezTo>
                  <a:pt x="86857" y="15771"/>
                  <a:pt x="93403" y="14393"/>
                  <a:pt x="100149" y="14393"/>
                </a:cubicBezTo>
                <a:close/>
                <a:moveTo>
                  <a:pt x="872920" y="14002"/>
                </a:moveTo>
                <a:cubicBezTo>
                  <a:pt x="886399" y="14002"/>
                  <a:pt x="895331" y="15772"/>
                  <a:pt x="902264" y="19323"/>
                </a:cubicBezTo>
                <a:lnTo>
                  <a:pt x="900690" y="46725"/>
                </a:lnTo>
                <a:lnTo>
                  <a:pt x="895331" y="46725"/>
                </a:lnTo>
                <a:lnTo>
                  <a:pt x="894531" y="43179"/>
                </a:lnTo>
                <a:cubicBezTo>
                  <a:pt x="891358" y="30953"/>
                  <a:pt x="885612" y="26029"/>
                  <a:pt x="871334" y="26029"/>
                </a:cubicBezTo>
                <a:cubicBezTo>
                  <a:pt x="851696" y="26029"/>
                  <a:pt x="832658" y="45737"/>
                  <a:pt x="832658" y="80044"/>
                </a:cubicBezTo>
                <a:cubicBezTo>
                  <a:pt x="832658" y="116517"/>
                  <a:pt x="851109" y="132686"/>
                  <a:pt x="869547" y="132686"/>
                </a:cubicBezTo>
                <a:cubicBezTo>
                  <a:pt x="884225" y="132686"/>
                  <a:pt x="891558" y="127954"/>
                  <a:pt x="895731" y="117504"/>
                </a:cubicBezTo>
                <a:lnTo>
                  <a:pt x="897704" y="112772"/>
                </a:lnTo>
                <a:lnTo>
                  <a:pt x="903063" y="112772"/>
                </a:lnTo>
                <a:lnTo>
                  <a:pt x="901077" y="138795"/>
                </a:lnTo>
                <a:cubicBezTo>
                  <a:pt x="893744" y="142546"/>
                  <a:pt x="881652" y="144905"/>
                  <a:pt x="866574" y="144905"/>
                </a:cubicBezTo>
                <a:cubicBezTo>
                  <a:pt x="837817" y="144905"/>
                  <a:pt x="813233" y="123620"/>
                  <a:pt x="813233" y="82608"/>
                </a:cubicBezTo>
                <a:cubicBezTo>
                  <a:pt x="813233" y="41205"/>
                  <a:pt x="841590" y="14002"/>
                  <a:pt x="872920" y="14002"/>
                </a:cubicBezTo>
                <a:close/>
                <a:moveTo>
                  <a:pt x="1086947" y="10649"/>
                </a:moveTo>
                <a:cubicBezTo>
                  <a:pt x="1092306" y="10649"/>
                  <a:pt x="1096466" y="14791"/>
                  <a:pt x="1096466" y="20112"/>
                </a:cubicBezTo>
                <a:cubicBezTo>
                  <a:pt x="1096466" y="25433"/>
                  <a:pt x="1092306" y="29575"/>
                  <a:pt x="1086947" y="29575"/>
                </a:cubicBezTo>
                <a:cubicBezTo>
                  <a:pt x="1081601" y="29575"/>
                  <a:pt x="1077428" y="25433"/>
                  <a:pt x="1077428" y="20112"/>
                </a:cubicBezTo>
                <a:cubicBezTo>
                  <a:pt x="1077428" y="14791"/>
                  <a:pt x="1081601" y="10649"/>
                  <a:pt x="1086947" y="10649"/>
                </a:cubicBezTo>
                <a:close/>
                <a:moveTo>
                  <a:pt x="1056017" y="10649"/>
                </a:moveTo>
                <a:cubicBezTo>
                  <a:pt x="1061376" y="10649"/>
                  <a:pt x="1065536" y="14791"/>
                  <a:pt x="1065536" y="20112"/>
                </a:cubicBezTo>
                <a:cubicBezTo>
                  <a:pt x="1065536" y="25433"/>
                  <a:pt x="1061376" y="29575"/>
                  <a:pt x="1056017" y="29575"/>
                </a:cubicBezTo>
                <a:cubicBezTo>
                  <a:pt x="1050658" y="29575"/>
                  <a:pt x="1046498" y="25433"/>
                  <a:pt x="1046498" y="20112"/>
                </a:cubicBezTo>
                <a:cubicBezTo>
                  <a:pt x="1046498" y="14791"/>
                  <a:pt x="1050658" y="10649"/>
                  <a:pt x="1056017" y="10649"/>
                </a:cubicBezTo>
                <a:close/>
                <a:moveTo>
                  <a:pt x="1314390" y="6706"/>
                </a:moveTo>
                <a:cubicBezTo>
                  <a:pt x="1319936" y="6706"/>
                  <a:pt x="1324696" y="10848"/>
                  <a:pt x="1324696" y="17349"/>
                </a:cubicBezTo>
                <a:cubicBezTo>
                  <a:pt x="1324696" y="24253"/>
                  <a:pt x="1319936" y="29575"/>
                  <a:pt x="1313590" y="29575"/>
                </a:cubicBezTo>
                <a:cubicBezTo>
                  <a:pt x="1307644" y="29575"/>
                  <a:pt x="1303084" y="24843"/>
                  <a:pt x="1303084" y="18336"/>
                </a:cubicBezTo>
                <a:cubicBezTo>
                  <a:pt x="1303084" y="12226"/>
                  <a:pt x="1307444" y="6706"/>
                  <a:pt x="1314390" y="6706"/>
                </a:cubicBezTo>
                <a:close/>
                <a:moveTo>
                  <a:pt x="303133" y="6706"/>
                </a:moveTo>
                <a:cubicBezTo>
                  <a:pt x="308679" y="6706"/>
                  <a:pt x="313439" y="10848"/>
                  <a:pt x="313439" y="17349"/>
                </a:cubicBezTo>
                <a:cubicBezTo>
                  <a:pt x="313439" y="24253"/>
                  <a:pt x="308679" y="29575"/>
                  <a:pt x="302333" y="29575"/>
                </a:cubicBezTo>
                <a:cubicBezTo>
                  <a:pt x="296387" y="29575"/>
                  <a:pt x="291827" y="24843"/>
                  <a:pt x="291827" y="18336"/>
                </a:cubicBezTo>
                <a:cubicBezTo>
                  <a:pt x="291827" y="12226"/>
                  <a:pt x="296187" y="6706"/>
                  <a:pt x="303133" y="6706"/>
                </a:cubicBezTo>
                <a:close/>
                <a:moveTo>
                  <a:pt x="1265546" y="0"/>
                </a:moveTo>
                <a:lnTo>
                  <a:pt x="1271892" y="0"/>
                </a:lnTo>
                <a:lnTo>
                  <a:pt x="1270705" y="11040"/>
                </a:lnTo>
                <a:lnTo>
                  <a:pt x="1270705" y="124005"/>
                </a:lnTo>
                <a:cubicBezTo>
                  <a:pt x="1272091" y="127954"/>
                  <a:pt x="1274465" y="132089"/>
                  <a:pt x="1278238" y="135442"/>
                </a:cubicBezTo>
                <a:cubicBezTo>
                  <a:pt x="1274265" y="138994"/>
                  <a:pt x="1269905" y="141751"/>
                  <a:pt x="1264359" y="144706"/>
                </a:cubicBezTo>
                <a:cubicBezTo>
                  <a:pt x="1260386" y="141552"/>
                  <a:pt x="1256814" y="137019"/>
                  <a:pt x="1254840" y="132884"/>
                </a:cubicBezTo>
                <a:cubicBezTo>
                  <a:pt x="1248494" y="139391"/>
                  <a:pt x="1237576" y="144123"/>
                  <a:pt x="1229456" y="144123"/>
                </a:cubicBezTo>
                <a:cubicBezTo>
                  <a:pt x="1209419" y="144123"/>
                  <a:pt x="1193354" y="127557"/>
                  <a:pt x="1193354" y="101335"/>
                </a:cubicBezTo>
                <a:cubicBezTo>
                  <a:pt x="1193354" y="65849"/>
                  <a:pt x="1214978" y="46532"/>
                  <a:pt x="1240749" y="46532"/>
                </a:cubicBezTo>
                <a:cubicBezTo>
                  <a:pt x="1245508" y="46532"/>
                  <a:pt x="1251267" y="47122"/>
                  <a:pt x="1254440" y="47911"/>
                </a:cubicBezTo>
                <a:lnTo>
                  <a:pt x="1254440" y="13213"/>
                </a:lnTo>
                <a:lnTo>
                  <a:pt x="1240949" y="7886"/>
                </a:lnTo>
                <a:lnTo>
                  <a:pt x="1240949" y="3552"/>
                </a:lnTo>
                <a:cubicBezTo>
                  <a:pt x="1250068" y="987"/>
                  <a:pt x="1259787" y="0"/>
                  <a:pt x="1265546" y="0"/>
                </a:cubicBezTo>
                <a:close/>
                <a:moveTo>
                  <a:pt x="743452" y="0"/>
                </a:moveTo>
                <a:lnTo>
                  <a:pt x="749798" y="0"/>
                </a:lnTo>
                <a:lnTo>
                  <a:pt x="748799" y="11040"/>
                </a:lnTo>
                <a:lnTo>
                  <a:pt x="748799" y="133281"/>
                </a:lnTo>
                <a:lnTo>
                  <a:pt x="759904" y="136237"/>
                </a:lnTo>
                <a:lnTo>
                  <a:pt x="759904" y="139975"/>
                </a:lnTo>
                <a:cubicBezTo>
                  <a:pt x="753159" y="142347"/>
                  <a:pt x="746813" y="143328"/>
                  <a:pt x="736907" y="143328"/>
                </a:cubicBezTo>
                <a:cubicBezTo>
                  <a:pt x="732147" y="143328"/>
                  <a:pt x="726588" y="142931"/>
                  <a:pt x="722028" y="141552"/>
                </a:cubicBezTo>
                <a:lnTo>
                  <a:pt x="722028" y="138199"/>
                </a:lnTo>
                <a:cubicBezTo>
                  <a:pt x="727188" y="136237"/>
                  <a:pt x="732547" y="132288"/>
                  <a:pt x="732547" y="127557"/>
                </a:cubicBezTo>
                <a:lnTo>
                  <a:pt x="732547" y="13213"/>
                </a:lnTo>
                <a:lnTo>
                  <a:pt x="719655" y="7886"/>
                </a:lnTo>
                <a:lnTo>
                  <a:pt x="719655" y="3552"/>
                </a:lnTo>
                <a:cubicBezTo>
                  <a:pt x="728574" y="987"/>
                  <a:pt x="737893" y="0"/>
                  <a:pt x="743452" y="0"/>
                </a:cubicBezTo>
                <a:close/>
              </a:path>
            </a:pathLst>
          </a:custGeom>
          <a:solidFill>
            <a:schemeClr val="tx1"/>
          </a:solidFill>
        </p:spPr>
        <p:txBody>
          <a:bodyPr wrap="square">
            <a:noAutofit/>
          </a:bodyPr>
          <a:lstStyle>
            <a:lvl1pPr>
              <a:buNone/>
              <a:defRPr sz="100" b="0"/>
            </a:lvl1pPr>
          </a:lstStyle>
          <a:p>
            <a:r>
              <a:rPr lang="nl-NL"/>
              <a:t>Klik op het pictogram als u een afbeelding wilt toevoegen</a:t>
            </a:r>
            <a:endParaRPr lang="nl-NL" dirty="0"/>
          </a:p>
        </p:txBody>
      </p:sp>
    </p:spTree>
    <p:extLst>
      <p:ext uri="{BB962C8B-B14F-4D97-AF65-F5344CB8AC3E}">
        <p14:creationId xmlns:p14="http://schemas.microsoft.com/office/powerpoint/2010/main" val="419779443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67">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Cover - Foto groot Diapositief">
    <p:bg>
      <p:bgPr>
        <a:solidFill>
          <a:srgbClr val="777C00"/>
        </a:solidFill>
        <a:effectLst/>
      </p:bgPr>
    </p:bg>
    <p:spTree>
      <p:nvGrpSpPr>
        <p:cNvPr id="1" name=""/>
        <p:cNvGrpSpPr/>
        <p:nvPr/>
      </p:nvGrpSpPr>
      <p:grpSpPr>
        <a:xfrm>
          <a:off x="0" y="0"/>
          <a:ext cx="0" cy="0"/>
          <a:chOff x="0" y="0"/>
          <a:chExt cx="0" cy="0"/>
        </a:xfrm>
      </p:grpSpPr>
      <p:sp>
        <p:nvSpPr>
          <p:cNvPr id="61" name="Vrije vorm 60">
            <a:extLst>
              <a:ext uri="{FF2B5EF4-FFF2-40B4-BE49-F238E27FC236}">
                <a16:creationId xmlns:a16="http://schemas.microsoft.com/office/drawing/2014/main" id="{5C434E8B-96A9-B244-B819-4A4BFADD70BB}"/>
              </a:ext>
            </a:extLst>
          </p:cNvPr>
          <p:cNvSpPr/>
          <p:nvPr userDrawn="1"/>
        </p:nvSpPr>
        <p:spPr>
          <a:xfrm>
            <a:off x="5638800" y="0"/>
            <a:ext cx="914400" cy="1410789"/>
          </a:xfrm>
          <a:custGeom>
            <a:avLst/>
            <a:gdLst>
              <a:gd name="connsiteX0" fmla="*/ 0 w 475238"/>
              <a:gd name="connsiteY0" fmla="*/ 0 h 944879"/>
              <a:gd name="connsiteX1" fmla="*/ 475239 w 475238"/>
              <a:gd name="connsiteY1" fmla="*/ 0 h 944879"/>
              <a:gd name="connsiteX2" fmla="*/ 475239 w 475238"/>
              <a:gd name="connsiteY2" fmla="*/ 944880 h 944879"/>
              <a:gd name="connsiteX3" fmla="*/ 0 w 475238"/>
              <a:gd name="connsiteY3" fmla="*/ 944880 h 944879"/>
            </a:gdLst>
            <a:ahLst/>
            <a:cxnLst>
              <a:cxn ang="0">
                <a:pos x="connsiteX0" y="connsiteY0"/>
              </a:cxn>
              <a:cxn ang="0">
                <a:pos x="connsiteX1" y="connsiteY1"/>
              </a:cxn>
              <a:cxn ang="0">
                <a:pos x="connsiteX2" y="connsiteY2"/>
              </a:cxn>
              <a:cxn ang="0">
                <a:pos x="connsiteX3" y="connsiteY3"/>
              </a:cxn>
            </a:cxnLst>
            <a:rect l="l" t="t" r="r" b="b"/>
            <a:pathLst>
              <a:path w="475238" h="944879">
                <a:moveTo>
                  <a:pt x="0" y="0"/>
                </a:moveTo>
                <a:lnTo>
                  <a:pt x="475239" y="0"/>
                </a:lnTo>
                <a:lnTo>
                  <a:pt x="475239" y="944880"/>
                </a:lnTo>
                <a:lnTo>
                  <a:pt x="0" y="944880"/>
                </a:lnTo>
                <a:close/>
              </a:path>
            </a:pathLst>
          </a:custGeom>
          <a:solidFill>
            <a:srgbClr val="154273"/>
          </a:solidFill>
          <a:ln w="9495" cap="flat">
            <a:noFill/>
            <a:prstDash val="solid"/>
            <a:miter/>
          </a:ln>
        </p:spPr>
        <p:txBody>
          <a:bodyPr rtlCol="0" anchor="ctr"/>
          <a:lstStyle/>
          <a:p>
            <a:endParaRPr lang="nl-NL"/>
          </a:p>
        </p:txBody>
      </p:sp>
      <p:sp>
        <p:nvSpPr>
          <p:cNvPr id="66" name="Tijdelijke aanduiding voor afbeelding 65">
            <a:extLst>
              <a:ext uri="{FF2B5EF4-FFF2-40B4-BE49-F238E27FC236}">
                <a16:creationId xmlns:a16="http://schemas.microsoft.com/office/drawing/2014/main" id="{83DB917B-4ECC-8941-9321-30805E205015}"/>
              </a:ext>
            </a:extLst>
          </p:cNvPr>
          <p:cNvSpPr>
            <a:spLocks noGrp="1"/>
          </p:cNvSpPr>
          <p:nvPr>
            <p:ph type="pic" sz="quarter" idx="11" hasCustomPrompt="1"/>
          </p:nvPr>
        </p:nvSpPr>
        <p:spPr>
          <a:xfrm>
            <a:off x="0" y="0"/>
            <a:ext cx="12192000" cy="6858000"/>
          </a:xfrm>
          <a:custGeom>
            <a:avLst/>
            <a:gdLst>
              <a:gd name="connsiteX0" fmla="*/ 0 w 12192000"/>
              <a:gd name="connsiteY0" fmla="*/ 0 h 6858000"/>
              <a:gd name="connsiteX1" fmla="*/ 5772150 w 12192000"/>
              <a:gd name="connsiteY1" fmla="*/ 0 h 6858000"/>
              <a:gd name="connsiteX2" fmla="*/ 5772150 w 12192000"/>
              <a:gd name="connsiteY2" fmla="*/ 1280161 h 6858000"/>
              <a:gd name="connsiteX3" fmla="*/ 6410327 w 12192000"/>
              <a:gd name="connsiteY3" fmla="*/ 1280161 h 6858000"/>
              <a:gd name="connsiteX4" fmla="*/ 6410327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5772150" y="0"/>
                </a:lnTo>
                <a:lnTo>
                  <a:pt x="5772150" y="1280161"/>
                </a:lnTo>
                <a:lnTo>
                  <a:pt x="6410327" y="1280161"/>
                </a:lnTo>
                <a:lnTo>
                  <a:pt x="6410327" y="0"/>
                </a:lnTo>
                <a:lnTo>
                  <a:pt x="12192000" y="0"/>
                </a:lnTo>
                <a:lnTo>
                  <a:pt x="12192000" y="6858000"/>
                </a:lnTo>
                <a:lnTo>
                  <a:pt x="0" y="6858000"/>
                </a:lnTo>
                <a:close/>
              </a:path>
            </a:pathLst>
          </a:custGeom>
          <a:solidFill>
            <a:srgbClr val="777C00"/>
          </a:solidFill>
        </p:spPr>
        <p:txBody>
          <a:bodyPr wrap="square" bIns="2052000" anchor="ctr" anchorCtr="0">
            <a:noAutofit/>
          </a:bodyPr>
          <a:lstStyle>
            <a:lvl1pPr marL="315913" indent="-315913" algn="ctr">
              <a:buClr>
                <a:schemeClr val="bg1"/>
              </a:buClr>
              <a:buNone/>
              <a:tabLst/>
              <a:defRPr baseline="0">
                <a:solidFill>
                  <a:schemeClr val="bg1"/>
                </a:solidFill>
              </a:defRPr>
            </a:lvl1pPr>
          </a:lstStyle>
          <a:p>
            <a:r>
              <a:rPr lang="nl-NL" dirty="0"/>
              <a:t>Klik op het pictogram in het midden van de slide</a:t>
            </a:r>
            <a:br>
              <a:rPr lang="nl-NL" dirty="0"/>
            </a:br>
            <a:r>
              <a:rPr lang="nl-NL" dirty="0"/>
              <a:t>als u een afbeelding wilt toevoegen</a:t>
            </a:r>
          </a:p>
        </p:txBody>
      </p:sp>
      <p:sp>
        <p:nvSpPr>
          <p:cNvPr id="2" name="Titel 1"/>
          <p:cNvSpPr>
            <a:spLocks noGrp="1"/>
          </p:cNvSpPr>
          <p:nvPr>
            <p:ph type="ctrTitle"/>
          </p:nvPr>
        </p:nvSpPr>
        <p:spPr>
          <a:xfrm>
            <a:off x="635000" y="1699708"/>
            <a:ext cx="10923588" cy="1727706"/>
          </a:xfrm>
        </p:spPr>
        <p:txBody>
          <a:bodyPr tIns="90000" bIns="90000" anchor="b">
            <a:noAutofit/>
          </a:bodyPr>
          <a:lstStyle>
            <a:lvl1pPr algn="l">
              <a:lnSpc>
                <a:spcPct val="90000"/>
              </a:lnSpc>
              <a:defRPr sz="4400" b="1" i="0" baseline="0">
                <a:solidFill>
                  <a:schemeClr val="tx1"/>
                </a:solidFill>
              </a:defRPr>
            </a:lvl1pPr>
          </a:lstStyle>
          <a:p>
            <a:r>
              <a:rPr lang="nl-NL"/>
              <a:t>Klik om stijl te bewerken</a:t>
            </a:r>
            <a:endParaRPr lang="nl-NL" dirty="0"/>
          </a:p>
        </p:txBody>
      </p:sp>
      <p:sp>
        <p:nvSpPr>
          <p:cNvPr id="3" name="Ondertitel 2"/>
          <p:cNvSpPr>
            <a:spLocks noGrp="1"/>
          </p:cNvSpPr>
          <p:nvPr>
            <p:ph type="subTitle" idx="1"/>
          </p:nvPr>
        </p:nvSpPr>
        <p:spPr>
          <a:xfrm>
            <a:off x="635000" y="3427413"/>
            <a:ext cx="3461871" cy="2794000"/>
          </a:xfrm>
        </p:spPr>
        <p:txBody>
          <a:bodyPr lIns="104400" tIns="90000" rIns="90000" bIns="46800">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16" name="Tijdelijke aanduiding voor afbeelding 15">
            <a:extLst>
              <a:ext uri="{FF2B5EF4-FFF2-40B4-BE49-F238E27FC236}">
                <a16:creationId xmlns:a16="http://schemas.microsoft.com/office/drawing/2014/main" id="{67F1C47B-9FD9-2749-B25E-6777178FC5AF}"/>
              </a:ext>
            </a:extLst>
          </p:cNvPr>
          <p:cNvSpPr>
            <a:spLocks noGrp="1" noChangeAspect="1"/>
          </p:cNvSpPr>
          <p:nvPr>
            <p:ph type="pic" sz="quarter" idx="12"/>
          </p:nvPr>
        </p:nvSpPr>
        <p:spPr>
          <a:xfrm>
            <a:off x="4566948" y="3490887"/>
            <a:ext cx="3056420" cy="2090597"/>
          </a:xfrm>
          <a:custGeom>
            <a:avLst/>
            <a:gdLst>
              <a:gd name="connsiteX0" fmla="*/ 0 w 3056420"/>
              <a:gd name="connsiteY0" fmla="*/ 1388378 h 2090597"/>
              <a:gd name="connsiteX1" fmla="*/ 3056420 w 3056420"/>
              <a:gd name="connsiteY1" fmla="*/ 1388378 h 2090597"/>
              <a:gd name="connsiteX2" fmla="*/ 3056420 w 3056420"/>
              <a:gd name="connsiteY2" fmla="*/ 2090597 h 2090597"/>
              <a:gd name="connsiteX3" fmla="*/ 0 w 3056420"/>
              <a:gd name="connsiteY3" fmla="*/ 2090597 h 2090597"/>
              <a:gd name="connsiteX4" fmla="*/ 0 w 3056420"/>
              <a:gd name="connsiteY4" fmla="*/ 0 h 2090597"/>
              <a:gd name="connsiteX5" fmla="*/ 3056420 w 3056420"/>
              <a:gd name="connsiteY5" fmla="*/ 0 h 2090597"/>
              <a:gd name="connsiteX6" fmla="*/ 3056420 w 3056420"/>
              <a:gd name="connsiteY6" fmla="*/ 702219 h 2090597"/>
              <a:gd name="connsiteX7" fmla="*/ 0 w 3056420"/>
              <a:gd name="connsiteY7" fmla="*/ 702219 h 209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6420" h="2090597">
                <a:moveTo>
                  <a:pt x="0" y="1388378"/>
                </a:moveTo>
                <a:lnTo>
                  <a:pt x="3056420" y="1388378"/>
                </a:lnTo>
                <a:lnTo>
                  <a:pt x="3056420" y="2090597"/>
                </a:lnTo>
                <a:lnTo>
                  <a:pt x="0" y="2090597"/>
                </a:lnTo>
                <a:close/>
                <a:moveTo>
                  <a:pt x="0" y="0"/>
                </a:moveTo>
                <a:lnTo>
                  <a:pt x="3056420" y="0"/>
                </a:lnTo>
                <a:lnTo>
                  <a:pt x="3056420" y="702219"/>
                </a:lnTo>
                <a:lnTo>
                  <a:pt x="0" y="702219"/>
                </a:lnTo>
                <a:close/>
              </a:path>
            </a:pathLst>
          </a:custGeom>
          <a:solidFill>
            <a:schemeClr val="tx1">
              <a:alpha val="80000"/>
            </a:schemeClr>
          </a:solidFill>
        </p:spPr>
        <p:txBody>
          <a:bodyPr wrap="square" anchor="ctr">
            <a:noAutofit/>
          </a:bodyPr>
          <a:lstStyle>
            <a:lvl1pPr algn="ctr">
              <a:buNone/>
              <a:defRPr sz="100"/>
            </a:lvl1pPr>
          </a:lstStyle>
          <a:p>
            <a:r>
              <a:rPr lang="nl-NL"/>
              <a:t>Klik op het pictogram als u een afbeelding wilt toevoegen</a:t>
            </a:r>
            <a:endParaRPr lang="nl-NL" dirty="0"/>
          </a:p>
        </p:txBody>
      </p:sp>
      <p:grpSp>
        <p:nvGrpSpPr>
          <p:cNvPr id="17" name="Graphic 6">
            <a:extLst>
              <a:ext uri="{FF2B5EF4-FFF2-40B4-BE49-F238E27FC236}">
                <a16:creationId xmlns:a16="http://schemas.microsoft.com/office/drawing/2014/main" id="{078B370A-1B94-4B47-8763-12655E0C81AA}"/>
              </a:ext>
            </a:extLst>
          </p:cNvPr>
          <p:cNvGrpSpPr/>
          <p:nvPr/>
        </p:nvGrpSpPr>
        <p:grpSpPr>
          <a:xfrm>
            <a:off x="5772150" y="-1"/>
            <a:ext cx="4016648" cy="1589567"/>
            <a:chOff x="5772150" y="-1"/>
            <a:chExt cx="4016648" cy="1589567"/>
          </a:xfrm>
        </p:grpSpPr>
        <p:sp>
          <p:nvSpPr>
            <p:cNvPr id="18" name="Vrije vorm 17">
              <a:extLst>
                <a:ext uri="{FF2B5EF4-FFF2-40B4-BE49-F238E27FC236}">
                  <a16:creationId xmlns:a16="http://schemas.microsoft.com/office/drawing/2014/main" id="{6B79DA1A-0EA3-F440-AB0E-2447CCA614F1}"/>
                </a:ext>
              </a:extLst>
            </p:cNvPr>
            <p:cNvSpPr/>
            <p:nvPr/>
          </p:nvSpPr>
          <p:spPr>
            <a:xfrm>
              <a:off x="5772150" y="-1"/>
              <a:ext cx="4016648" cy="1589567"/>
            </a:xfrm>
            <a:custGeom>
              <a:avLst/>
              <a:gdLst>
                <a:gd name="connsiteX0" fmla="*/ 0 w 4016648"/>
                <a:gd name="connsiteY0" fmla="*/ 0 h 1589567"/>
                <a:gd name="connsiteX1" fmla="*/ 4016648 w 4016648"/>
                <a:gd name="connsiteY1" fmla="*/ 0 h 1589567"/>
                <a:gd name="connsiteX2" fmla="*/ 4016648 w 4016648"/>
                <a:gd name="connsiteY2" fmla="*/ 1589567 h 1589567"/>
                <a:gd name="connsiteX3" fmla="*/ 0 w 4016648"/>
                <a:gd name="connsiteY3" fmla="*/ 1589567 h 1589567"/>
              </a:gdLst>
              <a:ahLst/>
              <a:cxnLst>
                <a:cxn ang="0">
                  <a:pos x="connsiteX0" y="connsiteY0"/>
                </a:cxn>
                <a:cxn ang="0">
                  <a:pos x="connsiteX1" y="connsiteY1"/>
                </a:cxn>
                <a:cxn ang="0">
                  <a:pos x="connsiteX2" y="connsiteY2"/>
                </a:cxn>
                <a:cxn ang="0">
                  <a:pos x="connsiteX3" y="connsiteY3"/>
                </a:cxn>
              </a:cxnLst>
              <a:rect l="l" t="t" r="r" b="b"/>
              <a:pathLst>
                <a:path w="4016648" h="1589567">
                  <a:moveTo>
                    <a:pt x="0" y="0"/>
                  </a:moveTo>
                  <a:lnTo>
                    <a:pt x="4016648" y="0"/>
                  </a:lnTo>
                  <a:lnTo>
                    <a:pt x="4016648" y="1589567"/>
                  </a:lnTo>
                  <a:lnTo>
                    <a:pt x="0" y="1589567"/>
                  </a:lnTo>
                  <a:close/>
                </a:path>
              </a:pathLst>
            </a:custGeom>
            <a:noFill/>
            <a:ln w="12771" cap="flat">
              <a:noFill/>
              <a:prstDash val="solid"/>
              <a:miter/>
            </a:ln>
          </p:spPr>
          <p:txBody>
            <a:bodyPr rtlCol="0" anchor="ctr"/>
            <a:lstStyle/>
            <a:p>
              <a:endParaRPr lang="nl-NL"/>
            </a:p>
          </p:txBody>
        </p:sp>
        <p:sp>
          <p:nvSpPr>
            <p:cNvPr id="19" name="Vrije vorm 18">
              <a:extLst>
                <a:ext uri="{FF2B5EF4-FFF2-40B4-BE49-F238E27FC236}">
                  <a16:creationId xmlns:a16="http://schemas.microsoft.com/office/drawing/2014/main" id="{6D8454B7-1776-5C4C-A3A2-66AB659643AE}"/>
                </a:ext>
              </a:extLst>
            </p:cNvPr>
            <p:cNvSpPr/>
            <p:nvPr/>
          </p:nvSpPr>
          <p:spPr>
            <a:xfrm>
              <a:off x="5772150" y="-1"/>
              <a:ext cx="639593" cy="1271653"/>
            </a:xfrm>
            <a:custGeom>
              <a:avLst/>
              <a:gdLst>
                <a:gd name="connsiteX0" fmla="*/ 0 w 639593"/>
                <a:gd name="connsiteY0" fmla="*/ 0 h 1271653"/>
                <a:gd name="connsiteX1" fmla="*/ 639594 w 639593"/>
                <a:gd name="connsiteY1" fmla="*/ 0 h 1271653"/>
                <a:gd name="connsiteX2" fmla="*/ 639594 w 639593"/>
                <a:gd name="connsiteY2" fmla="*/ 1271654 h 1271653"/>
                <a:gd name="connsiteX3" fmla="*/ 0 w 639593"/>
                <a:gd name="connsiteY3" fmla="*/ 1271654 h 1271653"/>
              </a:gdLst>
              <a:ahLst/>
              <a:cxnLst>
                <a:cxn ang="0">
                  <a:pos x="connsiteX0" y="connsiteY0"/>
                </a:cxn>
                <a:cxn ang="0">
                  <a:pos x="connsiteX1" y="connsiteY1"/>
                </a:cxn>
                <a:cxn ang="0">
                  <a:pos x="connsiteX2" y="connsiteY2"/>
                </a:cxn>
                <a:cxn ang="0">
                  <a:pos x="connsiteX3" y="connsiteY3"/>
                </a:cxn>
              </a:cxnLst>
              <a:rect l="l" t="t" r="r" b="b"/>
              <a:pathLst>
                <a:path w="639593" h="1271653">
                  <a:moveTo>
                    <a:pt x="0" y="0"/>
                  </a:moveTo>
                  <a:lnTo>
                    <a:pt x="639594" y="0"/>
                  </a:lnTo>
                  <a:lnTo>
                    <a:pt x="639594" y="1271654"/>
                  </a:lnTo>
                  <a:lnTo>
                    <a:pt x="0" y="1271654"/>
                  </a:lnTo>
                  <a:close/>
                </a:path>
              </a:pathLst>
            </a:custGeom>
            <a:solidFill>
              <a:srgbClr val="154273"/>
            </a:solidFill>
            <a:ln w="12771" cap="flat">
              <a:noFill/>
              <a:prstDash val="solid"/>
              <a:miter/>
            </a:ln>
          </p:spPr>
          <p:txBody>
            <a:bodyPr rtlCol="0" anchor="ctr"/>
            <a:lstStyle/>
            <a:p>
              <a:endParaRPr lang="nl-NL"/>
            </a:p>
          </p:txBody>
        </p:sp>
      </p:grpSp>
      <p:sp>
        <p:nvSpPr>
          <p:cNvPr id="20" name="Vrije vorm 19">
            <a:extLst>
              <a:ext uri="{FF2B5EF4-FFF2-40B4-BE49-F238E27FC236}">
                <a16:creationId xmlns:a16="http://schemas.microsoft.com/office/drawing/2014/main" id="{CA9DD59B-5E00-9447-8D1D-C674AA3499A8}"/>
              </a:ext>
            </a:extLst>
          </p:cNvPr>
          <p:cNvSpPr/>
          <p:nvPr/>
        </p:nvSpPr>
        <p:spPr>
          <a:xfrm>
            <a:off x="5815189" y="633296"/>
            <a:ext cx="554362" cy="457399"/>
          </a:xfrm>
          <a:custGeom>
            <a:avLst/>
            <a:gdLst>
              <a:gd name="connsiteX0" fmla="*/ 288317 w 554362"/>
              <a:gd name="connsiteY0" fmla="*/ 350491 h 457399"/>
              <a:gd name="connsiteX1" fmla="*/ 277185 w 554362"/>
              <a:gd name="connsiteY1" fmla="*/ 350491 h 457399"/>
              <a:gd name="connsiteX2" fmla="*/ 277185 w 554362"/>
              <a:gd name="connsiteY2" fmla="*/ 319806 h 457399"/>
              <a:gd name="connsiteX3" fmla="*/ 288317 w 554362"/>
              <a:gd name="connsiteY3" fmla="*/ 319806 h 457399"/>
              <a:gd name="connsiteX4" fmla="*/ 288317 w 554362"/>
              <a:gd name="connsiteY4" fmla="*/ 350491 h 457399"/>
              <a:gd name="connsiteX5" fmla="*/ 338508 w 554362"/>
              <a:gd name="connsiteY5" fmla="*/ 215207 h 457399"/>
              <a:gd name="connsiteX6" fmla="*/ 327377 w 554362"/>
              <a:gd name="connsiteY6" fmla="*/ 215207 h 457399"/>
              <a:gd name="connsiteX7" fmla="*/ 327377 w 554362"/>
              <a:gd name="connsiteY7" fmla="*/ 184505 h 457399"/>
              <a:gd name="connsiteX8" fmla="*/ 338508 w 554362"/>
              <a:gd name="connsiteY8" fmla="*/ 184505 h 457399"/>
              <a:gd name="connsiteX9" fmla="*/ 338508 w 554362"/>
              <a:gd name="connsiteY9" fmla="*/ 215207 h 457399"/>
              <a:gd name="connsiteX10" fmla="*/ 132361 w 554362"/>
              <a:gd name="connsiteY10" fmla="*/ 162273 h 457399"/>
              <a:gd name="connsiteX11" fmla="*/ 125761 w 554362"/>
              <a:gd name="connsiteY11" fmla="*/ 163470 h 457399"/>
              <a:gd name="connsiteX12" fmla="*/ 132361 w 554362"/>
              <a:gd name="connsiteY12" fmla="*/ 164702 h 457399"/>
              <a:gd name="connsiteX13" fmla="*/ 151035 w 554362"/>
              <a:gd name="connsiteY13" fmla="*/ 170673 h 457399"/>
              <a:gd name="connsiteX14" fmla="*/ 160249 w 554362"/>
              <a:gd name="connsiteY14" fmla="*/ 158680 h 457399"/>
              <a:gd name="connsiteX15" fmla="*/ 158890 w 554362"/>
              <a:gd name="connsiteY15" fmla="*/ 158563 h 457399"/>
              <a:gd name="connsiteX16" fmla="*/ 148769 w 554362"/>
              <a:gd name="connsiteY16" fmla="*/ 164298 h 457399"/>
              <a:gd name="connsiteX17" fmla="*/ 132361 w 554362"/>
              <a:gd name="connsiteY17" fmla="*/ 162273 h 457399"/>
              <a:gd name="connsiteX18" fmla="*/ 71062 w 554362"/>
              <a:gd name="connsiteY18" fmla="*/ 192940 h 457399"/>
              <a:gd name="connsiteX19" fmla="*/ 66414 w 554362"/>
              <a:gd name="connsiteY19" fmla="*/ 213013 h 457399"/>
              <a:gd name="connsiteX20" fmla="*/ 66533 w 554362"/>
              <a:gd name="connsiteY20" fmla="*/ 214397 h 457399"/>
              <a:gd name="connsiteX21" fmla="*/ 84214 w 554362"/>
              <a:gd name="connsiteY21" fmla="*/ 210246 h 457399"/>
              <a:gd name="connsiteX22" fmla="*/ 81015 w 554362"/>
              <a:gd name="connsiteY22" fmla="*/ 231433 h 457399"/>
              <a:gd name="connsiteX23" fmla="*/ 96651 w 554362"/>
              <a:gd name="connsiteY23" fmla="*/ 239918 h 457399"/>
              <a:gd name="connsiteX24" fmla="*/ 106442 w 554362"/>
              <a:gd name="connsiteY24" fmla="*/ 229713 h 457399"/>
              <a:gd name="connsiteX25" fmla="*/ 106654 w 554362"/>
              <a:gd name="connsiteY25" fmla="*/ 241352 h 457399"/>
              <a:gd name="connsiteX26" fmla="*/ 158331 w 554362"/>
              <a:gd name="connsiteY26" fmla="*/ 227688 h 457399"/>
              <a:gd name="connsiteX27" fmla="*/ 159128 w 554362"/>
              <a:gd name="connsiteY27" fmla="*/ 226878 h 457399"/>
              <a:gd name="connsiteX28" fmla="*/ 128577 w 554362"/>
              <a:gd name="connsiteY28" fmla="*/ 188739 h 457399"/>
              <a:gd name="connsiteX29" fmla="*/ 111669 w 554362"/>
              <a:gd name="connsiteY29" fmla="*/ 174857 h 457399"/>
              <a:gd name="connsiteX30" fmla="*/ 127058 w 554362"/>
              <a:gd name="connsiteY30" fmla="*/ 178636 h 457399"/>
              <a:gd name="connsiteX31" fmla="*/ 126329 w 554362"/>
              <a:gd name="connsiteY31" fmla="*/ 172597 h 457399"/>
              <a:gd name="connsiteX32" fmla="*/ 127780 w 554362"/>
              <a:gd name="connsiteY32" fmla="*/ 167536 h 457399"/>
              <a:gd name="connsiteX33" fmla="*/ 113909 w 554362"/>
              <a:gd name="connsiteY33" fmla="*/ 165175 h 457399"/>
              <a:gd name="connsiteX34" fmla="*/ 133065 w 554362"/>
              <a:gd name="connsiteY34" fmla="*/ 159338 h 457399"/>
              <a:gd name="connsiteX35" fmla="*/ 136832 w 554362"/>
              <a:gd name="connsiteY35" fmla="*/ 150228 h 457399"/>
              <a:gd name="connsiteX36" fmla="*/ 138825 w 554362"/>
              <a:gd name="connsiteY36" fmla="*/ 146907 h 457399"/>
              <a:gd name="connsiteX37" fmla="*/ 122426 w 554362"/>
              <a:gd name="connsiteY37" fmla="*/ 136077 h 457399"/>
              <a:gd name="connsiteX38" fmla="*/ 101216 w 554362"/>
              <a:gd name="connsiteY38" fmla="*/ 128520 h 457399"/>
              <a:gd name="connsiteX39" fmla="*/ 91171 w 554362"/>
              <a:gd name="connsiteY39" fmla="*/ 123324 h 457399"/>
              <a:gd name="connsiteX40" fmla="*/ 89609 w 554362"/>
              <a:gd name="connsiteY40" fmla="*/ 123172 h 457399"/>
              <a:gd name="connsiteX41" fmla="*/ 91960 w 554362"/>
              <a:gd name="connsiteY41" fmla="*/ 132720 h 457399"/>
              <a:gd name="connsiteX42" fmla="*/ 99477 w 554362"/>
              <a:gd name="connsiteY42" fmla="*/ 144292 h 457399"/>
              <a:gd name="connsiteX43" fmla="*/ 97398 w 554362"/>
              <a:gd name="connsiteY43" fmla="*/ 144426 h 457399"/>
              <a:gd name="connsiteX44" fmla="*/ 68246 w 554362"/>
              <a:gd name="connsiteY44" fmla="*/ 136329 h 457399"/>
              <a:gd name="connsiteX45" fmla="*/ 79429 w 554362"/>
              <a:gd name="connsiteY45" fmla="*/ 146855 h 457399"/>
              <a:gd name="connsiteX46" fmla="*/ 84587 w 554362"/>
              <a:gd name="connsiteY46" fmla="*/ 141761 h 457399"/>
              <a:gd name="connsiteX47" fmla="*/ 85750 w 554362"/>
              <a:gd name="connsiteY47" fmla="*/ 141626 h 457399"/>
              <a:gd name="connsiteX48" fmla="*/ 71750 w 554362"/>
              <a:gd name="connsiteY48" fmla="*/ 149251 h 457399"/>
              <a:gd name="connsiteX49" fmla="*/ 67007 w 554362"/>
              <a:gd name="connsiteY49" fmla="*/ 174587 h 457399"/>
              <a:gd name="connsiteX50" fmla="*/ 57947 w 554362"/>
              <a:gd name="connsiteY50" fmla="*/ 186260 h 457399"/>
              <a:gd name="connsiteX51" fmla="*/ 57233 w 554362"/>
              <a:gd name="connsiteY51" fmla="*/ 186782 h 457399"/>
              <a:gd name="connsiteX52" fmla="*/ 71062 w 554362"/>
              <a:gd name="connsiteY52" fmla="*/ 192940 h 457399"/>
              <a:gd name="connsiteX53" fmla="*/ 123291 w 554362"/>
              <a:gd name="connsiteY53" fmla="*/ 145404 h 457399"/>
              <a:gd name="connsiteX54" fmla="*/ 109921 w 554362"/>
              <a:gd name="connsiteY54" fmla="*/ 141086 h 457399"/>
              <a:gd name="connsiteX55" fmla="*/ 123291 w 554362"/>
              <a:gd name="connsiteY55" fmla="*/ 145404 h 457399"/>
              <a:gd name="connsiteX56" fmla="*/ 405593 w 554362"/>
              <a:gd name="connsiteY56" fmla="*/ 164298 h 457399"/>
              <a:gd name="connsiteX57" fmla="*/ 395479 w 554362"/>
              <a:gd name="connsiteY57" fmla="*/ 158563 h 457399"/>
              <a:gd name="connsiteX58" fmla="*/ 394122 w 554362"/>
              <a:gd name="connsiteY58" fmla="*/ 158680 h 457399"/>
              <a:gd name="connsiteX59" fmla="*/ 403336 w 554362"/>
              <a:gd name="connsiteY59" fmla="*/ 170673 h 457399"/>
              <a:gd name="connsiteX60" fmla="*/ 422001 w 554362"/>
              <a:gd name="connsiteY60" fmla="*/ 164702 h 457399"/>
              <a:gd name="connsiteX61" fmla="*/ 428602 w 554362"/>
              <a:gd name="connsiteY61" fmla="*/ 163470 h 457399"/>
              <a:gd name="connsiteX62" fmla="*/ 422001 w 554362"/>
              <a:gd name="connsiteY62" fmla="*/ 162273 h 457399"/>
              <a:gd name="connsiteX63" fmla="*/ 405593 w 554362"/>
              <a:gd name="connsiteY63" fmla="*/ 164298 h 457399"/>
              <a:gd name="connsiteX64" fmla="*/ 497128 w 554362"/>
              <a:gd name="connsiteY64" fmla="*/ 186782 h 457399"/>
              <a:gd name="connsiteX65" fmla="*/ 496424 w 554362"/>
              <a:gd name="connsiteY65" fmla="*/ 186260 h 457399"/>
              <a:gd name="connsiteX66" fmla="*/ 487363 w 554362"/>
              <a:gd name="connsiteY66" fmla="*/ 174587 h 457399"/>
              <a:gd name="connsiteX67" fmla="*/ 482612 w 554362"/>
              <a:gd name="connsiteY67" fmla="*/ 149251 h 457399"/>
              <a:gd name="connsiteX68" fmla="*/ 468613 w 554362"/>
              <a:gd name="connsiteY68" fmla="*/ 141626 h 457399"/>
              <a:gd name="connsiteX69" fmla="*/ 469775 w 554362"/>
              <a:gd name="connsiteY69" fmla="*/ 141761 h 457399"/>
              <a:gd name="connsiteX70" fmla="*/ 474934 w 554362"/>
              <a:gd name="connsiteY70" fmla="*/ 146855 h 457399"/>
              <a:gd name="connsiteX71" fmla="*/ 486124 w 554362"/>
              <a:gd name="connsiteY71" fmla="*/ 136329 h 457399"/>
              <a:gd name="connsiteX72" fmla="*/ 456973 w 554362"/>
              <a:gd name="connsiteY72" fmla="*/ 144426 h 457399"/>
              <a:gd name="connsiteX73" fmla="*/ 454886 w 554362"/>
              <a:gd name="connsiteY73" fmla="*/ 144292 h 457399"/>
              <a:gd name="connsiteX74" fmla="*/ 462403 w 554362"/>
              <a:gd name="connsiteY74" fmla="*/ 132720 h 457399"/>
              <a:gd name="connsiteX75" fmla="*/ 464761 w 554362"/>
              <a:gd name="connsiteY75" fmla="*/ 123172 h 457399"/>
              <a:gd name="connsiteX76" fmla="*/ 463192 w 554362"/>
              <a:gd name="connsiteY76" fmla="*/ 123324 h 457399"/>
              <a:gd name="connsiteX77" fmla="*/ 453155 w 554362"/>
              <a:gd name="connsiteY77" fmla="*/ 128520 h 457399"/>
              <a:gd name="connsiteX78" fmla="*/ 431945 w 554362"/>
              <a:gd name="connsiteY78" fmla="*/ 136077 h 457399"/>
              <a:gd name="connsiteX79" fmla="*/ 415544 w 554362"/>
              <a:gd name="connsiteY79" fmla="*/ 146907 h 457399"/>
              <a:gd name="connsiteX80" fmla="*/ 417539 w 554362"/>
              <a:gd name="connsiteY80" fmla="*/ 150228 h 457399"/>
              <a:gd name="connsiteX81" fmla="*/ 421306 w 554362"/>
              <a:gd name="connsiteY81" fmla="*/ 159338 h 457399"/>
              <a:gd name="connsiteX82" fmla="*/ 440463 w 554362"/>
              <a:gd name="connsiteY82" fmla="*/ 165175 h 457399"/>
              <a:gd name="connsiteX83" fmla="*/ 426583 w 554362"/>
              <a:gd name="connsiteY83" fmla="*/ 167536 h 457399"/>
              <a:gd name="connsiteX84" fmla="*/ 428043 w 554362"/>
              <a:gd name="connsiteY84" fmla="*/ 172597 h 457399"/>
              <a:gd name="connsiteX85" fmla="*/ 427313 w 554362"/>
              <a:gd name="connsiteY85" fmla="*/ 178636 h 457399"/>
              <a:gd name="connsiteX86" fmla="*/ 442702 w 554362"/>
              <a:gd name="connsiteY86" fmla="*/ 174857 h 457399"/>
              <a:gd name="connsiteX87" fmla="*/ 425786 w 554362"/>
              <a:gd name="connsiteY87" fmla="*/ 188739 h 457399"/>
              <a:gd name="connsiteX88" fmla="*/ 395243 w 554362"/>
              <a:gd name="connsiteY88" fmla="*/ 226878 h 457399"/>
              <a:gd name="connsiteX89" fmla="*/ 396032 w 554362"/>
              <a:gd name="connsiteY89" fmla="*/ 227688 h 457399"/>
              <a:gd name="connsiteX90" fmla="*/ 447717 w 554362"/>
              <a:gd name="connsiteY90" fmla="*/ 241352 h 457399"/>
              <a:gd name="connsiteX91" fmla="*/ 447929 w 554362"/>
              <a:gd name="connsiteY91" fmla="*/ 229713 h 457399"/>
              <a:gd name="connsiteX92" fmla="*/ 457720 w 554362"/>
              <a:gd name="connsiteY92" fmla="*/ 239918 h 457399"/>
              <a:gd name="connsiteX93" fmla="*/ 473348 w 554362"/>
              <a:gd name="connsiteY93" fmla="*/ 231433 h 457399"/>
              <a:gd name="connsiteX94" fmla="*/ 470157 w 554362"/>
              <a:gd name="connsiteY94" fmla="*/ 210246 h 457399"/>
              <a:gd name="connsiteX95" fmla="*/ 487839 w 554362"/>
              <a:gd name="connsiteY95" fmla="*/ 214397 h 457399"/>
              <a:gd name="connsiteX96" fmla="*/ 487957 w 554362"/>
              <a:gd name="connsiteY96" fmla="*/ 213013 h 457399"/>
              <a:gd name="connsiteX97" fmla="*/ 483307 w 554362"/>
              <a:gd name="connsiteY97" fmla="*/ 192940 h 457399"/>
              <a:gd name="connsiteX98" fmla="*/ 497128 w 554362"/>
              <a:gd name="connsiteY98" fmla="*/ 186782 h 457399"/>
              <a:gd name="connsiteX99" fmla="*/ 444450 w 554362"/>
              <a:gd name="connsiteY99" fmla="*/ 141086 h 457399"/>
              <a:gd name="connsiteX100" fmla="*/ 431080 w 554362"/>
              <a:gd name="connsiteY100" fmla="*/ 145404 h 457399"/>
              <a:gd name="connsiteX101" fmla="*/ 444450 w 554362"/>
              <a:gd name="connsiteY101" fmla="*/ 141086 h 457399"/>
              <a:gd name="connsiteX102" fmla="*/ 272909 w 554362"/>
              <a:gd name="connsiteY102" fmla="*/ 5229 h 457399"/>
              <a:gd name="connsiteX103" fmla="*/ 274495 w 554362"/>
              <a:gd name="connsiteY103" fmla="*/ 10053 h 457399"/>
              <a:gd name="connsiteX104" fmla="*/ 275030 w 554362"/>
              <a:gd name="connsiteY104" fmla="*/ 13865 h 457399"/>
              <a:gd name="connsiteX105" fmla="*/ 271187 w 554362"/>
              <a:gd name="connsiteY105" fmla="*/ 13342 h 457399"/>
              <a:gd name="connsiteX106" fmla="*/ 266342 w 554362"/>
              <a:gd name="connsiteY106" fmla="*/ 11756 h 457399"/>
              <a:gd name="connsiteX107" fmla="*/ 261092 w 554362"/>
              <a:gd name="connsiteY107" fmla="*/ 16007 h 457399"/>
              <a:gd name="connsiteX108" fmla="*/ 266342 w 554362"/>
              <a:gd name="connsiteY108" fmla="*/ 20258 h 457399"/>
              <a:gd name="connsiteX109" fmla="*/ 271187 w 554362"/>
              <a:gd name="connsiteY109" fmla="*/ 18672 h 457399"/>
              <a:gd name="connsiteX110" fmla="*/ 275030 w 554362"/>
              <a:gd name="connsiteY110" fmla="*/ 18151 h 457399"/>
              <a:gd name="connsiteX111" fmla="*/ 273927 w 554362"/>
              <a:gd name="connsiteY111" fmla="*/ 31340 h 457399"/>
              <a:gd name="connsiteX112" fmla="*/ 265316 w 554362"/>
              <a:gd name="connsiteY112" fmla="*/ 39877 h 457399"/>
              <a:gd name="connsiteX113" fmla="*/ 277185 w 554362"/>
              <a:gd name="connsiteY113" fmla="*/ 53169 h 457399"/>
              <a:gd name="connsiteX114" fmla="*/ 289047 w 554362"/>
              <a:gd name="connsiteY114" fmla="*/ 39877 h 457399"/>
              <a:gd name="connsiteX115" fmla="*/ 280443 w 554362"/>
              <a:gd name="connsiteY115" fmla="*/ 31340 h 457399"/>
              <a:gd name="connsiteX116" fmla="*/ 279332 w 554362"/>
              <a:gd name="connsiteY116" fmla="*/ 18151 h 457399"/>
              <a:gd name="connsiteX117" fmla="*/ 283176 w 554362"/>
              <a:gd name="connsiteY117" fmla="*/ 18672 h 457399"/>
              <a:gd name="connsiteX118" fmla="*/ 288020 w 554362"/>
              <a:gd name="connsiteY118" fmla="*/ 20258 h 457399"/>
              <a:gd name="connsiteX119" fmla="*/ 293271 w 554362"/>
              <a:gd name="connsiteY119" fmla="*/ 16007 h 457399"/>
              <a:gd name="connsiteX120" fmla="*/ 288020 w 554362"/>
              <a:gd name="connsiteY120" fmla="*/ 11756 h 457399"/>
              <a:gd name="connsiteX121" fmla="*/ 283176 w 554362"/>
              <a:gd name="connsiteY121" fmla="*/ 13342 h 457399"/>
              <a:gd name="connsiteX122" fmla="*/ 279332 w 554362"/>
              <a:gd name="connsiteY122" fmla="*/ 13865 h 457399"/>
              <a:gd name="connsiteX123" fmla="*/ 279866 w 554362"/>
              <a:gd name="connsiteY123" fmla="*/ 10053 h 457399"/>
              <a:gd name="connsiteX124" fmla="*/ 281461 w 554362"/>
              <a:gd name="connsiteY124" fmla="*/ 5229 h 457399"/>
              <a:gd name="connsiteX125" fmla="*/ 277185 w 554362"/>
              <a:gd name="connsiteY125" fmla="*/ 0 h 457399"/>
              <a:gd name="connsiteX126" fmla="*/ 272909 w 554362"/>
              <a:gd name="connsiteY126" fmla="*/ 5229 h 457399"/>
              <a:gd name="connsiteX127" fmla="*/ 277185 w 554362"/>
              <a:gd name="connsiteY127" fmla="*/ 56863 h 457399"/>
              <a:gd name="connsiteX128" fmla="*/ 268659 w 554362"/>
              <a:gd name="connsiteY128" fmla="*/ 65331 h 457399"/>
              <a:gd name="connsiteX129" fmla="*/ 277185 w 554362"/>
              <a:gd name="connsiteY129" fmla="*/ 73798 h 457399"/>
              <a:gd name="connsiteX130" fmla="*/ 285704 w 554362"/>
              <a:gd name="connsiteY130" fmla="*/ 65331 h 457399"/>
              <a:gd name="connsiteX131" fmla="*/ 277185 w 554362"/>
              <a:gd name="connsiteY131" fmla="*/ 56863 h 457399"/>
              <a:gd name="connsiteX132" fmla="*/ 277185 w 554362"/>
              <a:gd name="connsiteY132" fmla="*/ 138388 h 457399"/>
              <a:gd name="connsiteX133" fmla="*/ 330576 w 554362"/>
              <a:gd name="connsiteY133" fmla="*/ 144865 h 457399"/>
              <a:gd name="connsiteX134" fmla="*/ 340536 w 554362"/>
              <a:gd name="connsiteY134" fmla="*/ 119596 h 457399"/>
              <a:gd name="connsiteX135" fmla="*/ 358421 w 554362"/>
              <a:gd name="connsiteY135" fmla="*/ 80766 h 457399"/>
              <a:gd name="connsiteX136" fmla="*/ 347027 w 554362"/>
              <a:gd name="connsiteY136" fmla="*/ 67001 h 457399"/>
              <a:gd name="connsiteX137" fmla="*/ 333935 w 554362"/>
              <a:gd name="connsiteY137" fmla="*/ 71993 h 457399"/>
              <a:gd name="connsiteX138" fmla="*/ 332272 w 554362"/>
              <a:gd name="connsiteY138" fmla="*/ 72382 h 457399"/>
              <a:gd name="connsiteX139" fmla="*/ 337142 w 554362"/>
              <a:gd name="connsiteY139" fmla="*/ 78236 h 457399"/>
              <a:gd name="connsiteX140" fmla="*/ 344261 w 554362"/>
              <a:gd name="connsiteY140" fmla="*/ 74220 h 457399"/>
              <a:gd name="connsiteX141" fmla="*/ 347425 w 554362"/>
              <a:gd name="connsiteY141" fmla="*/ 79382 h 457399"/>
              <a:gd name="connsiteX142" fmla="*/ 335956 w 554362"/>
              <a:gd name="connsiteY142" fmla="*/ 103066 h 457399"/>
              <a:gd name="connsiteX143" fmla="*/ 330262 w 554362"/>
              <a:gd name="connsiteY143" fmla="*/ 99894 h 457399"/>
              <a:gd name="connsiteX144" fmla="*/ 323364 w 554362"/>
              <a:gd name="connsiteY144" fmla="*/ 108412 h 457399"/>
              <a:gd name="connsiteX145" fmla="*/ 324281 w 554362"/>
              <a:gd name="connsiteY145" fmla="*/ 112882 h 457399"/>
              <a:gd name="connsiteX146" fmla="*/ 318987 w 554362"/>
              <a:gd name="connsiteY146" fmla="*/ 114687 h 457399"/>
              <a:gd name="connsiteX147" fmla="*/ 311962 w 554362"/>
              <a:gd name="connsiteY147" fmla="*/ 107451 h 457399"/>
              <a:gd name="connsiteX148" fmla="*/ 330305 w 554362"/>
              <a:gd name="connsiteY148" fmla="*/ 64640 h 457399"/>
              <a:gd name="connsiteX149" fmla="*/ 313218 w 554362"/>
              <a:gd name="connsiteY149" fmla="*/ 48210 h 457399"/>
              <a:gd name="connsiteX150" fmla="*/ 292406 w 554362"/>
              <a:gd name="connsiteY150" fmla="*/ 59461 h 457399"/>
              <a:gd name="connsiteX151" fmla="*/ 291523 w 554362"/>
              <a:gd name="connsiteY151" fmla="*/ 60050 h 457399"/>
              <a:gd name="connsiteX152" fmla="*/ 298930 w 554362"/>
              <a:gd name="connsiteY152" fmla="*/ 66984 h 457399"/>
              <a:gd name="connsiteX153" fmla="*/ 311792 w 554362"/>
              <a:gd name="connsiteY153" fmla="*/ 56779 h 457399"/>
              <a:gd name="connsiteX154" fmla="*/ 316697 w 554362"/>
              <a:gd name="connsiteY154" fmla="*/ 64842 h 457399"/>
              <a:gd name="connsiteX155" fmla="*/ 310164 w 554362"/>
              <a:gd name="connsiteY155" fmla="*/ 87244 h 457399"/>
              <a:gd name="connsiteX156" fmla="*/ 304758 w 554362"/>
              <a:gd name="connsiteY156" fmla="*/ 84848 h 457399"/>
              <a:gd name="connsiteX157" fmla="*/ 296861 w 554362"/>
              <a:gd name="connsiteY157" fmla="*/ 94547 h 457399"/>
              <a:gd name="connsiteX158" fmla="*/ 300466 w 554362"/>
              <a:gd name="connsiteY158" fmla="*/ 103233 h 457399"/>
              <a:gd name="connsiteX159" fmla="*/ 291243 w 554362"/>
              <a:gd name="connsiteY159" fmla="*/ 109476 h 457399"/>
              <a:gd name="connsiteX160" fmla="*/ 280563 w 554362"/>
              <a:gd name="connsiteY160" fmla="*/ 100737 h 457399"/>
              <a:gd name="connsiteX161" fmla="*/ 289607 w 554362"/>
              <a:gd name="connsiteY161" fmla="*/ 86331 h 457399"/>
              <a:gd name="connsiteX162" fmla="*/ 282894 w 554362"/>
              <a:gd name="connsiteY162" fmla="*/ 78151 h 457399"/>
              <a:gd name="connsiteX163" fmla="*/ 277185 w 554362"/>
              <a:gd name="connsiteY163" fmla="*/ 80479 h 457399"/>
              <a:gd name="connsiteX164" fmla="*/ 271466 w 554362"/>
              <a:gd name="connsiteY164" fmla="*/ 78151 h 457399"/>
              <a:gd name="connsiteX165" fmla="*/ 264756 w 554362"/>
              <a:gd name="connsiteY165" fmla="*/ 86331 h 457399"/>
              <a:gd name="connsiteX166" fmla="*/ 273800 w 554362"/>
              <a:gd name="connsiteY166" fmla="*/ 100737 h 457399"/>
              <a:gd name="connsiteX167" fmla="*/ 263128 w 554362"/>
              <a:gd name="connsiteY167" fmla="*/ 109476 h 457399"/>
              <a:gd name="connsiteX168" fmla="*/ 253896 w 554362"/>
              <a:gd name="connsiteY168" fmla="*/ 103233 h 457399"/>
              <a:gd name="connsiteX169" fmla="*/ 257502 w 554362"/>
              <a:gd name="connsiteY169" fmla="*/ 94547 h 457399"/>
              <a:gd name="connsiteX170" fmla="*/ 249603 w 554362"/>
              <a:gd name="connsiteY170" fmla="*/ 84848 h 457399"/>
              <a:gd name="connsiteX171" fmla="*/ 244199 w 554362"/>
              <a:gd name="connsiteY171" fmla="*/ 87244 h 457399"/>
              <a:gd name="connsiteX172" fmla="*/ 237675 w 554362"/>
              <a:gd name="connsiteY172" fmla="*/ 64842 h 457399"/>
              <a:gd name="connsiteX173" fmla="*/ 242578 w 554362"/>
              <a:gd name="connsiteY173" fmla="*/ 56779 h 457399"/>
              <a:gd name="connsiteX174" fmla="*/ 255441 w 554362"/>
              <a:gd name="connsiteY174" fmla="*/ 66984 h 457399"/>
              <a:gd name="connsiteX175" fmla="*/ 262846 w 554362"/>
              <a:gd name="connsiteY175" fmla="*/ 60050 h 457399"/>
              <a:gd name="connsiteX176" fmla="*/ 261957 w 554362"/>
              <a:gd name="connsiteY176" fmla="*/ 59461 h 457399"/>
              <a:gd name="connsiteX177" fmla="*/ 241153 w 554362"/>
              <a:gd name="connsiteY177" fmla="*/ 48210 h 457399"/>
              <a:gd name="connsiteX178" fmla="*/ 224066 w 554362"/>
              <a:gd name="connsiteY178" fmla="*/ 64640 h 457399"/>
              <a:gd name="connsiteX179" fmla="*/ 242409 w 554362"/>
              <a:gd name="connsiteY179" fmla="*/ 107451 h 457399"/>
              <a:gd name="connsiteX180" fmla="*/ 235384 w 554362"/>
              <a:gd name="connsiteY180" fmla="*/ 114687 h 457399"/>
              <a:gd name="connsiteX181" fmla="*/ 230081 w 554362"/>
              <a:gd name="connsiteY181" fmla="*/ 112882 h 457399"/>
              <a:gd name="connsiteX182" fmla="*/ 230997 w 554362"/>
              <a:gd name="connsiteY182" fmla="*/ 108412 h 457399"/>
              <a:gd name="connsiteX183" fmla="*/ 224101 w 554362"/>
              <a:gd name="connsiteY183" fmla="*/ 99894 h 457399"/>
              <a:gd name="connsiteX184" fmla="*/ 218416 w 554362"/>
              <a:gd name="connsiteY184" fmla="*/ 103066 h 457399"/>
              <a:gd name="connsiteX185" fmla="*/ 206946 w 554362"/>
              <a:gd name="connsiteY185" fmla="*/ 79382 h 457399"/>
              <a:gd name="connsiteX186" fmla="*/ 210101 w 554362"/>
              <a:gd name="connsiteY186" fmla="*/ 74220 h 457399"/>
              <a:gd name="connsiteX187" fmla="*/ 217227 w 554362"/>
              <a:gd name="connsiteY187" fmla="*/ 78236 h 457399"/>
              <a:gd name="connsiteX188" fmla="*/ 222089 w 554362"/>
              <a:gd name="connsiteY188" fmla="*/ 72382 h 457399"/>
              <a:gd name="connsiteX189" fmla="*/ 220435 w 554362"/>
              <a:gd name="connsiteY189" fmla="*/ 71993 h 457399"/>
              <a:gd name="connsiteX190" fmla="*/ 207344 w 554362"/>
              <a:gd name="connsiteY190" fmla="*/ 67001 h 457399"/>
              <a:gd name="connsiteX191" fmla="*/ 195949 w 554362"/>
              <a:gd name="connsiteY191" fmla="*/ 80766 h 457399"/>
              <a:gd name="connsiteX192" fmla="*/ 213834 w 554362"/>
              <a:gd name="connsiteY192" fmla="*/ 119596 h 457399"/>
              <a:gd name="connsiteX193" fmla="*/ 223786 w 554362"/>
              <a:gd name="connsiteY193" fmla="*/ 144865 h 457399"/>
              <a:gd name="connsiteX194" fmla="*/ 277185 w 554362"/>
              <a:gd name="connsiteY194" fmla="*/ 138388 h 457399"/>
              <a:gd name="connsiteX195" fmla="*/ 214598 w 554362"/>
              <a:gd name="connsiteY195" fmla="*/ 163707 h 457399"/>
              <a:gd name="connsiteX196" fmla="*/ 195654 w 554362"/>
              <a:gd name="connsiteY196" fmla="*/ 168548 h 457399"/>
              <a:gd name="connsiteX197" fmla="*/ 201023 w 554362"/>
              <a:gd name="connsiteY197" fmla="*/ 159844 h 457399"/>
              <a:gd name="connsiteX198" fmla="*/ 201176 w 554362"/>
              <a:gd name="connsiteY198" fmla="*/ 158815 h 457399"/>
              <a:gd name="connsiteX199" fmla="*/ 188332 w 554362"/>
              <a:gd name="connsiteY199" fmla="*/ 164163 h 457399"/>
              <a:gd name="connsiteX200" fmla="*/ 180924 w 554362"/>
              <a:gd name="connsiteY200" fmla="*/ 168801 h 457399"/>
              <a:gd name="connsiteX201" fmla="*/ 147506 w 554362"/>
              <a:gd name="connsiteY201" fmla="*/ 188098 h 457399"/>
              <a:gd name="connsiteX202" fmla="*/ 163201 w 554362"/>
              <a:gd name="connsiteY202" fmla="*/ 206232 h 457399"/>
              <a:gd name="connsiteX203" fmla="*/ 182723 w 554362"/>
              <a:gd name="connsiteY203" fmla="*/ 191185 h 457399"/>
              <a:gd name="connsiteX204" fmla="*/ 185845 w 554362"/>
              <a:gd name="connsiteY204" fmla="*/ 195436 h 457399"/>
              <a:gd name="connsiteX205" fmla="*/ 186719 w 554362"/>
              <a:gd name="connsiteY205" fmla="*/ 195673 h 457399"/>
              <a:gd name="connsiteX206" fmla="*/ 188568 w 554362"/>
              <a:gd name="connsiteY206" fmla="*/ 186176 h 457399"/>
              <a:gd name="connsiteX207" fmla="*/ 194863 w 554362"/>
              <a:gd name="connsiteY207" fmla="*/ 179900 h 457399"/>
              <a:gd name="connsiteX208" fmla="*/ 194863 w 554362"/>
              <a:gd name="connsiteY208" fmla="*/ 258592 h 457399"/>
              <a:gd name="connsiteX209" fmla="*/ 191708 w 554362"/>
              <a:gd name="connsiteY209" fmla="*/ 259216 h 457399"/>
              <a:gd name="connsiteX210" fmla="*/ 165432 w 554362"/>
              <a:gd name="connsiteY210" fmla="*/ 240576 h 457399"/>
              <a:gd name="connsiteX211" fmla="*/ 129943 w 554362"/>
              <a:gd name="connsiteY211" fmla="*/ 245046 h 457399"/>
              <a:gd name="connsiteX212" fmla="*/ 90168 w 554362"/>
              <a:gd name="connsiteY212" fmla="*/ 246041 h 457399"/>
              <a:gd name="connsiteX213" fmla="*/ 67313 w 554362"/>
              <a:gd name="connsiteY213" fmla="*/ 293171 h 457399"/>
              <a:gd name="connsiteX214" fmla="*/ 52950 w 554362"/>
              <a:gd name="connsiteY214" fmla="*/ 296140 h 457399"/>
              <a:gd name="connsiteX215" fmla="*/ 37541 w 554362"/>
              <a:gd name="connsiteY215" fmla="*/ 283624 h 457399"/>
              <a:gd name="connsiteX216" fmla="*/ 62698 w 554362"/>
              <a:gd name="connsiteY216" fmla="*/ 235397 h 457399"/>
              <a:gd name="connsiteX217" fmla="*/ 36311 w 554362"/>
              <a:gd name="connsiteY217" fmla="*/ 211191 h 457399"/>
              <a:gd name="connsiteX218" fmla="*/ 14677 w 554362"/>
              <a:gd name="connsiteY218" fmla="*/ 211158 h 457399"/>
              <a:gd name="connsiteX219" fmla="*/ 2104 w 554362"/>
              <a:gd name="connsiteY219" fmla="*/ 202200 h 457399"/>
              <a:gd name="connsiteX220" fmla="*/ 1044 w 554362"/>
              <a:gd name="connsiteY220" fmla="*/ 202554 h 457399"/>
              <a:gd name="connsiteX221" fmla="*/ 0 w 554362"/>
              <a:gd name="connsiteY221" fmla="*/ 211714 h 457399"/>
              <a:gd name="connsiteX222" fmla="*/ 13523 w 554362"/>
              <a:gd name="connsiteY222" fmla="*/ 224517 h 457399"/>
              <a:gd name="connsiteX223" fmla="*/ 22517 w 554362"/>
              <a:gd name="connsiteY223" fmla="*/ 222662 h 457399"/>
              <a:gd name="connsiteX224" fmla="*/ 23382 w 554362"/>
              <a:gd name="connsiteY224" fmla="*/ 223405 h 457399"/>
              <a:gd name="connsiteX225" fmla="*/ 20819 w 554362"/>
              <a:gd name="connsiteY225" fmla="*/ 238215 h 457399"/>
              <a:gd name="connsiteX226" fmla="*/ 21752 w 554362"/>
              <a:gd name="connsiteY226" fmla="*/ 238180 h 457399"/>
              <a:gd name="connsiteX227" fmla="*/ 42547 w 554362"/>
              <a:gd name="connsiteY227" fmla="*/ 221752 h 457399"/>
              <a:gd name="connsiteX228" fmla="*/ 55596 w 554362"/>
              <a:gd name="connsiteY228" fmla="*/ 235515 h 457399"/>
              <a:gd name="connsiteX229" fmla="*/ 27285 w 554362"/>
              <a:gd name="connsiteY229" fmla="*/ 285327 h 457399"/>
              <a:gd name="connsiteX230" fmla="*/ 64793 w 554362"/>
              <a:gd name="connsiteY230" fmla="*/ 308926 h 457399"/>
              <a:gd name="connsiteX231" fmla="*/ 37449 w 554362"/>
              <a:gd name="connsiteY231" fmla="*/ 322910 h 457399"/>
              <a:gd name="connsiteX232" fmla="*/ 36414 w 554362"/>
              <a:gd name="connsiteY232" fmla="*/ 322978 h 457399"/>
              <a:gd name="connsiteX233" fmla="*/ 44474 w 554362"/>
              <a:gd name="connsiteY233" fmla="*/ 340049 h 457399"/>
              <a:gd name="connsiteX234" fmla="*/ 44202 w 554362"/>
              <a:gd name="connsiteY234" fmla="*/ 341011 h 457399"/>
              <a:gd name="connsiteX235" fmla="*/ 40146 w 554362"/>
              <a:gd name="connsiteY235" fmla="*/ 379200 h 457399"/>
              <a:gd name="connsiteX236" fmla="*/ 29575 w 554362"/>
              <a:gd name="connsiteY236" fmla="*/ 388106 h 457399"/>
              <a:gd name="connsiteX237" fmla="*/ 29389 w 554362"/>
              <a:gd name="connsiteY237" fmla="*/ 388984 h 457399"/>
              <a:gd name="connsiteX238" fmla="*/ 45967 w 554362"/>
              <a:gd name="connsiteY238" fmla="*/ 389759 h 457399"/>
              <a:gd name="connsiteX239" fmla="*/ 43981 w 554362"/>
              <a:gd name="connsiteY239" fmla="*/ 400859 h 457399"/>
              <a:gd name="connsiteX240" fmla="*/ 44101 w 554362"/>
              <a:gd name="connsiteY240" fmla="*/ 401871 h 457399"/>
              <a:gd name="connsiteX241" fmla="*/ 57760 w 554362"/>
              <a:gd name="connsiteY241" fmla="*/ 394347 h 457399"/>
              <a:gd name="connsiteX242" fmla="*/ 70944 w 554362"/>
              <a:gd name="connsiteY242" fmla="*/ 397182 h 457399"/>
              <a:gd name="connsiteX243" fmla="*/ 84044 w 554362"/>
              <a:gd name="connsiteY243" fmla="*/ 403727 h 457399"/>
              <a:gd name="connsiteX244" fmla="*/ 84909 w 554362"/>
              <a:gd name="connsiteY244" fmla="*/ 403592 h 457399"/>
              <a:gd name="connsiteX245" fmla="*/ 79853 w 554362"/>
              <a:gd name="connsiteY245" fmla="*/ 387567 h 457399"/>
              <a:gd name="connsiteX246" fmla="*/ 91764 w 554362"/>
              <a:gd name="connsiteY246" fmla="*/ 388984 h 457399"/>
              <a:gd name="connsiteX247" fmla="*/ 92545 w 554362"/>
              <a:gd name="connsiteY247" fmla="*/ 388613 h 457399"/>
              <a:gd name="connsiteX248" fmla="*/ 76960 w 554362"/>
              <a:gd name="connsiteY248" fmla="*/ 380719 h 457399"/>
              <a:gd name="connsiteX249" fmla="*/ 84162 w 554362"/>
              <a:gd name="connsiteY249" fmla="*/ 372959 h 457399"/>
              <a:gd name="connsiteX250" fmla="*/ 84367 w 554362"/>
              <a:gd name="connsiteY250" fmla="*/ 372149 h 457399"/>
              <a:gd name="connsiteX251" fmla="*/ 69332 w 554362"/>
              <a:gd name="connsiteY251" fmla="*/ 373144 h 457399"/>
              <a:gd name="connsiteX252" fmla="*/ 56962 w 554362"/>
              <a:gd name="connsiteY252" fmla="*/ 375388 h 457399"/>
              <a:gd name="connsiteX253" fmla="*/ 101690 w 554362"/>
              <a:gd name="connsiteY253" fmla="*/ 328089 h 457399"/>
              <a:gd name="connsiteX254" fmla="*/ 102514 w 554362"/>
              <a:gd name="connsiteY254" fmla="*/ 327802 h 457399"/>
              <a:gd name="connsiteX255" fmla="*/ 118795 w 554362"/>
              <a:gd name="connsiteY255" fmla="*/ 323686 h 457399"/>
              <a:gd name="connsiteX256" fmla="*/ 118404 w 554362"/>
              <a:gd name="connsiteY256" fmla="*/ 323062 h 457399"/>
              <a:gd name="connsiteX257" fmla="*/ 116487 w 554362"/>
              <a:gd name="connsiteY257" fmla="*/ 273385 h 457399"/>
              <a:gd name="connsiteX258" fmla="*/ 179423 w 554362"/>
              <a:gd name="connsiteY258" fmla="*/ 270771 h 457399"/>
              <a:gd name="connsiteX259" fmla="*/ 176648 w 554362"/>
              <a:gd name="connsiteY259" fmla="*/ 275594 h 457399"/>
              <a:gd name="connsiteX260" fmla="*/ 176775 w 554362"/>
              <a:gd name="connsiteY260" fmla="*/ 276439 h 457399"/>
              <a:gd name="connsiteX261" fmla="*/ 185006 w 554362"/>
              <a:gd name="connsiteY261" fmla="*/ 274634 h 457399"/>
              <a:gd name="connsiteX262" fmla="*/ 183426 w 554362"/>
              <a:gd name="connsiteY262" fmla="*/ 285581 h 457399"/>
              <a:gd name="connsiteX263" fmla="*/ 183597 w 554362"/>
              <a:gd name="connsiteY263" fmla="*/ 286474 h 457399"/>
              <a:gd name="connsiteX264" fmla="*/ 193930 w 554362"/>
              <a:gd name="connsiteY264" fmla="*/ 278598 h 457399"/>
              <a:gd name="connsiteX265" fmla="*/ 194863 w 554362"/>
              <a:gd name="connsiteY265" fmla="*/ 279121 h 457399"/>
              <a:gd name="connsiteX266" fmla="*/ 194863 w 554362"/>
              <a:gd name="connsiteY266" fmla="*/ 302872 h 457399"/>
              <a:gd name="connsiteX267" fmla="*/ 277185 w 554362"/>
              <a:gd name="connsiteY267" fmla="*/ 370058 h 457399"/>
              <a:gd name="connsiteX268" fmla="*/ 359498 w 554362"/>
              <a:gd name="connsiteY268" fmla="*/ 302872 h 457399"/>
              <a:gd name="connsiteX269" fmla="*/ 359498 w 554362"/>
              <a:gd name="connsiteY269" fmla="*/ 279121 h 457399"/>
              <a:gd name="connsiteX270" fmla="*/ 360440 w 554362"/>
              <a:gd name="connsiteY270" fmla="*/ 278598 h 457399"/>
              <a:gd name="connsiteX271" fmla="*/ 370775 w 554362"/>
              <a:gd name="connsiteY271" fmla="*/ 286474 h 457399"/>
              <a:gd name="connsiteX272" fmla="*/ 370943 w 554362"/>
              <a:gd name="connsiteY272" fmla="*/ 285581 h 457399"/>
              <a:gd name="connsiteX273" fmla="*/ 369365 w 554362"/>
              <a:gd name="connsiteY273" fmla="*/ 274634 h 457399"/>
              <a:gd name="connsiteX274" fmla="*/ 377594 w 554362"/>
              <a:gd name="connsiteY274" fmla="*/ 276439 h 457399"/>
              <a:gd name="connsiteX275" fmla="*/ 377714 w 554362"/>
              <a:gd name="connsiteY275" fmla="*/ 275594 h 457399"/>
              <a:gd name="connsiteX276" fmla="*/ 374948 w 554362"/>
              <a:gd name="connsiteY276" fmla="*/ 270771 h 457399"/>
              <a:gd name="connsiteX277" fmla="*/ 437884 w 554362"/>
              <a:gd name="connsiteY277" fmla="*/ 273385 h 457399"/>
              <a:gd name="connsiteX278" fmla="*/ 435966 w 554362"/>
              <a:gd name="connsiteY278" fmla="*/ 323062 h 457399"/>
              <a:gd name="connsiteX279" fmla="*/ 435577 w 554362"/>
              <a:gd name="connsiteY279" fmla="*/ 323686 h 457399"/>
              <a:gd name="connsiteX280" fmla="*/ 451849 w 554362"/>
              <a:gd name="connsiteY280" fmla="*/ 327802 h 457399"/>
              <a:gd name="connsiteX281" fmla="*/ 452679 w 554362"/>
              <a:gd name="connsiteY281" fmla="*/ 328089 h 457399"/>
              <a:gd name="connsiteX282" fmla="*/ 497407 w 554362"/>
              <a:gd name="connsiteY282" fmla="*/ 375388 h 457399"/>
              <a:gd name="connsiteX283" fmla="*/ 485038 w 554362"/>
              <a:gd name="connsiteY283" fmla="*/ 373144 h 457399"/>
              <a:gd name="connsiteX284" fmla="*/ 470004 w 554362"/>
              <a:gd name="connsiteY284" fmla="*/ 372149 h 457399"/>
              <a:gd name="connsiteX285" fmla="*/ 470208 w 554362"/>
              <a:gd name="connsiteY285" fmla="*/ 372959 h 457399"/>
              <a:gd name="connsiteX286" fmla="*/ 477403 w 554362"/>
              <a:gd name="connsiteY286" fmla="*/ 380719 h 457399"/>
              <a:gd name="connsiteX287" fmla="*/ 461826 w 554362"/>
              <a:gd name="connsiteY287" fmla="*/ 388613 h 457399"/>
              <a:gd name="connsiteX288" fmla="*/ 462606 w 554362"/>
              <a:gd name="connsiteY288" fmla="*/ 388984 h 457399"/>
              <a:gd name="connsiteX289" fmla="*/ 474519 w 554362"/>
              <a:gd name="connsiteY289" fmla="*/ 387567 h 457399"/>
              <a:gd name="connsiteX290" fmla="*/ 469462 w 554362"/>
              <a:gd name="connsiteY290" fmla="*/ 403592 h 457399"/>
              <a:gd name="connsiteX291" fmla="*/ 470328 w 554362"/>
              <a:gd name="connsiteY291" fmla="*/ 403727 h 457399"/>
              <a:gd name="connsiteX292" fmla="*/ 483427 w 554362"/>
              <a:gd name="connsiteY292" fmla="*/ 397182 h 457399"/>
              <a:gd name="connsiteX293" fmla="*/ 496612 w 554362"/>
              <a:gd name="connsiteY293" fmla="*/ 394347 h 457399"/>
              <a:gd name="connsiteX294" fmla="*/ 510271 w 554362"/>
              <a:gd name="connsiteY294" fmla="*/ 401871 h 457399"/>
              <a:gd name="connsiteX295" fmla="*/ 510389 w 554362"/>
              <a:gd name="connsiteY295" fmla="*/ 400859 h 457399"/>
              <a:gd name="connsiteX296" fmla="*/ 508404 w 554362"/>
              <a:gd name="connsiteY296" fmla="*/ 389759 h 457399"/>
              <a:gd name="connsiteX297" fmla="*/ 524982 w 554362"/>
              <a:gd name="connsiteY297" fmla="*/ 388984 h 457399"/>
              <a:gd name="connsiteX298" fmla="*/ 524795 w 554362"/>
              <a:gd name="connsiteY298" fmla="*/ 388106 h 457399"/>
              <a:gd name="connsiteX299" fmla="*/ 514223 w 554362"/>
              <a:gd name="connsiteY299" fmla="*/ 379200 h 457399"/>
              <a:gd name="connsiteX300" fmla="*/ 510168 w 554362"/>
              <a:gd name="connsiteY300" fmla="*/ 341011 h 457399"/>
              <a:gd name="connsiteX301" fmla="*/ 509897 w 554362"/>
              <a:gd name="connsiteY301" fmla="*/ 340049 h 457399"/>
              <a:gd name="connsiteX302" fmla="*/ 517957 w 554362"/>
              <a:gd name="connsiteY302" fmla="*/ 322978 h 457399"/>
              <a:gd name="connsiteX303" fmla="*/ 516922 w 554362"/>
              <a:gd name="connsiteY303" fmla="*/ 322910 h 457399"/>
              <a:gd name="connsiteX304" fmla="*/ 489569 w 554362"/>
              <a:gd name="connsiteY304" fmla="*/ 308926 h 457399"/>
              <a:gd name="connsiteX305" fmla="*/ 527078 w 554362"/>
              <a:gd name="connsiteY305" fmla="*/ 285327 h 457399"/>
              <a:gd name="connsiteX306" fmla="*/ 498766 w 554362"/>
              <a:gd name="connsiteY306" fmla="*/ 235515 h 457399"/>
              <a:gd name="connsiteX307" fmla="*/ 511815 w 554362"/>
              <a:gd name="connsiteY307" fmla="*/ 221752 h 457399"/>
              <a:gd name="connsiteX308" fmla="*/ 532617 w 554362"/>
              <a:gd name="connsiteY308" fmla="*/ 238180 h 457399"/>
              <a:gd name="connsiteX309" fmla="*/ 533550 w 554362"/>
              <a:gd name="connsiteY309" fmla="*/ 238215 h 457399"/>
              <a:gd name="connsiteX310" fmla="*/ 530989 w 554362"/>
              <a:gd name="connsiteY310" fmla="*/ 223405 h 457399"/>
              <a:gd name="connsiteX311" fmla="*/ 531854 w 554362"/>
              <a:gd name="connsiteY311" fmla="*/ 222662 h 457399"/>
              <a:gd name="connsiteX312" fmla="*/ 540839 w 554362"/>
              <a:gd name="connsiteY312" fmla="*/ 224517 h 457399"/>
              <a:gd name="connsiteX313" fmla="*/ 554363 w 554362"/>
              <a:gd name="connsiteY313" fmla="*/ 211714 h 457399"/>
              <a:gd name="connsiteX314" fmla="*/ 553327 w 554362"/>
              <a:gd name="connsiteY314" fmla="*/ 202554 h 457399"/>
              <a:gd name="connsiteX315" fmla="*/ 552267 w 554362"/>
              <a:gd name="connsiteY315" fmla="*/ 202200 h 457399"/>
              <a:gd name="connsiteX316" fmla="*/ 539692 w 554362"/>
              <a:gd name="connsiteY316" fmla="*/ 211158 h 457399"/>
              <a:gd name="connsiteX317" fmla="*/ 518050 w 554362"/>
              <a:gd name="connsiteY317" fmla="*/ 211191 h 457399"/>
              <a:gd name="connsiteX318" fmla="*/ 491665 w 554362"/>
              <a:gd name="connsiteY318" fmla="*/ 235397 h 457399"/>
              <a:gd name="connsiteX319" fmla="*/ 516819 w 554362"/>
              <a:gd name="connsiteY319" fmla="*/ 283624 h 457399"/>
              <a:gd name="connsiteX320" fmla="*/ 501412 w 554362"/>
              <a:gd name="connsiteY320" fmla="*/ 296140 h 457399"/>
              <a:gd name="connsiteX321" fmla="*/ 487057 w 554362"/>
              <a:gd name="connsiteY321" fmla="*/ 293171 h 457399"/>
              <a:gd name="connsiteX322" fmla="*/ 464201 w 554362"/>
              <a:gd name="connsiteY322" fmla="*/ 246041 h 457399"/>
              <a:gd name="connsiteX323" fmla="*/ 424428 w 554362"/>
              <a:gd name="connsiteY323" fmla="*/ 245046 h 457399"/>
              <a:gd name="connsiteX324" fmla="*/ 388930 w 554362"/>
              <a:gd name="connsiteY324" fmla="*/ 240576 h 457399"/>
              <a:gd name="connsiteX325" fmla="*/ 362664 w 554362"/>
              <a:gd name="connsiteY325" fmla="*/ 259216 h 457399"/>
              <a:gd name="connsiteX326" fmla="*/ 359498 w 554362"/>
              <a:gd name="connsiteY326" fmla="*/ 258592 h 457399"/>
              <a:gd name="connsiteX327" fmla="*/ 359498 w 554362"/>
              <a:gd name="connsiteY327" fmla="*/ 179900 h 457399"/>
              <a:gd name="connsiteX328" fmla="*/ 365802 w 554362"/>
              <a:gd name="connsiteY328" fmla="*/ 186176 h 457399"/>
              <a:gd name="connsiteX329" fmla="*/ 367652 w 554362"/>
              <a:gd name="connsiteY329" fmla="*/ 195673 h 457399"/>
              <a:gd name="connsiteX330" fmla="*/ 368518 w 554362"/>
              <a:gd name="connsiteY330" fmla="*/ 195436 h 457399"/>
              <a:gd name="connsiteX331" fmla="*/ 371640 w 554362"/>
              <a:gd name="connsiteY331" fmla="*/ 191185 h 457399"/>
              <a:gd name="connsiteX332" fmla="*/ 391170 w 554362"/>
              <a:gd name="connsiteY332" fmla="*/ 206232 h 457399"/>
              <a:gd name="connsiteX333" fmla="*/ 406865 w 554362"/>
              <a:gd name="connsiteY333" fmla="*/ 188098 h 457399"/>
              <a:gd name="connsiteX334" fmla="*/ 373438 w 554362"/>
              <a:gd name="connsiteY334" fmla="*/ 168801 h 457399"/>
              <a:gd name="connsiteX335" fmla="*/ 366040 w 554362"/>
              <a:gd name="connsiteY335" fmla="*/ 164163 h 457399"/>
              <a:gd name="connsiteX336" fmla="*/ 353194 w 554362"/>
              <a:gd name="connsiteY336" fmla="*/ 158815 h 457399"/>
              <a:gd name="connsiteX337" fmla="*/ 353347 w 554362"/>
              <a:gd name="connsiteY337" fmla="*/ 159844 h 457399"/>
              <a:gd name="connsiteX338" fmla="*/ 358718 w 554362"/>
              <a:gd name="connsiteY338" fmla="*/ 168548 h 457399"/>
              <a:gd name="connsiteX339" fmla="*/ 277185 w 554362"/>
              <a:gd name="connsiteY339" fmla="*/ 156740 h 457399"/>
              <a:gd name="connsiteX340" fmla="*/ 225729 w 554362"/>
              <a:gd name="connsiteY340" fmla="*/ 161515 h 457399"/>
              <a:gd name="connsiteX341" fmla="*/ 225729 w 554362"/>
              <a:gd name="connsiteY341" fmla="*/ 188791 h 457399"/>
              <a:gd name="connsiteX342" fmla="*/ 214598 w 554362"/>
              <a:gd name="connsiteY342" fmla="*/ 188791 h 457399"/>
              <a:gd name="connsiteX343" fmla="*/ 214598 w 554362"/>
              <a:gd name="connsiteY343" fmla="*/ 163707 h 457399"/>
              <a:gd name="connsiteX344" fmla="*/ 214598 w 554362"/>
              <a:gd name="connsiteY344" fmla="*/ 163707 h 457399"/>
              <a:gd name="connsiteX345" fmla="*/ 140905 w 554362"/>
              <a:gd name="connsiteY345" fmla="*/ 443132 h 457399"/>
              <a:gd name="connsiteX346" fmla="*/ 136000 w 554362"/>
              <a:gd name="connsiteY346" fmla="*/ 436198 h 457399"/>
              <a:gd name="connsiteX347" fmla="*/ 136000 w 554362"/>
              <a:gd name="connsiteY347" fmla="*/ 419262 h 457399"/>
              <a:gd name="connsiteX348" fmla="*/ 91154 w 554362"/>
              <a:gd name="connsiteY348" fmla="*/ 412498 h 457399"/>
              <a:gd name="connsiteX349" fmla="*/ 61773 w 554362"/>
              <a:gd name="connsiteY349" fmla="*/ 419212 h 457399"/>
              <a:gd name="connsiteX350" fmla="*/ 55894 w 554362"/>
              <a:gd name="connsiteY350" fmla="*/ 451465 h 457399"/>
              <a:gd name="connsiteX351" fmla="*/ 96940 w 554362"/>
              <a:gd name="connsiteY351" fmla="*/ 445408 h 457399"/>
              <a:gd name="connsiteX352" fmla="*/ 175639 w 554362"/>
              <a:gd name="connsiteY352" fmla="*/ 446353 h 457399"/>
              <a:gd name="connsiteX353" fmla="*/ 175639 w 554362"/>
              <a:gd name="connsiteY353" fmla="*/ 432132 h 457399"/>
              <a:gd name="connsiteX354" fmla="*/ 140905 w 554362"/>
              <a:gd name="connsiteY354" fmla="*/ 443132 h 457399"/>
              <a:gd name="connsiteX355" fmla="*/ 378733 w 554362"/>
              <a:gd name="connsiteY355" fmla="*/ 432132 h 457399"/>
              <a:gd name="connsiteX356" fmla="*/ 378733 w 554362"/>
              <a:gd name="connsiteY356" fmla="*/ 446353 h 457399"/>
              <a:gd name="connsiteX357" fmla="*/ 457432 w 554362"/>
              <a:gd name="connsiteY357" fmla="*/ 445408 h 457399"/>
              <a:gd name="connsiteX358" fmla="*/ 498478 w 554362"/>
              <a:gd name="connsiteY358" fmla="*/ 451465 h 457399"/>
              <a:gd name="connsiteX359" fmla="*/ 492589 w 554362"/>
              <a:gd name="connsiteY359" fmla="*/ 419212 h 457399"/>
              <a:gd name="connsiteX360" fmla="*/ 463209 w 554362"/>
              <a:gd name="connsiteY360" fmla="*/ 412498 h 457399"/>
              <a:gd name="connsiteX361" fmla="*/ 418370 w 554362"/>
              <a:gd name="connsiteY361" fmla="*/ 419262 h 457399"/>
              <a:gd name="connsiteX362" fmla="*/ 418370 w 554362"/>
              <a:gd name="connsiteY362" fmla="*/ 436198 h 457399"/>
              <a:gd name="connsiteX363" fmla="*/ 413466 w 554362"/>
              <a:gd name="connsiteY363" fmla="*/ 443132 h 457399"/>
              <a:gd name="connsiteX364" fmla="*/ 378733 w 554362"/>
              <a:gd name="connsiteY364" fmla="*/ 432132 h 457399"/>
              <a:gd name="connsiteX365" fmla="*/ 277185 w 554362"/>
              <a:gd name="connsiteY365" fmla="*/ 417492 h 457399"/>
              <a:gd name="connsiteX366" fmla="*/ 410888 w 554362"/>
              <a:gd name="connsiteY366" fmla="*/ 430058 h 457399"/>
              <a:gd name="connsiteX367" fmla="*/ 411821 w 554362"/>
              <a:gd name="connsiteY367" fmla="*/ 429484 h 457399"/>
              <a:gd name="connsiteX368" fmla="*/ 411836 w 554362"/>
              <a:gd name="connsiteY368" fmla="*/ 396693 h 457399"/>
              <a:gd name="connsiteX369" fmla="*/ 277185 w 554362"/>
              <a:gd name="connsiteY369" fmla="*/ 381562 h 457399"/>
              <a:gd name="connsiteX370" fmla="*/ 142533 w 554362"/>
              <a:gd name="connsiteY370" fmla="*/ 396693 h 457399"/>
              <a:gd name="connsiteX371" fmla="*/ 142550 w 554362"/>
              <a:gd name="connsiteY371" fmla="*/ 429484 h 457399"/>
              <a:gd name="connsiteX372" fmla="*/ 143484 w 554362"/>
              <a:gd name="connsiteY372" fmla="*/ 430058 h 457399"/>
              <a:gd name="connsiteX373" fmla="*/ 277185 w 554362"/>
              <a:gd name="connsiteY373" fmla="*/ 417492 h 457399"/>
              <a:gd name="connsiteX374" fmla="*/ 221673 w 554362"/>
              <a:gd name="connsiteY374" fmla="*/ 262876 h 457399"/>
              <a:gd name="connsiteX375" fmla="*/ 215378 w 554362"/>
              <a:gd name="connsiteY375" fmla="*/ 261257 h 457399"/>
              <a:gd name="connsiteX376" fmla="*/ 214852 w 554362"/>
              <a:gd name="connsiteY376" fmla="*/ 262033 h 457399"/>
              <a:gd name="connsiteX377" fmla="*/ 207547 w 554362"/>
              <a:gd name="connsiteY377" fmla="*/ 258844 h 457399"/>
              <a:gd name="connsiteX378" fmla="*/ 214080 w 554362"/>
              <a:gd name="connsiteY378" fmla="*/ 258794 h 457399"/>
              <a:gd name="connsiteX379" fmla="*/ 214410 w 554362"/>
              <a:gd name="connsiteY379" fmla="*/ 258103 h 457399"/>
              <a:gd name="connsiteX380" fmla="*/ 208829 w 554362"/>
              <a:gd name="connsiteY380" fmla="*/ 252671 h 457399"/>
              <a:gd name="connsiteX381" fmla="*/ 216040 w 554362"/>
              <a:gd name="connsiteY381" fmla="*/ 255336 h 457399"/>
              <a:gd name="connsiteX382" fmla="*/ 216473 w 554362"/>
              <a:gd name="connsiteY382" fmla="*/ 254830 h 457399"/>
              <a:gd name="connsiteX383" fmla="*/ 211662 w 554362"/>
              <a:gd name="connsiteY383" fmla="*/ 247829 h 457399"/>
              <a:gd name="connsiteX384" fmla="*/ 218739 w 554362"/>
              <a:gd name="connsiteY384" fmla="*/ 252536 h 457399"/>
              <a:gd name="connsiteX385" fmla="*/ 219263 w 554362"/>
              <a:gd name="connsiteY385" fmla="*/ 252165 h 457399"/>
              <a:gd name="connsiteX386" fmla="*/ 215913 w 554362"/>
              <a:gd name="connsiteY386" fmla="*/ 243932 h 457399"/>
              <a:gd name="connsiteX387" fmla="*/ 222368 w 554362"/>
              <a:gd name="connsiteY387" fmla="*/ 249988 h 457399"/>
              <a:gd name="connsiteX388" fmla="*/ 222912 w 554362"/>
              <a:gd name="connsiteY388" fmla="*/ 249701 h 457399"/>
              <a:gd name="connsiteX389" fmla="*/ 221131 w 554362"/>
              <a:gd name="connsiteY389" fmla="*/ 241471 h 457399"/>
              <a:gd name="connsiteX390" fmla="*/ 225864 w 554362"/>
              <a:gd name="connsiteY390" fmla="*/ 248352 h 457399"/>
              <a:gd name="connsiteX391" fmla="*/ 226509 w 554362"/>
              <a:gd name="connsiteY391" fmla="*/ 248168 h 457399"/>
              <a:gd name="connsiteX392" fmla="*/ 226662 w 554362"/>
              <a:gd name="connsiteY392" fmla="*/ 240643 h 457399"/>
              <a:gd name="connsiteX393" fmla="*/ 229666 w 554362"/>
              <a:gd name="connsiteY393" fmla="*/ 247525 h 457399"/>
              <a:gd name="connsiteX394" fmla="*/ 230479 w 554362"/>
              <a:gd name="connsiteY394" fmla="*/ 247425 h 457399"/>
              <a:gd name="connsiteX395" fmla="*/ 232915 w 554362"/>
              <a:gd name="connsiteY395" fmla="*/ 241606 h 457399"/>
              <a:gd name="connsiteX396" fmla="*/ 233195 w 554362"/>
              <a:gd name="connsiteY396" fmla="*/ 249432 h 457399"/>
              <a:gd name="connsiteX397" fmla="*/ 232142 w 554362"/>
              <a:gd name="connsiteY397" fmla="*/ 249634 h 457399"/>
              <a:gd name="connsiteX398" fmla="*/ 230820 w 554362"/>
              <a:gd name="connsiteY398" fmla="*/ 259063 h 457399"/>
              <a:gd name="connsiteX399" fmla="*/ 260904 w 554362"/>
              <a:gd name="connsiteY399" fmla="*/ 240897 h 457399"/>
              <a:gd name="connsiteX400" fmla="*/ 295240 w 554362"/>
              <a:gd name="connsiteY400" fmla="*/ 247036 h 457399"/>
              <a:gd name="connsiteX401" fmla="*/ 303893 w 554362"/>
              <a:gd name="connsiteY401" fmla="*/ 269573 h 457399"/>
              <a:gd name="connsiteX402" fmla="*/ 322227 w 554362"/>
              <a:gd name="connsiteY402" fmla="*/ 266773 h 457399"/>
              <a:gd name="connsiteX403" fmla="*/ 311071 w 554362"/>
              <a:gd name="connsiteY403" fmla="*/ 244051 h 457399"/>
              <a:gd name="connsiteX404" fmla="*/ 323525 w 554362"/>
              <a:gd name="connsiteY404" fmla="*/ 232496 h 457399"/>
              <a:gd name="connsiteX405" fmla="*/ 339476 w 554362"/>
              <a:gd name="connsiteY405" fmla="*/ 234555 h 457399"/>
              <a:gd name="connsiteX406" fmla="*/ 345874 w 554362"/>
              <a:gd name="connsiteY406" fmla="*/ 229646 h 457399"/>
              <a:gd name="connsiteX407" fmla="*/ 347502 w 554362"/>
              <a:gd name="connsiteY407" fmla="*/ 229763 h 457399"/>
              <a:gd name="connsiteX408" fmla="*/ 348061 w 554362"/>
              <a:gd name="connsiteY408" fmla="*/ 234420 h 457399"/>
              <a:gd name="connsiteX409" fmla="*/ 337016 w 554362"/>
              <a:gd name="connsiteY409" fmla="*/ 241184 h 457399"/>
              <a:gd name="connsiteX410" fmla="*/ 336507 w 554362"/>
              <a:gd name="connsiteY410" fmla="*/ 241656 h 457399"/>
              <a:gd name="connsiteX411" fmla="*/ 335895 w 554362"/>
              <a:gd name="connsiteY411" fmla="*/ 249382 h 457399"/>
              <a:gd name="connsiteX412" fmla="*/ 335353 w 554362"/>
              <a:gd name="connsiteY412" fmla="*/ 249347 h 457399"/>
              <a:gd name="connsiteX413" fmla="*/ 323628 w 554362"/>
              <a:gd name="connsiteY413" fmla="*/ 238602 h 457399"/>
              <a:gd name="connsiteX414" fmla="*/ 318130 w 554362"/>
              <a:gd name="connsiteY414" fmla="*/ 243882 h 457399"/>
              <a:gd name="connsiteX415" fmla="*/ 330297 w 554362"/>
              <a:gd name="connsiteY415" fmla="*/ 267937 h 457399"/>
              <a:gd name="connsiteX416" fmla="*/ 304301 w 554362"/>
              <a:gd name="connsiteY416" fmla="*/ 280824 h 457399"/>
              <a:gd name="connsiteX417" fmla="*/ 323678 w 554362"/>
              <a:gd name="connsiteY417" fmla="*/ 291653 h 457399"/>
              <a:gd name="connsiteX418" fmla="*/ 324222 w 554362"/>
              <a:gd name="connsiteY418" fmla="*/ 291670 h 457399"/>
              <a:gd name="connsiteX419" fmla="*/ 322219 w 554362"/>
              <a:gd name="connsiteY419" fmla="*/ 299751 h 457399"/>
              <a:gd name="connsiteX420" fmla="*/ 326971 w 554362"/>
              <a:gd name="connsiteY420" fmla="*/ 311524 h 457399"/>
              <a:gd name="connsiteX421" fmla="*/ 334870 w 554362"/>
              <a:gd name="connsiteY421" fmla="*/ 313937 h 457399"/>
              <a:gd name="connsiteX422" fmla="*/ 335183 w 554362"/>
              <a:gd name="connsiteY422" fmla="*/ 314291 h 457399"/>
              <a:gd name="connsiteX423" fmla="*/ 326630 w 554362"/>
              <a:gd name="connsiteY423" fmla="*/ 318036 h 457399"/>
              <a:gd name="connsiteX424" fmla="*/ 330262 w 554362"/>
              <a:gd name="connsiteY424" fmla="*/ 323232 h 457399"/>
              <a:gd name="connsiteX425" fmla="*/ 330330 w 554362"/>
              <a:gd name="connsiteY425" fmla="*/ 323805 h 457399"/>
              <a:gd name="connsiteX426" fmla="*/ 321235 w 554362"/>
              <a:gd name="connsiteY426" fmla="*/ 322168 h 457399"/>
              <a:gd name="connsiteX427" fmla="*/ 314787 w 554362"/>
              <a:gd name="connsiteY427" fmla="*/ 326065 h 457399"/>
              <a:gd name="connsiteX428" fmla="*/ 311376 w 554362"/>
              <a:gd name="connsiteY428" fmla="*/ 331732 h 457399"/>
              <a:gd name="connsiteX429" fmla="*/ 311011 w 554362"/>
              <a:gd name="connsiteY429" fmla="*/ 331936 h 457399"/>
              <a:gd name="connsiteX430" fmla="*/ 310885 w 554362"/>
              <a:gd name="connsiteY430" fmla="*/ 322691 h 457399"/>
              <a:gd name="connsiteX431" fmla="*/ 304911 w 554362"/>
              <a:gd name="connsiteY431" fmla="*/ 325391 h 457399"/>
              <a:gd name="connsiteX432" fmla="*/ 304437 w 554362"/>
              <a:gd name="connsiteY432" fmla="*/ 325424 h 457399"/>
              <a:gd name="connsiteX433" fmla="*/ 311274 w 554362"/>
              <a:gd name="connsiteY433" fmla="*/ 318609 h 457399"/>
              <a:gd name="connsiteX434" fmla="*/ 303825 w 554362"/>
              <a:gd name="connsiteY434" fmla="*/ 315505 h 457399"/>
              <a:gd name="connsiteX435" fmla="*/ 303589 w 554362"/>
              <a:gd name="connsiteY435" fmla="*/ 315151 h 457399"/>
              <a:gd name="connsiteX436" fmla="*/ 311632 w 554362"/>
              <a:gd name="connsiteY436" fmla="*/ 313177 h 457399"/>
              <a:gd name="connsiteX437" fmla="*/ 318486 w 554362"/>
              <a:gd name="connsiteY437" fmla="*/ 312317 h 457399"/>
              <a:gd name="connsiteX438" fmla="*/ 290522 w 554362"/>
              <a:gd name="connsiteY438" fmla="*/ 296816 h 457399"/>
              <a:gd name="connsiteX439" fmla="*/ 289912 w 554362"/>
              <a:gd name="connsiteY439" fmla="*/ 297018 h 457399"/>
              <a:gd name="connsiteX440" fmla="*/ 280748 w 554362"/>
              <a:gd name="connsiteY440" fmla="*/ 294555 h 457399"/>
              <a:gd name="connsiteX441" fmla="*/ 281080 w 554362"/>
              <a:gd name="connsiteY441" fmla="*/ 294353 h 457399"/>
              <a:gd name="connsiteX442" fmla="*/ 287214 w 554362"/>
              <a:gd name="connsiteY442" fmla="*/ 292143 h 457399"/>
              <a:gd name="connsiteX443" fmla="*/ 289403 w 554362"/>
              <a:gd name="connsiteY443" fmla="*/ 283220 h 457399"/>
              <a:gd name="connsiteX444" fmla="*/ 263780 w 554362"/>
              <a:gd name="connsiteY444" fmla="*/ 256533 h 457399"/>
              <a:gd name="connsiteX445" fmla="*/ 235435 w 554362"/>
              <a:gd name="connsiteY445" fmla="*/ 266064 h 457399"/>
              <a:gd name="connsiteX446" fmla="*/ 242766 w 554362"/>
              <a:gd name="connsiteY446" fmla="*/ 267735 h 457399"/>
              <a:gd name="connsiteX447" fmla="*/ 228393 w 554362"/>
              <a:gd name="connsiteY447" fmla="*/ 277586 h 457399"/>
              <a:gd name="connsiteX448" fmla="*/ 229531 w 554362"/>
              <a:gd name="connsiteY448" fmla="*/ 269151 h 457399"/>
              <a:gd name="connsiteX449" fmla="*/ 223981 w 554362"/>
              <a:gd name="connsiteY449" fmla="*/ 272694 h 457399"/>
              <a:gd name="connsiteX450" fmla="*/ 223592 w 554362"/>
              <a:gd name="connsiteY450" fmla="*/ 272626 h 457399"/>
              <a:gd name="connsiteX451" fmla="*/ 227459 w 554362"/>
              <a:gd name="connsiteY451" fmla="*/ 264815 h 457399"/>
              <a:gd name="connsiteX452" fmla="*/ 227333 w 554362"/>
              <a:gd name="connsiteY452" fmla="*/ 264631 h 457399"/>
              <a:gd name="connsiteX453" fmla="*/ 221215 w 554362"/>
              <a:gd name="connsiteY453" fmla="*/ 267987 h 457399"/>
              <a:gd name="connsiteX454" fmla="*/ 220926 w 554362"/>
              <a:gd name="connsiteY454" fmla="*/ 267970 h 457399"/>
              <a:gd name="connsiteX455" fmla="*/ 221673 w 554362"/>
              <a:gd name="connsiteY455" fmla="*/ 262876 h 457399"/>
              <a:gd name="connsiteX456" fmla="*/ 243443 w 554362"/>
              <a:gd name="connsiteY456" fmla="*/ 319824 h 457399"/>
              <a:gd name="connsiteX457" fmla="*/ 234493 w 554362"/>
              <a:gd name="connsiteY457" fmla="*/ 319976 h 457399"/>
              <a:gd name="connsiteX458" fmla="*/ 230361 w 554362"/>
              <a:gd name="connsiteY458" fmla="*/ 324007 h 457399"/>
              <a:gd name="connsiteX459" fmla="*/ 230081 w 554362"/>
              <a:gd name="connsiteY459" fmla="*/ 324075 h 457399"/>
              <a:gd name="connsiteX460" fmla="*/ 233101 w 554362"/>
              <a:gd name="connsiteY460" fmla="*/ 315455 h 457399"/>
              <a:gd name="connsiteX461" fmla="*/ 226408 w 554362"/>
              <a:gd name="connsiteY461" fmla="*/ 316044 h 457399"/>
              <a:gd name="connsiteX462" fmla="*/ 225984 w 554362"/>
              <a:gd name="connsiteY462" fmla="*/ 315877 h 457399"/>
              <a:gd name="connsiteX463" fmla="*/ 234620 w 554362"/>
              <a:gd name="connsiteY463" fmla="*/ 311693 h 457399"/>
              <a:gd name="connsiteX464" fmla="*/ 230803 w 554362"/>
              <a:gd name="connsiteY464" fmla="*/ 307375 h 457399"/>
              <a:gd name="connsiteX465" fmla="*/ 230549 w 554362"/>
              <a:gd name="connsiteY465" fmla="*/ 307004 h 457399"/>
              <a:gd name="connsiteX466" fmla="*/ 234026 w 554362"/>
              <a:gd name="connsiteY466" fmla="*/ 305166 h 457399"/>
              <a:gd name="connsiteX467" fmla="*/ 240618 w 554362"/>
              <a:gd name="connsiteY467" fmla="*/ 309821 h 457399"/>
              <a:gd name="connsiteX468" fmla="*/ 249876 w 554362"/>
              <a:gd name="connsiteY468" fmla="*/ 304440 h 457399"/>
              <a:gd name="connsiteX469" fmla="*/ 246990 w 554362"/>
              <a:gd name="connsiteY469" fmla="*/ 289224 h 457399"/>
              <a:gd name="connsiteX470" fmla="*/ 246736 w 554362"/>
              <a:gd name="connsiteY470" fmla="*/ 289055 h 457399"/>
              <a:gd name="connsiteX471" fmla="*/ 240535 w 554362"/>
              <a:gd name="connsiteY471" fmla="*/ 284552 h 457399"/>
              <a:gd name="connsiteX472" fmla="*/ 240906 w 554362"/>
              <a:gd name="connsiteY472" fmla="*/ 284434 h 457399"/>
              <a:gd name="connsiteX473" fmla="*/ 247601 w 554362"/>
              <a:gd name="connsiteY473" fmla="*/ 282325 h 457399"/>
              <a:gd name="connsiteX474" fmla="*/ 270636 w 554362"/>
              <a:gd name="connsiteY474" fmla="*/ 267211 h 457399"/>
              <a:gd name="connsiteX475" fmla="*/ 279562 w 554362"/>
              <a:gd name="connsiteY475" fmla="*/ 270602 h 457399"/>
              <a:gd name="connsiteX476" fmla="*/ 282649 w 554362"/>
              <a:gd name="connsiteY476" fmla="*/ 279947 h 457399"/>
              <a:gd name="connsiteX477" fmla="*/ 282735 w 554362"/>
              <a:gd name="connsiteY477" fmla="*/ 280335 h 457399"/>
              <a:gd name="connsiteX478" fmla="*/ 259420 w 554362"/>
              <a:gd name="connsiteY478" fmla="*/ 302179 h 457399"/>
              <a:gd name="connsiteX479" fmla="*/ 265960 w 554362"/>
              <a:gd name="connsiteY479" fmla="*/ 312149 h 457399"/>
              <a:gd name="connsiteX480" fmla="*/ 266139 w 554362"/>
              <a:gd name="connsiteY480" fmla="*/ 312436 h 457399"/>
              <a:gd name="connsiteX481" fmla="*/ 261481 w 554362"/>
              <a:gd name="connsiteY481" fmla="*/ 314797 h 457399"/>
              <a:gd name="connsiteX482" fmla="*/ 255738 w 554362"/>
              <a:gd name="connsiteY482" fmla="*/ 312975 h 457399"/>
              <a:gd name="connsiteX483" fmla="*/ 247890 w 554362"/>
              <a:gd name="connsiteY483" fmla="*/ 319419 h 457399"/>
              <a:gd name="connsiteX484" fmla="*/ 250715 w 554362"/>
              <a:gd name="connsiteY484" fmla="*/ 323417 h 457399"/>
              <a:gd name="connsiteX485" fmla="*/ 250656 w 554362"/>
              <a:gd name="connsiteY485" fmla="*/ 323636 h 457399"/>
              <a:gd name="connsiteX486" fmla="*/ 243443 w 554362"/>
              <a:gd name="connsiteY486" fmla="*/ 319824 h 457399"/>
              <a:gd name="connsiteX487" fmla="*/ 285873 w 554362"/>
              <a:gd name="connsiteY487" fmla="*/ 189432 h 457399"/>
              <a:gd name="connsiteX488" fmla="*/ 277762 w 554362"/>
              <a:gd name="connsiteY488" fmla="*/ 191843 h 457399"/>
              <a:gd name="connsiteX489" fmla="*/ 285873 w 554362"/>
              <a:gd name="connsiteY489" fmla="*/ 189432 h 457399"/>
              <a:gd name="connsiteX490" fmla="*/ 267284 w 554362"/>
              <a:gd name="connsiteY490" fmla="*/ 201813 h 457399"/>
              <a:gd name="connsiteX491" fmla="*/ 275174 w 554362"/>
              <a:gd name="connsiteY491" fmla="*/ 201475 h 457399"/>
              <a:gd name="connsiteX492" fmla="*/ 275081 w 554362"/>
              <a:gd name="connsiteY492" fmla="*/ 202589 h 457399"/>
              <a:gd name="connsiteX493" fmla="*/ 262584 w 554362"/>
              <a:gd name="connsiteY493" fmla="*/ 206924 h 457399"/>
              <a:gd name="connsiteX494" fmla="*/ 257358 w 554362"/>
              <a:gd name="connsiteY494" fmla="*/ 199198 h 457399"/>
              <a:gd name="connsiteX495" fmla="*/ 258122 w 554362"/>
              <a:gd name="connsiteY495" fmla="*/ 199148 h 457399"/>
              <a:gd name="connsiteX496" fmla="*/ 267284 w 554362"/>
              <a:gd name="connsiteY496" fmla="*/ 201813 h 457399"/>
              <a:gd name="connsiteX497" fmla="*/ 170965 w 554362"/>
              <a:gd name="connsiteY497" fmla="*/ 365318 h 457399"/>
              <a:gd name="connsiteX498" fmla="*/ 187041 w 554362"/>
              <a:gd name="connsiteY498" fmla="*/ 365689 h 457399"/>
              <a:gd name="connsiteX499" fmla="*/ 194745 w 554362"/>
              <a:gd name="connsiteY499" fmla="*/ 373027 h 457399"/>
              <a:gd name="connsiteX500" fmla="*/ 195356 w 554362"/>
              <a:gd name="connsiteY500" fmla="*/ 373027 h 457399"/>
              <a:gd name="connsiteX501" fmla="*/ 189774 w 554362"/>
              <a:gd name="connsiteY501" fmla="*/ 357407 h 457399"/>
              <a:gd name="connsiteX502" fmla="*/ 201991 w 554362"/>
              <a:gd name="connsiteY502" fmla="*/ 358519 h 457399"/>
              <a:gd name="connsiteX503" fmla="*/ 202703 w 554362"/>
              <a:gd name="connsiteY503" fmla="*/ 358284 h 457399"/>
              <a:gd name="connsiteX504" fmla="*/ 187007 w 554362"/>
              <a:gd name="connsiteY504" fmla="*/ 350591 h 457399"/>
              <a:gd name="connsiteX505" fmla="*/ 193930 w 554362"/>
              <a:gd name="connsiteY505" fmla="*/ 342781 h 457399"/>
              <a:gd name="connsiteX506" fmla="*/ 194389 w 554362"/>
              <a:gd name="connsiteY506" fmla="*/ 342091 h 457399"/>
              <a:gd name="connsiteX507" fmla="*/ 178778 w 554362"/>
              <a:gd name="connsiteY507" fmla="*/ 346055 h 457399"/>
              <a:gd name="connsiteX508" fmla="*/ 159264 w 554362"/>
              <a:gd name="connsiteY508" fmla="*/ 337468 h 457399"/>
              <a:gd name="connsiteX509" fmla="*/ 169538 w 554362"/>
              <a:gd name="connsiteY509" fmla="*/ 316989 h 457399"/>
              <a:gd name="connsiteX510" fmla="*/ 169470 w 554362"/>
              <a:gd name="connsiteY510" fmla="*/ 315251 h 457399"/>
              <a:gd name="connsiteX511" fmla="*/ 169886 w 554362"/>
              <a:gd name="connsiteY511" fmla="*/ 314999 h 457399"/>
              <a:gd name="connsiteX512" fmla="*/ 173670 w 554362"/>
              <a:gd name="connsiteY512" fmla="*/ 315977 h 457399"/>
              <a:gd name="connsiteX513" fmla="*/ 180457 w 554362"/>
              <a:gd name="connsiteY513" fmla="*/ 306936 h 457399"/>
              <a:gd name="connsiteX514" fmla="*/ 179897 w 554362"/>
              <a:gd name="connsiteY514" fmla="*/ 306717 h 457399"/>
              <a:gd name="connsiteX515" fmla="*/ 176292 w 554362"/>
              <a:gd name="connsiteY515" fmla="*/ 308859 h 457399"/>
              <a:gd name="connsiteX516" fmla="*/ 130275 w 554362"/>
              <a:gd name="connsiteY516" fmla="*/ 281363 h 457399"/>
              <a:gd name="connsiteX517" fmla="*/ 109751 w 554362"/>
              <a:gd name="connsiteY517" fmla="*/ 290675 h 457399"/>
              <a:gd name="connsiteX518" fmla="*/ 112432 w 554362"/>
              <a:gd name="connsiteY518" fmla="*/ 297270 h 457399"/>
              <a:gd name="connsiteX519" fmla="*/ 106425 w 554362"/>
              <a:gd name="connsiteY519" fmla="*/ 303276 h 457399"/>
              <a:gd name="connsiteX520" fmla="*/ 106425 w 554362"/>
              <a:gd name="connsiteY520" fmla="*/ 303984 h 457399"/>
              <a:gd name="connsiteX521" fmla="*/ 139751 w 554362"/>
              <a:gd name="connsiteY521" fmla="*/ 318609 h 457399"/>
              <a:gd name="connsiteX522" fmla="*/ 140888 w 554362"/>
              <a:gd name="connsiteY522" fmla="*/ 342410 h 457399"/>
              <a:gd name="connsiteX523" fmla="*/ 129807 w 554362"/>
              <a:gd name="connsiteY523" fmla="*/ 351418 h 457399"/>
              <a:gd name="connsiteX524" fmla="*/ 129578 w 554362"/>
              <a:gd name="connsiteY524" fmla="*/ 351822 h 457399"/>
              <a:gd name="connsiteX525" fmla="*/ 138248 w 554362"/>
              <a:gd name="connsiteY525" fmla="*/ 356275 h 457399"/>
              <a:gd name="connsiteX526" fmla="*/ 148378 w 554362"/>
              <a:gd name="connsiteY526" fmla="*/ 352969 h 457399"/>
              <a:gd name="connsiteX527" fmla="*/ 162810 w 554362"/>
              <a:gd name="connsiteY527" fmla="*/ 364677 h 457399"/>
              <a:gd name="connsiteX528" fmla="*/ 157704 w 554362"/>
              <a:gd name="connsiteY528" fmla="*/ 371947 h 457399"/>
              <a:gd name="connsiteX529" fmla="*/ 157831 w 554362"/>
              <a:gd name="connsiteY529" fmla="*/ 372351 h 457399"/>
              <a:gd name="connsiteX530" fmla="*/ 170965 w 554362"/>
              <a:gd name="connsiteY530" fmla="*/ 365318 h 457399"/>
              <a:gd name="connsiteX531" fmla="*/ 396532 w 554362"/>
              <a:gd name="connsiteY531" fmla="*/ 372351 h 457399"/>
              <a:gd name="connsiteX532" fmla="*/ 396668 w 554362"/>
              <a:gd name="connsiteY532" fmla="*/ 371947 h 457399"/>
              <a:gd name="connsiteX533" fmla="*/ 391552 w 554362"/>
              <a:gd name="connsiteY533" fmla="*/ 364677 h 457399"/>
              <a:gd name="connsiteX534" fmla="*/ 405983 w 554362"/>
              <a:gd name="connsiteY534" fmla="*/ 352969 h 457399"/>
              <a:gd name="connsiteX535" fmla="*/ 416113 w 554362"/>
              <a:gd name="connsiteY535" fmla="*/ 356275 h 457399"/>
              <a:gd name="connsiteX536" fmla="*/ 424793 w 554362"/>
              <a:gd name="connsiteY536" fmla="*/ 351822 h 457399"/>
              <a:gd name="connsiteX537" fmla="*/ 424564 w 554362"/>
              <a:gd name="connsiteY537" fmla="*/ 351418 h 457399"/>
              <a:gd name="connsiteX538" fmla="*/ 413484 w 554362"/>
              <a:gd name="connsiteY538" fmla="*/ 342410 h 457399"/>
              <a:gd name="connsiteX539" fmla="*/ 414620 w 554362"/>
              <a:gd name="connsiteY539" fmla="*/ 318609 h 457399"/>
              <a:gd name="connsiteX540" fmla="*/ 447946 w 554362"/>
              <a:gd name="connsiteY540" fmla="*/ 303984 h 457399"/>
              <a:gd name="connsiteX541" fmla="*/ 447946 w 554362"/>
              <a:gd name="connsiteY541" fmla="*/ 303276 h 457399"/>
              <a:gd name="connsiteX542" fmla="*/ 441940 w 554362"/>
              <a:gd name="connsiteY542" fmla="*/ 297270 h 457399"/>
              <a:gd name="connsiteX543" fmla="*/ 444621 w 554362"/>
              <a:gd name="connsiteY543" fmla="*/ 290675 h 457399"/>
              <a:gd name="connsiteX544" fmla="*/ 424088 w 554362"/>
              <a:gd name="connsiteY544" fmla="*/ 281363 h 457399"/>
              <a:gd name="connsiteX545" fmla="*/ 378071 w 554362"/>
              <a:gd name="connsiteY545" fmla="*/ 308859 h 457399"/>
              <a:gd name="connsiteX546" fmla="*/ 374474 w 554362"/>
              <a:gd name="connsiteY546" fmla="*/ 306717 h 457399"/>
              <a:gd name="connsiteX547" fmla="*/ 373913 w 554362"/>
              <a:gd name="connsiteY547" fmla="*/ 306936 h 457399"/>
              <a:gd name="connsiteX548" fmla="*/ 380693 w 554362"/>
              <a:gd name="connsiteY548" fmla="*/ 315977 h 457399"/>
              <a:gd name="connsiteX549" fmla="*/ 384484 w 554362"/>
              <a:gd name="connsiteY549" fmla="*/ 314999 h 457399"/>
              <a:gd name="connsiteX550" fmla="*/ 384892 w 554362"/>
              <a:gd name="connsiteY550" fmla="*/ 315251 h 457399"/>
              <a:gd name="connsiteX551" fmla="*/ 384824 w 554362"/>
              <a:gd name="connsiteY551" fmla="*/ 316989 h 457399"/>
              <a:gd name="connsiteX552" fmla="*/ 395107 w 554362"/>
              <a:gd name="connsiteY552" fmla="*/ 337468 h 457399"/>
              <a:gd name="connsiteX553" fmla="*/ 375584 w 554362"/>
              <a:gd name="connsiteY553" fmla="*/ 346055 h 457399"/>
              <a:gd name="connsiteX554" fmla="*/ 359983 w 554362"/>
              <a:gd name="connsiteY554" fmla="*/ 342091 h 457399"/>
              <a:gd name="connsiteX555" fmla="*/ 360440 w 554362"/>
              <a:gd name="connsiteY555" fmla="*/ 342781 h 457399"/>
              <a:gd name="connsiteX556" fmla="*/ 367364 w 554362"/>
              <a:gd name="connsiteY556" fmla="*/ 350591 h 457399"/>
              <a:gd name="connsiteX557" fmla="*/ 351668 w 554362"/>
              <a:gd name="connsiteY557" fmla="*/ 358284 h 457399"/>
              <a:gd name="connsiteX558" fmla="*/ 352381 w 554362"/>
              <a:gd name="connsiteY558" fmla="*/ 358519 h 457399"/>
              <a:gd name="connsiteX559" fmla="*/ 364589 w 554362"/>
              <a:gd name="connsiteY559" fmla="*/ 357407 h 457399"/>
              <a:gd name="connsiteX560" fmla="*/ 359015 w 554362"/>
              <a:gd name="connsiteY560" fmla="*/ 373027 h 457399"/>
              <a:gd name="connsiteX561" fmla="*/ 359626 w 554362"/>
              <a:gd name="connsiteY561" fmla="*/ 373027 h 457399"/>
              <a:gd name="connsiteX562" fmla="*/ 367320 w 554362"/>
              <a:gd name="connsiteY562" fmla="*/ 365689 h 457399"/>
              <a:gd name="connsiteX563" fmla="*/ 383398 w 554362"/>
              <a:gd name="connsiteY563" fmla="*/ 365318 h 457399"/>
              <a:gd name="connsiteX564" fmla="*/ 396532 w 554362"/>
              <a:gd name="connsiteY564" fmla="*/ 372351 h 457399"/>
              <a:gd name="connsiteX565" fmla="*/ 231329 w 554362"/>
              <a:gd name="connsiteY565" fmla="*/ 213721 h 457399"/>
              <a:gd name="connsiteX566" fmla="*/ 227715 w 554362"/>
              <a:gd name="connsiteY566" fmla="*/ 213317 h 457399"/>
              <a:gd name="connsiteX567" fmla="*/ 227562 w 554362"/>
              <a:gd name="connsiteY567" fmla="*/ 213452 h 457399"/>
              <a:gd name="connsiteX568" fmla="*/ 233221 w 554362"/>
              <a:gd name="connsiteY568" fmla="*/ 218040 h 457399"/>
              <a:gd name="connsiteX569" fmla="*/ 237216 w 554362"/>
              <a:gd name="connsiteY569" fmla="*/ 216302 h 457399"/>
              <a:gd name="connsiteX570" fmla="*/ 255186 w 554362"/>
              <a:gd name="connsiteY570" fmla="*/ 221819 h 457399"/>
              <a:gd name="connsiteX571" fmla="*/ 251148 w 554362"/>
              <a:gd name="connsiteY571" fmla="*/ 232547 h 457399"/>
              <a:gd name="connsiteX572" fmla="*/ 227171 w 554362"/>
              <a:gd name="connsiteY572" fmla="*/ 219389 h 457399"/>
              <a:gd name="connsiteX573" fmla="*/ 221223 w 554362"/>
              <a:gd name="connsiteY573" fmla="*/ 227469 h 457399"/>
              <a:gd name="connsiteX574" fmla="*/ 216473 w 554362"/>
              <a:gd name="connsiteY574" fmla="*/ 224011 h 457399"/>
              <a:gd name="connsiteX575" fmla="*/ 221011 w 554362"/>
              <a:gd name="connsiteY575" fmla="*/ 217838 h 457399"/>
              <a:gd name="connsiteX576" fmla="*/ 214904 w 554362"/>
              <a:gd name="connsiteY576" fmla="*/ 217534 h 457399"/>
              <a:gd name="connsiteX577" fmla="*/ 214767 w 554362"/>
              <a:gd name="connsiteY577" fmla="*/ 217264 h 457399"/>
              <a:gd name="connsiteX578" fmla="*/ 223251 w 554362"/>
              <a:gd name="connsiteY578" fmla="*/ 213991 h 457399"/>
              <a:gd name="connsiteX579" fmla="*/ 216787 w 554362"/>
              <a:gd name="connsiteY579" fmla="*/ 212035 h 457399"/>
              <a:gd name="connsiteX580" fmla="*/ 216720 w 554362"/>
              <a:gd name="connsiteY580" fmla="*/ 211849 h 457399"/>
              <a:gd name="connsiteX581" fmla="*/ 226959 w 554362"/>
              <a:gd name="connsiteY581" fmla="*/ 209757 h 457399"/>
              <a:gd name="connsiteX582" fmla="*/ 228995 w 554362"/>
              <a:gd name="connsiteY582" fmla="*/ 206974 h 457399"/>
              <a:gd name="connsiteX583" fmla="*/ 224881 w 554362"/>
              <a:gd name="connsiteY583" fmla="*/ 202673 h 457399"/>
              <a:gd name="connsiteX584" fmla="*/ 227459 w 554362"/>
              <a:gd name="connsiteY584" fmla="*/ 199148 h 457399"/>
              <a:gd name="connsiteX585" fmla="*/ 230344 w 554362"/>
              <a:gd name="connsiteY585" fmla="*/ 203010 h 457399"/>
              <a:gd name="connsiteX586" fmla="*/ 252487 w 554362"/>
              <a:gd name="connsiteY586" fmla="*/ 172867 h 457399"/>
              <a:gd name="connsiteX587" fmla="*/ 259073 w 554362"/>
              <a:gd name="connsiteY587" fmla="*/ 170506 h 457399"/>
              <a:gd name="connsiteX588" fmla="*/ 258911 w 554362"/>
              <a:gd name="connsiteY588" fmla="*/ 177455 h 457399"/>
              <a:gd name="connsiteX589" fmla="*/ 237132 w 554362"/>
              <a:gd name="connsiteY589" fmla="*/ 207869 h 457399"/>
              <a:gd name="connsiteX590" fmla="*/ 241721 w 554362"/>
              <a:gd name="connsiteY590" fmla="*/ 209370 h 457399"/>
              <a:gd name="connsiteX591" fmla="*/ 239184 w 554362"/>
              <a:gd name="connsiteY591" fmla="*/ 212911 h 457399"/>
              <a:gd name="connsiteX592" fmla="*/ 233763 w 554362"/>
              <a:gd name="connsiteY592" fmla="*/ 210398 h 457399"/>
              <a:gd name="connsiteX593" fmla="*/ 231329 w 554362"/>
              <a:gd name="connsiteY593" fmla="*/ 213721 h 457399"/>
              <a:gd name="connsiteX594" fmla="*/ 308984 w 554362"/>
              <a:gd name="connsiteY594" fmla="*/ 208797 h 457399"/>
              <a:gd name="connsiteX595" fmla="*/ 314414 w 554362"/>
              <a:gd name="connsiteY595" fmla="*/ 214447 h 457399"/>
              <a:gd name="connsiteX596" fmla="*/ 314728 w 554362"/>
              <a:gd name="connsiteY596" fmla="*/ 214599 h 457399"/>
              <a:gd name="connsiteX597" fmla="*/ 306099 w 554362"/>
              <a:gd name="connsiteY597" fmla="*/ 216860 h 457399"/>
              <a:gd name="connsiteX598" fmla="*/ 309222 w 554362"/>
              <a:gd name="connsiteY598" fmla="*/ 228566 h 457399"/>
              <a:gd name="connsiteX599" fmla="*/ 309230 w 554362"/>
              <a:gd name="connsiteY599" fmla="*/ 229274 h 457399"/>
              <a:gd name="connsiteX600" fmla="*/ 299754 w 554362"/>
              <a:gd name="connsiteY600" fmla="*/ 226878 h 457399"/>
              <a:gd name="connsiteX601" fmla="*/ 298769 w 554362"/>
              <a:gd name="connsiteY601" fmla="*/ 238349 h 457399"/>
              <a:gd name="connsiteX602" fmla="*/ 277796 w 554362"/>
              <a:gd name="connsiteY602" fmla="*/ 240222 h 457399"/>
              <a:gd name="connsiteX603" fmla="*/ 257257 w 554362"/>
              <a:gd name="connsiteY603" fmla="*/ 233694 h 457399"/>
              <a:gd name="connsiteX604" fmla="*/ 275421 w 554362"/>
              <a:gd name="connsiteY604" fmla="*/ 216960 h 457399"/>
              <a:gd name="connsiteX605" fmla="*/ 284074 w 554362"/>
              <a:gd name="connsiteY605" fmla="*/ 208493 h 457399"/>
              <a:gd name="connsiteX606" fmla="*/ 275624 w 554362"/>
              <a:gd name="connsiteY606" fmla="*/ 210432 h 457399"/>
              <a:gd name="connsiteX607" fmla="*/ 276066 w 554362"/>
              <a:gd name="connsiteY607" fmla="*/ 207092 h 457399"/>
              <a:gd name="connsiteX608" fmla="*/ 275251 w 554362"/>
              <a:gd name="connsiteY608" fmla="*/ 204242 h 457399"/>
              <a:gd name="connsiteX609" fmla="*/ 282479 w 554362"/>
              <a:gd name="connsiteY609" fmla="*/ 202893 h 457399"/>
              <a:gd name="connsiteX610" fmla="*/ 272095 w 554362"/>
              <a:gd name="connsiteY610" fmla="*/ 199283 h 457399"/>
              <a:gd name="connsiteX611" fmla="*/ 270160 w 554362"/>
              <a:gd name="connsiteY611" fmla="*/ 194558 h 457399"/>
              <a:gd name="connsiteX612" fmla="*/ 269041 w 554362"/>
              <a:gd name="connsiteY612" fmla="*/ 192703 h 457399"/>
              <a:gd name="connsiteX613" fmla="*/ 278203 w 554362"/>
              <a:gd name="connsiteY613" fmla="*/ 186647 h 457399"/>
              <a:gd name="connsiteX614" fmla="*/ 289063 w 554362"/>
              <a:gd name="connsiteY614" fmla="*/ 182314 h 457399"/>
              <a:gd name="connsiteX615" fmla="*/ 287535 w 554362"/>
              <a:gd name="connsiteY615" fmla="*/ 170825 h 457399"/>
              <a:gd name="connsiteX616" fmla="*/ 288350 w 554362"/>
              <a:gd name="connsiteY616" fmla="*/ 170302 h 457399"/>
              <a:gd name="connsiteX617" fmla="*/ 295578 w 554362"/>
              <a:gd name="connsiteY617" fmla="*/ 178399 h 457399"/>
              <a:gd name="connsiteX618" fmla="*/ 304708 w 554362"/>
              <a:gd name="connsiteY618" fmla="*/ 174114 h 457399"/>
              <a:gd name="connsiteX619" fmla="*/ 306353 w 554362"/>
              <a:gd name="connsiteY619" fmla="*/ 184017 h 457399"/>
              <a:gd name="connsiteX620" fmla="*/ 317162 w 554362"/>
              <a:gd name="connsiteY620" fmla="*/ 185298 h 457399"/>
              <a:gd name="connsiteX621" fmla="*/ 317213 w 554362"/>
              <a:gd name="connsiteY621" fmla="*/ 186260 h 457399"/>
              <a:gd name="connsiteX622" fmla="*/ 306855 w 554362"/>
              <a:gd name="connsiteY622" fmla="*/ 191556 h 457399"/>
              <a:gd name="connsiteX623" fmla="*/ 308984 w 554362"/>
              <a:gd name="connsiteY623" fmla="*/ 208797 h 457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Lst>
            <a:rect l="l" t="t" r="r" b="b"/>
            <a:pathLst>
              <a:path w="554362" h="457399">
                <a:moveTo>
                  <a:pt x="288317" y="350491"/>
                </a:moveTo>
                <a:lnTo>
                  <a:pt x="277185" y="350491"/>
                </a:lnTo>
                <a:lnTo>
                  <a:pt x="277185" y="319806"/>
                </a:lnTo>
                <a:lnTo>
                  <a:pt x="288317" y="319806"/>
                </a:lnTo>
                <a:lnTo>
                  <a:pt x="288317" y="350491"/>
                </a:lnTo>
                <a:close/>
                <a:moveTo>
                  <a:pt x="338508" y="215207"/>
                </a:moveTo>
                <a:lnTo>
                  <a:pt x="327377" y="215207"/>
                </a:lnTo>
                <a:lnTo>
                  <a:pt x="327377" y="184505"/>
                </a:lnTo>
                <a:lnTo>
                  <a:pt x="338508" y="184505"/>
                </a:lnTo>
                <a:lnTo>
                  <a:pt x="338508" y="215207"/>
                </a:lnTo>
                <a:close/>
                <a:moveTo>
                  <a:pt x="132361" y="162273"/>
                </a:moveTo>
                <a:cubicBezTo>
                  <a:pt x="131520" y="162273"/>
                  <a:pt x="125761" y="162290"/>
                  <a:pt x="125761" y="163470"/>
                </a:cubicBezTo>
                <a:cubicBezTo>
                  <a:pt x="125761" y="164652"/>
                  <a:pt x="128442" y="164044"/>
                  <a:pt x="132361" y="164702"/>
                </a:cubicBezTo>
                <a:cubicBezTo>
                  <a:pt x="141270" y="166220"/>
                  <a:pt x="144782" y="170673"/>
                  <a:pt x="151035" y="170673"/>
                </a:cubicBezTo>
                <a:cubicBezTo>
                  <a:pt x="156710" y="170673"/>
                  <a:pt x="162505" y="166845"/>
                  <a:pt x="160249" y="158680"/>
                </a:cubicBezTo>
                <a:cubicBezTo>
                  <a:pt x="159876" y="157314"/>
                  <a:pt x="159078" y="157634"/>
                  <a:pt x="158890" y="158563"/>
                </a:cubicBezTo>
                <a:cubicBezTo>
                  <a:pt x="158025" y="162206"/>
                  <a:pt x="153520" y="164298"/>
                  <a:pt x="148769" y="164298"/>
                </a:cubicBezTo>
                <a:cubicBezTo>
                  <a:pt x="142889" y="164298"/>
                  <a:pt x="141626" y="162273"/>
                  <a:pt x="132361" y="162273"/>
                </a:cubicBezTo>
                <a:close/>
                <a:moveTo>
                  <a:pt x="71062" y="192940"/>
                </a:moveTo>
                <a:cubicBezTo>
                  <a:pt x="72039" y="194289"/>
                  <a:pt x="82542" y="207835"/>
                  <a:pt x="66414" y="213013"/>
                </a:cubicBezTo>
                <a:cubicBezTo>
                  <a:pt x="65700" y="213250"/>
                  <a:pt x="65455" y="213941"/>
                  <a:pt x="66533" y="214397"/>
                </a:cubicBezTo>
                <a:cubicBezTo>
                  <a:pt x="78443" y="219339"/>
                  <a:pt x="84214" y="210246"/>
                  <a:pt x="84214" y="210246"/>
                </a:cubicBezTo>
                <a:cubicBezTo>
                  <a:pt x="90203" y="223876"/>
                  <a:pt x="81015" y="231433"/>
                  <a:pt x="81015" y="231433"/>
                </a:cubicBezTo>
                <a:cubicBezTo>
                  <a:pt x="82313" y="233896"/>
                  <a:pt x="88005" y="237995"/>
                  <a:pt x="96651" y="239918"/>
                </a:cubicBezTo>
                <a:cubicBezTo>
                  <a:pt x="99918" y="238180"/>
                  <a:pt x="104524" y="234841"/>
                  <a:pt x="106442" y="229713"/>
                </a:cubicBezTo>
                <a:cubicBezTo>
                  <a:pt x="106442" y="229713"/>
                  <a:pt x="108776" y="235667"/>
                  <a:pt x="106654" y="241352"/>
                </a:cubicBezTo>
                <a:cubicBezTo>
                  <a:pt x="130987" y="243545"/>
                  <a:pt x="139590" y="224213"/>
                  <a:pt x="158331" y="227688"/>
                </a:cubicBezTo>
                <a:cubicBezTo>
                  <a:pt x="158875" y="227790"/>
                  <a:pt x="159128" y="227452"/>
                  <a:pt x="159128" y="226878"/>
                </a:cubicBezTo>
                <a:cubicBezTo>
                  <a:pt x="159128" y="214953"/>
                  <a:pt x="151780" y="193159"/>
                  <a:pt x="128577" y="188739"/>
                </a:cubicBezTo>
                <a:cubicBezTo>
                  <a:pt x="105442" y="184303"/>
                  <a:pt x="111669" y="174857"/>
                  <a:pt x="111669" y="174857"/>
                </a:cubicBezTo>
                <a:cubicBezTo>
                  <a:pt x="121425" y="174418"/>
                  <a:pt x="127058" y="178636"/>
                  <a:pt x="127058" y="178636"/>
                </a:cubicBezTo>
                <a:cubicBezTo>
                  <a:pt x="128840" y="175734"/>
                  <a:pt x="126329" y="172597"/>
                  <a:pt x="126329" y="172597"/>
                </a:cubicBezTo>
                <a:cubicBezTo>
                  <a:pt x="127262" y="171483"/>
                  <a:pt x="127780" y="167536"/>
                  <a:pt x="127780" y="167536"/>
                </a:cubicBezTo>
                <a:cubicBezTo>
                  <a:pt x="116793" y="167519"/>
                  <a:pt x="113909" y="165175"/>
                  <a:pt x="113909" y="165175"/>
                </a:cubicBezTo>
                <a:cubicBezTo>
                  <a:pt x="112220" y="158698"/>
                  <a:pt x="116750" y="149538"/>
                  <a:pt x="133065" y="159338"/>
                </a:cubicBezTo>
                <a:cubicBezTo>
                  <a:pt x="137138" y="155728"/>
                  <a:pt x="136832" y="150228"/>
                  <a:pt x="136832" y="150228"/>
                </a:cubicBezTo>
                <a:cubicBezTo>
                  <a:pt x="138062" y="149655"/>
                  <a:pt x="138825" y="147733"/>
                  <a:pt x="138825" y="146907"/>
                </a:cubicBezTo>
                <a:cubicBezTo>
                  <a:pt x="138825" y="144207"/>
                  <a:pt x="125778" y="136937"/>
                  <a:pt x="122426" y="136077"/>
                </a:cubicBezTo>
                <a:cubicBezTo>
                  <a:pt x="121611" y="132147"/>
                  <a:pt x="116555" y="126478"/>
                  <a:pt x="101216" y="128520"/>
                </a:cubicBezTo>
                <a:cubicBezTo>
                  <a:pt x="93962" y="129414"/>
                  <a:pt x="88726" y="127525"/>
                  <a:pt x="91171" y="123324"/>
                </a:cubicBezTo>
                <a:cubicBezTo>
                  <a:pt x="91586" y="122616"/>
                  <a:pt x="90288" y="122481"/>
                  <a:pt x="89609" y="123172"/>
                </a:cubicBezTo>
                <a:cubicBezTo>
                  <a:pt x="87929" y="124842"/>
                  <a:pt x="85613" y="129549"/>
                  <a:pt x="91960" y="132720"/>
                </a:cubicBezTo>
                <a:cubicBezTo>
                  <a:pt x="98994" y="136261"/>
                  <a:pt x="99426" y="143279"/>
                  <a:pt x="99477" y="144292"/>
                </a:cubicBezTo>
                <a:cubicBezTo>
                  <a:pt x="99595" y="145775"/>
                  <a:pt x="97796" y="145910"/>
                  <a:pt x="97398" y="144426"/>
                </a:cubicBezTo>
                <a:cubicBezTo>
                  <a:pt x="94156" y="132586"/>
                  <a:pt x="77884" y="130038"/>
                  <a:pt x="68246" y="136329"/>
                </a:cubicBezTo>
                <a:cubicBezTo>
                  <a:pt x="68814" y="142671"/>
                  <a:pt x="75670" y="146855"/>
                  <a:pt x="79429" y="146855"/>
                </a:cubicBezTo>
                <a:cubicBezTo>
                  <a:pt x="81592" y="146855"/>
                  <a:pt x="84587" y="144713"/>
                  <a:pt x="84587" y="141761"/>
                </a:cubicBezTo>
                <a:cubicBezTo>
                  <a:pt x="84587" y="140328"/>
                  <a:pt x="85324" y="140512"/>
                  <a:pt x="85750" y="141626"/>
                </a:cubicBezTo>
                <a:cubicBezTo>
                  <a:pt x="87345" y="145843"/>
                  <a:pt x="81074" y="154547"/>
                  <a:pt x="71750" y="149251"/>
                </a:cubicBezTo>
                <a:cubicBezTo>
                  <a:pt x="62274" y="158680"/>
                  <a:pt x="66058" y="170302"/>
                  <a:pt x="67007" y="174587"/>
                </a:cubicBezTo>
                <a:cubicBezTo>
                  <a:pt x="68704" y="182279"/>
                  <a:pt x="64920" y="189734"/>
                  <a:pt x="57947" y="186260"/>
                </a:cubicBezTo>
                <a:cubicBezTo>
                  <a:pt x="57589" y="186091"/>
                  <a:pt x="57233" y="185956"/>
                  <a:pt x="57233" y="186782"/>
                </a:cubicBezTo>
                <a:cubicBezTo>
                  <a:pt x="57233" y="191624"/>
                  <a:pt x="63580" y="197089"/>
                  <a:pt x="71062" y="192940"/>
                </a:cubicBezTo>
                <a:close/>
                <a:moveTo>
                  <a:pt x="123291" y="145404"/>
                </a:moveTo>
                <a:cubicBezTo>
                  <a:pt x="118862" y="150313"/>
                  <a:pt x="111652" y="149183"/>
                  <a:pt x="109921" y="141086"/>
                </a:cubicBezTo>
                <a:cubicBezTo>
                  <a:pt x="119015" y="140614"/>
                  <a:pt x="122927" y="141525"/>
                  <a:pt x="123291" y="145404"/>
                </a:cubicBezTo>
                <a:close/>
                <a:moveTo>
                  <a:pt x="405593" y="164298"/>
                </a:moveTo>
                <a:cubicBezTo>
                  <a:pt x="400841" y="164298"/>
                  <a:pt x="396344" y="162206"/>
                  <a:pt x="395479" y="158563"/>
                </a:cubicBezTo>
                <a:cubicBezTo>
                  <a:pt x="395284" y="157634"/>
                  <a:pt x="394487" y="157314"/>
                  <a:pt x="394122" y="158680"/>
                </a:cubicBezTo>
                <a:cubicBezTo>
                  <a:pt x="391865" y="166845"/>
                  <a:pt x="397660" y="170673"/>
                  <a:pt x="403336" y="170673"/>
                </a:cubicBezTo>
                <a:cubicBezTo>
                  <a:pt x="409590" y="170673"/>
                  <a:pt x="413101" y="166220"/>
                  <a:pt x="422001" y="164702"/>
                </a:cubicBezTo>
                <a:cubicBezTo>
                  <a:pt x="425921" y="164044"/>
                  <a:pt x="428602" y="164652"/>
                  <a:pt x="428602" y="163470"/>
                </a:cubicBezTo>
                <a:cubicBezTo>
                  <a:pt x="428602" y="162290"/>
                  <a:pt x="422840" y="162273"/>
                  <a:pt x="422001" y="162273"/>
                </a:cubicBezTo>
                <a:cubicBezTo>
                  <a:pt x="412736" y="162273"/>
                  <a:pt x="411472" y="164298"/>
                  <a:pt x="405593" y="164298"/>
                </a:cubicBezTo>
                <a:close/>
                <a:moveTo>
                  <a:pt x="497128" y="186782"/>
                </a:moveTo>
                <a:cubicBezTo>
                  <a:pt x="497128" y="185956"/>
                  <a:pt x="496771" y="186091"/>
                  <a:pt x="496424" y="186260"/>
                </a:cubicBezTo>
                <a:cubicBezTo>
                  <a:pt x="489449" y="189734"/>
                  <a:pt x="485667" y="182279"/>
                  <a:pt x="487363" y="174587"/>
                </a:cubicBezTo>
                <a:cubicBezTo>
                  <a:pt x="488313" y="170302"/>
                  <a:pt x="492097" y="158680"/>
                  <a:pt x="482612" y="149251"/>
                </a:cubicBezTo>
                <a:cubicBezTo>
                  <a:pt x="473288" y="154547"/>
                  <a:pt x="467018" y="145843"/>
                  <a:pt x="468613" y="141626"/>
                </a:cubicBezTo>
                <a:cubicBezTo>
                  <a:pt x="469045" y="140512"/>
                  <a:pt x="469775" y="140328"/>
                  <a:pt x="469775" y="141761"/>
                </a:cubicBezTo>
                <a:cubicBezTo>
                  <a:pt x="469775" y="144713"/>
                  <a:pt x="472771" y="146855"/>
                  <a:pt x="474934" y="146855"/>
                </a:cubicBezTo>
                <a:cubicBezTo>
                  <a:pt x="478692" y="146855"/>
                  <a:pt x="485547" y="142671"/>
                  <a:pt x="486124" y="136329"/>
                </a:cubicBezTo>
                <a:cubicBezTo>
                  <a:pt x="476486" y="130038"/>
                  <a:pt x="460213" y="132586"/>
                  <a:pt x="456973" y="144426"/>
                </a:cubicBezTo>
                <a:cubicBezTo>
                  <a:pt x="456566" y="145910"/>
                  <a:pt x="454766" y="145775"/>
                  <a:pt x="454886" y="144292"/>
                </a:cubicBezTo>
                <a:cubicBezTo>
                  <a:pt x="454945" y="143279"/>
                  <a:pt x="455369" y="136261"/>
                  <a:pt x="462403" y="132720"/>
                </a:cubicBezTo>
                <a:cubicBezTo>
                  <a:pt x="468748" y="129549"/>
                  <a:pt x="466441" y="124842"/>
                  <a:pt x="464761" y="123172"/>
                </a:cubicBezTo>
                <a:cubicBezTo>
                  <a:pt x="464074" y="122481"/>
                  <a:pt x="462776" y="122616"/>
                  <a:pt x="463192" y="123324"/>
                </a:cubicBezTo>
                <a:cubicBezTo>
                  <a:pt x="465643" y="127525"/>
                  <a:pt x="460410" y="129414"/>
                  <a:pt x="453155" y="128520"/>
                </a:cubicBezTo>
                <a:cubicBezTo>
                  <a:pt x="437816" y="126478"/>
                  <a:pt x="432758" y="132147"/>
                  <a:pt x="431945" y="136077"/>
                </a:cubicBezTo>
                <a:cubicBezTo>
                  <a:pt x="428585" y="136937"/>
                  <a:pt x="415544" y="144207"/>
                  <a:pt x="415544" y="146907"/>
                </a:cubicBezTo>
                <a:cubicBezTo>
                  <a:pt x="415544" y="147733"/>
                  <a:pt x="416309" y="149655"/>
                  <a:pt x="417539" y="150228"/>
                </a:cubicBezTo>
                <a:cubicBezTo>
                  <a:pt x="417539" y="150228"/>
                  <a:pt x="417233" y="155728"/>
                  <a:pt x="421306" y="159338"/>
                </a:cubicBezTo>
                <a:cubicBezTo>
                  <a:pt x="437611" y="149538"/>
                  <a:pt x="442143" y="158698"/>
                  <a:pt x="440463" y="165175"/>
                </a:cubicBezTo>
                <a:cubicBezTo>
                  <a:pt x="440463" y="165175"/>
                  <a:pt x="437578" y="167519"/>
                  <a:pt x="426583" y="167536"/>
                </a:cubicBezTo>
                <a:cubicBezTo>
                  <a:pt x="426583" y="167536"/>
                  <a:pt x="427110" y="171483"/>
                  <a:pt x="428043" y="172597"/>
                </a:cubicBezTo>
                <a:cubicBezTo>
                  <a:pt x="428043" y="172597"/>
                  <a:pt x="425530" y="175734"/>
                  <a:pt x="427313" y="178636"/>
                </a:cubicBezTo>
                <a:cubicBezTo>
                  <a:pt x="427313" y="178636"/>
                  <a:pt x="432946" y="174418"/>
                  <a:pt x="442702" y="174857"/>
                </a:cubicBezTo>
                <a:cubicBezTo>
                  <a:pt x="442702" y="174857"/>
                  <a:pt x="448930" y="184303"/>
                  <a:pt x="425786" y="188739"/>
                </a:cubicBezTo>
                <a:cubicBezTo>
                  <a:pt x="402589" y="193159"/>
                  <a:pt x="395243" y="214953"/>
                  <a:pt x="395243" y="226878"/>
                </a:cubicBezTo>
                <a:cubicBezTo>
                  <a:pt x="395243" y="227452"/>
                  <a:pt x="395488" y="227790"/>
                  <a:pt x="396032" y="227688"/>
                </a:cubicBezTo>
                <a:cubicBezTo>
                  <a:pt x="414782" y="224213"/>
                  <a:pt x="423376" y="243545"/>
                  <a:pt x="447717" y="241352"/>
                </a:cubicBezTo>
                <a:cubicBezTo>
                  <a:pt x="445595" y="235667"/>
                  <a:pt x="447929" y="229713"/>
                  <a:pt x="447929" y="229713"/>
                </a:cubicBezTo>
                <a:cubicBezTo>
                  <a:pt x="449845" y="234841"/>
                  <a:pt x="454445" y="238180"/>
                  <a:pt x="457720" y="239918"/>
                </a:cubicBezTo>
                <a:cubicBezTo>
                  <a:pt x="466356" y="237995"/>
                  <a:pt x="472050" y="233896"/>
                  <a:pt x="473348" y="231433"/>
                </a:cubicBezTo>
                <a:cubicBezTo>
                  <a:pt x="473348" y="231433"/>
                  <a:pt x="464168" y="223876"/>
                  <a:pt x="470157" y="210246"/>
                </a:cubicBezTo>
                <a:cubicBezTo>
                  <a:pt x="470157" y="210246"/>
                  <a:pt x="475926" y="219339"/>
                  <a:pt x="487839" y="214397"/>
                </a:cubicBezTo>
                <a:cubicBezTo>
                  <a:pt x="488907" y="213941"/>
                  <a:pt x="488661" y="213250"/>
                  <a:pt x="487957" y="213013"/>
                </a:cubicBezTo>
                <a:cubicBezTo>
                  <a:pt x="471820" y="207835"/>
                  <a:pt x="482324" y="194289"/>
                  <a:pt x="483307" y="192940"/>
                </a:cubicBezTo>
                <a:cubicBezTo>
                  <a:pt x="490791" y="197089"/>
                  <a:pt x="497128" y="191624"/>
                  <a:pt x="497128" y="186782"/>
                </a:cubicBezTo>
                <a:close/>
                <a:moveTo>
                  <a:pt x="444450" y="141086"/>
                </a:moveTo>
                <a:cubicBezTo>
                  <a:pt x="442711" y="149183"/>
                  <a:pt x="435500" y="150313"/>
                  <a:pt x="431080" y="145404"/>
                </a:cubicBezTo>
                <a:cubicBezTo>
                  <a:pt x="431445" y="141525"/>
                  <a:pt x="435356" y="140614"/>
                  <a:pt x="444450" y="141086"/>
                </a:cubicBezTo>
                <a:close/>
                <a:moveTo>
                  <a:pt x="272909" y="5229"/>
                </a:moveTo>
                <a:cubicBezTo>
                  <a:pt x="272909" y="7270"/>
                  <a:pt x="273791" y="9058"/>
                  <a:pt x="274495" y="10053"/>
                </a:cubicBezTo>
                <a:cubicBezTo>
                  <a:pt x="275930" y="12077"/>
                  <a:pt x="275710" y="13190"/>
                  <a:pt x="275030" y="13865"/>
                </a:cubicBezTo>
                <a:cubicBezTo>
                  <a:pt x="274360" y="14541"/>
                  <a:pt x="273232" y="14760"/>
                  <a:pt x="271187" y="13342"/>
                </a:cubicBezTo>
                <a:cubicBezTo>
                  <a:pt x="270186" y="12634"/>
                  <a:pt x="268396" y="11756"/>
                  <a:pt x="266342" y="11756"/>
                </a:cubicBezTo>
                <a:cubicBezTo>
                  <a:pt x="262831" y="11756"/>
                  <a:pt x="261092" y="14050"/>
                  <a:pt x="261092" y="16007"/>
                </a:cubicBezTo>
                <a:cubicBezTo>
                  <a:pt x="261092" y="17964"/>
                  <a:pt x="262831" y="20258"/>
                  <a:pt x="266342" y="20258"/>
                </a:cubicBezTo>
                <a:cubicBezTo>
                  <a:pt x="268396" y="20258"/>
                  <a:pt x="270186" y="19381"/>
                  <a:pt x="271187" y="18672"/>
                </a:cubicBezTo>
                <a:cubicBezTo>
                  <a:pt x="273232" y="17256"/>
                  <a:pt x="274360" y="17475"/>
                  <a:pt x="275030" y="18151"/>
                </a:cubicBezTo>
                <a:cubicBezTo>
                  <a:pt x="275710" y="18807"/>
                  <a:pt x="274716" y="25825"/>
                  <a:pt x="273927" y="31340"/>
                </a:cubicBezTo>
                <a:cubicBezTo>
                  <a:pt x="268116" y="32555"/>
                  <a:pt x="265316" y="37177"/>
                  <a:pt x="265316" y="39877"/>
                </a:cubicBezTo>
                <a:cubicBezTo>
                  <a:pt x="265316" y="46826"/>
                  <a:pt x="272791" y="50840"/>
                  <a:pt x="277185" y="53169"/>
                </a:cubicBezTo>
                <a:cubicBezTo>
                  <a:pt x="281572" y="50840"/>
                  <a:pt x="289047" y="46826"/>
                  <a:pt x="289047" y="39877"/>
                </a:cubicBezTo>
                <a:cubicBezTo>
                  <a:pt x="289047" y="37177"/>
                  <a:pt x="286246" y="32555"/>
                  <a:pt x="280443" y="31340"/>
                </a:cubicBezTo>
                <a:cubicBezTo>
                  <a:pt x="279645" y="25825"/>
                  <a:pt x="278662" y="18807"/>
                  <a:pt x="279332" y="18151"/>
                </a:cubicBezTo>
                <a:cubicBezTo>
                  <a:pt x="280001" y="17475"/>
                  <a:pt x="281131" y="17256"/>
                  <a:pt x="283176" y="18672"/>
                </a:cubicBezTo>
                <a:cubicBezTo>
                  <a:pt x="284177" y="19381"/>
                  <a:pt x="285966" y="20258"/>
                  <a:pt x="288020" y="20258"/>
                </a:cubicBezTo>
                <a:cubicBezTo>
                  <a:pt x="291532" y="20258"/>
                  <a:pt x="293271" y="17964"/>
                  <a:pt x="293271" y="16007"/>
                </a:cubicBezTo>
                <a:cubicBezTo>
                  <a:pt x="293271" y="14050"/>
                  <a:pt x="291532" y="11756"/>
                  <a:pt x="288020" y="11756"/>
                </a:cubicBezTo>
                <a:cubicBezTo>
                  <a:pt x="285966" y="11756"/>
                  <a:pt x="284177" y="12634"/>
                  <a:pt x="283176" y="13342"/>
                </a:cubicBezTo>
                <a:cubicBezTo>
                  <a:pt x="281131" y="14760"/>
                  <a:pt x="280001" y="14541"/>
                  <a:pt x="279332" y="13865"/>
                </a:cubicBezTo>
                <a:cubicBezTo>
                  <a:pt x="278662" y="13190"/>
                  <a:pt x="278432" y="12077"/>
                  <a:pt x="279866" y="10053"/>
                </a:cubicBezTo>
                <a:cubicBezTo>
                  <a:pt x="280571" y="9058"/>
                  <a:pt x="281461" y="7270"/>
                  <a:pt x="281461" y="5229"/>
                </a:cubicBezTo>
                <a:cubicBezTo>
                  <a:pt x="281461" y="1738"/>
                  <a:pt x="279153" y="0"/>
                  <a:pt x="277185" y="0"/>
                </a:cubicBezTo>
                <a:cubicBezTo>
                  <a:pt x="275209" y="0"/>
                  <a:pt x="272909" y="1738"/>
                  <a:pt x="272909" y="5229"/>
                </a:cubicBezTo>
                <a:close/>
                <a:moveTo>
                  <a:pt x="277185" y="56863"/>
                </a:moveTo>
                <a:cubicBezTo>
                  <a:pt x="272476" y="56863"/>
                  <a:pt x="268659" y="60641"/>
                  <a:pt x="268659" y="65331"/>
                </a:cubicBezTo>
                <a:cubicBezTo>
                  <a:pt x="268659" y="70003"/>
                  <a:pt x="272476" y="73798"/>
                  <a:pt x="277185" y="73798"/>
                </a:cubicBezTo>
                <a:cubicBezTo>
                  <a:pt x="281885" y="73798"/>
                  <a:pt x="285704" y="70003"/>
                  <a:pt x="285704" y="65331"/>
                </a:cubicBezTo>
                <a:cubicBezTo>
                  <a:pt x="285704" y="60641"/>
                  <a:pt x="281885" y="56863"/>
                  <a:pt x="277185" y="56863"/>
                </a:cubicBezTo>
                <a:close/>
                <a:moveTo>
                  <a:pt x="277185" y="138388"/>
                </a:moveTo>
                <a:cubicBezTo>
                  <a:pt x="311317" y="138388"/>
                  <a:pt x="330576" y="144865"/>
                  <a:pt x="330576" y="144865"/>
                </a:cubicBezTo>
                <a:cubicBezTo>
                  <a:pt x="330762" y="127727"/>
                  <a:pt x="330644" y="118163"/>
                  <a:pt x="340536" y="119596"/>
                </a:cubicBezTo>
                <a:cubicBezTo>
                  <a:pt x="335132" y="105190"/>
                  <a:pt x="358421" y="99540"/>
                  <a:pt x="358421" y="80766"/>
                </a:cubicBezTo>
                <a:cubicBezTo>
                  <a:pt x="358421" y="68400"/>
                  <a:pt x="349623" y="67001"/>
                  <a:pt x="347027" y="67001"/>
                </a:cubicBezTo>
                <a:cubicBezTo>
                  <a:pt x="339297" y="67001"/>
                  <a:pt x="340512" y="71993"/>
                  <a:pt x="333935" y="71993"/>
                </a:cubicBezTo>
                <a:cubicBezTo>
                  <a:pt x="333122" y="71993"/>
                  <a:pt x="332272" y="71791"/>
                  <a:pt x="332272" y="72382"/>
                </a:cubicBezTo>
                <a:cubicBezTo>
                  <a:pt x="332272" y="74541"/>
                  <a:pt x="334123" y="78236"/>
                  <a:pt x="337142" y="78236"/>
                </a:cubicBezTo>
                <a:cubicBezTo>
                  <a:pt x="341181" y="78236"/>
                  <a:pt x="341266" y="74220"/>
                  <a:pt x="344261" y="74220"/>
                </a:cubicBezTo>
                <a:cubicBezTo>
                  <a:pt x="345559" y="74220"/>
                  <a:pt x="347425" y="75266"/>
                  <a:pt x="347425" y="79382"/>
                </a:cubicBezTo>
                <a:cubicBezTo>
                  <a:pt x="347425" y="87361"/>
                  <a:pt x="342166" y="96217"/>
                  <a:pt x="335956" y="103066"/>
                </a:cubicBezTo>
                <a:cubicBezTo>
                  <a:pt x="334529" y="101109"/>
                  <a:pt x="332587" y="99894"/>
                  <a:pt x="330262" y="99894"/>
                </a:cubicBezTo>
                <a:cubicBezTo>
                  <a:pt x="326589" y="99894"/>
                  <a:pt x="323364" y="103707"/>
                  <a:pt x="323364" y="108412"/>
                </a:cubicBezTo>
                <a:cubicBezTo>
                  <a:pt x="323364" y="110150"/>
                  <a:pt x="323645" y="111416"/>
                  <a:pt x="324281" y="112882"/>
                </a:cubicBezTo>
                <a:cubicBezTo>
                  <a:pt x="322210" y="114029"/>
                  <a:pt x="320370" y="114687"/>
                  <a:pt x="318987" y="114687"/>
                </a:cubicBezTo>
                <a:cubicBezTo>
                  <a:pt x="316188" y="114687"/>
                  <a:pt x="311962" y="113558"/>
                  <a:pt x="311962" y="107451"/>
                </a:cubicBezTo>
                <a:cubicBezTo>
                  <a:pt x="311962" y="93856"/>
                  <a:pt x="330305" y="81878"/>
                  <a:pt x="330305" y="64640"/>
                </a:cubicBezTo>
                <a:cubicBezTo>
                  <a:pt x="330305" y="56407"/>
                  <a:pt x="324773" y="48210"/>
                  <a:pt x="313218" y="48210"/>
                </a:cubicBezTo>
                <a:cubicBezTo>
                  <a:pt x="300823" y="48210"/>
                  <a:pt x="303130" y="59461"/>
                  <a:pt x="292406" y="59461"/>
                </a:cubicBezTo>
                <a:cubicBezTo>
                  <a:pt x="291914" y="59461"/>
                  <a:pt x="291523" y="59612"/>
                  <a:pt x="291523" y="60050"/>
                </a:cubicBezTo>
                <a:cubicBezTo>
                  <a:pt x="291523" y="60758"/>
                  <a:pt x="293382" y="66984"/>
                  <a:pt x="298930" y="66984"/>
                </a:cubicBezTo>
                <a:cubicBezTo>
                  <a:pt x="304869" y="66984"/>
                  <a:pt x="306541" y="56779"/>
                  <a:pt x="311792" y="56779"/>
                </a:cubicBezTo>
                <a:cubicBezTo>
                  <a:pt x="313760" y="56779"/>
                  <a:pt x="316697" y="57926"/>
                  <a:pt x="316697" y="64842"/>
                </a:cubicBezTo>
                <a:cubicBezTo>
                  <a:pt x="316697" y="70223"/>
                  <a:pt x="314016" y="78909"/>
                  <a:pt x="310164" y="87244"/>
                </a:cubicBezTo>
                <a:cubicBezTo>
                  <a:pt x="308772" y="85860"/>
                  <a:pt x="306888" y="84848"/>
                  <a:pt x="304758" y="84848"/>
                </a:cubicBezTo>
                <a:cubicBezTo>
                  <a:pt x="300160" y="84848"/>
                  <a:pt x="296861" y="89266"/>
                  <a:pt x="296861" y="94547"/>
                </a:cubicBezTo>
                <a:cubicBezTo>
                  <a:pt x="296861" y="97887"/>
                  <a:pt x="298183" y="101109"/>
                  <a:pt x="300466" y="103233"/>
                </a:cubicBezTo>
                <a:cubicBezTo>
                  <a:pt x="297759" y="106676"/>
                  <a:pt x="294993" y="109476"/>
                  <a:pt x="291243" y="109476"/>
                </a:cubicBezTo>
                <a:cubicBezTo>
                  <a:pt x="283836" y="109476"/>
                  <a:pt x="280563" y="105292"/>
                  <a:pt x="280563" y="100737"/>
                </a:cubicBezTo>
                <a:cubicBezTo>
                  <a:pt x="280563" y="95811"/>
                  <a:pt x="289607" y="94023"/>
                  <a:pt x="289607" y="86331"/>
                </a:cubicBezTo>
                <a:cubicBezTo>
                  <a:pt x="289607" y="81103"/>
                  <a:pt x="286187" y="78151"/>
                  <a:pt x="282894" y="78151"/>
                </a:cubicBezTo>
                <a:cubicBezTo>
                  <a:pt x="279357" y="78151"/>
                  <a:pt x="277541" y="80479"/>
                  <a:pt x="277185" y="80479"/>
                </a:cubicBezTo>
                <a:cubicBezTo>
                  <a:pt x="276820" y="80479"/>
                  <a:pt x="275004" y="78151"/>
                  <a:pt x="271466" y="78151"/>
                </a:cubicBezTo>
                <a:cubicBezTo>
                  <a:pt x="268176" y="78151"/>
                  <a:pt x="264756" y="81103"/>
                  <a:pt x="264756" y="86331"/>
                </a:cubicBezTo>
                <a:cubicBezTo>
                  <a:pt x="264756" y="94023"/>
                  <a:pt x="273800" y="95811"/>
                  <a:pt x="273800" y="100737"/>
                </a:cubicBezTo>
                <a:cubicBezTo>
                  <a:pt x="273800" y="105292"/>
                  <a:pt x="270533" y="109476"/>
                  <a:pt x="263128" y="109476"/>
                </a:cubicBezTo>
                <a:cubicBezTo>
                  <a:pt x="259368" y="109476"/>
                  <a:pt x="256603" y="106676"/>
                  <a:pt x="253896" y="103233"/>
                </a:cubicBezTo>
                <a:cubicBezTo>
                  <a:pt x="256178" y="101109"/>
                  <a:pt x="257502" y="97887"/>
                  <a:pt x="257502" y="94547"/>
                </a:cubicBezTo>
                <a:cubicBezTo>
                  <a:pt x="257502" y="89266"/>
                  <a:pt x="254202" y="84848"/>
                  <a:pt x="249603" y="84848"/>
                </a:cubicBezTo>
                <a:cubicBezTo>
                  <a:pt x="247474" y="84848"/>
                  <a:pt x="245591" y="85860"/>
                  <a:pt x="244199" y="87244"/>
                </a:cubicBezTo>
                <a:cubicBezTo>
                  <a:pt x="240356" y="78909"/>
                  <a:pt x="237675" y="70223"/>
                  <a:pt x="237675" y="64842"/>
                </a:cubicBezTo>
                <a:cubicBezTo>
                  <a:pt x="237675" y="57926"/>
                  <a:pt x="240611" y="56779"/>
                  <a:pt x="242578" y="56779"/>
                </a:cubicBezTo>
                <a:cubicBezTo>
                  <a:pt x="247822" y="56779"/>
                  <a:pt x="249493" y="66984"/>
                  <a:pt x="255441" y="66984"/>
                </a:cubicBezTo>
                <a:cubicBezTo>
                  <a:pt x="260989" y="66984"/>
                  <a:pt x="262846" y="60758"/>
                  <a:pt x="262846" y="60050"/>
                </a:cubicBezTo>
                <a:cubicBezTo>
                  <a:pt x="262846" y="59612"/>
                  <a:pt x="262449" y="59461"/>
                  <a:pt x="261957" y="59461"/>
                </a:cubicBezTo>
                <a:cubicBezTo>
                  <a:pt x="251233" y="59461"/>
                  <a:pt x="253540" y="48210"/>
                  <a:pt x="241153" y="48210"/>
                </a:cubicBezTo>
                <a:cubicBezTo>
                  <a:pt x="229598" y="48210"/>
                  <a:pt x="224066" y="56407"/>
                  <a:pt x="224066" y="64640"/>
                </a:cubicBezTo>
                <a:cubicBezTo>
                  <a:pt x="224066" y="81878"/>
                  <a:pt x="242409" y="93856"/>
                  <a:pt x="242409" y="107451"/>
                </a:cubicBezTo>
                <a:cubicBezTo>
                  <a:pt x="242409" y="113558"/>
                  <a:pt x="238184" y="114687"/>
                  <a:pt x="235384" y="114687"/>
                </a:cubicBezTo>
                <a:cubicBezTo>
                  <a:pt x="233993" y="114687"/>
                  <a:pt x="232160" y="114029"/>
                  <a:pt x="230081" y="112882"/>
                </a:cubicBezTo>
                <a:cubicBezTo>
                  <a:pt x="230717" y="111416"/>
                  <a:pt x="230997" y="110150"/>
                  <a:pt x="230997" y="108412"/>
                </a:cubicBezTo>
                <a:cubicBezTo>
                  <a:pt x="230997" y="103707"/>
                  <a:pt x="227774" y="99894"/>
                  <a:pt x="224101" y="99894"/>
                </a:cubicBezTo>
                <a:cubicBezTo>
                  <a:pt x="221776" y="99894"/>
                  <a:pt x="219840" y="101109"/>
                  <a:pt x="218416" y="103066"/>
                </a:cubicBezTo>
                <a:cubicBezTo>
                  <a:pt x="212197" y="96217"/>
                  <a:pt x="206946" y="87361"/>
                  <a:pt x="206946" y="79382"/>
                </a:cubicBezTo>
                <a:cubicBezTo>
                  <a:pt x="206946" y="75266"/>
                  <a:pt x="208812" y="74220"/>
                  <a:pt x="210101" y="74220"/>
                </a:cubicBezTo>
                <a:cubicBezTo>
                  <a:pt x="213104" y="74220"/>
                  <a:pt x="213189" y="78236"/>
                  <a:pt x="217227" y="78236"/>
                </a:cubicBezTo>
                <a:cubicBezTo>
                  <a:pt x="220240" y="78236"/>
                  <a:pt x="222089" y="74541"/>
                  <a:pt x="222089" y="72382"/>
                </a:cubicBezTo>
                <a:cubicBezTo>
                  <a:pt x="222089" y="71791"/>
                  <a:pt x="221249" y="71993"/>
                  <a:pt x="220435" y="71993"/>
                </a:cubicBezTo>
                <a:cubicBezTo>
                  <a:pt x="213851" y="71993"/>
                  <a:pt x="215072" y="67001"/>
                  <a:pt x="207344" y="67001"/>
                </a:cubicBezTo>
                <a:cubicBezTo>
                  <a:pt x="204739" y="67001"/>
                  <a:pt x="195949" y="68400"/>
                  <a:pt x="195949" y="80766"/>
                </a:cubicBezTo>
                <a:cubicBezTo>
                  <a:pt x="195949" y="99540"/>
                  <a:pt x="219239" y="105190"/>
                  <a:pt x="213834" y="119596"/>
                </a:cubicBezTo>
                <a:cubicBezTo>
                  <a:pt x="223727" y="118163"/>
                  <a:pt x="223599" y="127727"/>
                  <a:pt x="223786" y="144865"/>
                </a:cubicBezTo>
                <a:cubicBezTo>
                  <a:pt x="223786" y="144865"/>
                  <a:pt x="243045" y="138388"/>
                  <a:pt x="277185" y="138388"/>
                </a:cubicBezTo>
                <a:close/>
                <a:moveTo>
                  <a:pt x="214598" y="163707"/>
                </a:moveTo>
                <a:cubicBezTo>
                  <a:pt x="205307" y="165731"/>
                  <a:pt x="198639" y="167636"/>
                  <a:pt x="195654" y="168548"/>
                </a:cubicBezTo>
                <a:cubicBezTo>
                  <a:pt x="195805" y="164467"/>
                  <a:pt x="197367" y="160687"/>
                  <a:pt x="201023" y="159844"/>
                </a:cubicBezTo>
                <a:cubicBezTo>
                  <a:pt x="201490" y="159725"/>
                  <a:pt x="201608" y="159102"/>
                  <a:pt x="201176" y="158815"/>
                </a:cubicBezTo>
                <a:cubicBezTo>
                  <a:pt x="192896" y="153350"/>
                  <a:pt x="188458" y="163824"/>
                  <a:pt x="188332" y="164163"/>
                </a:cubicBezTo>
                <a:cubicBezTo>
                  <a:pt x="185395" y="163943"/>
                  <a:pt x="180924" y="164854"/>
                  <a:pt x="180924" y="168801"/>
                </a:cubicBezTo>
                <a:cubicBezTo>
                  <a:pt x="180924" y="180591"/>
                  <a:pt x="153792" y="187138"/>
                  <a:pt x="147506" y="188098"/>
                </a:cubicBezTo>
                <a:cubicBezTo>
                  <a:pt x="158585" y="192349"/>
                  <a:pt x="163201" y="206232"/>
                  <a:pt x="163201" y="206232"/>
                </a:cubicBezTo>
                <a:cubicBezTo>
                  <a:pt x="171244" y="198236"/>
                  <a:pt x="180653" y="191185"/>
                  <a:pt x="182723" y="191185"/>
                </a:cubicBezTo>
                <a:cubicBezTo>
                  <a:pt x="184862" y="191185"/>
                  <a:pt x="185675" y="193850"/>
                  <a:pt x="185845" y="195436"/>
                </a:cubicBezTo>
                <a:cubicBezTo>
                  <a:pt x="185895" y="195959"/>
                  <a:pt x="186387" y="196129"/>
                  <a:pt x="186719" y="195673"/>
                </a:cubicBezTo>
                <a:cubicBezTo>
                  <a:pt x="190927" y="189432"/>
                  <a:pt x="188908" y="188014"/>
                  <a:pt x="188568" y="186176"/>
                </a:cubicBezTo>
                <a:cubicBezTo>
                  <a:pt x="188297" y="184725"/>
                  <a:pt x="188721" y="179260"/>
                  <a:pt x="194863" y="179900"/>
                </a:cubicBezTo>
                <a:lnTo>
                  <a:pt x="194863" y="258592"/>
                </a:lnTo>
                <a:lnTo>
                  <a:pt x="191708" y="259216"/>
                </a:lnTo>
                <a:cubicBezTo>
                  <a:pt x="190257" y="259469"/>
                  <a:pt x="178685" y="249684"/>
                  <a:pt x="165432" y="240576"/>
                </a:cubicBezTo>
                <a:cubicBezTo>
                  <a:pt x="152180" y="231468"/>
                  <a:pt x="145061" y="236916"/>
                  <a:pt x="129943" y="245046"/>
                </a:cubicBezTo>
                <a:cubicBezTo>
                  <a:pt x="110175" y="255690"/>
                  <a:pt x="90168" y="246041"/>
                  <a:pt x="90168" y="246041"/>
                </a:cubicBezTo>
                <a:cubicBezTo>
                  <a:pt x="73116" y="258153"/>
                  <a:pt x="67313" y="293171"/>
                  <a:pt x="67313" y="293171"/>
                </a:cubicBezTo>
                <a:cubicBezTo>
                  <a:pt x="63919" y="294622"/>
                  <a:pt x="58286" y="296140"/>
                  <a:pt x="52950" y="296140"/>
                </a:cubicBezTo>
                <a:cubicBezTo>
                  <a:pt x="39934" y="296140"/>
                  <a:pt x="37541" y="288314"/>
                  <a:pt x="37541" y="283624"/>
                </a:cubicBezTo>
                <a:cubicBezTo>
                  <a:pt x="37541" y="263651"/>
                  <a:pt x="62698" y="255082"/>
                  <a:pt x="62698" y="235397"/>
                </a:cubicBezTo>
                <a:cubicBezTo>
                  <a:pt x="62698" y="230623"/>
                  <a:pt x="60491" y="211191"/>
                  <a:pt x="36311" y="211191"/>
                </a:cubicBezTo>
                <a:cubicBezTo>
                  <a:pt x="33215" y="211191"/>
                  <a:pt x="14762" y="211158"/>
                  <a:pt x="14677" y="211158"/>
                </a:cubicBezTo>
                <a:cubicBezTo>
                  <a:pt x="5624" y="211158"/>
                  <a:pt x="3360" y="204681"/>
                  <a:pt x="2104" y="202200"/>
                </a:cubicBezTo>
                <a:cubicBezTo>
                  <a:pt x="1621" y="201240"/>
                  <a:pt x="695" y="201796"/>
                  <a:pt x="1044" y="202554"/>
                </a:cubicBezTo>
                <a:cubicBezTo>
                  <a:pt x="1739" y="204207"/>
                  <a:pt x="0" y="206721"/>
                  <a:pt x="0" y="211714"/>
                </a:cubicBezTo>
                <a:cubicBezTo>
                  <a:pt x="0" y="219710"/>
                  <a:pt x="4726" y="224517"/>
                  <a:pt x="13523" y="224517"/>
                </a:cubicBezTo>
                <a:cubicBezTo>
                  <a:pt x="17528" y="224517"/>
                  <a:pt x="21295" y="223387"/>
                  <a:pt x="22517" y="222662"/>
                </a:cubicBezTo>
                <a:cubicBezTo>
                  <a:pt x="23332" y="222190"/>
                  <a:pt x="23764" y="222966"/>
                  <a:pt x="23382" y="223405"/>
                </a:cubicBezTo>
                <a:cubicBezTo>
                  <a:pt x="19547" y="227858"/>
                  <a:pt x="19242" y="236190"/>
                  <a:pt x="20819" y="238215"/>
                </a:cubicBezTo>
                <a:cubicBezTo>
                  <a:pt x="21193" y="238704"/>
                  <a:pt x="21660" y="238569"/>
                  <a:pt x="21752" y="238180"/>
                </a:cubicBezTo>
                <a:cubicBezTo>
                  <a:pt x="23874" y="229730"/>
                  <a:pt x="31832" y="221752"/>
                  <a:pt x="42547" y="221752"/>
                </a:cubicBezTo>
                <a:cubicBezTo>
                  <a:pt x="55664" y="221752"/>
                  <a:pt x="55596" y="232834"/>
                  <a:pt x="55596" y="235515"/>
                </a:cubicBezTo>
                <a:cubicBezTo>
                  <a:pt x="55596" y="251541"/>
                  <a:pt x="27285" y="263297"/>
                  <a:pt x="27285" y="285327"/>
                </a:cubicBezTo>
                <a:cubicBezTo>
                  <a:pt x="27285" y="307679"/>
                  <a:pt x="51032" y="312469"/>
                  <a:pt x="64793" y="308926"/>
                </a:cubicBezTo>
                <a:cubicBezTo>
                  <a:pt x="63987" y="331295"/>
                  <a:pt x="38230" y="338919"/>
                  <a:pt x="37449" y="322910"/>
                </a:cubicBezTo>
                <a:cubicBezTo>
                  <a:pt x="37390" y="322152"/>
                  <a:pt x="36838" y="321966"/>
                  <a:pt x="36414" y="322978"/>
                </a:cubicBezTo>
                <a:cubicBezTo>
                  <a:pt x="33156" y="330889"/>
                  <a:pt x="34445" y="337840"/>
                  <a:pt x="44474" y="340049"/>
                </a:cubicBezTo>
                <a:cubicBezTo>
                  <a:pt x="45152" y="340218"/>
                  <a:pt x="44822" y="340588"/>
                  <a:pt x="44202" y="341011"/>
                </a:cubicBezTo>
                <a:cubicBezTo>
                  <a:pt x="34277" y="347285"/>
                  <a:pt x="39654" y="371947"/>
                  <a:pt x="40146" y="379200"/>
                </a:cubicBezTo>
                <a:cubicBezTo>
                  <a:pt x="40893" y="389659"/>
                  <a:pt x="30433" y="388410"/>
                  <a:pt x="29575" y="388106"/>
                </a:cubicBezTo>
                <a:cubicBezTo>
                  <a:pt x="29142" y="387939"/>
                  <a:pt x="28727" y="388158"/>
                  <a:pt x="29389" y="388984"/>
                </a:cubicBezTo>
                <a:cubicBezTo>
                  <a:pt x="36805" y="398025"/>
                  <a:pt x="45967" y="389759"/>
                  <a:pt x="45967" y="389759"/>
                </a:cubicBezTo>
                <a:cubicBezTo>
                  <a:pt x="52889" y="391919"/>
                  <a:pt x="48598" y="397790"/>
                  <a:pt x="43981" y="400859"/>
                </a:cubicBezTo>
                <a:cubicBezTo>
                  <a:pt x="43260" y="401348"/>
                  <a:pt x="43321" y="401821"/>
                  <a:pt x="44101" y="401871"/>
                </a:cubicBezTo>
                <a:cubicBezTo>
                  <a:pt x="45136" y="401939"/>
                  <a:pt x="55852" y="402834"/>
                  <a:pt x="57760" y="394347"/>
                </a:cubicBezTo>
                <a:cubicBezTo>
                  <a:pt x="62503" y="399982"/>
                  <a:pt x="69476" y="397924"/>
                  <a:pt x="70944" y="397182"/>
                </a:cubicBezTo>
                <a:cubicBezTo>
                  <a:pt x="73007" y="396137"/>
                  <a:pt x="83043" y="392509"/>
                  <a:pt x="84044" y="403727"/>
                </a:cubicBezTo>
                <a:cubicBezTo>
                  <a:pt x="84103" y="404537"/>
                  <a:pt x="84579" y="404013"/>
                  <a:pt x="84909" y="403592"/>
                </a:cubicBezTo>
                <a:cubicBezTo>
                  <a:pt x="92493" y="394112"/>
                  <a:pt x="84367" y="388258"/>
                  <a:pt x="79853" y="387567"/>
                </a:cubicBezTo>
                <a:cubicBezTo>
                  <a:pt x="80218" y="387044"/>
                  <a:pt x="86301" y="382035"/>
                  <a:pt x="91764" y="388984"/>
                </a:cubicBezTo>
                <a:cubicBezTo>
                  <a:pt x="92128" y="389455"/>
                  <a:pt x="92478" y="389557"/>
                  <a:pt x="92545" y="388613"/>
                </a:cubicBezTo>
                <a:cubicBezTo>
                  <a:pt x="93173" y="376585"/>
                  <a:pt x="83331" y="375490"/>
                  <a:pt x="76960" y="380719"/>
                </a:cubicBezTo>
                <a:cubicBezTo>
                  <a:pt x="76662" y="379487"/>
                  <a:pt x="74541" y="372723"/>
                  <a:pt x="84162" y="372959"/>
                </a:cubicBezTo>
                <a:cubicBezTo>
                  <a:pt x="84391" y="372959"/>
                  <a:pt x="84850" y="372621"/>
                  <a:pt x="84367" y="372149"/>
                </a:cubicBezTo>
                <a:cubicBezTo>
                  <a:pt x="76901" y="364306"/>
                  <a:pt x="70758" y="371441"/>
                  <a:pt x="69332" y="373144"/>
                </a:cubicBezTo>
                <a:cubicBezTo>
                  <a:pt x="66006" y="377041"/>
                  <a:pt x="57727" y="375490"/>
                  <a:pt x="56962" y="375388"/>
                </a:cubicBezTo>
                <a:cubicBezTo>
                  <a:pt x="59558" y="333589"/>
                  <a:pt x="96601" y="348399"/>
                  <a:pt x="101690" y="328089"/>
                </a:cubicBezTo>
                <a:cubicBezTo>
                  <a:pt x="101928" y="327009"/>
                  <a:pt x="102411" y="327414"/>
                  <a:pt x="102514" y="327802"/>
                </a:cubicBezTo>
                <a:cubicBezTo>
                  <a:pt x="103914" y="332761"/>
                  <a:pt x="116487" y="333454"/>
                  <a:pt x="118795" y="323686"/>
                </a:cubicBezTo>
                <a:cubicBezTo>
                  <a:pt x="118922" y="323080"/>
                  <a:pt x="118845" y="322606"/>
                  <a:pt x="118404" y="323062"/>
                </a:cubicBezTo>
                <a:cubicBezTo>
                  <a:pt x="107681" y="333706"/>
                  <a:pt x="83535" y="300424"/>
                  <a:pt x="116487" y="273385"/>
                </a:cubicBezTo>
                <a:cubicBezTo>
                  <a:pt x="144620" y="250327"/>
                  <a:pt x="169835" y="263180"/>
                  <a:pt x="179423" y="270771"/>
                </a:cubicBezTo>
                <a:cubicBezTo>
                  <a:pt x="179932" y="274110"/>
                  <a:pt x="177929" y="275190"/>
                  <a:pt x="176648" y="275594"/>
                </a:cubicBezTo>
                <a:cubicBezTo>
                  <a:pt x="176189" y="275730"/>
                  <a:pt x="176045" y="276152"/>
                  <a:pt x="176775" y="276439"/>
                </a:cubicBezTo>
                <a:cubicBezTo>
                  <a:pt x="179456" y="277451"/>
                  <a:pt x="183232" y="277130"/>
                  <a:pt x="185006" y="274634"/>
                </a:cubicBezTo>
                <a:cubicBezTo>
                  <a:pt x="191046" y="278833"/>
                  <a:pt x="185871" y="284113"/>
                  <a:pt x="183426" y="285581"/>
                </a:cubicBezTo>
                <a:cubicBezTo>
                  <a:pt x="182808" y="285968"/>
                  <a:pt x="183079" y="286374"/>
                  <a:pt x="183597" y="286474"/>
                </a:cubicBezTo>
                <a:cubicBezTo>
                  <a:pt x="189145" y="287469"/>
                  <a:pt x="193709" y="281836"/>
                  <a:pt x="193930" y="278598"/>
                </a:cubicBezTo>
                <a:lnTo>
                  <a:pt x="194863" y="279121"/>
                </a:lnTo>
                <a:lnTo>
                  <a:pt x="194863" y="302872"/>
                </a:lnTo>
                <a:cubicBezTo>
                  <a:pt x="194863" y="336693"/>
                  <a:pt x="234111" y="341381"/>
                  <a:pt x="277185" y="370058"/>
                </a:cubicBezTo>
                <a:cubicBezTo>
                  <a:pt x="320250" y="341381"/>
                  <a:pt x="359498" y="336693"/>
                  <a:pt x="359498" y="302872"/>
                </a:cubicBezTo>
                <a:lnTo>
                  <a:pt x="359498" y="279121"/>
                </a:lnTo>
                <a:lnTo>
                  <a:pt x="360440" y="278598"/>
                </a:lnTo>
                <a:cubicBezTo>
                  <a:pt x="360660" y="281836"/>
                  <a:pt x="365225" y="287469"/>
                  <a:pt x="370775" y="286474"/>
                </a:cubicBezTo>
                <a:cubicBezTo>
                  <a:pt x="371291" y="286374"/>
                  <a:pt x="371555" y="285968"/>
                  <a:pt x="370943" y="285581"/>
                </a:cubicBezTo>
                <a:cubicBezTo>
                  <a:pt x="368500" y="284113"/>
                  <a:pt x="363326" y="278833"/>
                  <a:pt x="369365" y="274634"/>
                </a:cubicBezTo>
                <a:cubicBezTo>
                  <a:pt x="371131" y="277130"/>
                  <a:pt x="374913" y="277451"/>
                  <a:pt x="377594" y="276439"/>
                </a:cubicBezTo>
                <a:cubicBezTo>
                  <a:pt x="378316" y="276152"/>
                  <a:pt x="378180" y="275730"/>
                  <a:pt x="377714" y="275594"/>
                </a:cubicBezTo>
                <a:cubicBezTo>
                  <a:pt x="376441" y="275190"/>
                  <a:pt x="374439" y="274110"/>
                  <a:pt x="374948" y="270771"/>
                </a:cubicBezTo>
                <a:cubicBezTo>
                  <a:pt x="384536" y="263180"/>
                  <a:pt x="409750" y="250327"/>
                  <a:pt x="437884" y="273385"/>
                </a:cubicBezTo>
                <a:cubicBezTo>
                  <a:pt x="470837" y="300424"/>
                  <a:pt x="446681" y="333706"/>
                  <a:pt x="435966" y="323062"/>
                </a:cubicBezTo>
                <a:cubicBezTo>
                  <a:pt x="435516" y="322606"/>
                  <a:pt x="435448" y="323080"/>
                  <a:pt x="435577" y="323686"/>
                </a:cubicBezTo>
                <a:cubicBezTo>
                  <a:pt x="437884" y="333454"/>
                  <a:pt x="450457" y="332761"/>
                  <a:pt x="451849" y="327802"/>
                </a:cubicBezTo>
                <a:cubicBezTo>
                  <a:pt x="451950" y="327414"/>
                  <a:pt x="452443" y="327009"/>
                  <a:pt x="452679" y="328089"/>
                </a:cubicBezTo>
                <a:cubicBezTo>
                  <a:pt x="457770" y="348399"/>
                  <a:pt x="494812" y="333589"/>
                  <a:pt x="497407" y="375388"/>
                </a:cubicBezTo>
                <a:cubicBezTo>
                  <a:pt x="496645" y="375490"/>
                  <a:pt x="488363" y="377041"/>
                  <a:pt x="485038" y="373144"/>
                </a:cubicBezTo>
                <a:cubicBezTo>
                  <a:pt x="483613" y="371441"/>
                  <a:pt x="477471" y="364306"/>
                  <a:pt x="470004" y="372149"/>
                </a:cubicBezTo>
                <a:cubicBezTo>
                  <a:pt x="469513" y="372621"/>
                  <a:pt x="469970" y="372959"/>
                  <a:pt x="470208" y="372959"/>
                </a:cubicBezTo>
                <a:cubicBezTo>
                  <a:pt x="479829" y="372723"/>
                  <a:pt x="477709" y="379487"/>
                  <a:pt x="477403" y="380719"/>
                </a:cubicBezTo>
                <a:cubicBezTo>
                  <a:pt x="471040" y="375490"/>
                  <a:pt x="461190" y="376585"/>
                  <a:pt x="461826" y="388613"/>
                </a:cubicBezTo>
                <a:cubicBezTo>
                  <a:pt x="461885" y="389557"/>
                  <a:pt x="462241" y="389455"/>
                  <a:pt x="462606" y="388984"/>
                </a:cubicBezTo>
                <a:cubicBezTo>
                  <a:pt x="468071" y="382035"/>
                  <a:pt x="474145" y="387044"/>
                  <a:pt x="474519" y="387567"/>
                </a:cubicBezTo>
                <a:cubicBezTo>
                  <a:pt x="470004" y="388258"/>
                  <a:pt x="461876" y="394112"/>
                  <a:pt x="469462" y="403592"/>
                </a:cubicBezTo>
                <a:cubicBezTo>
                  <a:pt x="469784" y="404013"/>
                  <a:pt x="470258" y="404537"/>
                  <a:pt x="470328" y="403727"/>
                </a:cubicBezTo>
                <a:cubicBezTo>
                  <a:pt x="471320" y="392509"/>
                  <a:pt x="481356" y="396137"/>
                  <a:pt x="483427" y="397182"/>
                </a:cubicBezTo>
                <a:cubicBezTo>
                  <a:pt x="484894" y="397924"/>
                  <a:pt x="491859" y="399982"/>
                  <a:pt x="496612" y="394347"/>
                </a:cubicBezTo>
                <a:cubicBezTo>
                  <a:pt x="498511" y="402834"/>
                  <a:pt x="509235" y="401939"/>
                  <a:pt x="510271" y="401871"/>
                </a:cubicBezTo>
                <a:cubicBezTo>
                  <a:pt x="511042" y="401821"/>
                  <a:pt x="511101" y="401348"/>
                  <a:pt x="510389" y="400859"/>
                </a:cubicBezTo>
                <a:cubicBezTo>
                  <a:pt x="505774" y="397790"/>
                  <a:pt x="501480" y="391919"/>
                  <a:pt x="508404" y="389759"/>
                </a:cubicBezTo>
                <a:cubicBezTo>
                  <a:pt x="508404" y="389759"/>
                  <a:pt x="517567" y="398025"/>
                  <a:pt x="524982" y="388984"/>
                </a:cubicBezTo>
                <a:cubicBezTo>
                  <a:pt x="525636" y="388158"/>
                  <a:pt x="525219" y="387939"/>
                  <a:pt x="524795" y="388106"/>
                </a:cubicBezTo>
                <a:cubicBezTo>
                  <a:pt x="523938" y="388410"/>
                  <a:pt x="513469" y="389659"/>
                  <a:pt x="514223" y="379200"/>
                </a:cubicBezTo>
                <a:cubicBezTo>
                  <a:pt x="514715" y="371947"/>
                  <a:pt x="520095" y="347285"/>
                  <a:pt x="510168" y="341011"/>
                </a:cubicBezTo>
                <a:cubicBezTo>
                  <a:pt x="509541" y="340588"/>
                  <a:pt x="509209" y="340218"/>
                  <a:pt x="509897" y="340049"/>
                </a:cubicBezTo>
                <a:cubicBezTo>
                  <a:pt x="519924" y="337840"/>
                  <a:pt x="521215" y="330889"/>
                  <a:pt x="517957" y="322978"/>
                </a:cubicBezTo>
                <a:cubicBezTo>
                  <a:pt x="517533" y="321966"/>
                  <a:pt x="516972" y="322152"/>
                  <a:pt x="516922" y="322910"/>
                </a:cubicBezTo>
                <a:cubicBezTo>
                  <a:pt x="516142" y="338919"/>
                  <a:pt x="490384" y="331295"/>
                  <a:pt x="489569" y="308926"/>
                </a:cubicBezTo>
                <a:cubicBezTo>
                  <a:pt x="503331" y="312469"/>
                  <a:pt x="527078" y="307679"/>
                  <a:pt x="527078" y="285327"/>
                </a:cubicBezTo>
                <a:cubicBezTo>
                  <a:pt x="527078" y="263297"/>
                  <a:pt x="498766" y="251541"/>
                  <a:pt x="498766" y="235515"/>
                </a:cubicBezTo>
                <a:cubicBezTo>
                  <a:pt x="498766" y="232834"/>
                  <a:pt x="498698" y="221752"/>
                  <a:pt x="511815" y="221752"/>
                </a:cubicBezTo>
                <a:cubicBezTo>
                  <a:pt x="522531" y="221752"/>
                  <a:pt x="530489" y="229730"/>
                  <a:pt x="532617" y="238180"/>
                </a:cubicBezTo>
                <a:cubicBezTo>
                  <a:pt x="532702" y="238569"/>
                  <a:pt x="533177" y="238704"/>
                  <a:pt x="533550" y="238215"/>
                </a:cubicBezTo>
                <a:cubicBezTo>
                  <a:pt x="535128" y="236190"/>
                  <a:pt x="534824" y="227858"/>
                  <a:pt x="530989" y="223405"/>
                </a:cubicBezTo>
                <a:cubicBezTo>
                  <a:pt x="530598" y="222966"/>
                  <a:pt x="531031" y="222190"/>
                  <a:pt x="531854" y="222662"/>
                </a:cubicBezTo>
                <a:cubicBezTo>
                  <a:pt x="533067" y="223387"/>
                  <a:pt x="536843" y="224517"/>
                  <a:pt x="540839" y="224517"/>
                </a:cubicBezTo>
                <a:cubicBezTo>
                  <a:pt x="549637" y="224517"/>
                  <a:pt x="554363" y="219710"/>
                  <a:pt x="554363" y="211714"/>
                </a:cubicBezTo>
                <a:cubicBezTo>
                  <a:pt x="554363" y="206721"/>
                  <a:pt x="552632" y="204207"/>
                  <a:pt x="553327" y="202554"/>
                </a:cubicBezTo>
                <a:cubicBezTo>
                  <a:pt x="553675" y="201796"/>
                  <a:pt x="552742" y="201240"/>
                  <a:pt x="552267" y="202200"/>
                </a:cubicBezTo>
                <a:cubicBezTo>
                  <a:pt x="551002" y="204681"/>
                  <a:pt x="548738" y="211158"/>
                  <a:pt x="539692" y="211158"/>
                </a:cubicBezTo>
                <a:cubicBezTo>
                  <a:pt x="539609" y="211158"/>
                  <a:pt x="521155" y="211191"/>
                  <a:pt x="518050" y="211191"/>
                </a:cubicBezTo>
                <a:cubicBezTo>
                  <a:pt x="493878" y="211191"/>
                  <a:pt x="491665" y="230623"/>
                  <a:pt x="491665" y="235397"/>
                </a:cubicBezTo>
                <a:cubicBezTo>
                  <a:pt x="491665" y="255082"/>
                  <a:pt x="516819" y="263651"/>
                  <a:pt x="516819" y="283624"/>
                </a:cubicBezTo>
                <a:cubicBezTo>
                  <a:pt x="516819" y="288314"/>
                  <a:pt x="514435" y="296140"/>
                  <a:pt x="501412" y="296140"/>
                </a:cubicBezTo>
                <a:cubicBezTo>
                  <a:pt x="496076" y="296140"/>
                  <a:pt x="490443" y="294622"/>
                  <a:pt x="487057" y="293171"/>
                </a:cubicBezTo>
                <a:cubicBezTo>
                  <a:pt x="487057" y="293171"/>
                  <a:pt x="481255" y="258153"/>
                  <a:pt x="464201" y="246041"/>
                </a:cubicBezTo>
                <a:cubicBezTo>
                  <a:pt x="464201" y="246041"/>
                  <a:pt x="444195" y="255690"/>
                  <a:pt x="424428" y="245046"/>
                </a:cubicBezTo>
                <a:cubicBezTo>
                  <a:pt x="409308" y="236916"/>
                  <a:pt x="402183" y="231468"/>
                  <a:pt x="388930" y="240576"/>
                </a:cubicBezTo>
                <a:cubicBezTo>
                  <a:pt x="375678" y="249684"/>
                  <a:pt x="364106" y="259469"/>
                  <a:pt x="362664" y="259216"/>
                </a:cubicBezTo>
                <a:lnTo>
                  <a:pt x="359498" y="258592"/>
                </a:lnTo>
                <a:lnTo>
                  <a:pt x="359498" y="179900"/>
                </a:lnTo>
                <a:cubicBezTo>
                  <a:pt x="365642" y="179260"/>
                  <a:pt x="366074" y="184725"/>
                  <a:pt x="365802" y="186176"/>
                </a:cubicBezTo>
                <a:cubicBezTo>
                  <a:pt x="365463" y="188014"/>
                  <a:pt x="363444" y="189432"/>
                  <a:pt x="367652" y="195673"/>
                </a:cubicBezTo>
                <a:cubicBezTo>
                  <a:pt x="367974" y="196129"/>
                  <a:pt x="368467" y="195959"/>
                  <a:pt x="368518" y="195436"/>
                </a:cubicBezTo>
                <a:cubicBezTo>
                  <a:pt x="368686" y="193850"/>
                  <a:pt x="369501" y="191185"/>
                  <a:pt x="371640" y="191185"/>
                </a:cubicBezTo>
                <a:cubicBezTo>
                  <a:pt x="373709" y="191185"/>
                  <a:pt x="383127" y="198236"/>
                  <a:pt x="391170" y="206232"/>
                </a:cubicBezTo>
                <a:cubicBezTo>
                  <a:pt x="391170" y="206232"/>
                  <a:pt x="395785" y="192349"/>
                  <a:pt x="406865" y="188098"/>
                </a:cubicBezTo>
                <a:cubicBezTo>
                  <a:pt x="400570" y="187138"/>
                  <a:pt x="373438" y="180591"/>
                  <a:pt x="373438" y="168801"/>
                </a:cubicBezTo>
                <a:cubicBezTo>
                  <a:pt x="373438" y="164854"/>
                  <a:pt x="368968" y="163943"/>
                  <a:pt x="366040" y="164163"/>
                </a:cubicBezTo>
                <a:cubicBezTo>
                  <a:pt x="365904" y="163824"/>
                  <a:pt x="361466" y="153350"/>
                  <a:pt x="353194" y="158815"/>
                </a:cubicBezTo>
                <a:cubicBezTo>
                  <a:pt x="352754" y="159102"/>
                  <a:pt x="352873" y="159725"/>
                  <a:pt x="353347" y="159844"/>
                </a:cubicBezTo>
                <a:cubicBezTo>
                  <a:pt x="357004" y="160687"/>
                  <a:pt x="358565" y="164467"/>
                  <a:pt x="358718" y="168548"/>
                </a:cubicBezTo>
                <a:cubicBezTo>
                  <a:pt x="350810" y="166135"/>
                  <a:pt x="317129" y="156740"/>
                  <a:pt x="277185" y="156740"/>
                </a:cubicBezTo>
                <a:cubicBezTo>
                  <a:pt x="257799" y="156740"/>
                  <a:pt x="239932" y="158967"/>
                  <a:pt x="225729" y="161515"/>
                </a:cubicBezTo>
                <a:lnTo>
                  <a:pt x="225729" y="188791"/>
                </a:lnTo>
                <a:lnTo>
                  <a:pt x="214598" y="188791"/>
                </a:lnTo>
                <a:lnTo>
                  <a:pt x="214598" y="163707"/>
                </a:lnTo>
                <a:lnTo>
                  <a:pt x="214598" y="163707"/>
                </a:lnTo>
                <a:moveTo>
                  <a:pt x="140905" y="443132"/>
                </a:moveTo>
                <a:cubicBezTo>
                  <a:pt x="137951" y="441950"/>
                  <a:pt x="136000" y="440061"/>
                  <a:pt x="136000" y="436198"/>
                </a:cubicBezTo>
                <a:lnTo>
                  <a:pt x="136000" y="419262"/>
                </a:lnTo>
                <a:cubicBezTo>
                  <a:pt x="131123" y="417559"/>
                  <a:pt x="117776" y="412498"/>
                  <a:pt x="91154" y="412498"/>
                </a:cubicBezTo>
                <a:cubicBezTo>
                  <a:pt x="69028" y="412498"/>
                  <a:pt x="62095" y="417457"/>
                  <a:pt x="61773" y="419212"/>
                </a:cubicBezTo>
                <a:lnTo>
                  <a:pt x="55894" y="451465"/>
                </a:lnTo>
                <a:cubicBezTo>
                  <a:pt x="55894" y="451465"/>
                  <a:pt x="64852" y="443317"/>
                  <a:pt x="96940" y="445408"/>
                </a:cubicBezTo>
                <a:cubicBezTo>
                  <a:pt x="135593" y="447854"/>
                  <a:pt x="175639" y="470525"/>
                  <a:pt x="175639" y="446353"/>
                </a:cubicBezTo>
                <a:lnTo>
                  <a:pt x="175639" y="432132"/>
                </a:lnTo>
                <a:cubicBezTo>
                  <a:pt x="145341" y="432132"/>
                  <a:pt x="140905" y="441714"/>
                  <a:pt x="140905" y="443132"/>
                </a:cubicBezTo>
                <a:close/>
                <a:moveTo>
                  <a:pt x="378733" y="432132"/>
                </a:moveTo>
                <a:lnTo>
                  <a:pt x="378733" y="446353"/>
                </a:lnTo>
                <a:cubicBezTo>
                  <a:pt x="378733" y="470525"/>
                  <a:pt x="418778" y="447854"/>
                  <a:pt x="457432" y="445408"/>
                </a:cubicBezTo>
                <a:cubicBezTo>
                  <a:pt x="489517" y="443317"/>
                  <a:pt x="498478" y="451465"/>
                  <a:pt x="498478" y="451465"/>
                </a:cubicBezTo>
                <a:lnTo>
                  <a:pt x="492589" y="419212"/>
                </a:lnTo>
                <a:cubicBezTo>
                  <a:pt x="492275" y="417457"/>
                  <a:pt x="485344" y="412498"/>
                  <a:pt x="463209" y="412498"/>
                </a:cubicBezTo>
                <a:cubicBezTo>
                  <a:pt x="436593" y="412498"/>
                  <a:pt x="423240" y="417559"/>
                  <a:pt x="418370" y="419262"/>
                </a:cubicBezTo>
                <a:lnTo>
                  <a:pt x="418370" y="436198"/>
                </a:lnTo>
                <a:cubicBezTo>
                  <a:pt x="418370" y="440061"/>
                  <a:pt x="416418" y="441950"/>
                  <a:pt x="413466" y="443132"/>
                </a:cubicBezTo>
                <a:cubicBezTo>
                  <a:pt x="413466" y="441714"/>
                  <a:pt x="409020" y="432132"/>
                  <a:pt x="378733" y="432132"/>
                </a:cubicBezTo>
                <a:close/>
                <a:moveTo>
                  <a:pt x="277185" y="417492"/>
                </a:moveTo>
                <a:cubicBezTo>
                  <a:pt x="339426" y="417492"/>
                  <a:pt x="402624" y="420730"/>
                  <a:pt x="410888" y="430058"/>
                </a:cubicBezTo>
                <a:cubicBezTo>
                  <a:pt x="411548" y="430801"/>
                  <a:pt x="411821" y="430042"/>
                  <a:pt x="411821" y="429484"/>
                </a:cubicBezTo>
                <a:lnTo>
                  <a:pt x="411836" y="396693"/>
                </a:lnTo>
                <a:cubicBezTo>
                  <a:pt x="411836" y="387129"/>
                  <a:pt x="346628" y="381562"/>
                  <a:pt x="277185" y="381562"/>
                </a:cubicBezTo>
                <a:cubicBezTo>
                  <a:pt x="207735" y="381562"/>
                  <a:pt x="142533" y="387129"/>
                  <a:pt x="142533" y="396693"/>
                </a:cubicBezTo>
                <a:lnTo>
                  <a:pt x="142550" y="429484"/>
                </a:lnTo>
                <a:cubicBezTo>
                  <a:pt x="142550" y="430042"/>
                  <a:pt x="142822" y="430801"/>
                  <a:pt x="143484" y="430058"/>
                </a:cubicBezTo>
                <a:cubicBezTo>
                  <a:pt x="151747" y="420730"/>
                  <a:pt x="214946" y="417492"/>
                  <a:pt x="277185" y="417492"/>
                </a:cubicBezTo>
                <a:close/>
                <a:moveTo>
                  <a:pt x="221673" y="262876"/>
                </a:moveTo>
                <a:lnTo>
                  <a:pt x="215378" y="261257"/>
                </a:lnTo>
                <a:lnTo>
                  <a:pt x="214852" y="262033"/>
                </a:lnTo>
                <a:lnTo>
                  <a:pt x="207547" y="258844"/>
                </a:lnTo>
                <a:cubicBezTo>
                  <a:pt x="207547" y="258844"/>
                  <a:pt x="212935" y="258811"/>
                  <a:pt x="214080" y="258794"/>
                </a:cubicBezTo>
                <a:cubicBezTo>
                  <a:pt x="214692" y="258794"/>
                  <a:pt x="214734" y="258405"/>
                  <a:pt x="214410" y="258103"/>
                </a:cubicBezTo>
                <a:cubicBezTo>
                  <a:pt x="211434" y="255201"/>
                  <a:pt x="208829" y="252671"/>
                  <a:pt x="208829" y="252671"/>
                </a:cubicBezTo>
                <a:cubicBezTo>
                  <a:pt x="208829" y="252671"/>
                  <a:pt x="211797" y="253767"/>
                  <a:pt x="216040" y="255336"/>
                </a:cubicBezTo>
                <a:cubicBezTo>
                  <a:pt x="216523" y="255505"/>
                  <a:pt x="216702" y="255151"/>
                  <a:pt x="216473" y="254830"/>
                </a:cubicBezTo>
                <a:cubicBezTo>
                  <a:pt x="214437" y="251843"/>
                  <a:pt x="211662" y="247829"/>
                  <a:pt x="211662" y="247829"/>
                </a:cubicBezTo>
                <a:cubicBezTo>
                  <a:pt x="211662" y="247829"/>
                  <a:pt x="217542" y="251743"/>
                  <a:pt x="218739" y="252536"/>
                </a:cubicBezTo>
                <a:cubicBezTo>
                  <a:pt x="219119" y="252805"/>
                  <a:pt x="219425" y="252553"/>
                  <a:pt x="219263" y="252165"/>
                </a:cubicBezTo>
                <a:cubicBezTo>
                  <a:pt x="217694" y="248302"/>
                  <a:pt x="215913" y="243932"/>
                  <a:pt x="215913" y="243932"/>
                </a:cubicBezTo>
                <a:lnTo>
                  <a:pt x="222368" y="249988"/>
                </a:lnTo>
                <a:cubicBezTo>
                  <a:pt x="222666" y="250259"/>
                  <a:pt x="222998" y="250107"/>
                  <a:pt x="222912" y="249701"/>
                </a:cubicBezTo>
                <a:cubicBezTo>
                  <a:pt x="222285" y="246817"/>
                  <a:pt x="221131" y="241471"/>
                  <a:pt x="221131" y="241471"/>
                </a:cubicBezTo>
                <a:lnTo>
                  <a:pt x="225864" y="248352"/>
                </a:lnTo>
                <a:cubicBezTo>
                  <a:pt x="226144" y="248757"/>
                  <a:pt x="226500" y="248639"/>
                  <a:pt x="226509" y="248168"/>
                </a:cubicBezTo>
                <a:cubicBezTo>
                  <a:pt x="226535" y="246817"/>
                  <a:pt x="226662" y="240643"/>
                  <a:pt x="226662" y="240643"/>
                </a:cubicBezTo>
                <a:cubicBezTo>
                  <a:pt x="226662" y="240643"/>
                  <a:pt x="228657" y="245198"/>
                  <a:pt x="229666" y="247525"/>
                </a:cubicBezTo>
                <a:cubicBezTo>
                  <a:pt x="229869" y="247998"/>
                  <a:pt x="230226" y="248031"/>
                  <a:pt x="230479" y="247425"/>
                </a:cubicBezTo>
                <a:cubicBezTo>
                  <a:pt x="230794" y="246682"/>
                  <a:pt x="232915" y="241606"/>
                  <a:pt x="232915" y="241606"/>
                </a:cubicBezTo>
                <a:lnTo>
                  <a:pt x="233195" y="249432"/>
                </a:lnTo>
                <a:lnTo>
                  <a:pt x="232142" y="249634"/>
                </a:lnTo>
                <a:lnTo>
                  <a:pt x="230820" y="259063"/>
                </a:lnTo>
                <a:cubicBezTo>
                  <a:pt x="240220" y="256872"/>
                  <a:pt x="251928" y="240897"/>
                  <a:pt x="260904" y="240897"/>
                </a:cubicBezTo>
                <a:cubicBezTo>
                  <a:pt x="271595" y="240897"/>
                  <a:pt x="275480" y="253346"/>
                  <a:pt x="295240" y="247036"/>
                </a:cubicBezTo>
                <a:cubicBezTo>
                  <a:pt x="300220" y="254374"/>
                  <a:pt x="301967" y="260751"/>
                  <a:pt x="303893" y="269573"/>
                </a:cubicBezTo>
                <a:cubicBezTo>
                  <a:pt x="311512" y="276708"/>
                  <a:pt x="322227" y="274330"/>
                  <a:pt x="322227" y="266773"/>
                </a:cubicBezTo>
                <a:cubicBezTo>
                  <a:pt x="322227" y="256600"/>
                  <a:pt x="311071" y="254661"/>
                  <a:pt x="311071" y="244051"/>
                </a:cubicBezTo>
                <a:cubicBezTo>
                  <a:pt x="311071" y="239312"/>
                  <a:pt x="314414" y="232496"/>
                  <a:pt x="323525" y="232496"/>
                </a:cubicBezTo>
                <a:cubicBezTo>
                  <a:pt x="328345" y="232496"/>
                  <a:pt x="335412" y="234555"/>
                  <a:pt x="339476" y="234555"/>
                </a:cubicBezTo>
                <a:cubicBezTo>
                  <a:pt x="344303" y="234555"/>
                  <a:pt x="345330" y="231079"/>
                  <a:pt x="345874" y="229646"/>
                </a:cubicBezTo>
                <a:cubicBezTo>
                  <a:pt x="346313" y="228566"/>
                  <a:pt x="347629" y="228920"/>
                  <a:pt x="347502" y="229763"/>
                </a:cubicBezTo>
                <a:cubicBezTo>
                  <a:pt x="347340" y="230758"/>
                  <a:pt x="348061" y="232141"/>
                  <a:pt x="348061" y="234420"/>
                </a:cubicBezTo>
                <a:cubicBezTo>
                  <a:pt x="348061" y="241132"/>
                  <a:pt x="338237" y="242010"/>
                  <a:pt x="337016" y="241184"/>
                </a:cubicBezTo>
                <a:cubicBezTo>
                  <a:pt x="336507" y="240830"/>
                  <a:pt x="336142" y="241369"/>
                  <a:pt x="336507" y="241656"/>
                </a:cubicBezTo>
                <a:cubicBezTo>
                  <a:pt x="337983" y="242837"/>
                  <a:pt x="337652" y="246834"/>
                  <a:pt x="335895" y="249382"/>
                </a:cubicBezTo>
                <a:cubicBezTo>
                  <a:pt x="335683" y="249669"/>
                  <a:pt x="335412" y="249617"/>
                  <a:pt x="335353" y="249347"/>
                </a:cubicBezTo>
                <a:cubicBezTo>
                  <a:pt x="334300" y="244540"/>
                  <a:pt x="328625" y="238602"/>
                  <a:pt x="323628" y="238602"/>
                </a:cubicBezTo>
                <a:cubicBezTo>
                  <a:pt x="321786" y="238602"/>
                  <a:pt x="318130" y="239666"/>
                  <a:pt x="318130" y="243882"/>
                </a:cubicBezTo>
                <a:cubicBezTo>
                  <a:pt x="318130" y="249921"/>
                  <a:pt x="330297" y="255421"/>
                  <a:pt x="330297" y="267937"/>
                </a:cubicBezTo>
                <a:cubicBezTo>
                  <a:pt x="330297" y="280942"/>
                  <a:pt x="317333" y="284063"/>
                  <a:pt x="304301" y="280824"/>
                </a:cubicBezTo>
                <a:cubicBezTo>
                  <a:pt x="304742" y="293138"/>
                  <a:pt x="323237" y="300459"/>
                  <a:pt x="323678" y="291653"/>
                </a:cubicBezTo>
                <a:cubicBezTo>
                  <a:pt x="323704" y="291047"/>
                  <a:pt x="324034" y="291418"/>
                  <a:pt x="324222" y="291670"/>
                </a:cubicBezTo>
                <a:cubicBezTo>
                  <a:pt x="326971" y="295432"/>
                  <a:pt x="325715" y="298300"/>
                  <a:pt x="322219" y="299751"/>
                </a:cubicBezTo>
                <a:cubicBezTo>
                  <a:pt x="325444" y="301201"/>
                  <a:pt x="326020" y="307662"/>
                  <a:pt x="326971" y="311524"/>
                </a:cubicBezTo>
                <a:cubicBezTo>
                  <a:pt x="328387" y="317310"/>
                  <a:pt x="334564" y="314105"/>
                  <a:pt x="334870" y="313937"/>
                </a:cubicBezTo>
                <a:cubicBezTo>
                  <a:pt x="335200" y="313735"/>
                  <a:pt x="335318" y="313920"/>
                  <a:pt x="335183" y="314291"/>
                </a:cubicBezTo>
                <a:cubicBezTo>
                  <a:pt x="332842" y="320313"/>
                  <a:pt x="326630" y="318036"/>
                  <a:pt x="326630" y="318036"/>
                </a:cubicBezTo>
                <a:cubicBezTo>
                  <a:pt x="323372" y="320313"/>
                  <a:pt x="327310" y="322354"/>
                  <a:pt x="330262" y="323232"/>
                </a:cubicBezTo>
                <a:cubicBezTo>
                  <a:pt x="330703" y="323349"/>
                  <a:pt x="330677" y="323670"/>
                  <a:pt x="330330" y="323805"/>
                </a:cubicBezTo>
                <a:cubicBezTo>
                  <a:pt x="328149" y="324598"/>
                  <a:pt x="323492" y="326047"/>
                  <a:pt x="321235" y="322168"/>
                </a:cubicBezTo>
                <a:cubicBezTo>
                  <a:pt x="319564" y="326184"/>
                  <a:pt x="316120" y="326065"/>
                  <a:pt x="314787" y="326065"/>
                </a:cubicBezTo>
                <a:cubicBezTo>
                  <a:pt x="312403" y="326065"/>
                  <a:pt x="310817" y="328493"/>
                  <a:pt x="311376" y="331732"/>
                </a:cubicBezTo>
                <a:cubicBezTo>
                  <a:pt x="311427" y="332020"/>
                  <a:pt x="311223" y="332103"/>
                  <a:pt x="311011" y="331936"/>
                </a:cubicBezTo>
                <a:cubicBezTo>
                  <a:pt x="305328" y="328191"/>
                  <a:pt x="308595" y="323788"/>
                  <a:pt x="310885" y="322691"/>
                </a:cubicBezTo>
                <a:cubicBezTo>
                  <a:pt x="310485" y="322454"/>
                  <a:pt x="306574" y="320836"/>
                  <a:pt x="304911" y="325391"/>
                </a:cubicBezTo>
                <a:cubicBezTo>
                  <a:pt x="304784" y="325745"/>
                  <a:pt x="304563" y="325760"/>
                  <a:pt x="304437" y="325424"/>
                </a:cubicBezTo>
                <a:cubicBezTo>
                  <a:pt x="301959" y="318862"/>
                  <a:pt x="307371" y="316956"/>
                  <a:pt x="311274" y="318609"/>
                </a:cubicBezTo>
                <a:cubicBezTo>
                  <a:pt x="311003" y="317682"/>
                  <a:pt x="308958" y="314476"/>
                  <a:pt x="303825" y="315505"/>
                </a:cubicBezTo>
                <a:cubicBezTo>
                  <a:pt x="303597" y="315573"/>
                  <a:pt x="303444" y="315471"/>
                  <a:pt x="303589" y="315151"/>
                </a:cubicBezTo>
                <a:cubicBezTo>
                  <a:pt x="304428" y="313144"/>
                  <a:pt x="306973" y="310175"/>
                  <a:pt x="311632" y="313177"/>
                </a:cubicBezTo>
                <a:cubicBezTo>
                  <a:pt x="314007" y="314645"/>
                  <a:pt x="318113" y="312503"/>
                  <a:pt x="318486" y="312317"/>
                </a:cubicBezTo>
                <a:cubicBezTo>
                  <a:pt x="310205" y="295938"/>
                  <a:pt x="294119" y="309651"/>
                  <a:pt x="290522" y="296816"/>
                </a:cubicBezTo>
                <a:cubicBezTo>
                  <a:pt x="290454" y="296545"/>
                  <a:pt x="290133" y="296310"/>
                  <a:pt x="289912" y="297018"/>
                </a:cubicBezTo>
                <a:cubicBezTo>
                  <a:pt x="289054" y="299751"/>
                  <a:pt x="282038" y="299935"/>
                  <a:pt x="280748" y="294555"/>
                </a:cubicBezTo>
                <a:cubicBezTo>
                  <a:pt x="280648" y="294133"/>
                  <a:pt x="280808" y="294083"/>
                  <a:pt x="281080" y="294353"/>
                </a:cubicBezTo>
                <a:cubicBezTo>
                  <a:pt x="282106" y="295382"/>
                  <a:pt x="284312" y="296310"/>
                  <a:pt x="287214" y="292143"/>
                </a:cubicBezTo>
                <a:cubicBezTo>
                  <a:pt x="289130" y="289394"/>
                  <a:pt x="289403" y="285716"/>
                  <a:pt x="289403" y="283220"/>
                </a:cubicBezTo>
                <a:cubicBezTo>
                  <a:pt x="289403" y="273250"/>
                  <a:pt x="279391" y="256533"/>
                  <a:pt x="263780" y="256533"/>
                </a:cubicBezTo>
                <a:cubicBezTo>
                  <a:pt x="253914" y="256533"/>
                  <a:pt x="243308" y="260362"/>
                  <a:pt x="235435" y="266064"/>
                </a:cubicBezTo>
                <a:lnTo>
                  <a:pt x="242766" y="267735"/>
                </a:lnTo>
                <a:cubicBezTo>
                  <a:pt x="242069" y="275105"/>
                  <a:pt x="234943" y="279391"/>
                  <a:pt x="228393" y="277586"/>
                </a:cubicBezTo>
                <a:lnTo>
                  <a:pt x="229531" y="269151"/>
                </a:lnTo>
                <a:cubicBezTo>
                  <a:pt x="228393" y="269505"/>
                  <a:pt x="225517" y="270517"/>
                  <a:pt x="223981" y="272694"/>
                </a:cubicBezTo>
                <a:cubicBezTo>
                  <a:pt x="223871" y="272861"/>
                  <a:pt x="223642" y="272811"/>
                  <a:pt x="223592" y="272626"/>
                </a:cubicBezTo>
                <a:cubicBezTo>
                  <a:pt x="222250" y="267852"/>
                  <a:pt x="226221" y="265441"/>
                  <a:pt x="227459" y="264815"/>
                </a:cubicBezTo>
                <a:cubicBezTo>
                  <a:pt x="227595" y="264731"/>
                  <a:pt x="227586" y="264631"/>
                  <a:pt x="227333" y="264631"/>
                </a:cubicBezTo>
                <a:cubicBezTo>
                  <a:pt x="223778" y="264496"/>
                  <a:pt x="221776" y="267094"/>
                  <a:pt x="221215" y="267987"/>
                </a:cubicBezTo>
                <a:cubicBezTo>
                  <a:pt x="221123" y="268122"/>
                  <a:pt x="220970" y="268089"/>
                  <a:pt x="220926" y="267970"/>
                </a:cubicBezTo>
                <a:cubicBezTo>
                  <a:pt x="220638" y="267094"/>
                  <a:pt x="220011" y="264631"/>
                  <a:pt x="221673" y="262876"/>
                </a:cubicBezTo>
                <a:close/>
                <a:moveTo>
                  <a:pt x="243443" y="319824"/>
                </a:moveTo>
                <a:cubicBezTo>
                  <a:pt x="240635" y="323232"/>
                  <a:pt x="238175" y="319976"/>
                  <a:pt x="234493" y="319976"/>
                </a:cubicBezTo>
                <a:cubicBezTo>
                  <a:pt x="231023" y="319976"/>
                  <a:pt x="230446" y="322860"/>
                  <a:pt x="230361" y="324007"/>
                </a:cubicBezTo>
                <a:cubicBezTo>
                  <a:pt x="230344" y="324209"/>
                  <a:pt x="230226" y="324294"/>
                  <a:pt x="230081" y="324075"/>
                </a:cubicBezTo>
                <a:cubicBezTo>
                  <a:pt x="226153" y="318744"/>
                  <a:pt x="230540" y="315842"/>
                  <a:pt x="233101" y="315455"/>
                </a:cubicBezTo>
                <a:cubicBezTo>
                  <a:pt x="232728" y="315084"/>
                  <a:pt x="228869" y="312503"/>
                  <a:pt x="226408" y="316044"/>
                </a:cubicBezTo>
                <a:cubicBezTo>
                  <a:pt x="226221" y="316298"/>
                  <a:pt x="225984" y="316181"/>
                  <a:pt x="225984" y="315877"/>
                </a:cubicBezTo>
                <a:cubicBezTo>
                  <a:pt x="225864" y="309265"/>
                  <a:pt x="231141" y="308791"/>
                  <a:pt x="234620" y="311693"/>
                </a:cubicBezTo>
                <a:cubicBezTo>
                  <a:pt x="235249" y="309197"/>
                  <a:pt x="233619" y="307510"/>
                  <a:pt x="230803" y="307375"/>
                </a:cubicBezTo>
                <a:cubicBezTo>
                  <a:pt x="230464" y="307375"/>
                  <a:pt x="230412" y="307156"/>
                  <a:pt x="230549" y="307004"/>
                </a:cubicBezTo>
                <a:cubicBezTo>
                  <a:pt x="231727" y="305739"/>
                  <a:pt x="232872" y="305166"/>
                  <a:pt x="234026" y="305166"/>
                </a:cubicBezTo>
                <a:cubicBezTo>
                  <a:pt x="237734" y="305166"/>
                  <a:pt x="238201" y="309821"/>
                  <a:pt x="240618" y="309821"/>
                </a:cubicBezTo>
                <a:cubicBezTo>
                  <a:pt x="244249" y="309821"/>
                  <a:pt x="249382" y="304962"/>
                  <a:pt x="249876" y="304440"/>
                </a:cubicBezTo>
                <a:cubicBezTo>
                  <a:pt x="249773" y="304169"/>
                  <a:pt x="246303" y="294824"/>
                  <a:pt x="246990" y="289224"/>
                </a:cubicBezTo>
                <a:cubicBezTo>
                  <a:pt x="247024" y="288988"/>
                  <a:pt x="246897" y="288955"/>
                  <a:pt x="246736" y="289055"/>
                </a:cubicBezTo>
                <a:cubicBezTo>
                  <a:pt x="244988" y="290034"/>
                  <a:pt x="240535" y="290000"/>
                  <a:pt x="240535" y="284552"/>
                </a:cubicBezTo>
                <a:cubicBezTo>
                  <a:pt x="240535" y="284113"/>
                  <a:pt x="240661" y="284080"/>
                  <a:pt x="240906" y="284434"/>
                </a:cubicBezTo>
                <a:cubicBezTo>
                  <a:pt x="242858" y="287115"/>
                  <a:pt x="246023" y="284096"/>
                  <a:pt x="247601" y="282325"/>
                </a:cubicBezTo>
                <a:cubicBezTo>
                  <a:pt x="249314" y="280436"/>
                  <a:pt x="258444" y="267211"/>
                  <a:pt x="270636" y="267211"/>
                </a:cubicBezTo>
                <a:cubicBezTo>
                  <a:pt x="273317" y="267229"/>
                  <a:pt x="276778" y="268679"/>
                  <a:pt x="279562" y="270602"/>
                </a:cubicBezTo>
                <a:cubicBezTo>
                  <a:pt x="275353" y="275696"/>
                  <a:pt x="279527" y="280570"/>
                  <a:pt x="282649" y="279947"/>
                </a:cubicBezTo>
                <a:cubicBezTo>
                  <a:pt x="283014" y="279879"/>
                  <a:pt x="283082" y="280216"/>
                  <a:pt x="282735" y="280335"/>
                </a:cubicBezTo>
                <a:cubicBezTo>
                  <a:pt x="266622" y="286357"/>
                  <a:pt x="259420" y="288768"/>
                  <a:pt x="259420" y="302179"/>
                </a:cubicBezTo>
                <a:cubicBezTo>
                  <a:pt x="259420" y="309180"/>
                  <a:pt x="261828" y="313059"/>
                  <a:pt x="265960" y="312149"/>
                </a:cubicBezTo>
                <a:cubicBezTo>
                  <a:pt x="266275" y="312065"/>
                  <a:pt x="266360" y="312199"/>
                  <a:pt x="266139" y="312436"/>
                </a:cubicBezTo>
                <a:cubicBezTo>
                  <a:pt x="264647" y="314206"/>
                  <a:pt x="262914" y="314797"/>
                  <a:pt x="261481" y="314797"/>
                </a:cubicBezTo>
                <a:cubicBezTo>
                  <a:pt x="258138" y="314797"/>
                  <a:pt x="257537" y="312975"/>
                  <a:pt x="255738" y="312975"/>
                </a:cubicBezTo>
                <a:cubicBezTo>
                  <a:pt x="253888" y="312975"/>
                  <a:pt x="247890" y="316483"/>
                  <a:pt x="247890" y="319419"/>
                </a:cubicBezTo>
                <a:cubicBezTo>
                  <a:pt x="247890" y="320532"/>
                  <a:pt x="248593" y="322033"/>
                  <a:pt x="250715" y="323417"/>
                </a:cubicBezTo>
                <a:cubicBezTo>
                  <a:pt x="250851" y="323501"/>
                  <a:pt x="250774" y="323619"/>
                  <a:pt x="250656" y="323636"/>
                </a:cubicBezTo>
                <a:cubicBezTo>
                  <a:pt x="249306" y="323888"/>
                  <a:pt x="244547" y="324294"/>
                  <a:pt x="243443" y="319824"/>
                </a:cubicBezTo>
                <a:close/>
                <a:moveTo>
                  <a:pt x="285873" y="189432"/>
                </a:moveTo>
                <a:cubicBezTo>
                  <a:pt x="280834" y="189128"/>
                  <a:pt x="277609" y="190240"/>
                  <a:pt x="277762" y="191843"/>
                </a:cubicBezTo>
                <a:cubicBezTo>
                  <a:pt x="280213" y="194408"/>
                  <a:pt x="283471" y="194121"/>
                  <a:pt x="285873" y="189432"/>
                </a:cubicBezTo>
                <a:close/>
                <a:moveTo>
                  <a:pt x="267284" y="201813"/>
                </a:moveTo>
                <a:cubicBezTo>
                  <a:pt x="270839" y="200918"/>
                  <a:pt x="274759" y="201340"/>
                  <a:pt x="275174" y="201475"/>
                </a:cubicBezTo>
                <a:cubicBezTo>
                  <a:pt x="275734" y="201661"/>
                  <a:pt x="275718" y="202504"/>
                  <a:pt x="275081" y="202589"/>
                </a:cubicBezTo>
                <a:cubicBezTo>
                  <a:pt x="267658" y="203534"/>
                  <a:pt x="267319" y="206924"/>
                  <a:pt x="262584" y="206924"/>
                </a:cubicBezTo>
                <a:cubicBezTo>
                  <a:pt x="259462" y="206924"/>
                  <a:pt x="256086" y="203803"/>
                  <a:pt x="257358" y="199198"/>
                </a:cubicBezTo>
                <a:cubicBezTo>
                  <a:pt x="257519" y="198607"/>
                  <a:pt x="257987" y="198590"/>
                  <a:pt x="258122" y="199148"/>
                </a:cubicBezTo>
                <a:cubicBezTo>
                  <a:pt x="258596" y="201138"/>
                  <a:pt x="261481" y="203297"/>
                  <a:pt x="267284" y="201813"/>
                </a:cubicBezTo>
                <a:close/>
                <a:moveTo>
                  <a:pt x="170965" y="365318"/>
                </a:moveTo>
                <a:cubicBezTo>
                  <a:pt x="175885" y="371576"/>
                  <a:pt x="180594" y="365689"/>
                  <a:pt x="187041" y="365689"/>
                </a:cubicBezTo>
                <a:cubicBezTo>
                  <a:pt x="190180" y="365689"/>
                  <a:pt x="194024" y="366752"/>
                  <a:pt x="194745" y="373027"/>
                </a:cubicBezTo>
                <a:cubicBezTo>
                  <a:pt x="194780" y="373346"/>
                  <a:pt x="195051" y="373448"/>
                  <a:pt x="195356" y="373027"/>
                </a:cubicBezTo>
                <a:cubicBezTo>
                  <a:pt x="202381" y="363478"/>
                  <a:pt x="194380" y="358098"/>
                  <a:pt x="189774" y="357407"/>
                </a:cubicBezTo>
                <a:cubicBezTo>
                  <a:pt x="190766" y="356512"/>
                  <a:pt x="197638" y="352313"/>
                  <a:pt x="201991" y="358519"/>
                </a:cubicBezTo>
                <a:cubicBezTo>
                  <a:pt x="202228" y="358858"/>
                  <a:pt x="202703" y="358756"/>
                  <a:pt x="202703" y="358284"/>
                </a:cubicBezTo>
                <a:cubicBezTo>
                  <a:pt x="202703" y="346205"/>
                  <a:pt x="193600" y="345362"/>
                  <a:pt x="187007" y="350591"/>
                </a:cubicBezTo>
                <a:cubicBezTo>
                  <a:pt x="185769" y="345886"/>
                  <a:pt x="189341" y="342781"/>
                  <a:pt x="193930" y="342781"/>
                </a:cubicBezTo>
                <a:cubicBezTo>
                  <a:pt x="194482" y="342781"/>
                  <a:pt x="194677" y="342410"/>
                  <a:pt x="194389" y="342091"/>
                </a:cubicBezTo>
                <a:cubicBezTo>
                  <a:pt x="186252" y="333419"/>
                  <a:pt x="180160" y="344317"/>
                  <a:pt x="178778" y="346055"/>
                </a:cubicBezTo>
                <a:cubicBezTo>
                  <a:pt x="175528" y="350356"/>
                  <a:pt x="163905" y="342275"/>
                  <a:pt x="159264" y="337468"/>
                </a:cubicBezTo>
                <a:cubicBezTo>
                  <a:pt x="159264" y="337468"/>
                  <a:pt x="169538" y="326773"/>
                  <a:pt x="169538" y="316989"/>
                </a:cubicBezTo>
                <a:cubicBezTo>
                  <a:pt x="169538" y="316416"/>
                  <a:pt x="169470" y="315590"/>
                  <a:pt x="169470" y="315251"/>
                </a:cubicBezTo>
                <a:cubicBezTo>
                  <a:pt x="169470" y="314949"/>
                  <a:pt x="169606" y="314830"/>
                  <a:pt x="169886" y="314999"/>
                </a:cubicBezTo>
                <a:cubicBezTo>
                  <a:pt x="170904" y="315573"/>
                  <a:pt x="172346" y="315994"/>
                  <a:pt x="173670" y="315977"/>
                </a:cubicBezTo>
                <a:cubicBezTo>
                  <a:pt x="176021" y="315977"/>
                  <a:pt x="180457" y="315236"/>
                  <a:pt x="180457" y="306936"/>
                </a:cubicBezTo>
                <a:cubicBezTo>
                  <a:pt x="180457" y="306313"/>
                  <a:pt x="180169" y="306345"/>
                  <a:pt x="179897" y="306717"/>
                </a:cubicBezTo>
                <a:cubicBezTo>
                  <a:pt x="178676" y="308472"/>
                  <a:pt x="177328" y="308859"/>
                  <a:pt x="176292" y="308859"/>
                </a:cubicBezTo>
                <a:cubicBezTo>
                  <a:pt x="168002" y="308859"/>
                  <a:pt x="150687" y="281363"/>
                  <a:pt x="130275" y="281363"/>
                </a:cubicBezTo>
                <a:cubicBezTo>
                  <a:pt x="124946" y="281363"/>
                  <a:pt x="114850" y="285193"/>
                  <a:pt x="109751" y="290675"/>
                </a:cubicBezTo>
                <a:cubicBezTo>
                  <a:pt x="112220" y="292126"/>
                  <a:pt x="112685" y="295095"/>
                  <a:pt x="112432" y="297270"/>
                </a:cubicBezTo>
                <a:cubicBezTo>
                  <a:pt x="112058" y="300763"/>
                  <a:pt x="109276" y="302483"/>
                  <a:pt x="106425" y="303276"/>
                </a:cubicBezTo>
                <a:cubicBezTo>
                  <a:pt x="105916" y="303393"/>
                  <a:pt x="105874" y="303765"/>
                  <a:pt x="106425" y="303984"/>
                </a:cubicBezTo>
                <a:cubicBezTo>
                  <a:pt x="116734" y="307898"/>
                  <a:pt x="135491" y="314965"/>
                  <a:pt x="139751" y="318609"/>
                </a:cubicBezTo>
                <a:cubicBezTo>
                  <a:pt x="144790" y="322928"/>
                  <a:pt x="143807" y="331126"/>
                  <a:pt x="140888" y="342410"/>
                </a:cubicBezTo>
                <a:cubicBezTo>
                  <a:pt x="138062" y="353256"/>
                  <a:pt x="132030" y="351772"/>
                  <a:pt x="129807" y="351418"/>
                </a:cubicBezTo>
                <a:cubicBezTo>
                  <a:pt x="129484" y="351368"/>
                  <a:pt x="129375" y="351570"/>
                  <a:pt x="129578" y="351822"/>
                </a:cubicBezTo>
                <a:cubicBezTo>
                  <a:pt x="132242" y="355163"/>
                  <a:pt x="135475" y="356275"/>
                  <a:pt x="138248" y="356275"/>
                </a:cubicBezTo>
                <a:cubicBezTo>
                  <a:pt x="143602" y="356275"/>
                  <a:pt x="145605" y="352969"/>
                  <a:pt x="148378" y="352969"/>
                </a:cubicBezTo>
                <a:cubicBezTo>
                  <a:pt x="153045" y="352969"/>
                  <a:pt x="162810" y="359616"/>
                  <a:pt x="162810" y="364677"/>
                </a:cubicBezTo>
                <a:cubicBezTo>
                  <a:pt x="162810" y="367510"/>
                  <a:pt x="160579" y="370092"/>
                  <a:pt x="157704" y="371947"/>
                </a:cubicBezTo>
                <a:cubicBezTo>
                  <a:pt x="157516" y="372082"/>
                  <a:pt x="157551" y="372301"/>
                  <a:pt x="157831" y="372351"/>
                </a:cubicBezTo>
                <a:cubicBezTo>
                  <a:pt x="160062" y="372723"/>
                  <a:pt x="169199" y="373498"/>
                  <a:pt x="170965" y="365318"/>
                </a:cubicBezTo>
                <a:close/>
                <a:moveTo>
                  <a:pt x="396532" y="372351"/>
                </a:moveTo>
                <a:cubicBezTo>
                  <a:pt x="396812" y="372301"/>
                  <a:pt x="396853" y="372082"/>
                  <a:pt x="396668" y="371947"/>
                </a:cubicBezTo>
                <a:cubicBezTo>
                  <a:pt x="393792" y="370092"/>
                  <a:pt x="391552" y="367510"/>
                  <a:pt x="391552" y="364677"/>
                </a:cubicBezTo>
                <a:cubicBezTo>
                  <a:pt x="391552" y="359616"/>
                  <a:pt x="401317" y="352969"/>
                  <a:pt x="405983" y="352969"/>
                </a:cubicBezTo>
                <a:cubicBezTo>
                  <a:pt x="408757" y="352969"/>
                  <a:pt x="410759" y="356275"/>
                  <a:pt x="416113" y="356275"/>
                </a:cubicBezTo>
                <a:cubicBezTo>
                  <a:pt x="418887" y="356275"/>
                  <a:pt x="422119" y="355163"/>
                  <a:pt x="424793" y="351822"/>
                </a:cubicBezTo>
                <a:cubicBezTo>
                  <a:pt x="424988" y="351570"/>
                  <a:pt x="424877" y="351368"/>
                  <a:pt x="424564" y="351418"/>
                </a:cubicBezTo>
                <a:cubicBezTo>
                  <a:pt x="422340" y="351772"/>
                  <a:pt x="416300" y="353256"/>
                  <a:pt x="413484" y="342410"/>
                </a:cubicBezTo>
                <a:cubicBezTo>
                  <a:pt x="410565" y="331126"/>
                  <a:pt x="409581" y="322928"/>
                  <a:pt x="414620" y="318609"/>
                </a:cubicBezTo>
                <a:cubicBezTo>
                  <a:pt x="418879" y="314965"/>
                  <a:pt x="437629" y="307898"/>
                  <a:pt x="447946" y="303984"/>
                </a:cubicBezTo>
                <a:cubicBezTo>
                  <a:pt x="448497" y="303765"/>
                  <a:pt x="448455" y="303393"/>
                  <a:pt x="447946" y="303276"/>
                </a:cubicBezTo>
                <a:cubicBezTo>
                  <a:pt x="445095" y="302483"/>
                  <a:pt x="442313" y="300763"/>
                  <a:pt x="441940" y="297270"/>
                </a:cubicBezTo>
                <a:cubicBezTo>
                  <a:pt x="441684" y="295095"/>
                  <a:pt x="442143" y="292126"/>
                  <a:pt x="444621" y="290675"/>
                </a:cubicBezTo>
                <a:cubicBezTo>
                  <a:pt x="439521" y="285193"/>
                  <a:pt x="429417" y="281363"/>
                  <a:pt x="424088" y="281363"/>
                </a:cubicBezTo>
                <a:cubicBezTo>
                  <a:pt x="403675" y="281363"/>
                  <a:pt x="386359" y="308859"/>
                  <a:pt x="378071" y="308859"/>
                </a:cubicBezTo>
                <a:cubicBezTo>
                  <a:pt x="377035" y="308859"/>
                  <a:pt x="375687" y="308472"/>
                  <a:pt x="374474" y="306717"/>
                </a:cubicBezTo>
                <a:cubicBezTo>
                  <a:pt x="374201" y="306345"/>
                  <a:pt x="373913" y="306313"/>
                  <a:pt x="373913" y="306936"/>
                </a:cubicBezTo>
                <a:cubicBezTo>
                  <a:pt x="373913" y="315236"/>
                  <a:pt x="378342" y="315977"/>
                  <a:pt x="380693" y="315977"/>
                </a:cubicBezTo>
                <a:cubicBezTo>
                  <a:pt x="382023" y="315994"/>
                  <a:pt x="383457" y="315573"/>
                  <a:pt x="384484" y="314999"/>
                </a:cubicBezTo>
                <a:cubicBezTo>
                  <a:pt x="384757" y="314830"/>
                  <a:pt x="384892" y="314949"/>
                  <a:pt x="384892" y="315251"/>
                </a:cubicBezTo>
                <a:cubicBezTo>
                  <a:pt x="384892" y="315590"/>
                  <a:pt x="384824" y="316416"/>
                  <a:pt x="384824" y="316989"/>
                </a:cubicBezTo>
                <a:cubicBezTo>
                  <a:pt x="384824" y="326773"/>
                  <a:pt x="395107" y="337468"/>
                  <a:pt x="395107" y="337468"/>
                </a:cubicBezTo>
                <a:cubicBezTo>
                  <a:pt x="390458" y="342275"/>
                  <a:pt x="378833" y="350356"/>
                  <a:pt x="375584" y="346055"/>
                </a:cubicBezTo>
                <a:cubicBezTo>
                  <a:pt x="374201" y="344317"/>
                  <a:pt x="368109" y="333419"/>
                  <a:pt x="359983" y="342091"/>
                </a:cubicBezTo>
                <a:cubicBezTo>
                  <a:pt x="359694" y="342410"/>
                  <a:pt x="359889" y="342781"/>
                  <a:pt x="360440" y="342781"/>
                </a:cubicBezTo>
                <a:cubicBezTo>
                  <a:pt x="365022" y="342781"/>
                  <a:pt x="368594" y="345886"/>
                  <a:pt x="367364" y="350591"/>
                </a:cubicBezTo>
                <a:cubicBezTo>
                  <a:pt x="360771" y="345362"/>
                  <a:pt x="351668" y="346205"/>
                  <a:pt x="351668" y="358284"/>
                </a:cubicBezTo>
                <a:cubicBezTo>
                  <a:pt x="351668" y="358756"/>
                  <a:pt x="352143" y="358858"/>
                  <a:pt x="352381" y="358519"/>
                </a:cubicBezTo>
                <a:cubicBezTo>
                  <a:pt x="356725" y="352313"/>
                  <a:pt x="363597" y="356512"/>
                  <a:pt x="364589" y="357407"/>
                </a:cubicBezTo>
                <a:cubicBezTo>
                  <a:pt x="359983" y="358098"/>
                  <a:pt x="351990" y="363478"/>
                  <a:pt x="359015" y="373027"/>
                </a:cubicBezTo>
                <a:cubicBezTo>
                  <a:pt x="359312" y="373448"/>
                  <a:pt x="359583" y="373346"/>
                  <a:pt x="359626" y="373027"/>
                </a:cubicBezTo>
                <a:cubicBezTo>
                  <a:pt x="360348" y="366752"/>
                  <a:pt x="364191" y="365689"/>
                  <a:pt x="367320" y="365689"/>
                </a:cubicBezTo>
                <a:cubicBezTo>
                  <a:pt x="373768" y="365689"/>
                  <a:pt x="378477" y="371576"/>
                  <a:pt x="383398" y="365318"/>
                </a:cubicBezTo>
                <a:cubicBezTo>
                  <a:pt x="385172" y="373498"/>
                  <a:pt x="394310" y="372723"/>
                  <a:pt x="396532" y="372351"/>
                </a:cubicBezTo>
                <a:close/>
                <a:moveTo>
                  <a:pt x="231329" y="213721"/>
                </a:moveTo>
                <a:cubicBezTo>
                  <a:pt x="230676" y="214616"/>
                  <a:pt x="228528" y="213689"/>
                  <a:pt x="227715" y="213317"/>
                </a:cubicBezTo>
                <a:cubicBezTo>
                  <a:pt x="227527" y="213232"/>
                  <a:pt x="227494" y="213317"/>
                  <a:pt x="227562" y="213452"/>
                </a:cubicBezTo>
                <a:cubicBezTo>
                  <a:pt x="228080" y="214599"/>
                  <a:pt x="230149" y="218040"/>
                  <a:pt x="233221" y="218040"/>
                </a:cubicBezTo>
                <a:cubicBezTo>
                  <a:pt x="234611" y="218040"/>
                  <a:pt x="236639" y="217230"/>
                  <a:pt x="237216" y="216302"/>
                </a:cubicBezTo>
                <a:cubicBezTo>
                  <a:pt x="237216" y="216302"/>
                  <a:pt x="249238" y="220181"/>
                  <a:pt x="255186" y="221819"/>
                </a:cubicBezTo>
                <a:cubicBezTo>
                  <a:pt x="252878" y="224871"/>
                  <a:pt x="251436" y="228549"/>
                  <a:pt x="251148" y="232547"/>
                </a:cubicBezTo>
                <a:cubicBezTo>
                  <a:pt x="246354" y="229611"/>
                  <a:pt x="227171" y="219389"/>
                  <a:pt x="227171" y="219389"/>
                </a:cubicBezTo>
                <a:lnTo>
                  <a:pt x="221223" y="227469"/>
                </a:lnTo>
                <a:cubicBezTo>
                  <a:pt x="220240" y="228803"/>
                  <a:pt x="215489" y="225360"/>
                  <a:pt x="216473" y="224011"/>
                </a:cubicBezTo>
                <a:lnTo>
                  <a:pt x="221011" y="217838"/>
                </a:lnTo>
                <a:cubicBezTo>
                  <a:pt x="219510" y="216252"/>
                  <a:pt x="215887" y="217247"/>
                  <a:pt x="214904" y="217534"/>
                </a:cubicBezTo>
                <a:cubicBezTo>
                  <a:pt x="214767" y="217568"/>
                  <a:pt x="214640" y="217501"/>
                  <a:pt x="214767" y="217264"/>
                </a:cubicBezTo>
                <a:cubicBezTo>
                  <a:pt x="215345" y="216050"/>
                  <a:pt x="217601" y="212305"/>
                  <a:pt x="223251" y="213991"/>
                </a:cubicBezTo>
                <a:cubicBezTo>
                  <a:pt x="223268" y="210567"/>
                  <a:pt x="218127" y="211664"/>
                  <a:pt x="216787" y="212035"/>
                </a:cubicBezTo>
                <a:cubicBezTo>
                  <a:pt x="216626" y="212068"/>
                  <a:pt x="216575" y="212001"/>
                  <a:pt x="216720" y="211849"/>
                </a:cubicBezTo>
                <a:cubicBezTo>
                  <a:pt x="218110" y="210365"/>
                  <a:pt x="222285" y="207007"/>
                  <a:pt x="226959" y="209757"/>
                </a:cubicBezTo>
                <a:lnTo>
                  <a:pt x="228995" y="206974"/>
                </a:lnTo>
                <a:lnTo>
                  <a:pt x="224881" y="202673"/>
                </a:lnTo>
                <a:lnTo>
                  <a:pt x="227459" y="199148"/>
                </a:lnTo>
                <a:lnTo>
                  <a:pt x="230344" y="203010"/>
                </a:lnTo>
                <a:lnTo>
                  <a:pt x="252487" y="172867"/>
                </a:lnTo>
                <a:cubicBezTo>
                  <a:pt x="253031" y="172124"/>
                  <a:pt x="257417" y="170860"/>
                  <a:pt x="259073" y="170506"/>
                </a:cubicBezTo>
                <a:cubicBezTo>
                  <a:pt x="259250" y="172191"/>
                  <a:pt x="259436" y="176712"/>
                  <a:pt x="258911" y="177455"/>
                </a:cubicBezTo>
                <a:lnTo>
                  <a:pt x="237132" y="207869"/>
                </a:lnTo>
                <a:lnTo>
                  <a:pt x="241721" y="209370"/>
                </a:lnTo>
                <a:lnTo>
                  <a:pt x="239184" y="212911"/>
                </a:lnTo>
                <a:lnTo>
                  <a:pt x="233763" y="210398"/>
                </a:lnTo>
                <a:lnTo>
                  <a:pt x="231329" y="213721"/>
                </a:lnTo>
                <a:close/>
                <a:moveTo>
                  <a:pt x="308984" y="208797"/>
                </a:moveTo>
                <a:cubicBezTo>
                  <a:pt x="308984" y="211562"/>
                  <a:pt x="310697" y="215611"/>
                  <a:pt x="314414" y="214447"/>
                </a:cubicBezTo>
                <a:cubicBezTo>
                  <a:pt x="314601" y="214362"/>
                  <a:pt x="314770" y="214414"/>
                  <a:pt x="314728" y="214599"/>
                </a:cubicBezTo>
                <a:cubicBezTo>
                  <a:pt x="314160" y="217686"/>
                  <a:pt x="308628" y="220503"/>
                  <a:pt x="306099" y="216860"/>
                </a:cubicBezTo>
                <a:cubicBezTo>
                  <a:pt x="303860" y="221565"/>
                  <a:pt x="304377" y="225968"/>
                  <a:pt x="309222" y="228566"/>
                </a:cubicBezTo>
                <a:cubicBezTo>
                  <a:pt x="309484" y="228718"/>
                  <a:pt x="309535" y="229055"/>
                  <a:pt x="309230" y="229274"/>
                </a:cubicBezTo>
                <a:cubicBezTo>
                  <a:pt x="306346" y="231366"/>
                  <a:pt x="301849" y="230894"/>
                  <a:pt x="299754" y="226878"/>
                </a:cubicBezTo>
                <a:cubicBezTo>
                  <a:pt x="295782" y="229848"/>
                  <a:pt x="296359" y="236190"/>
                  <a:pt x="298769" y="238349"/>
                </a:cubicBezTo>
                <a:cubicBezTo>
                  <a:pt x="298769" y="238384"/>
                  <a:pt x="287774" y="244844"/>
                  <a:pt x="277796" y="240222"/>
                </a:cubicBezTo>
                <a:cubicBezTo>
                  <a:pt x="271178" y="237068"/>
                  <a:pt x="265792" y="233036"/>
                  <a:pt x="257257" y="233694"/>
                </a:cubicBezTo>
                <a:cubicBezTo>
                  <a:pt x="258444" y="221802"/>
                  <a:pt x="264426" y="218665"/>
                  <a:pt x="275421" y="216960"/>
                </a:cubicBezTo>
                <a:cubicBezTo>
                  <a:pt x="284210" y="215544"/>
                  <a:pt x="285330" y="211529"/>
                  <a:pt x="284074" y="208493"/>
                </a:cubicBezTo>
                <a:cubicBezTo>
                  <a:pt x="281087" y="207700"/>
                  <a:pt x="275624" y="210432"/>
                  <a:pt x="275624" y="210432"/>
                </a:cubicBezTo>
                <a:cubicBezTo>
                  <a:pt x="274639" y="208797"/>
                  <a:pt x="276066" y="207092"/>
                  <a:pt x="276066" y="207092"/>
                </a:cubicBezTo>
                <a:cubicBezTo>
                  <a:pt x="275522" y="206434"/>
                  <a:pt x="275251" y="204242"/>
                  <a:pt x="275251" y="204242"/>
                </a:cubicBezTo>
                <a:cubicBezTo>
                  <a:pt x="281393" y="204242"/>
                  <a:pt x="282479" y="202893"/>
                  <a:pt x="282479" y="202893"/>
                </a:cubicBezTo>
                <a:cubicBezTo>
                  <a:pt x="283574" y="196533"/>
                  <a:pt x="277058" y="195857"/>
                  <a:pt x="272095" y="199283"/>
                </a:cubicBezTo>
                <a:cubicBezTo>
                  <a:pt x="269788" y="197258"/>
                  <a:pt x="270160" y="194558"/>
                  <a:pt x="270160" y="194558"/>
                </a:cubicBezTo>
                <a:cubicBezTo>
                  <a:pt x="269473" y="194222"/>
                  <a:pt x="269041" y="193159"/>
                  <a:pt x="269041" y="192703"/>
                </a:cubicBezTo>
                <a:cubicBezTo>
                  <a:pt x="269041" y="191202"/>
                  <a:pt x="276328" y="187121"/>
                  <a:pt x="278203" y="186647"/>
                </a:cubicBezTo>
                <a:cubicBezTo>
                  <a:pt x="278679" y="184540"/>
                  <a:pt x="281325" y="181621"/>
                  <a:pt x="289063" y="182314"/>
                </a:cubicBezTo>
                <a:cubicBezTo>
                  <a:pt x="289987" y="180272"/>
                  <a:pt x="288486" y="172832"/>
                  <a:pt x="287535" y="170825"/>
                </a:cubicBezTo>
                <a:cubicBezTo>
                  <a:pt x="287231" y="170219"/>
                  <a:pt x="287671" y="169880"/>
                  <a:pt x="288350" y="170302"/>
                </a:cubicBezTo>
                <a:cubicBezTo>
                  <a:pt x="291057" y="172007"/>
                  <a:pt x="293747" y="178282"/>
                  <a:pt x="295578" y="178399"/>
                </a:cubicBezTo>
                <a:cubicBezTo>
                  <a:pt x="295578" y="178399"/>
                  <a:pt x="304284" y="173862"/>
                  <a:pt x="304708" y="174114"/>
                </a:cubicBezTo>
                <a:cubicBezTo>
                  <a:pt x="305123" y="174351"/>
                  <a:pt x="306353" y="184017"/>
                  <a:pt x="306353" y="184017"/>
                </a:cubicBezTo>
                <a:cubicBezTo>
                  <a:pt x="307509" y="185433"/>
                  <a:pt x="314228" y="184049"/>
                  <a:pt x="317162" y="185298"/>
                </a:cubicBezTo>
                <a:cubicBezTo>
                  <a:pt x="317910" y="185620"/>
                  <a:pt x="317875" y="186158"/>
                  <a:pt x="317213" y="186260"/>
                </a:cubicBezTo>
                <a:cubicBezTo>
                  <a:pt x="315017" y="186632"/>
                  <a:pt x="308009" y="189634"/>
                  <a:pt x="306855" y="191556"/>
                </a:cubicBezTo>
                <a:cubicBezTo>
                  <a:pt x="310876" y="197545"/>
                  <a:pt x="308984" y="206366"/>
                  <a:pt x="308984" y="208797"/>
                </a:cubicBezTo>
                <a:close/>
              </a:path>
            </a:pathLst>
          </a:custGeom>
          <a:solidFill>
            <a:srgbClr val="FFFFFF"/>
          </a:solidFill>
          <a:ln w="12771" cap="flat">
            <a:noFill/>
            <a:prstDash val="solid"/>
            <a:miter/>
          </a:ln>
        </p:spPr>
        <p:txBody>
          <a:bodyPr rtlCol="0" anchor="ctr"/>
          <a:lstStyle/>
          <a:p>
            <a:endParaRPr lang="nl-NL"/>
          </a:p>
        </p:txBody>
      </p:sp>
      <p:sp>
        <p:nvSpPr>
          <p:cNvPr id="123" name="Vrije vorm 122">
            <a:extLst>
              <a:ext uri="{FF2B5EF4-FFF2-40B4-BE49-F238E27FC236}">
                <a16:creationId xmlns:a16="http://schemas.microsoft.com/office/drawing/2014/main" id="{BBFD8A58-841F-FB45-AEA5-5CEB8B70F381}"/>
              </a:ext>
            </a:extLst>
          </p:cNvPr>
          <p:cNvSpPr/>
          <p:nvPr/>
        </p:nvSpPr>
        <p:spPr>
          <a:xfrm>
            <a:off x="5772150" y="-1"/>
            <a:ext cx="4016648" cy="1589567"/>
          </a:xfrm>
          <a:custGeom>
            <a:avLst/>
            <a:gdLst>
              <a:gd name="connsiteX0" fmla="*/ 0 w 4016648"/>
              <a:gd name="connsiteY0" fmla="*/ 0 h 1589567"/>
              <a:gd name="connsiteX1" fmla="*/ 4016648 w 4016648"/>
              <a:gd name="connsiteY1" fmla="*/ 0 h 1589567"/>
              <a:gd name="connsiteX2" fmla="*/ 4016648 w 4016648"/>
              <a:gd name="connsiteY2" fmla="*/ 1589567 h 1589567"/>
              <a:gd name="connsiteX3" fmla="*/ 0 w 4016648"/>
              <a:gd name="connsiteY3" fmla="*/ 1589567 h 1589567"/>
            </a:gdLst>
            <a:ahLst/>
            <a:cxnLst>
              <a:cxn ang="0">
                <a:pos x="connsiteX0" y="connsiteY0"/>
              </a:cxn>
              <a:cxn ang="0">
                <a:pos x="connsiteX1" y="connsiteY1"/>
              </a:cxn>
              <a:cxn ang="0">
                <a:pos x="connsiteX2" y="connsiteY2"/>
              </a:cxn>
              <a:cxn ang="0">
                <a:pos x="connsiteX3" y="connsiteY3"/>
              </a:cxn>
            </a:cxnLst>
            <a:rect l="l" t="t" r="r" b="b"/>
            <a:pathLst>
              <a:path w="4016648" h="1589567">
                <a:moveTo>
                  <a:pt x="0" y="0"/>
                </a:moveTo>
                <a:lnTo>
                  <a:pt x="4016648" y="0"/>
                </a:lnTo>
                <a:lnTo>
                  <a:pt x="4016648" y="1589567"/>
                </a:lnTo>
                <a:lnTo>
                  <a:pt x="0" y="1589567"/>
                </a:lnTo>
                <a:close/>
              </a:path>
            </a:pathLst>
          </a:custGeom>
          <a:noFill/>
          <a:ln w="12771" cap="flat">
            <a:noFill/>
            <a:prstDash val="solid"/>
            <a:miter/>
          </a:ln>
        </p:spPr>
        <p:txBody>
          <a:bodyPr rtlCol="0" anchor="ctr"/>
          <a:lstStyle/>
          <a:p>
            <a:endParaRPr lang="nl-NL"/>
          </a:p>
        </p:txBody>
      </p:sp>
      <p:sp>
        <p:nvSpPr>
          <p:cNvPr id="127" name="Tijdelijke aanduiding voor afbeelding 126">
            <a:extLst>
              <a:ext uri="{FF2B5EF4-FFF2-40B4-BE49-F238E27FC236}">
                <a16:creationId xmlns:a16="http://schemas.microsoft.com/office/drawing/2014/main" id="{C44EEB9D-EBA7-4C40-AF92-2273AB857DCD}"/>
              </a:ext>
            </a:extLst>
          </p:cNvPr>
          <p:cNvSpPr>
            <a:spLocks noGrp="1"/>
          </p:cNvSpPr>
          <p:nvPr>
            <p:ph type="pic" sz="quarter" idx="13"/>
          </p:nvPr>
        </p:nvSpPr>
        <p:spPr>
          <a:xfrm>
            <a:off x="6554341" y="681953"/>
            <a:ext cx="2525033" cy="861688"/>
          </a:xfrm>
          <a:custGeom>
            <a:avLst/>
            <a:gdLst>
              <a:gd name="connsiteX0" fmla="*/ 994555 w 2525033"/>
              <a:gd name="connsiteY0" fmla="*/ 728028 h 861688"/>
              <a:gd name="connsiteX1" fmla="*/ 964812 w 2525033"/>
              <a:gd name="connsiteY1" fmla="*/ 778298 h 861688"/>
              <a:gd name="connsiteX2" fmla="*/ 974718 w 2525033"/>
              <a:gd name="connsiteY2" fmla="*/ 802154 h 861688"/>
              <a:gd name="connsiteX3" fmla="*/ 999315 w 2525033"/>
              <a:gd name="connsiteY3" fmla="*/ 761931 h 861688"/>
              <a:gd name="connsiteX4" fmla="*/ 1004874 w 2525033"/>
              <a:gd name="connsiteY4" fmla="*/ 729208 h 861688"/>
              <a:gd name="connsiteX5" fmla="*/ 994555 w 2525033"/>
              <a:gd name="connsiteY5" fmla="*/ 728028 h 861688"/>
              <a:gd name="connsiteX6" fmla="*/ 142922 w 2525033"/>
              <a:gd name="connsiteY6" fmla="*/ 727630 h 861688"/>
              <a:gd name="connsiteX7" fmla="*/ 119124 w 2525033"/>
              <a:gd name="connsiteY7" fmla="*/ 773566 h 861688"/>
              <a:gd name="connsiteX8" fmla="*/ 135383 w 2525033"/>
              <a:gd name="connsiteY8" fmla="*/ 804513 h 861688"/>
              <a:gd name="connsiteX9" fmla="*/ 158187 w 2525033"/>
              <a:gd name="connsiteY9" fmla="*/ 753064 h 861688"/>
              <a:gd name="connsiteX10" fmla="*/ 142922 w 2525033"/>
              <a:gd name="connsiteY10" fmla="*/ 727630 h 861688"/>
              <a:gd name="connsiteX11" fmla="*/ 1170757 w 2525033"/>
              <a:gd name="connsiteY11" fmla="*/ 727432 h 861688"/>
              <a:gd name="connsiteX12" fmla="*/ 1149533 w 2525033"/>
              <a:gd name="connsiteY12" fmla="*/ 765085 h 861688"/>
              <a:gd name="connsiteX13" fmla="*/ 1180276 w 2525033"/>
              <a:gd name="connsiteY13" fmla="*/ 740248 h 861688"/>
              <a:gd name="connsiteX14" fmla="*/ 1170757 w 2525033"/>
              <a:gd name="connsiteY14" fmla="*/ 727432 h 861688"/>
              <a:gd name="connsiteX15" fmla="*/ 874095 w 2525033"/>
              <a:gd name="connsiteY15" fmla="*/ 727432 h 861688"/>
              <a:gd name="connsiteX16" fmla="*/ 852871 w 2525033"/>
              <a:gd name="connsiteY16" fmla="*/ 765085 h 861688"/>
              <a:gd name="connsiteX17" fmla="*/ 883614 w 2525033"/>
              <a:gd name="connsiteY17" fmla="*/ 740248 h 861688"/>
              <a:gd name="connsiteX18" fmla="*/ 874095 w 2525033"/>
              <a:gd name="connsiteY18" fmla="*/ 727432 h 861688"/>
              <a:gd name="connsiteX19" fmla="*/ 1111182 w 2525033"/>
              <a:gd name="connsiteY19" fmla="*/ 717186 h 861688"/>
              <a:gd name="connsiteX20" fmla="*/ 1120101 w 2525033"/>
              <a:gd name="connsiteY20" fmla="*/ 718366 h 861688"/>
              <a:gd name="connsiteX21" fmla="*/ 1111182 w 2525033"/>
              <a:gd name="connsiteY21" fmla="*/ 776323 h 861688"/>
              <a:gd name="connsiteX22" fmla="*/ 1109595 w 2525033"/>
              <a:gd name="connsiteY22" fmla="*/ 797422 h 861688"/>
              <a:gd name="connsiteX23" fmla="*/ 1117528 w 2525033"/>
              <a:gd name="connsiteY23" fmla="*/ 808661 h 861688"/>
              <a:gd name="connsiteX24" fmla="*/ 1117528 w 2525033"/>
              <a:gd name="connsiteY24" fmla="*/ 812014 h 861688"/>
              <a:gd name="connsiteX25" fmla="*/ 1102662 w 2525033"/>
              <a:gd name="connsiteY25" fmla="*/ 814771 h 861688"/>
              <a:gd name="connsiteX26" fmla="*/ 1093143 w 2525033"/>
              <a:gd name="connsiteY26" fmla="*/ 805705 h 861688"/>
              <a:gd name="connsiteX27" fmla="*/ 1095917 w 2525033"/>
              <a:gd name="connsiteY27" fmla="*/ 779676 h 861688"/>
              <a:gd name="connsiteX28" fmla="*/ 1102263 w 2525033"/>
              <a:gd name="connsiteY28" fmla="*/ 739651 h 861688"/>
              <a:gd name="connsiteX29" fmla="*/ 1103249 w 2525033"/>
              <a:gd name="connsiteY29" fmla="*/ 728028 h 861688"/>
              <a:gd name="connsiteX30" fmla="*/ 1091357 w 2525033"/>
              <a:gd name="connsiteY30" fmla="*/ 724277 h 861688"/>
              <a:gd name="connsiteX31" fmla="*/ 1091357 w 2525033"/>
              <a:gd name="connsiteY31" fmla="*/ 720539 h 861688"/>
              <a:gd name="connsiteX32" fmla="*/ 1111182 w 2525033"/>
              <a:gd name="connsiteY32" fmla="*/ 717186 h 861688"/>
              <a:gd name="connsiteX33" fmla="*/ 799230 w 2525033"/>
              <a:gd name="connsiteY33" fmla="*/ 717186 h 861688"/>
              <a:gd name="connsiteX34" fmla="*/ 807562 w 2525033"/>
              <a:gd name="connsiteY34" fmla="*/ 718564 h 861688"/>
              <a:gd name="connsiteX35" fmla="*/ 801603 w 2525033"/>
              <a:gd name="connsiteY35" fmla="*/ 747152 h 861688"/>
              <a:gd name="connsiteX36" fmla="*/ 801803 w 2525033"/>
              <a:gd name="connsiteY36" fmla="*/ 747152 h 861688"/>
              <a:gd name="connsiteX37" fmla="*/ 812321 w 2525033"/>
              <a:gd name="connsiteY37" fmla="*/ 729803 h 861688"/>
              <a:gd name="connsiteX38" fmla="*/ 828973 w 2525033"/>
              <a:gd name="connsiteY38" fmla="*/ 717385 h 861688"/>
              <a:gd name="connsiteX39" fmla="*/ 835519 w 2525033"/>
              <a:gd name="connsiteY39" fmla="*/ 724674 h 861688"/>
              <a:gd name="connsiteX40" fmla="*/ 833333 w 2525033"/>
              <a:gd name="connsiteY40" fmla="*/ 734932 h 861688"/>
              <a:gd name="connsiteX41" fmla="*/ 827187 w 2525033"/>
              <a:gd name="connsiteY41" fmla="*/ 734137 h 861688"/>
              <a:gd name="connsiteX42" fmla="*/ 800417 w 2525033"/>
              <a:gd name="connsiteY42" fmla="*/ 784209 h 861688"/>
              <a:gd name="connsiteX43" fmla="*/ 798830 w 2525033"/>
              <a:gd name="connsiteY43" fmla="*/ 812995 h 861688"/>
              <a:gd name="connsiteX44" fmla="*/ 782378 w 2525033"/>
              <a:gd name="connsiteY44" fmla="*/ 812995 h 861688"/>
              <a:gd name="connsiteX45" fmla="*/ 792084 w 2525033"/>
              <a:gd name="connsiteY45" fmla="*/ 728027 h 861688"/>
              <a:gd name="connsiteX46" fmla="*/ 779992 w 2525033"/>
              <a:gd name="connsiteY46" fmla="*/ 724277 h 861688"/>
              <a:gd name="connsiteX47" fmla="*/ 779992 w 2525033"/>
              <a:gd name="connsiteY47" fmla="*/ 720539 h 861688"/>
              <a:gd name="connsiteX48" fmla="*/ 799230 w 2525033"/>
              <a:gd name="connsiteY48" fmla="*/ 717186 h 861688"/>
              <a:gd name="connsiteX49" fmla="*/ 609800 w 2525033"/>
              <a:gd name="connsiteY49" fmla="*/ 717186 h 861688"/>
              <a:gd name="connsiteX50" fmla="*/ 618732 w 2525033"/>
              <a:gd name="connsiteY50" fmla="*/ 718366 h 861688"/>
              <a:gd name="connsiteX51" fmla="*/ 606040 w 2525033"/>
              <a:gd name="connsiteY51" fmla="*/ 824817 h 861688"/>
              <a:gd name="connsiteX52" fmla="*/ 578470 w 2525033"/>
              <a:gd name="connsiteY52" fmla="*/ 861688 h 861688"/>
              <a:gd name="connsiteX53" fmla="*/ 564791 w 2525033"/>
              <a:gd name="connsiteY53" fmla="*/ 856360 h 861688"/>
              <a:gd name="connsiteX54" fmla="*/ 564791 w 2525033"/>
              <a:gd name="connsiteY54" fmla="*/ 852821 h 861688"/>
              <a:gd name="connsiteX55" fmla="*/ 590762 w 2525033"/>
              <a:gd name="connsiteY55" fmla="*/ 825612 h 861688"/>
              <a:gd name="connsiteX56" fmla="*/ 601668 w 2525033"/>
              <a:gd name="connsiteY56" fmla="*/ 739850 h 861688"/>
              <a:gd name="connsiteX57" fmla="*/ 602267 w 2525033"/>
              <a:gd name="connsiteY57" fmla="*/ 728028 h 861688"/>
              <a:gd name="connsiteX58" fmla="*/ 590175 w 2525033"/>
              <a:gd name="connsiteY58" fmla="*/ 724277 h 861688"/>
              <a:gd name="connsiteX59" fmla="*/ 590175 w 2525033"/>
              <a:gd name="connsiteY59" fmla="*/ 720539 h 861688"/>
              <a:gd name="connsiteX60" fmla="*/ 609800 w 2525033"/>
              <a:gd name="connsiteY60" fmla="*/ 717186 h 861688"/>
              <a:gd name="connsiteX61" fmla="*/ 568064 w 2525033"/>
              <a:gd name="connsiteY61" fmla="*/ 717186 h 861688"/>
              <a:gd name="connsiteX62" fmla="*/ 576996 w 2525033"/>
              <a:gd name="connsiteY62" fmla="*/ 718366 h 861688"/>
              <a:gd name="connsiteX63" fmla="*/ 568064 w 2525033"/>
              <a:gd name="connsiteY63" fmla="*/ 776323 h 861688"/>
              <a:gd name="connsiteX64" fmla="*/ 566477 w 2525033"/>
              <a:gd name="connsiteY64" fmla="*/ 797422 h 861688"/>
              <a:gd name="connsiteX65" fmla="*/ 574410 w 2525033"/>
              <a:gd name="connsiteY65" fmla="*/ 808661 h 861688"/>
              <a:gd name="connsiteX66" fmla="*/ 574410 w 2525033"/>
              <a:gd name="connsiteY66" fmla="*/ 812014 h 861688"/>
              <a:gd name="connsiteX67" fmla="*/ 559532 w 2525033"/>
              <a:gd name="connsiteY67" fmla="*/ 814771 h 861688"/>
              <a:gd name="connsiteX68" fmla="*/ 550013 w 2525033"/>
              <a:gd name="connsiteY68" fmla="*/ 805705 h 861688"/>
              <a:gd name="connsiteX69" fmla="*/ 552799 w 2525033"/>
              <a:gd name="connsiteY69" fmla="*/ 779676 h 861688"/>
              <a:gd name="connsiteX70" fmla="*/ 559145 w 2525033"/>
              <a:gd name="connsiteY70" fmla="*/ 739651 h 861688"/>
              <a:gd name="connsiteX71" fmla="*/ 560131 w 2525033"/>
              <a:gd name="connsiteY71" fmla="*/ 728028 h 861688"/>
              <a:gd name="connsiteX72" fmla="*/ 548239 w 2525033"/>
              <a:gd name="connsiteY72" fmla="*/ 724277 h 861688"/>
              <a:gd name="connsiteX73" fmla="*/ 548239 w 2525033"/>
              <a:gd name="connsiteY73" fmla="*/ 720539 h 861688"/>
              <a:gd name="connsiteX74" fmla="*/ 568064 w 2525033"/>
              <a:gd name="connsiteY74" fmla="*/ 717186 h 861688"/>
              <a:gd name="connsiteX75" fmla="*/ 504380 w 2525033"/>
              <a:gd name="connsiteY75" fmla="*/ 717186 h 861688"/>
              <a:gd name="connsiteX76" fmla="*/ 512712 w 2525033"/>
              <a:gd name="connsiteY76" fmla="*/ 718564 h 861688"/>
              <a:gd name="connsiteX77" fmla="*/ 506766 w 2525033"/>
              <a:gd name="connsiteY77" fmla="*/ 747152 h 861688"/>
              <a:gd name="connsiteX78" fmla="*/ 506953 w 2525033"/>
              <a:gd name="connsiteY78" fmla="*/ 747152 h 861688"/>
              <a:gd name="connsiteX79" fmla="*/ 517471 w 2525033"/>
              <a:gd name="connsiteY79" fmla="*/ 729803 h 861688"/>
              <a:gd name="connsiteX80" fmla="*/ 534123 w 2525033"/>
              <a:gd name="connsiteY80" fmla="*/ 717385 h 861688"/>
              <a:gd name="connsiteX81" fmla="*/ 540669 w 2525033"/>
              <a:gd name="connsiteY81" fmla="*/ 724674 h 861688"/>
              <a:gd name="connsiteX82" fmla="*/ 538496 w 2525033"/>
              <a:gd name="connsiteY82" fmla="*/ 734932 h 861688"/>
              <a:gd name="connsiteX83" fmla="*/ 532337 w 2525033"/>
              <a:gd name="connsiteY83" fmla="*/ 734137 h 861688"/>
              <a:gd name="connsiteX84" fmla="*/ 505567 w 2525033"/>
              <a:gd name="connsiteY84" fmla="*/ 784209 h 861688"/>
              <a:gd name="connsiteX85" fmla="*/ 503980 w 2525033"/>
              <a:gd name="connsiteY85" fmla="*/ 812995 h 861688"/>
              <a:gd name="connsiteX86" fmla="*/ 487528 w 2525033"/>
              <a:gd name="connsiteY86" fmla="*/ 812995 h 861688"/>
              <a:gd name="connsiteX87" fmla="*/ 497247 w 2525033"/>
              <a:gd name="connsiteY87" fmla="*/ 728027 h 861688"/>
              <a:gd name="connsiteX88" fmla="*/ 485142 w 2525033"/>
              <a:gd name="connsiteY88" fmla="*/ 724277 h 861688"/>
              <a:gd name="connsiteX89" fmla="*/ 485142 w 2525033"/>
              <a:gd name="connsiteY89" fmla="*/ 720539 h 861688"/>
              <a:gd name="connsiteX90" fmla="*/ 504380 w 2525033"/>
              <a:gd name="connsiteY90" fmla="*/ 717186 h 861688"/>
              <a:gd name="connsiteX91" fmla="*/ 296062 w 2525033"/>
              <a:gd name="connsiteY91" fmla="*/ 717186 h 861688"/>
              <a:gd name="connsiteX92" fmla="*/ 304994 w 2525033"/>
              <a:gd name="connsiteY92" fmla="*/ 718366 h 861688"/>
              <a:gd name="connsiteX93" fmla="*/ 296062 w 2525033"/>
              <a:gd name="connsiteY93" fmla="*/ 776323 h 861688"/>
              <a:gd name="connsiteX94" fmla="*/ 294475 w 2525033"/>
              <a:gd name="connsiteY94" fmla="*/ 797422 h 861688"/>
              <a:gd name="connsiteX95" fmla="*/ 302408 w 2525033"/>
              <a:gd name="connsiteY95" fmla="*/ 808661 h 861688"/>
              <a:gd name="connsiteX96" fmla="*/ 302408 w 2525033"/>
              <a:gd name="connsiteY96" fmla="*/ 812014 h 861688"/>
              <a:gd name="connsiteX97" fmla="*/ 287530 w 2525033"/>
              <a:gd name="connsiteY97" fmla="*/ 814771 h 861688"/>
              <a:gd name="connsiteX98" fmla="*/ 278011 w 2525033"/>
              <a:gd name="connsiteY98" fmla="*/ 805705 h 861688"/>
              <a:gd name="connsiteX99" fmla="*/ 280797 w 2525033"/>
              <a:gd name="connsiteY99" fmla="*/ 779676 h 861688"/>
              <a:gd name="connsiteX100" fmla="*/ 287143 w 2525033"/>
              <a:gd name="connsiteY100" fmla="*/ 739651 h 861688"/>
              <a:gd name="connsiteX101" fmla="*/ 288129 w 2525033"/>
              <a:gd name="connsiteY101" fmla="*/ 728028 h 861688"/>
              <a:gd name="connsiteX102" fmla="*/ 276237 w 2525033"/>
              <a:gd name="connsiteY102" fmla="*/ 724277 h 861688"/>
              <a:gd name="connsiteX103" fmla="*/ 276237 w 2525033"/>
              <a:gd name="connsiteY103" fmla="*/ 720539 h 861688"/>
              <a:gd name="connsiteX104" fmla="*/ 296062 w 2525033"/>
              <a:gd name="connsiteY104" fmla="*/ 717186 h 861688"/>
              <a:gd name="connsiteX105" fmla="*/ 999914 w 2525033"/>
              <a:gd name="connsiteY105" fmla="*/ 716988 h 861688"/>
              <a:gd name="connsiteX106" fmla="*/ 1021926 w 2525033"/>
              <a:gd name="connsiteY106" fmla="*/ 720142 h 861688"/>
              <a:gd name="connsiteX107" fmla="*/ 1014980 w 2525033"/>
              <a:gd name="connsiteY107" fmla="*/ 754641 h 861688"/>
              <a:gd name="connsiteX108" fmla="*/ 1010420 w 2525033"/>
              <a:gd name="connsiteY108" fmla="*/ 791710 h 861688"/>
              <a:gd name="connsiteX109" fmla="*/ 1019939 w 2525033"/>
              <a:gd name="connsiteY109" fmla="*/ 807668 h 861688"/>
              <a:gd name="connsiteX110" fmla="*/ 1019939 w 2525033"/>
              <a:gd name="connsiteY110" fmla="*/ 811816 h 861688"/>
              <a:gd name="connsiteX111" fmla="*/ 1002288 w 2525033"/>
              <a:gd name="connsiteY111" fmla="*/ 814771 h 861688"/>
              <a:gd name="connsiteX112" fmla="*/ 993956 w 2525033"/>
              <a:gd name="connsiteY112" fmla="*/ 813393 h 861688"/>
              <a:gd name="connsiteX113" fmla="*/ 998528 w 2525033"/>
              <a:gd name="connsiteY113" fmla="*/ 784011 h 861688"/>
              <a:gd name="connsiteX114" fmla="*/ 998328 w 2525033"/>
              <a:gd name="connsiteY114" fmla="*/ 784011 h 861688"/>
              <a:gd name="connsiteX115" fmla="*/ 967585 w 2525033"/>
              <a:gd name="connsiteY115" fmla="*/ 815752 h 861688"/>
              <a:gd name="connsiteX116" fmla="*/ 949534 w 2525033"/>
              <a:gd name="connsiteY116" fmla="*/ 781055 h 861688"/>
              <a:gd name="connsiteX117" fmla="*/ 999914 w 2525033"/>
              <a:gd name="connsiteY117" fmla="*/ 716988 h 861688"/>
              <a:gd name="connsiteX118" fmla="*/ 375974 w 2525033"/>
              <a:gd name="connsiteY118" fmla="*/ 716789 h 861688"/>
              <a:gd name="connsiteX119" fmla="*/ 391639 w 2525033"/>
              <a:gd name="connsiteY119" fmla="*/ 734932 h 861688"/>
              <a:gd name="connsiteX120" fmla="*/ 388666 w 2525033"/>
              <a:gd name="connsiteY120" fmla="*/ 759769 h 861688"/>
              <a:gd name="connsiteX121" fmla="*/ 385093 w 2525033"/>
              <a:gd name="connsiteY121" fmla="*/ 781055 h 861688"/>
              <a:gd name="connsiteX122" fmla="*/ 383506 w 2525033"/>
              <a:gd name="connsiteY122" fmla="*/ 797422 h 861688"/>
              <a:gd name="connsiteX123" fmla="*/ 392825 w 2525033"/>
              <a:gd name="connsiteY123" fmla="*/ 807668 h 861688"/>
              <a:gd name="connsiteX124" fmla="*/ 392825 w 2525033"/>
              <a:gd name="connsiteY124" fmla="*/ 811021 h 861688"/>
              <a:gd name="connsiteX125" fmla="*/ 376960 w 2525033"/>
              <a:gd name="connsiteY125" fmla="*/ 814771 h 861688"/>
              <a:gd name="connsiteX126" fmla="*/ 367242 w 2525033"/>
              <a:gd name="connsiteY126" fmla="*/ 805705 h 861688"/>
              <a:gd name="connsiteX127" fmla="*/ 369628 w 2525033"/>
              <a:gd name="connsiteY127" fmla="*/ 784805 h 861688"/>
              <a:gd name="connsiteX128" fmla="*/ 373400 w 2525033"/>
              <a:gd name="connsiteY128" fmla="*/ 762129 h 861688"/>
              <a:gd name="connsiteX129" fmla="*/ 375374 w 2525033"/>
              <a:gd name="connsiteY129" fmla="*/ 742222 h 861688"/>
              <a:gd name="connsiteX130" fmla="*/ 366655 w 2525033"/>
              <a:gd name="connsiteY130" fmla="*/ 730387 h 861688"/>
              <a:gd name="connsiteX131" fmla="*/ 338885 w 2525033"/>
              <a:gd name="connsiteY131" fmla="*/ 779676 h 861688"/>
              <a:gd name="connsiteX132" fmla="*/ 337698 w 2525033"/>
              <a:gd name="connsiteY132" fmla="*/ 812995 h 861688"/>
              <a:gd name="connsiteX133" fmla="*/ 320846 w 2525033"/>
              <a:gd name="connsiteY133" fmla="*/ 812995 h 861688"/>
              <a:gd name="connsiteX134" fmla="*/ 330752 w 2525033"/>
              <a:gd name="connsiteY134" fmla="*/ 728028 h 861688"/>
              <a:gd name="connsiteX135" fmla="*/ 318660 w 2525033"/>
              <a:gd name="connsiteY135" fmla="*/ 724277 h 861688"/>
              <a:gd name="connsiteX136" fmla="*/ 318660 w 2525033"/>
              <a:gd name="connsiteY136" fmla="*/ 720539 h 861688"/>
              <a:gd name="connsiteX137" fmla="*/ 338298 w 2525033"/>
              <a:gd name="connsiteY137" fmla="*/ 717186 h 861688"/>
              <a:gd name="connsiteX138" fmla="*/ 346417 w 2525033"/>
              <a:gd name="connsiteY138" fmla="*/ 718565 h 861688"/>
              <a:gd name="connsiteX139" fmla="*/ 340071 w 2525033"/>
              <a:gd name="connsiteY139" fmla="*/ 748729 h 861688"/>
              <a:gd name="connsiteX140" fmla="*/ 340271 w 2525033"/>
              <a:gd name="connsiteY140" fmla="*/ 748729 h 861688"/>
              <a:gd name="connsiteX141" fmla="*/ 375974 w 2525033"/>
              <a:gd name="connsiteY141" fmla="*/ 716789 h 861688"/>
              <a:gd name="connsiteX142" fmla="*/ 244183 w 2525033"/>
              <a:gd name="connsiteY142" fmla="*/ 716789 h 861688"/>
              <a:gd name="connsiteX143" fmla="*/ 259848 w 2525033"/>
              <a:gd name="connsiteY143" fmla="*/ 734932 h 861688"/>
              <a:gd name="connsiteX144" fmla="*/ 256875 w 2525033"/>
              <a:gd name="connsiteY144" fmla="*/ 759769 h 861688"/>
              <a:gd name="connsiteX145" fmla="*/ 253302 w 2525033"/>
              <a:gd name="connsiteY145" fmla="*/ 781055 h 861688"/>
              <a:gd name="connsiteX146" fmla="*/ 251715 w 2525033"/>
              <a:gd name="connsiteY146" fmla="*/ 797422 h 861688"/>
              <a:gd name="connsiteX147" fmla="*/ 261034 w 2525033"/>
              <a:gd name="connsiteY147" fmla="*/ 807668 h 861688"/>
              <a:gd name="connsiteX148" fmla="*/ 261034 w 2525033"/>
              <a:gd name="connsiteY148" fmla="*/ 811021 h 861688"/>
              <a:gd name="connsiteX149" fmla="*/ 245169 w 2525033"/>
              <a:gd name="connsiteY149" fmla="*/ 814771 h 861688"/>
              <a:gd name="connsiteX150" fmla="*/ 235451 w 2525033"/>
              <a:gd name="connsiteY150" fmla="*/ 805705 h 861688"/>
              <a:gd name="connsiteX151" fmla="*/ 237837 w 2525033"/>
              <a:gd name="connsiteY151" fmla="*/ 784805 h 861688"/>
              <a:gd name="connsiteX152" fmla="*/ 241609 w 2525033"/>
              <a:gd name="connsiteY152" fmla="*/ 762129 h 861688"/>
              <a:gd name="connsiteX153" fmla="*/ 243583 w 2525033"/>
              <a:gd name="connsiteY153" fmla="*/ 742222 h 861688"/>
              <a:gd name="connsiteX154" fmla="*/ 234864 w 2525033"/>
              <a:gd name="connsiteY154" fmla="*/ 730387 h 861688"/>
              <a:gd name="connsiteX155" fmla="*/ 207094 w 2525033"/>
              <a:gd name="connsiteY155" fmla="*/ 779676 h 861688"/>
              <a:gd name="connsiteX156" fmla="*/ 205907 w 2525033"/>
              <a:gd name="connsiteY156" fmla="*/ 812995 h 861688"/>
              <a:gd name="connsiteX157" fmla="*/ 189055 w 2525033"/>
              <a:gd name="connsiteY157" fmla="*/ 812995 h 861688"/>
              <a:gd name="connsiteX158" fmla="*/ 198961 w 2525033"/>
              <a:gd name="connsiteY158" fmla="*/ 728028 h 861688"/>
              <a:gd name="connsiteX159" fmla="*/ 186869 w 2525033"/>
              <a:gd name="connsiteY159" fmla="*/ 724277 h 861688"/>
              <a:gd name="connsiteX160" fmla="*/ 186869 w 2525033"/>
              <a:gd name="connsiteY160" fmla="*/ 720539 h 861688"/>
              <a:gd name="connsiteX161" fmla="*/ 206507 w 2525033"/>
              <a:gd name="connsiteY161" fmla="*/ 717186 h 861688"/>
              <a:gd name="connsiteX162" fmla="*/ 214626 w 2525033"/>
              <a:gd name="connsiteY162" fmla="*/ 718565 h 861688"/>
              <a:gd name="connsiteX163" fmla="*/ 208280 w 2525033"/>
              <a:gd name="connsiteY163" fmla="*/ 748729 h 861688"/>
              <a:gd name="connsiteX164" fmla="*/ 208480 w 2525033"/>
              <a:gd name="connsiteY164" fmla="*/ 748729 h 861688"/>
              <a:gd name="connsiteX165" fmla="*/ 244183 w 2525033"/>
              <a:gd name="connsiteY165" fmla="*/ 716789 h 861688"/>
              <a:gd name="connsiteX166" fmla="*/ 1239188 w 2525033"/>
              <a:gd name="connsiteY166" fmla="*/ 716590 h 861688"/>
              <a:gd name="connsiteX167" fmla="*/ 1260811 w 2525033"/>
              <a:gd name="connsiteY167" fmla="*/ 727233 h 861688"/>
              <a:gd name="connsiteX168" fmla="*/ 1257239 w 2525033"/>
              <a:gd name="connsiteY168" fmla="*/ 737490 h 861688"/>
              <a:gd name="connsiteX169" fmla="*/ 1235627 w 2525033"/>
              <a:gd name="connsiteY169" fmla="*/ 727829 h 861688"/>
              <a:gd name="connsiteX170" fmla="*/ 1222336 w 2525033"/>
              <a:gd name="connsiteY170" fmla="*/ 738869 h 861688"/>
              <a:gd name="connsiteX171" fmla="*/ 1234628 w 2525033"/>
              <a:gd name="connsiteY171" fmla="*/ 756813 h 861688"/>
              <a:gd name="connsiteX172" fmla="*/ 1242161 w 2525033"/>
              <a:gd name="connsiteY172" fmla="*/ 763507 h 861688"/>
              <a:gd name="connsiteX173" fmla="*/ 1254853 w 2525033"/>
              <a:gd name="connsiteY173" fmla="*/ 786382 h 861688"/>
              <a:gd name="connsiteX174" fmla="*/ 1218164 w 2525033"/>
              <a:gd name="connsiteY174" fmla="*/ 815553 h 861688"/>
              <a:gd name="connsiteX175" fmla="*/ 1200125 w 2525033"/>
              <a:gd name="connsiteY175" fmla="*/ 804327 h 861688"/>
              <a:gd name="connsiteX176" fmla="*/ 1203098 w 2525033"/>
              <a:gd name="connsiteY176" fmla="*/ 796044 h 861688"/>
              <a:gd name="connsiteX177" fmla="*/ 1222536 w 2525033"/>
              <a:gd name="connsiteY177" fmla="*/ 804327 h 861688"/>
              <a:gd name="connsiteX178" fmla="*/ 1239388 w 2525033"/>
              <a:gd name="connsiteY178" fmla="*/ 790716 h 861688"/>
              <a:gd name="connsiteX179" fmla="*/ 1227095 w 2525033"/>
              <a:gd name="connsiteY179" fmla="*/ 771194 h 861688"/>
              <a:gd name="connsiteX180" fmla="*/ 1220150 w 2525033"/>
              <a:gd name="connsiteY180" fmla="*/ 764886 h 861688"/>
              <a:gd name="connsiteX181" fmla="*/ 1208457 w 2525033"/>
              <a:gd name="connsiteY181" fmla="*/ 742619 h 861688"/>
              <a:gd name="connsiteX182" fmla="*/ 1239188 w 2525033"/>
              <a:gd name="connsiteY182" fmla="*/ 716590 h 861688"/>
              <a:gd name="connsiteX183" fmla="*/ 747463 w 2525033"/>
              <a:gd name="connsiteY183" fmla="*/ 716590 h 861688"/>
              <a:gd name="connsiteX184" fmla="*/ 769086 w 2525033"/>
              <a:gd name="connsiteY184" fmla="*/ 727233 h 861688"/>
              <a:gd name="connsiteX185" fmla="*/ 765514 w 2525033"/>
              <a:gd name="connsiteY185" fmla="*/ 737490 h 861688"/>
              <a:gd name="connsiteX186" fmla="*/ 743890 w 2525033"/>
              <a:gd name="connsiteY186" fmla="*/ 727829 h 861688"/>
              <a:gd name="connsiteX187" fmla="*/ 730611 w 2525033"/>
              <a:gd name="connsiteY187" fmla="*/ 738869 h 861688"/>
              <a:gd name="connsiteX188" fmla="*/ 742903 w 2525033"/>
              <a:gd name="connsiteY188" fmla="*/ 756813 h 861688"/>
              <a:gd name="connsiteX189" fmla="*/ 750436 w 2525033"/>
              <a:gd name="connsiteY189" fmla="*/ 763507 h 861688"/>
              <a:gd name="connsiteX190" fmla="*/ 763128 w 2525033"/>
              <a:gd name="connsiteY190" fmla="*/ 786382 h 861688"/>
              <a:gd name="connsiteX191" fmla="*/ 726451 w 2525033"/>
              <a:gd name="connsiteY191" fmla="*/ 815553 h 861688"/>
              <a:gd name="connsiteX192" fmla="*/ 708400 w 2525033"/>
              <a:gd name="connsiteY192" fmla="*/ 804327 h 861688"/>
              <a:gd name="connsiteX193" fmla="*/ 711373 w 2525033"/>
              <a:gd name="connsiteY193" fmla="*/ 796044 h 861688"/>
              <a:gd name="connsiteX194" fmla="*/ 730811 w 2525033"/>
              <a:gd name="connsiteY194" fmla="*/ 804327 h 861688"/>
              <a:gd name="connsiteX195" fmla="*/ 747663 w 2525033"/>
              <a:gd name="connsiteY195" fmla="*/ 790716 h 861688"/>
              <a:gd name="connsiteX196" fmla="*/ 735370 w 2525033"/>
              <a:gd name="connsiteY196" fmla="*/ 771194 h 861688"/>
              <a:gd name="connsiteX197" fmla="*/ 728425 w 2525033"/>
              <a:gd name="connsiteY197" fmla="*/ 764886 h 861688"/>
              <a:gd name="connsiteX198" fmla="*/ 716732 w 2525033"/>
              <a:gd name="connsiteY198" fmla="*/ 742619 h 861688"/>
              <a:gd name="connsiteX199" fmla="*/ 747463 w 2525033"/>
              <a:gd name="connsiteY199" fmla="*/ 716590 h 861688"/>
              <a:gd name="connsiteX200" fmla="*/ 1174917 w 2525033"/>
              <a:gd name="connsiteY200" fmla="*/ 716392 h 861688"/>
              <a:gd name="connsiteX201" fmla="*/ 1196141 w 2525033"/>
              <a:gd name="connsiteY201" fmla="*/ 736696 h 861688"/>
              <a:gd name="connsiteX202" fmla="*/ 1148733 w 2525033"/>
              <a:gd name="connsiteY202" fmla="*/ 774163 h 861688"/>
              <a:gd name="connsiteX203" fmla="*/ 1166584 w 2525033"/>
              <a:gd name="connsiteY203" fmla="*/ 803731 h 861688"/>
              <a:gd name="connsiteX204" fmla="*/ 1188208 w 2525033"/>
              <a:gd name="connsiteY204" fmla="*/ 793871 h 861688"/>
              <a:gd name="connsiteX205" fmla="*/ 1190182 w 2525033"/>
              <a:gd name="connsiteY205" fmla="*/ 798602 h 861688"/>
              <a:gd name="connsiteX206" fmla="*/ 1161425 w 2525033"/>
              <a:gd name="connsiteY206" fmla="*/ 815951 h 861688"/>
              <a:gd name="connsiteX207" fmla="*/ 1133268 w 2525033"/>
              <a:gd name="connsiteY207" fmla="*/ 781651 h 861688"/>
              <a:gd name="connsiteX208" fmla="*/ 1174917 w 2525033"/>
              <a:gd name="connsiteY208" fmla="*/ 716392 h 861688"/>
              <a:gd name="connsiteX209" fmla="*/ 878255 w 2525033"/>
              <a:gd name="connsiteY209" fmla="*/ 716392 h 861688"/>
              <a:gd name="connsiteX210" fmla="*/ 899479 w 2525033"/>
              <a:gd name="connsiteY210" fmla="*/ 736696 h 861688"/>
              <a:gd name="connsiteX211" fmla="*/ 852071 w 2525033"/>
              <a:gd name="connsiteY211" fmla="*/ 774163 h 861688"/>
              <a:gd name="connsiteX212" fmla="*/ 869922 w 2525033"/>
              <a:gd name="connsiteY212" fmla="*/ 803731 h 861688"/>
              <a:gd name="connsiteX213" fmla="*/ 891546 w 2525033"/>
              <a:gd name="connsiteY213" fmla="*/ 793871 h 861688"/>
              <a:gd name="connsiteX214" fmla="*/ 893520 w 2525033"/>
              <a:gd name="connsiteY214" fmla="*/ 798602 h 861688"/>
              <a:gd name="connsiteX215" fmla="*/ 864763 w 2525033"/>
              <a:gd name="connsiteY215" fmla="*/ 815951 h 861688"/>
              <a:gd name="connsiteX216" fmla="*/ 836606 w 2525033"/>
              <a:gd name="connsiteY216" fmla="*/ 781651 h 861688"/>
              <a:gd name="connsiteX217" fmla="*/ 878255 w 2525033"/>
              <a:gd name="connsiteY217" fmla="*/ 716392 h 861688"/>
              <a:gd name="connsiteX218" fmla="*/ 146882 w 2525033"/>
              <a:gd name="connsiteY218" fmla="*/ 716193 h 861688"/>
              <a:gd name="connsiteX219" fmla="*/ 174452 w 2525033"/>
              <a:gd name="connsiteY219" fmla="*/ 749114 h 861688"/>
              <a:gd name="connsiteX220" fmla="*/ 131816 w 2525033"/>
              <a:gd name="connsiteY220" fmla="*/ 815553 h 861688"/>
              <a:gd name="connsiteX221" fmla="*/ 103453 w 2525033"/>
              <a:gd name="connsiteY221" fmla="*/ 780471 h 861688"/>
              <a:gd name="connsiteX222" fmla="*/ 146882 w 2525033"/>
              <a:gd name="connsiteY222" fmla="*/ 716193 h 861688"/>
              <a:gd name="connsiteX223" fmla="*/ 1062275 w 2525033"/>
              <a:gd name="connsiteY223" fmla="*/ 703774 h 861688"/>
              <a:gd name="connsiteX224" fmla="*/ 1065261 w 2525033"/>
              <a:gd name="connsiteY224" fmla="*/ 703774 h 861688"/>
              <a:gd name="connsiteX225" fmla="*/ 1061888 w 2525033"/>
              <a:gd name="connsiteY225" fmla="*/ 719943 h 861688"/>
              <a:gd name="connsiteX226" fmla="*/ 1067635 w 2525033"/>
              <a:gd name="connsiteY226" fmla="*/ 719943 h 861688"/>
              <a:gd name="connsiteX227" fmla="*/ 1082900 w 2525033"/>
              <a:gd name="connsiteY227" fmla="*/ 718564 h 861688"/>
              <a:gd name="connsiteX228" fmla="*/ 1065648 w 2525033"/>
              <a:gd name="connsiteY228" fmla="*/ 730784 h 861688"/>
              <a:gd name="connsiteX229" fmla="*/ 1060102 w 2525033"/>
              <a:gd name="connsiteY229" fmla="*/ 730784 h 861688"/>
              <a:gd name="connsiteX230" fmla="*/ 1056729 w 2525033"/>
              <a:gd name="connsiteY230" fmla="*/ 751287 h 861688"/>
              <a:gd name="connsiteX231" fmla="*/ 1052757 w 2525033"/>
              <a:gd name="connsiteY231" fmla="*/ 785003 h 861688"/>
              <a:gd name="connsiteX232" fmla="*/ 1068034 w 2525033"/>
              <a:gd name="connsiteY232" fmla="*/ 803730 h 861688"/>
              <a:gd name="connsiteX233" fmla="*/ 1076167 w 2525033"/>
              <a:gd name="connsiteY233" fmla="*/ 802352 h 861688"/>
              <a:gd name="connsiteX234" fmla="*/ 1076167 w 2525033"/>
              <a:gd name="connsiteY234" fmla="*/ 805891 h 861688"/>
              <a:gd name="connsiteX235" fmla="*/ 1057916 w 2525033"/>
              <a:gd name="connsiteY235" fmla="*/ 815354 h 861688"/>
              <a:gd name="connsiteX236" fmla="*/ 1037891 w 2525033"/>
              <a:gd name="connsiteY236" fmla="*/ 791113 h 861688"/>
              <a:gd name="connsiteX237" fmla="*/ 1044037 w 2525033"/>
              <a:gd name="connsiteY237" fmla="*/ 743203 h 861688"/>
              <a:gd name="connsiteX238" fmla="*/ 1046610 w 2525033"/>
              <a:gd name="connsiteY238" fmla="*/ 730586 h 861688"/>
              <a:gd name="connsiteX239" fmla="*/ 1035505 w 2525033"/>
              <a:gd name="connsiteY239" fmla="*/ 730002 h 861688"/>
              <a:gd name="connsiteX240" fmla="*/ 1035505 w 2525033"/>
              <a:gd name="connsiteY240" fmla="*/ 727431 h 861688"/>
              <a:gd name="connsiteX241" fmla="*/ 1062275 w 2525033"/>
              <a:gd name="connsiteY241" fmla="*/ 703774 h 861688"/>
              <a:gd name="connsiteX242" fmla="*/ 31530 w 2525033"/>
              <a:gd name="connsiteY242" fmla="*/ 686426 h 861688"/>
              <a:gd name="connsiteX243" fmla="*/ 46996 w 2525033"/>
              <a:gd name="connsiteY243" fmla="*/ 688400 h 861688"/>
              <a:gd name="connsiteX244" fmla="*/ 46996 w 2525033"/>
              <a:gd name="connsiteY244" fmla="*/ 691753 h 861688"/>
              <a:gd name="connsiteX245" fmla="*/ 39663 w 2525033"/>
              <a:gd name="connsiteY245" fmla="*/ 700235 h 861688"/>
              <a:gd name="connsiteX246" fmla="*/ 27364 w 2525033"/>
              <a:gd name="connsiteY246" fmla="*/ 804513 h 861688"/>
              <a:gd name="connsiteX247" fmla="*/ 38470 w 2525033"/>
              <a:gd name="connsiteY247" fmla="*/ 807667 h 861688"/>
              <a:gd name="connsiteX248" fmla="*/ 38470 w 2525033"/>
              <a:gd name="connsiteY248" fmla="*/ 811616 h 861688"/>
              <a:gd name="connsiteX249" fmla="*/ 20425 w 2525033"/>
              <a:gd name="connsiteY249" fmla="*/ 814572 h 861688"/>
              <a:gd name="connsiteX250" fmla="*/ 4760 w 2525033"/>
              <a:gd name="connsiteY250" fmla="*/ 812598 h 861688"/>
              <a:gd name="connsiteX251" fmla="*/ 4760 w 2525033"/>
              <a:gd name="connsiteY251" fmla="*/ 809245 h 861688"/>
              <a:gd name="connsiteX252" fmla="*/ 12293 w 2525033"/>
              <a:gd name="connsiteY252" fmla="*/ 800576 h 861688"/>
              <a:gd name="connsiteX253" fmla="*/ 24391 w 2525033"/>
              <a:gd name="connsiteY253" fmla="*/ 696485 h 861688"/>
              <a:gd name="connsiteX254" fmla="*/ 13286 w 2525033"/>
              <a:gd name="connsiteY254" fmla="*/ 693330 h 861688"/>
              <a:gd name="connsiteX255" fmla="*/ 13286 w 2525033"/>
              <a:gd name="connsiteY255" fmla="*/ 689381 h 861688"/>
              <a:gd name="connsiteX256" fmla="*/ 31530 w 2525033"/>
              <a:gd name="connsiteY256" fmla="*/ 686426 h 861688"/>
              <a:gd name="connsiteX257" fmla="*/ 82892 w 2525033"/>
              <a:gd name="connsiteY257" fmla="*/ 685842 h 861688"/>
              <a:gd name="connsiteX258" fmla="*/ 92610 w 2525033"/>
              <a:gd name="connsiteY258" fmla="*/ 694510 h 861688"/>
              <a:gd name="connsiteX259" fmla="*/ 66433 w 2525033"/>
              <a:gd name="connsiteY259" fmla="*/ 734932 h 861688"/>
              <a:gd name="connsiteX260" fmla="*/ 51955 w 2525033"/>
              <a:gd name="connsiteY260" fmla="*/ 747152 h 861688"/>
              <a:gd name="connsiteX261" fmla="*/ 70993 w 2525033"/>
              <a:gd name="connsiteY261" fmla="*/ 781452 h 861688"/>
              <a:gd name="connsiteX262" fmla="*/ 96377 w 2525033"/>
              <a:gd name="connsiteY262" fmla="*/ 806686 h 861688"/>
              <a:gd name="connsiteX263" fmla="*/ 96377 w 2525033"/>
              <a:gd name="connsiteY263" fmla="*/ 810822 h 861688"/>
              <a:gd name="connsiteX264" fmla="*/ 81898 w 2525033"/>
              <a:gd name="connsiteY264" fmla="*/ 815168 h 861688"/>
              <a:gd name="connsiteX265" fmla="*/ 56914 w 2525033"/>
              <a:gd name="connsiteY265" fmla="*/ 789139 h 861688"/>
              <a:gd name="connsiteX266" fmla="*/ 36090 w 2525033"/>
              <a:gd name="connsiteY266" fmla="*/ 749313 h 861688"/>
              <a:gd name="connsiteX267" fmla="*/ 36290 w 2525033"/>
              <a:gd name="connsiteY267" fmla="*/ 748332 h 861688"/>
              <a:gd name="connsiteX268" fmla="*/ 54141 w 2525033"/>
              <a:gd name="connsiteY268" fmla="*/ 732560 h 861688"/>
              <a:gd name="connsiteX269" fmla="*/ 76352 w 2525033"/>
              <a:gd name="connsiteY269" fmla="*/ 699440 h 861688"/>
              <a:gd name="connsiteX270" fmla="*/ 69207 w 2525033"/>
              <a:gd name="connsiteY270" fmla="*/ 691753 h 861688"/>
              <a:gd name="connsiteX271" fmla="*/ 69207 w 2525033"/>
              <a:gd name="connsiteY271" fmla="*/ 688798 h 861688"/>
              <a:gd name="connsiteX272" fmla="*/ 82892 w 2525033"/>
              <a:gd name="connsiteY272" fmla="*/ 685842 h 861688"/>
              <a:gd name="connsiteX273" fmla="*/ 1116541 w 2525033"/>
              <a:gd name="connsiteY273" fmla="*/ 676379 h 861688"/>
              <a:gd name="connsiteX274" fmla="*/ 1125660 w 2525033"/>
              <a:gd name="connsiteY274" fmla="*/ 685842 h 861688"/>
              <a:gd name="connsiteX275" fmla="*/ 1114555 w 2525033"/>
              <a:gd name="connsiteY275" fmla="*/ 698062 h 861688"/>
              <a:gd name="connsiteX276" fmla="*/ 1105436 w 2525033"/>
              <a:gd name="connsiteY276" fmla="*/ 688599 h 861688"/>
              <a:gd name="connsiteX277" fmla="*/ 1116541 w 2525033"/>
              <a:gd name="connsiteY277" fmla="*/ 676379 h 861688"/>
              <a:gd name="connsiteX278" fmla="*/ 615159 w 2525033"/>
              <a:gd name="connsiteY278" fmla="*/ 676379 h 861688"/>
              <a:gd name="connsiteX279" fmla="*/ 624278 w 2525033"/>
              <a:gd name="connsiteY279" fmla="*/ 685842 h 861688"/>
              <a:gd name="connsiteX280" fmla="*/ 613173 w 2525033"/>
              <a:gd name="connsiteY280" fmla="*/ 698062 h 861688"/>
              <a:gd name="connsiteX281" fmla="*/ 604054 w 2525033"/>
              <a:gd name="connsiteY281" fmla="*/ 688599 h 861688"/>
              <a:gd name="connsiteX282" fmla="*/ 615159 w 2525033"/>
              <a:gd name="connsiteY282" fmla="*/ 676379 h 861688"/>
              <a:gd name="connsiteX283" fmla="*/ 573423 w 2525033"/>
              <a:gd name="connsiteY283" fmla="*/ 676379 h 861688"/>
              <a:gd name="connsiteX284" fmla="*/ 582542 w 2525033"/>
              <a:gd name="connsiteY284" fmla="*/ 685842 h 861688"/>
              <a:gd name="connsiteX285" fmla="*/ 571437 w 2525033"/>
              <a:gd name="connsiteY285" fmla="*/ 698062 h 861688"/>
              <a:gd name="connsiteX286" fmla="*/ 562318 w 2525033"/>
              <a:gd name="connsiteY286" fmla="*/ 688599 h 861688"/>
              <a:gd name="connsiteX287" fmla="*/ 573423 w 2525033"/>
              <a:gd name="connsiteY287" fmla="*/ 676379 h 861688"/>
              <a:gd name="connsiteX288" fmla="*/ 301421 w 2525033"/>
              <a:gd name="connsiteY288" fmla="*/ 676379 h 861688"/>
              <a:gd name="connsiteX289" fmla="*/ 310540 w 2525033"/>
              <a:gd name="connsiteY289" fmla="*/ 685842 h 861688"/>
              <a:gd name="connsiteX290" fmla="*/ 299435 w 2525033"/>
              <a:gd name="connsiteY290" fmla="*/ 698062 h 861688"/>
              <a:gd name="connsiteX291" fmla="*/ 290316 w 2525033"/>
              <a:gd name="connsiteY291" fmla="*/ 688599 h 861688"/>
              <a:gd name="connsiteX292" fmla="*/ 301421 w 2525033"/>
              <a:gd name="connsiteY292" fmla="*/ 676379 h 861688"/>
              <a:gd name="connsiteX293" fmla="*/ 933795 w 2525033"/>
              <a:gd name="connsiteY293" fmla="*/ 671250 h 861688"/>
              <a:gd name="connsiteX294" fmla="*/ 942926 w 2525033"/>
              <a:gd name="connsiteY294" fmla="*/ 672430 h 861688"/>
              <a:gd name="connsiteX295" fmla="*/ 928048 w 2525033"/>
              <a:gd name="connsiteY295" fmla="*/ 775739 h 861688"/>
              <a:gd name="connsiteX296" fmla="*/ 926462 w 2525033"/>
              <a:gd name="connsiteY296" fmla="*/ 797422 h 861688"/>
              <a:gd name="connsiteX297" fmla="*/ 935381 w 2525033"/>
              <a:gd name="connsiteY297" fmla="*/ 808661 h 861688"/>
              <a:gd name="connsiteX298" fmla="*/ 935381 w 2525033"/>
              <a:gd name="connsiteY298" fmla="*/ 812014 h 861688"/>
              <a:gd name="connsiteX299" fmla="*/ 920116 w 2525033"/>
              <a:gd name="connsiteY299" fmla="*/ 814771 h 861688"/>
              <a:gd name="connsiteX300" fmla="*/ 910197 w 2525033"/>
              <a:gd name="connsiteY300" fmla="*/ 805506 h 861688"/>
              <a:gd name="connsiteX301" fmla="*/ 912583 w 2525033"/>
              <a:gd name="connsiteY301" fmla="*/ 779676 h 861688"/>
              <a:gd name="connsiteX302" fmla="*/ 926462 w 2525033"/>
              <a:gd name="connsiteY302" fmla="*/ 681893 h 861688"/>
              <a:gd name="connsiteX303" fmla="*/ 913970 w 2525033"/>
              <a:gd name="connsiteY303" fmla="*/ 678155 h 861688"/>
              <a:gd name="connsiteX304" fmla="*/ 913970 w 2525033"/>
              <a:gd name="connsiteY304" fmla="*/ 674404 h 861688"/>
              <a:gd name="connsiteX305" fmla="*/ 933795 w 2525033"/>
              <a:gd name="connsiteY305" fmla="*/ 671250 h 861688"/>
              <a:gd name="connsiteX306" fmla="*/ 657395 w 2525033"/>
              <a:gd name="connsiteY306" fmla="*/ 671250 h 861688"/>
              <a:gd name="connsiteX307" fmla="*/ 666315 w 2525033"/>
              <a:gd name="connsiteY307" fmla="*/ 672430 h 861688"/>
              <a:gd name="connsiteX308" fmla="*/ 654809 w 2525033"/>
              <a:gd name="connsiteY308" fmla="*/ 758974 h 861688"/>
              <a:gd name="connsiteX309" fmla="*/ 655009 w 2525033"/>
              <a:gd name="connsiteY309" fmla="*/ 758974 h 861688"/>
              <a:gd name="connsiteX310" fmla="*/ 666115 w 2525033"/>
              <a:gd name="connsiteY310" fmla="*/ 750306 h 861688"/>
              <a:gd name="connsiteX311" fmla="*/ 687726 w 2525033"/>
              <a:gd name="connsiteY311" fmla="*/ 715808 h 861688"/>
              <a:gd name="connsiteX312" fmla="*/ 701018 w 2525033"/>
              <a:gd name="connsiteY312" fmla="*/ 722315 h 861688"/>
              <a:gd name="connsiteX313" fmla="*/ 673847 w 2525033"/>
              <a:gd name="connsiteY313" fmla="*/ 754243 h 861688"/>
              <a:gd name="connsiteX314" fmla="*/ 665328 w 2525033"/>
              <a:gd name="connsiteY314" fmla="*/ 760166 h 861688"/>
              <a:gd name="connsiteX315" fmla="*/ 690312 w 2525033"/>
              <a:gd name="connsiteY315" fmla="*/ 798204 h 861688"/>
              <a:gd name="connsiteX316" fmla="*/ 703204 w 2525033"/>
              <a:gd name="connsiteY316" fmla="*/ 808859 h 861688"/>
              <a:gd name="connsiteX317" fmla="*/ 703204 w 2525033"/>
              <a:gd name="connsiteY317" fmla="*/ 812200 h 861688"/>
              <a:gd name="connsiteX318" fmla="*/ 690899 w 2525033"/>
              <a:gd name="connsiteY318" fmla="*/ 815168 h 861688"/>
              <a:gd name="connsiteX319" fmla="*/ 674447 w 2525033"/>
              <a:gd name="connsiteY319" fmla="*/ 802737 h 861688"/>
              <a:gd name="connsiteX320" fmla="*/ 654022 w 2525033"/>
              <a:gd name="connsiteY320" fmla="*/ 765283 h 861688"/>
              <a:gd name="connsiteX321" fmla="*/ 653823 w 2525033"/>
              <a:gd name="connsiteY321" fmla="*/ 765283 h 861688"/>
              <a:gd name="connsiteX322" fmla="*/ 650450 w 2525033"/>
              <a:gd name="connsiteY322" fmla="*/ 812995 h 861688"/>
              <a:gd name="connsiteX323" fmla="*/ 633398 w 2525033"/>
              <a:gd name="connsiteY323" fmla="*/ 812995 h 861688"/>
              <a:gd name="connsiteX324" fmla="*/ 641330 w 2525033"/>
              <a:gd name="connsiteY324" fmla="*/ 761545 h 861688"/>
              <a:gd name="connsiteX325" fmla="*/ 649463 w 2525033"/>
              <a:gd name="connsiteY325" fmla="*/ 681893 h 861688"/>
              <a:gd name="connsiteX326" fmla="*/ 637158 w 2525033"/>
              <a:gd name="connsiteY326" fmla="*/ 678155 h 861688"/>
              <a:gd name="connsiteX327" fmla="*/ 637158 w 2525033"/>
              <a:gd name="connsiteY327" fmla="*/ 674404 h 861688"/>
              <a:gd name="connsiteX328" fmla="*/ 657395 w 2525033"/>
              <a:gd name="connsiteY328" fmla="*/ 671250 h 861688"/>
              <a:gd name="connsiteX329" fmla="*/ 431488 w 2525033"/>
              <a:gd name="connsiteY329" fmla="*/ 671250 h 861688"/>
              <a:gd name="connsiteX330" fmla="*/ 440408 w 2525033"/>
              <a:gd name="connsiteY330" fmla="*/ 672430 h 861688"/>
              <a:gd name="connsiteX331" fmla="*/ 428902 w 2525033"/>
              <a:gd name="connsiteY331" fmla="*/ 758974 h 861688"/>
              <a:gd name="connsiteX332" fmla="*/ 429102 w 2525033"/>
              <a:gd name="connsiteY332" fmla="*/ 758974 h 861688"/>
              <a:gd name="connsiteX333" fmla="*/ 440208 w 2525033"/>
              <a:gd name="connsiteY333" fmla="*/ 750306 h 861688"/>
              <a:gd name="connsiteX334" fmla="*/ 461819 w 2525033"/>
              <a:gd name="connsiteY334" fmla="*/ 715808 h 861688"/>
              <a:gd name="connsiteX335" fmla="*/ 475111 w 2525033"/>
              <a:gd name="connsiteY335" fmla="*/ 722315 h 861688"/>
              <a:gd name="connsiteX336" fmla="*/ 447940 w 2525033"/>
              <a:gd name="connsiteY336" fmla="*/ 754243 h 861688"/>
              <a:gd name="connsiteX337" fmla="*/ 439421 w 2525033"/>
              <a:gd name="connsiteY337" fmla="*/ 760166 h 861688"/>
              <a:gd name="connsiteX338" fmla="*/ 464405 w 2525033"/>
              <a:gd name="connsiteY338" fmla="*/ 798204 h 861688"/>
              <a:gd name="connsiteX339" fmla="*/ 477297 w 2525033"/>
              <a:gd name="connsiteY339" fmla="*/ 808859 h 861688"/>
              <a:gd name="connsiteX340" fmla="*/ 477297 w 2525033"/>
              <a:gd name="connsiteY340" fmla="*/ 812200 h 861688"/>
              <a:gd name="connsiteX341" fmla="*/ 464992 w 2525033"/>
              <a:gd name="connsiteY341" fmla="*/ 815168 h 861688"/>
              <a:gd name="connsiteX342" fmla="*/ 448540 w 2525033"/>
              <a:gd name="connsiteY342" fmla="*/ 802737 h 861688"/>
              <a:gd name="connsiteX343" fmla="*/ 428115 w 2525033"/>
              <a:gd name="connsiteY343" fmla="*/ 765283 h 861688"/>
              <a:gd name="connsiteX344" fmla="*/ 427916 w 2525033"/>
              <a:gd name="connsiteY344" fmla="*/ 765283 h 861688"/>
              <a:gd name="connsiteX345" fmla="*/ 424543 w 2525033"/>
              <a:gd name="connsiteY345" fmla="*/ 812995 h 861688"/>
              <a:gd name="connsiteX346" fmla="*/ 407491 w 2525033"/>
              <a:gd name="connsiteY346" fmla="*/ 812995 h 861688"/>
              <a:gd name="connsiteX347" fmla="*/ 415423 w 2525033"/>
              <a:gd name="connsiteY347" fmla="*/ 761545 h 861688"/>
              <a:gd name="connsiteX348" fmla="*/ 423556 w 2525033"/>
              <a:gd name="connsiteY348" fmla="*/ 681893 h 861688"/>
              <a:gd name="connsiteX349" fmla="*/ 411251 w 2525033"/>
              <a:gd name="connsiteY349" fmla="*/ 678155 h 861688"/>
              <a:gd name="connsiteX350" fmla="*/ 411251 w 2525033"/>
              <a:gd name="connsiteY350" fmla="*/ 674404 h 861688"/>
              <a:gd name="connsiteX351" fmla="*/ 431488 w 2525033"/>
              <a:gd name="connsiteY351" fmla="*/ 671250 h 861688"/>
              <a:gd name="connsiteX352" fmla="*/ 1018166 w 2525033"/>
              <a:gd name="connsiteY352" fmla="*/ 529643 h 861688"/>
              <a:gd name="connsiteX353" fmla="*/ 1011820 w 2525033"/>
              <a:gd name="connsiteY353" fmla="*/ 579515 h 861688"/>
              <a:gd name="connsiteX354" fmla="*/ 1024512 w 2525033"/>
              <a:gd name="connsiteY354" fmla="*/ 580310 h 861688"/>
              <a:gd name="connsiteX355" fmla="*/ 1055242 w 2525033"/>
              <a:gd name="connsiteY355" fmla="*/ 553101 h 861688"/>
              <a:gd name="connsiteX356" fmla="*/ 1018166 w 2525033"/>
              <a:gd name="connsiteY356" fmla="*/ 529643 h 861688"/>
              <a:gd name="connsiteX357" fmla="*/ 2068710 w 2525033"/>
              <a:gd name="connsiteY357" fmla="*/ 504209 h 861688"/>
              <a:gd name="connsiteX358" fmla="*/ 2038967 w 2525033"/>
              <a:gd name="connsiteY358" fmla="*/ 554479 h 861688"/>
              <a:gd name="connsiteX359" fmla="*/ 2048885 w 2525033"/>
              <a:gd name="connsiteY359" fmla="*/ 578335 h 861688"/>
              <a:gd name="connsiteX360" fmla="*/ 2073470 w 2525033"/>
              <a:gd name="connsiteY360" fmla="*/ 538112 h 861688"/>
              <a:gd name="connsiteX361" fmla="*/ 2079016 w 2525033"/>
              <a:gd name="connsiteY361" fmla="*/ 505389 h 861688"/>
              <a:gd name="connsiteX362" fmla="*/ 2068710 w 2525033"/>
              <a:gd name="connsiteY362" fmla="*/ 504209 h 861688"/>
              <a:gd name="connsiteX363" fmla="*/ 1731512 w 2525033"/>
              <a:gd name="connsiteY363" fmla="*/ 504209 h 861688"/>
              <a:gd name="connsiteX364" fmla="*/ 1700982 w 2525033"/>
              <a:gd name="connsiteY364" fmla="*/ 554479 h 861688"/>
              <a:gd name="connsiteX365" fmla="*/ 1710900 w 2525033"/>
              <a:gd name="connsiteY365" fmla="*/ 578335 h 861688"/>
              <a:gd name="connsiteX366" fmla="*/ 1735485 w 2525033"/>
              <a:gd name="connsiteY366" fmla="*/ 537926 h 861688"/>
              <a:gd name="connsiteX367" fmla="*/ 1741031 w 2525033"/>
              <a:gd name="connsiteY367" fmla="*/ 505190 h 861688"/>
              <a:gd name="connsiteX368" fmla="*/ 1731512 w 2525033"/>
              <a:gd name="connsiteY368" fmla="*/ 504209 h 861688"/>
              <a:gd name="connsiteX369" fmla="*/ 1557023 w 2525033"/>
              <a:gd name="connsiteY369" fmla="*/ 504209 h 861688"/>
              <a:gd name="connsiteX370" fmla="*/ 1527280 w 2525033"/>
              <a:gd name="connsiteY370" fmla="*/ 554479 h 861688"/>
              <a:gd name="connsiteX371" fmla="*/ 1537186 w 2525033"/>
              <a:gd name="connsiteY371" fmla="*/ 578335 h 861688"/>
              <a:gd name="connsiteX372" fmla="*/ 1561783 w 2525033"/>
              <a:gd name="connsiteY372" fmla="*/ 538112 h 861688"/>
              <a:gd name="connsiteX373" fmla="*/ 1567342 w 2525033"/>
              <a:gd name="connsiteY373" fmla="*/ 505389 h 861688"/>
              <a:gd name="connsiteX374" fmla="*/ 1557023 w 2525033"/>
              <a:gd name="connsiteY374" fmla="*/ 504209 h 861688"/>
              <a:gd name="connsiteX375" fmla="*/ 830085 w 2525033"/>
              <a:gd name="connsiteY375" fmla="*/ 504209 h 861688"/>
              <a:gd name="connsiteX376" fmla="*/ 800342 w 2525033"/>
              <a:gd name="connsiteY376" fmla="*/ 554479 h 861688"/>
              <a:gd name="connsiteX377" fmla="*/ 810248 w 2525033"/>
              <a:gd name="connsiteY377" fmla="*/ 578335 h 861688"/>
              <a:gd name="connsiteX378" fmla="*/ 834845 w 2525033"/>
              <a:gd name="connsiteY378" fmla="*/ 538112 h 861688"/>
              <a:gd name="connsiteX379" fmla="*/ 840404 w 2525033"/>
              <a:gd name="connsiteY379" fmla="*/ 505389 h 861688"/>
              <a:gd name="connsiteX380" fmla="*/ 830085 w 2525033"/>
              <a:gd name="connsiteY380" fmla="*/ 504209 h 861688"/>
              <a:gd name="connsiteX381" fmla="*/ 2415566 w 2525033"/>
              <a:gd name="connsiteY381" fmla="*/ 503613 h 861688"/>
              <a:gd name="connsiteX382" fmla="*/ 2394342 w 2525033"/>
              <a:gd name="connsiteY382" fmla="*/ 541266 h 861688"/>
              <a:gd name="connsiteX383" fmla="*/ 2425085 w 2525033"/>
              <a:gd name="connsiteY383" fmla="*/ 516429 h 861688"/>
              <a:gd name="connsiteX384" fmla="*/ 2415566 w 2525033"/>
              <a:gd name="connsiteY384" fmla="*/ 503613 h 861688"/>
              <a:gd name="connsiteX385" fmla="*/ 2221439 w 2525033"/>
              <a:gd name="connsiteY385" fmla="*/ 503613 h 861688"/>
              <a:gd name="connsiteX386" fmla="*/ 2200215 w 2525033"/>
              <a:gd name="connsiteY386" fmla="*/ 541266 h 861688"/>
              <a:gd name="connsiteX387" fmla="*/ 2230958 w 2525033"/>
              <a:gd name="connsiteY387" fmla="*/ 516429 h 861688"/>
              <a:gd name="connsiteX388" fmla="*/ 2221439 w 2525033"/>
              <a:gd name="connsiteY388" fmla="*/ 503613 h 861688"/>
              <a:gd name="connsiteX389" fmla="*/ 1872773 w 2525033"/>
              <a:gd name="connsiteY389" fmla="*/ 503613 h 861688"/>
              <a:gd name="connsiteX390" fmla="*/ 1851549 w 2525033"/>
              <a:gd name="connsiteY390" fmla="*/ 541266 h 861688"/>
              <a:gd name="connsiteX391" fmla="*/ 1882292 w 2525033"/>
              <a:gd name="connsiteY391" fmla="*/ 516429 h 861688"/>
              <a:gd name="connsiteX392" fmla="*/ 1872773 w 2525033"/>
              <a:gd name="connsiteY392" fmla="*/ 503613 h 861688"/>
              <a:gd name="connsiteX393" fmla="*/ 1346058 w 2525033"/>
              <a:gd name="connsiteY393" fmla="*/ 503613 h 861688"/>
              <a:gd name="connsiteX394" fmla="*/ 1324834 w 2525033"/>
              <a:gd name="connsiteY394" fmla="*/ 541266 h 861688"/>
              <a:gd name="connsiteX395" fmla="*/ 1355577 w 2525033"/>
              <a:gd name="connsiteY395" fmla="*/ 516429 h 861688"/>
              <a:gd name="connsiteX396" fmla="*/ 1346058 w 2525033"/>
              <a:gd name="connsiteY396" fmla="*/ 503613 h 861688"/>
              <a:gd name="connsiteX397" fmla="*/ 647476 w 2525033"/>
              <a:gd name="connsiteY397" fmla="*/ 503613 h 861688"/>
              <a:gd name="connsiteX398" fmla="*/ 626252 w 2525033"/>
              <a:gd name="connsiteY398" fmla="*/ 541266 h 861688"/>
              <a:gd name="connsiteX399" fmla="*/ 656995 w 2525033"/>
              <a:gd name="connsiteY399" fmla="*/ 516429 h 861688"/>
              <a:gd name="connsiteX400" fmla="*/ 647476 w 2525033"/>
              <a:gd name="connsiteY400" fmla="*/ 503613 h 861688"/>
              <a:gd name="connsiteX401" fmla="*/ 469789 w 2525033"/>
              <a:gd name="connsiteY401" fmla="*/ 503613 h 861688"/>
              <a:gd name="connsiteX402" fmla="*/ 448565 w 2525033"/>
              <a:gd name="connsiteY402" fmla="*/ 541266 h 861688"/>
              <a:gd name="connsiteX403" fmla="*/ 479308 w 2525033"/>
              <a:gd name="connsiteY403" fmla="*/ 516429 h 861688"/>
              <a:gd name="connsiteX404" fmla="*/ 469789 w 2525033"/>
              <a:gd name="connsiteY404" fmla="*/ 503613 h 861688"/>
              <a:gd name="connsiteX405" fmla="*/ 1108471 w 2525033"/>
              <a:gd name="connsiteY405" fmla="*/ 493368 h 861688"/>
              <a:gd name="connsiteX406" fmla="*/ 1117403 w 2525033"/>
              <a:gd name="connsiteY406" fmla="*/ 494548 h 861688"/>
              <a:gd name="connsiteX407" fmla="*/ 1108471 w 2525033"/>
              <a:gd name="connsiteY407" fmla="*/ 552505 h 861688"/>
              <a:gd name="connsiteX408" fmla="*/ 1106884 w 2525033"/>
              <a:gd name="connsiteY408" fmla="*/ 573604 h 861688"/>
              <a:gd name="connsiteX409" fmla="*/ 1114817 w 2525033"/>
              <a:gd name="connsiteY409" fmla="*/ 584843 h 861688"/>
              <a:gd name="connsiteX410" fmla="*/ 1114817 w 2525033"/>
              <a:gd name="connsiteY410" fmla="*/ 588196 h 861688"/>
              <a:gd name="connsiteX411" fmla="*/ 1099939 w 2525033"/>
              <a:gd name="connsiteY411" fmla="*/ 590953 h 861688"/>
              <a:gd name="connsiteX412" fmla="*/ 1090420 w 2525033"/>
              <a:gd name="connsiteY412" fmla="*/ 581887 h 861688"/>
              <a:gd name="connsiteX413" fmla="*/ 1093206 w 2525033"/>
              <a:gd name="connsiteY413" fmla="*/ 555858 h 861688"/>
              <a:gd name="connsiteX414" fmla="*/ 1099552 w 2525033"/>
              <a:gd name="connsiteY414" fmla="*/ 515846 h 861688"/>
              <a:gd name="connsiteX415" fmla="*/ 1100538 w 2525033"/>
              <a:gd name="connsiteY415" fmla="*/ 504210 h 861688"/>
              <a:gd name="connsiteX416" fmla="*/ 1088646 w 2525033"/>
              <a:gd name="connsiteY416" fmla="*/ 500459 h 861688"/>
              <a:gd name="connsiteX417" fmla="*/ 1088646 w 2525033"/>
              <a:gd name="connsiteY417" fmla="*/ 496721 h 861688"/>
              <a:gd name="connsiteX418" fmla="*/ 1108471 w 2525033"/>
              <a:gd name="connsiteY418" fmla="*/ 493368 h 861688"/>
              <a:gd name="connsiteX419" fmla="*/ 587914 w 2525033"/>
              <a:gd name="connsiteY419" fmla="*/ 493368 h 861688"/>
              <a:gd name="connsiteX420" fmla="*/ 596833 w 2525033"/>
              <a:gd name="connsiteY420" fmla="*/ 494548 h 861688"/>
              <a:gd name="connsiteX421" fmla="*/ 587914 w 2525033"/>
              <a:gd name="connsiteY421" fmla="*/ 552505 h 861688"/>
              <a:gd name="connsiteX422" fmla="*/ 586327 w 2525033"/>
              <a:gd name="connsiteY422" fmla="*/ 573604 h 861688"/>
              <a:gd name="connsiteX423" fmla="*/ 594260 w 2525033"/>
              <a:gd name="connsiteY423" fmla="*/ 584843 h 861688"/>
              <a:gd name="connsiteX424" fmla="*/ 594260 w 2525033"/>
              <a:gd name="connsiteY424" fmla="*/ 588196 h 861688"/>
              <a:gd name="connsiteX425" fmla="*/ 579394 w 2525033"/>
              <a:gd name="connsiteY425" fmla="*/ 590953 h 861688"/>
              <a:gd name="connsiteX426" fmla="*/ 569875 w 2525033"/>
              <a:gd name="connsiteY426" fmla="*/ 581887 h 861688"/>
              <a:gd name="connsiteX427" fmla="*/ 572649 w 2525033"/>
              <a:gd name="connsiteY427" fmla="*/ 555858 h 861688"/>
              <a:gd name="connsiteX428" fmla="*/ 578995 w 2525033"/>
              <a:gd name="connsiteY428" fmla="*/ 515846 h 861688"/>
              <a:gd name="connsiteX429" fmla="*/ 579981 w 2525033"/>
              <a:gd name="connsiteY429" fmla="*/ 504210 h 861688"/>
              <a:gd name="connsiteX430" fmla="*/ 568089 w 2525033"/>
              <a:gd name="connsiteY430" fmla="*/ 500459 h 861688"/>
              <a:gd name="connsiteX431" fmla="*/ 568089 w 2525033"/>
              <a:gd name="connsiteY431" fmla="*/ 496721 h 861688"/>
              <a:gd name="connsiteX432" fmla="*/ 587914 w 2525033"/>
              <a:gd name="connsiteY432" fmla="*/ 493368 h 861688"/>
              <a:gd name="connsiteX433" fmla="*/ 524230 w 2525033"/>
              <a:gd name="connsiteY433" fmla="*/ 493368 h 861688"/>
              <a:gd name="connsiteX434" fmla="*/ 532562 w 2525033"/>
              <a:gd name="connsiteY434" fmla="*/ 494746 h 861688"/>
              <a:gd name="connsiteX435" fmla="*/ 526603 w 2525033"/>
              <a:gd name="connsiteY435" fmla="*/ 523334 h 861688"/>
              <a:gd name="connsiteX436" fmla="*/ 526803 w 2525033"/>
              <a:gd name="connsiteY436" fmla="*/ 523334 h 861688"/>
              <a:gd name="connsiteX437" fmla="*/ 537321 w 2525033"/>
              <a:gd name="connsiteY437" fmla="*/ 505985 h 861688"/>
              <a:gd name="connsiteX438" fmla="*/ 553973 w 2525033"/>
              <a:gd name="connsiteY438" fmla="*/ 493567 h 861688"/>
              <a:gd name="connsiteX439" fmla="*/ 560519 w 2525033"/>
              <a:gd name="connsiteY439" fmla="*/ 500856 h 861688"/>
              <a:gd name="connsiteX440" fmla="*/ 558333 w 2525033"/>
              <a:gd name="connsiteY440" fmla="*/ 511102 h 861688"/>
              <a:gd name="connsiteX441" fmla="*/ 552187 w 2525033"/>
              <a:gd name="connsiteY441" fmla="*/ 510319 h 861688"/>
              <a:gd name="connsiteX442" fmla="*/ 525417 w 2525033"/>
              <a:gd name="connsiteY442" fmla="*/ 560391 h 861688"/>
              <a:gd name="connsiteX443" fmla="*/ 523830 w 2525033"/>
              <a:gd name="connsiteY443" fmla="*/ 589177 h 861688"/>
              <a:gd name="connsiteX444" fmla="*/ 507378 w 2525033"/>
              <a:gd name="connsiteY444" fmla="*/ 589177 h 861688"/>
              <a:gd name="connsiteX445" fmla="*/ 517084 w 2525033"/>
              <a:gd name="connsiteY445" fmla="*/ 504209 h 861688"/>
              <a:gd name="connsiteX446" fmla="*/ 504992 w 2525033"/>
              <a:gd name="connsiteY446" fmla="*/ 500459 h 861688"/>
              <a:gd name="connsiteX447" fmla="*/ 504992 w 2525033"/>
              <a:gd name="connsiteY447" fmla="*/ 496721 h 861688"/>
              <a:gd name="connsiteX448" fmla="*/ 524230 w 2525033"/>
              <a:gd name="connsiteY448" fmla="*/ 493368 h 861688"/>
              <a:gd name="connsiteX449" fmla="*/ 292077 w 2525033"/>
              <a:gd name="connsiteY449" fmla="*/ 493368 h 861688"/>
              <a:gd name="connsiteX450" fmla="*/ 300996 w 2525033"/>
              <a:gd name="connsiteY450" fmla="*/ 494548 h 861688"/>
              <a:gd name="connsiteX451" fmla="*/ 292077 w 2525033"/>
              <a:gd name="connsiteY451" fmla="*/ 552505 h 861688"/>
              <a:gd name="connsiteX452" fmla="*/ 290490 w 2525033"/>
              <a:gd name="connsiteY452" fmla="*/ 573604 h 861688"/>
              <a:gd name="connsiteX453" fmla="*/ 298423 w 2525033"/>
              <a:gd name="connsiteY453" fmla="*/ 584843 h 861688"/>
              <a:gd name="connsiteX454" fmla="*/ 298423 w 2525033"/>
              <a:gd name="connsiteY454" fmla="*/ 588196 h 861688"/>
              <a:gd name="connsiteX455" fmla="*/ 283557 w 2525033"/>
              <a:gd name="connsiteY455" fmla="*/ 590953 h 861688"/>
              <a:gd name="connsiteX456" fmla="*/ 274038 w 2525033"/>
              <a:gd name="connsiteY456" fmla="*/ 581887 h 861688"/>
              <a:gd name="connsiteX457" fmla="*/ 276812 w 2525033"/>
              <a:gd name="connsiteY457" fmla="*/ 555858 h 861688"/>
              <a:gd name="connsiteX458" fmla="*/ 283158 w 2525033"/>
              <a:gd name="connsiteY458" fmla="*/ 515846 h 861688"/>
              <a:gd name="connsiteX459" fmla="*/ 284144 w 2525033"/>
              <a:gd name="connsiteY459" fmla="*/ 504210 h 861688"/>
              <a:gd name="connsiteX460" fmla="*/ 272252 w 2525033"/>
              <a:gd name="connsiteY460" fmla="*/ 500459 h 861688"/>
              <a:gd name="connsiteX461" fmla="*/ 272252 w 2525033"/>
              <a:gd name="connsiteY461" fmla="*/ 496721 h 861688"/>
              <a:gd name="connsiteX462" fmla="*/ 292077 w 2525033"/>
              <a:gd name="connsiteY462" fmla="*/ 493368 h 861688"/>
              <a:gd name="connsiteX463" fmla="*/ 160267 w 2525033"/>
              <a:gd name="connsiteY463" fmla="*/ 493368 h 861688"/>
              <a:gd name="connsiteX464" fmla="*/ 169193 w 2525033"/>
              <a:gd name="connsiteY464" fmla="*/ 494548 h 861688"/>
              <a:gd name="connsiteX465" fmla="*/ 160267 w 2525033"/>
              <a:gd name="connsiteY465" fmla="*/ 552505 h 861688"/>
              <a:gd name="connsiteX466" fmla="*/ 158681 w 2525033"/>
              <a:gd name="connsiteY466" fmla="*/ 573604 h 861688"/>
              <a:gd name="connsiteX467" fmla="*/ 166619 w 2525033"/>
              <a:gd name="connsiteY467" fmla="*/ 584843 h 861688"/>
              <a:gd name="connsiteX468" fmla="*/ 166619 w 2525033"/>
              <a:gd name="connsiteY468" fmla="*/ 588196 h 861688"/>
              <a:gd name="connsiteX469" fmla="*/ 151741 w 2525033"/>
              <a:gd name="connsiteY469" fmla="*/ 590953 h 861688"/>
              <a:gd name="connsiteX470" fmla="*/ 142222 w 2525033"/>
              <a:gd name="connsiteY470" fmla="*/ 581887 h 861688"/>
              <a:gd name="connsiteX471" fmla="*/ 144996 w 2525033"/>
              <a:gd name="connsiteY471" fmla="*/ 555858 h 861688"/>
              <a:gd name="connsiteX472" fmla="*/ 151342 w 2525033"/>
              <a:gd name="connsiteY472" fmla="*/ 515846 h 861688"/>
              <a:gd name="connsiteX473" fmla="*/ 152335 w 2525033"/>
              <a:gd name="connsiteY473" fmla="*/ 504210 h 861688"/>
              <a:gd name="connsiteX474" fmla="*/ 140436 w 2525033"/>
              <a:gd name="connsiteY474" fmla="*/ 500459 h 861688"/>
              <a:gd name="connsiteX475" fmla="*/ 140436 w 2525033"/>
              <a:gd name="connsiteY475" fmla="*/ 496721 h 861688"/>
              <a:gd name="connsiteX476" fmla="*/ 160267 w 2525033"/>
              <a:gd name="connsiteY476" fmla="*/ 493368 h 861688"/>
              <a:gd name="connsiteX477" fmla="*/ 2074069 w 2525033"/>
              <a:gd name="connsiteY477" fmla="*/ 493169 h 861688"/>
              <a:gd name="connsiteX478" fmla="*/ 2096081 w 2525033"/>
              <a:gd name="connsiteY478" fmla="*/ 496323 h 861688"/>
              <a:gd name="connsiteX479" fmla="*/ 2089135 w 2525033"/>
              <a:gd name="connsiteY479" fmla="*/ 530822 h 861688"/>
              <a:gd name="connsiteX480" fmla="*/ 2084575 w 2525033"/>
              <a:gd name="connsiteY480" fmla="*/ 567879 h 861688"/>
              <a:gd name="connsiteX481" fmla="*/ 2094094 w 2525033"/>
              <a:gd name="connsiteY481" fmla="*/ 583849 h 861688"/>
              <a:gd name="connsiteX482" fmla="*/ 2094094 w 2525033"/>
              <a:gd name="connsiteY482" fmla="*/ 587997 h 861688"/>
              <a:gd name="connsiteX483" fmla="*/ 2076443 w 2525033"/>
              <a:gd name="connsiteY483" fmla="*/ 590952 h 861688"/>
              <a:gd name="connsiteX484" fmla="*/ 2068111 w 2525033"/>
              <a:gd name="connsiteY484" fmla="*/ 589574 h 861688"/>
              <a:gd name="connsiteX485" fmla="*/ 2072670 w 2525033"/>
              <a:gd name="connsiteY485" fmla="*/ 560192 h 861688"/>
              <a:gd name="connsiteX486" fmla="*/ 2072483 w 2525033"/>
              <a:gd name="connsiteY486" fmla="*/ 560192 h 861688"/>
              <a:gd name="connsiteX487" fmla="*/ 2041740 w 2525033"/>
              <a:gd name="connsiteY487" fmla="*/ 591933 h 861688"/>
              <a:gd name="connsiteX488" fmla="*/ 2023689 w 2525033"/>
              <a:gd name="connsiteY488" fmla="*/ 557236 h 861688"/>
              <a:gd name="connsiteX489" fmla="*/ 2074069 w 2525033"/>
              <a:gd name="connsiteY489" fmla="*/ 493169 h 861688"/>
              <a:gd name="connsiteX490" fmla="*/ 1562382 w 2525033"/>
              <a:gd name="connsiteY490" fmla="*/ 493169 h 861688"/>
              <a:gd name="connsiteX491" fmla="*/ 1584394 w 2525033"/>
              <a:gd name="connsiteY491" fmla="*/ 496323 h 861688"/>
              <a:gd name="connsiteX492" fmla="*/ 1577448 w 2525033"/>
              <a:gd name="connsiteY492" fmla="*/ 530822 h 861688"/>
              <a:gd name="connsiteX493" fmla="*/ 1572888 w 2525033"/>
              <a:gd name="connsiteY493" fmla="*/ 567879 h 861688"/>
              <a:gd name="connsiteX494" fmla="*/ 1582407 w 2525033"/>
              <a:gd name="connsiteY494" fmla="*/ 583849 h 861688"/>
              <a:gd name="connsiteX495" fmla="*/ 1582407 w 2525033"/>
              <a:gd name="connsiteY495" fmla="*/ 587997 h 861688"/>
              <a:gd name="connsiteX496" fmla="*/ 1564756 w 2525033"/>
              <a:gd name="connsiteY496" fmla="*/ 590952 h 861688"/>
              <a:gd name="connsiteX497" fmla="*/ 1556424 w 2525033"/>
              <a:gd name="connsiteY497" fmla="*/ 589574 h 861688"/>
              <a:gd name="connsiteX498" fmla="*/ 1560996 w 2525033"/>
              <a:gd name="connsiteY498" fmla="*/ 560192 h 861688"/>
              <a:gd name="connsiteX499" fmla="*/ 1560796 w 2525033"/>
              <a:gd name="connsiteY499" fmla="*/ 560192 h 861688"/>
              <a:gd name="connsiteX500" fmla="*/ 1530053 w 2525033"/>
              <a:gd name="connsiteY500" fmla="*/ 591933 h 861688"/>
              <a:gd name="connsiteX501" fmla="*/ 1512002 w 2525033"/>
              <a:gd name="connsiteY501" fmla="*/ 557236 h 861688"/>
              <a:gd name="connsiteX502" fmla="*/ 1562382 w 2525033"/>
              <a:gd name="connsiteY502" fmla="*/ 493169 h 861688"/>
              <a:gd name="connsiteX503" fmla="*/ 835444 w 2525033"/>
              <a:gd name="connsiteY503" fmla="*/ 493169 h 861688"/>
              <a:gd name="connsiteX504" fmla="*/ 857456 w 2525033"/>
              <a:gd name="connsiteY504" fmla="*/ 496323 h 861688"/>
              <a:gd name="connsiteX505" fmla="*/ 850510 w 2525033"/>
              <a:gd name="connsiteY505" fmla="*/ 530822 h 861688"/>
              <a:gd name="connsiteX506" fmla="*/ 845950 w 2525033"/>
              <a:gd name="connsiteY506" fmla="*/ 567879 h 861688"/>
              <a:gd name="connsiteX507" fmla="*/ 855469 w 2525033"/>
              <a:gd name="connsiteY507" fmla="*/ 583849 h 861688"/>
              <a:gd name="connsiteX508" fmla="*/ 855469 w 2525033"/>
              <a:gd name="connsiteY508" fmla="*/ 587997 h 861688"/>
              <a:gd name="connsiteX509" fmla="*/ 837818 w 2525033"/>
              <a:gd name="connsiteY509" fmla="*/ 590952 h 861688"/>
              <a:gd name="connsiteX510" fmla="*/ 829486 w 2525033"/>
              <a:gd name="connsiteY510" fmla="*/ 589574 h 861688"/>
              <a:gd name="connsiteX511" fmla="*/ 834058 w 2525033"/>
              <a:gd name="connsiteY511" fmla="*/ 560192 h 861688"/>
              <a:gd name="connsiteX512" fmla="*/ 833858 w 2525033"/>
              <a:gd name="connsiteY512" fmla="*/ 560192 h 861688"/>
              <a:gd name="connsiteX513" fmla="*/ 803115 w 2525033"/>
              <a:gd name="connsiteY513" fmla="*/ 591933 h 861688"/>
              <a:gd name="connsiteX514" fmla="*/ 785064 w 2525033"/>
              <a:gd name="connsiteY514" fmla="*/ 557236 h 861688"/>
              <a:gd name="connsiteX515" fmla="*/ 835444 w 2525033"/>
              <a:gd name="connsiteY515" fmla="*/ 493169 h 861688"/>
              <a:gd name="connsiteX516" fmla="*/ 767825 w 2525033"/>
              <a:gd name="connsiteY516" fmla="*/ 493169 h 861688"/>
              <a:gd name="connsiteX517" fmla="*/ 778543 w 2525033"/>
              <a:gd name="connsiteY517" fmla="*/ 504991 h 861688"/>
              <a:gd name="connsiteX518" fmla="*/ 740067 w 2525033"/>
              <a:gd name="connsiteY518" fmla="*/ 585240 h 861688"/>
              <a:gd name="connsiteX519" fmla="*/ 729561 w 2525033"/>
              <a:gd name="connsiteY519" fmla="*/ 592529 h 861688"/>
              <a:gd name="connsiteX520" fmla="*/ 725589 w 2525033"/>
              <a:gd name="connsiteY520" fmla="*/ 592529 h 861688"/>
              <a:gd name="connsiteX521" fmla="*/ 717457 w 2525033"/>
              <a:gd name="connsiteY521" fmla="*/ 503812 h 861688"/>
              <a:gd name="connsiteX522" fmla="*/ 708937 w 2525033"/>
              <a:gd name="connsiteY522" fmla="*/ 500459 h 861688"/>
              <a:gd name="connsiteX523" fmla="*/ 708937 w 2525033"/>
              <a:gd name="connsiteY523" fmla="*/ 496323 h 861688"/>
              <a:gd name="connsiteX524" fmla="*/ 725189 w 2525033"/>
              <a:gd name="connsiteY524" fmla="*/ 493368 h 861688"/>
              <a:gd name="connsiteX525" fmla="*/ 733322 w 2525033"/>
              <a:gd name="connsiteY525" fmla="*/ 494547 h 861688"/>
              <a:gd name="connsiteX526" fmla="*/ 737694 w 2525033"/>
              <a:gd name="connsiteY526" fmla="*/ 575181 h 861688"/>
              <a:gd name="connsiteX527" fmla="*/ 737881 w 2525033"/>
              <a:gd name="connsiteY527" fmla="*/ 575181 h 861688"/>
              <a:gd name="connsiteX528" fmla="*/ 762878 w 2525033"/>
              <a:gd name="connsiteY528" fmla="*/ 510120 h 861688"/>
              <a:gd name="connsiteX529" fmla="*/ 755532 w 2525033"/>
              <a:gd name="connsiteY529" fmla="*/ 499279 h 861688"/>
              <a:gd name="connsiteX530" fmla="*/ 755532 w 2525033"/>
              <a:gd name="connsiteY530" fmla="*/ 496125 h 861688"/>
              <a:gd name="connsiteX531" fmla="*/ 767825 w 2525033"/>
              <a:gd name="connsiteY531" fmla="*/ 493169 h 861688"/>
              <a:gd name="connsiteX532" fmla="*/ 2508182 w 2525033"/>
              <a:gd name="connsiteY532" fmla="*/ 492970 h 861688"/>
              <a:gd name="connsiteX533" fmla="*/ 2523847 w 2525033"/>
              <a:gd name="connsiteY533" fmla="*/ 511101 h 861688"/>
              <a:gd name="connsiteX534" fmla="*/ 2520874 w 2525033"/>
              <a:gd name="connsiteY534" fmla="*/ 535950 h 861688"/>
              <a:gd name="connsiteX535" fmla="*/ 2517301 w 2525033"/>
              <a:gd name="connsiteY535" fmla="*/ 557236 h 861688"/>
              <a:gd name="connsiteX536" fmla="*/ 2515714 w 2525033"/>
              <a:gd name="connsiteY536" fmla="*/ 573603 h 861688"/>
              <a:gd name="connsiteX537" fmla="*/ 2525033 w 2525033"/>
              <a:gd name="connsiteY537" fmla="*/ 583849 h 861688"/>
              <a:gd name="connsiteX538" fmla="*/ 2525033 w 2525033"/>
              <a:gd name="connsiteY538" fmla="*/ 587202 h 861688"/>
              <a:gd name="connsiteX539" fmla="*/ 2509168 w 2525033"/>
              <a:gd name="connsiteY539" fmla="*/ 590952 h 861688"/>
              <a:gd name="connsiteX540" fmla="*/ 2499450 w 2525033"/>
              <a:gd name="connsiteY540" fmla="*/ 581886 h 861688"/>
              <a:gd name="connsiteX541" fmla="*/ 2501836 w 2525033"/>
              <a:gd name="connsiteY541" fmla="*/ 560986 h 861688"/>
              <a:gd name="connsiteX542" fmla="*/ 2505596 w 2525033"/>
              <a:gd name="connsiteY542" fmla="*/ 538310 h 861688"/>
              <a:gd name="connsiteX543" fmla="*/ 2507582 w 2525033"/>
              <a:gd name="connsiteY543" fmla="*/ 518403 h 861688"/>
              <a:gd name="connsiteX544" fmla="*/ 2498863 w 2525033"/>
              <a:gd name="connsiteY544" fmla="*/ 506568 h 861688"/>
              <a:gd name="connsiteX545" fmla="*/ 2471093 w 2525033"/>
              <a:gd name="connsiteY545" fmla="*/ 555857 h 861688"/>
              <a:gd name="connsiteX546" fmla="*/ 2469906 w 2525033"/>
              <a:gd name="connsiteY546" fmla="*/ 589176 h 861688"/>
              <a:gd name="connsiteX547" fmla="*/ 2453054 w 2525033"/>
              <a:gd name="connsiteY547" fmla="*/ 589176 h 861688"/>
              <a:gd name="connsiteX548" fmla="*/ 2462960 w 2525033"/>
              <a:gd name="connsiteY548" fmla="*/ 504209 h 861688"/>
              <a:gd name="connsiteX549" fmla="*/ 2450868 w 2525033"/>
              <a:gd name="connsiteY549" fmla="*/ 500458 h 861688"/>
              <a:gd name="connsiteX550" fmla="*/ 2450868 w 2525033"/>
              <a:gd name="connsiteY550" fmla="*/ 496720 h 861688"/>
              <a:gd name="connsiteX551" fmla="*/ 2470506 w 2525033"/>
              <a:gd name="connsiteY551" fmla="*/ 493367 h 861688"/>
              <a:gd name="connsiteX552" fmla="*/ 2478638 w 2525033"/>
              <a:gd name="connsiteY552" fmla="*/ 494746 h 861688"/>
              <a:gd name="connsiteX553" fmla="*/ 2472292 w 2525033"/>
              <a:gd name="connsiteY553" fmla="*/ 524910 h 861688"/>
              <a:gd name="connsiteX554" fmla="*/ 2472479 w 2525033"/>
              <a:gd name="connsiteY554" fmla="*/ 524910 h 861688"/>
              <a:gd name="connsiteX555" fmla="*/ 2508182 w 2525033"/>
              <a:gd name="connsiteY555" fmla="*/ 492970 h 861688"/>
              <a:gd name="connsiteX556" fmla="*/ 2314055 w 2525033"/>
              <a:gd name="connsiteY556" fmla="*/ 492970 h 861688"/>
              <a:gd name="connsiteX557" fmla="*/ 2329720 w 2525033"/>
              <a:gd name="connsiteY557" fmla="*/ 511101 h 861688"/>
              <a:gd name="connsiteX558" fmla="*/ 2326747 w 2525033"/>
              <a:gd name="connsiteY558" fmla="*/ 535950 h 861688"/>
              <a:gd name="connsiteX559" fmla="*/ 2323174 w 2525033"/>
              <a:gd name="connsiteY559" fmla="*/ 557236 h 861688"/>
              <a:gd name="connsiteX560" fmla="*/ 2321587 w 2525033"/>
              <a:gd name="connsiteY560" fmla="*/ 573603 h 861688"/>
              <a:gd name="connsiteX561" fmla="*/ 2330906 w 2525033"/>
              <a:gd name="connsiteY561" fmla="*/ 583849 h 861688"/>
              <a:gd name="connsiteX562" fmla="*/ 2330906 w 2525033"/>
              <a:gd name="connsiteY562" fmla="*/ 587202 h 861688"/>
              <a:gd name="connsiteX563" fmla="*/ 2315041 w 2525033"/>
              <a:gd name="connsiteY563" fmla="*/ 590952 h 861688"/>
              <a:gd name="connsiteX564" fmla="*/ 2305323 w 2525033"/>
              <a:gd name="connsiteY564" fmla="*/ 581886 h 861688"/>
              <a:gd name="connsiteX565" fmla="*/ 2307709 w 2525033"/>
              <a:gd name="connsiteY565" fmla="*/ 560986 h 861688"/>
              <a:gd name="connsiteX566" fmla="*/ 2311469 w 2525033"/>
              <a:gd name="connsiteY566" fmla="*/ 538310 h 861688"/>
              <a:gd name="connsiteX567" fmla="*/ 2313455 w 2525033"/>
              <a:gd name="connsiteY567" fmla="*/ 518403 h 861688"/>
              <a:gd name="connsiteX568" fmla="*/ 2304736 w 2525033"/>
              <a:gd name="connsiteY568" fmla="*/ 506568 h 861688"/>
              <a:gd name="connsiteX569" fmla="*/ 2276966 w 2525033"/>
              <a:gd name="connsiteY569" fmla="*/ 555857 h 861688"/>
              <a:gd name="connsiteX570" fmla="*/ 2275779 w 2525033"/>
              <a:gd name="connsiteY570" fmla="*/ 589176 h 861688"/>
              <a:gd name="connsiteX571" fmla="*/ 2258927 w 2525033"/>
              <a:gd name="connsiteY571" fmla="*/ 589176 h 861688"/>
              <a:gd name="connsiteX572" fmla="*/ 2268833 w 2525033"/>
              <a:gd name="connsiteY572" fmla="*/ 504209 h 861688"/>
              <a:gd name="connsiteX573" fmla="*/ 2256741 w 2525033"/>
              <a:gd name="connsiteY573" fmla="*/ 500458 h 861688"/>
              <a:gd name="connsiteX574" fmla="*/ 2256741 w 2525033"/>
              <a:gd name="connsiteY574" fmla="*/ 496720 h 861688"/>
              <a:gd name="connsiteX575" fmla="*/ 2276379 w 2525033"/>
              <a:gd name="connsiteY575" fmla="*/ 493367 h 861688"/>
              <a:gd name="connsiteX576" fmla="*/ 2284511 w 2525033"/>
              <a:gd name="connsiteY576" fmla="*/ 494746 h 861688"/>
              <a:gd name="connsiteX577" fmla="*/ 2278165 w 2525033"/>
              <a:gd name="connsiteY577" fmla="*/ 524910 h 861688"/>
              <a:gd name="connsiteX578" fmla="*/ 2278352 w 2525033"/>
              <a:gd name="connsiteY578" fmla="*/ 524910 h 861688"/>
              <a:gd name="connsiteX579" fmla="*/ 2314055 w 2525033"/>
              <a:gd name="connsiteY579" fmla="*/ 492970 h 861688"/>
              <a:gd name="connsiteX580" fmla="*/ 1654687 w 2525033"/>
              <a:gd name="connsiteY580" fmla="*/ 492970 h 861688"/>
              <a:gd name="connsiteX581" fmla="*/ 1670352 w 2525033"/>
              <a:gd name="connsiteY581" fmla="*/ 511101 h 861688"/>
              <a:gd name="connsiteX582" fmla="*/ 1667379 w 2525033"/>
              <a:gd name="connsiteY582" fmla="*/ 535950 h 861688"/>
              <a:gd name="connsiteX583" fmla="*/ 1663806 w 2525033"/>
              <a:gd name="connsiteY583" fmla="*/ 557236 h 861688"/>
              <a:gd name="connsiteX584" fmla="*/ 1662219 w 2525033"/>
              <a:gd name="connsiteY584" fmla="*/ 573603 h 861688"/>
              <a:gd name="connsiteX585" fmla="*/ 1671538 w 2525033"/>
              <a:gd name="connsiteY585" fmla="*/ 583849 h 861688"/>
              <a:gd name="connsiteX586" fmla="*/ 1671538 w 2525033"/>
              <a:gd name="connsiteY586" fmla="*/ 587202 h 861688"/>
              <a:gd name="connsiteX587" fmla="*/ 1655673 w 2525033"/>
              <a:gd name="connsiteY587" fmla="*/ 590952 h 861688"/>
              <a:gd name="connsiteX588" fmla="*/ 1645955 w 2525033"/>
              <a:gd name="connsiteY588" fmla="*/ 581886 h 861688"/>
              <a:gd name="connsiteX589" fmla="*/ 1648341 w 2525033"/>
              <a:gd name="connsiteY589" fmla="*/ 560986 h 861688"/>
              <a:gd name="connsiteX590" fmla="*/ 1652113 w 2525033"/>
              <a:gd name="connsiteY590" fmla="*/ 538310 h 861688"/>
              <a:gd name="connsiteX591" fmla="*/ 1654087 w 2525033"/>
              <a:gd name="connsiteY591" fmla="*/ 518403 h 861688"/>
              <a:gd name="connsiteX592" fmla="*/ 1645368 w 2525033"/>
              <a:gd name="connsiteY592" fmla="*/ 506568 h 861688"/>
              <a:gd name="connsiteX593" fmla="*/ 1617598 w 2525033"/>
              <a:gd name="connsiteY593" fmla="*/ 555857 h 861688"/>
              <a:gd name="connsiteX594" fmla="*/ 1616411 w 2525033"/>
              <a:gd name="connsiteY594" fmla="*/ 589176 h 861688"/>
              <a:gd name="connsiteX595" fmla="*/ 1599559 w 2525033"/>
              <a:gd name="connsiteY595" fmla="*/ 589176 h 861688"/>
              <a:gd name="connsiteX596" fmla="*/ 1609465 w 2525033"/>
              <a:gd name="connsiteY596" fmla="*/ 504209 h 861688"/>
              <a:gd name="connsiteX597" fmla="*/ 1597373 w 2525033"/>
              <a:gd name="connsiteY597" fmla="*/ 500458 h 861688"/>
              <a:gd name="connsiteX598" fmla="*/ 1597373 w 2525033"/>
              <a:gd name="connsiteY598" fmla="*/ 496720 h 861688"/>
              <a:gd name="connsiteX599" fmla="*/ 1617011 w 2525033"/>
              <a:gd name="connsiteY599" fmla="*/ 493367 h 861688"/>
              <a:gd name="connsiteX600" fmla="*/ 1625130 w 2525033"/>
              <a:gd name="connsiteY600" fmla="*/ 494746 h 861688"/>
              <a:gd name="connsiteX601" fmla="*/ 1618784 w 2525033"/>
              <a:gd name="connsiteY601" fmla="*/ 524910 h 861688"/>
              <a:gd name="connsiteX602" fmla="*/ 1618984 w 2525033"/>
              <a:gd name="connsiteY602" fmla="*/ 524910 h 861688"/>
              <a:gd name="connsiteX603" fmla="*/ 1654687 w 2525033"/>
              <a:gd name="connsiteY603" fmla="*/ 492970 h 861688"/>
              <a:gd name="connsiteX604" fmla="*/ 1438674 w 2525033"/>
              <a:gd name="connsiteY604" fmla="*/ 492970 h 861688"/>
              <a:gd name="connsiteX605" fmla="*/ 1454339 w 2525033"/>
              <a:gd name="connsiteY605" fmla="*/ 511101 h 861688"/>
              <a:gd name="connsiteX606" fmla="*/ 1451366 w 2525033"/>
              <a:gd name="connsiteY606" fmla="*/ 535950 h 861688"/>
              <a:gd name="connsiteX607" fmla="*/ 1447793 w 2525033"/>
              <a:gd name="connsiteY607" fmla="*/ 557236 h 861688"/>
              <a:gd name="connsiteX608" fmla="*/ 1446206 w 2525033"/>
              <a:gd name="connsiteY608" fmla="*/ 573603 h 861688"/>
              <a:gd name="connsiteX609" fmla="*/ 1455525 w 2525033"/>
              <a:gd name="connsiteY609" fmla="*/ 583849 h 861688"/>
              <a:gd name="connsiteX610" fmla="*/ 1455525 w 2525033"/>
              <a:gd name="connsiteY610" fmla="*/ 587202 h 861688"/>
              <a:gd name="connsiteX611" fmla="*/ 1439660 w 2525033"/>
              <a:gd name="connsiteY611" fmla="*/ 590952 h 861688"/>
              <a:gd name="connsiteX612" fmla="*/ 1429942 w 2525033"/>
              <a:gd name="connsiteY612" fmla="*/ 581886 h 861688"/>
              <a:gd name="connsiteX613" fmla="*/ 1432328 w 2525033"/>
              <a:gd name="connsiteY613" fmla="*/ 560986 h 861688"/>
              <a:gd name="connsiteX614" fmla="*/ 1436100 w 2525033"/>
              <a:gd name="connsiteY614" fmla="*/ 538310 h 861688"/>
              <a:gd name="connsiteX615" fmla="*/ 1438074 w 2525033"/>
              <a:gd name="connsiteY615" fmla="*/ 518403 h 861688"/>
              <a:gd name="connsiteX616" fmla="*/ 1429355 w 2525033"/>
              <a:gd name="connsiteY616" fmla="*/ 506568 h 861688"/>
              <a:gd name="connsiteX617" fmla="*/ 1401585 w 2525033"/>
              <a:gd name="connsiteY617" fmla="*/ 555857 h 861688"/>
              <a:gd name="connsiteX618" fmla="*/ 1400398 w 2525033"/>
              <a:gd name="connsiteY618" fmla="*/ 589176 h 861688"/>
              <a:gd name="connsiteX619" fmla="*/ 1383546 w 2525033"/>
              <a:gd name="connsiteY619" fmla="*/ 589176 h 861688"/>
              <a:gd name="connsiteX620" fmla="*/ 1393452 w 2525033"/>
              <a:gd name="connsiteY620" fmla="*/ 504209 h 861688"/>
              <a:gd name="connsiteX621" fmla="*/ 1381360 w 2525033"/>
              <a:gd name="connsiteY621" fmla="*/ 500458 h 861688"/>
              <a:gd name="connsiteX622" fmla="*/ 1381360 w 2525033"/>
              <a:gd name="connsiteY622" fmla="*/ 496720 h 861688"/>
              <a:gd name="connsiteX623" fmla="*/ 1400998 w 2525033"/>
              <a:gd name="connsiteY623" fmla="*/ 493367 h 861688"/>
              <a:gd name="connsiteX624" fmla="*/ 1409117 w 2525033"/>
              <a:gd name="connsiteY624" fmla="*/ 494746 h 861688"/>
              <a:gd name="connsiteX625" fmla="*/ 1402771 w 2525033"/>
              <a:gd name="connsiteY625" fmla="*/ 524910 h 861688"/>
              <a:gd name="connsiteX626" fmla="*/ 1402971 w 2525033"/>
              <a:gd name="connsiteY626" fmla="*/ 524910 h 861688"/>
              <a:gd name="connsiteX627" fmla="*/ 1438674 w 2525033"/>
              <a:gd name="connsiteY627" fmla="*/ 492970 h 861688"/>
              <a:gd name="connsiteX628" fmla="*/ 1277002 w 2525033"/>
              <a:gd name="connsiteY628" fmla="*/ 492970 h 861688"/>
              <a:gd name="connsiteX629" fmla="*/ 1292667 w 2525033"/>
              <a:gd name="connsiteY629" fmla="*/ 511101 h 861688"/>
              <a:gd name="connsiteX630" fmla="*/ 1289694 w 2525033"/>
              <a:gd name="connsiteY630" fmla="*/ 535950 h 861688"/>
              <a:gd name="connsiteX631" fmla="*/ 1286121 w 2525033"/>
              <a:gd name="connsiteY631" fmla="*/ 557236 h 861688"/>
              <a:gd name="connsiteX632" fmla="*/ 1284534 w 2525033"/>
              <a:gd name="connsiteY632" fmla="*/ 573603 h 861688"/>
              <a:gd name="connsiteX633" fmla="*/ 1293853 w 2525033"/>
              <a:gd name="connsiteY633" fmla="*/ 583849 h 861688"/>
              <a:gd name="connsiteX634" fmla="*/ 1293853 w 2525033"/>
              <a:gd name="connsiteY634" fmla="*/ 587202 h 861688"/>
              <a:gd name="connsiteX635" fmla="*/ 1277988 w 2525033"/>
              <a:gd name="connsiteY635" fmla="*/ 590952 h 861688"/>
              <a:gd name="connsiteX636" fmla="*/ 1268270 w 2525033"/>
              <a:gd name="connsiteY636" fmla="*/ 581886 h 861688"/>
              <a:gd name="connsiteX637" fmla="*/ 1270656 w 2525033"/>
              <a:gd name="connsiteY637" fmla="*/ 560986 h 861688"/>
              <a:gd name="connsiteX638" fmla="*/ 1274428 w 2525033"/>
              <a:gd name="connsiteY638" fmla="*/ 538310 h 861688"/>
              <a:gd name="connsiteX639" fmla="*/ 1276402 w 2525033"/>
              <a:gd name="connsiteY639" fmla="*/ 518403 h 861688"/>
              <a:gd name="connsiteX640" fmla="*/ 1267683 w 2525033"/>
              <a:gd name="connsiteY640" fmla="*/ 506568 h 861688"/>
              <a:gd name="connsiteX641" fmla="*/ 1239913 w 2525033"/>
              <a:gd name="connsiteY641" fmla="*/ 555857 h 861688"/>
              <a:gd name="connsiteX642" fmla="*/ 1238726 w 2525033"/>
              <a:gd name="connsiteY642" fmla="*/ 589176 h 861688"/>
              <a:gd name="connsiteX643" fmla="*/ 1221874 w 2525033"/>
              <a:gd name="connsiteY643" fmla="*/ 589176 h 861688"/>
              <a:gd name="connsiteX644" fmla="*/ 1231780 w 2525033"/>
              <a:gd name="connsiteY644" fmla="*/ 504209 h 861688"/>
              <a:gd name="connsiteX645" fmla="*/ 1219688 w 2525033"/>
              <a:gd name="connsiteY645" fmla="*/ 500458 h 861688"/>
              <a:gd name="connsiteX646" fmla="*/ 1219688 w 2525033"/>
              <a:gd name="connsiteY646" fmla="*/ 496720 h 861688"/>
              <a:gd name="connsiteX647" fmla="*/ 1239326 w 2525033"/>
              <a:gd name="connsiteY647" fmla="*/ 493367 h 861688"/>
              <a:gd name="connsiteX648" fmla="*/ 1247445 w 2525033"/>
              <a:gd name="connsiteY648" fmla="*/ 494746 h 861688"/>
              <a:gd name="connsiteX649" fmla="*/ 1241099 w 2525033"/>
              <a:gd name="connsiteY649" fmla="*/ 524910 h 861688"/>
              <a:gd name="connsiteX650" fmla="*/ 1241299 w 2525033"/>
              <a:gd name="connsiteY650" fmla="*/ 524910 h 861688"/>
              <a:gd name="connsiteX651" fmla="*/ 1277002 w 2525033"/>
              <a:gd name="connsiteY651" fmla="*/ 492970 h 861688"/>
              <a:gd name="connsiteX652" fmla="*/ 1188383 w 2525033"/>
              <a:gd name="connsiteY652" fmla="*/ 492970 h 861688"/>
              <a:gd name="connsiteX653" fmla="*/ 1204048 w 2525033"/>
              <a:gd name="connsiteY653" fmla="*/ 511101 h 861688"/>
              <a:gd name="connsiteX654" fmla="*/ 1201075 w 2525033"/>
              <a:gd name="connsiteY654" fmla="*/ 535950 h 861688"/>
              <a:gd name="connsiteX655" fmla="*/ 1197502 w 2525033"/>
              <a:gd name="connsiteY655" fmla="*/ 557236 h 861688"/>
              <a:gd name="connsiteX656" fmla="*/ 1195915 w 2525033"/>
              <a:gd name="connsiteY656" fmla="*/ 573603 h 861688"/>
              <a:gd name="connsiteX657" fmla="*/ 1205234 w 2525033"/>
              <a:gd name="connsiteY657" fmla="*/ 583849 h 861688"/>
              <a:gd name="connsiteX658" fmla="*/ 1205234 w 2525033"/>
              <a:gd name="connsiteY658" fmla="*/ 587202 h 861688"/>
              <a:gd name="connsiteX659" fmla="*/ 1189369 w 2525033"/>
              <a:gd name="connsiteY659" fmla="*/ 590952 h 861688"/>
              <a:gd name="connsiteX660" fmla="*/ 1179651 w 2525033"/>
              <a:gd name="connsiteY660" fmla="*/ 581886 h 861688"/>
              <a:gd name="connsiteX661" fmla="*/ 1182037 w 2525033"/>
              <a:gd name="connsiteY661" fmla="*/ 560986 h 861688"/>
              <a:gd name="connsiteX662" fmla="*/ 1185809 w 2525033"/>
              <a:gd name="connsiteY662" fmla="*/ 538310 h 861688"/>
              <a:gd name="connsiteX663" fmla="*/ 1187783 w 2525033"/>
              <a:gd name="connsiteY663" fmla="*/ 518403 h 861688"/>
              <a:gd name="connsiteX664" fmla="*/ 1179064 w 2525033"/>
              <a:gd name="connsiteY664" fmla="*/ 506568 h 861688"/>
              <a:gd name="connsiteX665" fmla="*/ 1151294 w 2525033"/>
              <a:gd name="connsiteY665" fmla="*/ 555857 h 861688"/>
              <a:gd name="connsiteX666" fmla="*/ 1150107 w 2525033"/>
              <a:gd name="connsiteY666" fmla="*/ 589176 h 861688"/>
              <a:gd name="connsiteX667" fmla="*/ 1133255 w 2525033"/>
              <a:gd name="connsiteY667" fmla="*/ 589176 h 861688"/>
              <a:gd name="connsiteX668" fmla="*/ 1143161 w 2525033"/>
              <a:gd name="connsiteY668" fmla="*/ 504209 h 861688"/>
              <a:gd name="connsiteX669" fmla="*/ 1131069 w 2525033"/>
              <a:gd name="connsiteY669" fmla="*/ 500458 h 861688"/>
              <a:gd name="connsiteX670" fmla="*/ 1131069 w 2525033"/>
              <a:gd name="connsiteY670" fmla="*/ 496720 h 861688"/>
              <a:gd name="connsiteX671" fmla="*/ 1150707 w 2525033"/>
              <a:gd name="connsiteY671" fmla="*/ 493367 h 861688"/>
              <a:gd name="connsiteX672" fmla="*/ 1158826 w 2525033"/>
              <a:gd name="connsiteY672" fmla="*/ 494746 h 861688"/>
              <a:gd name="connsiteX673" fmla="*/ 1152480 w 2525033"/>
              <a:gd name="connsiteY673" fmla="*/ 524910 h 861688"/>
              <a:gd name="connsiteX674" fmla="*/ 1152680 w 2525033"/>
              <a:gd name="connsiteY674" fmla="*/ 524910 h 861688"/>
              <a:gd name="connsiteX675" fmla="*/ 1188383 w 2525033"/>
              <a:gd name="connsiteY675" fmla="*/ 492970 h 861688"/>
              <a:gd name="connsiteX676" fmla="*/ 927748 w 2525033"/>
              <a:gd name="connsiteY676" fmla="*/ 492970 h 861688"/>
              <a:gd name="connsiteX677" fmla="*/ 943413 w 2525033"/>
              <a:gd name="connsiteY677" fmla="*/ 511101 h 861688"/>
              <a:gd name="connsiteX678" fmla="*/ 940440 w 2525033"/>
              <a:gd name="connsiteY678" fmla="*/ 535950 h 861688"/>
              <a:gd name="connsiteX679" fmla="*/ 936867 w 2525033"/>
              <a:gd name="connsiteY679" fmla="*/ 557236 h 861688"/>
              <a:gd name="connsiteX680" fmla="*/ 935280 w 2525033"/>
              <a:gd name="connsiteY680" fmla="*/ 573603 h 861688"/>
              <a:gd name="connsiteX681" fmla="*/ 944599 w 2525033"/>
              <a:gd name="connsiteY681" fmla="*/ 583849 h 861688"/>
              <a:gd name="connsiteX682" fmla="*/ 944599 w 2525033"/>
              <a:gd name="connsiteY682" fmla="*/ 587202 h 861688"/>
              <a:gd name="connsiteX683" fmla="*/ 928734 w 2525033"/>
              <a:gd name="connsiteY683" fmla="*/ 590952 h 861688"/>
              <a:gd name="connsiteX684" fmla="*/ 919016 w 2525033"/>
              <a:gd name="connsiteY684" fmla="*/ 581886 h 861688"/>
              <a:gd name="connsiteX685" fmla="*/ 921402 w 2525033"/>
              <a:gd name="connsiteY685" fmla="*/ 560986 h 861688"/>
              <a:gd name="connsiteX686" fmla="*/ 925174 w 2525033"/>
              <a:gd name="connsiteY686" fmla="*/ 538310 h 861688"/>
              <a:gd name="connsiteX687" fmla="*/ 927148 w 2525033"/>
              <a:gd name="connsiteY687" fmla="*/ 518403 h 861688"/>
              <a:gd name="connsiteX688" fmla="*/ 918429 w 2525033"/>
              <a:gd name="connsiteY688" fmla="*/ 506568 h 861688"/>
              <a:gd name="connsiteX689" fmla="*/ 890659 w 2525033"/>
              <a:gd name="connsiteY689" fmla="*/ 555857 h 861688"/>
              <a:gd name="connsiteX690" fmla="*/ 889472 w 2525033"/>
              <a:gd name="connsiteY690" fmla="*/ 589176 h 861688"/>
              <a:gd name="connsiteX691" fmla="*/ 872620 w 2525033"/>
              <a:gd name="connsiteY691" fmla="*/ 589176 h 861688"/>
              <a:gd name="connsiteX692" fmla="*/ 882526 w 2525033"/>
              <a:gd name="connsiteY692" fmla="*/ 504209 h 861688"/>
              <a:gd name="connsiteX693" fmla="*/ 870434 w 2525033"/>
              <a:gd name="connsiteY693" fmla="*/ 500458 h 861688"/>
              <a:gd name="connsiteX694" fmla="*/ 870434 w 2525033"/>
              <a:gd name="connsiteY694" fmla="*/ 496720 h 861688"/>
              <a:gd name="connsiteX695" fmla="*/ 890072 w 2525033"/>
              <a:gd name="connsiteY695" fmla="*/ 493367 h 861688"/>
              <a:gd name="connsiteX696" fmla="*/ 898191 w 2525033"/>
              <a:gd name="connsiteY696" fmla="*/ 494746 h 861688"/>
              <a:gd name="connsiteX697" fmla="*/ 891845 w 2525033"/>
              <a:gd name="connsiteY697" fmla="*/ 524910 h 861688"/>
              <a:gd name="connsiteX698" fmla="*/ 892045 w 2525033"/>
              <a:gd name="connsiteY698" fmla="*/ 524910 h 861688"/>
              <a:gd name="connsiteX699" fmla="*/ 927748 w 2525033"/>
              <a:gd name="connsiteY699" fmla="*/ 492970 h 861688"/>
              <a:gd name="connsiteX700" fmla="*/ 240173 w 2525033"/>
              <a:gd name="connsiteY700" fmla="*/ 492970 h 861688"/>
              <a:gd name="connsiteX701" fmla="*/ 255838 w 2525033"/>
              <a:gd name="connsiteY701" fmla="*/ 511101 h 861688"/>
              <a:gd name="connsiteX702" fmla="*/ 252865 w 2525033"/>
              <a:gd name="connsiteY702" fmla="*/ 535950 h 861688"/>
              <a:gd name="connsiteX703" fmla="*/ 249292 w 2525033"/>
              <a:gd name="connsiteY703" fmla="*/ 557236 h 861688"/>
              <a:gd name="connsiteX704" fmla="*/ 247705 w 2525033"/>
              <a:gd name="connsiteY704" fmla="*/ 573603 h 861688"/>
              <a:gd name="connsiteX705" fmla="*/ 257024 w 2525033"/>
              <a:gd name="connsiteY705" fmla="*/ 583849 h 861688"/>
              <a:gd name="connsiteX706" fmla="*/ 257024 w 2525033"/>
              <a:gd name="connsiteY706" fmla="*/ 587202 h 861688"/>
              <a:gd name="connsiteX707" fmla="*/ 241159 w 2525033"/>
              <a:gd name="connsiteY707" fmla="*/ 590952 h 861688"/>
              <a:gd name="connsiteX708" fmla="*/ 231441 w 2525033"/>
              <a:gd name="connsiteY708" fmla="*/ 581886 h 861688"/>
              <a:gd name="connsiteX709" fmla="*/ 233827 w 2525033"/>
              <a:gd name="connsiteY709" fmla="*/ 560986 h 861688"/>
              <a:gd name="connsiteX710" fmla="*/ 237587 w 2525033"/>
              <a:gd name="connsiteY710" fmla="*/ 538310 h 861688"/>
              <a:gd name="connsiteX711" fmla="*/ 239573 w 2525033"/>
              <a:gd name="connsiteY711" fmla="*/ 518403 h 861688"/>
              <a:gd name="connsiteX712" fmla="*/ 230854 w 2525033"/>
              <a:gd name="connsiteY712" fmla="*/ 506568 h 861688"/>
              <a:gd name="connsiteX713" fmla="*/ 203084 w 2525033"/>
              <a:gd name="connsiteY713" fmla="*/ 555857 h 861688"/>
              <a:gd name="connsiteX714" fmla="*/ 201897 w 2525033"/>
              <a:gd name="connsiteY714" fmla="*/ 589176 h 861688"/>
              <a:gd name="connsiteX715" fmla="*/ 185045 w 2525033"/>
              <a:gd name="connsiteY715" fmla="*/ 589176 h 861688"/>
              <a:gd name="connsiteX716" fmla="*/ 194951 w 2525033"/>
              <a:gd name="connsiteY716" fmla="*/ 504209 h 861688"/>
              <a:gd name="connsiteX717" fmla="*/ 182859 w 2525033"/>
              <a:gd name="connsiteY717" fmla="*/ 500458 h 861688"/>
              <a:gd name="connsiteX718" fmla="*/ 182859 w 2525033"/>
              <a:gd name="connsiteY718" fmla="*/ 496720 h 861688"/>
              <a:gd name="connsiteX719" fmla="*/ 202497 w 2525033"/>
              <a:gd name="connsiteY719" fmla="*/ 493367 h 861688"/>
              <a:gd name="connsiteX720" fmla="*/ 210629 w 2525033"/>
              <a:gd name="connsiteY720" fmla="*/ 494746 h 861688"/>
              <a:gd name="connsiteX721" fmla="*/ 204283 w 2525033"/>
              <a:gd name="connsiteY721" fmla="*/ 524910 h 861688"/>
              <a:gd name="connsiteX722" fmla="*/ 204470 w 2525033"/>
              <a:gd name="connsiteY722" fmla="*/ 524910 h 861688"/>
              <a:gd name="connsiteX723" fmla="*/ 240173 w 2525033"/>
              <a:gd name="connsiteY723" fmla="*/ 492970 h 861688"/>
              <a:gd name="connsiteX724" fmla="*/ 1805403 w 2525033"/>
              <a:gd name="connsiteY724" fmla="*/ 492772 h 861688"/>
              <a:gd name="connsiteX725" fmla="*/ 1827026 w 2525033"/>
              <a:gd name="connsiteY725" fmla="*/ 503415 h 861688"/>
              <a:gd name="connsiteX726" fmla="*/ 1823454 w 2525033"/>
              <a:gd name="connsiteY726" fmla="*/ 513672 h 861688"/>
              <a:gd name="connsiteX727" fmla="*/ 1801842 w 2525033"/>
              <a:gd name="connsiteY727" fmla="*/ 504011 h 861688"/>
              <a:gd name="connsiteX728" fmla="*/ 1788551 w 2525033"/>
              <a:gd name="connsiteY728" fmla="*/ 515051 h 861688"/>
              <a:gd name="connsiteX729" fmla="*/ 1800843 w 2525033"/>
              <a:gd name="connsiteY729" fmla="*/ 532995 h 861688"/>
              <a:gd name="connsiteX730" fmla="*/ 1808376 w 2525033"/>
              <a:gd name="connsiteY730" fmla="*/ 539689 h 861688"/>
              <a:gd name="connsiteX731" fmla="*/ 1821068 w 2525033"/>
              <a:gd name="connsiteY731" fmla="*/ 562564 h 861688"/>
              <a:gd name="connsiteX732" fmla="*/ 1784379 w 2525033"/>
              <a:gd name="connsiteY732" fmla="*/ 591735 h 861688"/>
              <a:gd name="connsiteX733" fmla="*/ 1766340 w 2525033"/>
              <a:gd name="connsiteY733" fmla="*/ 580496 h 861688"/>
              <a:gd name="connsiteX734" fmla="*/ 1769313 w 2525033"/>
              <a:gd name="connsiteY734" fmla="*/ 572226 h 861688"/>
              <a:gd name="connsiteX735" fmla="*/ 1788751 w 2525033"/>
              <a:gd name="connsiteY735" fmla="*/ 580496 h 861688"/>
              <a:gd name="connsiteX736" fmla="*/ 1805603 w 2525033"/>
              <a:gd name="connsiteY736" fmla="*/ 566898 h 861688"/>
              <a:gd name="connsiteX737" fmla="*/ 1793310 w 2525033"/>
              <a:gd name="connsiteY737" fmla="*/ 547389 h 861688"/>
              <a:gd name="connsiteX738" fmla="*/ 1786365 w 2525033"/>
              <a:gd name="connsiteY738" fmla="*/ 541080 h 861688"/>
              <a:gd name="connsiteX739" fmla="*/ 1774672 w 2525033"/>
              <a:gd name="connsiteY739" fmla="*/ 518801 h 861688"/>
              <a:gd name="connsiteX740" fmla="*/ 1805403 w 2525033"/>
              <a:gd name="connsiteY740" fmla="*/ 492772 h 861688"/>
              <a:gd name="connsiteX741" fmla="*/ 348604 w 2525033"/>
              <a:gd name="connsiteY741" fmla="*/ 492772 h 861688"/>
              <a:gd name="connsiteX742" fmla="*/ 370227 w 2525033"/>
              <a:gd name="connsiteY742" fmla="*/ 503415 h 861688"/>
              <a:gd name="connsiteX743" fmla="*/ 366655 w 2525033"/>
              <a:gd name="connsiteY743" fmla="*/ 513672 h 861688"/>
              <a:gd name="connsiteX744" fmla="*/ 345043 w 2525033"/>
              <a:gd name="connsiteY744" fmla="*/ 504011 h 861688"/>
              <a:gd name="connsiteX745" fmla="*/ 331752 w 2525033"/>
              <a:gd name="connsiteY745" fmla="*/ 515051 h 861688"/>
              <a:gd name="connsiteX746" fmla="*/ 344044 w 2525033"/>
              <a:gd name="connsiteY746" fmla="*/ 532995 h 861688"/>
              <a:gd name="connsiteX747" fmla="*/ 351577 w 2525033"/>
              <a:gd name="connsiteY747" fmla="*/ 539689 h 861688"/>
              <a:gd name="connsiteX748" fmla="*/ 364269 w 2525033"/>
              <a:gd name="connsiteY748" fmla="*/ 562564 h 861688"/>
              <a:gd name="connsiteX749" fmla="*/ 327580 w 2525033"/>
              <a:gd name="connsiteY749" fmla="*/ 591735 h 861688"/>
              <a:gd name="connsiteX750" fmla="*/ 309541 w 2525033"/>
              <a:gd name="connsiteY750" fmla="*/ 580496 h 861688"/>
              <a:gd name="connsiteX751" fmla="*/ 312514 w 2525033"/>
              <a:gd name="connsiteY751" fmla="*/ 572226 h 861688"/>
              <a:gd name="connsiteX752" fmla="*/ 331952 w 2525033"/>
              <a:gd name="connsiteY752" fmla="*/ 580496 h 861688"/>
              <a:gd name="connsiteX753" fmla="*/ 348804 w 2525033"/>
              <a:gd name="connsiteY753" fmla="*/ 566898 h 861688"/>
              <a:gd name="connsiteX754" fmla="*/ 336511 w 2525033"/>
              <a:gd name="connsiteY754" fmla="*/ 547389 h 861688"/>
              <a:gd name="connsiteX755" fmla="*/ 329566 w 2525033"/>
              <a:gd name="connsiteY755" fmla="*/ 541080 h 861688"/>
              <a:gd name="connsiteX756" fmla="*/ 317873 w 2525033"/>
              <a:gd name="connsiteY756" fmla="*/ 518801 h 861688"/>
              <a:gd name="connsiteX757" fmla="*/ 348604 w 2525033"/>
              <a:gd name="connsiteY757" fmla="*/ 492772 h 861688"/>
              <a:gd name="connsiteX758" fmla="*/ 2419726 w 2525033"/>
              <a:gd name="connsiteY758" fmla="*/ 492573 h 861688"/>
              <a:gd name="connsiteX759" fmla="*/ 2440950 w 2525033"/>
              <a:gd name="connsiteY759" fmla="*/ 512877 h 861688"/>
              <a:gd name="connsiteX760" fmla="*/ 2393542 w 2525033"/>
              <a:gd name="connsiteY760" fmla="*/ 550344 h 861688"/>
              <a:gd name="connsiteX761" fmla="*/ 2411393 w 2525033"/>
              <a:gd name="connsiteY761" fmla="*/ 579912 h 861688"/>
              <a:gd name="connsiteX762" fmla="*/ 2433017 w 2525033"/>
              <a:gd name="connsiteY762" fmla="*/ 570052 h 861688"/>
              <a:gd name="connsiteX763" fmla="*/ 2434991 w 2525033"/>
              <a:gd name="connsiteY763" fmla="*/ 574783 h 861688"/>
              <a:gd name="connsiteX764" fmla="*/ 2406234 w 2525033"/>
              <a:gd name="connsiteY764" fmla="*/ 592132 h 861688"/>
              <a:gd name="connsiteX765" fmla="*/ 2378077 w 2525033"/>
              <a:gd name="connsiteY765" fmla="*/ 557832 h 861688"/>
              <a:gd name="connsiteX766" fmla="*/ 2419726 w 2525033"/>
              <a:gd name="connsiteY766" fmla="*/ 492573 h 861688"/>
              <a:gd name="connsiteX767" fmla="*/ 2225599 w 2525033"/>
              <a:gd name="connsiteY767" fmla="*/ 492573 h 861688"/>
              <a:gd name="connsiteX768" fmla="*/ 2246823 w 2525033"/>
              <a:gd name="connsiteY768" fmla="*/ 512877 h 861688"/>
              <a:gd name="connsiteX769" fmla="*/ 2199415 w 2525033"/>
              <a:gd name="connsiteY769" fmla="*/ 550344 h 861688"/>
              <a:gd name="connsiteX770" fmla="*/ 2217266 w 2525033"/>
              <a:gd name="connsiteY770" fmla="*/ 579912 h 861688"/>
              <a:gd name="connsiteX771" fmla="*/ 2238890 w 2525033"/>
              <a:gd name="connsiteY771" fmla="*/ 570052 h 861688"/>
              <a:gd name="connsiteX772" fmla="*/ 2240864 w 2525033"/>
              <a:gd name="connsiteY772" fmla="*/ 574783 h 861688"/>
              <a:gd name="connsiteX773" fmla="*/ 2212107 w 2525033"/>
              <a:gd name="connsiteY773" fmla="*/ 592132 h 861688"/>
              <a:gd name="connsiteX774" fmla="*/ 2183950 w 2525033"/>
              <a:gd name="connsiteY774" fmla="*/ 557832 h 861688"/>
              <a:gd name="connsiteX775" fmla="*/ 2225599 w 2525033"/>
              <a:gd name="connsiteY775" fmla="*/ 492573 h 861688"/>
              <a:gd name="connsiteX776" fmla="*/ 1876933 w 2525033"/>
              <a:gd name="connsiteY776" fmla="*/ 492573 h 861688"/>
              <a:gd name="connsiteX777" fmla="*/ 1898157 w 2525033"/>
              <a:gd name="connsiteY777" fmla="*/ 512877 h 861688"/>
              <a:gd name="connsiteX778" fmla="*/ 1850762 w 2525033"/>
              <a:gd name="connsiteY778" fmla="*/ 550344 h 861688"/>
              <a:gd name="connsiteX779" fmla="*/ 1868600 w 2525033"/>
              <a:gd name="connsiteY779" fmla="*/ 579912 h 861688"/>
              <a:gd name="connsiteX780" fmla="*/ 1890224 w 2525033"/>
              <a:gd name="connsiteY780" fmla="*/ 570052 h 861688"/>
              <a:gd name="connsiteX781" fmla="*/ 1892198 w 2525033"/>
              <a:gd name="connsiteY781" fmla="*/ 574783 h 861688"/>
              <a:gd name="connsiteX782" fmla="*/ 1863454 w 2525033"/>
              <a:gd name="connsiteY782" fmla="*/ 592132 h 861688"/>
              <a:gd name="connsiteX783" fmla="*/ 1835284 w 2525033"/>
              <a:gd name="connsiteY783" fmla="*/ 557832 h 861688"/>
              <a:gd name="connsiteX784" fmla="*/ 1876933 w 2525033"/>
              <a:gd name="connsiteY784" fmla="*/ 492573 h 861688"/>
              <a:gd name="connsiteX785" fmla="*/ 1350218 w 2525033"/>
              <a:gd name="connsiteY785" fmla="*/ 492573 h 861688"/>
              <a:gd name="connsiteX786" fmla="*/ 1371442 w 2525033"/>
              <a:gd name="connsiteY786" fmla="*/ 512877 h 861688"/>
              <a:gd name="connsiteX787" fmla="*/ 1324047 w 2525033"/>
              <a:gd name="connsiteY787" fmla="*/ 550344 h 861688"/>
              <a:gd name="connsiteX788" fmla="*/ 1341885 w 2525033"/>
              <a:gd name="connsiteY788" fmla="*/ 579912 h 861688"/>
              <a:gd name="connsiteX789" fmla="*/ 1363509 w 2525033"/>
              <a:gd name="connsiteY789" fmla="*/ 570052 h 861688"/>
              <a:gd name="connsiteX790" fmla="*/ 1365483 w 2525033"/>
              <a:gd name="connsiteY790" fmla="*/ 574783 h 861688"/>
              <a:gd name="connsiteX791" fmla="*/ 1336739 w 2525033"/>
              <a:gd name="connsiteY791" fmla="*/ 592132 h 861688"/>
              <a:gd name="connsiteX792" fmla="*/ 1308569 w 2525033"/>
              <a:gd name="connsiteY792" fmla="*/ 557832 h 861688"/>
              <a:gd name="connsiteX793" fmla="*/ 1350218 w 2525033"/>
              <a:gd name="connsiteY793" fmla="*/ 492573 h 861688"/>
              <a:gd name="connsiteX794" fmla="*/ 651636 w 2525033"/>
              <a:gd name="connsiteY794" fmla="*/ 492573 h 861688"/>
              <a:gd name="connsiteX795" fmla="*/ 672860 w 2525033"/>
              <a:gd name="connsiteY795" fmla="*/ 512877 h 861688"/>
              <a:gd name="connsiteX796" fmla="*/ 625465 w 2525033"/>
              <a:gd name="connsiteY796" fmla="*/ 550344 h 861688"/>
              <a:gd name="connsiteX797" fmla="*/ 643303 w 2525033"/>
              <a:gd name="connsiteY797" fmla="*/ 579912 h 861688"/>
              <a:gd name="connsiteX798" fmla="*/ 664927 w 2525033"/>
              <a:gd name="connsiteY798" fmla="*/ 570052 h 861688"/>
              <a:gd name="connsiteX799" fmla="*/ 666901 w 2525033"/>
              <a:gd name="connsiteY799" fmla="*/ 574783 h 861688"/>
              <a:gd name="connsiteX800" fmla="*/ 638157 w 2525033"/>
              <a:gd name="connsiteY800" fmla="*/ 592132 h 861688"/>
              <a:gd name="connsiteX801" fmla="*/ 609987 w 2525033"/>
              <a:gd name="connsiteY801" fmla="*/ 557832 h 861688"/>
              <a:gd name="connsiteX802" fmla="*/ 651636 w 2525033"/>
              <a:gd name="connsiteY802" fmla="*/ 492573 h 861688"/>
              <a:gd name="connsiteX803" fmla="*/ 473949 w 2525033"/>
              <a:gd name="connsiteY803" fmla="*/ 492573 h 861688"/>
              <a:gd name="connsiteX804" fmla="*/ 495173 w 2525033"/>
              <a:gd name="connsiteY804" fmla="*/ 512877 h 861688"/>
              <a:gd name="connsiteX805" fmla="*/ 447778 w 2525033"/>
              <a:gd name="connsiteY805" fmla="*/ 550344 h 861688"/>
              <a:gd name="connsiteX806" fmla="*/ 465616 w 2525033"/>
              <a:gd name="connsiteY806" fmla="*/ 579912 h 861688"/>
              <a:gd name="connsiteX807" fmla="*/ 487240 w 2525033"/>
              <a:gd name="connsiteY807" fmla="*/ 570052 h 861688"/>
              <a:gd name="connsiteX808" fmla="*/ 489214 w 2525033"/>
              <a:gd name="connsiteY808" fmla="*/ 574783 h 861688"/>
              <a:gd name="connsiteX809" fmla="*/ 460470 w 2525033"/>
              <a:gd name="connsiteY809" fmla="*/ 592132 h 861688"/>
              <a:gd name="connsiteX810" fmla="*/ 432300 w 2525033"/>
              <a:gd name="connsiteY810" fmla="*/ 557832 h 861688"/>
              <a:gd name="connsiteX811" fmla="*/ 473949 w 2525033"/>
              <a:gd name="connsiteY811" fmla="*/ 492573 h 861688"/>
              <a:gd name="connsiteX812" fmla="*/ 408602 w 2525033"/>
              <a:gd name="connsiteY812" fmla="*/ 479956 h 861688"/>
              <a:gd name="connsiteX813" fmla="*/ 411576 w 2525033"/>
              <a:gd name="connsiteY813" fmla="*/ 479956 h 861688"/>
              <a:gd name="connsiteX814" fmla="*/ 408215 w 2525033"/>
              <a:gd name="connsiteY814" fmla="*/ 496125 h 861688"/>
              <a:gd name="connsiteX815" fmla="*/ 413962 w 2525033"/>
              <a:gd name="connsiteY815" fmla="*/ 496125 h 861688"/>
              <a:gd name="connsiteX816" fmla="*/ 429227 w 2525033"/>
              <a:gd name="connsiteY816" fmla="*/ 494746 h 861688"/>
              <a:gd name="connsiteX817" fmla="*/ 411975 w 2525033"/>
              <a:gd name="connsiteY817" fmla="*/ 506966 h 861688"/>
              <a:gd name="connsiteX818" fmla="*/ 406429 w 2525033"/>
              <a:gd name="connsiteY818" fmla="*/ 506966 h 861688"/>
              <a:gd name="connsiteX819" fmla="*/ 403056 w 2525033"/>
              <a:gd name="connsiteY819" fmla="*/ 527469 h 861688"/>
              <a:gd name="connsiteX820" fmla="*/ 399084 w 2525033"/>
              <a:gd name="connsiteY820" fmla="*/ 561185 h 861688"/>
              <a:gd name="connsiteX821" fmla="*/ 414361 w 2525033"/>
              <a:gd name="connsiteY821" fmla="*/ 579912 h 861688"/>
              <a:gd name="connsiteX822" fmla="*/ 422494 w 2525033"/>
              <a:gd name="connsiteY822" fmla="*/ 578534 h 861688"/>
              <a:gd name="connsiteX823" fmla="*/ 422494 w 2525033"/>
              <a:gd name="connsiteY823" fmla="*/ 582086 h 861688"/>
              <a:gd name="connsiteX824" fmla="*/ 404243 w 2525033"/>
              <a:gd name="connsiteY824" fmla="*/ 591549 h 861688"/>
              <a:gd name="connsiteX825" fmla="*/ 384218 w 2525033"/>
              <a:gd name="connsiteY825" fmla="*/ 567295 h 861688"/>
              <a:gd name="connsiteX826" fmla="*/ 390364 w 2525033"/>
              <a:gd name="connsiteY826" fmla="*/ 519385 h 861688"/>
              <a:gd name="connsiteX827" fmla="*/ 392937 w 2525033"/>
              <a:gd name="connsiteY827" fmla="*/ 506768 h 861688"/>
              <a:gd name="connsiteX828" fmla="*/ 381832 w 2525033"/>
              <a:gd name="connsiteY828" fmla="*/ 506184 h 861688"/>
              <a:gd name="connsiteX829" fmla="*/ 381832 w 2525033"/>
              <a:gd name="connsiteY829" fmla="*/ 503613 h 861688"/>
              <a:gd name="connsiteX830" fmla="*/ 408602 w 2525033"/>
              <a:gd name="connsiteY830" fmla="*/ 479956 h 861688"/>
              <a:gd name="connsiteX831" fmla="*/ 1034230 w 2525033"/>
              <a:gd name="connsiteY831" fmla="*/ 472468 h 861688"/>
              <a:gd name="connsiteX832" fmla="*/ 1024711 w 2525033"/>
              <a:gd name="connsiteY832" fmla="*/ 472865 h 861688"/>
              <a:gd name="connsiteX833" fmla="*/ 1018953 w 2525033"/>
              <a:gd name="connsiteY833" fmla="*/ 520565 h 861688"/>
              <a:gd name="connsiteX834" fmla="*/ 1056629 w 2525033"/>
              <a:gd name="connsiteY834" fmla="*/ 490996 h 861688"/>
              <a:gd name="connsiteX835" fmla="*/ 1034230 w 2525033"/>
              <a:gd name="connsiteY835" fmla="*/ 472468 h 861688"/>
              <a:gd name="connsiteX836" fmla="*/ 1945914 w 2525033"/>
              <a:gd name="connsiteY836" fmla="*/ 463787 h 861688"/>
              <a:gd name="connsiteX837" fmla="*/ 2017506 w 2525033"/>
              <a:gd name="connsiteY837" fmla="*/ 463787 h 861688"/>
              <a:gd name="connsiteX838" fmla="*/ 2017506 w 2525033"/>
              <a:gd name="connsiteY838" fmla="*/ 467935 h 861688"/>
              <a:gd name="connsiteX839" fmla="*/ 1952260 w 2525033"/>
              <a:gd name="connsiteY839" fmla="*/ 578733 h 861688"/>
              <a:gd name="connsiteX840" fmla="*/ 1985576 w 2525033"/>
              <a:gd name="connsiteY840" fmla="*/ 578733 h 861688"/>
              <a:gd name="connsiteX841" fmla="*/ 2003628 w 2525033"/>
              <a:gd name="connsiteY841" fmla="*/ 565917 h 861688"/>
              <a:gd name="connsiteX842" fmla="*/ 2005214 w 2525033"/>
              <a:gd name="connsiteY842" fmla="*/ 562166 h 861688"/>
              <a:gd name="connsiteX843" fmla="*/ 2011960 w 2525033"/>
              <a:gd name="connsiteY843" fmla="*/ 562166 h 861688"/>
              <a:gd name="connsiteX844" fmla="*/ 2007388 w 2525033"/>
              <a:gd name="connsiteY844" fmla="*/ 589177 h 861688"/>
              <a:gd name="connsiteX845" fmla="*/ 1931236 w 2525033"/>
              <a:gd name="connsiteY845" fmla="*/ 589177 h 861688"/>
              <a:gd name="connsiteX846" fmla="*/ 1931236 w 2525033"/>
              <a:gd name="connsiteY846" fmla="*/ 585041 h 861688"/>
              <a:gd name="connsiteX847" fmla="*/ 1996882 w 2525033"/>
              <a:gd name="connsiteY847" fmla="*/ 474243 h 861688"/>
              <a:gd name="connsiteX848" fmla="*/ 1967738 w 2525033"/>
              <a:gd name="connsiteY848" fmla="*/ 474243 h 861688"/>
              <a:gd name="connsiteX849" fmla="*/ 1949287 w 2525033"/>
              <a:gd name="connsiteY849" fmla="*/ 487842 h 861688"/>
              <a:gd name="connsiteX850" fmla="*/ 1947900 w 2525033"/>
              <a:gd name="connsiteY850" fmla="*/ 490611 h 861688"/>
              <a:gd name="connsiteX851" fmla="*/ 1941754 w 2525033"/>
              <a:gd name="connsiteY851" fmla="*/ 490611 h 861688"/>
              <a:gd name="connsiteX852" fmla="*/ 41449 w 2525033"/>
              <a:gd name="connsiteY852" fmla="*/ 463005 h 861688"/>
              <a:gd name="connsiteX853" fmla="*/ 47988 w 2525033"/>
              <a:gd name="connsiteY853" fmla="*/ 463005 h 861688"/>
              <a:gd name="connsiteX854" fmla="*/ 65440 w 2525033"/>
              <a:gd name="connsiteY854" fmla="*/ 557038 h 861688"/>
              <a:gd name="connsiteX855" fmla="*/ 65640 w 2525033"/>
              <a:gd name="connsiteY855" fmla="*/ 557038 h 861688"/>
              <a:gd name="connsiteX856" fmla="*/ 98363 w 2525033"/>
              <a:gd name="connsiteY856" fmla="*/ 463005 h 861688"/>
              <a:gd name="connsiteX857" fmla="*/ 103322 w 2525033"/>
              <a:gd name="connsiteY857" fmla="*/ 463005 h 861688"/>
              <a:gd name="connsiteX858" fmla="*/ 122360 w 2525033"/>
              <a:gd name="connsiteY858" fmla="*/ 464582 h 861688"/>
              <a:gd name="connsiteX859" fmla="*/ 122360 w 2525033"/>
              <a:gd name="connsiteY859" fmla="*/ 469314 h 861688"/>
              <a:gd name="connsiteX860" fmla="*/ 113034 w 2525033"/>
              <a:gd name="connsiteY860" fmla="*/ 471686 h 861688"/>
              <a:gd name="connsiteX861" fmla="*/ 117600 w 2525033"/>
              <a:gd name="connsiteY861" fmla="*/ 580894 h 861688"/>
              <a:gd name="connsiteX862" fmla="*/ 128506 w 2525033"/>
              <a:gd name="connsiteY862" fmla="*/ 583849 h 861688"/>
              <a:gd name="connsiteX863" fmla="*/ 128506 w 2525033"/>
              <a:gd name="connsiteY863" fmla="*/ 587798 h 861688"/>
              <a:gd name="connsiteX864" fmla="*/ 112241 w 2525033"/>
              <a:gd name="connsiteY864" fmla="*/ 590754 h 861688"/>
              <a:gd name="connsiteX865" fmla="*/ 94790 w 2525033"/>
              <a:gd name="connsiteY865" fmla="*/ 588779 h 861688"/>
              <a:gd name="connsiteX866" fmla="*/ 94790 w 2525033"/>
              <a:gd name="connsiteY866" fmla="*/ 585426 h 861688"/>
              <a:gd name="connsiteX867" fmla="*/ 100936 w 2525033"/>
              <a:gd name="connsiteY867" fmla="*/ 575181 h 861688"/>
              <a:gd name="connsiteX868" fmla="*/ 99749 w 2525033"/>
              <a:gd name="connsiteY868" fmla="*/ 487842 h 861688"/>
              <a:gd name="connsiteX869" fmla="*/ 99549 w 2525033"/>
              <a:gd name="connsiteY869" fmla="*/ 487842 h 861688"/>
              <a:gd name="connsiteX870" fmla="*/ 63460 w 2525033"/>
              <a:gd name="connsiteY870" fmla="*/ 591350 h 861688"/>
              <a:gd name="connsiteX871" fmla="*/ 57507 w 2525033"/>
              <a:gd name="connsiteY871" fmla="*/ 590953 h 861688"/>
              <a:gd name="connsiteX872" fmla="*/ 38076 w 2525033"/>
              <a:gd name="connsiteY872" fmla="*/ 487842 h 861688"/>
              <a:gd name="connsiteX873" fmla="*/ 37876 w 2525033"/>
              <a:gd name="connsiteY873" fmla="*/ 487842 h 861688"/>
              <a:gd name="connsiteX874" fmla="*/ 18838 w 2525033"/>
              <a:gd name="connsiteY874" fmla="*/ 580695 h 861688"/>
              <a:gd name="connsiteX875" fmla="*/ 30143 w 2525033"/>
              <a:gd name="connsiteY875" fmla="*/ 583849 h 861688"/>
              <a:gd name="connsiteX876" fmla="*/ 30143 w 2525033"/>
              <a:gd name="connsiteY876" fmla="*/ 587798 h 861688"/>
              <a:gd name="connsiteX877" fmla="*/ 13679 w 2525033"/>
              <a:gd name="connsiteY877" fmla="*/ 590754 h 861688"/>
              <a:gd name="connsiteX878" fmla="*/ 0 w 2525033"/>
              <a:gd name="connsiteY878" fmla="*/ 588779 h 861688"/>
              <a:gd name="connsiteX879" fmla="*/ 0 w 2525033"/>
              <a:gd name="connsiteY879" fmla="*/ 585426 h 861688"/>
              <a:gd name="connsiteX880" fmla="*/ 6939 w 2525033"/>
              <a:gd name="connsiteY880" fmla="*/ 577938 h 861688"/>
              <a:gd name="connsiteX881" fmla="*/ 31730 w 2525033"/>
              <a:gd name="connsiteY881" fmla="*/ 472468 h 861688"/>
              <a:gd name="connsiteX882" fmla="*/ 21018 w 2525033"/>
              <a:gd name="connsiteY882" fmla="*/ 470096 h 861688"/>
              <a:gd name="connsiteX883" fmla="*/ 21018 w 2525033"/>
              <a:gd name="connsiteY883" fmla="*/ 465377 h 861688"/>
              <a:gd name="connsiteX884" fmla="*/ 41449 w 2525033"/>
              <a:gd name="connsiteY884" fmla="*/ 463005 h 861688"/>
              <a:gd name="connsiteX885" fmla="*/ 1037403 w 2525033"/>
              <a:gd name="connsiteY885" fmla="*/ 462409 h 861688"/>
              <a:gd name="connsiteX886" fmla="*/ 1074080 w 2525033"/>
              <a:gd name="connsiteY886" fmla="*/ 488836 h 861688"/>
              <a:gd name="connsiteX887" fmla="*/ 1043350 w 2525033"/>
              <a:gd name="connsiteY887" fmla="*/ 523719 h 861688"/>
              <a:gd name="connsiteX888" fmla="*/ 1043350 w 2525033"/>
              <a:gd name="connsiteY888" fmla="*/ 523918 h 861688"/>
              <a:gd name="connsiteX889" fmla="*/ 1072693 w 2525033"/>
              <a:gd name="connsiteY889" fmla="*/ 550146 h 861688"/>
              <a:gd name="connsiteX890" fmla="*/ 1018753 w 2525033"/>
              <a:gd name="connsiteY890" fmla="*/ 590953 h 861688"/>
              <a:gd name="connsiteX891" fmla="*/ 989209 w 2525033"/>
              <a:gd name="connsiteY891" fmla="*/ 588780 h 861688"/>
              <a:gd name="connsiteX892" fmla="*/ 989209 w 2525033"/>
              <a:gd name="connsiteY892" fmla="*/ 585427 h 861688"/>
              <a:gd name="connsiteX893" fmla="*/ 996942 w 2525033"/>
              <a:gd name="connsiteY893" fmla="*/ 574784 h 861688"/>
              <a:gd name="connsiteX894" fmla="*/ 1009034 w 2525033"/>
              <a:gd name="connsiteY894" fmla="*/ 473064 h 861688"/>
              <a:gd name="connsiteX895" fmla="*/ 998328 w 2525033"/>
              <a:gd name="connsiteY895" fmla="*/ 469910 h 861688"/>
              <a:gd name="connsiteX896" fmla="*/ 998328 w 2525033"/>
              <a:gd name="connsiteY896" fmla="*/ 465563 h 861688"/>
              <a:gd name="connsiteX897" fmla="*/ 1037403 w 2525033"/>
              <a:gd name="connsiteY897" fmla="*/ 462409 h 861688"/>
              <a:gd name="connsiteX898" fmla="*/ 1113830 w 2525033"/>
              <a:gd name="connsiteY898" fmla="*/ 452561 h 861688"/>
              <a:gd name="connsiteX899" fmla="*/ 1122949 w 2525033"/>
              <a:gd name="connsiteY899" fmla="*/ 462024 h 861688"/>
              <a:gd name="connsiteX900" fmla="*/ 1111844 w 2525033"/>
              <a:gd name="connsiteY900" fmla="*/ 474244 h 861688"/>
              <a:gd name="connsiteX901" fmla="*/ 1102725 w 2525033"/>
              <a:gd name="connsiteY901" fmla="*/ 464781 h 861688"/>
              <a:gd name="connsiteX902" fmla="*/ 1113830 w 2525033"/>
              <a:gd name="connsiteY902" fmla="*/ 452561 h 861688"/>
              <a:gd name="connsiteX903" fmla="*/ 593273 w 2525033"/>
              <a:gd name="connsiteY903" fmla="*/ 452561 h 861688"/>
              <a:gd name="connsiteX904" fmla="*/ 602392 w 2525033"/>
              <a:gd name="connsiteY904" fmla="*/ 462024 h 861688"/>
              <a:gd name="connsiteX905" fmla="*/ 591287 w 2525033"/>
              <a:gd name="connsiteY905" fmla="*/ 474244 h 861688"/>
              <a:gd name="connsiteX906" fmla="*/ 582168 w 2525033"/>
              <a:gd name="connsiteY906" fmla="*/ 464781 h 861688"/>
              <a:gd name="connsiteX907" fmla="*/ 593273 w 2525033"/>
              <a:gd name="connsiteY907" fmla="*/ 452561 h 861688"/>
              <a:gd name="connsiteX908" fmla="*/ 297436 w 2525033"/>
              <a:gd name="connsiteY908" fmla="*/ 452561 h 861688"/>
              <a:gd name="connsiteX909" fmla="*/ 306555 w 2525033"/>
              <a:gd name="connsiteY909" fmla="*/ 462024 h 861688"/>
              <a:gd name="connsiteX910" fmla="*/ 295450 w 2525033"/>
              <a:gd name="connsiteY910" fmla="*/ 474244 h 861688"/>
              <a:gd name="connsiteX911" fmla="*/ 286331 w 2525033"/>
              <a:gd name="connsiteY911" fmla="*/ 464781 h 861688"/>
              <a:gd name="connsiteX912" fmla="*/ 297436 w 2525033"/>
              <a:gd name="connsiteY912" fmla="*/ 452561 h 861688"/>
              <a:gd name="connsiteX913" fmla="*/ 165620 w 2525033"/>
              <a:gd name="connsiteY913" fmla="*/ 452561 h 861688"/>
              <a:gd name="connsiteX914" fmla="*/ 174752 w 2525033"/>
              <a:gd name="connsiteY914" fmla="*/ 462024 h 861688"/>
              <a:gd name="connsiteX915" fmla="*/ 163634 w 2525033"/>
              <a:gd name="connsiteY915" fmla="*/ 474244 h 861688"/>
              <a:gd name="connsiteX916" fmla="*/ 154515 w 2525033"/>
              <a:gd name="connsiteY916" fmla="*/ 464781 h 861688"/>
              <a:gd name="connsiteX917" fmla="*/ 165620 w 2525033"/>
              <a:gd name="connsiteY917" fmla="*/ 452561 h 861688"/>
              <a:gd name="connsiteX918" fmla="*/ 2132295 w 2525033"/>
              <a:gd name="connsiteY918" fmla="*/ 447432 h 861688"/>
              <a:gd name="connsiteX919" fmla="*/ 2141215 w 2525033"/>
              <a:gd name="connsiteY919" fmla="*/ 448612 h 861688"/>
              <a:gd name="connsiteX920" fmla="*/ 2129709 w 2525033"/>
              <a:gd name="connsiteY920" fmla="*/ 535156 h 861688"/>
              <a:gd name="connsiteX921" fmla="*/ 2129909 w 2525033"/>
              <a:gd name="connsiteY921" fmla="*/ 535156 h 861688"/>
              <a:gd name="connsiteX922" fmla="*/ 2141015 w 2525033"/>
              <a:gd name="connsiteY922" fmla="*/ 526488 h 861688"/>
              <a:gd name="connsiteX923" fmla="*/ 2162638 w 2525033"/>
              <a:gd name="connsiteY923" fmla="*/ 491990 h 861688"/>
              <a:gd name="connsiteX924" fmla="*/ 2175918 w 2525033"/>
              <a:gd name="connsiteY924" fmla="*/ 498484 h 861688"/>
              <a:gd name="connsiteX925" fmla="*/ 2148747 w 2525033"/>
              <a:gd name="connsiteY925" fmla="*/ 530425 h 861688"/>
              <a:gd name="connsiteX926" fmla="*/ 2140228 w 2525033"/>
              <a:gd name="connsiteY926" fmla="*/ 536336 h 861688"/>
              <a:gd name="connsiteX927" fmla="*/ 2165212 w 2525033"/>
              <a:gd name="connsiteY927" fmla="*/ 574386 h 861688"/>
              <a:gd name="connsiteX928" fmla="*/ 2178104 w 2525033"/>
              <a:gd name="connsiteY928" fmla="*/ 585041 h 861688"/>
              <a:gd name="connsiteX929" fmla="*/ 2178104 w 2525033"/>
              <a:gd name="connsiteY929" fmla="*/ 588394 h 861688"/>
              <a:gd name="connsiteX930" fmla="*/ 2165811 w 2525033"/>
              <a:gd name="connsiteY930" fmla="*/ 591350 h 861688"/>
              <a:gd name="connsiteX931" fmla="*/ 2149347 w 2525033"/>
              <a:gd name="connsiteY931" fmla="*/ 578931 h 861688"/>
              <a:gd name="connsiteX932" fmla="*/ 2128922 w 2525033"/>
              <a:gd name="connsiteY932" fmla="*/ 541465 h 861688"/>
              <a:gd name="connsiteX933" fmla="*/ 2128723 w 2525033"/>
              <a:gd name="connsiteY933" fmla="*/ 541465 h 861688"/>
              <a:gd name="connsiteX934" fmla="*/ 2125350 w 2525033"/>
              <a:gd name="connsiteY934" fmla="*/ 589177 h 861688"/>
              <a:gd name="connsiteX935" fmla="*/ 2108298 w 2525033"/>
              <a:gd name="connsiteY935" fmla="*/ 589177 h 861688"/>
              <a:gd name="connsiteX936" fmla="*/ 2116230 w 2525033"/>
              <a:gd name="connsiteY936" fmla="*/ 537727 h 861688"/>
              <a:gd name="connsiteX937" fmla="*/ 2124363 w 2525033"/>
              <a:gd name="connsiteY937" fmla="*/ 458075 h 861688"/>
              <a:gd name="connsiteX938" fmla="*/ 2112058 w 2525033"/>
              <a:gd name="connsiteY938" fmla="*/ 454324 h 861688"/>
              <a:gd name="connsiteX939" fmla="*/ 2112058 w 2525033"/>
              <a:gd name="connsiteY939" fmla="*/ 450586 h 861688"/>
              <a:gd name="connsiteX940" fmla="*/ 2132295 w 2525033"/>
              <a:gd name="connsiteY940" fmla="*/ 447432 h 861688"/>
              <a:gd name="connsiteX941" fmla="*/ 1756309 w 2525033"/>
              <a:gd name="connsiteY941" fmla="*/ 447432 h 861688"/>
              <a:gd name="connsiteX942" fmla="*/ 1765428 w 2525033"/>
              <a:gd name="connsiteY942" fmla="*/ 448612 h 861688"/>
              <a:gd name="connsiteX943" fmla="*/ 1750950 w 2525033"/>
              <a:gd name="connsiteY943" fmla="*/ 530226 h 861688"/>
              <a:gd name="connsiteX944" fmla="*/ 1746590 w 2525033"/>
              <a:gd name="connsiteY944" fmla="*/ 567879 h 861688"/>
              <a:gd name="connsiteX945" fmla="*/ 1756109 w 2525033"/>
              <a:gd name="connsiteY945" fmla="*/ 583849 h 861688"/>
              <a:gd name="connsiteX946" fmla="*/ 1756109 w 2525033"/>
              <a:gd name="connsiteY946" fmla="*/ 587997 h 861688"/>
              <a:gd name="connsiteX947" fmla="*/ 1738458 w 2525033"/>
              <a:gd name="connsiteY947" fmla="*/ 590953 h 861688"/>
              <a:gd name="connsiteX948" fmla="*/ 1730126 w 2525033"/>
              <a:gd name="connsiteY948" fmla="*/ 589574 h 861688"/>
              <a:gd name="connsiteX949" fmla="*/ 1735085 w 2525033"/>
              <a:gd name="connsiteY949" fmla="*/ 559807 h 861688"/>
              <a:gd name="connsiteX950" fmla="*/ 1734885 w 2525033"/>
              <a:gd name="connsiteY950" fmla="*/ 559807 h 861688"/>
              <a:gd name="connsiteX951" fmla="*/ 1703755 w 2525033"/>
              <a:gd name="connsiteY951" fmla="*/ 591934 h 861688"/>
              <a:gd name="connsiteX952" fmla="*/ 1685704 w 2525033"/>
              <a:gd name="connsiteY952" fmla="*/ 557236 h 861688"/>
              <a:gd name="connsiteX953" fmla="*/ 1735085 w 2525033"/>
              <a:gd name="connsiteY953" fmla="*/ 493169 h 861688"/>
              <a:gd name="connsiteX954" fmla="*/ 1742630 w 2525033"/>
              <a:gd name="connsiteY954" fmla="*/ 493567 h 861688"/>
              <a:gd name="connsiteX955" fmla="*/ 1748377 w 2525033"/>
              <a:gd name="connsiteY955" fmla="*/ 458075 h 861688"/>
              <a:gd name="connsiteX956" fmla="*/ 1735285 w 2525033"/>
              <a:gd name="connsiteY956" fmla="*/ 454324 h 861688"/>
              <a:gd name="connsiteX957" fmla="*/ 1735285 w 2525033"/>
              <a:gd name="connsiteY957" fmla="*/ 450586 h 861688"/>
              <a:gd name="connsiteX958" fmla="*/ 1756309 w 2525033"/>
              <a:gd name="connsiteY958" fmla="*/ 447432 h 861688"/>
              <a:gd name="connsiteX959" fmla="*/ 1496262 w 2525033"/>
              <a:gd name="connsiteY959" fmla="*/ 447432 h 861688"/>
              <a:gd name="connsiteX960" fmla="*/ 1505393 w 2525033"/>
              <a:gd name="connsiteY960" fmla="*/ 448612 h 861688"/>
              <a:gd name="connsiteX961" fmla="*/ 1490515 w 2525033"/>
              <a:gd name="connsiteY961" fmla="*/ 551921 h 861688"/>
              <a:gd name="connsiteX962" fmla="*/ 1488929 w 2525033"/>
              <a:gd name="connsiteY962" fmla="*/ 573604 h 861688"/>
              <a:gd name="connsiteX963" fmla="*/ 1497848 w 2525033"/>
              <a:gd name="connsiteY963" fmla="*/ 584843 h 861688"/>
              <a:gd name="connsiteX964" fmla="*/ 1497848 w 2525033"/>
              <a:gd name="connsiteY964" fmla="*/ 588196 h 861688"/>
              <a:gd name="connsiteX965" fmla="*/ 1482583 w 2525033"/>
              <a:gd name="connsiteY965" fmla="*/ 590953 h 861688"/>
              <a:gd name="connsiteX966" fmla="*/ 1472664 w 2525033"/>
              <a:gd name="connsiteY966" fmla="*/ 581688 h 861688"/>
              <a:gd name="connsiteX967" fmla="*/ 1475050 w 2525033"/>
              <a:gd name="connsiteY967" fmla="*/ 555858 h 861688"/>
              <a:gd name="connsiteX968" fmla="*/ 1488929 w 2525033"/>
              <a:gd name="connsiteY968" fmla="*/ 458075 h 861688"/>
              <a:gd name="connsiteX969" fmla="*/ 1476437 w 2525033"/>
              <a:gd name="connsiteY969" fmla="*/ 454324 h 861688"/>
              <a:gd name="connsiteX970" fmla="*/ 1476437 w 2525033"/>
              <a:gd name="connsiteY970" fmla="*/ 450586 h 861688"/>
              <a:gd name="connsiteX971" fmla="*/ 1496262 w 2525033"/>
              <a:gd name="connsiteY971" fmla="*/ 447432 h 861688"/>
              <a:gd name="connsiteX972" fmla="*/ 1524994 w 2525033"/>
              <a:gd name="connsiteY972" fmla="*/ 323582 h 861688"/>
              <a:gd name="connsiteX973" fmla="*/ 1490491 w 2525033"/>
              <a:gd name="connsiteY973" fmla="*/ 343489 h 861688"/>
              <a:gd name="connsiteX974" fmla="*/ 1505956 w 2525033"/>
              <a:gd name="connsiteY974" fmla="*/ 356503 h 861688"/>
              <a:gd name="connsiteX975" fmla="*/ 1524994 w 2525033"/>
              <a:gd name="connsiteY975" fmla="*/ 351176 h 861688"/>
              <a:gd name="connsiteX976" fmla="*/ 843977 w 2525033"/>
              <a:gd name="connsiteY976" fmla="*/ 323582 h 861688"/>
              <a:gd name="connsiteX977" fmla="*/ 809474 w 2525033"/>
              <a:gd name="connsiteY977" fmla="*/ 343489 h 861688"/>
              <a:gd name="connsiteX978" fmla="*/ 824939 w 2525033"/>
              <a:gd name="connsiteY978" fmla="*/ 356503 h 861688"/>
              <a:gd name="connsiteX979" fmla="*/ 843977 w 2525033"/>
              <a:gd name="connsiteY979" fmla="*/ 351176 h 861688"/>
              <a:gd name="connsiteX980" fmla="*/ 1971310 w 2525033"/>
              <a:gd name="connsiteY980" fmla="*/ 280800 h 861688"/>
              <a:gd name="connsiteX981" fmla="*/ 1948899 w 2525033"/>
              <a:gd name="connsiteY981" fmla="*/ 309375 h 861688"/>
              <a:gd name="connsiteX982" fmla="*/ 1991347 w 2525033"/>
              <a:gd name="connsiteY982" fmla="*/ 309375 h 861688"/>
              <a:gd name="connsiteX983" fmla="*/ 1971310 w 2525033"/>
              <a:gd name="connsiteY983" fmla="*/ 280800 h 861688"/>
              <a:gd name="connsiteX984" fmla="*/ 1165197 w 2525033"/>
              <a:gd name="connsiteY984" fmla="*/ 280800 h 861688"/>
              <a:gd name="connsiteX985" fmla="*/ 1142786 w 2525033"/>
              <a:gd name="connsiteY985" fmla="*/ 309375 h 861688"/>
              <a:gd name="connsiteX986" fmla="*/ 1185234 w 2525033"/>
              <a:gd name="connsiteY986" fmla="*/ 309375 h 861688"/>
              <a:gd name="connsiteX987" fmla="*/ 1165197 w 2525033"/>
              <a:gd name="connsiteY987" fmla="*/ 280800 h 861688"/>
              <a:gd name="connsiteX988" fmla="*/ 1036516 w 2525033"/>
              <a:gd name="connsiteY988" fmla="*/ 280800 h 861688"/>
              <a:gd name="connsiteX989" fmla="*/ 1014105 w 2525033"/>
              <a:gd name="connsiteY989" fmla="*/ 309375 h 861688"/>
              <a:gd name="connsiteX990" fmla="*/ 1056541 w 2525033"/>
              <a:gd name="connsiteY990" fmla="*/ 309375 h 861688"/>
              <a:gd name="connsiteX991" fmla="*/ 1036516 w 2525033"/>
              <a:gd name="connsiteY991" fmla="*/ 280800 h 861688"/>
              <a:gd name="connsiteX992" fmla="*/ 1666767 w 2525033"/>
              <a:gd name="connsiteY992" fmla="*/ 271524 h 861688"/>
              <a:gd name="connsiteX993" fmla="*/ 1673112 w 2525033"/>
              <a:gd name="connsiteY993" fmla="*/ 271524 h 861688"/>
              <a:gd name="connsiteX994" fmla="*/ 1672113 w 2525033"/>
              <a:gd name="connsiteY994" fmla="*/ 282179 h 861688"/>
              <a:gd name="connsiteX995" fmla="*/ 1672113 w 2525033"/>
              <a:gd name="connsiteY995" fmla="*/ 357087 h 861688"/>
              <a:gd name="connsiteX996" fmla="*/ 1683219 w 2525033"/>
              <a:gd name="connsiteY996" fmla="*/ 360043 h 861688"/>
              <a:gd name="connsiteX997" fmla="*/ 1683219 w 2525033"/>
              <a:gd name="connsiteY997" fmla="*/ 363793 h 861688"/>
              <a:gd name="connsiteX998" fmla="*/ 1660221 w 2525033"/>
              <a:gd name="connsiteY998" fmla="*/ 367146 h 861688"/>
              <a:gd name="connsiteX999" fmla="*/ 1645343 w 2525033"/>
              <a:gd name="connsiteY999" fmla="*/ 365370 h 861688"/>
              <a:gd name="connsiteX1000" fmla="*/ 1645343 w 2525033"/>
              <a:gd name="connsiteY1000" fmla="*/ 362017 h 861688"/>
              <a:gd name="connsiteX1001" fmla="*/ 1655861 w 2525033"/>
              <a:gd name="connsiteY1001" fmla="*/ 351375 h 861688"/>
              <a:gd name="connsiteX1002" fmla="*/ 1655861 w 2525033"/>
              <a:gd name="connsiteY1002" fmla="*/ 284737 h 861688"/>
              <a:gd name="connsiteX1003" fmla="*/ 1643169 w 2525033"/>
              <a:gd name="connsiteY1003" fmla="*/ 279422 h 861688"/>
              <a:gd name="connsiteX1004" fmla="*/ 1643169 w 2525033"/>
              <a:gd name="connsiteY1004" fmla="*/ 275274 h 861688"/>
              <a:gd name="connsiteX1005" fmla="*/ 1666767 w 2525033"/>
              <a:gd name="connsiteY1005" fmla="*/ 271524 h 861688"/>
              <a:gd name="connsiteX1006" fmla="*/ 968122 w 2525033"/>
              <a:gd name="connsiteY1006" fmla="*/ 271524 h 861688"/>
              <a:gd name="connsiteX1007" fmla="*/ 974468 w 2525033"/>
              <a:gd name="connsiteY1007" fmla="*/ 271524 h 861688"/>
              <a:gd name="connsiteX1008" fmla="*/ 973469 w 2525033"/>
              <a:gd name="connsiteY1008" fmla="*/ 282179 h 861688"/>
              <a:gd name="connsiteX1009" fmla="*/ 973469 w 2525033"/>
              <a:gd name="connsiteY1009" fmla="*/ 357087 h 861688"/>
              <a:gd name="connsiteX1010" fmla="*/ 984574 w 2525033"/>
              <a:gd name="connsiteY1010" fmla="*/ 360043 h 861688"/>
              <a:gd name="connsiteX1011" fmla="*/ 984574 w 2525033"/>
              <a:gd name="connsiteY1011" fmla="*/ 363793 h 861688"/>
              <a:gd name="connsiteX1012" fmla="*/ 961576 w 2525033"/>
              <a:gd name="connsiteY1012" fmla="*/ 367146 h 861688"/>
              <a:gd name="connsiteX1013" fmla="*/ 946698 w 2525033"/>
              <a:gd name="connsiteY1013" fmla="*/ 365370 h 861688"/>
              <a:gd name="connsiteX1014" fmla="*/ 946698 w 2525033"/>
              <a:gd name="connsiteY1014" fmla="*/ 362017 h 861688"/>
              <a:gd name="connsiteX1015" fmla="*/ 957204 w 2525033"/>
              <a:gd name="connsiteY1015" fmla="*/ 351375 h 861688"/>
              <a:gd name="connsiteX1016" fmla="*/ 957204 w 2525033"/>
              <a:gd name="connsiteY1016" fmla="*/ 284737 h 861688"/>
              <a:gd name="connsiteX1017" fmla="*/ 944512 w 2525033"/>
              <a:gd name="connsiteY1017" fmla="*/ 279422 h 861688"/>
              <a:gd name="connsiteX1018" fmla="*/ 944512 w 2525033"/>
              <a:gd name="connsiteY1018" fmla="*/ 275274 h 861688"/>
              <a:gd name="connsiteX1019" fmla="*/ 968122 w 2525033"/>
              <a:gd name="connsiteY1019" fmla="*/ 271524 h 861688"/>
              <a:gd name="connsiteX1020" fmla="*/ 654347 w 2525033"/>
              <a:gd name="connsiteY1020" fmla="*/ 271524 h 861688"/>
              <a:gd name="connsiteX1021" fmla="*/ 660693 w 2525033"/>
              <a:gd name="connsiteY1021" fmla="*/ 271524 h 861688"/>
              <a:gd name="connsiteX1022" fmla="*/ 659694 w 2525033"/>
              <a:gd name="connsiteY1022" fmla="*/ 282179 h 861688"/>
              <a:gd name="connsiteX1023" fmla="*/ 659694 w 2525033"/>
              <a:gd name="connsiteY1023" fmla="*/ 357087 h 861688"/>
              <a:gd name="connsiteX1024" fmla="*/ 670799 w 2525033"/>
              <a:gd name="connsiteY1024" fmla="*/ 360043 h 861688"/>
              <a:gd name="connsiteX1025" fmla="*/ 670799 w 2525033"/>
              <a:gd name="connsiteY1025" fmla="*/ 363793 h 861688"/>
              <a:gd name="connsiteX1026" fmla="*/ 647801 w 2525033"/>
              <a:gd name="connsiteY1026" fmla="*/ 367146 h 861688"/>
              <a:gd name="connsiteX1027" fmla="*/ 632923 w 2525033"/>
              <a:gd name="connsiteY1027" fmla="*/ 365370 h 861688"/>
              <a:gd name="connsiteX1028" fmla="*/ 632923 w 2525033"/>
              <a:gd name="connsiteY1028" fmla="*/ 362017 h 861688"/>
              <a:gd name="connsiteX1029" fmla="*/ 643429 w 2525033"/>
              <a:gd name="connsiteY1029" fmla="*/ 351375 h 861688"/>
              <a:gd name="connsiteX1030" fmla="*/ 643429 w 2525033"/>
              <a:gd name="connsiteY1030" fmla="*/ 284737 h 861688"/>
              <a:gd name="connsiteX1031" fmla="*/ 630737 w 2525033"/>
              <a:gd name="connsiteY1031" fmla="*/ 279422 h 861688"/>
              <a:gd name="connsiteX1032" fmla="*/ 630737 w 2525033"/>
              <a:gd name="connsiteY1032" fmla="*/ 275274 h 861688"/>
              <a:gd name="connsiteX1033" fmla="*/ 654347 w 2525033"/>
              <a:gd name="connsiteY1033" fmla="*/ 271524 h 861688"/>
              <a:gd name="connsiteX1034" fmla="*/ 439122 w 2525033"/>
              <a:gd name="connsiteY1034" fmla="*/ 271524 h 861688"/>
              <a:gd name="connsiteX1035" fmla="*/ 445467 w 2525033"/>
              <a:gd name="connsiteY1035" fmla="*/ 271524 h 861688"/>
              <a:gd name="connsiteX1036" fmla="*/ 444468 w 2525033"/>
              <a:gd name="connsiteY1036" fmla="*/ 282179 h 861688"/>
              <a:gd name="connsiteX1037" fmla="*/ 444468 w 2525033"/>
              <a:gd name="connsiteY1037" fmla="*/ 357087 h 861688"/>
              <a:gd name="connsiteX1038" fmla="*/ 455574 w 2525033"/>
              <a:gd name="connsiteY1038" fmla="*/ 360043 h 861688"/>
              <a:gd name="connsiteX1039" fmla="*/ 455574 w 2525033"/>
              <a:gd name="connsiteY1039" fmla="*/ 363793 h 861688"/>
              <a:gd name="connsiteX1040" fmla="*/ 432576 w 2525033"/>
              <a:gd name="connsiteY1040" fmla="*/ 367146 h 861688"/>
              <a:gd name="connsiteX1041" fmla="*/ 417698 w 2525033"/>
              <a:gd name="connsiteY1041" fmla="*/ 365370 h 861688"/>
              <a:gd name="connsiteX1042" fmla="*/ 417698 w 2525033"/>
              <a:gd name="connsiteY1042" fmla="*/ 362017 h 861688"/>
              <a:gd name="connsiteX1043" fmla="*/ 428216 w 2525033"/>
              <a:gd name="connsiteY1043" fmla="*/ 351375 h 861688"/>
              <a:gd name="connsiteX1044" fmla="*/ 428216 w 2525033"/>
              <a:gd name="connsiteY1044" fmla="*/ 284737 h 861688"/>
              <a:gd name="connsiteX1045" fmla="*/ 415524 w 2525033"/>
              <a:gd name="connsiteY1045" fmla="*/ 279422 h 861688"/>
              <a:gd name="connsiteX1046" fmla="*/ 415524 w 2525033"/>
              <a:gd name="connsiteY1046" fmla="*/ 275274 h 861688"/>
              <a:gd name="connsiteX1047" fmla="*/ 439122 w 2525033"/>
              <a:gd name="connsiteY1047" fmla="*/ 271524 h 861688"/>
              <a:gd name="connsiteX1048" fmla="*/ 156457 w 2525033"/>
              <a:gd name="connsiteY1048" fmla="*/ 271524 h 861688"/>
              <a:gd name="connsiteX1049" fmla="*/ 162809 w 2525033"/>
              <a:gd name="connsiteY1049" fmla="*/ 271524 h 861688"/>
              <a:gd name="connsiteX1050" fmla="*/ 161809 w 2525033"/>
              <a:gd name="connsiteY1050" fmla="*/ 282179 h 861688"/>
              <a:gd name="connsiteX1051" fmla="*/ 161809 w 2525033"/>
              <a:gd name="connsiteY1051" fmla="*/ 357087 h 861688"/>
              <a:gd name="connsiteX1052" fmla="*/ 172915 w 2525033"/>
              <a:gd name="connsiteY1052" fmla="*/ 360043 h 861688"/>
              <a:gd name="connsiteX1053" fmla="*/ 172915 w 2525033"/>
              <a:gd name="connsiteY1053" fmla="*/ 363793 h 861688"/>
              <a:gd name="connsiteX1054" fmla="*/ 149917 w 2525033"/>
              <a:gd name="connsiteY1054" fmla="*/ 367146 h 861688"/>
              <a:gd name="connsiteX1055" fmla="*/ 135039 w 2525033"/>
              <a:gd name="connsiteY1055" fmla="*/ 365370 h 861688"/>
              <a:gd name="connsiteX1056" fmla="*/ 135039 w 2525033"/>
              <a:gd name="connsiteY1056" fmla="*/ 362017 h 861688"/>
              <a:gd name="connsiteX1057" fmla="*/ 145551 w 2525033"/>
              <a:gd name="connsiteY1057" fmla="*/ 351375 h 861688"/>
              <a:gd name="connsiteX1058" fmla="*/ 145551 w 2525033"/>
              <a:gd name="connsiteY1058" fmla="*/ 284737 h 861688"/>
              <a:gd name="connsiteX1059" fmla="*/ 132859 w 2525033"/>
              <a:gd name="connsiteY1059" fmla="*/ 279422 h 861688"/>
              <a:gd name="connsiteX1060" fmla="*/ 132859 w 2525033"/>
              <a:gd name="connsiteY1060" fmla="*/ 275274 h 861688"/>
              <a:gd name="connsiteX1061" fmla="*/ 156457 w 2525033"/>
              <a:gd name="connsiteY1061" fmla="*/ 271524 h 861688"/>
              <a:gd name="connsiteX1062" fmla="*/ 1828438 w 2525033"/>
              <a:gd name="connsiteY1062" fmla="*/ 271139 h 861688"/>
              <a:gd name="connsiteX1063" fmla="*/ 1850849 w 2525033"/>
              <a:gd name="connsiteY1063" fmla="*/ 283160 h 861688"/>
              <a:gd name="connsiteX1064" fmla="*/ 1881392 w 2525033"/>
              <a:gd name="connsiteY1064" fmla="*/ 271139 h 861688"/>
              <a:gd name="connsiteX1065" fmla="*/ 1908949 w 2525033"/>
              <a:gd name="connsiteY1065" fmla="*/ 302483 h 861688"/>
              <a:gd name="connsiteX1066" fmla="*/ 1908949 w 2525033"/>
              <a:gd name="connsiteY1066" fmla="*/ 357087 h 861688"/>
              <a:gd name="connsiteX1067" fmla="*/ 1919268 w 2525033"/>
              <a:gd name="connsiteY1067" fmla="*/ 360043 h 861688"/>
              <a:gd name="connsiteX1068" fmla="*/ 1919268 w 2525033"/>
              <a:gd name="connsiteY1068" fmla="*/ 363793 h 861688"/>
              <a:gd name="connsiteX1069" fmla="*/ 1898243 w 2525033"/>
              <a:gd name="connsiteY1069" fmla="*/ 367146 h 861688"/>
              <a:gd name="connsiteX1070" fmla="*/ 1885552 w 2525033"/>
              <a:gd name="connsiteY1070" fmla="*/ 365371 h 861688"/>
              <a:gd name="connsiteX1071" fmla="*/ 1885552 w 2525033"/>
              <a:gd name="connsiteY1071" fmla="*/ 362018 h 861688"/>
              <a:gd name="connsiteX1072" fmla="*/ 1892697 w 2525033"/>
              <a:gd name="connsiteY1072" fmla="*/ 349003 h 861688"/>
              <a:gd name="connsiteX1073" fmla="*/ 1892697 w 2525033"/>
              <a:gd name="connsiteY1073" fmla="*/ 310568 h 861688"/>
              <a:gd name="connsiteX1074" fmla="*/ 1872472 w 2525033"/>
              <a:gd name="connsiteY1074" fmla="*/ 284737 h 861688"/>
              <a:gd name="connsiteX1075" fmla="*/ 1853434 w 2525033"/>
              <a:gd name="connsiteY1075" fmla="*/ 289270 h 861688"/>
              <a:gd name="connsiteX1076" fmla="*/ 1854621 w 2525033"/>
              <a:gd name="connsiteY1076" fmla="*/ 304060 h 861688"/>
              <a:gd name="connsiteX1077" fmla="*/ 1854621 w 2525033"/>
              <a:gd name="connsiteY1077" fmla="*/ 357087 h 861688"/>
              <a:gd name="connsiteX1078" fmla="*/ 1864927 w 2525033"/>
              <a:gd name="connsiteY1078" fmla="*/ 360043 h 861688"/>
              <a:gd name="connsiteX1079" fmla="*/ 1864927 w 2525033"/>
              <a:gd name="connsiteY1079" fmla="*/ 363793 h 861688"/>
              <a:gd name="connsiteX1080" fmla="*/ 1844103 w 2525033"/>
              <a:gd name="connsiteY1080" fmla="*/ 367146 h 861688"/>
              <a:gd name="connsiteX1081" fmla="*/ 1831224 w 2525033"/>
              <a:gd name="connsiteY1081" fmla="*/ 365371 h 861688"/>
              <a:gd name="connsiteX1082" fmla="*/ 1831224 w 2525033"/>
              <a:gd name="connsiteY1082" fmla="*/ 362018 h 861688"/>
              <a:gd name="connsiteX1083" fmla="*/ 1838357 w 2525033"/>
              <a:gd name="connsiteY1083" fmla="*/ 349003 h 861688"/>
              <a:gd name="connsiteX1084" fmla="*/ 1838357 w 2525033"/>
              <a:gd name="connsiteY1084" fmla="*/ 312729 h 861688"/>
              <a:gd name="connsiteX1085" fmla="*/ 1819519 w 2525033"/>
              <a:gd name="connsiteY1085" fmla="*/ 284737 h 861688"/>
              <a:gd name="connsiteX1086" fmla="*/ 1799881 w 2525033"/>
              <a:gd name="connsiteY1086" fmla="*/ 290847 h 861688"/>
              <a:gd name="connsiteX1087" fmla="*/ 1799881 w 2525033"/>
              <a:gd name="connsiteY1087" fmla="*/ 357087 h 861688"/>
              <a:gd name="connsiteX1088" fmla="*/ 1810986 w 2525033"/>
              <a:gd name="connsiteY1088" fmla="*/ 360043 h 861688"/>
              <a:gd name="connsiteX1089" fmla="*/ 1810986 w 2525033"/>
              <a:gd name="connsiteY1089" fmla="*/ 363793 h 861688"/>
              <a:gd name="connsiteX1090" fmla="*/ 1787989 w 2525033"/>
              <a:gd name="connsiteY1090" fmla="*/ 367146 h 861688"/>
              <a:gd name="connsiteX1091" fmla="*/ 1773110 w 2525033"/>
              <a:gd name="connsiteY1091" fmla="*/ 365371 h 861688"/>
              <a:gd name="connsiteX1092" fmla="*/ 1773110 w 2525033"/>
              <a:gd name="connsiteY1092" fmla="*/ 362018 h 861688"/>
              <a:gd name="connsiteX1093" fmla="*/ 1783629 w 2525033"/>
              <a:gd name="connsiteY1093" fmla="*/ 351375 h 861688"/>
              <a:gd name="connsiteX1094" fmla="*/ 1783629 w 2525033"/>
              <a:gd name="connsiteY1094" fmla="*/ 284737 h 861688"/>
              <a:gd name="connsiteX1095" fmla="*/ 1770737 w 2525033"/>
              <a:gd name="connsiteY1095" fmla="*/ 279422 h 861688"/>
              <a:gd name="connsiteX1096" fmla="*/ 1770737 w 2525033"/>
              <a:gd name="connsiteY1096" fmla="*/ 275076 h 861688"/>
              <a:gd name="connsiteX1097" fmla="*/ 1794534 w 2525033"/>
              <a:gd name="connsiteY1097" fmla="*/ 271524 h 861688"/>
              <a:gd name="connsiteX1098" fmla="*/ 1799294 w 2525033"/>
              <a:gd name="connsiteY1098" fmla="*/ 271524 h 861688"/>
              <a:gd name="connsiteX1099" fmla="*/ 1799294 w 2525033"/>
              <a:gd name="connsiteY1099" fmla="*/ 282179 h 861688"/>
              <a:gd name="connsiteX1100" fmla="*/ 1828438 w 2525033"/>
              <a:gd name="connsiteY1100" fmla="*/ 271139 h 861688"/>
              <a:gd name="connsiteX1101" fmla="*/ 1271355 w 2525033"/>
              <a:gd name="connsiteY1101" fmla="*/ 271139 h 861688"/>
              <a:gd name="connsiteX1102" fmla="*/ 1299125 w 2525033"/>
              <a:gd name="connsiteY1102" fmla="*/ 301887 h 861688"/>
              <a:gd name="connsiteX1103" fmla="*/ 1299125 w 2525033"/>
              <a:gd name="connsiteY1103" fmla="*/ 357087 h 861688"/>
              <a:gd name="connsiteX1104" fmla="*/ 1309431 w 2525033"/>
              <a:gd name="connsiteY1104" fmla="*/ 360043 h 861688"/>
              <a:gd name="connsiteX1105" fmla="*/ 1309431 w 2525033"/>
              <a:gd name="connsiteY1105" fmla="*/ 363793 h 861688"/>
              <a:gd name="connsiteX1106" fmla="*/ 1288606 w 2525033"/>
              <a:gd name="connsiteY1106" fmla="*/ 367146 h 861688"/>
              <a:gd name="connsiteX1107" fmla="*/ 1275714 w 2525033"/>
              <a:gd name="connsiteY1107" fmla="*/ 365371 h 861688"/>
              <a:gd name="connsiteX1108" fmla="*/ 1275714 w 2525033"/>
              <a:gd name="connsiteY1108" fmla="*/ 362018 h 861688"/>
              <a:gd name="connsiteX1109" fmla="*/ 1282860 w 2525033"/>
              <a:gd name="connsiteY1109" fmla="*/ 349003 h 861688"/>
              <a:gd name="connsiteX1110" fmla="*/ 1282860 w 2525033"/>
              <a:gd name="connsiteY1110" fmla="*/ 311350 h 861688"/>
              <a:gd name="connsiteX1111" fmla="*/ 1263023 w 2525033"/>
              <a:gd name="connsiteY1111" fmla="*/ 284737 h 861688"/>
              <a:gd name="connsiteX1112" fmla="*/ 1242598 w 2525033"/>
              <a:gd name="connsiteY1112" fmla="*/ 290847 h 861688"/>
              <a:gd name="connsiteX1113" fmla="*/ 1242598 w 2525033"/>
              <a:gd name="connsiteY1113" fmla="*/ 357087 h 861688"/>
              <a:gd name="connsiteX1114" fmla="*/ 1253703 w 2525033"/>
              <a:gd name="connsiteY1114" fmla="*/ 360043 h 861688"/>
              <a:gd name="connsiteX1115" fmla="*/ 1253703 w 2525033"/>
              <a:gd name="connsiteY1115" fmla="*/ 363793 h 861688"/>
              <a:gd name="connsiteX1116" fmla="*/ 1230706 w 2525033"/>
              <a:gd name="connsiteY1116" fmla="*/ 367146 h 861688"/>
              <a:gd name="connsiteX1117" fmla="*/ 1215827 w 2525033"/>
              <a:gd name="connsiteY1117" fmla="*/ 365371 h 861688"/>
              <a:gd name="connsiteX1118" fmla="*/ 1215827 w 2525033"/>
              <a:gd name="connsiteY1118" fmla="*/ 362018 h 861688"/>
              <a:gd name="connsiteX1119" fmla="*/ 1226333 w 2525033"/>
              <a:gd name="connsiteY1119" fmla="*/ 351375 h 861688"/>
              <a:gd name="connsiteX1120" fmla="*/ 1226333 w 2525033"/>
              <a:gd name="connsiteY1120" fmla="*/ 284737 h 861688"/>
              <a:gd name="connsiteX1121" fmla="*/ 1213454 w 2525033"/>
              <a:gd name="connsiteY1121" fmla="*/ 279422 h 861688"/>
              <a:gd name="connsiteX1122" fmla="*/ 1213454 w 2525033"/>
              <a:gd name="connsiteY1122" fmla="*/ 275076 h 861688"/>
              <a:gd name="connsiteX1123" fmla="*/ 1237251 w 2525033"/>
              <a:gd name="connsiteY1123" fmla="*/ 271524 h 861688"/>
              <a:gd name="connsiteX1124" fmla="*/ 1242011 w 2525033"/>
              <a:gd name="connsiteY1124" fmla="*/ 271524 h 861688"/>
              <a:gd name="connsiteX1125" fmla="*/ 1242011 w 2525033"/>
              <a:gd name="connsiteY1125" fmla="*/ 282179 h 861688"/>
              <a:gd name="connsiteX1126" fmla="*/ 1271355 w 2525033"/>
              <a:gd name="connsiteY1126" fmla="*/ 271139 h 861688"/>
              <a:gd name="connsiteX1127" fmla="*/ 741879 w 2525033"/>
              <a:gd name="connsiteY1127" fmla="*/ 271139 h 861688"/>
              <a:gd name="connsiteX1128" fmla="*/ 769649 w 2525033"/>
              <a:gd name="connsiteY1128" fmla="*/ 301887 h 861688"/>
              <a:gd name="connsiteX1129" fmla="*/ 769649 w 2525033"/>
              <a:gd name="connsiteY1129" fmla="*/ 357087 h 861688"/>
              <a:gd name="connsiteX1130" fmla="*/ 779955 w 2525033"/>
              <a:gd name="connsiteY1130" fmla="*/ 360043 h 861688"/>
              <a:gd name="connsiteX1131" fmla="*/ 779955 w 2525033"/>
              <a:gd name="connsiteY1131" fmla="*/ 363793 h 861688"/>
              <a:gd name="connsiteX1132" fmla="*/ 759130 w 2525033"/>
              <a:gd name="connsiteY1132" fmla="*/ 367146 h 861688"/>
              <a:gd name="connsiteX1133" fmla="*/ 746238 w 2525033"/>
              <a:gd name="connsiteY1133" fmla="*/ 365371 h 861688"/>
              <a:gd name="connsiteX1134" fmla="*/ 746238 w 2525033"/>
              <a:gd name="connsiteY1134" fmla="*/ 362018 h 861688"/>
              <a:gd name="connsiteX1135" fmla="*/ 753384 w 2525033"/>
              <a:gd name="connsiteY1135" fmla="*/ 349003 h 861688"/>
              <a:gd name="connsiteX1136" fmla="*/ 753384 w 2525033"/>
              <a:gd name="connsiteY1136" fmla="*/ 311350 h 861688"/>
              <a:gd name="connsiteX1137" fmla="*/ 733547 w 2525033"/>
              <a:gd name="connsiteY1137" fmla="*/ 284737 h 861688"/>
              <a:gd name="connsiteX1138" fmla="*/ 713122 w 2525033"/>
              <a:gd name="connsiteY1138" fmla="*/ 290847 h 861688"/>
              <a:gd name="connsiteX1139" fmla="*/ 713122 w 2525033"/>
              <a:gd name="connsiteY1139" fmla="*/ 357087 h 861688"/>
              <a:gd name="connsiteX1140" fmla="*/ 724227 w 2525033"/>
              <a:gd name="connsiteY1140" fmla="*/ 360043 h 861688"/>
              <a:gd name="connsiteX1141" fmla="*/ 724227 w 2525033"/>
              <a:gd name="connsiteY1141" fmla="*/ 363793 h 861688"/>
              <a:gd name="connsiteX1142" fmla="*/ 701230 w 2525033"/>
              <a:gd name="connsiteY1142" fmla="*/ 367146 h 861688"/>
              <a:gd name="connsiteX1143" fmla="*/ 686351 w 2525033"/>
              <a:gd name="connsiteY1143" fmla="*/ 365371 h 861688"/>
              <a:gd name="connsiteX1144" fmla="*/ 686351 w 2525033"/>
              <a:gd name="connsiteY1144" fmla="*/ 362018 h 861688"/>
              <a:gd name="connsiteX1145" fmla="*/ 696870 w 2525033"/>
              <a:gd name="connsiteY1145" fmla="*/ 351375 h 861688"/>
              <a:gd name="connsiteX1146" fmla="*/ 696870 w 2525033"/>
              <a:gd name="connsiteY1146" fmla="*/ 284737 h 861688"/>
              <a:gd name="connsiteX1147" fmla="*/ 683978 w 2525033"/>
              <a:gd name="connsiteY1147" fmla="*/ 279422 h 861688"/>
              <a:gd name="connsiteX1148" fmla="*/ 683978 w 2525033"/>
              <a:gd name="connsiteY1148" fmla="*/ 275076 h 861688"/>
              <a:gd name="connsiteX1149" fmla="*/ 707775 w 2525033"/>
              <a:gd name="connsiteY1149" fmla="*/ 271524 h 861688"/>
              <a:gd name="connsiteX1150" fmla="*/ 712535 w 2525033"/>
              <a:gd name="connsiteY1150" fmla="*/ 271524 h 861688"/>
              <a:gd name="connsiteX1151" fmla="*/ 712535 w 2525033"/>
              <a:gd name="connsiteY1151" fmla="*/ 282179 h 861688"/>
              <a:gd name="connsiteX1152" fmla="*/ 741879 w 2525033"/>
              <a:gd name="connsiteY1152" fmla="*/ 271139 h 861688"/>
              <a:gd name="connsiteX1153" fmla="*/ 526453 w 2525033"/>
              <a:gd name="connsiteY1153" fmla="*/ 271139 h 861688"/>
              <a:gd name="connsiteX1154" fmla="*/ 548864 w 2525033"/>
              <a:gd name="connsiteY1154" fmla="*/ 283160 h 861688"/>
              <a:gd name="connsiteX1155" fmla="*/ 579407 w 2525033"/>
              <a:gd name="connsiteY1155" fmla="*/ 271139 h 861688"/>
              <a:gd name="connsiteX1156" fmla="*/ 606977 w 2525033"/>
              <a:gd name="connsiteY1156" fmla="*/ 302483 h 861688"/>
              <a:gd name="connsiteX1157" fmla="*/ 606977 w 2525033"/>
              <a:gd name="connsiteY1157" fmla="*/ 357087 h 861688"/>
              <a:gd name="connsiteX1158" fmla="*/ 617283 w 2525033"/>
              <a:gd name="connsiteY1158" fmla="*/ 360043 h 861688"/>
              <a:gd name="connsiteX1159" fmla="*/ 617283 w 2525033"/>
              <a:gd name="connsiteY1159" fmla="*/ 363793 h 861688"/>
              <a:gd name="connsiteX1160" fmla="*/ 596258 w 2525033"/>
              <a:gd name="connsiteY1160" fmla="*/ 367146 h 861688"/>
              <a:gd name="connsiteX1161" fmla="*/ 583567 w 2525033"/>
              <a:gd name="connsiteY1161" fmla="*/ 365371 h 861688"/>
              <a:gd name="connsiteX1162" fmla="*/ 583567 w 2525033"/>
              <a:gd name="connsiteY1162" fmla="*/ 362018 h 861688"/>
              <a:gd name="connsiteX1163" fmla="*/ 590712 w 2525033"/>
              <a:gd name="connsiteY1163" fmla="*/ 349003 h 861688"/>
              <a:gd name="connsiteX1164" fmla="*/ 590712 w 2525033"/>
              <a:gd name="connsiteY1164" fmla="*/ 310568 h 861688"/>
              <a:gd name="connsiteX1165" fmla="*/ 570475 w 2525033"/>
              <a:gd name="connsiteY1165" fmla="*/ 284737 h 861688"/>
              <a:gd name="connsiteX1166" fmla="*/ 551437 w 2525033"/>
              <a:gd name="connsiteY1166" fmla="*/ 289270 h 861688"/>
              <a:gd name="connsiteX1167" fmla="*/ 552636 w 2525033"/>
              <a:gd name="connsiteY1167" fmla="*/ 304060 h 861688"/>
              <a:gd name="connsiteX1168" fmla="*/ 552636 w 2525033"/>
              <a:gd name="connsiteY1168" fmla="*/ 357087 h 861688"/>
              <a:gd name="connsiteX1169" fmla="*/ 562942 w 2525033"/>
              <a:gd name="connsiteY1169" fmla="*/ 360043 h 861688"/>
              <a:gd name="connsiteX1170" fmla="*/ 562942 w 2525033"/>
              <a:gd name="connsiteY1170" fmla="*/ 363793 h 861688"/>
              <a:gd name="connsiteX1171" fmla="*/ 542118 w 2525033"/>
              <a:gd name="connsiteY1171" fmla="*/ 367146 h 861688"/>
              <a:gd name="connsiteX1172" fmla="*/ 529226 w 2525033"/>
              <a:gd name="connsiteY1172" fmla="*/ 365371 h 861688"/>
              <a:gd name="connsiteX1173" fmla="*/ 529226 w 2525033"/>
              <a:gd name="connsiteY1173" fmla="*/ 362018 h 861688"/>
              <a:gd name="connsiteX1174" fmla="*/ 536372 w 2525033"/>
              <a:gd name="connsiteY1174" fmla="*/ 349003 h 861688"/>
              <a:gd name="connsiteX1175" fmla="*/ 536372 w 2525033"/>
              <a:gd name="connsiteY1175" fmla="*/ 312729 h 861688"/>
              <a:gd name="connsiteX1176" fmla="*/ 517534 w 2525033"/>
              <a:gd name="connsiteY1176" fmla="*/ 284737 h 861688"/>
              <a:gd name="connsiteX1177" fmla="*/ 497896 w 2525033"/>
              <a:gd name="connsiteY1177" fmla="*/ 290847 h 861688"/>
              <a:gd name="connsiteX1178" fmla="*/ 497896 w 2525033"/>
              <a:gd name="connsiteY1178" fmla="*/ 357087 h 861688"/>
              <a:gd name="connsiteX1179" fmla="*/ 509001 w 2525033"/>
              <a:gd name="connsiteY1179" fmla="*/ 360043 h 861688"/>
              <a:gd name="connsiteX1180" fmla="*/ 509001 w 2525033"/>
              <a:gd name="connsiteY1180" fmla="*/ 363793 h 861688"/>
              <a:gd name="connsiteX1181" fmla="*/ 486004 w 2525033"/>
              <a:gd name="connsiteY1181" fmla="*/ 367146 h 861688"/>
              <a:gd name="connsiteX1182" fmla="*/ 471125 w 2525033"/>
              <a:gd name="connsiteY1182" fmla="*/ 365371 h 861688"/>
              <a:gd name="connsiteX1183" fmla="*/ 471125 w 2525033"/>
              <a:gd name="connsiteY1183" fmla="*/ 362018 h 861688"/>
              <a:gd name="connsiteX1184" fmla="*/ 481631 w 2525033"/>
              <a:gd name="connsiteY1184" fmla="*/ 351375 h 861688"/>
              <a:gd name="connsiteX1185" fmla="*/ 481631 w 2525033"/>
              <a:gd name="connsiteY1185" fmla="*/ 284737 h 861688"/>
              <a:gd name="connsiteX1186" fmla="*/ 468752 w 2525033"/>
              <a:gd name="connsiteY1186" fmla="*/ 279422 h 861688"/>
              <a:gd name="connsiteX1187" fmla="*/ 468752 w 2525033"/>
              <a:gd name="connsiteY1187" fmla="*/ 275076 h 861688"/>
              <a:gd name="connsiteX1188" fmla="*/ 492549 w 2525033"/>
              <a:gd name="connsiteY1188" fmla="*/ 271524 h 861688"/>
              <a:gd name="connsiteX1189" fmla="*/ 497309 w 2525033"/>
              <a:gd name="connsiteY1189" fmla="*/ 271524 h 861688"/>
              <a:gd name="connsiteX1190" fmla="*/ 497309 w 2525033"/>
              <a:gd name="connsiteY1190" fmla="*/ 282179 h 861688"/>
              <a:gd name="connsiteX1191" fmla="*/ 526453 w 2525033"/>
              <a:gd name="connsiteY1191" fmla="*/ 271139 h 861688"/>
              <a:gd name="connsiteX1192" fmla="*/ 395187 w 2525033"/>
              <a:gd name="connsiteY1192" fmla="*/ 270543 h 861688"/>
              <a:gd name="connsiteX1193" fmla="*/ 405505 w 2525033"/>
              <a:gd name="connsiteY1193" fmla="*/ 279025 h 861688"/>
              <a:gd name="connsiteX1194" fmla="*/ 402332 w 2525033"/>
              <a:gd name="connsiteY1194" fmla="*/ 290847 h 861688"/>
              <a:gd name="connsiteX1195" fmla="*/ 390027 w 2525033"/>
              <a:gd name="connsiteY1195" fmla="*/ 286314 h 861688"/>
              <a:gd name="connsiteX1196" fmla="*/ 372576 w 2525033"/>
              <a:gd name="connsiteY1196" fmla="*/ 294399 h 861688"/>
              <a:gd name="connsiteX1197" fmla="*/ 372576 w 2525033"/>
              <a:gd name="connsiteY1197" fmla="*/ 357087 h 861688"/>
              <a:gd name="connsiteX1198" fmla="*/ 386267 w 2525033"/>
              <a:gd name="connsiteY1198" fmla="*/ 360043 h 861688"/>
              <a:gd name="connsiteX1199" fmla="*/ 386267 w 2525033"/>
              <a:gd name="connsiteY1199" fmla="*/ 363793 h 861688"/>
              <a:gd name="connsiteX1200" fmla="*/ 361670 w 2525033"/>
              <a:gd name="connsiteY1200" fmla="*/ 367146 h 861688"/>
              <a:gd name="connsiteX1201" fmla="*/ 345805 w 2525033"/>
              <a:gd name="connsiteY1201" fmla="*/ 365371 h 861688"/>
              <a:gd name="connsiteX1202" fmla="*/ 345805 w 2525033"/>
              <a:gd name="connsiteY1202" fmla="*/ 362018 h 861688"/>
              <a:gd name="connsiteX1203" fmla="*/ 356311 w 2525033"/>
              <a:gd name="connsiteY1203" fmla="*/ 351375 h 861688"/>
              <a:gd name="connsiteX1204" fmla="*/ 356311 w 2525033"/>
              <a:gd name="connsiteY1204" fmla="*/ 284737 h 861688"/>
              <a:gd name="connsiteX1205" fmla="*/ 343432 w 2525033"/>
              <a:gd name="connsiteY1205" fmla="*/ 279422 h 861688"/>
              <a:gd name="connsiteX1206" fmla="*/ 343432 w 2525033"/>
              <a:gd name="connsiteY1206" fmla="*/ 275076 h 861688"/>
              <a:gd name="connsiteX1207" fmla="*/ 367229 w 2525033"/>
              <a:gd name="connsiteY1207" fmla="*/ 271524 h 861688"/>
              <a:gd name="connsiteX1208" fmla="*/ 371989 w 2525033"/>
              <a:gd name="connsiteY1208" fmla="*/ 271524 h 861688"/>
              <a:gd name="connsiteX1209" fmla="*/ 371989 w 2525033"/>
              <a:gd name="connsiteY1209" fmla="*/ 285333 h 861688"/>
              <a:gd name="connsiteX1210" fmla="*/ 372176 w 2525033"/>
              <a:gd name="connsiteY1210" fmla="*/ 285333 h 861688"/>
              <a:gd name="connsiteX1211" fmla="*/ 377735 w 2525033"/>
              <a:gd name="connsiteY1211" fmla="*/ 279224 h 861688"/>
              <a:gd name="connsiteX1212" fmla="*/ 395187 w 2525033"/>
              <a:gd name="connsiteY1212" fmla="*/ 270543 h 861688"/>
              <a:gd name="connsiteX1213" fmla="*/ 1608378 w 2525033"/>
              <a:gd name="connsiteY1213" fmla="*/ 270344 h 861688"/>
              <a:gd name="connsiteX1214" fmla="*/ 1629789 w 2525033"/>
              <a:gd name="connsiteY1214" fmla="*/ 281980 h 861688"/>
              <a:gd name="connsiteX1215" fmla="*/ 1627416 w 2525033"/>
              <a:gd name="connsiteY1215" fmla="*/ 292225 h 861688"/>
              <a:gd name="connsiteX1216" fmla="*/ 1604405 w 2525033"/>
              <a:gd name="connsiteY1216" fmla="*/ 283160 h 861688"/>
              <a:gd name="connsiteX1217" fmla="*/ 1579022 w 2525033"/>
              <a:gd name="connsiteY1217" fmla="*/ 319434 h 861688"/>
              <a:gd name="connsiteX1218" fmla="*/ 1606991 w 2525033"/>
              <a:gd name="connsiteY1218" fmla="*/ 354728 h 861688"/>
              <a:gd name="connsiteX1219" fmla="*/ 1629602 w 2525033"/>
              <a:gd name="connsiteY1219" fmla="*/ 346842 h 861688"/>
              <a:gd name="connsiteX1220" fmla="*/ 1630589 w 2525033"/>
              <a:gd name="connsiteY1220" fmla="*/ 351772 h 861688"/>
              <a:gd name="connsiteX1221" fmla="*/ 1601632 w 2525033"/>
              <a:gd name="connsiteY1221" fmla="*/ 368326 h 861688"/>
              <a:gd name="connsiteX1222" fmla="*/ 1561770 w 2525033"/>
              <a:gd name="connsiteY1222" fmla="*/ 322986 h 861688"/>
              <a:gd name="connsiteX1223" fmla="*/ 1608378 w 2525033"/>
              <a:gd name="connsiteY1223" fmla="*/ 270344 h 861688"/>
              <a:gd name="connsiteX1224" fmla="*/ 308741 w 2525033"/>
              <a:gd name="connsiteY1224" fmla="*/ 270344 h 861688"/>
              <a:gd name="connsiteX1225" fmla="*/ 330152 w 2525033"/>
              <a:gd name="connsiteY1225" fmla="*/ 281980 h 861688"/>
              <a:gd name="connsiteX1226" fmla="*/ 327779 w 2525033"/>
              <a:gd name="connsiteY1226" fmla="*/ 292225 h 861688"/>
              <a:gd name="connsiteX1227" fmla="*/ 304768 w 2525033"/>
              <a:gd name="connsiteY1227" fmla="*/ 283160 h 861688"/>
              <a:gd name="connsiteX1228" fmla="*/ 279385 w 2525033"/>
              <a:gd name="connsiteY1228" fmla="*/ 319434 h 861688"/>
              <a:gd name="connsiteX1229" fmla="*/ 307354 w 2525033"/>
              <a:gd name="connsiteY1229" fmla="*/ 354728 h 861688"/>
              <a:gd name="connsiteX1230" fmla="*/ 329952 w 2525033"/>
              <a:gd name="connsiteY1230" fmla="*/ 346842 h 861688"/>
              <a:gd name="connsiteX1231" fmla="*/ 330952 w 2525033"/>
              <a:gd name="connsiteY1231" fmla="*/ 351772 h 861688"/>
              <a:gd name="connsiteX1232" fmla="*/ 301995 w 2525033"/>
              <a:gd name="connsiteY1232" fmla="*/ 368326 h 861688"/>
              <a:gd name="connsiteX1233" fmla="*/ 262133 w 2525033"/>
              <a:gd name="connsiteY1233" fmla="*/ 322986 h 861688"/>
              <a:gd name="connsiteX1234" fmla="*/ 308741 w 2525033"/>
              <a:gd name="connsiteY1234" fmla="*/ 270344 h 861688"/>
              <a:gd name="connsiteX1235" fmla="*/ 1972897 w 2525033"/>
              <a:gd name="connsiteY1235" fmla="*/ 270145 h 861688"/>
              <a:gd name="connsiteX1236" fmla="*/ 2007212 w 2525033"/>
              <a:gd name="connsiteY1236" fmla="*/ 307016 h 861688"/>
              <a:gd name="connsiteX1237" fmla="*/ 2007012 w 2525033"/>
              <a:gd name="connsiteY1237" fmla="*/ 319633 h 861688"/>
              <a:gd name="connsiteX1238" fmla="*/ 1948500 w 2525033"/>
              <a:gd name="connsiteY1238" fmla="*/ 319633 h 861688"/>
              <a:gd name="connsiteX1239" fmla="*/ 1977856 w 2525033"/>
              <a:gd name="connsiteY1239" fmla="*/ 354529 h 861688"/>
              <a:gd name="connsiteX1240" fmla="*/ 2005813 w 2525033"/>
              <a:gd name="connsiteY1240" fmla="*/ 346047 h 861688"/>
              <a:gd name="connsiteX1241" fmla="*/ 2006613 w 2525033"/>
              <a:gd name="connsiteY1241" fmla="*/ 351176 h 861688"/>
              <a:gd name="connsiteX1242" fmla="*/ 1972497 w 2525033"/>
              <a:gd name="connsiteY1242" fmla="*/ 368326 h 861688"/>
              <a:gd name="connsiteX1243" fmla="*/ 1931448 w 2525033"/>
              <a:gd name="connsiteY1243" fmla="*/ 323184 h 861688"/>
              <a:gd name="connsiteX1244" fmla="*/ 1972897 w 2525033"/>
              <a:gd name="connsiteY1244" fmla="*/ 270145 h 861688"/>
              <a:gd name="connsiteX1245" fmla="*/ 1509529 w 2525033"/>
              <a:gd name="connsiteY1245" fmla="*/ 270145 h 861688"/>
              <a:gd name="connsiteX1246" fmla="*/ 1541458 w 2525033"/>
              <a:gd name="connsiteY1246" fmla="*/ 296572 h 861688"/>
              <a:gd name="connsiteX1247" fmla="*/ 1540659 w 2525033"/>
              <a:gd name="connsiteY1247" fmla="*/ 316478 h 861688"/>
              <a:gd name="connsiteX1248" fmla="*/ 1540072 w 2525033"/>
              <a:gd name="connsiteY1248" fmla="*/ 348419 h 861688"/>
              <a:gd name="connsiteX1249" fmla="*/ 1548004 w 2525033"/>
              <a:gd name="connsiteY1249" fmla="*/ 358465 h 861688"/>
              <a:gd name="connsiteX1250" fmla="*/ 1534513 w 2525033"/>
              <a:gd name="connsiteY1250" fmla="*/ 368524 h 861688"/>
              <a:gd name="connsiteX1251" fmla="*/ 1525393 w 2525033"/>
              <a:gd name="connsiteY1251" fmla="*/ 358863 h 861688"/>
              <a:gd name="connsiteX1252" fmla="*/ 1498623 w 2525033"/>
              <a:gd name="connsiteY1252" fmla="*/ 368326 h 861688"/>
              <a:gd name="connsiteX1253" fmla="*/ 1473439 w 2525033"/>
              <a:gd name="connsiteY1253" fmla="*/ 346444 h 861688"/>
              <a:gd name="connsiteX1254" fmla="*/ 1524994 w 2525033"/>
              <a:gd name="connsiteY1254" fmla="*/ 314305 h 861688"/>
              <a:gd name="connsiteX1255" fmla="*/ 1524994 w 2525033"/>
              <a:gd name="connsiteY1255" fmla="*/ 308990 h 861688"/>
              <a:gd name="connsiteX1256" fmla="*/ 1507355 w 2525033"/>
              <a:gd name="connsiteY1256" fmla="*/ 283160 h 861688"/>
              <a:gd name="connsiteX1257" fmla="*/ 1477599 w 2525033"/>
              <a:gd name="connsiteY1257" fmla="*/ 295975 h 861688"/>
              <a:gd name="connsiteX1258" fmla="*/ 1477012 w 2525033"/>
              <a:gd name="connsiteY1258" fmla="*/ 290064 h 861688"/>
              <a:gd name="connsiteX1259" fmla="*/ 1509529 w 2525033"/>
              <a:gd name="connsiteY1259" fmla="*/ 270145 h 861688"/>
              <a:gd name="connsiteX1260" fmla="*/ 1166784 w 2525033"/>
              <a:gd name="connsiteY1260" fmla="*/ 270145 h 861688"/>
              <a:gd name="connsiteX1261" fmla="*/ 1201099 w 2525033"/>
              <a:gd name="connsiteY1261" fmla="*/ 307016 h 861688"/>
              <a:gd name="connsiteX1262" fmla="*/ 1200899 w 2525033"/>
              <a:gd name="connsiteY1262" fmla="*/ 319633 h 861688"/>
              <a:gd name="connsiteX1263" fmla="*/ 1142387 w 2525033"/>
              <a:gd name="connsiteY1263" fmla="*/ 319633 h 861688"/>
              <a:gd name="connsiteX1264" fmla="*/ 1171743 w 2525033"/>
              <a:gd name="connsiteY1264" fmla="*/ 354529 h 861688"/>
              <a:gd name="connsiteX1265" fmla="*/ 1199700 w 2525033"/>
              <a:gd name="connsiteY1265" fmla="*/ 346047 h 861688"/>
              <a:gd name="connsiteX1266" fmla="*/ 1200500 w 2525033"/>
              <a:gd name="connsiteY1266" fmla="*/ 351176 h 861688"/>
              <a:gd name="connsiteX1267" fmla="*/ 1166384 w 2525033"/>
              <a:gd name="connsiteY1267" fmla="*/ 368326 h 861688"/>
              <a:gd name="connsiteX1268" fmla="*/ 1125335 w 2525033"/>
              <a:gd name="connsiteY1268" fmla="*/ 323184 h 861688"/>
              <a:gd name="connsiteX1269" fmla="*/ 1166784 w 2525033"/>
              <a:gd name="connsiteY1269" fmla="*/ 270145 h 861688"/>
              <a:gd name="connsiteX1270" fmla="*/ 1038103 w 2525033"/>
              <a:gd name="connsiteY1270" fmla="*/ 270145 h 861688"/>
              <a:gd name="connsiteX1271" fmla="*/ 1072406 w 2525033"/>
              <a:gd name="connsiteY1271" fmla="*/ 307016 h 861688"/>
              <a:gd name="connsiteX1272" fmla="*/ 1072218 w 2525033"/>
              <a:gd name="connsiteY1272" fmla="*/ 319633 h 861688"/>
              <a:gd name="connsiteX1273" fmla="*/ 1013718 w 2525033"/>
              <a:gd name="connsiteY1273" fmla="*/ 319633 h 861688"/>
              <a:gd name="connsiteX1274" fmla="*/ 1043062 w 2525033"/>
              <a:gd name="connsiteY1274" fmla="*/ 354529 h 861688"/>
              <a:gd name="connsiteX1275" fmla="*/ 1071019 w 2525033"/>
              <a:gd name="connsiteY1275" fmla="*/ 346047 h 861688"/>
              <a:gd name="connsiteX1276" fmla="*/ 1071819 w 2525033"/>
              <a:gd name="connsiteY1276" fmla="*/ 351176 h 861688"/>
              <a:gd name="connsiteX1277" fmla="*/ 1037703 w 2525033"/>
              <a:gd name="connsiteY1277" fmla="*/ 368326 h 861688"/>
              <a:gd name="connsiteX1278" fmla="*/ 996654 w 2525033"/>
              <a:gd name="connsiteY1278" fmla="*/ 323184 h 861688"/>
              <a:gd name="connsiteX1279" fmla="*/ 1038103 w 2525033"/>
              <a:gd name="connsiteY1279" fmla="*/ 270145 h 861688"/>
              <a:gd name="connsiteX1280" fmla="*/ 828512 w 2525033"/>
              <a:gd name="connsiteY1280" fmla="*/ 270145 h 861688"/>
              <a:gd name="connsiteX1281" fmla="*/ 860441 w 2525033"/>
              <a:gd name="connsiteY1281" fmla="*/ 296572 h 861688"/>
              <a:gd name="connsiteX1282" fmla="*/ 859642 w 2525033"/>
              <a:gd name="connsiteY1282" fmla="*/ 316478 h 861688"/>
              <a:gd name="connsiteX1283" fmla="*/ 859055 w 2525033"/>
              <a:gd name="connsiteY1283" fmla="*/ 348419 h 861688"/>
              <a:gd name="connsiteX1284" fmla="*/ 866987 w 2525033"/>
              <a:gd name="connsiteY1284" fmla="*/ 358465 h 861688"/>
              <a:gd name="connsiteX1285" fmla="*/ 853496 w 2525033"/>
              <a:gd name="connsiteY1285" fmla="*/ 368524 h 861688"/>
              <a:gd name="connsiteX1286" fmla="*/ 844376 w 2525033"/>
              <a:gd name="connsiteY1286" fmla="*/ 358863 h 861688"/>
              <a:gd name="connsiteX1287" fmla="*/ 817606 w 2525033"/>
              <a:gd name="connsiteY1287" fmla="*/ 368326 h 861688"/>
              <a:gd name="connsiteX1288" fmla="*/ 792422 w 2525033"/>
              <a:gd name="connsiteY1288" fmla="*/ 346444 h 861688"/>
              <a:gd name="connsiteX1289" fmla="*/ 843977 w 2525033"/>
              <a:gd name="connsiteY1289" fmla="*/ 314305 h 861688"/>
              <a:gd name="connsiteX1290" fmla="*/ 843977 w 2525033"/>
              <a:gd name="connsiteY1290" fmla="*/ 308990 h 861688"/>
              <a:gd name="connsiteX1291" fmla="*/ 826338 w 2525033"/>
              <a:gd name="connsiteY1291" fmla="*/ 283160 h 861688"/>
              <a:gd name="connsiteX1292" fmla="*/ 796582 w 2525033"/>
              <a:gd name="connsiteY1292" fmla="*/ 295975 h 861688"/>
              <a:gd name="connsiteX1293" fmla="*/ 795995 w 2525033"/>
              <a:gd name="connsiteY1293" fmla="*/ 290064 h 861688"/>
              <a:gd name="connsiteX1294" fmla="*/ 828512 w 2525033"/>
              <a:gd name="connsiteY1294" fmla="*/ 270145 h 861688"/>
              <a:gd name="connsiteX1295" fmla="*/ 1733186 w 2525033"/>
              <a:gd name="connsiteY1295" fmla="*/ 269959 h 861688"/>
              <a:gd name="connsiteX1296" fmla="*/ 1755397 w 2525033"/>
              <a:gd name="connsiteY1296" fmla="*/ 282179 h 861688"/>
              <a:gd name="connsiteX1297" fmla="*/ 1754410 w 2525033"/>
              <a:gd name="connsiteY1297" fmla="*/ 290450 h 861688"/>
              <a:gd name="connsiteX1298" fmla="*/ 1731800 w 2525033"/>
              <a:gd name="connsiteY1298" fmla="*/ 282961 h 861688"/>
              <a:gd name="connsiteX1299" fmla="*/ 1713162 w 2525033"/>
              <a:gd name="connsiteY1299" fmla="*/ 295193 h 861688"/>
              <a:gd name="connsiteX1300" fmla="*/ 1728627 w 2525033"/>
              <a:gd name="connsiteY1300" fmla="*/ 310766 h 861688"/>
              <a:gd name="connsiteX1301" fmla="*/ 1739333 w 2525033"/>
              <a:gd name="connsiteY1301" fmla="*/ 314902 h 861688"/>
              <a:gd name="connsiteX1302" fmla="*/ 1758970 w 2525033"/>
              <a:gd name="connsiteY1302" fmla="*/ 339354 h 861688"/>
              <a:gd name="connsiteX1303" fmla="*/ 1722081 w 2525033"/>
              <a:gd name="connsiteY1303" fmla="*/ 368326 h 861688"/>
              <a:gd name="connsiteX1304" fmla="*/ 1696897 w 2525033"/>
              <a:gd name="connsiteY1304" fmla="*/ 352157 h 861688"/>
              <a:gd name="connsiteX1305" fmla="*/ 1698683 w 2525033"/>
              <a:gd name="connsiteY1305" fmla="*/ 344073 h 861688"/>
              <a:gd name="connsiteX1306" fmla="*/ 1726641 w 2525033"/>
              <a:gd name="connsiteY1306" fmla="*/ 356503 h 861688"/>
              <a:gd name="connsiteX1307" fmla="*/ 1743505 w 2525033"/>
              <a:gd name="connsiteY1307" fmla="*/ 344271 h 861688"/>
              <a:gd name="connsiteX1308" fmla="*/ 1726441 w 2525033"/>
              <a:gd name="connsiteY1308" fmla="*/ 327519 h 861688"/>
              <a:gd name="connsiteX1309" fmla="*/ 1716535 w 2525033"/>
              <a:gd name="connsiteY1309" fmla="*/ 323383 h 861688"/>
              <a:gd name="connsiteX1310" fmla="*/ 1698683 w 2525033"/>
              <a:gd name="connsiteY1310" fmla="*/ 298931 h 861688"/>
              <a:gd name="connsiteX1311" fmla="*/ 1733186 w 2525033"/>
              <a:gd name="connsiteY1311" fmla="*/ 269959 h 861688"/>
              <a:gd name="connsiteX1312" fmla="*/ 222883 w 2525033"/>
              <a:gd name="connsiteY1312" fmla="*/ 269959 h 861688"/>
              <a:gd name="connsiteX1313" fmla="*/ 245094 w 2525033"/>
              <a:gd name="connsiteY1313" fmla="*/ 282179 h 861688"/>
              <a:gd name="connsiteX1314" fmla="*/ 244107 w 2525033"/>
              <a:gd name="connsiteY1314" fmla="*/ 290450 h 861688"/>
              <a:gd name="connsiteX1315" fmla="*/ 221497 w 2525033"/>
              <a:gd name="connsiteY1315" fmla="*/ 282961 h 861688"/>
              <a:gd name="connsiteX1316" fmla="*/ 202859 w 2525033"/>
              <a:gd name="connsiteY1316" fmla="*/ 295193 h 861688"/>
              <a:gd name="connsiteX1317" fmla="*/ 218324 w 2525033"/>
              <a:gd name="connsiteY1317" fmla="*/ 310766 h 861688"/>
              <a:gd name="connsiteX1318" fmla="*/ 229030 w 2525033"/>
              <a:gd name="connsiteY1318" fmla="*/ 314902 h 861688"/>
              <a:gd name="connsiteX1319" fmla="*/ 248667 w 2525033"/>
              <a:gd name="connsiteY1319" fmla="*/ 339354 h 861688"/>
              <a:gd name="connsiteX1320" fmla="*/ 211778 w 2525033"/>
              <a:gd name="connsiteY1320" fmla="*/ 368326 h 861688"/>
              <a:gd name="connsiteX1321" fmla="*/ 186594 w 2525033"/>
              <a:gd name="connsiteY1321" fmla="*/ 352157 h 861688"/>
              <a:gd name="connsiteX1322" fmla="*/ 188380 w 2525033"/>
              <a:gd name="connsiteY1322" fmla="*/ 344073 h 861688"/>
              <a:gd name="connsiteX1323" fmla="*/ 216338 w 2525033"/>
              <a:gd name="connsiteY1323" fmla="*/ 356503 h 861688"/>
              <a:gd name="connsiteX1324" fmla="*/ 233202 w 2525033"/>
              <a:gd name="connsiteY1324" fmla="*/ 344271 h 861688"/>
              <a:gd name="connsiteX1325" fmla="*/ 216138 w 2525033"/>
              <a:gd name="connsiteY1325" fmla="*/ 327519 h 861688"/>
              <a:gd name="connsiteX1326" fmla="*/ 206232 w 2525033"/>
              <a:gd name="connsiteY1326" fmla="*/ 323383 h 861688"/>
              <a:gd name="connsiteX1327" fmla="*/ 188380 w 2525033"/>
              <a:gd name="connsiteY1327" fmla="*/ 298931 h 861688"/>
              <a:gd name="connsiteX1328" fmla="*/ 222883 w 2525033"/>
              <a:gd name="connsiteY1328" fmla="*/ 269959 h 861688"/>
              <a:gd name="connsiteX1329" fmla="*/ 907636 w 2525033"/>
              <a:gd name="connsiteY1329" fmla="*/ 256945 h 861688"/>
              <a:gd name="connsiteX1330" fmla="*/ 906836 w 2525033"/>
              <a:gd name="connsiteY1330" fmla="*/ 274679 h 861688"/>
              <a:gd name="connsiteX1331" fmla="*/ 933020 w 2525033"/>
              <a:gd name="connsiteY1331" fmla="*/ 274679 h 861688"/>
              <a:gd name="connsiteX1332" fmla="*/ 931620 w 2525033"/>
              <a:gd name="connsiteY1332" fmla="*/ 285334 h 861688"/>
              <a:gd name="connsiteX1333" fmla="*/ 906237 w 2525033"/>
              <a:gd name="connsiteY1333" fmla="*/ 285334 h 861688"/>
              <a:gd name="connsiteX1334" fmla="*/ 905849 w 2525033"/>
              <a:gd name="connsiteY1334" fmla="*/ 310171 h 861688"/>
              <a:gd name="connsiteX1335" fmla="*/ 905649 w 2525033"/>
              <a:gd name="connsiteY1335" fmla="*/ 333232 h 861688"/>
              <a:gd name="connsiteX1336" fmla="*/ 917742 w 2525033"/>
              <a:gd name="connsiteY1336" fmla="*/ 354728 h 861688"/>
              <a:gd name="connsiteX1337" fmla="*/ 932420 w 2525033"/>
              <a:gd name="connsiteY1337" fmla="*/ 349599 h 861688"/>
              <a:gd name="connsiteX1338" fmla="*/ 934406 w 2525033"/>
              <a:gd name="connsiteY1338" fmla="*/ 350382 h 861688"/>
              <a:gd name="connsiteX1339" fmla="*/ 912982 w 2525033"/>
              <a:gd name="connsiteY1339" fmla="*/ 367929 h 861688"/>
              <a:gd name="connsiteX1340" fmla="*/ 889385 w 2525033"/>
              <a:gd name="connsiteY1340" fmla="*/ 340534 h 861688"/>
              <a:gd name="connsiteX1341" fmla="*/ 889984 w 2525033"/>
              <a:gd name="connsiteY1341" fmla="*/ 311549 h 861688"/>
              <a:gd name="connsiteX1342" fmla="*/ 890572 w 2525033"/>
              <a:gd name="connsiteY1342" fmla="*/ 285334 h 861688"/>
              <a:gd name="connsiteX1343" fmla="*/ 879666 w 2525033"/>
              <a:gd name="connsiteY1343" fmla="*/ 285334 h 861688"/>
              <a:gd name="connsiteX1344" fmla="*/ 879666 w 2525033"/>
              <a:gd name="connsiteY1344" fmla="*/ 278826 h 861688"/>
              <a:gd name="connsiteX1345" fmla="*/ 901090 w 2525033"/>
              <a:gd name="connsiteY1345" fmla="*/ 257727 h 861688"/>
              <a:gd name="connsiteX1346" fmla="*/ 48188 w 2525033"/>
              <a:gd name="connsiteY1346" fmla="*/ 250238 h 861688"/>
              <a:gd name="connsiteX1347" fmla="*/ 37876 w 2525033"/>
              <a:gd name="connsiteY1347" fmla="*/ 250835 h 861688"/>
              <a:gd name="connsiteX1348" fmla="*/ 37876 w 2525033"/>
              <a:gd name="connsiteY1348" fmla="*/ 354926 h 861688"/>
              <a:gd name="connsiteX1349" fmla="*/ 47595 w 2525033"/>
              <a:gd name="connsiteY1349" fmla="*/ 355709 h 861688"/>
              <a:gd name="connsiteX1350" fmla="*/ 98562 w 2525033"/>
              <a:gd name="connsiteY1350" fmla="*/ 301105 h 861688"/>
              <a:gd name="connsiteX1351" fmla="*/ 48188 w 2525033"/>
              <a:gd name="connsiteY1351" fmla="*/ 250238 h 861688"/>
              <a:gd name="connsiteX1352" fmla="*/ 1401223 w 2525033"/>
              <a:gd name="connsiteY1352" fmla="*/ 249443 h 861688"/>
              <a:gd name="connsiteX1353" fmla="*/ 1392691 w 2525033"/>
              <a:gd name="connsiteY1353" fmla="*/ 250238 h 861688"/>
              <a:gd name="connsiteX1354" fmla="*/ 1392691 w 2525033"/>
              <a:gd name="connsiteY1354" fmla="*/ 305438 h 861688"/>
              <a:gd name="connsiteX1355" fmla="*/ 1400423 w 2525033"/>
              <a:gd name="connsiteY1355" fmla="*/ 305438 h 861688"/>
              <a:gd name="connsiteX1356" fmla="*/ 1428580 w 2525033"/>
              <a:gd name="connsiteY1356" fmla="*/ 274876 h 861688"/>
              <a:gd name="connsiteX1357" fmla="*/ 1401223 w 2525033"/>
              <a:gd name="connsiteY1357" fmla="*/ 249443 h 861688"/>
              <a:gd name="connsiteX1358" fmla="*/ 48582 w 2525033"/>
              <a:gd name="connsiteY1358" fmla="*/ 238801 h 861688"/>
              <a:gd name="connsiteX1359" fmla="*/ 117794 w 2525033"/>
              <a:gd name="connsiteY1359" fmla="*/ 297752 h 861688"/>
              <a:gd name="connsiteX1360" fmla="*/ 45609 w 2525033"/>
              <a:gd name="connsiteY1360" fmla="*/ 367345 h 861688"/>
              <a:gd name="connsiteX1361" fmla="*/ 9319 w 2525033"/>
              <a:gd name="connsiteY1361" fmla="*/ 365370 h 861688"/>
              <a:gd name="connsiteX1362" fmla="*/ 9319 w 2525033"/>
              <a:gd name="connsiteY1362" fmla="*/ 361620 h 861688"/>
              <a:gd name="connsiteX1363" fmla="*/ 20824 w 2525033"/>
              <a:gd name="connsiteY1363" fmla="*/ 346643 h 861688"/>
              <a:gd name="connsiteX1364" fmla="*/ 20824 w 2525033"/>
              <a:gd name="connsiteY1364" fmla="*/ 250040 h 861688"/>
              <a:gd name="connsiteX1365" fmla="*/ 8326 w 2525033"/>
              <a:gd name="connsiteY1365" fmla="*/ 245904 h 861688"/>
              <a:gd name="connsiteX1366" fmla="*/ 8326 w 2525033"/>
              <a:gd name="connsiteY1366" fmla="*/ 241570 h 861688"/>
              <a:gd name="connsiteX1367" fmla="*/ 48582 w 2525033"/>
              <a:gd name="connsiteY1367" fmla="*/ 238801 h 861688"/>
              <a:gd name="connsiteX1368" fmla="*/ 1402409 w 2525033"/>
              <a:gd name="connsiteY1368" fmla="*/ 238602 h 861688"/>
              <a:gd name="connsiteX1369" fmla="*/ 1446631 w 2525033"/>
              <a:gd name="connsiteY1369" fmla="*/ 271921 h 861688"/>
              <a:gd name="connsiteX1370" fmla="*/ 1418074 w 2525033"/>
              <a:gd name="connsiteY1370" fmla="*/ 309574 h 861688"/>
              <a:gd name="connsiteX1371" fmla="*/ 1446032 w 2525033"/>
              <a:gd name="connsiteY1371" fmla="*/ 346842 h 861688"/>
              <a:gd name="connsiteX1372" fmla="*/ 1464482 w 2525033"/>
              <a:gd name="connsiteY1372" fmla="*/ 360241 h 861688"/>
              <a:gd name="connsiteX1373" fmla="*/ 1464482 w 2525033"/>
              <a:gd name="connsiteY1373" fmla="*/ 363992 h 861688"/>
              <a:gd name="connsiteX1374" fmla="*/ 1449405 w 2525033"/>
              <a:gd name="connsiteY1374" fmla="*/ 368326 h 861688"/>
              <a:gd name="connsiteX1375" fmla="*/ 1428181 w 2525033"/>
              <a:gd name="connsiteY1375" fmla="*/ 354330 h 861688"/>
              <a:gd name="connsiteX1376" fmla="*/ 1402010 w 2525033"/>
              <a:gd name="connsiteY1376" fmla="*/ 314901 h 861688"/>
              <a:gd name="connsiteX1377" fmla="*/ 1392691 w 2525033"/>
              <a:gd name="connsiteY1377" fmla="*/ 314901 h 861688"/>
              <a:gd name="connsiteX1378" fmla="*/ 1392691 w 2525033"/>
              <a:gd name="connsiteY1378" fmla="*/ 356503 h 861688"/>
              <a:gd name="connsiteX1379" fmla="*/ 1405183 w 2525033"/>
              <a:gd name="connsiteY1379" fmla="*/ 359657 h 861688"/>
              <a:gd name="connsiteX1380" fmla="*/ 1405183 w 2525033"/>
              <a:gd name="connsiteY1380" fmla="*/ 363992 h 861688"/>
              <a:gd name="connsiteX1381" fmla="*/ 1382572 w 2525033"/>
              <a:gd name="connsiteY1381" fmla="*/ 367345 h 861688"/>
              <a:gd name="connsiteX1382" fmla="*/ 1363934 w 2525033"/>
              <a:gd name="connsiteY1382" fmla="*/ 365370 h 861688"/>
              <a:gd name="connsiteX1383" fmla="*/ 1363934 w 2525033"/>
              <a:gd name="connsiteY1383" fmla="*/ 361620 h 861688"/>
              <a:gd name="connsiteX1384" fmla="*/ 1375439 w 2525033"/>
              <a:gd name="connsiteY1384" fmla="*/ 346643 h 861688"/>
              <a:gd name="connsiteX1385" fmla="*/ 1375439 w 2525033"/>
              <a:gd name="connsiteY1385" fmla="*/ 249841 h 861688"/>
              <a:gd name="connsiteX1386" fmla="*/ 1362947 w 2525033"/>
              <a:gd name="connsiteY1386" fmla="*/ 245904 h 861688"/>
              <a:gd name="connsiteX1387" fmla="*/ 1362947 w 2525033"/>
              <a:gd name="connsiteY1387" fmla="*/ 241570 h 861688"/>
              <a:gd name="connsiteX1388" fmla="*/ 1402409 w 2525033"/>
              <a:gd name="connsiteY1388" fmla="*/ 238602 h 861688"/>
              <a:gd name="connsiteX1389" fmla="*/ 1664980 w 2525033"/>
              <a:gd name="connsiteY1389" fmla="*/ 230518 h 861688"/>
              <a:gd name="connsiteX1390" fmla="*/ 1675286 w 2525033"/>
              <a:gd name="connsiteY1390" fmla="*/ 241173 h 861688"/>
              <a:gd name="connsiteX1391" fmla="*/ 1664181 w 2525033"/>
              <a:gd name="connsiteY1391" fmla="*/ 253393 h 861688"/>
              <a:gd name="connsiteX1392" fmla="*/ 1653675 w 2525033"/>
              <a:gd name="connsiteY1392" fmla="*/ 242154 h 861688"/>
              <a:gd name="connsiteX1393" fmla="*/ 1664980 w 2525033"/>
              <a:gd name="connsiteY1393" fmla="*/ 230518 h 861688"/>
              <a:gd name="connsiteX1394" fmla="*/ 966336 w 2525033"/>
              <a:gd name="connsiteY1394" fmla="*/ 230518 h 861688"/>
              <a:gd name="connsiteX1395" fmla="*/ 976642 w 2525033"/>
              <a:gd name="connsiteY1395" fmla="*/ 241173 h 861688"/>
              <a:gd name="connsiteX1396" fmla="*/ 965536 w 2525033"/>
              <a:gd name="connsiteY1396" fmla="*/ 253393 h 861688"/>
              <a:gd name="connsiteX1397" fmla="*/ 955030 w 2525033"/>
              <a:gd name="connsiteY1397" fmla="*/ 242154 h 861688"/>
              <a:gd name="connsiteX1398" fmla="*/ 966336 w 2525033"/>
              <a:gd name="connsiteY1398" fmla="*/ 230518 h 861688"/>
              <a:gd name="connsiteX1399" fmla="*/ 652561 w 2525033"/>
              <a:gd name="connsiteY1399" fmla="*/ 230518 h 861688"/>
              <a:gd name="connsiteX1400" fmla="*/ 662867 w 2525033"/>
              <a:gd name="connsiteY1400" fmla="*/ 241173 h 861688"/>
              <a:gd name="connsiteX1401" fmla="*/ 651761 w 2525033"/>
              <a:gd name="connsiteY1401" fmla="*/ 253393 h 861688"/>
              <a:gd name="connsiteX1402" fmla="*/ 641255 w 2525033"/>
              <a:gd name="connsiteY1402" fmla="*/ 242154 h 861688"/>
              <a:gd name="connsiteX1403" fmla="*/ 652561 w 2525033"/>
              <a:gd name="connsiteY1403" fmla="*/ 230518 h 861688"/>
              <a:gd name="connsiteX1404" fmla="*/ 437335 w 2525033"/>
              <a:gd name="connsiteY1404" fmla="*/ 230518 h 861688"/>
              <a:gd name="connsiteX1405" fmla="*/ 447641 w 2525033"/>
              <a:gd name="connsiteY1405" fmla="*/ 241173 h 861688"/>
              <a:gd name="connsiteX1406" fmla="*/ 436536 w 2525033"/>
              <a:gd name="connsiteY1406" fmla="*/ 253393 h 861688"/>
              <a:gd name="connsiteX1407" fmla="*/ 426030 w 2525033"/>
              <a:gd name="connsiteY1407" fmla="*/ 242154 h 861688"/>
              <a:gd name="connsiteX1408" fmla="*/ 437335 w 2525033"/>
              <a:gd name="connsiteY1408" fmla="*/ 230518 h 861688"/>
              <a:gd name="connsiteX1409" fmla="*/ 154676 w 2525033"/>
              <a:gd name="connsiteY1409" fmla="*/ 230518 h 861688"/>
              <a:gd name="connsiteX1410" fmla="*/ 164982 w 2525033"/>
              <a:gd name="connsiteY1410" fmla="*/ 241173 h 861688"/>
              <a:gd name="connsiteX1411" fmla="*/ 153877 w 2525033"/>
              <a:gd name="connsiteY1411" fmla="*/ 253393 h 861688"/>
              <a:gd name="connsiteX1412" fmla="*/ 143371 w 2525033"/>
              <a:gd name="connsiteY1412" fmla="*/ 242154 h 861688"/>
              <a:gd name="connsiteX1413" fmla="*/ 154676 w 2525033"/>
              <a:gd name="connsiteY1413" fmla="*/ 230518 h 861688"/>
              <a:gd name="connsiteX1414" fmla="*/ 1988562 w 2525033"/>
              <a:gd name="connsiteY1414" fmla="*/ 148854 h 861688"/>
              <a:gd name="connsiteX1415" fmla="*/ 1978443 w 2525033"/>
              <a:gd name="connsiteY1415" fmla="*/ 164625 h 861688"/>
              <a:gd name="connsiteX1416" fmla="*/ 2003827 w 2525033"/>
              <a:gd name="connsiteY1416" fmla="*/ 179602 h 861688"/>
              <a:gd name="connsiteX1417" fmla="*/ 2035170 w 2525033"/>
              <a:gd name="connsiteY1417" fmla="*/ 160875 h 861688"/>
              <a:gd name="connsiteX1418" fmla="*/ 2020492 w 2525033"/>
              <a:gd name="connsiteY1418" fmla="*/ 148854 h 861688"/>
              <a:gd name="connsiteX1419" fmla="*/ 1505819 w 2525033"/>
              <a:gd name="connsiteY1419" fmla="*/ 99757 h 861688"/>
              <a:gd name="connsiteX1420" fmla="*/ 1471316 w 2525033"/>
              <a:gd name="connsiteY1420" fmla="*/ 119670 h 861688"/>
              <a:gd name="connsiteX1421" fmla="*/ 1486781 w 2525033"/>
              <a:gd name="connsiteY1421" fmla="*/ 132685 h 861688"/>
              <a:gd name="connsiteX1422" fmla="*/ 1505819 w 2525033"/>
              <a:gd name="connsiteY1422" fmla="*/ 127357 h 861688"/>
              <a:gd name="connsiteX1423" fmla="*/ 683291 w 2525033"/>
              <a:gd name="connsiteY1423" fmla="*/ 99757 h 861688"/>
              <a:gd name="connsiteX1424" fmla="*/ 648788 w 2525033"/>
              <a:gd name="connsiteY1424" fmla="*/ 119670 h 861688"/>
              <a:gd name="connsiteX1425" fmla="*/ 664253 w 2525033"/>
              <a:gd name="connsiteY1425" fmla="*/ 132685 h 861688"/>
              <a:gd name="connsiteX1426" fmla="*/ 683291 w 2525033"/>
              <a:gd name="connsiteY1426" fmla="*/ 127357 h 861688"/>
              <a:gd name="connsiteX1427" fmla="*/ 594960 w 2525033"/>
              <a:gd name="connsiteY1427" fmla="*/ 99757 h 861688"/>
              <a:gd name="connsiteX1428" fmla="*/ 560457 w 2525033"/>
              <a:gd name="connsiteY1428" fmla="*/ 119670 h 861688"/>
              <a:gd name="connsiteX1429" fmla="*/ 575922 w 2525033"/>
              <a:gd name="connsiteY1429" fmla="*/ 132685 h 861688"/>
              <a:gd name="connsiteX1430" fmla="*/ 594960 w 2525033"/>
              <a:gd name="connsiteY1430" fmla="*/ 127357 h 861688"/>
              <a:gd name="connsiteX1431" fmla="*/ 180773 w 2525033"/>
              <a:gd name="connsiteY1431" fmla="*/ 99757 h 861688"/>
              <a:gd name="connsiteX1432" fmla="*/ 146270 w 2525033"/>
              <a:gd name="connsiteY1432" fmla="*/ 119670 h 861688"/>
              <a:gd name="connsiteX1433" fmla="*/ 161735 w 2525033"/>
              <a:gd name="connsiteY1433" fmla="*/ 132685 h 861688"/>
              <a:gd name="connsiteX1434" fmla="*/ 180773 w 2525033"/>
              <a:gd name="connsiteY1434" fmla="*/ 127357 h 861688"/>
              <a:gd name="connsiteX1435" fmla="*/ 1240162 w 2525033"/>
              <a:gd name="connsiteY1435" fmla="*/ 57572 h 861688"/>
              <a:gd name="connsiteX1436" fmla="*/ 1210606 w 2525033"/>
              <a:gd name="connsiteY1436" fmla="*/ 98181 h 861688"/>
              <a:gd name="connsiteX1437" fmla="*/ 1234403 w 2525033"/>
              <a:gd name="connsiteY1437" fmla="*/ 131307 h 861688"/>
              <a:gd name="connsiteX1438" fmla="*/ 1254640 w 2525033"/>
              <a:gd name="connsiteY1438" fmla="*/ 124998 h 861688"/>
              <a:gd name="connsiteX1439" fmla="*/ 1254640 w 2525033"/>
              <a:gd name="connsiteY1439" fmla="*/ 59739 h 861688"/>
              <a:gd name="connsiteX1440" fmla="*/ 1240162 w 2525033"/>
              <a:gd name="connsiteY1440" fmla="*/ 57572 h 861688"/>
              <a:gd name="connsiteX1441" fmla="*/ 1069508 w 2525033"/>
              <a:gd name="connsiteY1441" fmla="*/ 57572 h 861688"/>
              <a:gd name="connsiteX1442" fmla="*/ 1042338 w 2525033"/>
              <a:gd name="connsiteY1442" fmla="*/ 97193 h 861688"/>
              <a:gd name="connsiteX1443" fmla="*/ 1068909 w 2525033"/>
              <a:gd name="connsiteY1443" fmla="*/ 133282 h 861688"/>
              <a:gd name="connsiteX1444" fmla="*/ 1096079 w 2525033"/>
              <a:gd name="connsiteY1444" fmla="*/ 93449 h 861688"/>
              <a:gd name="connsiteX1445" fmla="*/ 1069508 w 2525033"/>
              <a:gd name="connsiteY1445" fmla="*/ 57572 h 861688"/>
              <a:gd name="connsiteX1446" fmla="*/ 1649664 w 2525033"/>
              <a:gd name="connsiteY1446" fmla="*/ 57571 h 861688"/>
              <a:gd name="connsiteX1447" fmla="*/ 1622494 w 2525033"/>
              <a:gd name="connsiteY1447" fmla="*/ 97193 h 861688"/>
              <a:gd name="connsiteX1448" fmla="*/ 1649065 w 2525033"/>
              <a:gd name="connsiteY1448" fmla="*/ 133281 h 861688"/>
              <a:gd name="connsiteX1449" fmla="*/ 1676235 w 2525033"/>
              <a:gd name="connsiteY1449" fmla="*/ 93448 h 861688"/>
              <a:gd name="connsiteX1450" fmla="*/ 1649664 w 2525033"/>
              <a:gd name="connsiteY1450" fmla="*/ 57571 h 861688"/>
              <a:gd name="connsiteX1451" fmla="*/ 964050 w 2525033"/>
              <a:gd name="connsiteY1451" fmla="*/ 57571 h 861688"/>
              <a:gd name="connsiteX1452" fmla="*/ 936880 w 2525033"/>
              <a:gd name="connsiteY1452" fmla="*/ 97193 h 861688"/>
              <a:gd name="connsiteX1453" fmla="*/ 963451 w 2525033"/>
              <a:gd name="connsiteY1453" fmla="*/ 133281 h 861688"/>
              <a:gd name="connsiteX1454" fmla="*/ 990621 w 2525033"/>
              <a:gd name="connsiteY1454" fmla="*/ 93448 h 861688"/>
              <a:gd name="connsiteX1455" fmla="*/ 964050 w 2525033"/>
              <a:gd name="connsiteY1455" fmla="*/ 57571 h 861688"/>
              <a:gd name="connsiteX1456" fmla="*/ 378322 w 2525033"/>
              <a:gd name="connsiteY1456" fmla="*/ 57571 h 861688"/>
              <a:gd name="connsiteX1457" fmla="*/ 351152 w 2525033"/>
              <a:gd name="connsiteY1457" fmla="*/ 97193 h 861688"/>
              <a:gd name="connsiteX1458" fmla="*/ 377723 w 2525033"/>
              <a:gd name="connsiteY1458" fmla="*/ 133281 h 861688"/>
              <a:gd name="connsiteX1459" fmla="*/ 404893 w 2525033"/>
              <a:gd name="connsiteY1459" fmla="*/ 93448 h 861688"/>
              <a:gd name="connsiteX1460" fmla="*/ 378322 w 2525033"/>
              <a:gd name="connsiteY1460" fmla="*/ 57571 h 861688"/>
              <a:gd name="connsiteX1461" fmla="*/ 2098592 w 2525033"/>
              <a:gd name="connsiteY1461" fmla="*/ 56976 h 861688"/>
              <a:gd name="connsiteX1462" fmla="*/ 2076181 w 2525033"/>
              <a:gd name="connsiteY1462" fmla="*/ 85563 h 861688"/>
              <a:gd name="connsiteX1463" fmla="*/ 2118617 w 2525033"/>
              <a:gd name="connsiteY1463" fmla="*/ 85563 h 861688"/>
              <a:gd name="connsiteX1464" fmla="*/ 2098592 w 2525033"/>
              <a:gd name="connsiteY1464" fmla="*/ 56976 h 861688"/>
              <a:gd name="connsiteX1465" fmla="*/ 1914983 w 2525033"/>
              <a:gd name="connsiteY1465" fmla="*/ 56976 h 861688"/>
              <a:gd name="connsiteX1466" fmla="*/ 1892572 w 2525033"/>
              <a:gd name="connsiteY1466" fmla="*/ 85563 h 861688"/>
              <a:gd name="connsiteX1467" fmla="*/ 1935008 w 2525033"/>
              <a:gd name="connsiteY1467" fmla="*/ 85563 h 861688"/>
              <a:gd name="connsiteX1468" fmla="*/ 1914983 w 2525033"/>
              <a:gd name="connsiteY1468" fmla="*/ 56976 h 861688"/>
              <a:gd name="connsiteX1469" fmla="*/ 2004827 w 2525033"/>
              <a:gd name="connsiteY1469" fmla="*/ 56187 h 861688"/>
              <a:gd name="connsiteX1470" fmla="*/ 1984002 w 2525033"/>
              <a:gd name="connsiteY1470" fmla="*/ 83986 h 861688"/>
              <a:gd name="connsiteX1471" fmla="*/ 2003040 w 2525033"/>
              <a:gd name="connsiteY1471" fmla="*/ 108630 h 861688"/>
              <a:gd name="connsiteX1472" fmla="*/ 2024652 w 2525033"/>
              <a:gd name="connsiteY1472" fmla="*/ 80633 h 861688"/>
              <a:gd name="connsiteX1473" fmla="*/ 2004827 w 2525033"/>
              <a:gd name="connsiteY1473" fmla="*/ 56187 h 861688"/>
              <a:gd name="connsiteX1474" fmla="*/ 1316176 w 2525033"/>
              <a:gd name="connsiteY1474" fmla="*/ 47712 h 861688"/>
              <a:gd name="connsiteX1475" fmla="*/ 1322522 w 2525033"/>
              <a:gd name="connsiteY1475" fmla="*/ 47712 h 861688"/>
              <a:gd name="connsiteX1476" fmla="*/ 1321523 w 2525033"/>
              <a:gd name="connsiteY1476" fmla="*/ 58355 h 861688"/>
              <a:gd name="connsiteX1477" fmla="*/ 1321523 w 2525033"/>
              <a:gd name="connsiteY1477" fmla="*/ 133281 h 861688"/>
              <a:gd name="connsiteX1478" fmla="*/ 1332628 w 2525033"/>
              <a:gd name="connsiteY1478" fmla="*/ 136237 h 861688"/>
              <a:gd name="connsiteX1479" fmla="*/ 1332628 w 2525033"/>
              <a:gd name="connsiteY1479" fmla="*/ 139975 h 861688"/>
              <a:gd name="connsiteX1480" fmla="*/ 1309630 w 2525033"/>
              <a:gd name="connsiteY1480" fmla="*/ 143328 h 861688"/>
              <a:gd name="connsiteX1481" fmla="*/ 1294752 w 2525033"/>
              <a:gd name="connsiteY1481" fmla="*/ 141552 h 861688"/>
              <a:gd name="connsiteX1482" fmla="*/ 1294752 w 2525033"/>
              <a:gd name="connsiteY1482" fmla="*/ 138199 h 861688"/>
              <a:gd name="connsiteX1483" fmla="*/ 1305258 w 2525033"/>
              <a:gd name="connsiteY1483" fmla="*/ 127557 h 861688"/>
              <a:gd name="connsiteX1484" fmla="*/ 1305258 w 2525033"/>
              <a:gd name="connsiteY1484" fmla="*/ 60919 h 861688"/>
              <a:gd name="connsiteX1485" fmla="*/ 1292566 w 2525033"/>
              <a:gd name="connsiteY1485" fmla="*/ 55598 h 861688"/>
              <a:gd name="connsiteX1486" fmla="*/ 1292566 w 2525033"/>
              <a:gd name="connsiteY1486" fmla="*/ 51456 h 861688"/>
              <a:gd name="connsiteX1487" fmla="*/ 1316176 w 2525033"/>
              <a:gd name="connsiteY1487" fmla="*/ 47712 h 861688"/>
              <a:gd name="connsiteX1488" fmla="*/ 304919 w 2525033"/>
              <a:gd name="connsiteY1488" fmla="*/ 47712 h 861688"/>
              <a:gd name="connsiteX1489" fmla="*/ 311265 w 2525033"/>
              <a:gd name="connsiteY1489" fmla="*/ 47712 h 861688"/>
              <a:gd name="connsiteX1490" fmla="*/ 310266 w 2525033"/>
              <a:gd name="connsiteY1490" fmla="*/ 58355 h 861688"/>
              <a:gd name="connsiteX1491" fmla="*/ 310266 w 2525033"/>
              <a:gd name="connsiteY1491" fmla="*/ 133281 h 861688"/>
              <a:gd name="connsiteX1492" fmla="*/ 321371 w 2525033"/>
              <a:gd name="connsiteY1492" fmla="*/ 136237 h 861688"/>
              <a:gd name="connsiteX1493" fmla="*/ 321371 w 2525033"/>
              <a:gd name="connsiteY1493" fmla="*/ 139975 h 861688"/>
              <a:gd name="connsiteX1494" fmla="*/ 298373 w 2525033"/>
              <a:gd name="connsiteY1494" fmla="*/ 143328 h 861688"/>
              <a:gd name="connsiteX1495" fmla="*/ 283495 w 2525033"/>
              <a:gd name="connsiteY1495" fmla="*/ 141552 h 861688"/>
              <a:gd name="connsiteX1496" fmla="*/ 283495 w 2525033"/>
              <a:gd name="connsiteY1496" fmla="*/ 138199 h 861688"/>
              <a:gd name="connsiteX1497" fmla="*/ 294001 w 2525033"/>
              <a:gd name="connsiteY1497" fmla="*/ 127557 h 861688"/>
              <a:gd name="connsiteX1498" fmla="*/ 294001 w 2525033"/>
              <a:gd name="connsiteY1498" fmla="*/ 60919 h 861688"/>
              <a:gd name="connsiteX1499" fmla="*/ 281309 w 2525033"/>
              <a:gd name="connsiteY1499" fmla="*/ 55598 h 861688"/>
              <a:gd name="connsiteX1500" fmla="*/ 281309 w 2525033"/>
              <a:gd name="connsiteY1500" fmla="*/ 51456 h 861688"/>
              <a:gd name="connsiteX1501" fmla="*/ 304919 w 2525033"/>
              <a:gd name="connsiteY1501" fmla="*/ 47712 h 861688"/>
              <a:gd name="connsiteX1502" fmla="*/ 2204750 w 2525033"/>
              <a:gd name="connsiteY1502" fmla="*/ 47314 h 861688"/>
              <a:gd name="connsiteX1503" fmla="*/ 2232520 w 2525033"/>
              <a:gd name="connsiteY1503" fmla="*/ 78075 h 861688"/>
              <a:gd name="connsiteX1504" fmla="*/ 2232520 w 2525033"/>
              <a:gd name="connsiteY1504" fmla="*/ 133281 h 861688"/>
              <a:gd name="connsiteX1505" fmla="*/ 2242826 w 2525033"/>
              <a:gd name="connsiteY1505" fmla="*/ 136237 h 861688"/>
              <a:gd name="connsiteX1506" fmla="*/ 2242826 w 2525033"/>
              <a:gd name="connsiteY1506" fmla="*/ 139975 h 861688"/>
              <a:gd name="connsiteX1507" fmla="*/ 2222001 w 2525033"/>
              <a:gd name="connsiteY1507" fmla="*/ 143328 h 861688"/>
              <a:gd name="connsiteX1508" fmla="*/ 2209109 w 2525033"/>
              <a:gd name="connsiteY1508" fmla="*/ 141552 h 861688"/>
              <a:gd name="connsiteX1509" fmla="*/ 2209109 w 2525033"/>
              <a:gd name="connsiteY1509" fmla="*/ 138199 h 861688"/>
              <a:gd name="connsiteX1510" fmla="*/ 2216255 w 2525033"/>
              <a:gd name="connsiteY1510" fmla="*/ 125197 h 861688"/>
              <a:gd name="connsiteX1511" fmla="*/ 2216255 w 2525033"/>
              <a:gd name="connsiteY1511" fmla="*/ 87537 h 861688"/>
              <a:gd name="connsiteX1512" fmla="*/ 2196418 w 2525033"/>
              <a:gd name="connsiteY1512" fmla="*/ 60918 h 861688"/>
              <a:gd name="connsiteX1513" fmla="*/ 2175993 w 2525033"/>
              <a:gd name="connsiteY1513" fmla="*/ 67035 h 861688"/>
              <a:gd name="connsiteX1514" fmla="*/ 2175993 w 2525033"/>
              <a:gd name="connsiteY1514" fmla="*/ 133281 h 861688"/>
              <a:gd name="connsiteX1515" fmla="*/ 2187098 w 2525033"/>
              <a:gd name="connsiteY1515" fmla="*/ 136237 h 861688"/>
              <a:gd name="connsiteX1516" fmla="*/ 2187098 w 2525033"/>
              <a:gd name="connsiteY1516" fmla="*/ 139975 h 861688"/>
              <a:gd name="connsiteX1517" fmla="*/ 2164101 w 2525033"/>
              <a:gd name="connsiteY1517" fmla="*/ 143328 h 861688"/>
              <a:gd name="connsiteX1518" fmla="*/ 2149222 w 2525033"/>
              <a:gd name="connsiteY1518" fmla="*/ 141552 h 861688"/>
              <a:gd name="connsiteX1519" fmla="*/ 2149222 w 2525033"/>
              <a:gd name="connsiteY1519" fmla="*/ 138199 h 861688"/>
              <a:gd name="connsiteX1520" fmla="*/ 2159741 w 2525033"/>
              <a:gd name="connsiteY1520" fmla="*/ 127556 h 861688"/>
              <a:gd name="connsiteX1521" fmla="*/ 2159741 w 2525033"/>
              <a:gd name="connsiteY1521" fmla="*/ 60918 h 861688"/>
              <a:gd name="connsiteX1522" fmla="*/ 2146849 w 2525033"/>
              <a:gd name="connsiteY1522" fmla="*/ 55597 h 861688"/>
              <a:gd name="connsiteX1523" fmla="*/ 2146849 w 2525033"/>
              <a:gd name="connsiteY1523" fmla="*/ 51263 h 861688"/>
              <a:gd name="connsiteX1524" fmla="*/ 2170646 w 2525033"/>
              <a:gd name="connsiteY1524" fmla="*/ 47711 h 861688"/>
              <a:gd name="connsiteX1525" fmla="*/ 2175406 w 2525033"/>
              <a:gd name="connsiteY1525" fmla="*/ 47711 h 861688"/>
              <a:gd name="connsiteX1526" fmla="*/ 2175406 w 2525033"/>
              <a:gd name="connsiteY1526" fmla="*/ 58354 h 861688"/>
              <a:gd name="connsiteX1527" fmla="*/ 2204750 w 2525033"/>
              <a:gd name="connsiteY1527" fmla="*/ 47314 h 861688"/>
              <a:gd name="connsiteX1528" fmla="*/ 1403708 w 2525033"/>
              <a:gd name="connsiteY1528" fmla="*/ 47314 h 861688"/>
              <a:gd name="connsiteX1529" fmla="*/ 1431478 w 2525033"/>
              <a:gd name="connsiteY1529" fmla="*/ 78075 h 861688"/>
              <a:gd name="connsiteX1530" fmla="*/ 1431478 w 2525033"/>
              <a:gd name="connsiteY1530" fmla="*/ 133281 h 861688"/>
              <a:gd name="connsiteX1531" fmla="*/ 1441784 w 2525033"/>
              <a:gd name="connsiteY1531" fmla="*/ 136237 h 861688"/>
              <a:gd name="connsiteX1532" fmla="*/ 1441784 w 2525033"/>
              <a:gd name="connsiteY1532" fmla="*/ 139975 h 861688"/>
              <a:gd name="connsiteX1533" fmla="*/ 1420959 w 2525033"/>
              <a:gd name="connsiteY1533" fmla="*/ 143328 h 861688"/>
              <a:gd name="connsiteX1534" fmla="*/ 1408067 w 2525033"/>
              <a:gd name="connsiteY1534" fmla="*/ 141552 h 861688"/>
              <a:gd name="connsiteX1535" fmla="*/ 1408067 w 2525033"/>
              <a:gd name="connsiteY1535" fmla="*/ 138199 h 861688"/>
              <a:gd name="connsiteX1536" fmla="*/ 1415213 w 2525033"/>
              <a:gd name="connsiteY1536" fmla="*/ 125197 h 861688"/>
              <a:gd name="connsiteX1537" fmla="*/ 1415213 w 2525033"/>
              <a:gd name="connsiteY1537" fmla="*/ 87537 h 861688"/>
              <a:gd name="connsiteX1538" fmla="*/ 1395376 w 2525033"/>
              <a:gd name="connsiteY1538" fmla="*/ 60918 h 861688"/>
              <a:gd name="connsiteX1539" fmla="*/ 1374951 w 2525033"/>
              <a:gd name="connsiteY1539" fmla="*/ 67035 h 861688"/>
              <a:gd name="connsiteX1540" fmla="*/ 1374951 w 2525033"/>
              <a:gd name="connsiteY1540" fmla="*/ 133281 h 861688"/>
              <a:gd name="connsiteX1541" fmla="*/ 1386056 w 2525033"/>
              <a:gd name="connsiteY1541" fmla="*/ 136237 h 861688"/>
              <a:gd name="connsiteX1542" fmla="*/ 1386056 w 2525033"/>
              <a:gd name="connsiteY1542" fmla="*/ 139975 h 861688"/>
              <a:gd name="connsiteX1543" fmla="*/ 1363059 w 2525033"/>
              <a:gd name="connsiteY1543" fmla="*/ 143328 h 861688"/>
              <a:gd name="connsiteX1544" fmla="*/ 1348180 w 2525033"/>
              <a:gd name="connsiteY1544" fmla="*/ 141552 h 861688"/>
              <a:gd name="connsiteX1545" fmla="*/ 1348180 w 2525033"/>
              <a:gd name="connsiteY1545" fmla="*/ 138199 h 861688"/>
              <a:gd name="connsiteX1546" fmla="*/ 1358699 w 2525033"/>
              <a:gd name="connsiteY1546" fmla="*/ 127556 h 861688"/>
              <a:gd name="connsiteX1547" fmla="*/ 1358699 w 2525033"/>
              <a:gd name="connsiteY1547" fmla="*/ 60918 h 861688"/>
              <a:gd name="connsiteX1548" fmla="*/ 1345807 w 2525033"/>
              <a:gd name="connsiteY1548" fmla="*/ 55597 h 861688"/>
              <a:gd name="connsiteX1549" fmla="*/ 1345807 w 2525033"/>
              <a:gd name="connsiteY1549" fmla="*/ 51263 h 861688"/>
              <a:gd name="connsiteX1550" fmla="*/ 1369604 w 2525033"/>
              <a:gd name="connsiteY1550" fmla="*/ 47711 h 861688"/>
              <a:gd name="connsiteX1551" fmla="*/ 1374364 w 2525033"/>
              <a:gd name="connsiteY1551" fmla="*/ 47711 h 861688"/>
              <a:gd name="connsiteX1552" fmla="*/ 1374364 w 2525033"/>
              <a:gd name="connsiteY1552" fmla="*/ 58354 h 861688"/>
              <a:gd name="connsiteX1553" fmla="*/ 1403708 w 2525033"/>
              <a:gd name="connsiteY1553" fmla="*/ 47314 h 861688"/>
              <a:gd name="connsiteX1554" fmla="*/ 492850 w 2525033"/>
              <a:gd name="connsiteY1554" fmla="*/ 47314 h 861688"/>
              <a:gd name="connsiteX1555" fmla="*/ 520620 w 2525033"/>
              <a:gd name="connsiteY1555" fmla="*/ 78075 h 861688"/>
              <a:gd name="connsiteX1556" fmla="*/ 520620 w 2525033"/>
              <a:gd name="connsiteY1556" fmla="*/ 133281 h 861688"/>
              <a:gd name="connsiteX1557" fmla="*/ 530926 w 2525033"/>
              <a:gd name="connsiteY1557" fmla="*/ 136237 h 861688"/>
              <a:gd name="connsiteX1558" fmla="*/ 530926 w 2525033"/>
              <a:gd name="connsiteY1558" fmla="*/ 139975 h 861688"/>
              <a:gd name="connsiteX1559" fmla="*/ 510101 w 2525033"/>
              <a:gd name="connsiteY1559" fmla="*/ 143328 h 861688"/>
              <a:gd name="connsiteX1560" fmla="*/ 497209 w 2525033"/>
              <a:gd name="connsiteY1560" fmla="*/ 141552 h 861688"/>
              <a:gd name="connsiteX1561" fmla="*/ 497209 w 2525033"/>
              <a:gd name="connsiteY1561" fmla="*/ 138199 h 861688"/>
              <a:gd name="connsiteX1562" fmla="*/ 504355 w 2525033"/>
              <a:gd name="connsiteY1562" fmla="*/ 125197 h 861688"/>
              <a:gd name="connsiteX1563" fmla="*/ 504355 w 2525033"/>
              <a:gd name="connsiteY1563" fmla="*/ 87537 h 861688"/>
              <a:gd name="connsiteX1564" fmla="*/ 484518 w 2525033"/>
              <a:gd name="connsiteY1564" fmla="*/ 60918 h 861688"/>
              <a:gd name="connsiteX1565" fmla="*/ 464093 w 2525033"/>
              <a:gd name="connsiteY1565" fmla="*/ 67035 h 861688"/>
              <a:gd name="connsiteX1566" fmla="*/ 464093 w 2525033"/>
              <a:gd name="connsiteY1566" fmla="*/ 133281 h 861688"/>
              <a:gd name="connsiteX1567" fmla="*/ 475198 w 2525033"/>
              <a:gd name="connsiteY1567" fmla="*/ 136237 h 861688"/>
              <a:gd name="connsiteX1568" fmla="*/ 475198 w 2525033"/>
              <a:gd name="connsiteY1568" fmla="*/ 139975 h 861688"/>
              <a:gd name="connsiteX1569" fmla="*/ 452201 w 2525033"/>
              <a:gd name="connsiteY1569" fmla="*/ 143328 h 861688"/>
              <a:gd name="connsiteX1570" fmla="*/ 437322 w 2525033"/>
              <a:gd name="connsiteY1570" fmla="*/ 141552 h 861688"/>
              <a:gd name="connsiteX1571" fmla="*/ 437322 w 2525033"/>
              <a:gd name="connsiteY1571" fmla="*/ 138199 h 861688"/>
              <a:gd name="connsiteX1572" fmla="*/ 447828 w 2525033"/>
              <a:gd name="connsiteY1572" fmla="*/ 127556 h 861688"/>
              <a:gd name="connsiteX1573" fmla="*/ 447828 w 2525033"/>
              <a:gd name="connsiteY1573" fmla="*/ 60918 h 861688"/>
              <a:gd name="connsiteX1574" fmla="*/ 434949 w 2525033"/>
              <a:gd name="connsiteY1574" fmla="*/ 55597 h 861688"/>
              <a:gd name="connsiteX1575" fmla="*/ 434949 w 2525033"/>
              <a:gd name="connsiteY1575" fmla="*/ 51263 h 861688"/>
              <a:gd name="connsiteX1576" fmla="*/ 458746 w 2525033"/>
              <a:gd name="connsiteY1576" fmla="*/ 47711 h 861688"/>
              <a:gd name="connsiteX1577" fmla="*/ 463506 w 2525033"/>
              <a:gd name="connsiteY1577" fmla="*/ 47711 h 861688"/>
              <a:gd name="connsiteX1578" fmla="*/ 463506 w 2525033"/>
              <a:gd name="connsiteY1578" fmla="*/ 58354 h 861688"/>
              <a:gd name="connsiteX1579" fmla="*/ 492850 w 2525033"/>
              <a:gd name="connsiteY1579" fmla="*/ 47314 h 861688"/>
              <a:gd name="connsiteX1580" fmla="*/ 1758058 w 2525033"/>
              <a:gd name="connsiteY1580" fmla="*/ 46724 h 861688"/>
              <a:gd name="connsiteX1581" fmla="*/ 1768364 w 2525033"/>
              <a:gd name="connsiteY1581" fmla="*/ 55200 h 861688"/>
              <a:gd name="connsiteX1582" fmla="*/ 1765191 w 2525033"/>
              <a:gd name="connsiteY1582" fmla="*/ 67034 h 861688"/>
              <a:gd name="connsiteX1583" fmla="*/ 1752898 w 2525033"/>
              <a:gd name="connsiteY1583" fmla="*/ 62495 h 861688"/>
              <a:gd name="connsiteX1584" fmla="*/ 1735447 w 2525033"/>
              <a:gd name="connsiteY1584" fmla="*/ 70580 h 861688"/>
              <a:gd name="connsiteX1585" fmla="*/ 1735447 w 2525033"/>
              <a:gd name="connsiteY1585" fmla="*/ 133281 h 861688"/>
              <a:gd name="connsiteX1586" fmla="*/ 1749138 w 2525033"/>
              <a:gd name="connsiteY1586" fmla="*/ 136236 h 861688"/>
              <a:gd name="connsiteX1587" fmla="*/ 1749138 w 2525033"/>
              <a:gd name="connsiteY1587" fmla="*/ 139974 h 861688"/>
              <a:gd name="connsiteX1588" fmla="*/ 1724541 w 2525033"/>
              <a:gd name="connsiteY1588" fmla="*/ 143327 h 861688"/>
              <a:gd name="connsiteX1589" fmla="*/ 1708676 w 2525033"/>
              <a:gd name="connsiteY1589" fmla="*/ 141552 h 861688"/>
              <a:gd name="connsiteX1590" fmla="*/ 1708676 w 2525033"/>
              <a:gd name="connsiteY1590" fmla="*/ 138199 h 861688"/>
              <a:gd name="connsiteX1591" fmla="*/ 1719195 w 2525033"/>
              <a:gd name="connsiteY1591" fmla="*/ 127556 h 861688"/>
              <a:gd name="connsiteX1592" fmla="*/ 1719195 w 2525033"/>
              <a:gd name="connsiteY1592" fmla="*/ 60918 h 861688"/>
              <a:gd name="connsiteX1593" fmla="*/ 1706303 w 2525033"/>
              <a:gd name="connsiteY1593" fmla="*/ 55597 h 861688"/>
              <a:gd name="connsiteX1594" fmla="*/ 1706303 w 2525033"/>
              <a:gd name="connsiteY1594" fmla="*/ 51263 h 861688"/>
              <a:gd name="connsiteX1595" fmla="*/ 1730100 w 2525033"/>
              <a:gd name="connsiteY1595" fmla="*/ 47711 h 861688"/>
              <a:gd name="connsiteX1596" fmla="*/ 1734860 w 2525033"/>
              <a:gd name="connsiteY1596" fmla="*/ 47711 h 861688"/>
              <a:gd name="connsiteX1597" fmla="*/ 1734860 w 2525033"/>
              <a:gd name="connsiteY1597" fmla="*/ 61508 h 861688"/>
              <a:gd name="connsiteX1598" fmla="*/ 1735060 w 2525033"/>
              <a:gd name="connsiteY1598" fmla="*/ 61508 h 861688"/>
              <a:gd name="connsiteX1599" fmla="*/ 1740606 w 2525033"/>
              <a:gd name="connsiteY1599" fmla="*/ 55398 h 861688"/>
              <a:gd name="connsiteX1600" fmla="*/ 1758058 w 2525033"/>
              <a:gd name="connsiteY1600" fmla="*/ 46724 h 861688"/>
              <a:gd name="connsiteX1601" fmla="*/ 1177902 w 2525033"/>
              <a:gd name="connsiteY1601" fmla="*/ 46724 h 861688"/>
              <a:gd name="connsiteX1602" fmla="*/ 1188208 w 2525033"/>
              <a:gd name="connsiteY1602" fmla="*/ 55200 h 861688"/>
              <a:gd name="connsiteX1603" fmla="*/ 1185035 w 2525033"/>
              <a:gd name="connsiteY1603" fmla="*/ 67034 h 861688"/>
              <a:gd name="connsiteX1604" fmla="*/ 1172742 w 2525033"/>
              <a:gd name="connsiteY1604" fmla="*/ 62495 h 861688"/>
              <a:gd name="connsiteX1605" fmla="*/ 1155291 w 2525033"/>
              <a:gd name="connsiteY1605" fmla="*/ 70580 h 861688"/>
              <a:gd name="connsiteX1606" fmla="*/ 1155291 w 2525033"/>
              <a:gd name="connsiteY1606" fmla="*/ 133281 h 861688"/>
              <a:gd name="connsiteX1607" fmla="*/ 1168982 w 2525033"/>
              <a:gd name="connsiteY1607" fmla="*/ 136236 h 861688"/>
              <a:gd name="connsiteX1608" fmla="*/ 1168982 w 2525033"/>
              <a:gd name="connsiteY1608" fmla="*/ 139974 h 861688"/>
              <a:gd name="connsiteX1609" fmla="*/ 1144385 w 2525033"/>
              <a:gd name="connsiteY1609" fmla="*/ 143327 h 861688"/>
              <a:gd name="connsiteX1610" fmla="*/ 1128520 w 2525033"/>
              <a:gd name="connsiteY1610" fmla="*/ 141552 h 861688"/>
              <a:gd name="connsiteX1611" fmla="*/ 1128520 w 2525033"/>
              <a:gd name="connsiteY1611" fmla="*/ 138199 h 861688"/>
              <a:gd name="connsiteX1612" fmla="*/ 1139039 w 2525033"/>
              <a:gd name="connsiteY1612" fmla="*/ 127556 h 861688"/>
              <a:gd name="connsiteX1613" fmla="*/ 1139039 w 2525033"/>
              <a:gd name="connsiteY1613" fmla="*/ 60918 h 861688"/>
              <a:gd name="connsiteX1614" fmla="*/ 1126147 w 2525033"/>
              <a:gd name="connsiteY1614" fmla="*/ 55597 h 861688"/>
              <a:gd name="connsiteX1615" fmla="*/ 1126147 w 2525033"/>
              <a:gd name="connsiteY1615" fmla="*/ 51263 h 861688"/>
              <a:gd name="connsiteX1616" fmla="*/ 1149944 w 2525033"/>
              <a:gd name="connsiteY1616" fmla="*/ 47711 h 861688"/>
              <a:gd name="connsiteX1617" fmla="*/ 1154704 w 2525033"/>
              <a:gd name="connsiteY1617" fmla="*/ 47711 h 861688"/>
              <a:gd name="connsiteX1618" fmla="*/ 1154704 w 2525033"/>
              <a:gd name="connsiteY1618" fmla="*/ 61508 h 861688"/>
              <a:gd name="connsiteX1619" fmla="*/ 1154904 w 2525033"/>
              <a:gd name="connsiteY1619" fmla="*/ 61508 h 861688"/>
              <a:gd name="connsiteX1620" fmla="*/ 1160450 w 2525033"/>
              <a:gd name="connsiteY1620" fmla="*/ 55398 h 861688"/>
              <a:gd name="connsiteX1621" fmla="*/ 1177902 w 2525033"/>
              <a:gd name="connsiteY1621" fmla="*/ 46724 h 861688"/>
              <a:gd name="connsiteX1622" fmla="*/ 2100179 w 2525033"/>
              <a:gd name="connsiteY1622" fmla="*/ 46333 h 861688"/>
              <a:gd name="connsiteX1623" fmla="*/ 2134482 w 2525033"/>
              <a:gd name="connsiteY1623" fmla="*/ 83197 h 861688"/>
              <a:gd name="connsiteX1624" fmla="*/ 2134294 w 2525033"/>
              <a:gd name="connsiteY1624" fmla="*/ 95814 h 861688"/>
              <a:gd name="connsiteX1625" fmla="*/ 2075794 w 2525033"/>
              <a:gd name="connsiteY1625" fmla="*/ 95814 h 861688"/>
              <a:gd name="connsiteX1626" fmla="*/ 2105138 w 2525033"/>
              <a:gd name="connsiteY1626" fmla="*/ 130710 h 861688"/>
              <a:gd name="connsiteX1627" fmla="*/ 2133095 w 2525033"/>
              <a:gd name="connsiteY1627" fmla="*/ 122241 h 861688"/>
              <a:gd name="connsiteX1628" fmla="*/ 2133895 w 2525033"/>
              <a:gd name="connsiteY1628" fmla="*/ 127357 h 861688"/>
              <a:gd name="connsiteX1629" fmla="*/ 2099779 w 2525033"/>
              <a:gd name="connsiteY1629" fmla="*/ 144507 h 861688"/>
              <a:gd name="connsiteX1630" fmla="*/ 2058730 w 2525033"/>
              <a:gd name="connsiteY1630" fmla="*/ 99360 h 861688"/>
              <a:gd name="connsiteX1631" fmla="*/ 2100179 w 2525033"/>
              <a:gd name="connsiteY1631" fmla="*/ 46333 h 861688"/>
              <a:gd name="connsiteX1632" fmla="*/ 1916570 w 2525033"/>
              <a:gd name="connsiteY1632" fmla="*/ 46333 h 861688"/>
              <a:gd name="connsiteX1633" fmla="*/ 1950873 w 2525033"/>
              <a:gd name="connsiteY1633" fmla="*/ 83197 h 861688"/>
              <a:gd name="connsiteX1634" fmla="*/ 1950685 w 2525033"/>
              <a:gd name="connsiteY1634" fmla="*/ 95814 h 861688"/>
              <a:gd name="connsiteX1635" fmla="*/ 1892185 w 2525033"/>
              <a:gd name="connsiteY1635" fmla="*/ 95814 h 861688"/>
              <a:gd name="connsiteX1636" fmla="*/ 1921529 w 2525033"/>
              <a:gd name="connsiteY1636" fmla="*/ 130710 h 861688"/>
              <a:gd name="connsiteX1637" fmla="*/ 1949486 w 2525033"/>
              <a:gd name="connsiteY1637" fmla="*/ 122241 h 861688"/>
              <a:gd name="connsiteX1638" fmla="*/ 1950286 w 2525033"/>
              <a:gd name="connsiteY1638" fmla="*/ 127357 h 861688"/>
              <a:gd name="connsiteX1639" fmla="*/ 1916170 w 2525033"/>
              <a:gd name="connsiteY1639" fmla="*/ 144507 h 861688"/>
              <a:gd name="connsiteX1640" fmla="*/ 1875121 w 2525033"/>
              <a:gd name="connsiteY1640" fmla="*/ 99360 h 861688"/>
              <a:gd name="connsiteX1641" fmla="*/ 1916570 w 2525033"/>
              <a:gd name="connsiteY1641" fmla="*/ 46333 h 861688"/>
              <a:gd name="connsiteX1642" fmla="*/ 1490354 w 2525033"/>
              <a:gd name="connsiteY1642" fmla="*/ 46333 h 861688"/>
              <a:gd name="connsiteX1643" fmla="*/ 1522283 w 2525033"/>
              <a:gd name="connsiteY1643" fmla="*/ 72747 h 861688"/>
              <a:gd name="connsiteX1644" fmla="*/ 1521496 w 2525033"/>
              <a:gd name="connsiteY1644" fmla="*/ 92660 h 861688"/>
              <a:gd name="connsiteX1645" fmla="*/ 1520897 w 2525033"/>
              <a:gd name="connsiteY1645" fmla="*/ 124601 h 861688"/>
              <a:gd name="connsiteX1646" fmla="*/ 1528829 w 2525033"/>
              <a:gd name="connsiteY1646" fmla="*/ 134660 h 861688"/>
              <a:gd name="connsiteX1647" fmla="*/ 1515338 w 2525033"/>
              <a:gd name="connsiteY1647" fmla="*/ 144706 h 861688"/>
              <a:gd name="connsiteX1648" fmla="*/ 1506218 w 2525033"/>
              <a:gd name="connsiteY1648" fmla="*/ 135045 h 861688"/>
              <a:gd name="connsiteX1649" fmla="*/ 1479448 w 2525033"/>
              <a:gd name="connsiteY1649" fmla="*/ 144507 h 861688"/>
              <a:gd name="connsiteX1650" fmla="*/ 1454264 w 2525033"/>
              <a:gd name="connsiteY1650" fmla="*/ 122626 h 861688"/>
              <a:gd name="connsiteX1651" fmla="*/ 1505819 w 2525033"/>
              <a:gd name="connsiteY1651" fmla="*/ 90493 h 861688"/>
              <a:gd name="connsiteX1652" fmla="*/ 1505819 w 2525033"/>
              <a:gd name="connsiteY1652" fmla="*/ 85166 h 861688"/>
              <a:gd name="connsiteX1653" fmla="*/ 1488167 w 2525033"/>
              <a:gd name="connsiteY1653" fmla="*/ 59341 h 861688"/>
              <a:gd name="connsiteX1654" fmla="*/ 1458424 w 2525033"/>
              <a:gd name="connsiteY1654" fmla="*/ 72157 h 861688"/>
              <a:gd name="connsiteX1655" fmla="*/ 1457837 w 2525033"/>
              <a:gd name="connsiteY1655" fmla="*/ 66240 h 861688"/>
              <a:gd name="connsiteX1656" fmla="*/ 1490354 w 2525033"/>
              <a:gd name="connsiteY1656" fmla="*/ 46333 h 861688"/>
              <a:gd name="connsiteX1657" fmla="*/ 667826 w 2525033"/>
              <a:gd name="connsiteY1657" fmla="*/ 46333 h 861688"/>
              <a:gd name="connsiteX1658" fmla="*/ 699755 w 2525033"/>
              <a:gd name="connsiteY1658" fmla="*/ 72747 h 861688"/>
              <a:gd name="connsiteX1659" fmla="*/ 698968 w 2525033"/>
              <a:gd name="connsiteY1659" fmla="*/ 92660 h 861688"/>
              <a:gd name="connsiteX1660" fmla="*/ 698369 w 2525033"/>
              <a:gd name="connsiteY1660" fmla="*/ 124601 h 861688"/>
              <a:gd name="connsiteX1661" fmla="*/ 706301 w 2525033"/>
              <a:gd name="connsiteY1661" fmla="*/ 134660 h 861688"/>
              <a:gd name="connsiteX1662" fmla="*/ 692810 w 2525033"/>
              <a:gd name="connsiteY1662" fmla="*/ 144706 h 861688"/>
              <a:gd name="connsiteX1663" fmla="*/ 683690 w 2525033"/>
              <a:gd name="connsiteY1663" fmla="*/ 135045 h 861688"/>
              <a:gd name="connsiteX1664" fmla="*/ 656920 w 2525033"/>
              <a:gd name="connsiteY1664" fmla="*/ 144507 h 861688"/>
              <a:gd name="connsiteX1665" fmla="*/ 631736 w 2525033"/>
              <a:gd name="connsiteY1665" fmla="*/ 122626 h 861688"/>
              <a:gd name="connsiteX1666" fmla="*/ 683291 w 2525033"/>
              <a:gd name="connsiteY1666" fmla="*/ 90493 h 861688"/>
              <a:gd name="connsiteX1667" fmla="*/ 683291 w 2525033"/>
              <a:gd name="connsiteY1667" fmla="*/ 85166 h 861688"/>
              <a:gd name="connsiteX1668" fmla="*/ 665639 w 2525033"/>
              <a:gd name="connsiteY1668" fmla="*/ 59341 h 861688"/>
              <a:gd name="connsiteX1669" fmla="*/ 635896 w 2525033"/>
              <a:gd name="connsiteY1669" fmla="*/ 72157 h 861688"/>
              <a:gd name="connsiteX1670" fmla="*/ 635309 w 2525033"/>
              <a:gd name="connsiteY1670" fmla="*/ 66240 h 861688"/>
              <a:gd name="connsiteX1671" fmla="*/ 667826 w 2525033"/>
              <a:gd name="connsiteY1671" fmla="*/ 46333 h 861688"/>
              <a:gd name="connsiteX1672" fmla="*/ 579495 w 2525033"/>
              <a:gd name="connsiteY1672" fmla="*/ 46333 h 861688"/>
              <a:gd name="connsiteX1673" fmla="*/ 611424 w 2525033"/>
              <a:gd name="connsiteY1673" fmla="*/ 72747 h 861688"/>
              <a:gd name="connsiteX1674" fmla="*/ 610625 w 2525033"/>
              <a:gd name="connsiteY1674" fmla="*/ 92660 h 861688"/>
              <a:gd name="connsiteX1675" fmla="*/ 610038 w 2525033"/>
              <a:gd name="connsiteY1675" fmla="*/ 124601 h 861688"/>
              <a:gd name="connsiteX1676" fmla="*/ 617970 w 2525033"/>
              <a:gd name="connsiteY1676" fmla="*/ 134660 h 861688"/>
              <a:gd name="connsiteX1677" fmla="*/ 604479 w 2525033"/>
              <a:gd name="connsiteY1677" fmla="*/ 144706 h 861688"/>
              <a:gd name="connsiteX1678" fmla="*/ 595359 w 2525033"/>
              <a:gd name="connsiteY1678" fmla="*/ 135045 h 861688"/>
              <a:gd name="connsiteX1679" fmla="*/ 568589 w 2525033"/>
              <a:gd name="connsiteY1679" fmla="*/ 144507 h 861688"/>
              <a:gd name="connsiteX1680" fmla="*/ 543405 w 2525033"/>
              <a:gd name="connsiteY1680" fmla="*/ 122626 h 861688"/>
              <a:gd name="connsiteX1681" fmla="*/ 594960 w 2525033"/>
              <a:gd name="connsiteY1681" fmla="*/ 90493 h 861688"/>
              <a:gd name="connsiteX1682" fmla="*/ 594960 w 2525033"/>
              <a:gd name="connsiteY1682" fmla="*/ 85166 h 861688"/>
              <a:gd name="connsiteX1683" fmla="*/ 577321 w 2525033"/>
              <a:gd name="connsiteY1683" fmla="*/ 59341 h 861688"/>
              <a:gd name="connsiteX1684" fmla="*/ 547565 w 2525033"/>
              <a:gd name="connsiteY1684" fmla="*/ 72157 h 861688"/>
              <a:gd name="connsiteX1685" fmla="*/ 546978 w 2525033"/>
              <a:gd name="connsiteY1685" fmla="*/ 66240 h 861688"/>
              <a:gd name="connsiteX1686" fmla="*/ 579495 w 2525033"/>
              <a:gd name="connsiteY1686" fmla="*/ 46333 h 861688"/>
              <a:gd name="connsiteX1687" fmla="*/ 165308 w 2525033"/>
              <a:gd name="connsiteY1687" fmla="*/ 46333 h 861688"/>
              <a:gd name="connsiteX1688" fmla="*/ 197237 w 2525033"/>
              <a:gd name="connsiteY1688" fmla="*/ 72747 h 861688"/>
              <a:gd name="connsiteX1689" fmla="*/ 196438 w 2525033"/>
              <a:gd name="connsiteY1689" fmla="*/ 92660 h 861688"/>
              <a:gd name="connsiteX1690" fmla="*/ 195851 w 2525033"/>
              <a:gd name="connsiteY1690" fmla="*/ 124601 h 861688"/>
              <a:gd name="connsiteX1691" fmla="*/ 203783 w 2525033"/>
              <a:gd name="connsiteY1691" fmla="*/ 134660 h 861688"/>
              <a:gd name="connsiteX1692" fmla="*/ 190292 w 2525033"/>
              <a:gd name="connsiteY1692" fmla="*/ 144706 h 861688"/>
              <a:gd name="connsiteX1693" fmla="*/ 181172 w 2525033"/>
              <a:gd name="connsiteY1693" fmla="*/ 135045 h 861688"/>
              <a:gd name="connsiteX1694" fmla="*/ 154402 w 2525033"/>
              <a:gd name="connsiteY1694" fmla="*/ 144507 h 861688"/>
              <a:gd name="connsiteX1695" fmla="*/ 129218 w 2525033"/>
              <a:gd name="connsiteY1695" fmla="*/ 122626 h 861688"/>
              <a:gd name="connsiteX1696" fmla="*/ 180773 w 2525033"/>
              <a:gd name="connsiteY1696" fmla="*/ 90493 h 861688"/>
              <a:gd name="connsiteX1697" fmla="*/ 180773 w 2525033"/>
              <a:gd name="connsiteY1697" fmla="*/ 85166 h 861688"/>
              <a:gd name="connsiteX1698" fmla="*/ 163134 w 2525033"/>
              <a:gd name="connsiteY1698" fmla="*/ 59341 h 861688"/>
              <a:gd name="connsiteX1699" fmla="*/ 133378 w 2525033"/>
              <a:gd name="connsiteY1699" fmla="*/ 72157 h 861688"/>
              <a:gd name="connsiteX1700" fmla="*/ 132784 w 2525033"/>
              <a:gd name="connsiteY1700" fmla="*/ 66240 h 861688"/>
              <a:gd name="connsiteX1701" fmla="*/ 165308 w 2525033"/>
              <a:gd name="connsiteY1701" fmla="*/ 46333 h 861688"/>
              <a:gd name="connsiteX1702" fmla="*/ 1070895 w 2525033"/>
              <a:gd name="connsiteY1702" fmla="*/ 46135 h 861688"/>
              <a:gd name="connsiteX1703" fmla="*/ 1114117 w 2525033"/>
              <a:gd name="connsiteY1703" fmla="*/ 91673 h 861688"/>
              <a:gd name="connsiteX1704" fmla="*/ 1067722 w 2525033"/>
              <a:gd name="connsiteY1704" fmla="*/ 144707 h 861688"/>
              <a:gd name="connsiteX1705" fmla="*/ 1024287 w 2525033"/>
              <a:gd name="connsiteY1705" fmla="*/ 99168 h 861688"/>
              <a:gd name="connsiteX1706" fmla="*/ 1070895 w 2525033"/>
              <a:gd name="connsiteY1706" fmla="*/ 46135 h 861688"/>
              <a:gd name="connsiteX1707" fmla="*/ 2006013 w 2525033"/>
              <a:gd name="connsiteY1707" fmla="*/ 46134 h 861688"/>
              <a:gd name="connsiteX1708" fmla="*/ 2027425 w 2525033"/>
              <a:gd name="connsiteY1708" fmla="*/ 52641 h 861688"/>
              <a:gd name="connsiteX1709" fmla="*/ 2044876 w 2525033"/>
              <a:gd name="connsiteY1709" fmla="*/ 46333 h 861688"/>
              <a:gd name="connsiteX1710" fmla="*/ 2053408 w 2525033"/>
              <a:gd name="connsiteY1710" fmla="*/ 47512 h 861688"/>
              <a:gd name="connsiteX1711" fmla="*/ 2052022 w 2525033"/>
              <a:gd name="connsiteY1711" fmla="*/ 60527 h 861688"/>
              <a:gd name="connsiteX1712" fmla="*/ 2030798 w 2525033"/>
              <a:gd name="connsiteY1712" fmla="*/ 58354 h 861688"/>
              <a:gd name="connsiteX1713" fmla="*/ 2030798 w 2525033"/>
              <a:gd name="connsiteY1713" fmla="*/ 58552 h 861688"/>
              <a:gd name="connsiteX1714" fmla="*/ 2042103 w 2525033"/>
              <a:gd name="connsiteY1714" fmla="*/ 80043 h 861688"/>
              <a:gd name="connsiteX1715" fmla="*/ 2001841 w 2525033"/>
              <a:gd name="connsiteY1715" fmla="*/ 118484 h 861688"/>
              <a:gd name="connsiteX1716" fmla="*/ 1989549 w 2525033"/>
              <a:gd name="connsiteY1716" fmla="*/ 116118 h 861688"/>
              <a:gd name="connsiteX1717" fmla="*/ 1983203 w 2525033"/>
              <a:gd name="connsiteY1717" fmla="*/ 125581 h 861688"/>
              <a:gd name="connsiteX1718" fmla="*/ 1995895 w 2525033"/>
              <a:gd name="connsiteY1718" fmla="*/ 134659 h 861688"/>
              <a:gd name="connsiteX1719" fmla="*/ 2023665 w 2525033"/>
              <a:gd name="connsiteY1719" fmla="*/ 134461 h 861688"/>
              <a:gd name="connsiteX1720" fmla="*/ 2049636 w 2525033"/>
              <a:gd name="connsiteY1720" fmla="*/ 156541 h 861688"/>
              <a:gd name="connsiteX1721" fmla="*/ 2001254 w 2525033"/>
              <a:gd name="connsiteY1721" fmla="*/ 191039 h 861688"/>
              <a:gd name="connsiteX1722" fmla="*/ 1963378 w 2525033"/>
              <a:gd name="connsiteY1722" fmla="*/ 167978 h 861688"/>
              <a:gd name="connsiteX1723" fmla="*/ 1982216 w 2525033"/>
              <a:gd name="connsiteY1723" fmla="*/ 146084 h 861688"/>
              <a:gd name="connsiteX1724" fmla="*/ 1982216 w 2525033"/>
              <a:gd name="connsiteY1724" fmla="*/ 145898 h 861688"/>
              <a:gd name="connsiteX1725" fmla="*/ 1970511 w 2525033"/>
              <a:gd name="connsiteY1725" fmla="*/ 130511 h 861688"/>
              <a:gd name="connsiteX1726" fmla="*/ 1984402 w 2525033"/>
              <a:gd name="connsiteY1726" fmla="*/ 112772 h 861688"/>
              <a:gd name="connsiteX1727" fmla="*/ 1984402 w 2525033"/>
              <a:gd name="connsiteY1727" fmla="*/ 112573 h 861688"/>
              <a:gd name="connsiteX1728" fmla="*/ 1966551 w 2525033"/>
              <a:gd name="connsiteY1728" fmla="*/ 85165 h 861688"/>
              <a:gd name="connsiteX1729" fmla="*/ 2006013 w 2525033"/>
              <a:gd name="connsiteY1729" fmla="*/ 46134 h 861688"/>
              <a:gd name="connsiteX1730" fmla="*/ 1651051 w 2525033"/>
              <a:gd name="connsiteY1730" fmla="*/ 46134 h 861688"/>
              <a:gd name="connsiteX1731" fmla="*/ 1694273 w 2525033"/>
              <a:gd name="connsiteY1731" fmla="*/ 91673 h 861688"/>
              <a:gd name="connsiteX1732" fmla="*/ 1647878 w 2525033"/>
              <a:gd name="connsiteY1732" fmla="*/ 144706 h 861688"/>
              <a:gd name="connsiteX1733" fmla="*/ 1604443 w 2525033"/>
              <a:gd name="connsiteY1733" fmla="*/ 99167 h 861688"/>
              <a:gd name="connsiteX1734" fmla="*/ 1651051 w 2525033"/>
              <a:gd name="connsiteY1734" fmla="*/ 46134 h 861688"/>
              <a:gd name="connsiteX1735" fmla="*/ 965437 w 2525033"/>
              <a:gd name="connsiteY1735" fmla="*/ 46134 h 861688"/>
              <a:gd name="connsiteX1736" fmla="*/ 1008659 w 2525033"/>
              <a:gd name="connsiteY1736" fmla="*/ 91673 h 861688"/>
              <a:gd name="connsiteX1737" fmla="*/ 962264 w 2525033"/>
              <a:gd name="connsiteY1737" fmla="*/ 144706 h 861688"/>
              <a:gd name="connsiteX1738" fmla="*/ 918829 w 2525033"/>
              <a:gd name="connsiteY1738" fmla="*/ 99167 h 861688"/>
              <a:gd name="connsiteX1739" fmla="*/ 965437 w 2525033"/>
              <a:gd name="connsiteY1739" fmla="*/ 46134 h 861688"/>
              <a:gd name="connsiteX1740" fmla="*/ 379709 w 2525033"/>
              <a:gd name="connsiteY1740" fmla="*/ 46134 h 861688"/>
              <a:gd name="connsiteX1741" fmla="*/ 422931 w 2525033"/>
              <a:gd name="connsiteY1741" fmla="*/ 91673 h 861688"/>
              <a:gd name="connsiteX1742" fmla="*/ 376536 w 2525033"/>
              <a:gd name="connsiteY1742" fmla="*/ 144706 h 861688"/>
              <a:gd name="connsiteX1743" fmla="*/ 333101 w 2525033"/>
              <a:gd name="connsiteY1743" fmla="*/ 99167 h 861688"/>
              <a:gd name="connsiteX1744" fmla="*/ 379709 w 2525033"/>
              <a:gd name="connsiteY1744" fmla="*/ 46134 h 861688"/>
              <a:gd name="connsiteX1745" fmla="*/ 1840344 w 2525033"/>
              <a:gd name="connsiteY1745" fmla="*/ 33120 h 861688"/>
              <a:gd name="connsiteX1746" fmla="*/ 1839544 w 2525033"/>
              <a:gd name="connsiteY1746" fmla="*/ 50866 h 861688"/>
              <a:gd name="connsiteX1747" fmla="*/ 1865728 w 2525033"/>
              <a:gd name="connsiteY1747" fmla="*/ 50866 h 861688"/>
              <a:gd name="connsiteX1748" fmla="*/ 1864328 w 2525033"/>
              <a:gd name="connsiteY1748" fmla="*/ 61509 h 861688"/>
              <a:gd name="connsiteX1749" fmla="*/ 1838945 w 2525033"/>
              <a:gd name="connsiteY1749" fmla="*/ 61509 h 861688"/>
              <a:gd name="connsiteX1750" fmla="*/ 1838557 w 2525033"/>
              <a:gd name="connsiteY1750" fmla="*/ 86352 h 861688"/>
              <a:gd name="connsiteX1751" fmla="*/ 1838357 w 2525033"/>
              <a:gd name="connsiteY1751" fmla="*/ 109419 h 861688"/>
              <a:gd name="connsiteX1752" fmla="*/ 1850450 w 2525033"/>
              <a:gd name="connsiteY1752" fmla="*/ 130909 h 861688"/>
              <a:gd name="connsiteX1753" fmla="*/ 1865128 w 2525033"/>
              <a:gd name="connsiteY1753" fmla="*/ 125781 h 861688"/>
              <a:gd name="connsiteX1754" fmla="*/ 1867114 w 2525033"/>
              <a:gd name="connsiteY1754" fmla="*/ 126575 h 861688"/>
              <a:gd name="connsiteX1755" fmla="*/ 1845690 w 2525033"/>
              <a:gd name="connsiteY1755" fmla="*/ 144123 h 861688"/>
              <a:gd name="connsiteX1756" fmla="*/ 1822093 w 2525033"/>
              <a:gd name="connsiteY1756" fmla="*/ 116709 h 861688"/>
              <a:gd name="connsiteX1757" fmla="*/ 1822692 w 2525033"/>
              <a:gd name="connsiteY1757" fmla="*/ 87730 h 861688"/>
              <a:gd name="connsiteX1758" fmla="*/ 1823280 w 2525033"/>
              <a:gd name="connsiteY1758" fmla="*/ 61509 h 861688"/>
              <a:gd name="connsiteX1759" fmla="*/ 1812374 w 2525033"/>
              <a:gd name="connsiteY1759" fmla="*/ 61509 h 861688"/>
              <a:gd name="connsiteX1760" fmla="*/ 1812374 w 2525033"/>
              <a:gd name="connsiteY1760" fmla="*/ 55008 h 861688"/>
              <a:gd name="connsiteX1761" fmla="*/ 1833798 w 2525033"/>
              <a:gd name="connsiteY1761" fmla="*/ 33915 h 861688"/>
              <a:gd name="connsiteX1762" fmla="*/ 1569466 w 2525033"/>
              <a:gd name="connsiteY1762" fmla="*/ 33120 h 861688"/>
              <a:gd name="connsiteX1763" fmla="*/ 1568666 w 2525033"/>
              <a:gd name="connsiteY1763" fmla="*/ 50866 h 861688"/>
              <a:gd name="connsiteX1764" fmla="*/ 1594850 w 2525033"/>
              <a:gd name="connsiteY1764" fmla="*/ 50866 h 861688"/>
              <a:gd name="connsiteX1765" fmla="*/ 1593450 w 2525033"/>
              <a:gd name="connsiteY1765" fmla="*/ 61509 h 861688"/>
              <a:gd name="connsiteX1766" fmla="*/ 1568067 w 2525033"/>
              <a:gd name="connsiteY1766" fmla="*/ 61509 h 861688"/>
              <a:gd name="connsiteX1767" fmla="*/ 1567679 w 2525033"/>
              <a:gd name="connsiteY1767" fmla="*/ 86352 h 861688"/>
              <a:gd name="connsiteX1768" fmla="*/ 1567479 w 2525033"/>
              <a:gd name="connsiteY1768" fmla="*/ 109419 h 861688"/>
              <a:gd name="connsiteX1769" fmla="*/ 1579572 w 2525033"/>
              <a:gd name="connsiteY1769" fmla="*/ 130909 h 861688"/>
              <a:gd name="connsiteX1770" fmla="*/ 1594250 w 2525033"/>
              <a:gd name="connsiteY1770" fmla="*/ 125781 h 861688"/>
              <a:gd name="connsiteX1771" fmla="*/ 1596236 w 2525033"/>
              <a:gd name="connsiteY1771" fmla="*/ 126575 h 861688"/>
              <a:gd name="connsiteX1772" fmla="*/ 1574812 w 2525033"/>
              <a:gd name="connsiteY1772" fmla="*/ 144123 h 861688"/>
              <a:gd name="connsiteX1773" fmla="*/ 1551215 w 2525033"/>
              <a:gd name="connsiteY1773" fmla="*/ 116709 h 861688"/>
              <a:gd name="connsiteX1774" fmla="*/ 1551814 w 2525033"/>
              <a:gd name="connsiteY1774" fmla="*/ 87730 h 861688"/>
              <a:gd name="connsiteX1775" fmla="*/ 1552402 w 2525033"/>
              <a:gd name="connsiteY1775" fmla="*/ 61509 h 861688"/>
              <a:gd name="connsiteX1776" fmla="*/ 1541496 w 2525033"/>
              <a:gd name="connsiteY1776" fmla="*/ 61509 h 861688"/>
              <a:gd name="connsiteX1777" fmla="*/ 1541496 w 2525033"/>
              <a:gd name="connsiteY1777" fmla="*/ 55008 h 861688"/>
              <a:gd name="connsiteX1778" fmla="*/ 1562920 w 2525033"/>
              <a:gd name="connsiteY1778" fmla="*/ 33915 h 861688"/>
              <a:gd name="connsiteX1779" fmla="*/ 244420 w 2525033"/>
              <a:gd name="connsiteY1779" fmla="*/ 33120 h 861688"/>
              <a:gd name="connsiteX1780" fmla="*/ 243620 w 2525033"/>
              <a:gd name="connsiteY1780" fmla="*/ 50866 h 861688"/>
              <a:gd name="connsiteX1781" fmla="*/ 269804 w 2525033"/>
              <a:gd name="connsiteY1781" fmla="*/ 50866 h 861688"/>
              <a:gd name="connsiteX1782" fmla="*/ 268417 w 2525033"/>
              <a:gd name="connsiteY1782" fmla="*/ 61509 h 861688"/>
              <a:gd name="connsiteX1783" fmla="*/ 243033 w 2525033"/>
              <a:gd name="connsiteY1783" fmla="*/ 61509 h 861688"/>
              <a:gd name="connsiteX1784" fmla="*/ 242633 w 2525033"/>
              <a:gd name="connsiteY1784" fmla="*/ 86352 h 861688"/>
              <a:gd name="connsiteX1785" fmla="*/ 242433 w 2525033"/>
              <a:gd name="connsiteY1785" fmla="*/ 109419 h 861688"/>
              <a:gd name="connsiteX1786" fmla="*/ 254526 w 2525033"/>
              <a:gd name="connsiteY1786" fmla="*/ 130909 h 861688"/>
              <a:gd name="connsiteX1787" fmla="*/ 269204 w 2525033"/>
              <a:gd name="connsiteY1787" fmla="*/ 125781 h 861688"/>
              <a:gd name="connsiteX1788" fmla="*/ 271190 w 2525033"/>
              <a:gd name="connsiteY1788" fmla="*/ 126575 h 861688"/>
              <a:gd name="connsiteX1789" fmla="*/ 249766 w 2525033"/>
              <a:gd name="connsiteY1789" fmla="*/ 144123 h 861688"/>
              <a:gd name="connsiteX1790" fmla="*/ 226169 w 2525033"/>
              <a:gd name="connsiteY1790" fmla="*/ 116709 h 861688"/>
              <a:gd name="connsiteX1791" fmla="*/ 226768 w 2525033"/>
              <a:gd name="connsiteY1791" fmla="*/ 87730 h 861688"/>
              <a:gd name="connsiteX1792" fmla="*/ 227356 w 2525033"/>
              <a:gd name="connsiteY1792" fmla="*/ 61509 h 861688"/>
              <a:gd name="connsiteX1793" fmla="*/ 216450 w 2525033"/>
              <a:gd name="connsiteY1793" fmla="*/ 61509 h 861688"/>
              <a:gd name="connsiteX1794" fmla="*/ 216450 w 2525033"/>
              <a:gd name="connsiteY1794" fmla="*/ 55008 h 861688"/>
              <a:gd name="connsiteX1795" fmla="*/ 237874 w 2525033"/>
              <a:gd name="connsiteY1795" fmla="*/ 33915 h 861688"/>
              <a:gd name="connsiteX1796" fmla="*/ 100149 w 2525033"/>
              <a:gd name="connsiteY1796" fmla="*/ 14393 h 861688"/>
              <a:gd name="connsiteX1797" fmla="*/ 116801 w 2525033"/>
              <a:gd name="connsiteY1797" fmla="*/ 16566 h 861688"/>
              <a:gd name="connsiteX1798" fmla="*/ 116801 w 2525033"/>
              <a:gd name="connsiteY1798" fmla="*/ 20112 h 861688"/>
              <a:gd name="connsiteX1799" fmla="*/ 105502 w 2525033"/>
              <a:gd name="connsiteY1799" fmla="*/ 38646 h 861688"/>
              <a:gd name="connsiteX1800" fmla="*/ 105502 w 2525033"/>
              <a:gd name="connsiteY1800" fmla="*/ 141950 h 861688"/>
              <a:gd name="connsiteX1801" fmla="*/ 96176 w 2525033"/>
              <a:gd name="connsiteY1801" fmla="*/ 144123 h 861688"/>
              <a:gd name="connsiteX1802" fmla="*/ 33516 w 2525033"/>
              <a:gd name="connsiteY1802" fmla="*/ 41403 h 861688"/>
              <a:gd name="connsiteX1803" fmla="*/ 33316 w 2525033"/>
              <a:gd name="connsiteY1803" fmla="*/ 41602 h 861688"/>
              <a:gd name="connsiteX1804" fmla="*/ 33316 w 2525033"/>
              <a:gd name="connsiteY1804" fmla="*/ 132685 h 861688"/>
              <a:gd name="connsiteX1805" fmla="*/ 45409 w 2525033"/>
              <a:gd name="connsiteY1805" fmla="*/ 135840 h 861688"/>
              <a:gd name="connsiteX1806" fmla="*/ 45409 w 2525033"/>
              <a:gd name="connsiteY1806" fmla="*/ 140174 h 861688"/>
              <a:gd name="connsiteX1807" fmla="*/ 27364 w 2525033"/>
              <a:gd name="connsiteY1807" fmla="*/ 143527 h 861688"/>
              <a:gd name="connsiteX1808" fmla="*/ 9319 w 2525033"/>
              <a:gd name="connsiteY1808" fmla="*/ 141552 h 861688"/>
              <a:gd name="connsiteX1809" fmla="*/ 9319 w 2525033"/>
              <a:gd name="connsiteY1809" fmla="*/ 137814 h 861688"/>
              <a:gd name="connsiteX1810" fmla="*/ 20824 w 2525033"/>
              <a:gd name="connsiteY1810" fmla="*/ 120466 h 861688"/>
              <a:gd name="connsiteX1811" fmla="*/ 20824 w 2525033"/>
              <a:gd name="connsiteY1811" fmla="*/ 25632 h 861688"/>
              <a:gd name="connsiteX1812" fmla="*/ 8326 w 2525033"/>
              <a:gd name="connsiteY1812" fmla="*/ 22279 h 861688"/>
              <a:gd name="connsiteX1813" fmla="*/ 8326 w 2525033"/>
              <a:gd name="connsiteY1813" fmla="*/ 16566 h 861688"/>
              <a:gd name="connsiteX1814" fmla="*/ 30143 w 2525033"/>
              <a:gd name="connsiteY1814" fmla="*/ 15182 h 861688"/>
              <a:gd name="connsiteX1815" fmla="*/ 37476 w 2525033"/>
              <a:gd name="connsiteY1815" fmla="*/ 15182 h 861688"/>
              <a:gd name="connsiteX1816" fmla="*/ 92610 w 2525033"/>
              <a:gd name="connsiteY1816" fmla="*/ 105278 h 861688"/>
              <a:gd name="connsiteX1817" fmla="*/ 93003 w 2525033"/>
              <a:gd name="connsiteY1817" fmla="*/ 105079 h 861688"/>
              <a:gd name="connsiteX1818" fmla="*/ 93003 w 2525033"/>
              <a:gd name="connsiteY1818" fmla="*/ 25042 h 861688"/>
              <a:gd name="connsiteX1819" fmla="*/ 80312 w 2525033"/>
              <a:gd name="connsiteY1819" fmla="*/ 21888 h 861688"/>
              <a:gd name="connsiteX1820" fmla="*/ 80312 w 2525033"/>
              <a:gd name="connsiteY1820" fmla="*/ 17746 h 861688"/>
              <a:gd name="connsiteX1821" fmla="*/ 100149 w 2525033"/>
              <a:gd name="connsiteY1821" fmla="*/ 14393 h 861688"/>
              <a:gd name="connsiteX1822" fmla="*/ 872920 w 2525033"/>
              <a:gd name="connsiteY1822" fmla="*/ 14002 h 861688"/>
              <a:gd name="connsiteX1823" fmla="*/ 902264 w 2525033"/>
              <a:gd name="connsiteY1823" fmla="*/ 19323 h 861688"/>
              <a:gd name="connsiteX1824" fmla="*/ 900690 w 2525033"/>
              <a:gd name="connsiteY1824" fmla="*/ 46725 h 861688"/>
              <a:gd name="connsiteX1825" fmla="*/ 895331 w 2525033"/>
              <a:gd name="connsiteY1825" fmla="*/ 46725 h 861688"/>
              <a:gd name="connsiteX1826" fmla="*/ 894531 w 2525033"/>
              <a:gd name="connsiteY1826" fmla="*/ 43179 h 861688"/>
              <a:gd name="connsiteX1827" fmla="*/ 871334 w 2525033"/>
              <a:gd name="connsiteY1827" fmla="*/ 26029 h 861688"/>
              <a:gd name="connsiteX1828" fmla="*/ 832658 w 2525033"/>
              <a:gd name="connsiteY1828" fmla="*/ 80044 h 861688"/>
              <a:gd name="connsiteX1829" fmla="*/ 869547 w 2525033"/>
              <a:gd name="connsiteY1829" fmla="*/ 132686 h 861688"/>
              <a:gd name="connsiteX1830" fmla="*/ 895731 w 2525033"/>
              <a:gd name="connsiteY1830" fmla="*/ 117504 h 861688"/>
              <a:gd name="connsiteX1831" fmla="*/ 897704 w 2525033"/>
              <a:gd name="connsiteY1831" fmla="*/ 112772 h 861688"/>
              <a:gd name="connsiteX1832" fmla="*/ 903063 w 2525033"/>
              <a:gd name="connsiteY1832" fmla="*/ 112772 h 861688"/>
              <a:gd name="connsiteX1833" fmla="*/ 901077 w 2525033"/>
              <a:gd name="connsiteY1833" fmla="*/ 138795 h 861688"/>
              <a:gd name="connsiteX1834" fmla="*/ 866574 w 2525033"/>
              <a:gd name="connsiteY1834" fmla="*/ 144905 h 861688"/>
              <a:gd name="connsiteX1835" fmla="*/ 813233 w 2525033"/>
              <a:gd name="connsiteY1835" fmla="*/ 82608 h 861688"/>
              <a:gd name="connsiteX1836" fmla="*/ 872920 w 2525033"/>
              <a:gd name="connsiteY1836" fmla="*/ 14002 h 861688"/>
              <a:gd name="connsiteX1837" fmla="*/ 1086947 w 2525033"/>
              <a:gd name="connsiteY1837" fmla="*/ 10649 h 861688"/>
              <a:gd name="connsiteX1838" fmla="*/ 1096466 w 2525033"/>
              <a:gd name="connsiteY1838" fmla="*/ 20112 h 861688"/>
              <a:gd name="connsiteX1839" fmla="*/ 1086947 w 2525033"/>
              <a:gd name="connsiteY1839" fmla="*/ 29575 h 861688"/>
              <a:gd name="connsiteX1840" fmla="*/ 1077428 w 2525033"/>
              <a:gd name="connsiteY1840" fmla="*/ 20112 h 861688"/>
              <a:gd name="connsiteX1841" fmla="*/ 1086947 w 2525033"/>
              <a:gd name="connsiteY1841" fmla="*/ 10649 h 861688"/>
              <a:gd name="connsiteX1842" fmla="*/ 1056017 w 2525033"/>
              <a:gd name="connsiteY1842" fmla="*/ 10649 h 861688"/>
              <a:gd name="connsiteX1843" fmla="*/ 1065536 w 2525033"/>
              <a:gd name="connsiteY1843" fmla="*/ 20112 h 861688"/>
              <a:gd name="connsiteX1844" fmla="*/ 1056017 w 2525033"/>
              <a:gd name="connsiteY1844" fmla="*/ 29575 h 861688"/>
              <a:gd name="connsiteX1845" fmla="*/ 1046498 w 2525033"/>
              <a:gd name="connsiteY1845" fmla="*/ 20112 h 861688"/>
              <a:gd name="connsiteX1846" fmla="*/ 1056017 w 2525033"/>
              <a:gd name="connsiteY1846" fmla="*/ 10649 h 861688"/>
              <a:gd name="connsiteX1847" fmla="*/ 1314390 w 2525033"/>
              <a:gd name="connsiteY1847" fmla="*/ 6706 h 861688"/>
              <a:gd name="connsiteX1848" fmla="*/ 1324696 w 2525033"/>
              <a:gd name="connsiteY1848" fmla="*/ 17349 h 861688"/>
              <a:gd name="connsiteX1849" fmla="*/ 1313590 w 2525033"/>
              <a:gd name="connsiteY1849" fmla="*/ 29575 h 861688"/>
              <a:gd name="connsiteX1850" fmla="*/ 1303084 w 2525033"/>
              <a:gd name="connsiteY1850" fmla="*/ 18336 h 861688"/>
              <a:gd name="connsiteX1851" fmla="*/ 1314390 w 2525033"/>
              <a:gd name="connsiteY1851" fmla="*/ 6706 h 861688"/>
              <a:gd name="connsiteX1852" fmla="*/ 303133 w 2525033"/>
              <a:gd name="connsiteY1852" fmla="*/ 6706 h 861688"/>
              <a:gd name="connsiteX1853" fmla="*/ 313439 w 2525033"/>
              <a:gd name="connsiteY1853" fmla="*/ 17349 h 861688"/>
              <a:gd name="connsiteX1854" fmla="*/ 302333 w 2525033"/>
              <a:gd name="connsiteY1854" fmla="*/ 29575 h 861688"/>
              <a:gd name="connsiteX1855" fmla="*/ 291827 w 2525033"/>
              <a:gd name="connsiteY1855" fmla="*/ 18336 h 861688"/>
              <a:gd name="connsiteX1856" fmla="*/ 303133 w 2525033"/>
              <a:gd name="connsiteY1856" fmla="*/ 6706 h 861688"/>
              <a:gd name="connsiteX1857" fmla="*/ 1265546 w 2525033"/>
              <a:gd name="connsiteY1857" fmla="*/ 0 h 861688"/>
              <a:gd name="connsiteX1858" fmla="*/ 1271892 w 2525033"/>
              <a:gd name="connsiteY1858" fmla="*/ 0 h 861688"/>
              <a:gd name="connsiteX1859" fmla="*/ 1270705 w 2525033"/>
              <a:gd name="connsiteY1859" fmla="*/ 11040 h 861688"/>
              <a:gd name="connsiteX1860" fmla="*/ 1270705 w 2525033"/>
              <a:gd name="connsiteY1860" fmla="*/ 124005 h 861688"/>
              <a:gd name="connsiteX1861" fmla="*/ 1278238 w 2525033"/>
              <a:gd name="connsiteY1861" fmla="*/ 135442 h 861688"/>
              <a:gd name="connsiteX1862" fmla="*/ 1264359 w 2525033"/>
              <a:gd name="connsiteY1862" fmla="*/ 144706 h 861688"/>
              <a:gd name="connsiteX1863" fmla="*/ 1254840 w 2525033"/>
              <a:gd name="connsiteY1863" fmla="*/ 132884 h 861688"/>
              <a:gd name="connsiteX1864" fmla="*/ 1229456 w 2525033"/>
              <a:gd name="connsiteY1864" fmla="*/ 144123 h 861688"/>
              <a:gd name="connsiteX1865" fmla="*/ 1193354 w 2525033"/>
              <a:gd name="connsiteY1865" fmla="*/ 101335 h 861688"/>
              <a:gd name="connsiteX1866" fmla="*/ 1240749 w 2525033"/>
              <a:gd name="connsiteY1866" fmla="*/ 46532 h 861688"/>
              <a:gd name="connsiteX1867" fmla="*/ 1254440 w 2525033"/>
              <a:gd name="connsiteY1867" fmla="*/ 47911 h 861688"/>
              <a:gd name="connsiteX1868" fmla="*/ 1254440 w 2525033"/>
              <a:gd name="connsiteY1868" fmla="*/ 13213 h 861688"/>
              <a:gd name="connsiteX1869" fmla="*/ 1240949 w 2525033"/>
              <a:gd name="connsiteY1869" fmla="*/ 7886 h 861688"/>
              <a:gd name="connsiteX1870" fmla="*/ 1240949 w 2525033"/>
              <a:gd name="connsiteY1870" fmla="*/ 3552 h 861688"/>
              <a:gd name="connsiteX1871" fmla="*/ 1265546 w 2525033"/>
              <a:gd name="connsiteY1871" fmla="*/ 0 h 861688"/>
              <a:gd name="connsiteX1872" fmla="*/ 743452 w 2525033"/>
              <a:gd name="connsiteY1872" fmla="*/ 0 h 861688"/>
              <a:gd name="connsiteX1873" fmla="*/ 749798 w 2525033"/>
              <a:gd name="connsiteY1873" fmla="*/ 0 h 861688"/>
              <a:gd name="connsiteX1874" fmla="*/ 748799 w 2525033"/>
              <a:gd name="connsiteY1874" fmla="*/ 11040 h 861688"/>
              <a:gd name="connsiteX1875" fmla="*/ 748799 w 2525033"/>
              <a:gd name="connsiteY1875" fmla="*/ 133281 h 861688"/>
              <a:gd name="connsiteX1876" fmla="*/ 759904 w 2525033"/>
              <a:gd name="connsiteY1876" fmla="*/ 136237 h 861688"/>
              <a:gd name="connsiteX1877" fmla="*/ 759904 w 2525033"/>
              <a:gd name="connsiteY1877" fmla="*/ 139975 h 861688"/>
              <a:gd name="connsiteX1878" fmla="*/ 736907 w 2525033"/>
              <a:gd name="connsiteY1878" fmla="*/ 143328 h 861688"/>
              <a:gd name="connsiteX1879" fmla="*/ 722028 w 2525033"/>
              <a:gd name="connsiteY1879" fmla="*/ 141552 h 861688"/>
              <a:gd name="connsiteX1880" fmla="*/ 722028 w 2525033"/>
              <a:gd name="connsiteY1880" fmla="*/ 138199 h 861688"/>
              <a:gd name="connsiteX1881" fmla="*/ 732547 w 2525033"/>
              <a:gd name="connsiteY1881" fmla="*/ 127557 h 861688"/>
              <a:gd name="connsiteX1882" fmla="*/ 732547 w 2525033"/>
              <a:gd name="connsiteY1882" fmla="*/ 13213 h 861688"/>
              <a:gd name="connsiteX1883" fmla="*/ 719655 w 2525033"/>
              <a:gd name="connsiteY1883" fmla="*/ 7886 h 861688"/>
              <a:gd name="connsiteX1884" fmla="*/ 719655 w 2525033"/>
              <a:gd name="connsiteY1884" fmla="*/ 3552 h 861688"/>
              <a:gd name="connsiteX1885" fmla="*/ 743452 w 2525033"/>
              <a:gd name="connsiteY1885" fmla="*/ 0 h 86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Lst>
            <a:rect l="l" t="t" r="r" b="b"/>
            <a:pathLst>
              <a:path w="2525033" h="861688">
                <a:moveTo>
                  <a:pt x="994555" y="728028"/>
                </a:moveTo>
                <a:cubicBezTo>
                  <a:pt x="978491" y="728028"/>
                  <a:pt x="964812" y="744781"/>
                  <a:pt x="964812" y="778298"/>
                </a:cubicBezTo>
                <a:cubicBezTo>
                  <a:pt x="964812" y="795051"/>
                  <a:pt x="969971" y="802154"/>
                  <a:pt x="974718" y="802154"/>
                </a:cubicBezTo>
                <a:cubicBezTo>
                  <a:pt x="983250" y="802154"/>
                  <a:pt x="994755" y="788941"/>
                  <a:pt x="999315" y="761931"/>
                </a:cubicBezTo>
                <a:lnTo>
                  <a:pt x="1004874" y="729208"/>
                </a:lnTo>
                <a:cubicBezTo>
                  <a:pt x="1002088" y="728425"/>
                  <a:pt x="997529" y="728028"/>
                  <a:pt x="994555" y="728028"/>
                </a:cubicBezTo>
                <a:close/>
                <a:moveTo>
                  <a:pt x="142922" y="727630"/>
                </a:moveTo>
                <a:cubicBezTo>
                  <a:pt x="132210" y="727630"/>
                  <a:pt x="119124" y="745774"/>
                  <a:pt x="119124" y="773566"/>
                </a:cubicBezTo>
                <a:cubicBezTo>
                  <a:pt x="119124" y="796044"/>
                  <a:pt x="126657" y="804513"/>
                  <a:pt x="135383" y="804513"/>
                </a:cubicBezTo>
                <a:cubicBezTo>
                  <a:pt x="144902" y="804513"/>
                  <a:pt x="158187" y="788158"/>
                  <a:pt x="158187" y="753064"/>
                </a:cubicBezTo>
                <a:cubicBezTo>
                  <a:pt x="158187" y="735516"/>
                  <a:pt x="151641" y="727630"/>
                  <a:pt x="142922" y="727630"/>
                </a:cubicBezTo>
                <a:close/>
                <a:moveTo>
                  <a:pt x="1170757" y="727432"/>
                </a:moveTo>
                <a:cubicBezTo>
                  <a:pt x="1162025" y="727432"/>
                  <a:pt x="1149533" y="742421"/>
                  <a:pt x="1149533" y="765085"/>
                </a:cubicBezTo>
                <a:cubicBezTo>
                  <a:pt x="1167584" y="765085"/>
                  <a:pt x="1180276" y="755423"/>
                  <a:pt x="1180276" y="740248"/>
                </a:cubicBezTo>
                <a:cubicBezTo>
                  <a:pt x="1180276" y="730984"/>
                  <a:pt x="1176503" y="727432"/>
                  <a:pt x="1170757" y="727432"/>
                </a:cubicBezTo>
                <a:close/>
                <a:moveTo>
                  <a:pt x="874095" y="727432"/>
                </a:moveTo>
                <a:cubicBezTo>
                  <a:pt x="865363" y="727432"/>
                  <a:pt x="852871" y="742421"/>
                  <a:pt x="852871" y="765085"/>
                </a:cubicBezTo>
                <a:cubicBezTo>
                  <a:pt x="870922" y="765085"/>
                  <a:pt x="883614" y="755423"/>
                  <a:pt x="883614" y="740248"/>
                </a:cubicBezTo>
                <a:cubicBezTo>
                  <a:pt x="883614" y="730984"/>
                  <a:pt x="879841" y="727432"/>
                  <a:pt x="874095" y="727432"/>
                </a:cubicBezTo>
                <a:close/>
                <a:moveTo>
                  <a:pt x="1111182" y="717186"/>
                </a:moveTo>
                <a:cubicBezTo>
                  <a:pt x="1114755" y="717186"/>
                  <a:pt x="1117528" y="717385"/>
                  <a:pt x="1120101" y="718366"/>
                </a:cubicBezTo>
                <a:lnTo>
                  <a:pt x="1111182" y="776323"/>
                </a:lnTo>
                <a:cubicBezTo>
                  <a:pt x="1110395" y="782247"/>
                  <a:pt x="1109595" y="792293"/>
                  <a:pt x="1109595" y="797422"/>
                </a:cubicBezTo>
                <a:cubicBezTo>
                  <a:pt x="1109595" y="803929"/>
                  <a:pt x="1111981" y="806885"/>
                  <a:pt x="1117528" y="808661"/>
                </a:cubicBezTo>
                <a:lnTo>
                  <a:pt x="1117528" y="812014"/>
                </a:lnTo>
                <a:cubicBezTo>
                  <a:pt x="1113368" y="813790"/>
                  <a:pt x="1108609" y="814771"/>
                  <a:pt x="1102662" y="814771"/>
                </a:cubicBezTo>
                <a:cubicBezTo>
                  <a:pt x="1096316" y="814771"/>
                  <a:pt x="1093143" y="811418"/>
                  <a:pt x="1093143" y="805705"/>
                </a:cubicBezTo>
                <a:cubicBezTo>
                  <a:pt x="1093143" y="800179"/>
                  <a:pt x="1094917" y="787562"/>
                  <a:pt x="1095917" y="779676"/>
                </a:cubicBezTo>
                <a:lnTo>
                  <a:pt x="1102263" y="739651"/>
                </a:lnTo>
                <a:lnTo>
                  <a:pt x="1103249" y="728028"/>
                </a:lnTo>
                <a:lnTo>
                  <a:pt x="1091357" y="724277"/>
                </a:lnTo>
                <a:lnTo>
                  <a:pt x="1091357" y="720539"/>
                </a:lnTo>
                <a:cubicBezTo>
                  <a:pt x="1097703" y="718167"/>
                  <a:pt x="1104049" y="717186"/>
                  <a:pt x="1111182" y="717186"/>
                </a:cubicBezTo>
                <a:close/>
                <a:moveTo>
                  <a:pt x="799230" y="717186"/>
                </a:moveTo>
                <a:cubicBezTo>
                  <a:pt x="801803" y="717186"/>
                  <a:pt x="804976" y="717571"/>
                  <a:pt x="807562" y="718564"/>
                </a:cubicBezTo>
                <a:lnTo>
                  <a:pt x="801603" y="747152"/>
                </a:lnTo>
                <a:lnTo>
                  <a:pt x="801803" y="747152"/>
                </a:lnTo>
                <a:lnTo>
                  <a:pt x="812321" y="729803"/>
                </a:lnTo>
                <a:cubicBezTo>
                  <a:pt x="817468" y="721321"/>
                  <a:pt x="822827" y="717385"/>
                  <a:pt x="828973" y="717385"/>
                </a:cubicBezTo>
                <a:cubicBezTo>
                  <a:pt x="833333" y="717385"/>
                  <a:pt x="835519" y="720142"/>
                  <a:pt x="835519" y="724674"/>
                </a:cubicBezTo>
                <a:cubicBezTo>
                  <a:pt x="835519" y="727829"/>
                  <a:pt x="834732" y="731778"/>
                  <a:pt x="833333" y="734932"/>
                </a:cubicBezTo>
                <a:cubicBezTo>
                  <a:pt x="831359" y="734336"/>
                  <a:pt x="829373" y="734137"/>
                  <a:pt x="827187" y="734137"/>
                </a:cubicBezTo>
                <a:cubicBezTo>
                  <a:pt x="814695" y="734137"/>
                  <a:pt x="802203" y="747735"/>
                  <a:pt x="800417" y="784209"/>
                </a:cubicBezTo>
                <a:lnTo>
                  <a:pt x="798830" y="812995"/>
                </a:lnTo>
                <a:lnTo>
                  <a:pt x="782378" y="812995"/>
                </a:lnTo>
                <a:lnTo>
                  <a:pt x="792084" y="728027"/>
                </a:lnTo>
                <a:lnTo>
                  <a:pt x="779992" y="724277"/>
                </a:lnTo>
                <a:lnTo>
                  <a:pt x="779992" y="720539"/>
                </a:lnTo>
                <a:cubicBezTo>
                  <a:pt x="786338" y="718167"/>
                  <a:pt x="792284" y="717186"/>
                  <a:pt x="799230" y="717186"/>
                </a:cubicBezTo>
                <a:close/>
                <a:moveTo>
                  <a:pt x="609800" y="717186"/>
                </a:moveTo>
                <a:cubicBezTo>
                  <a:pt x="612973" y="717186"/>
                  <a:pt x="616146" y="717571"/>
                  <a:pt x="618732" y="718366"/>
                </a:cubicBezTo>
                <a:lnTo>
                  <a:pt x="606040" y="824817"/>
                </a:lnTo>
                <a:cubicBezTo>
                  <a:pt x="602667" y="851641"/>
                  <a:pt x="591561" y="861688"/>
                  <a:pt x="578470" y="861688"/>
                </a:cubicBezTo>
                <a:cubicBezTo>
                  <a:pt x="573311" y="861688"/>
                  <a:pt x="567364" y="859515"/>
                  <a:pt x="564791" y="856360"/>
                </a:cubicBezTo>
                <a:lnTo>
                  <a:pt x="564791" y="852821"/>
                </a:lnTo>
                <a:cubicBezTo>
                  <a:pt x="577870" y="852821"/>
                  <a:pt x="588389" y="845333"/>
                  <a:pt x="590762" y="825612"/>
                </a:cubicBezTo>
                <a:lnTo>
                  <a:pt x="601668" y="739850"/>
                </a:lnTo>
                <a:lnTo>
                  <a:pt x="602267" y="728028"/>
                </a:lnTo>
                <a:lnTo>
                  <a:pt x="590175" y="724277"/>
                </a:lnTo>
                <a:lnTo>
                  <a:pt x="590175" y="720539"/>
                </a:lnTo>
                <a:cubicBezTo>
                  <a:pt x="596521" y="718167"/>
                  <a:pt x="603054" y="717186"/>
                  <a:pt x="609800" y="717186"/>
                </a:cubicBezTo>
                <a:close/>
                <a:moveTo>
                  <a:pt x="568064" y="717186"/>
                </a:moveTo>
                <a:cubicBezTo>
                  <a:pt x="571637" y="717186"/>
                  <a:pt x="574410" y="717385"/>
                  <a:pt x="576996" y="718366"/>
                </a:cubicBezTo>
                <a:lnTo>
                  <a:pt x="568064" y="776323"/>
                </a:lnTo>
                <a:cubicBezTo>
                  <a:pt x="567277" y="782247"/>
                  <a:pt x="566477" y="792293"/>
                  <a:pt x="566477" y="797422"/>
                </a:cubicBezTo>
                <a:cubicBezTo>
                  <a:pt x="566477" y="803929"/>
                  <a:pt x="568863" y="806885"/>
                  <a:pt x="574410" y="808661"/>
                </a:cubicBezTo>
                <a:lnTo>
                  <a:pt x="574410" y="812014"/>
                </a:lnTo>
                <a:cubicBezTo>
                  <a:pt x="570250" y="813790"/>
                  <a:pt x="565491" y="814771"/>
                  <a:pt x="559532" y="814771"/>
                </a:cubicBezTo>
                <a:cubicBezTo>
                  <a:pt x="553186" y="814771"/>
                  <a:pt x="550013" y="811418"/>
                  <a:pt x="550013" y="805705"/>
                </a:cubicBezTo>
                <a:cubicBezTo>
                  <a:pt x="550013" y="800179"/>
                  <a:pt x="551799" y="787562"/>
                  <a:pt x="552799" y="779676"/>
                </a:cubicBezTo>
                <a:lnTo>
                  <a:pt x="559145" y="739651"/>
                </a:lnTo>
                <a:lnTo>
                  <a:pt x="560131" y="728028"/>
                </a:lnTo>
                <a:lnTo>
                  <a:pt x="548239" y="724277"/>
                </a:lnTo>
                <a:lnTo>
                  <a:pt x="548239" y="720539"/>
                </a:lnTo>
                <a:cubicBezTo>
                  <a:pt x="554585" y="718167"/>
                  <a:pt x="560931" y="717186"/>
                  <a:pt x="568064" y="717186"/>
                </a:cubicBezTo>
                <a:close/>
                <a:moveTo>
                  <a:pt x="504380" y="717186"/>
                </a:moveTo>
                <a:cubicBezTo>
                  <a:pt x="506953" y="717186"/>
                  <a:pt x="510126" y="717571"/>
                  <a:pt x="512712" y="718564"/>
                </a:cubicBezTo>
                <a:lnTo>
                  <a:pt x="506766" y="747152"/>
                </a:lnTo>
                <a:lnTo>
                  <a:pt x="506953" y="747152"/>
                </a:lnTo>
                <a:lnTo>
                  <a:pt x="517471" y="729803"/>
                </a:lnTo>
                <a:cubicBezTo>
                  <a:pt x="522631" y="721321"/>
                  <a:pt x="527977" y="717385"/>
                  <a:pt x="534123" y="717385"/>
                </a:cubicBezTo>
                <a:cubicBezTo>
                  <a:pt x="538496" y="717385"/>
                  <a:pt x="540669" y="720142"/>
                  <a:pt x="540669" y="724674"/>
                </a:cubicBezTo>
                <a:cubicBezTo>
                  <a:pt x="540669" y="727829"/>
                  <a:pt x="539882" y="731778"/>
                  <a:pt x="538496" y="734932"/>
                </a:cubicBezTo>
                <a:cubicBezTo>
                  <a:pt x="536509" y="734336"/>
                  <a:pt x="534523" y="734137"/>
                  <a:pt x="532337" y="734137"/>
                </a:cubicBezTo>
                <a:cubicBezTo>
                  <a:pt x="519845" y="734137"/>
                  <a:pt x="507353" y="747735"/>
                  <a:pt x="505567" y="784209"/>
                </a:cubicBezTo>
                <a:lnTo>
                  <a:pt x="503980" y="812995"/>
                </a:lnTo>
                <a:lnTo>
                  <a:pt x="487528" y="812995"/>
                </a:lnTo>
                <a:lnTo>
                  <a:pt x="497247" y="728027"/>
                </a:lnTo>
                <a:lnTo>
                  <a:pt x="485142" y="724277"/>
                </a:lnTo>
                <a:lnTo>
                  <a:pt x="485142" y="720539"/>
                </a:lnTo>
                <a:cubicBezTo>
                  <a:pt x="491488" y="718167"/>
                  <a:pt x="497434" y="717186"/>
                  <a:pt x="504380" y="717186"/>
                </a:cubicBezTo>
                <a:close/>
                <a:moveTo>
                  <a:pt x="296062" y="717186"/>
                </a:moveTo>
                <a:cubicBezTo>
                  <a:pt x="299635" y="717186"/>
                  <a:pt x="302408" y="717385"/>
                  <a:pt x="304994" y="718366"/>
                </a:cubicBezTo>
                <a:lnTo>
                  <a:pt x="296062" y="776323"/>
                </a:lnTo>
                <a:cubicBezTo>
                  <a:pt x="295275" y="782247"/>
                  <a:pt x="294475" y="792293"/>
                  <a:pt x="294475" y="797422"/>
                </a:cubicBezTo>
                <a:cubicBezTo>
                  <a:pt x="294475" y="803929"/>
                  <a:pt x="296861" y="806885"/>
                  <a:pt x="302408" y="808661"/>
                </a:cubicBezTo>
                <a:lnTo>
                  <a:pt x="302408" y="812014"/>
                </a:lnTo>
                <a:cubicBezTo>
                  <a:pt x="298248" y="813790"/>
                  <a:pt x="293489" y="814771"/>
                  <a:pt x="287530" y="814771"/>
                </a:cubicBezTo>
                <a:cubicBezTo>
                  <a:pt x="281184" y="814771"/>
                  <a:pt x="278011" y="811418"/>
                  <a:pt x="278011" y="805705"/>
                </a:cubicBezTo>
                <a:cubicBezTo>
                  <a:pt x="278011" y="800179"/>
                  <a:pt x="279797" y="787562"/>
                  <a:pt x="280797" y="779676"/>
                </a:cubicBezTo>
                <a:lnTo>
                  <a:pt x="287143" y="739651"/>
                </a:lnTo>
                <a:lnTo>
                  <a:pt x="288129" y="728028"/>
                </a:lnTo>
                <a:lnTo>
                  <a:pt x="276237" y="724277"/>
                </a:lnTo>
                <a:lnTo>
                  <a:pt x="276237" y="720539"/>
                </a:lnTo>
                <a:cubicBezTo>
                  <a:pt x="282583" y="718167"/>
                  <a:pt x="288929" y="717186"/>
                  <a:pt x="296062" y="717186"/>
                </a:cubicBezTo>
                <a:close/>
                <a:moveTo>
                  <a:pt x="999914" y="716988"/>
                </a:moveTo>
                <a:cubicBezTo>
                  <a:pt x="1006260" y="716988"/>
                  <a:pt x="1015380" y="718366"/>
                  <a:pt x="1021926" y="720142"/>
                </a:cubicBezTo>
                <a:lnTo>
                  <a:pt x="1014980" y="754641"/>
                </a:lnTo>
                <a:cubicBezTo>
                  <a:pt x="1012606" y="764886"/>
                  <a:pt x="1010620" y="783228"/>
                  <a:pt x="1010420" y="791710"/>
                </a:cubicBezTo>
                <a:cubicBezTo>
                  <a:pt x="1010420" y="804327"/>
                  <a:pt x="1012994" y="806687"/>
                  <a:pt x="1019939" y="807668"/>
                </a:cubicBezTo>
                <a:lnTo>
                  <a:pt x="1019939" y="811816"/>
                </a:lnTo>
                <a:cubicBezTo>
                  <a:pt x="1014780" y="813591"/>
                  <a:pt x="1008434" y="814771"/>
                  <a:pt x="1002288" y="814771"/>
                </a:cubicBezTo>
                <a:cubicBezTo>
                  <a:pt x="999115" y="814771"/>
                  <a:pt x="996542" y="814175"/>
                  <a:pt x="993956" y="813393"/>
                </a:cubicBezTo>
                <a:lnTo>
                  <a:pt x="998528" y="784011"/>
                </a:lnTo>
                <a:lnTo>
                  <a:pt x="998328" y="784011"/>
                </a:lnTo>
                <a:cubicBezTo>
                  <a:pt x="990583" y="803532"/>
                  <a:pt x="978091" y="815752"/>
                  <a:pt x="967585" y="815752"/>
                </a:cubicBezTo>
                <a:cubicBezTo>
                  <a:pt x="958266" y="815752"/>
                  <a:pt x="949534" y="803731"/>
                  <a:pt x="949534" y="781055"/>
                </a:cubicBezTo>
                <a:cubicBezTo>
                  <a:pt x="949534" y="740447"/>
                  <a:pt x="972944" y="716988"/>
                  <a:pt x="999914" y="716988"/>
                </a:cubicBezTo>
                <a:close/>
                <a:moveTo>
                  <a:pt x="375974" y="716789"/>
                </a:moveTo>
                <a:cubicBezTo>
                  <a:pt x="384693" y="716789"/>
                  <a:pt x="391639" y="722899"/>
                  <a:pt x="391639" y="734932"/>
                </a:cubicBezTo>
                <a:cubicBezTo>
                  <a:pt x="391639" y="741241"/>
                  <a:pt x="389852" y="751288"/>
                  <a:pt x="388666" y="759769"/>
                </a:cubicBezTo>
                <a:lnTo>
                  <a:pt x="385093" y="781055"/>
                </a:lnTo>
                <a:cubicBezTo>
                  <a:pt x="384493" y="785587"/>
                  <a:pt x="383506" y="793274"/>
                  <a:pt x="383506" y="797422"/>
                </a:cubicBezTo>
                <a:cubicBezTo>
                  <a:pt x="383506" y="803930"/>
                  <a:pt x="386679" y="806488"/>
                  <a:pt x="392825" y="807668"/>
                </a:cubicBezTo>
                <a:lnTo>
                  <a:pt x="392825" y="811021"/>
                </a:lnTo>
                <a:cubicBezTo>
                  <a:pt x="388266" y="813392"/>
                  <a:pt x="383107" y="814771"/>
                  <a:pt x="376960" y="814771"/>
                </a:cubicBezTo>
                <a:cubicBezTo>
                  <a:pt x="370814" y="814771"/>
                  <a:pt x="367242" y="811418"/>
                  <a:pt x="367242" y="805705"/>
                </a:cubicBezTo>
                <a:cubicBezTo>
                  <a:pt x="367242" y="800775"/>
                  <a:pt x="368628" y="791114"/>
                  <a:pt x="369628" y="784805"/>
                </a:cubicBezTo>
                <a:lnTo>
                  <a:pt x="373400" y="762129"/>
                </a:lnTo>
                <a:cubicBezTo>
                  <a:pt x="374387" y="756019"/>
                  <a:pt x="375374" y="747550"/>
                  <a:pt x="375374" y="742222"/>
                </a:cubicBezTo>
                <a:cubicBezTo>
                  <a:pt x="375374" y="733343"/>
                  <a:pt x="371414" y="730387"/>
                  <a:pt x="366655" y="730387"/>
                </a:cubicBezTo>
                <a:cubicBezTo>
                  <a:pt x="355549" y="730387"/>
                  <a:pt x="339684" y="751685"/>
                  <a:pt x="338885" y="779676"/>
                </a:cubicBezTo>
                <a:lnTo>
                  <a:pt x="337698" y="812995"/>
                </a:lnTo>
                <a:lnTo>
                  <a:pt x="320846" y="812995"/>
                </a:lnTo>
                <a:lnTo>
                  <a:pt x="330752" y="728028"/>
                </a:lnTo>
                <a:lnTo>
                  <a:pt x="318660" y="724277"/>
                </a:lnTo>
                <a:lnTo>
                  <a:pt x="318660" y="720539"/>
                </a:lnTo>
                <a:cubicBezTo>
                  <a:pt x="325006" y="718167"/>
                  <a:pt x="330952" y="717186"/>
                  <a:pt x="338298" y="717186"/>
                </a:cubicBezTo>
                <a:cubicBezTo>
                  <a:pt x="340871" y="717186"/>
                  <a:pt x="343644" y="717571"/>
                  <a:pt x="346417" y="718565"/>
                </a:cubicBezTo>
                <a:lnTo>
                  <a:pt x="340071" y="748729"/>
                </a:lnTo>
                <a:lnTo>
                  <a:pt x="340271" y="748729"/>
                </a:lnTo>
                <a:cubicBezTo>
                  <a:pt x="349403" y="728624"/>
                  <a:pt x="362482" y="716789"/>
                  <a:pt x="375974" y="716789"/>
                </a:cubicBezTo>
                <a:close/>
                <a:moveTo>
                  <a:pt x="244183" y="716789"/>
                </a:moveTo>
                <a:cubicBezTo>
                  <a:pt x="252902" y="716789"/>
                  <a:pt x="259848" y="722899"/>
                  <a:pt x="259848" y="734932"/>
                </a:cubicBezTo>
                <a:cubicBezTo>
                  <a:pt x="259848" y="741241"/>
                  <a:pt x="258061" y="751288"/>
                  <a:pt x="256875" y="759769"/>
                </a:cubicBezTo>
                <a:lnTo>
                  <a:pt x="253302" y="781055"/>
                </a:lnTo>
                <a:cubicBezTo>
                  <a:pt x="252702" y="785587"/>
                  <a:pt x="251715" y="793274"/>
                  <a:pt x="251715" y="797422"/>
                </a:cubicBezTo>
                <a:cubicBezTo>
                  <a:pt x="251715" y="803930"/>
                  <a:pt x="254888" y="806488"/>
                  <a:pt x="261034" y="807668"/>
                </a:cubicBezTo>
                <a:lnTo>
                  <a:pt x="261034" y="811021"/>
                </a:lnTo>
                <a:cubicBezTo>
                  <a:pt x="256475" y="813392"/>
                  <a:pt x="251316" y="814771"/>
                  <a:pt x="245169" y="814771"/>
                </a:cubicBezTo>
                <a:cubicBezTo>
                  <a:pt x="239023" y="814771"/>
                  <a:pt x="235451" y="811418"/>
                  <a:pt x="235451" y="805705"/>
                </a:cubicBezTo>
                <a:cubicBezTo>
                  <a:pt x="235451" y="800775"/>
                  <a:pt x="236837" y="791114"/>
                  <a:pt x="237837" y="784805"/>
                </a:cubicBezTo>
                <a:lnTo>
                  <a:pt x="241609" y="762129"/>
                </a:lnTo>
                <a:cubicBezTo>
                  <a:pt x="242596" y="756019"/>
                  <a:pt x="243583" y="747550"/>
                  <a:pt x="243583" y="742222"/>
                </a:cubicBezTo>
                <a:cubicBezTo>
                  <a:pt x="243583" y="733343"/>
                  <a:pt x="239623" y="730387"/>
                  <a:pt x="234864" y="730387"/>
                </a:cubicBezTo>
                <a:cubicBezTo>
                  <a:pt x="223758" y="730387"/>
                  <a:pt x="207893" y="751685"/>
                  <a:pt x="207094" y="779676"/>
                </a:cubicBezTo>
                <a:lnTo>
                  <a:pt x="205907" y="812995"/>
                </a:lnTo>
                <a:lnTo>
                  <a:pt x="189055" y="812995"/>
                </a:lnTo>
                <a:lnTo>
                  <a:pt x="198961" y="728028"/>
                </a:lnTo>
                <a:lnTo>
                  <a:pt x="186869" y="724277"/>
                </a:lnTo>
                <a:lnTo>
                  <a:pt x="186869" y="720539"/>
                </a:lnTo>
                <a:cubicBezTo>
                  <a:pt x="193215" y="718167"/>
                  <a:pt x="199161" y="717186"/>
                  <a:pt x="206507" y="717186"/>
                </a:cubicBezTo>
                <a:cubicBezTo>
                  <a:pt x="209080" y="717186"/>
                  <a:pt x="211853" y="717571"/>
                  <a:pt x="214626" y="718565"/>
                </a:cubicBezTo>
                <a:lnTo>
                  <a:pt x="208280" y="748729"/>
                </a:lnTo>
                <a:lnTo>
                  <a:pt x="208480" y="748729"/>
                </a:lnTo>
                <a:cubicBezTo>
                  <a:pt x="217612" y="728624"/>
                  <a:pt x="230691" y="716789"/>
                  <a:pt x="244183" y="716789"/>
                </a:cubicBezTo>
                <a:close/>
                <a:moveTo>
                  <a:pt x="1239188" y="716590"/>
                </a:moveTo>
                <a:cubicBezTo>
                  <a:pt x="1253666" y="716590"/>
                  <a:pt x="1260811" y="720924"/>
                  <a:pt x="1260811" y="727233"/>
                </a:cubicBezTo>
                <a:cubicBezTo>
                  <a:pt x="1260811" y="730784"/>
                  <a:pt x="1259412" y="734932"/>
                  <a:pt x="1257239" y="737490"/>
                </a:cubicBezTo>
                <a:cubicBezTo>
                  <a:pt x="1251492" y="731579"/>
                  <a:pt x="1243160" y="727829"/>
                  <a:pt x="1235627" y="727829"/>
                </a:cubicBezTo>
                <a:cubicBezTo>
                  <a:pt x="1226895" y="727829"/>
                  <a:pt x="1222336" y="732560"/>
                  <a:pt x="1222336" y="738869"/>
                </a:cubicBezTo>
                <a:cubicBezTo>
                  <a:pt x="1222336" y="744581"/>
                  <a:pt x="1224709" y="747934"/>
                  <a:pt x="1234628" y="756813"/>
                </a:cubicBezTo>
                <a:lnTo>
                  <a:pt x="1242161" y="763507"/>
                </a:lnTo>
                <a:cubicBezTo>
                  <a:pt x="1251680" y="771989"/>
                  <a:pt x="1254853" y="777701"/>
                  <a:pt x="1254853" y="786382"/>
                </a:cubicBezTo>
                <a:cubicBezTo>
                  <a:pt x="1254853" y="801955"/>
                  <a:pt x="1238988" y="815553"/>
                  <a:pt x="1218164" y="815553"/>
                </a:cubicBezTo>
                <a:cubicBezTo>
                  <a:pt x="1205671" y="815553"/>
                  <a:pt x="1200125" y="811616"/>
                  <a:pt x="1200125" y="804327"/>
                </a:cubicBezTo>
                <a:cubicBezTo>
                  <a:pt x="1200125" y="800775"/>
                  <a:pt x="1201312" y="798403"/>
                  <a:pt x="1203098" y="796044"/>
                </a:cubicBezTo>
                <a:cubicBezTo>
                  <a:pt x="1208645" y="801359"/>
                  <a:pt x="1215190" y="804327"/>
                  <a:pt x="1222536" y="804327"/>
                </a:cubicBezTo>
                <a:cubicBezTo>
                  <a:pt x="1231855" y="804327"/>
                  <a:pt x="1239388" y="798999"/>
                  <a:pt x="1239388" y="790716"/>
                </a:cubicBezTo>
                <a:cubicBezTo>
                  <a:pt x="1239388" y="784209"/>
                  <a:pt x="1236814" y="779875"/>
                  <a:pt x="1227095" y="771194"/>
                </a:cubicBezTo>
                <a:lnTo>
                  <a:pt x="1220150" y="764886"/>
                </a:lnTo>
                <a:cubicBezTo>
                  <a:pt x="1211031" y="756615"/>
                  <a:pt x="1208457" y="751287"/>
                  <a:pt x="1208457" y="742619"/>
                </a:cubicBezTo>
                <a:cubicBezTo>
                  <a:pt x="1208457" y="729605"/>
                  <a:pt x="1220949" y="716590"/>
                  <a:pt x="1239188" y="716590"/>
                </a:cubicBezTo>
                <a:close/>
                <a:moveTo>
                  <a:pt x="747463" y="716590"/>
                </a:moveTo>
                <a:cubicBezTo>
                  <a:pt x="761941" y="716590"/>
                  <a:pt x="769086" y="720924"/>
                  <a:pt x="769086" y="727233"/>
                </a:cubicBezTo>
                <a:cubicBezTo>
                  <a:pt x="769086" y="730784"/>
                  <a:pt x="767700" y="734932"/>
                  <a:pt x="765514" y="737490"/>
                </a:cubicBezTo>
                <a:cubicBezTo>
                  <a:pt x="759755" y="731579"/>
                  <a:pt x="751435" y="727829"/>
                  <a:pt x="743890" y="727829"/>
                </a:cubicBezTo>
                <a:cubicBezTo>
                  <a:pt x="735170" y="727829"/>
                  <a:pt x="730611" y="732560"/>
                  <a:pt x="730611" y="738869"/>
                </a:cubicBezTo>
                <a:cubicBezTo>
                  <a:pt x="730611" y="744581"/>
                  <a:pt x="732984" y="747934"/>
                  <a:pt x="742903" y="756813"/>
                </a:cubicBezTo>
                <a:lnTo>
                  <a:pt x="750436" y="763507"/>
                </a:lnTo>
                <a:cubicBezTo>
                  <a:pt x="759955" y="771989"/>
                  <a:pt x="763128" y="777701"/>
                  <a:pt x="763128" y="786382"/>
                </a:cubicBezTo>
                <a:cubicBezTo>
                  <a:pt x="763128" y="801955"/>
                  <a:pt x="747263" y="815553"/>
                  <a:pt x="726451" y="815553"/>
                </a:cubicBezTo>
                <a:cubicBezTo>
                  <a:pt x="713946" y="815553"/>
                  <a:pt x="708400" y="811616"/>
                  <a:pt x="708400" y="804327"/>
                </a:cubicBezTo>
                <a:cubicBezTo>
                  <a:pt x="708400" y="800775"/>
                  <a:pt x="709587" y="798403"/>
                  <a:pt x="711373" y="796044"/>
                </a:cubicBezTo>
                <a:cubicBezTo>
                  <a:pt x="716932" y="801359"/>
                  <a:pt x="723465" y="804327"/>
                  <a:pt x="730811" y="804327"/>
                </a:cubicBezTo>
                <a:cubicBezTo>
                  <a:pt x="740130" y="804327"/>
                  <a:pt x="747663" y="798999"/>
                  <a:pt x="747663" y="790716"/>
                </a:cubicBezTo>
                <a:cubicBezTo>
                  <a:pt x="747663" y="784209"/>
                  <a:pt x="745089" y="779875"/>
                  <a:pt x="735370" y="771194"/>
                </a:cubicBezTo>
                <a:lnTo>
                  <a:pt x="728425" y="764886"/>
                </a:lnTo>
                <a:cubicBezTo>
                  <a:pt x="719306" y="756615"/>
                  <a:pt x="716732" y="751287"/>
                  <a:pt x="716732" y="742619"/>
                </a:cubicBezTo>
                <a:cubicBezTo>
                  <a:pt x="716732" y="729605"/>
                  <a:pt x="729224" y="716590"/>
                  <a:pt x="747463" y="716590"/>
                </a:cubicBezTo>
                <a:close/>
                <a:moveTo>
                  <a:pt x="1174917" y="716392"/>
                </a:moveTo>
                <a:cubicBezTo>
                  <a:pt x="1188595" y="716392"/>
                  <a:pt x="1196141" y="723297"/>
                  <a:pt x="1196141" y="736696"/>
                </a:cubicBezTo>
                <a:cubicBezTo>
                  <a:pt x="1196141" y="759968"/>
                  <a:pt x="1172343" y="774163"/>
                  <a:pt x="1148733" y="774163"/>
                </a:cubicBezTo>
                <a:cubicBezTo>
                  <a:pt x="1148733" y="798019"/>
                  <a:pt x="1155079" y="803731"/>
                  <a:pt x="1166584" y="803731"/>
                </a:cubicBezTo>
                <a:cubicBezTo>
                  <a:pt x="1173730" y="803731"/>
                  <a:pt x="1184036" y="799583"/>
                  <a:pt x="1188208" y="793871"/>
                </a:cubicBezTo>
                <a:cubicBezTo>
                  <a:pt x="1188995" y="794666"/>
                  <a:pt x="1190182" y="796429"/>
                  <a:pt x="1190182" y="798602"/>
                </a:cubicBezTo>
                <a:cubicBezTo>
                  <a:pt x="1190182" y="808065"/>
                  <a:pt x="1177490" y="815951"/>
                  <a:pt x="1161425" y="815951"/>
                </a:cubicBezTo>
                <a:cubicBezTo>
                  <a:pt x="1144773" y="815951"/>
                  <a:pt x="1133268" y="805110"/>
                  <a:pt x="1133268" y="781651"/>
                </a:cubicBezTo>
                <a:cubicBezTo>
                  <a:pt x="1133268" y="737292"/>
                  <a:pt x="1155879" y="716392"/>
                  <a:pt x="1174917" y="716392"/>
                </a:cubicBezTo>
                <a:close/>
                <a:moveTo>
                  <a:pt x="878255" y="716392"/>
                </a:moveTo>
                <a:cubicBezTo>
                  <a:pt x="891933" y="716392"/>
                  <a:pt x="899479" y="723297"/>
                  <a:pt x="899479" y="736696"/>
                </a:cubicBezTo>
                <a:cubicBezTo>
                  <a:pt x="899479" y="759968"/>
                  <a:pt x="875681" y="774163"/>
                  <a:pt x="852071" y="774163"/>
                </a:cubicBezTo>
                <a:cubicBezTo>
                  <a:pt x="852071" y="798019"/>
                  <a:pt x="858417" y="803731"/>
                  <a:pt x="869922" y="803731"/>
                </a:cubicBezTo>
                <a:cubicBezTo>
                  <a:pt x="877068" y="803731"/>
                  <a:pt x="887374" y="799583"/>
                  <a:pt x="891546" y="793871"/>
                </a:cubicBezTo>
                <a:cubicBezTo>
                  <a:pt x="892333" y="794666"/>
                  <a:pt x="893520" y="796429"/>
                  <a:pt x="893520" y="798602"/>
                </a:cubicBezTo>
                <a:cubicBezTo>
                  <a:pt x="893520" y="808065"/>
                  <a:pt x="880828" y="815951"/>
                  <a:pt x="864763" y="815951"/>
                </a:cubicBezTo>
                <a:cubicBezTo>
                  <a:pt x="848111" y="815951"/>
                  <a:pt x="836606" y="805110"/>
                  <a:pt x="836606" y="781651"/>
                </a:cubicBezTo>
                <a:cubicBezTo>
                  <a:pt x="836606" y="737292"/>
                  <a:pt x="859217" y="716392"/>
                  <a:pt x="878255" y="716392"/>
                </a:cubicBezTo>
                <a:close/>
                <a:moveTo>
                  <a:pt x="146882" y="716193"/>
                </a:moveTo>
                <a:cubicBezTo>
                  <a:pt x="162946" y="716193"/>
                  <a:pt x="174452" y="726649"/>
                  <a:pt x="174452" y="749114"/>
                </a:cubicBezTo>
                <a:cubicBezTo>
                  <a:pt x="174452" y="790915"/>
                  <a:pt x="151448" y="815553"/>
                  <a:pt x="131816" y="815553"/>
                </a:cubicBezTo>
                <a:cubicBezTo>
                  <a:pt x="116345" y="815553"/>
                  <a:pt x="103453" y="803731"/>
                  <a:pt x="103453" y="780471"/>
                </a:cubicBezTo>
                <a:cubicBezTo>
                  <a:pt x="103453" y="738869"/>
                  <a:pt x="125071" y="716193"/>
                  <a:pt x="146882" y="716193"/>
                </a:cubicBezTo>
                <a:close/>
                <a:moveTo>
                  <a:pt x="1062275" y="703774"/>
                </a:moveTo>
                <a:lnTo>
                  <a:pt x="1065261" y="703774"/>
                </a:lnTo>
                <a:lnTo>
                  <a:pt x="1061888" y="719943"/>
                </a:lnTo>
                <a:lnTo>
                  <a:pt x="1067635" y="719943"/>
                </a:lnTo>
                <a:cubicBezTo>
                  <a:pt x="1073181" y="719943"/>
                  <a:pt x="1077553" y="719545"/>
                  <a:pt x="1082900" y="718564"/>
                </a:cubicBezTo>
                <a:cubicBezTo>
                  <a:pt x="1082900" y="727034"/>
                  <a:pt x="1078140" y="730784"/>
                  <a:pt x="1065648" y="730784"/>
                </a:cubicBezTo>
                <a:lnTo>
                  <a:pt x="1060102" y="730784"/>
                </a:lnTo>
                <a:lnTo>
                  <a:pt x="1056729" y="751287"/>
                </a:lnTo>
                <a:cubicBezTo>
                  <a:pt x="1055143" y="760750"/>
                  <a:pt x="1052757" y="777118"/>
                  <a:pt x="1052757" y="785003"/>
                </a:cubicBezTo>
                <a:cubicBezTo>
                  <a:pt x="1052757" y="798018"/>
                  <a:pt x="1059302" y="803730"/>
                  <a:pt x="1068034" y="803730"/>
                </a:cubicBezTo>
                <a:cubicBezTo>
                  <a:pt x="1071207" y="803730"/>
                  <a:pt x="1073181" y="803333"/>
                  <a:pt x="1076167" y="802352"/>
                </a:cubicBezTo>
                <a:lnTo>
                  <a:pt x="1076167" y="805891"/>
                </a:lnTo>
                <a:cubicBezTo>
                  <a:pt x="1074380" y="810635"/>
                  <a:pt x="1067235" y="815354"/>
                  <a:pt x="1057916" y="815354"/>
                </a:cubicBezTo>
                <a:cubicBezTo>
                  <a:pt x="1044824" y="815354"/>
                  <a:pt x="1037891" y="806686"/>
                  <a:pt x="1037891" y="791113"/>
                </a:cubicBezTo>
                <a:cubicBezTo>
                  <a:pt x="1037891" y="778893"/>
                  <a:pt x="1040864" y="758391"/>
                  <a:pt x="1044037" y="743203"/>
                </a:cubicBezTo>
                <a:lnTo>
                  <a:pt x="1046610" y="730586"/>
                </a:lnTo>
                <a:cubicBezTo>
                  <a:pt x="1042251" y="730586"/>
                  <a:pt x="1039677" y="730387"/>
                  <a:pt x="1035505" y="730002"/>
                </a:cubicBezTo>
                <a:lnTo>
                  <a:pt x="1035505" y="727431"/>
                </a:lnTo>
                <a:cubicBezTo>
                  <a:pt x="1041851" y="718564"/>
                  <a:pt x="1051770" y="709884"/>
                  <a:pt x="1062275" y="703774"/>
                </a:cubicBezTo>
                <a:close/>
                <a:moveTo>
                  <a:pt x="31530" y="686426"/>
                </a:moveTo>
                <a:cubicBezTo>
                  <a:pt x="37283" y="686426"/>
                  <a:pt x="42836" y="687022"/>
                  <a:pt x="46996" y="688400"/>
                </a:cubicBezTo>
                <a:lnTo>
                  <a:pt x="46996" y="691753"/>
                </a:lnTo>
                <a:cubicBezTo>
                  <a:pt x="43229" y="693132"/>
                  <a:pt x="40056" y="696087"/>
                  <a:pt x="39663" y="700235"/>
                </a:cubicBezTo>
                <a:lnTo>
                  <a:pt x="27364" y="804513"/>
                </a:lnTo>
                <a:lnTo>
                  <a:pt x="38470" y="807667"/>
                </a:lnTo>
                <a:lnTo>
                  <a:pt x="38470" y="811616"/>
                </a:lnTo>
                <a:cubicBezTo>
                  <a:pt x="32717" y="813591"/>
                  <a:pt x="27564" y="814572"/>
                  <a:pt x="20425" y="814572"/>
                </a:cubicBezTo>
                <a:cubicBezTo>
                  <a:pt x="14672" y="814572"/>
                  <a:pt x="8920" y="813790"/>
                  <a:pt x="4760" y="812598"/>
                </a:cubicBezTo>
                <a:lnTo>
                  <a:pt x="4760" y="809245"/>
                </a:lnTo>
                <a:cubicBezTo>
                  <a:pt x="8326" y="807866"/>
                  <a:pt x="11899" y="804712"/>
                  <a:pt x="12293" y="800576"/>
                </a:cubicBezTo>
                <a:lnTo>
                  <a:pt x="24391" y="696485"/>
                </a:lnTo>
                <a:lnTo>
                  <a:pt x="13286" y="693330"/>
                </a:lnTo>
                <a:lnTo>
                  <a:pt x="13286" y="689381"/>
                </a:lnTo>
                <a:cubicBezTo>
                  <a:pt x="19238" y="687220"/>
                  <a:pt x="24391" y="686426"/>
                  <a:pt x="31530" y="686426"/>
                </a:cubicBezTo>
                <a:close/>
                <a:moveTo>
                  <a:pt x="82892" y="685842"/>
                </a:moveTo>
                <a:cubicBezTo>
                  <a:pt x="88644" y="685842"/>
                  <a:pt x="92610" y="688996"/>
                  <a:pt x="92610" y="694510"/>
                </a:cubicBezTo>
                <a:cubicBezTo>
                  <a:pt x="92610" y="706146"/>
                  <a:pt x="84085" y="719943"/>
                  <a:pt x="66433" y="734932"/>
                </a:cubicBezTo>
                <a:lnTo>
                  <a:pt x="51955" y="747152"/>
                </a:lnTo>
                <a:lnTo>
                  <a:pt x="70993" y="781452"/>
                </a:lnTo>
                <a:cubicBezTo>
                  <a:pt x="80912" y="799198"/>
                  <a:pt x="89437" y="805705"/>
                  <a:pt x="96377" y="806686"/>
                </a:cubicBezTo>
                <a:lnTo>
                  <a:pt x="96377" y="810822"/>
                </a:lnTo>
                <a:cubicBezTo>
                  <a:pt x="91617" y="814175"/>
                  <a:pt x="88051" y="815168"/>
                  <a:pt x="81898" y="815168"/>
                </a:cubicBezTo>
                <a:cubicBezTo>
                  <a:pt x="74366" y="815168"/>
                  <a:pt x="68020" y="810635"/>
                  <a:pt x="56914" y="789139"/>
                </a:cubicBezTo>
                <a:lnTo>
                  <a:pt x="36090" y="749313"/>
                </a:lnTo>
                <a:lnTo>
                  <a:pt x="36290" y="748332"/>
                </a:lnTo>
                <a:lnTo>
                  <a:pt x="54141" y="732560"/>
                </a:lnTo>
                <a:cubicBezTo>
                  <a:pt x="69207" y="719161"/>
                  <a:pt x="76352" y="707326"/>
                  <a:pt x="76352" y="699440"/>
                </a:cubicBezTo>
                <a:cubicBezTo>
                  <a:pt x="76352" y="695491"/>
                  <a:pt x="74566" y="693330"/>
                  <a:pt x="69207" y="691753"/>
                </a:cubicBezTo>
                <a:lnTo>
                  <a:pt x="69207" y="688798"/>
                </a:lnTo>
                <a:cubicBezTo>
                  <a:pt x="73772" y="686823"/>
                  <a:pt x="77939" y="685842"/>
                  <a:pt x="82892" y="685842"/>
                </a:cubicBezTo>
                <a:close/>
                <a:moveTo>
                  <a:pt x="1116541" y="676379"/>
                </a:moveTo>
                <a:cubicBezTo>
                  <a:pt x="1121700" y="676379"/>
                  <a:pt x="1125660" y="680316"/>
                  <a:pt x="1125660" y="685842"/>
                </a:cubicBezTo>
                <a:cubicBezTo>
                  <a:pt x="1125660" y="692535"/>
                  <a:pt x="1120301" y="698062"/>
                  <a:pt x="1114555" y="698062"/>
                </a:cubicBezTo>
                <a:cubicBezTo>
                  <a:pt x="1109196" y="698062"/>
                  <a:pt x="1105436" y="694510"/>
                  <a:pt x="1105436" y="688599"/>
                </a:cubicBezTo>
                <a:cubicBezTo>
                  <a:pt x="1105436" y="682092"/>
                  <a:pt x="1110582" y="676379"/>
                  <a:pt x="1116541" y="676379"/>
                </a:cubicBezTo>
                <a:close/>
                <a:moveTo>
                  <a:pt x="615159" y="676379"/>
                </a:moveTo>
                <a:cubicBezTo>
                  <a:pt x="620118" y="676379"/>
                  <a:pt x="624278" y="680316"/>
                  <a:pt x="624278" y="685842"/>
                </a:cubicBezTo>
                <a:cubicBezTo>
                  <a:pt x="624278" y="692535"/>
                  <a:pt x="618919" y="698062"/>
                  <a:pt x="613173" y="698062"/>
                </a:cubicBezTo>
                <a:cubicBezTo>
                  <a:pt x="607826" y="698062"/>
                  <a:pt x="604054" y="694510"/>
                  <a:pt x="604054" y="688599"/>
                </a:cubicBezTo>
                <a:cubicBezTo>
                  <a:pt x="604054" y="682092"/>
                  <a:pt x="609213" y="676379"/>
                  <a:pt x="615159" y="676379"/>
                </a:cubicBezTo>
                <a:close/>
                <a:moveTo>
                  <a:pt x="573423" y="676379"/>
                </a:moveTo>
                <a:cubicBezTo>
                  <a:pt x="578570" y="676379"/>
                  <a:pt x="582542" y="680316"/>
                  <a:pt x="582542" y="685842"/>
                </a:cubicBezTo>
                <a:cubicBezTo>
                  <a:pt x="582542" y="692535"/>
                  <a:pt x="577183" y="698062"/>
                  <a:pt x="571437" y="698062"/>
                </a:cubicBezTo>
                <a:cubicBezTo>
                  <a:pt x="566078" y="698062"/>
                  <a:pt x="562318" y="694510"/>
                  <a:pt x="562318" y="688599"/>
                </a:cubicBezTo>
                <a:cubicBezTo>
                  <a:pt x="562318" y="682092"/>
                  <a:pt x="567477" y="676379"/>
                  <a:pt x="573423" y="676379"/>
                </a:cubicBezTo>
                <a:close/>
                <a:moveTo>
                  <a:pt x="301421" y="676379"/>
                </a:moveTo>
                <a:cubicBezTo>
                  <a:pt x="306568" y="676379"/>
                  <a:pt x="310540" y="680316"/>
                  <a:pt x="310540" y="685842"/>
                </a:cubicBezTo>
                <a:cubicBezTo>
                  <a:pt x="310540" y="692535"/>
                  <a:pt x="305181" y="698062"/>
                  <a:pt x="299435" y="698062"/>
                </a:cubicBezTo>
                <a:cubicBezTo>
                  <a:pt x="294076" y="698062"/>
                  <a:pt x="290316" y="694510"/>
                  <a:pt x="290316" y="688599"/>
                </a:cubicBezTo>
                <a:cubicBezTo>
                  <a:pt x="290316" y="682092"/>
                  <a:pt x="295475" y="676379"/>
                  <a:pt x="301421" y="676379"/>
                </a:cubicBezTo>
                <a:close/>
                <a:moveTo>
                  <a:pt x="933795" y="671250"/>
                </a:moveTo>
                <a:cubicBezTo>
                  <a:pt x="937167" y="671250"/>
                  <a:pt x="940540" y="671647"/>
                  <a:pt x="942926" y="672430"/>
                </a:cubicBezTo>
                <a:lnTo>
                  <a:pt x="928048" y="775739"/>
                </a:lnTo>
                <a:cubicBezTo>
                  <a:pt x="927061" y="782048"/>
                  <a:pt x="926462" y="791511"/>
                  <a:pt x="926462" y="797422"/>
                </a:cubicBezTo>
                <a:cubicBezTo>
                  <a:pt x="926462" y="803929"/>
                  <a:pt x="929635" y="806885"/>
                  <a:pt x="935381" y="808661"/>
                </a:cubicBezTo>
                <a:lnTo>
                  <a:pt x="935381" y="812014"/>
                </a:lnTo>
                <a:cubicBezTo>
                  <a:pt x="931221" y="813789"/>
                  <a:pt x="926062" y="814771"/>
                  <a:pt x="920116" y="814771"/>
                </a:cubicBezTo>
                <a:cubicBezTo>
                  <a:pt x="913570" y="814771"/>
                  <a:pt x="910197" y="811418"/>
                  <a:pt x="910197" y="805506"/>
                </a:cubicBezTo>
                <a:cubicBezTo>
                  <a:pt x="910197" y="799980"/>
                  <a:pt x="911584" y="787164"/>
                  <a:pt x="912583" y="779676"/>
                </a:cubicBezTo>
                <a:lnTo>
                  <a:pt x="926462" y="681893"/>
                </a:lnTo>
                <a:lnTo>
                  <a:pt x="913970" y="678155"/>
                </a:lnTo>
                <a:lnTo>
                  <a:pt x="913970" y="674404"/>
                </a:lnTo>
                <a:cubicBezTo>
                  <a:pt x="920316" y="672231"/>
                  <a:pt x="926262" y="671250"/>
                  <a:pt x="933795" y="671250"/>
                </a:cubicBezTo>
                <a:close/>
                <a:moveTo>
                  <a:pt x="657395" y="671250"/>
                </a:moveTo>
                <a:cubicBezTo>
                  <a:pt x="660568" y="671250"/>
                  <a:pt x="663741" y="671647"/>
                  <a:pt x="666315" y="672430"/>
                </a:cubicBezTo>
                <a:lnTo>
                  <a:pt x="654809" y="758974"/>
                </a:lnTo>
                <a:lnTo>
                  <a:pt x="655009" y="758974"/>
                </a:lnTo>
                <a:lnTo>
                  <a:pt x="666115" y="750306"/>
                </a:lnTo>
                <a:cubicBezTo>
                  <a:pt x="674447" y="743799"/>
                  <a:pt x="684753" y="728027"/>
                  <a:pt x="687726" y="715808"/>
                </a:cubicBezTo>
                <a:cubicBezTo>
                  <a:pt x="697445" y="715808"/>
                  <a:pt x="701018" y="718366"/>
                  <a:pt x="701018" y="722315"/>
                </a:cubicBezTo>
                <a:cubicBezTo>
                  <a:pt x="701018" y="729803"/>
                  <a:pt x="688525" y="744395"/>
                  <a:pt x="673847" y="754243"/>
                </a:cubicBezTo>
                <a:lnTo>
                  <a:pt x="665328" y="760166"/>
                </a:lnTo>
                <a:lnTo>
                  <a:pt x="690312" y="798204"/>
                </a:lnTo>
                <a:cubicBezTo>
                  <a:pt x="693685" y="803134"/>
                  <a:pt x="697445" y="806289"/>
                  <a:pt x="703204" y="808859"/>
                </a:cubicBezTo>
                <a:lnTo>
                  <a:pt x="703204" y="812200"/>
                </a:lnTo>
                <a:cubicBezTo>
                  <a:pt x="699431" y="814373"/>
                  <a:pt x="696258" y="815168"/>
                  <a:pt x="690899" y="815168"/>
                </a:cubicBezTo>
                <a:cubicBezTo>
                  <a:pt x="684953" y="815168"/>
                  <a:pt x="679606" y="812200"/>
                  <a:pt x="674447" y="802737"/>
                </a:cubicBezTo>
                <a:lnTo>
                  <a:pt x="654022" y="765283"/>
                </a:lnTo>
                <a:lnTo>
                  <a:pt x="653823" y="765283"/>
                </a:lnTo>
                <a:lnTo>
                  <a:pt x="650450" y="812995"/>
                </a:lnTo>
                <a:lnTo>
                  <a:pt x="633398" y="812995"/>
                </a:lnTo>
                <a:lnTo>
                  <a:pt x="641330" y="761545"/>
                </a:lnTo>
                <a:lnTo>
                  <a:pt x="649463" y="681893"/>
                </a:lnTo>
                <a:lnTo>
                  <a:pt x="637158" y="678155"/>
                </a:lnTo>
                <a:lnTo>
                  <a:pt x="637158" y="674404"/>
                </a:lnTo>
                <a:cubicBezTo>
                  <a:pt x="643304" y="672231"/>
                  <a:pt x="649263" y="671250"/>
                  <a:pt x="657395" y="671250"/>
                </a:cubicBezTo>
                <a:close/>
                <a:moveTo>
                  <a:pt x="431488" y="671250"/>
                </a:moveTo>
                <a:cubicBezTo>
                  <a:pt x="434661" y="671250"/>
                  <a:pt x="437834" y="671647"/>
                  <a:pt x="440408" y="672430"/>
                </a:cubicBezTo>
                <a:lnTo>
                  <a:pt x="428902" y="758974"/>
                </a:lnTo>
                <a:lnTo>
                  <a:pt x="429102" y="758974"/>
                </a:lnTo>
                <a:lnTo>
                  <a:pt x="440208" y="750306"/>
                </a:lnTo>
                <a:cubicBezTo>
                  <a:pt x="448540" y="743799"/>
                  <a:pt x="458846" y="728027"/>
                  <a:pt x="461819" y="715808"/>
                </a:cubicBezTo>
                <a:cubicBezTo>
                  <a:pt x="471538" y="715808"/>
                  <a:pt x="475111" y="718366"/>
                  <a:pt x="475111" y="722315"/>
                </a:cubicBezTo>
                <a:cubicBezTo>
                  <a:pt x="475111" y="729803"/>
                  <a:pt x="462618" y="744395"/>
                  <a:pt x="447940" y="754243"/>
                </a:cubicBezTo>
                <a:lnTo>
                  <a:pt x="439421" y="760166"/>
                </a:lnTo>
                <a:lnTo>
                  <a:pt x="464405" y="798204"/>
                </a:lnTo>
                <a:cubicBezTo>
                  <a:pt x="467778" y="803134"/>
                  <a:pt x="471538" y="806289"/>
                  <a:pt x="477297" y="808859"/>
                </a:cubicBezTo>
                <a:lnTo>
                  <a:pt x="477297" y="812200"/>
                </a:lnTo>
                <a:cubicBezTo>
                  <a:pt x="473524" y="814373"/>
                  <a:pt x="470351" y="815168"/>
                  <a:pt x="464992" y="815168"/>
                </a:cubicBezTo>
                <a:cubicBezTo>
                  <a:pt x="459046" y="815168"/>
                  <a:pt x="453699" y="812200"/>
                  <a:pt x="448540" y="802737"/>
                </a:cubicBezTo>
                <a:lnTo>
                  <a:pt x="428115" y="765283"/>
                </a:lnTo>
                <a:lnTo>
                  <a:pt x="427916" y="765283"/>
                </a:lnTo>
                <a:lnTo>
                  <a:pt x="424543" y="812995"/>
                </a:lnTo>
                <a:lnTo>
                  <a:pt x="407491" y="812995"/>
                </a:lnTo>
                <a:lnTo>
                  <a:pt x="415423" y="761545"/>
                </a:lnTo>
                <a:lnTo>
                  <a:pt x="423556" y="681893"/>
                </a:lnTo>
                <a:lnTo>
                  <a:pt x="411251" y="678155"/>
                </a:lnTo>
                <a:lnTo>
                  <a:pt x="411251" y="674404"/>
                </a:lnTo>
                <a:cubicBezTo>
                  <a:pt x="417397" y="672231"/>
                  <a:pt x="423356" y="671250"/>
                  <a:pt x="431488" y="671250"/>
                </a:cubicBezTo>
                <a:close/>
                <a:moveTo>
                  <a:pt x="1018166" y="529643"/>
                </a:moveTo>
                <a:lnTo>
                  <a:pt x="1011820" y="579515"/>
                </a:lnTo>
                <a:cubicBezTo>
                  <a:pt x="1015979" y="580111"/>
                  <a:pt x="1020339" y="580310"/>
                  <a:pt x="1024512" y="580310"/>
                </a:cubicBezTo>
                <a:cubicBezTo>
                  <a:pt x="1042150" y="580310"/>
                  <a:pt x="1055242" y="569270"/>
                  <a:pt x="1055242" y="553101"/>
                </a:cubicBezTo>
                <a:cubicBezTo>
                  <a:pt x="1055242" y="537926"/>
                  <a:pt x="1045323" y="529643"/>
                  <a:pt x="1018166" y="529643"/>
                </a:cubicBezTo>
                <a:close/>
                <a:moveTo>
                  <a:pt x="2068710" y="504209"/>
                </a:moveTo>
                <a:cubicBezTo>
                  <a:pt x="2052646" y="504209"/>
                  <a:pt x="2038967" y="520962"/>
                  <a:pt x="2038967" y="554479"/>
                </a:cubicBezTo>
                <a:cubicBezTo>
                  <a:pt x="2038967" y="571232"/>
                  <a:pt x="2044114" y="578335"/>
                  <a:pt x="2048885" y="578335"/>
                </a:cubicBezTo>
                <a:cubicBezTo>
                  <a:pt x="2057405" y="578335"/>
                  <a:pt x="2068910" y="565122"/>
                  <a:pt x="2073470" y="538112"/>
                </a:cubicBezTo>
                <a:lnTo>
                  <a:pt x="2079016" y="505389"/>
                </a:lnTo>
                <a:cubicBezTo>
                  <a:pt x="2076243" y="504606"/>
                  <a:pt x="2071684" y="504209"/>
                  <a:pt x="2068710" y="504209"/>
                </a:cubicBezTo>
                <a:close/>
                <a:moveTo>
                  <a:pt x="1731512" y="504209"/>
                </a:moveTo>
                <a:cubicBezTo>
                  <a:pt x="1715060" y="504209"/>
                  <a:pt x="1700982" y="519583"/>
                  <a:pt x="1700982" y="554479"/>
                </a:cubicBezTo>
                <a:cubicBezTo>
                  <a:pt x="1700982" y="570847"/>
                  <a:pt x="1705741" y="578335"/>
                  <a:pt x="1710900" y="578335"/>
                </a:cubicBezTo>
                <a:cubicBezTo>
                  <a:pt x="1718820" y="578335"/>
                  <a:pt x="1731325" y="565519"/>
                  <a:pt x="1735485" y="537926"/>
                </a:cubicBezTo>
                <a:lnTo>
                  <a:pt x="1741031" y="505190"/>
                </a:lnTo>
                <a:cubicBezTo>
                  <a:pt x="1738458" y="504607"/>
                  <a:pt x="1734685" y="504209"/>
                  <a:pt x="1731512" y="504209"/>
                </a:cubicBezTo>
                <a:close/>
                <a:moveTo>
                  <a:pt x="1557023" y="504209"/>
                </a:moveTo>
                <a:cubicBezTo>
                  <a:pt x="1540959" y="504209"/>
                  <a:pt x="1527280" y="520962"/>
                  <a:pt x="1527280" y="554479"/>
                </a:cubicBezTo>
                <a:cubicBezTo>
                  <a:pt x="1527280" y="571232"/>
                  <a:pt x="1532439" y="578335"/>
                  <a:pt x="1537186" y="578335"/>
                </a:cubicBezTo>
                <a:cubicBezTo>
                  <a:pt x="1545718" y="578335"/>
                  <a:pt x="1557223" y="565122"/>
                  <a:pt x="1561783" y="538112"/>
                </a:cubicBezTo>
                <a:lnTo>
                  <a:pt x="1567342" y="505389"/>
                </a:lnTo>
                <a:cubicBezTo>
                  <a:pt x="1564556" y="504606"/>
                  <a:pt x="1559997" y="504209"/>
                  <a:pt x="1557023" y="504209"/>
                </a:cubicBezTo>
                <a:close/>
                <a:moveTo>
                  <a:pt x="830085" y="504209"/>
                </a:moveTo>
                <a:cubicBezTo>
                  <a:pt x="814021" y="504209"/>
                  <a:pt x="800342" y="520962"/>
                  <a:pt x="800342" y="554479"/>
                </a:cubicBezTo>
                <a:cubicBezTo>
                  <a:pt x="800342" y="571232"/>
                  <a:pt x="805501" y="578335"/>
                  <a:pt x="810248" y="578335"/>
                </a:cubicBezTo>
                <a:cubicBezTo>
                  <a:pt x="818780" y="578335"/>
                  <a:pt x="830285" y="565122"/>
                  <a:pt x="834845" y="538112"/>
                </a:cubicBezTo>
                <a:lnTo>
                  <a:pt x="840404" y="505389"/>
                </a:lnTo>
                <a:cubicBezTo>
                  <a:pt x="837618" y="504606"/>
                  <a:pt x="833059" y="504209"/>
                  <a:pt x="830085" y="504209"/>
                </a:cubicBezTo>
                <a:close/>
                <a:moveTo>
                  <a:pt x="2415566" y="503613"/>
                </a:moveTo>
                <a:cubicBezTo>
                  <a:pt x="2406834" y="503613"/>
                  <a:pt x="2394342" y="518602"/>
                  <a:pt x="2394342" y="541266"/>
                </a:cubicBezTo>
                <a:cubicBezTo>
                  <a:pt x="2412393" y="541266"/>
                  <a:pt x="2425085" y="531617"/>
                  <a:pt x="2425085" y="516429"/>
                </a:cubicBezTo>
                <a:cubicBezTo>
                  <a:pt x="2425085" y="507165"/>
                  <a:pt x="2421312" y="503613"/>
                  <a:pt x="2415566" y="503613"/>
                </a:cubicBezTo>
                <a:close/>
                <a:moveTo>
                  <a:pt x="2221439" y="503613"/>
                </a:moveTo>
                <a:cubicBezTo>
                  <a:pt x="2212707" y="503613"/>
                  <a:pt x="2200215" y="518602"/>
                  <a:pt x="2200215" y="541266"/>
                </a:cubicBezTo>
                <a:cubicBezTo>
                  <a:pt x="2218266" y="541266"/>
                  <a:pt x="2230958" y="531617"/>
                  <a:pt x="2230958" y="516429"/>
                </a:cubicBezTo>
                <a:cubicBezTo>
                  <a:pt x="2230958" y="507165"/>
                  <a:pt x="2227185" y="503613"/>
                  <a:pt x="2221439" y="503613"/>
                </a:cubicBezTo>
                <a:close/>
                <a:moveTo>
                  <a:pt x="1872773" y="503613"/>
                </a:moveTo>
                <a:cubicBezTo>
                  <a:pt x="1864041" y="503613"/>
                  <a:pt x="1851549" y="518602"/>
                  <a:pt x="1851549" y="541266"/>
                </a:cubicBezTo>
                <a:cubicBezTo>
                  <a:pt x="1869600" y="541266"/>
                  <a:pt x="1882292" y="531617"/>
                  <a:pt x="1882292" y="516429"/>
                </a:cubicBezTo>
                <a:cubicBezTo>
                  <a:pt x="1882292" y="507165"/>
                  <a:pt x="1878519" y="503613"/>
                  <a:pt x="1872773" y="503613"/>
                </a:cubicBezTo>
                <a:close/>
                <a:moveTo>
                  <a:pt x="1346058" y="503613"/>
                </a:moveTo>
                <a:cubicBezTo>
                  <a:pt x="1337326" y="503613"/>
                  <a:pt x="1324834" y="518602"/>
                  <a:pt x="1324834" y="541266"/>
                </a:cubicBezTo>
                <a:cubicBezTo>
                  <a:pt x="1342885" y="541266"/>
                  <a:pt x="1355577" y="531617"/>
                  <a:pt x="1355577" y="516429"/>
                </a:cubicBezTo>
                <a:cubicBezTo>
                  <a:pt x="1355577" y="507165"/>
                  <a:pt x="1351804" y="503613"/>
                  <a:pt x="1346058" y="503613"/>
                </a:cubicBezTo>
                <a:close/>
                <a:moveTo>
                  <a:pt x="647476" y="503613"/>
                </a:moveTo>
                <a:cubicBezTo>
                  <a:pt x="638744" y="503613"/>
                  <a:pt x="626252" y="518602"/>
                  <a:pt x="626252" y="541266"/>
                </a:cubicBezTo>
                <a:cubicBezTo>
                  <a:pt x="644303" y="541266"/>
                  <a:pt x="656995" y="531617"/>
                  <a:pt x="656995" y="516429"/>
                </a:cubicBezTo>
                <a:cubicBezTo>
                  <a:pt x="656995" y="507165"/>
                  <a:pt x="653222" y="503613"/>
                  <a:pt x="647476" y="503613"/>
                </a:cubicBezTo>
                <a:close/>
                <a:moveTo>
                  <a:pt x="469789" y="503613"/>
                </a:moveTo>
                <a:cubicBezTo>
                  <a:pt x="461057" y="503613"/>
                  <a:pt x="448565" y="518602"/>
                  <a:pt x="448565" y="541266"/>
                </a:cubicBezTo>
                <a:cubicBezTo>
                  <a:pt x="466616" y="541266"/>
                  <a:pt x="479308" y="531617"/>
                  <a:pt x="479308" y="516429"/>
                </a:cubicBezTo>
                <a:cubicBezTo>
                  <a:pt x="479308" y="507165"/>
                  <a:pt x="475535" y="503613"/>
                  <a:pt x="469789" y="503613"/>
                </a:cubicBezTo>
                <a:close/>
                <a:moveTo>
                  <a:pt x="1108471" y="493368"/>
                </a:moveTo>
                <a:cubicBezTo>
                  <a:pt x="1112044" y="493368"/>
                  <a:pt x="1114817" y="493567"/>
                  <a:pt x="1117403" y="494548"/>
                </a:cubicBezTo>
                <a:lnTo>
                  <a:pt x="1108471" y="552505"/>
                </a:lnTo>
                <a:cubicBezTo>
                  <a:pt x="1107684" y="558416"/>
                  <a:pt x="1106884" y="568475"/>
                  <a:pt x="1106884" y="573604"/>
                </a:cubicBezTo>
                <a:cubicBezTo>
                  <a:pt x="1106884" y="580111"/>
                  <a:pt x="1109270" y="583067"/>
                  <a:pt x="1114817" y="584843"/>
                </a:cubicBezTo>
                <a:lnTo>
                  <a:pt x="1114817" y="588196"/>
                </a:lnTo>
                <a:cubicBezTo>
                  <a:pt x="1110657" y="589959"/>
                  <a:pt x="1105898" y="590953"/>
                  <a:pt x="1099939" y="590953"/>
                </a:cubicBezTo>
                <a:cubicBezTo>
                  <a:pt x="1093593" y="590953"/>
                  <a:pt x="1090420" y="587600"/>
                  <a:pt x="1090420" y="581887"/>
                </a:cubicBezTo>
                <a:cubicBezTo>
                  <a:pt x="1090420" y="576361"/>
                  <a:pt x="1092206" y="563744"/>
                  <a:pt x="1093206" y="555858"/>
                </a:cubicBezTo>
                <a:lnTo>
                  <a:pt x="1099552" y="515846"/>
                </a:lnTo>
                <a:lnTo>
                  <a:pt x="1100538" y="504210"/>
                </a:lnTo>
                <a:lnTo>
                  <a:pt x="1088646" y="500459"/>
                </a:lnTo>
                <a:lnTo>
                  <a:pt x="1088646" y="496721"/>
                </a:lnTo>
                <a:cubicBezTo>
                  <a:pt x="1094992" y="494349"/>
                  <a:pt x="1101338" y="493368"/>
                  <a:pt x="1108471" y="493368"/>
                </a:cubicBezTo>
                <a:close/>
                <a:moveTo>
                  <a:pt x="587914" y="493368"/>
                </a:moveTo>
                <a:cubicBezTo>
                  <a:pt x="591487" y="493368"/>
                  <a:pt x="594260" y="493567"/>
                  <a:pt x="596833" y="494548"/>
                </a:cubicBezTo>
                <a:lnTo>
                  <a:pt x="587914" y="552505"/>
                </a:lnTo>
                <a:cubicBezTo>
                  <a:pt x="587127" y="558416"/>
                  <a:pt x="586327" y="568475"/>
                  <a:pt x="586327" y="573604"/>
                </a:cubicBezTo>
                <a:cubicBezTo>
                  <a:pt x="586327" y="580111"/>
                  <a:pt x="588713" y="583067"/>
                  <a:pt x="594260" y="584843"/>
                </a:cubicBezTo>
                <a:lnTo>
                  <a:pt x="594260" y="588196"/>
                </a:lnTo>
                <a:cubicBezTo>
                  <a:pt x="590100" y="589959"/>
                  <a:pt x="585341" y="590953"/>
                  <a:pt x="579394" y="590953"/>
                </a:cubicBezTo>
                <a:cubicBezTo>
                  <a:pt x="573048" y="590953"/>
                  <a:pt x="569875" y="587600"/>
                  <a:pt x="569875" y="581887"/>
                </a:cubicBezTo>
                <a:cubicBezTo>
                  <a:pt x="569875" y="576361"/>
                  <a:pt x="571649" y="563744"/>
                  <a:pt x="572649" y="555858"/>
                </a:cubicBezTo>
                <a:lnTo>
                  <a:pt x="578995" y="515846"/>
                </a:lnTo>
                <a:lnTo>
                  <a:pt x="579981" y="504210"/>
                </a:lnTo>
                <a:lnTo>
                  <a:pt x="568089" y="500459"/>
                </a:lnTo>
                <a:lnTo>
                  <a:pt x="568089" y="496721"/>
                </a:lnTo>
                <a:cubicBezTo>
                  <a:pt x="574435" y="494349"/>
                  <a:pt x="580781" y="493368"/>
                  <a:pt x="587914" y="493368"/>
                </a:cubicBezTo>
                <a:close/>
                <a:moveTo>
                  <a:pt x="524230" y="493368"/>
                </a:moveTo>
                <a:cubicBezTo>
                  <a:pt x="526803" y="493368"/>
                  <a:pt x="529976" y="493765"/>
                  <a:pt x="532562" y="494746"/>
                </a:cubicBezTo>
                <a:lnTo>
                  <a:pt x="526603" y="523334"/>
                </a:lnTo>
                <a:lnTo>
                  <a:pt x="526803" y="523334"/>
                </a:lnTo>
                <a:lnTo>
                  <a:pt x="537321" y="505985"/>
                </a:lnTo>
                <a:cubicBezTo>
                  <a:pt x="542468" y="497503"/>
                  <a:pt x="547827" y="493567"/>
                  <a:pt x="553973" y="493567"/>
                </a:cubicBezTo>
                <a:cubicBezTo>
                  <a:pt x="558333" y="493567"/>
                  <a:pt x="560519" y="496324"/>
                  <a:pt x="560519" y="500856"/>
                </a:cubicBezTo>
                <a:cubicBezTo>
                  <a:pt x="560519" y="504011"/>
                  <a:pt x="559732" y="507947"/>
                  <a:pt x="558333" y="511102"/>
                </a:cubicBezTo>
                <a:cubicBezTo>
                  <a:pt x="556359" y="510518"/>
                  <a:pt x="554373" y="510319"/>
                  <a:pt x="552187" y="510319"/>
                </a:cubicBezTo>
                <a:cubicBezTo>
                  <a:pt x="539695" y="510319"/>
                  <a:pt x="527203" y="523917"/>
                  <a:pt x="525417" y="560391"/>
                </a:cubicBezTo>
                <a:lnTo>
                  <a:pt x="523830" y="589177"/>
                </a:lnTo>
                <a:lnTo>
                  <a:pt x="507378" y="589177"/>
                </a:lnTo>
                <a:lnTo>
                  <a:pt x="517084" y="504209"/>
                </a:lnTo>
                <a:lnTo>
                  <a:pt x="504992" y="500459"/>
                </a:lnTo>
                <a:lnTo>
                  <a:pt x="504992" y="496721"/>
                </a:lnTo>
                <a:cubicBezTo>
                  <a:pt x="511338" y="494349"/>
                  <a:pt x="517284" y="493368"/>
                  <a:pt x="524230" y="493368"/>
                </a:cubicBezTo>
                <a:close/>
                <a:moveTo>
                  <a:pt x="292077" y="493368"/>
                </a:moveTo>
                <a:cubicBezTo>
                  <a:pt x="295650" y="493368"/>
                  <a:pt x="298423" y="493567"/>
                  <a:pt x="300996" y="494548"/>
                </a:cubicBezTo>
                <a:lnTo>
                  <a:pt x="292077" y="552505"/>
                </a:lnTo>
                <a:cubicBezTo>
                  <a:pt x="291290" y="558416"/>
                  <a:pt x="290490" y="568475"/>
                  <a:pt x="290490" y="573604"/>
                </a:cubicBezTo>
                <a:cubicBezTo>
                  <a:pt x="290490" y="580111"/>
                  <a:pt x="292876" y="583067"/>
                  <a:pt x="298423" y="584843"/>
                </a:cubicBezTo>
                <a:lnTo>
                  <a:pt x="298423" y="588196"/>
                </a:lnTo>
                <a:cubicBezTo>
                  <a:pt x="294263" y="589959"/>
                  <a:pt x="289504" y="590953"/>
                  <a:pt x="283557" y="590953"/>
                </a:cubicBezTo>
                <a:cubicBezTo>
                  <a:pt x="277211" y="590953"/>
                  <a:pt x="274038" y="587600"/>
                  <a:pt x="274038" y="581887"/>
                </a:cubicBezTo>
                <a:cubicBezTo>
                  <a:pt x="274038" y="576361"/>
                  <a:pt x="275812" y="563744"/>
                  <a:pt x="276812" y="555858"/>
                </a:cubicBezTo>
                <a:lnTo>
                  <a:pt x="283158" y="515846"/>
                </a:lnTo>
                <a:lnTo>
                  <a:pt x="284144" y="504210"/>
                </a:lnTo>
                <a:lnTo>
                  <a:pt x="272252" y="500459"/>
                </a:lnTo>
                <a:lnTo>
                  <a:pt x="272252" y="496721"/>
                </a:lnTo>
                <a:cubicBezTo>
                  <a:pt x="278598" y="494349"/>
                  <a:pt x="284944" y="493368"/>
                  <a:pt x="292077" y="493368"/>
                </a:cubicBezTo>
                <a:close/>
                <a:moveTo>
                  <a:pt x="160267" y="493368"/>
                </a:moveTo>
                <a:cubicBezTo>
                  <a:pt x="163834" y="493368"/>
                  <a:pt x="166619" y="493567"/>
                  <a:pt x="169193" y="494548"/>
                </a:cubicBezTo>
                <a:lnTo>
                  <a:pt x="160267" y="552505"/>
                </a:lnTo>
                <a:cubicBezTo>
                  <a:pt x="159474" y="558416"/>
                  <a:pt x="158681" y="568475"/>
                  <a:pt x="158681" y="573604"/>
                </a:cubicBezTo>
                <a:cubicBezTo>
                  <a:pt x="158681" y="580111"/>
                  <a:pt x="161060" y="583067"/>
                  <a:pt x="166619" y="584843"/>
                </a:cubicBezTo>
                <a:lnTo>
                  <a:pt x="166619" y="588196"/>
                </a:lnTo>
                <a:cubicBezTo>
                  <a:pt x="162447" y="589959"/>
                  <a:pt x="157688" y="590953"/>
                  <a:pt x="151741" y="590953"/>
                </a:cubicBezTo>
                <a:cubicBezTo>
                  <a:pt x="145395" y="590953"/>
                  <a:pt x="142222" y="587600"/>
                  <a:pt x="142222" y="581887"/>
                </a:cubicBezTo>
                <a:cubicBezTo>
                  <a:pt x="142222" y="576361"/>
                  <a:pt x="144009" y="563744"/>
                  <a:pt x="144996" y="555858"/>
                </a:cubicBezTo>
                <a:lnTo>
                  <a:pt x="151342" y="515846"/>
                </a:lnTo>
                <a:lnTo>
                  <a:pt x="152335" y="504210"/>
                </a:lnTo>
                <a:lnTo>
                  <a:pt x="140436" y="500459"/>
                </a:lnTo>
                <a:lnTo>
                  <a:pt x="140436" y="496721"/>
                </a:lnTo>
                <a:cubicBezTo>
                  <a:pt x="146782" y="494349"/>
                  <a:pt x="153128" y="493368"/>
                  <a:pt x="160267" y="493368"/>
                </a:cubicBezTo>
                <a:close/>
                <a:moveTo>
                  <a:pt x="2074069" y="493169"/>
                </a:moveTo>
                <a:cubicBezTo>
                  <a:pt x="2080415" y="493169"/>
                  <a:pt x="2089535" y="494547"/>
                  <a:pt x="2096081" y="496323"/>
                </a:cubicBezTo>
                <a:lnTo>
                  <a:pt x="2089135" y="530822"/>
                </a:lnTo>
                <a:cubicBezTo>
                  <a:pt x="2086761" y="541080"/>
                  <a:pt x="2084775" y="559409"/>
                  <a:pt x="2084575" y="567879"/>
                </a:cubicBezTo>
                <a:cubicBezTo>
                  <a:pt x="2084575" y="580496"/>
                  <a:pt x="2087149" y="582868"/>
                  <a:pt x="2094094" y="583849"/>
                </a:cubicBezTo>
                <a:lnTo>
                  <a:pt x="2094094" y="587997"/>
                </a:lnTo>
                <a:cubicBezTo>
                  <a:pt x="2088935" y="589772"/>
                  <a:pt x="2082589" y="590952"/>
                  <a:pt x="2076443" y="590952"/>
                </a:cubicBezTo>
                <a:cubicBezTo>
                  <a:pt x="2073270" y="590952"/>
                  <a:pt x="2070697" y="590356"/>
                  <a:pt x="2068111" y="589574"/>
                </a:cubicBezTo>
                <a:lnTo>
                  <a:pt x="2072670" y="560192"/>
                </a:lnTo>
                <a:lnTo>
                  <a:pt x="2072483" y="560192"/>
                </a:lnTo>
                <a:cubicBezTo>
                  <a:pt x="2064750" y="579713"/>
                  <a:pt x="2052246" y="591933"/>
                  <a:pt x="2041740" y="591933"/>
                </a:cubicBezTo>
                <a:cubicBezTo>
                  <a:pt x="2032421" y="591933"/>
                  <a:pt x="2023689" y="579912"/>
                  <a:pt x="2023689" y="557236"/>
                </a:cubicBezTo>
                <a:cubicBezTo>
                  <a:pt x="2023689" y="516628"/>
                  <a:pt x="2047099" y="493169"/>
                  <a:pt x="2074069" y="493169"/>
                </a:cubicBezTo>
                <a:close/>
                <a:moveTo>
                  <a:pt x="1562382" y="493169"/>
                </a:moveTo>
                <a:cubicBezTo>
                  <a:pt x="1568728" y="493169"/>
                  <a:pt x="1577848" y="494547"/>
                  <a:pt x="1584394" y="496323"/>
                </a:cubicBezTo>
                <a:lnTo>
                  <a:pt x="1577448" y="530822"/>
                </a:lnTo>
                <a:cubicBezTo>
                  <a:pt x="1575074" y="541080"/>
                  <a:pt x="1573088" y="559409"/>
                  <a:pt x="1572888" y="567879"/>
                </a:cubicBezTo>
                <a:cubicBezTo>
                  <a:pt x="1572888" y="580496"/>
                  <a:pt x="1575462" y="582868"/>
                  <a:pt x="1582407" y="583849"/>
                </a:cubicBezTo>
                <a:lnTo>
                  <a:pt x="1582407" y="587997"/>
                </a:lnTo>
                <a:cubicBezTo>
                  <a:pt x="1577248" y="589772"/>
                  <a:pt x="1570902" y="590952"/>
                  <a:pt x="1564756" y="590952"/>
                </a:cubicBezTo>
                <a:cubicBezTo>
                  <a:pt x="1561583" y="590952"/>
                  <a:pt x="1559010" y="590356"/>
                  <a:pt x="1556424" y="589574"/>
                </a:cubicBezTo>
                <a:lnTo>
                  <a:pt x="1560996" y="560192"/>
                </a:lnTo>
                <a:lnTo>
                  <a:pt x="1560796" y="560192"/>
                </a:lnTo>
                <a:cubicBezTo>
                  <a:pt x="1553051" y="579713"/>
                  <a:pt x="1540559" y="591933"/>
                  <a:pt x="1530053" y="591933"/>
                </a:cubicBezTo>
                <a:cubicBezTo>
                  <a:pt x="1520734" y="591933"/>
                  <a:pt x="1512002" y="579912"/>
                  <a:pt x="1512002" y="557236"/>
                </a:cubicBezTo>
                <a:cubicBezTo>
                  <a:pt x="1512002" y="516628"/>
                  <a:pt x="1535412" y="493169"/>
                  <a:pt x="1562382" y="493169"/>
                </a:cubicBezTo>
                <a:close/>
                <a:moveTo>
                  <a:pt x="835444" y="493169"/>
                </a:moveTo>
                <a:cubicBezTo>
                  <a:pt x="841790" y="493169"/>
                  <a:pt x="850910" y="494547"/>
                  <a:pt x="857456" y="496323"/>
                </a:cubicBezTo>
                <a:lnTo>
                  <a:pt x="850510" y="530822"/>
                </a:lnTo>
                <a:cubicBezTo>
                  <a:pt x="848136" y="541080"/>
                  <a:pt x="846150" y="559409"/>
                  <a:pt x="845950" y="567879"/>
                </a:cubicBezTo>
                <a:cubicBezTo>
                  <a:pt x="845950" y="580496"/>
                  <a:pt x="848524" y="582868"/>
                  <a:pt x="855469" y="583849"/>
                </a:cubicBezTo>
                <a:lnTo>
                  <a:pt x="855469" y="587997"/>
                </a:lnTo>
                <a:cubicBezTo>
                  <a:pt x="850310" y="589772"/>
                  <a:pt x="843964" y="590952"/>
                  <a:pt x="837818" y="590952"/>
                </a:cubicBezTo>
                <a:cubicBezTo>
                  <a:pt x="834645" y="590952"/>
                  <a:pt x="832072" y="590356"/>
                  <a:pt x="829486" y="589574"/>
                </a:cubicBezTo>
                <a:lnTo>
                  <a:pt x="834058" y="560192"/>
                </a:lnTo>
                <a:lnTo>
                  <a:pt x="833858" y="560192"/>
                </a:lnTo>
                <a:cubicBezTo>
                  <a:pt x="826113" y="579713"/>
                  <a:pt x="813621" y="591933"/>
                  <a:pt x="803115" y="591933"/>
                </a:cubicBezTo>
                <a:cubicBezTo>
                  <a:pt x="793796" y="591933"/>
                  <a:pt x="785064" y="579912"/>
                  <a:pt x="785064" y="557236"/>
                </a:cubicBezTo>
                <a:cubicBezTo>
                  <a:pt x="785064" y="516628"/>
                  <a:pt x="808474" y="493169"/>
                  <a:pt x="835444" y="493169"/>
                </a:cubicBezTo>
                <a:close/>
                <a:moveTo>
                  <a:pt x="767825" y="493169"/>
                </a:moveTo>
                <a:cubicBezTo>
                  <a:pt x="774171" y="493169"/>
                  <a:pt x="778543" y="496522"/>
                  <a:pt x="778543" y="504991"/>
                </a:cubicBezTo>
                <a:cubicBezTo>
                  <a:pt x="778543" y="525308"/>
                  <a:pt x="759305" y="566898"/>
                  <a:pt x="740067" y="585240"/>
                </a:cubicBezTo>
                <a:cubicBezTo>
                  <a:pt x="736295" y="588580"/>
                  <a:pt x="733122" y="590754"/>
                  <a:pt x="729561" y="592529"/>
                </a:cubicBezTo>
                <a:lnTo>
                  <a:pt x="725589" y="592529"/>
                </a:lnTo>
                <a:lnTo>
                  <a:pt x="717457" y="503812"/>
                </a:lnTo>
                <a:lnTo>
                  <a:pt x="708937" y="500459"/>
                </a:lnTo>
                <a:lnTo>
                  <a:pt x="708937" y="496323"/>
                </a:lnTo>
                <a:cubicBezTo>
                  <a:pt x="715083" y="494150"/>
                  <a:pt x="719643" y="493368"/>
                  <a:pt x="725189" y="493368"/>
                </a:cubicBezTo>
                <a:cubicBezTo>
                  <a:pt x="727975" y="493368"/>
                  <a:pt x="730748" y="493765"/>
                  <a:pt x="733322" y="494547"/>
                </a:cubicBezTo>
                <a:lnTo>
                  <a:pt x="737694" y="575181"/>
                </a:lnTo>
                <a:lnTo>
                  <a:pt x="737881" y="575181"/>
                </a:lnTo>
                <a:cubicBezTo>
                  <a:pt x="752359" y="557435"/>
                  <a:pt x="762878" y="530424"/>
                  <a:pt x="762878" y="510120"/>
                </a:cubicBezTo>
                <a:cubicBezTo>
                  <a:pt x="762878" y="504793"/>
                  <a:pt x="760292" y="501638"/>
                  <a:pt x="755532" y="499279"/>
                </a:cubicBezTo>
                <a:lnTo>
                  <a:pt x="755532" y="496125"/>
                </a:lnTo>
                <a:cubicBezTo>
                  <a:pt x="758905" y="494349"/>
                  <a:pt x="762878" y="493169"/>
                  <a:pt x="767825" y="493169"/>
                </a:cubicBezTo>
                <a:close/>
                <a:moveTo>
                  <a:pt x="2508182" y="492970"/>
                </a:moveTo>
                <a:cubicBezTo>
                  <a:pt x="2516901" y="492970"/>
                  <a:pt x="2523847" y="499080"/>
                  <a:pt x="2523847" y="511101"/>
                </a:cubicBezTo>
                <a:cubicBezTo>
                  <a:pt x="2523847" y="517410"/>
                  <a:pt x="2522060" y="527469"/>
                  <a:pt x="2520874" y="535950"/>
                </a:cubicBezTo>
                <a:lnTo>
                  <a:pt x="2517301" y="557236"/>
                </a:lnTo>
                <a:cubicBezTo>
                  <a:pt x="2516714" y="561768"/>
                  <a:pt x="2515714" y="569468"/>
                  <a:pt x="2515714" y="573603"/>
                </a:cubicBezTo>
                <a:cubicBezTo>
                  <a:pt x="2515714" y="580111"/>
                  <a:pt x="2518887" y="582669"/>
                  <a:pt x="2525033" y="583849"/>
                </a:cubicBezTo>
                <a:lnTo>
                  <a:pt x="2525033" y="587202"/>
                </a:lnTo>
                <a:cubicBezTo>
                  <a:pt x="2520474" y="589573"/>
                  <a:pt x="2515315" y="590952"/>
                  <a:pt x="2509168" y="590952"/>
                </a:cubicBezTo>
                <a:cubicBezTo>
                  <a:pt x="2503022" y="590952"/>
                  <a:pt x="2499450" y="587599"/>
                  <a:pt x="2499450" y="581886"/>
                </a:cubicBezTo>
                <a:cubicBezTo>
                  <a:pt x="2499450" y="576956"/>
                  <a:pt x="2500849" y="567295"/>
                  <a:pt x="2501836" y="560986"/>
                </a:cubicBezTo>
                <a:lnTo>
                  <a:pt x="2505596" y="538310"/>
                </a:lnTo>
                <a:cubicBezTo>
                  <a:pt x="2506595" y="532200"/>
                  <a:pt x="2507582" y="523718"/>
                  <a:pt x="2507582" y="518403"/>
                </a:cubicBezTo>
                <a:cubicBezTo>
                  <a:pt x="2507582" y="509536"/>
                  <a:pt x="2503622" y="506568"/>
                  <a:pt x="2498863" y="506568"/>
                </a:cubicBezTo>
                <a:cubicBezTo>
                  <a:pt x="2487757" y="506568"/>
                  <a:pt x="2471892" y="527866"/>
                  <a:pt x="2471093" y="555857"/>
                </a:cubicBezTo>
                <a:lnTo>
                  <a:pt x="2469906" y="589176"/>
                </a:lnTo>
                <a:lnTo>
                  <a:pt x="2453054" y="589176"/>
                </a:lnTo>
                <a:lnTo>
                  <a:pt x="2462960" y="504209"/>
                </a:lnTo>
                <a:lnTo>
                  <a:pt x="2450868" y="500458"/>
                </a:lnTo>
                <a:lnTo>
                  <a:pt x="2450868" y="496720"/>
                </a:lnTo>
                <a:cubicBezTo>
                  <a:pt x="2457214" y="494348"/>
                  <a:pt x="2463160" y="493367"/>
                  <a:pt x="2470506" y="493367"/>
                </a:cubicBezTo>
                <a:cubicBezTo>
                  <a:pt x="2473079" y="493367"/>
                  <a:pt x="2475852" y="493765"/>
                  <a:pt x="2478638" y="494746"/>
                </a:cubicBezTo>
                <a:lnTo>
                  <a:pt x="2472292" y="524910"/>
                </a:lnTo>
                <a:lnTo>
                  <a:pt x="2472479" y="524910"/>
                </a:lnTo>
                <a:cubicBezTo>
                  <a:pt x="2481611" y="504792"/>
                  <a:pt x="2494690" y="492970"/>
                  <a:pt x="2508182" y="492970"/>
                </a:cubicBezTo>
                <a:close/>
                <a:moveTo>
                  <a:pt x="2314055" y="492970"/>
                </a:moveTo>
                <a:cubicBezTo>
                  <a:pt x="2322774" y="492970"/>
                  <a:pt x="2329720" y="499080"/>
                  <a:pt x="2329720" y="511101"/>
                </a:cubicBezTo>
                <a:cubicBezTo>
                  <a:pt x="2329720" y="517410"/>
                  <a:pt x="2327933" y="527469"/>
                  <a:pt x="2326747" y="535950"/>
                </a:cubicBezTo>
                <a:lnTo>
                  <a:pt x="2323174" y="557236"/>
                </a:lnTo>
                <a:cubicBezTo>
                  <a:pt x="2322587" y="561768"/>
                  <a:pt x="2321587" y="569468"/>
                  <a:pt x="2321587" y="573603"/>
                </a:cubicBezTo>
                <a:cubicBezTo>
                  <a:pt x="2321587" y="580111"/>
                  <a:pt x="2324760" y="582669"/>
                  <a:pt x="2330906" y="583849"/>
                </a:cubicBezTo>
                <a:lnTo>
                  <a:pt x="2330906" y="587202"/>
                </a:lnTo>
                <a:cubicBezTo>
                  <a:pt x="2326347" y="589573"/>
                  <a:pt x="2321188" y="590952"/>
                  <a:pt x="2315041" y="590952"/>
                </a:cubicBezTo>
                <a:cubicBezTo>
                  <a:pt x="2308895" y="590952"/>
                  <a:pt x="2305323" y="587599"/>
                  <a:pt x="2305323" y="581886"/>
                </a:cubicBezTo>
                <a:cubicBezTo>
                  <a:pt x="2305323" y="576956"/>
                  <a:pt x="2306722" y="567295"/>
                  <a:pt x="2307709" y="560986"/>
                </a:cubicBezTo>
                <a:lnTo>
                  <a:pt x="2311469" y="538310"/>
                </a:lnTo>
                <a:cubicBezTo>
                  <a:pt x="2312468" y="532200"/>
                  <a:pt x="2313455" y="523718"/>
                  <a:pt x="2313455" y="518403"/>
                </a:cubicBezTo>
                <a:cubicBezTo>
                  <a:pt x="2313455" y="509536"/>
                  <a:pt x="2309495" y="506568"/>
                  <a:pt x="2304736" y="506568"/>
                </a:cubicBezTo>
                <a:cubicBezTo>
                  <a:pt x="2293630" y="506568"/>
                  <a:pt x="2277765" y="527866"/>
                  <a:pt x="2276966" y="555857"/>
                </a:cubicBezTo>
                <a:lnTo>
                  <a:pt x="2275779" y="589176"/>
                </a:lnTo>
                <a:lnTo>
                  <a:pt x="2258927" y="589176"/>
                </a:lnTo>
                <a:lnTo>
                  <a:pt x="2268833" y="504209"/>
                </a:lnTo>
                <a:lnTo>
                  <a:pt x="2256741" y="500458"/>
                </a:lnTo>
                <a:lnTo>
                  <a:pt x="2256741" y="496720"/>
                </a:lnTo>
                <a:cubicBezTo>
                  <a:pt x="2263087" y="494348"/>
                  <a:pt x="2269033" y="493367"/>
                  <a:pt x="2276379" y="493367"/>
                </a:cubicBezTo>
                <a:cubicBezTo>
                  <a:pt x="2278952" y="493367"/>
                  <a:pt x="2281725" y="493765"/>
                  <a:pt x="2284511" y="494746"/>
                </a:cubicBezTo>
                <a:lnTo>
                  <a:pt x="2278165" y="524910"/>
                </a:lnTo>
                <a:lnTo>
                  <a:pt x="2278352" y="524910"/>
                </a:lnTo>
                <a:cubicBezTo>
                  <a:pt x="2287484" y="504792"/>
                  <a:pt x="2300563" y="492970"/>
                  <a:pt x="2314055" y="492970"/>
                </a:cubicBezTo>
                <a:close/>
                <a:moveTo>
                  <a:pt x="1654687" y="492970"/>
                </a:moveTo>
                <a:cubicBezTo>
                  <a:pt x="1663406" y="492970"/>
                  <a:pt x="1670352" y="499080"/>
                  <a:pt x="1670352" y="511101"/>
                </a:cubicBezTo>
                <a:cubicBezTo>
                  <a:pt x="1670352" y="517410"/>
                  <a:pt x="1668565" y="527469"/>
                  <a:pt x="1667379" y="535950"/>
                </a:cubicBezTo>
                <a:lnTo>
                  <a:pt x="1663806" y="557236"/>
                </a:lnTo>
                <a:cubicBezTo>
                  <a:pt x="1663206" y="561768"/>
                  <a:pt x="1662219" y="569468"/>
                  <a:pt x="1662219" y="573603"/>
                </a:cubicBezTo>
                <a:cubicBezTo>
                  <a:pt x="1662219" y="580111"/>
                  <a:pt x="1665392" y="582669"/>
                  <a:pt x="1671538" y="583849"/>
                </a:cubicBezTo>
                <a:lnTo>
                  <a:pt x="1671538" y="587202"/>
                </a:lnTo>
                <a:cubicBezTo>
                  <a:pt x="1666979" y="589573"/>
                  <a:pt x="1661820" y="590952"/>
                  <a:pt x="1655673" y="590952"/>
                </a:cubicBezTo>
                <a:cubicBezTo>
                  <a:pt x="1649527" y="590952"/>
                  <a:pt x="1645955" y="587599"/>
                  <a:pt x="1645955" y="581886"/>
                </a:cubicBezTo>
                <a:cubicBezTo>
                  <a:pt x="1645955" y="576956"/>
                  <a:pt x="1647341" y="567295"/>
                  <a:pt x="1648341" y="560986"/>
                </a:cubicBezTo>
                <a:lnTo>
                  <a:pt x="1652113" y="538310"/>
                </a:lnTo>
                <a:cubicBezTo>
                  <a:pt x="1653100" y="532200"/>
                  <a:pt x="1654087" y="523718"/>
                  <a:pt x="1654087" y="518403"/>
                </a:cubicBezTo>
                <a:cubicBezTo>
                  <a:pt x="1654087" y="509536"/>
                  <a:pt x="1650127" y="506568"/>
                  <a:pt x="1645368" y="506568"/>
                </a:cubicBezTo>
                <a:cubicBezTo>
                  <a:pt x="1634262" y="506568"/>
                  <a:pt x="1618397" y="527866"/>
                  <a:pt x="1617598" y="555857"/>
                </a:cubicBezTo>
                <a:lnTo>
                  <a:pt x="1616411" y="589176"/>
                </a:lnTo>
                <a:lnTo>
                  <a:pt x="1599559" y="589176"/>
                </a:lnTo>
                <a:lnTo>
                  <a:pt x="1609465" y="504209"/>
                </a:lnTo>
                <a:lnTo>
                  <a:pt x="1597373" y="500458"/>
                </a:lnTo>
                <a:lnTo>
                  <a:pt x="1597373" y="496720"/>
                </a:lnTo>
                <a:cubicBezTo>
                  <a:pt x="1603719" y="494348"/>
                  <a:pt x="1609665" y="493367"/>
                  <a:pt x="1617011" y="493367"/>
                </a:cubicBezTo>
                <a:cubicBezTo>
                  <a:pt x="1619584" y="493367"/>
                  <a:pt x="1622357" y="493765"/>
                  <a:pt x="1625130" y="494746"/>
                </a:cubicBezTo>
                <a:lnTo>
                  <a:pt x="1618784" y="524910"/>
                </a:lnTo>
                <a:lnTo>
                  <a:pt x="1618984" y="524910"/>
                </a:lnTo>
                <a:cubicBezTo>
                  <a:pt x="1628116" y="504792"/>
                  <a:pt x="1641195" y="492970"/>
                  <a:pt x="1654687" y="492970"/>
                </a:cubicBezTo>
                <a:close/>
                <a:moveTo>
                  <a:pt x="1438674" y="492970"/>
                </a:moveTo>
                <a:cubicBezTo>
                  <a:pt x="1447393" y="492970"/>
                  <a:pt x="1454339" y="499080"/>
                  <a:pt x="1454339" y="511101"/>
                </a:cubicBezTo>
                <a:cubicBezTo>
                  <a:pt x="1454339" y="517410"/>
                  <a:pt x="1452552" y="527469"/>
                  <a:pt x="1451366" y="535950"/>
                </a:cubicBezTo>
                <a:lnTo>
                  <a:pt x="1447793" y="557236"/>
                </a:lnTo>
                <a:cubicBezTo>
                  <a:pt x="1447193" y="561768"/>
                  <a:pt x="1446206" y="569468"/>
                  <a:pt x="1446206" y="573603"/>
                </a:cubicBezTo>
                <a:cubicBezTo>
                  <a:pt x="1446206" y="580111"/>
                  <a:pt x="1449379" y="582669"/>
                  <a:pt x="1455525" y="583849"/>
                </a:cubicBezTo>
                <a:lnTo>
                  <a:pt x="1455525" y="587202"/>
                </a:lnTo>
                <a:cubicBezTo>
                  <a:pt x="1450966" y="589573"/>
                  <a:pt x="1445807" y="590952"/>
                  <a:pt x="1439660" y="590952"/>
                </a:cubicBezTo>
                <a:cubicBezTo>
                  <a:pt x="1433514" y="590952"/>
                  <a:pt x="1429942" y="587599"/>
                  <a:pt x="1429942" y="581886"/>
                </a:cubicBezTo>
                <a:cubicBezTo>
                  <a:pt x="1429942" y="576956"/>
                  <a:pt x="1431328" y="567295"/>
                  <a:pt x="1432328" y="560986"/>
                </a:cubicBezTo>
                <a:lnTo>
                  <a:pt x="1436100" y="538310"/>
                </a:lnTo>
                <a:cubicBezTo>
                  <a:pt x="1437087" y="532200"/>
                  <a:pt x="1438074" y="523718"/>
                  <a:pt x="1438074" y="518403"/>
                </a:cubicBezTo>
                <a:cubicBezTo>
                  <a:pt x="1438074" y="509536"/>
                  <a:pt x="1434114" y="506568"/>
                  <a:pt x="1429355" y="506568"/>
                </a:cubicBezTo>
                <a:cubicBezTo>
                  <a:pt x="1418249" y="506568"/>
                  <a:pt x="1402384" y="527866"/>
                  <a:pt x="1401585" y="555857"/>
                </a:cubicBezTo>
                <a:lnTo>
                  <a:pt x="1400398" y="589176"/>
                </a:lnTo>
                <a:lnTo>
                  <a:pt x="1383546" y="589176"/>
                </a:lnTo>
                <a:lnTo>
                  <a:pt x="1393452" y="504209"/>
                </a:lnTo>
                <a:lnTo>
                  <a:pt x="1381360" y="500458"/>
                </a:lnTo>
                <a:lnTo>
                  <a:pt x="1381360" y="496720"/>
                </a:lnTo>
                <a:cubicBezTo>
                  <a:pt x="1387706" y="494348"/>
                  <a:pt x="1393652" y="493367"/>
                  <a:pt x="1400998" y="493367"/>
                </a:cubicBezTo>
                <a:cubicBezTo>
                  <a:pt x="1403571" y="493367"/>
                  <a:pt x="1406344" y="493765"/>
                  <a:pt x="1409117" y="494746"/>
                </a:cubicBezTo>
                <a:lnTo>
                  <a:pt x="1402771" y="524910"/>
                </a:lnTo>
                <a:lnTo>
                  <a:pt x="1402971" y="524910"/>
                </a:lnTo>
                <a:cubicBezTo>
                  <a:pt x="1412103" y="504792"/>
                  <a:pt x="1425182" y="492970"/>
                  <a:pt x="1438674" y="492970"/>
                </a:cubicBezTo>
                <a:close/>
                <a:moveTo>
                  <a:pt x="1277002" y="492970"/>
                </a:moveTo>
                <a:cubicBezTo>
                  <a:pt x="1285721" y="492970"/>
                  <a:pt x="1292667" y="499080"/>
                  <a:pt x="1292667" y="511101"/>
                </a:cubicBezTo>
                <a:cubicBezTo>
                  <a:pt x="1292667" y="517410"/>
                  <a:pt x="1290880" y="527469"/>
                  <a:pt x="1289694" y="535950"/>
                </a:cubicBezTo>
                <a:lnTo>
                  <a:pt x="1286121" y="557236"/>
                </a:lnTo>
                <a:cubicBezTo>
                  <a:pt x="1285521" y="561768"/>
                  <a:pt x="1284534" y="569468"/>
                  <a:pt x="1284534" y="573603"/>
                </a:cubicBezTo>
                <a:cubicBezTo>
                  <a:pt x="1284534" y="580111"/>
                  <a:pt x="1287707" y="582669"/>
                  <a:pt x="1293853" y="583849"/>
                </a:cubicBezTo>
                <a:lnTo>
                  <a:pt x="1293853" y="587202"/>
                </a:lnTo>
                <a:cubicBezTo>
                  <a:pt x="1289294" y="589573"/>
                  <a:pt x="1284135" y="590952"/>
                  <a:pt x="1277988" y="590952"/>
                </a:cubicBezTo>
                <a:cubicBezTo>
                  <a:pt x="1271842" y="590952"/>
                  <a:pt x="1268270" y="587599"/>
                  <a:pt x="1268270" y="581886"/>
                </a:cubicBezTo>
                <a:cubicBezTo>
                  <a:pt x="1268270" y="576956"/>
                  <a:pt x="1269656" y="567295"/>
                  <a:pt x="1270656" y="560986"/>
                </a:cubicBezTo>
                <a:lnTo>
                  <a:pt x="1274428" y="538310"/>
                </a:lnTo>
                <a:cubicBezTo>
                  <a:pt x="1275415" y="532200"/>
                  <a:pt x="1276402" y="523718"/>
                  <a:pt x="1276402" y="518403"/>
                </a:cubicBezTo>
                <a:cubicBezTo>
                  <a:pt x="1276402" y="509536"/>
                  <a:pt x="1272442" y="506568"/>
                  <a:pt x="1267683" y="506568"/>
                </a:cubicBezTo>
                <a:cubicBezTo>
                  <a:pt x="1256577" y="506568"/>
                  <a:pt x="1240712" y="527866"/>
                  <a:pt x="1239913" y="555857"/>
                </a:cubicBezTo>
                <a:lnTo>
                  <a:pt x="1238726" y="589176"/>
                </a:lnTo>
                <a:lnTo>
                  <a:pt x="1221874" y="589176"/>
                </a:lnTo>
                <a:lnTo>
                  <a:pt x="1231780" y="504209"/>
                </a:lnTo>
                <a:lnTo>
                  <a:pt x="1219688" y="500458"/>
                </a:lnTo>
                <a:lnTo>
                  <a:pt x="1219688" y="496720"/>
                </a:lnTo>
                <a:cubicBezTo>
                  <a:pt x="1226034" y="494348"/>
                  <a:pt x="1231980" y="493367"/>
                  <a:pt x="1239326" y="493367"/>
                </a:cubicBezTo>
                <a:cubicBezTo>
                  <a:pt x="1241899" y="493367"/>
                  <a:pt x="1244672" y="493765"/>
                  <a:pt x="1247445" y="494746"/>
                </a:cubicBezTo>
                <a:lnTo>
                  <a:pt x="1241099" y="524910"/>
                </a:lnTo>
                <a:lnTo>
                  <a:pt x="1241299" y="524910"/>
                </a:lnTo>
                <a:cubicBezTo>
                  <a:pt x="1250431" y="504792"/>
                  <a:pt x="1263510" y="492970"/>
                  <a:pt x="1277002" y="492970"/>
                </a:cubicBezTo>
                <a:close/>
                <a:moveTo>
                  <a:pt x="1188383" y="492970"/>
                </a:moveTo>
                <a:cubicBezTo>
                  <a:pt x="1197102" y="492970"/>
                  <a:pt x="1204048" y="499080"/>
                  <a:pt x="1204048" y="511101"/>
                </a:cubicBezTo>
                <a:cubicBezTo>
                  <a:pt x="1204048" y="517410"/>
                  <a:pt x="1202261" y="527469"/>
                  <a:pt x="1201075" y="535950"/>
                </a:cubicBezTo>
                <a:lnTo>
                  <a:pt x="1197502" y="557236"/>
                </a:lnTo>
                <a:cubicBezTo>
                  <a:pt x="1196902" y="561768"/>
                  <a:pt x="1195915" y="569468"/>
                  <a:pt x="1195915" y="573603"/>
                </a:cubicBezTo>
                <a:cubicBezTo>
                  <a:pt x="1195915" y="580111"/>
                  <a:pt x="1199088" y="582669"/>
                  <a:pt x="1205234" y="583849"/>
                </a:cubicBezTo>
                <a:lnTo>
                  <a:pt x="1205234" y="587202"/>
                </a:lnTo>
                <a:cubicBezTo>
                  <a:pt x="1200675" y="589573"/>
                  <a:pt x="1195516" y="590952"/>
                  <a:pt x="1189369" y="590952"/>
                </a:cubicBezTo>
                <a:cubicBezTo>
                  <a:pt x="1183223" y="590952"/>
                  <a:pt x="1179651" y="587599"/>
                  <a:pt x="1179651" y="581886"/>
                </a:cubicBezTo>
                <a:cubicBezTo>
                  <a:pt x="1179651" y="576956"/>
                  <a:pt x="1181037" y="567295"/>
                  <a:pt x="1182037" y="560986"/>
                </a:cubicBezTo>
                <a:lnTo>
                  <a:pt x="1185809" y="538310"/>
                </a:lnTo>
                <a:cubicBezTo>
                  <a:pt x="1186796" y="532200"/>
                  <a:pt x="1187783" y="523718"/>
                  <a:pt x="1187783" y="518403"/>
                </a:cubicBezTo>
                <a:cubicBezTo>
                  <a:pt x="1187783" y="509536"/>
                  <a:pt x="1183823" y="506568"/>
                  <a:pt x="1179064" y="506568"/>
                </a:cubicBezTo>
                <a:cubicBezTo>
                  <a:pt x="1167958" y="506568"/>
                  <a:pt x="1152093" y="527866"/>
                  <a:pt x="1151294" y="555857"/>
                </a:cubicBezTo>
                <a:lnTo>
                  <a:pt x="1150107" y="589176"/>
                </a:lnTo>
                <a:lnTo>
                  <a:pt x="1133255" y="589176"/>
                </a:lnTo>
                <a:lnTo>
                  <a:pt x="1143161" y="504209"/>
                </a:lnTo>
                <a:lnTo>
                  <a:pt x="1131069" y="500458"/>
                </a:lnTo>
                <a:lnTo>
                  <a:pt x="1131069" y="496720"/>
                </a:lnTo>
                <a:cubicBezTo>
                  <a:pt x="1137415" y="494348"/>
                  <a:pt x="1143361" y="493367"/>
                  <a:pt x="1150707" y="493367"/>
                </a:cubicBezTo>
                <a:cubicBezTo>
                  <a:pt x="1153280" y="493367"/>
                  <a:pt x="1156053" y="493765"/>
                  <a:pt x="1158826" y="494746"/>
                </a:cubicBezTo>
                <a:lnTo>
                  <a:pt x="1152480" y="524910"/>
                </a:lnTo>
                <a:lnTo>
                  <a:pt x="1152680" y="524910"/>
                </a:lnTo>
                <a:cubicBezTo>
                  <a:pt x="1161812" y="504792"/>
                  <a:pt x="1174891" y="492970"/>
                  <a:pt x="1188383" y="492970"/>
                </a:cubicBezTo>
                <a:close/>
                <a:moveTo>
                  <a:pt x="927748" y="492970"/>
                </a:moveTo>
                <a:cubicBezTo>
                  <a:pt x="936467" y="492970"/>
                  <a:pt x="943413" y="499080"/>
                  <a:pt x="943413" y="511101"/>
                </a:cubicBezTo>
                <a:cubicBezTo>
                  <a:pt x="943413" y="517410"/>
                  <a:pt x="941626" y="527469"/>
                  <a:pt x="940440" y="535950"/>
                </a:cubicBezTo>
                <a:lnTo>
                  <a:pt x="936867" y="557236"/>
                </a:lnTo>
                <a:cubicBezTo>
                  <a:pt x="936267" y="561768"/>
                  <a:pt x="935280" y="569468"/>
                  <a:pt x="935280" y="573603"/>
                </a:cubicBezTo>
                <a:cubicBezTo>
                  <a:pt x="935280" y="580111"/>
                  <a:pt x="938453" y="582669"/>
                  <a:pt x="944599" y="583849"/>
                </a:cubicBezTo>
                <a:lnTo>
                  <a:pt x="944599" y="587202"/>
                </a:lnTo>
                <a:cubicBezTo>
                  <a:pt x="940040" y="589573"/>
                  <a:pt x="934881" y="590952"/>
                  <a:pt x="928734" y="590952"/>
                </a:cubicBezTo>
                <a:cubicBezTo>
                  <a:pt x="922588" y="590952"/>
                  <a:pt x="919016" y="587599"/>
                  <a:pt x="919016" y="581886"/>
                </a:cubicBezTo>
                <a:cubicBezTo>
                  <a:pt x="919016" y="576956"/>
                  <a:pt x="920402" y="567295"/>
                  <a:pt x="921402" y="560986"/>
                </a:cubicBezTo>
                <a:lnTo>
                  <a:pt x="925174" y="538310"/>
                </a:lnTo>
                <a:cubicBezTo>
                  <a:pt x="926161" y="532200"/>
                  <a:pt x="927148" y="523718"/>
                  <a:pt x="927148" y="518403"/>
                </a:cubicBezTo>
                <a:cubicBezTo>
                  <a:pt x="927148" y="509536"/>
                  <a:pt x="923188" y="506568"/>
                  <a:pt x="918429" y="506568"/>
                </a:cubicBezTo>
                <a:cubicBezTo>
                  <a:pt x="907323" y="506568"/>
                  <a:pt x="891458" y="527866"/>
                  <a:pt x="890659" y="555857"/>
                </a:cubicBezTo>
                <a:lnTo>
                  <a:pt x="889472" y="589176"/>
                </a:lnTo>
                <a:lnTo>
                  <a:pt x="872620" y="589176"/>
                </a:lnTo>
                <a:lnTo>
                  <a:pt x="882526" y="504209"/>
                </a:lnTo>
                <a:lnTo>
                  <a:pt x="870434" y="500458"/>
                </a:lnTo>
                <a:lnTo>
                  <a:pt x="870434" y="496720"/>
                </a:lnTo>
                <a:cubicBezTo>
                  <a:pt x="876780" y="494348"/>
                  <a:pt x="882726" y="493367"/>
                  <a:pt x="890072" y="493367"/>
                </a:cubicBezTo>
                <a:cubicBezTo>
                  <a:pt x="892645" y="493367"/>
                  <a:pt x="895418" y="493765"/>
                  <a:pt x="898191" y="494746"/>
                </a:cubicBezTo>
                <a:lnTo>
                  <a:pt x="891845" y="524910"/>
                </a:lnTo>
                <a:lnTo>
                  <a:pt x="892045" y="524910"/>
                </a:lnTo>
                <a:cubicBezTo>
                  <a:pt x="901177" y="504792"/>
                  <a:pt x="914256" y="492970"/>
                  <a:pt x="927748" y="492970"/>
                </a:cubicBezTo>
                <a:close/>
                <a:moveTo>
                  <a:pt x="240173" y="492970"/>
                </a:moveTo>
                <a:cubicBezTo>
                  <a:pt x="248892" y="492970"/>
                  <a:pt x="255838" y="499080"/>
                  <a:pt x="255838" y="511101"/>
                </a:cubicBezTo>
                <a:cubicBezTo>
                  <a:pt x="255838" y="517410"/>
                  <a:pt x="254051" y="527469"/>
                  <a:pt x="252865" y="535950"/>
                </a:cubicBezTo>
                <a:lnTo>
                  <a:pt x="249292" y="557236"/>
                </a:lnTo>
                <a:cubicBezTo>
                  <a:pt x="248705" y="561768"/>
                  <a:pt x="247705" y="569468"/>
                  <a:pt x="247705" y="573603"/>
                </a:cubicBezTo>
                <a:cubicBezTo>
                  <a:pt x="247705" y="580111"/>
                  <a:pt x="250878" y="582669"/>
                  <a:pt x="257024" y="583849"/>
                </a:cubicBezTo>
                <a:lnTo>
                  <a:pt x="257024" y="587202"/>
                </a:lnTo>
                <a:cubicBezTo>
                  <a:pt x="252465" y="589573"/>
                  <a:pt x="247306" y="590952"/>
                  <a:pt x="241159" y="590952"/>
                </a:cubicBezTo>
                <a:cubicBezTo>
                  <a:pt x="235013" y="590952"/>
                  <a:pt x="231441" y="587599"/>
                  <a:pt x="231441" y="581886"/>
                </a:cubicBezTo>
                <a:cubicBezTo>
                  <a:pt x="231441" y="576956"/>
                  <a:pt x="232840" y="567295"/>
                  <a:pt x="233827" y="560986"/>
                </a:cubicBezTo>
                <a:lnTo>
                  <a:pt x="237587" y="538310"/>
                </a:lnTo>
                <a:cubicBezTo>
                  <a:pt x="238586" y="532200"/>
                  <a:pt x="239573" y="523718"/>
                  <a:pt x="239573" y="518403"/>
                </a:cubicBezTo>
                <a:cubicBezTo>
                  <a:pt x="239573" y="509536"/>
                  <a:pt x="235613" y="506568"/>
                  <a:pt x="230854" y="506568"/>
                </a:cubicBezTo>
                <a:cubicBezTo>
                  <a:pt x="219748" y="506568"/>
                  <a:pt x="203883" y="527866"/>
                  <a:pt x="203084" y="555857"/>
                </a:cubicBezTo>
                <a:lnTo>
                  <a:pt x="201897" y="589176"/>
                </a:lnTo>
                <a:lnTo>
                  <a:pt x="185045" y="589176"/>
                </a:lnTo>
                <a:lnTo>
                  <a:pt x="194951" y="504209"/>
                </a:lnTo>
                <a:lnTo>
                  <a:pt x="182859" y="500458"/>
                </a:lnTo>
                <a:lnTo>
                  <a:pt x="182859" y="496720"/>
                </a:lnTo>
                <a:cubicBezTo>
                  <a:pt x="189205" y="494348"/>
                  <a:pt x="195151" y="493367"/>
                  <a:pt x="202497" y="493367"/>
                </a:cubicBezTo>
                <a:cubicBezTo>
                  <a:pt x="205070" y="493367"/>
                  <a:pt x="207843" y="493765"/>
                  <a:pt x="210629" y="494746"/>
                </a:cubicBezTo>
                <a:lnTo>
                  <a:pt x="204283" y="524910"/>
                </a:lnTo>
                <a:lnTo>
                  <a:pt x="204470" y="524910"/>
                </a:lnTo>
                <a:cubicBezTo>
                  <a:pt x="213602" y="504792"/>
                  <a:pt x="226681" y="492970"/>
                  <a:pt x="240173" y="492970"/>
                </a:cubicBezTo>
                <a:close/>
                <a:moveTo>
                  <a:pt x="1805403" y="492772"/>
                </a:moveTo>
                <a:cubicBezTo>
                  <a:pt x="1819881" y="492772"/>
                  <a:pt x="1827026" y="497106"/>
                  <a:pt x="1827026" y="503415"/>
                </a:cubicBezTo>
                <a:cubicBezTo>
                  <a:pt x="1827026" y="506966"/>
                  <a:pt x="1825627" y="511102"/>
                  <a:pt x="1823454" y="513672"/>
                </a:cubicBezTo>
                <a:cubicBezTo>
                  <a:pt x="1817707" y="507761"/>
                  <a:pt x="1809375" y="504011"/>
                  <a:pt x="1801842" y="504011"/>
                </a:cubicBezTo>
                <a:cubicBezTo>
                  <a:pt x="1793110" y="504011"/>
                  <a:pt x="1788551" y="508742"/>
                  <a:pt x="1788551" y="515051"/>
                </a:cubicBezTo>
                <a:cubicBezTo>
                  <a:pt x="1788551" y="520763"/>
                  <a:pt x="1790924" y="524116"/>
                  <a:pt x="1800843" y="532995"/>
                </a:cubicBezTo>
                <a:lnTo>
                  <a:pt x="1808376" y="539689"/>
                </a:lnTo>
                <a:cubicBezTo>
                  <a:pt x="1817895" y="548171"/>
                  <a:pt x="1821068" y="553883"/>
                  <a:pt x="1821068" y="562564"/>
                </a:cubicBezTo>
                <a:cubicBezTo>
                  <a:pt x="1821068" y="578137"/>
                  <a:pt x="1805203" y="591735"/>
                  <a:pt x="1784379" y="591735"/>
                </a:cubicBezTo>
                <a:cubicBezTo>
                  <a:pt x="1771886" y="591735"/>
                  <a:pt x="1766340" y="587798"/>
                  <a:pt x="1766340" y="580496"/>
                </a:cubicBezTo>
                <a:cubicBezTo>
                  <a:pt x="1766340" y="576957"/>
                  <a:pt x="1767527" y="574585"/>
                  <a:pt x="1769313" y="572226"/>
                </a:cubicBezTo>
                <a:cubicBezTo>
                  <a:pt x="1774860" y="577541"/>
                  <a:pt x="1781405" y="580496"/>
                  <a:pt x="1788751" y="580496"/>
                </a:cubicBezTo>
                <a:cubicBezTo>
                  <a:pt x="1798070" y="580496"/>
                  <a:pt x="1805603" y="575181"/>
                  <a:pt x="1805603" y="566898"/>
                </a:cubicBezTo>
                <a:cubicBezTo>
                  <a:pt x="1805603" y="560391"/>
                  <a:pt x="1803029" y="556057"/>
                  <a:pt x="1793310" y="547389"/>
                </a:cubicBezTo>
                <a:lnTo>
                  <a:pt x="1786365" y="541080"/>
                </a:lnTo>
                <a:cubicBezTo>
                  <a:pt x="1777246" y="532797"/>
                  <a:pt x="1774672" y="527469"/>
                  <a:pt x="1774672" y="518801"/>
                </a:cubicBezTo>
                <a:cubicBezTo>
                  <a:pt x="1774672" y="505787"/>
                  <a:pt x="1787164" y="492772"/>
                  <a:pt x="1805403" y="492772"/>
                </a:cubicBezTo>
                <a:close/>
                <a:moveTo>
                  <a:pt x="348604" y="492772"/>
                </a:moveTo>
                <a:cubicBezTo>
                  <a:pt x="363082" y="492772"/>
                  <a:pt x="370227" y="497106"/>
                  <a:pt x="370227" y="503415"/>
                </a:cubicBezTo>
                <a:cubicBezTo>
                  <a:pt x="370227" y="506966"/>
                  <a:pt x="368828" y="511102"/>
                  <a:pt x="366655" y="513672"/>
                </a:cubicBezTo>
                <a:cubicBezTo>
                  <a:pt x="360908" y="507761"/>
                  <a:pt x="352576" y="504011"/>
                  <a:pt x="345043" y="504011"/>
                </a:cubicBezTo>
                <a:cubicBezTo>
                  <a:pt x="336311" y="504011"/>
                  <a:pt x="331752" y="508742"/>
                  <a:pt x="331752" y="515051"/>
                </a:cubicBezTo>
                <a:cubicBezTo>
                  <a:pt x="331752" y="520763"/>
                  <a:pt x="334125" y="524116"/>
                  <a:pt x="344044" y="532995"/>
                </a:cubicBezTo>
                <a:lnTo>
                  <a:pt x="351577" y="539689"/>
                </a:lnTo>
                <a:cubicBezTo>
                  <a:pt x="361096" y="548171"/>
                  <a:pt x="364269" y="553883"/>
                  <a:pt x="364269" y="562564"/>
                </a:cubicBezTo>
                <a:cubicBezTo>
                  <a:pt x="364269" y="578137"/>
                  <a:pt x="348404" y="591735"/>
                  <a:pt x="327580" y="591735"/>
                </a:cubicBezTo>
                <a:cubicBezTo>
                  <a:pt x="315087" y="591735"/>
                  <a:pt x="309541" y="587798"/>
                  <a:pt x="309541" y="580496"/>
                </a:cubicBezTo>
                <a:cubicBezTo>
                  <a:pt x="309541" y="576957"/>
                  <a:pt x="310728" y="574585"/>
                  <a:pt x="312514" y="572226"/>
                </a:cubicBezTo>
                <a:cubicBezTo>
                  <a:pt x="318061" y="577541"/>
                  <a:pt x="324606" y="580496"/>
                  <a:pt x="331952" y="580496"/>
                </a:cubicBezTo>
                <a:cubicBezTo>
                  <a:pt x="341271" y="580496"/>
                  <a:pt x="348804" y="575181"/>
                  <a:pt x="348804" y="566898"/>
                </a:cubicBezTo>
                <a:cubicBezTo>
                  <a:pt x="348804" y="560391"/>
                  <a:pt x="346230" y="556057"/>
                  <a:pt x="336511" y="547389"/>
                </a:cubicBezTo>
                <a:lnTo>
                  <a:pt x="329566" y="541080"/>
                </a:lnTo>
                <a:cubicBezTo>
                  <a:pt x="320447" y="532797"/>
                  <a:pt x="317873" y="527469"/>
                  <a:pt x="317873" y="518801"/>
                </a:cubicBezTo>
                <a:cubicBezTo>
                  <a:pt x="317873" y="505787"/>
                  <a:pt x="330365" y="492772"/>
                  <a:pt x="348604" y="492772"/>
                </a:cubicBezTo>
                <a:close/>
                <a:moveTo>
                  <a:pt x="2419726" y="492573"/>
                </a:moveTo>
                <a:cubicBezTo>
                  <a:pt x="2433404" y="492573"/>
                  <a:pt x="2440950" y="499478"/>
                  <a:pt x="2440950" y="512877"/>
                </a:cubicBezTo>
                <a:cubicBezTo>
                  <a:pt x="2440950" y="536149"/>
                  <a:pt x="2417152" y="550344"/>
                  <a:pt x="2393542" y="550344"/>
                </a:cubicBezTo>
                <a:cubicBezTo>
                  <a:pt x="2393542" y="574187"/>
                  <a:pt x="2399888" y="579912"/>
                  <a:pt x="2411393" y="579912"/>
                </a:cubicBezTo>
                <a:cubicBezTo>
                  <a:pt x="2418539" y="579912"/>
                  <a:pt x="2428845" y="575777"/>
                  <a:pt x="2433017" y="570052"/>
                </a:cubicBezTo>
                <a:cubicBezTo>
                  <a:pt x="2433804" y="570847"/>
                  <a:pt x="2434991" y="572623"/>
                  <a:pt x="2434991" y="574783"/>
                </a:cubicBezTo>
                <a:cubicBezTo>
                  <a:pt x="2434991" y="584246"/>
                  <a:pt x="2422299" y="592132"/>
                  <a:pt x="2406234" y="592132"/>
                </a:cubicBezTo>
                <a:cubicBezTo>
                  <a:pt x="2389582" y="592132"/>
                  <a:pt x="2378077" y="581291"/>
                  <a:pt x="2378077" y="557832"/>
                </a:cubicBezTo>
                <a:cubicBezTo>
                  <a:pt x="2378077" y="513473"/>
                  <a:pt x="2400688" y="492573"/>
                  <a:pt x="2419726" y="492573"/>
                </a:cubicBezTo>
                <a:close/>
                <a:moveTo>
                  <a:pt x="2225599" y="492573"/>
                </a:moveTo>
                <a:cubicBezTo>
                  <a:pt x="2239277" y="492573"/>
                  <a:pt x="2246823" y="499478"/>
                  <a:pt x="2246823" y="512877"/>
                </a:cubicBezTo>
                <a:cubicBezTo>
                  <a:pt x="2246823" y="536149"/>
                  <a:pt x="2223025" y="550344"/>
                  <a:pt x="2199415" y="550344"/>
                </a:cubicBezTo>
                <a:cubicBezTo>
                  <a:pt x="2199415" y="574187"/>
                  <a:pt x="2205761" y="579912"/>
                  <a:pt x="2217266" y="579912"/>
                </a:cubicBezTo>
                <a:cubicBezTo>
                  <a:pt x="2224412" y="579912"/>
                  <a:pt x="2234718" y="575777"/>
                  <a:pt x="2238890" y="570052"/>
                </a:cubicBezTo>
                <a:cubicBezTo>
                  <a:pt x="2239677" y="570847"/>
                  <a:pt x="2240864" y="572623"/>
                  <a:pt x="2240864" y="574783"/>
                </a:cubicBezTo>
                <a:cubicBezTo>
                  <a:pt x="2240864" y="584246"/>
                  <a:pt x="2228172" y="592132"/>
                  <a:pt x="2212107" y="592132"/>
                </a:cubicBezTo>
                <a:cubicBezTo>
                  <a:pt x="2195455" y="592132"/>
                  <a:pt x="2183950" y="581291"/>
                  <a:pt x="2183950" y="557832"/>
                </a:cubicBezTo>
                <a:cubicBezTo>
                  <a:pt x="2183950" y="513473"/>
                  <a:pt x="2206561" y="492573"/>
                  <a:pt x="2225599" y="492573"/>
                </a:cubicBezTo>
                <a:close/>
                <a:moveTo>
                  <a:pt x="1876933" y="492573"/>
                </a:moveTo>
                <a:cubicBezTo>
                  <a:pt x="1890611" y="492573"/>
                  <a:pt x="1898157" y="499478"/>
                  <a:pt x="1898157" y="512877"/>
                </a:cubicBezTo>
                <a:cubicBezTo>
                  <a:pt x="1898157" y="536149"/>
                  <a:pt x="1874359" y="550344"/>
                  <a:pt x="1850762" y="550344"/>
                </a:cubicBezTo>
                <a:cubicBezTo>
                  <a:pt x="1850762" y="574187"/>
                  <a:pt x="1857108" y="579912"/>
                  <a:pt x="1868600" y="579912"/>
                </a:cubicBezTo>
                <a:cubicBezTo>
                  <a:pt x="1875746" y="579912"/>
                  <a:pt x="1886052" y="575777"/>
                  <a:pt x="1890224" y="570052"/>
                </a:cubicBezTo>
                <a:cubicBezTo>
                  <a:pt x="1891011" y="570847"/>
                  <a:pt x="1892198" y="572623"/>
                  <a:pt x="1892198" y="574783"/>
                </a:cubicBezTo>
                <a:cubicBezTo>
                  <a:pt x="1892198" y="584246"/>
                  <a:pt x="1879506" y="592132"/>
                  <a:pt x="1863454" y="592132"/>
                </a:cubicBezTo>
                <a:cubicBezTo>
                  <a:pt x="1846789" y="592132"/>
                  <a:pt x="1835284" y="581291"/>
                  <a:pt x="1835284" y="557832"/>
                </a:cubicBezTo>
                <a:cubicBezTo>
                  <a:pt x="1835284" y="513473"/>
                  <a:pt x="1857895" y="492573"/>
                  <a:pt x="1876933" y="492573"/>
                </a:cubicBezTo>
                <a:close/>
                <a:moveTo>
                  <a:pt x="1350218" y="492573"/>
                </a:moveTo>
                <a:cubicBezTo>
                  <a:pt x="1363896" y="492573"/>
                  <a:pt x="1371442" y="499478"/>
                  <a:pt x="1371442" y="512877"/>
                </a:cubicBezTo>
                <a:cubicBezTo>
                  <a:pt x="1371442" y="536149"/>
                  <a:pt x="1347644" y="550344"/>
                  <a:pt x="1324047" y="550344"/>
                </a:cubicBezTo>
                <a:cubicBezTo>
                  <a:pt x="1324047" y="574187"/>
                  <a:pt x="1330393" y="579912"/>
                  <a:pt x="1341885" y="579912"/>
                </a:cubicBezTo>
                <a:cubicBezTo>
                  <a:pt x="1349031" y="579912"/>
                  <a:pt x="1359337" y="575777"/>
                  <a:pt x="1363509" y="570052"/>
                </a:cubicBezTo>
                <a:cubicBezTo>
                  <a:pt x="1364296" y="570847"/>
                  <a:pt x="1365483" y="572623"/>
                  <a:pt x="1365483" y="574783"/>
                </a:cubicBezTo>
                <a:cubicBezTo>
                  <a:pt x="1365483" y="584246"/>
                  <a:pt x="1352791" y="592132"/>
                  <a:pt x="1336739" y="592132"/>
                </a:cubicBezTo>
                <a:cubicBezTo>
                  <a:pt x="1320074" y="592132"/>
                  <a:pt x="1308569" y="581291"/>
                  <a:pt x="1308569" y="557832"/>
                </a:cubicBezTo>
                <a:cubicBezTo>
                  <a:pt x="1308569" y="513473"/>
                  <a:pt x="1331180" y="492573"/>
                  <a:pt x="1350218" y="492573"/>
                </a:cubicBezTo>
                <a:close/>
                <a:moveTo>
                  <a:pt x="651636" y="492573"/>
                </a:moveTo>
                <a:cubicBezTo>
                  <a:pt x="665314" y="492573"/>
                  <a:pt x="672860" y="499478"/>
                  <a:pt x="672860" y="512877"/>
                </a:cubicBezTo>
                <a:cubicBezTo>
                  <a:pt x="672860" y="536149"/>
                  <a:pt x="649062" y="550344"/>
                  <a:pt x="625465" y="550344"/>
                </a:cubicBezTo>
                <a:cubicBezTo>
                  <a:pt x="625465" y="574187"/>
                  <a:pt x="631811" y="579912"/>
                  <a:pt x="643303" y="579912"/>
                </a:cubicBezTo>
                <a:cubicBezTo>
                  <a:pt x="650449" y="579912"/>
                  <a:pt x="660755" y="575777"/>
                  <a:pt x="664927" y="570052"/>
                </a:cubicBezTo>
                <a:cubicBezTo>
                  <a:pt x="665714" y="570847"/>
                  <a:pt x="666901" y="572623"/>
                  <a:pt x="666901" y="574783"/>
                </a:cubicBezTo>
                <a:cubicBezTo>
                  <a:pt x="666901" y="584246"/>
                  <a:pt x="654209" y="592132"/>
                  <a:pt x="638157" y="592132"/>
                </a:cubicBezTo>
                <a:cubicBezTo>
                  <a:pt x="621492" y="592132"/>
                  <a:pt x="609987" y="581291"/>
                  <a:pt x="609987" y="557832"/>
                </a:cubicBezTo>
                <a:cubicBezTo>
                  <a:pt x="609987" y="513473"/>
                  <a:pt x="632598" y="492573"/>
                  <a:pt x="651636" y="492573"/>
                </a:cubicBezTo>
                <a:close/>
                <a:moveTo>
                  <a:pt x="473949" y="492573"/>
                </a:moveTo>
                <a:cubicBezTo>
                  <a:pt x="487627" y="492573"/>
                  <a:pt x="495173" y="499478"/>
                  <a:pt x="495173" y="512877"/>
                </a:cubicBezTo>
                <a:cubicBezTo>
                  <a:pt x="495173" y="536149"/>
                  <a:pt x="471375" y="550344"/>
                  <a:pt x="447778" y="550344"/>
                </a:cubicBezTo>
                <a:cubicBezTo>
                  <a:pt x="447778" y="574187"/>
                  <a:pt x="454124" y="579912"/>
                  <a:pt x="465616" y="579912"/>
                </a:cubicBezTo>
                <a:cubicBezTo>
                  <a:pt x="472762" y="579912"/>
                  <a:pt x="483068" y="575777"/>
                  <a:pt x="487240" y="570052"/>
                </a:cubicBezTo>
                <a:cubicBezTo>
                  <a:pt x="488027" y="570847"/>
                  <a:pt x="489214" y="572623"/>
                  <a:pt x="489214" y="574783"/>
                </a:cubicBezTo>
                <a:cubicBezTo>
                  <a:pt x="489214" y="584246"/>
                  <a:pt x="476522" y="592132"/>
                  <a:pt x="460470" y="592132"/>
                </a:cubicBezTo>
                <a:cubicBezTo>
                  <a:pt x="443805" y="592132"/>
                  <a:pt x="432300" y="581291"/>
                  <a:pt x="432300" y="557832"/>
                </a:cubicBezTo>
                <a:cubicBezTo>
                  <a:pt x="432300" y="513473"/>
                  <a:pt x="454911" y="492573"/>
                  <a:pt x="473949" y="492573"/>
                </a:cubicBezTo>
                <a:close/>
                <a:moveTo>
                  <a:pt x="408602" y="479956"/>
                </a:moveTo>
                <a:lnTo>
                  <a:pt x="411576" y="479956"/>
                </a:lnTo>
                <a:lnTo>
                  <a:pt x="408215" y="496125"/>
                </a:lnTo>
                <a:lnTo>
                  <a:pt x="413962" y="496125"/>
                </a:lnTo>
                <a:cubicBezTo>
                  <a:pt x="419521" y="496125"/>
                  <a:pt x="423880" y="495727"/>
                  <a:pt x="429227" y="494746"/>
                </a:cubicBezTo>
                <a:cubicBezTo>
                  <a:pt x="429227" y="503228"/>
                  <a:pt x="424467" y="506966"/>
                  <a:pt x="411975" y="506966"/>
                </a:cubicBezTo>
                <a:lnTo>
                  <a:pt x="406429" y="506966"/>
                </a:lnTo>
                <a:lnTo>
                  <a:pt x="403056" y="527469"/>
                </a:lnTo>
                <a:cubicBezTo>
                  <a:pt x="401470" y="536932"/>
                  <a:pt x="399084" y="553300"/>
                  <a:pt x="399084" y="561185"/>
                </a:cubicBezTo>
                <a:cubicBezTo>
                  <a:pt x="399084" y="574188"/>
                  <a:pt x="405629" y="579912"/>
                  <a:pt x="414361" y="579912"/>
                </a:cubicBezTo>
                <a:cubicBezTo>
                  <a:pt x="417534" y="579912"/>
                  <a:pt x="419521" y="579515"/>
                  <a:pt x="422494" y="578534"/>
                </a:cubicBezTo>
                <a:lnTo>
                  <a:pt x="422494" y="582086"/>
                </a:lnTo>
                <a:cubicBezTo>
                  <a:pt x="420707" y="586805"/>
                  <a:pt x="413562" y="591549"/>
                  <a:pt x="404243" y="591549"/>
                </a:cubicBezTo>
                <a:cubicBezTo>
                  <a:pt x="391151" y="591549"/>
                  <a:pt x="384218" y="582868"/>
                  <a:pt x="384218" y="567295"/>
                </a:cubicBezTo>
                <a:cubicBezTo>
                  <a:pt x="384218" y="555075"/>
                  <a:pt x="387191" y="534573"/>
                  <a:pt x="390364" y="519385"/>
                </a:cubicBezTo>
                <a:lnTo>
                  <a:pt x="392937" y="506768"/>
                </a:lnTo>
                <a:cubicBezTo>
                  <a:pt x="388578" y="506768"/>
                  <a:pt x="386004" y="506569"/>
                  <a:pt x="381832" y="506184"/>
                </a:cubicBezTo>
                <a:lnTo>
                  <a:pt x="381832" y="503613"/>
                </a:lnTo>
                <a:cubicBezTo>
                  <a:pt x="388178" y="494746"/>
                  <a:pt x="398097" y="486066"/>
                  <a:pt x="408602" y="479956"/>
                </a:cubicBezTo>
                <a:close/>
                <a:moveTo>
                  <a:pt x="1034230" y="472468"/>
                </a:moveTo>
                <a:cubicBezTo>
                  <a:pt x="1030658" y="472468"/>
                  <a:pt x="1028472" y="472468"/>
                  <a:pt x="1024711" y="472865"/>
                </a:cubicBezTo>
                <a:lnTo>
                  <a:pt x="1018953" y="520565"/>
                </a:lnTo>
                <a:cubicBezTo>
                  <a:pt x="1042150" y="520565"/>
                  <a:pt x="1056629" y="509140"/>
                  <a:pt x="1056629" y="490996"/>
                </a:cubicBezTo>
                <a:cubicBezTo>
                  <a:pt x="1056629" y="478975"/>
                  <a:pt x="1047310" y="472468"/>
                  <a:pt x="1034230" y="472468"/>
                </a:cubicBezTo>
                <a:close/>
                <a:moveTo>
                  <a:pt x="1945914" y="463787"/>
                </a:moveTo>
                <a:lnTo>
                  <a:pt x="2017506" y="463787"/>
                </a:lnTo>
                <a:lnTo>
                  <a:pt x="2017506" y="467935"/>
                </a:lnTo>
                <a:lnTo>
                  <a:pt x="1952260" y="578733"/>
                </a:lnTo>
                <a:lnTo>
                  <a:pt x="1985576" y="578733"/>
                </a:lnTo>
                <a:cubicBezTo>
                  <a:pt x="1995095" y="578733"/>
                  <a:pt x="1999855" y="574982"/>
                  <a:pt x="2003628" y="565917"/>
                </a:cubicBezTo>
                <a:lnTo>
                  <a:pt x="2005214" y="562166"/>
                </a:lnTo>
                <a:lnTo>
                  <a:pt x="2011960" y="562166"/>
                </a:lnTo>
                <a:lnTo>
                  <a:pt x="2007388" y="589177"/>
                </a:lnTo>
                <a:lnTo>
                  <a:pt x="1931236" y="589177"/>
                </a:lnTo>
                <a:lnTo>
                  <a:pt x="1931236" y="585041"/>
                </a:lnTo>
                <a:lnTo>
                  <a:pt x="1996882" y="474243"/>
                </a:lnTo>
                <a:lnTo>
                  <a:pt x="1967738" y="474243"/>
                </a:lnTo>
                <a:cubicBezTo>
                  <a:pt x="1959206" y="474243"/>
                  <a:pt x="1954446" y="477795"/>
                  <a:pt x="1949287" y="487842"/>
                </a:cubicBezTo>
                <a:lnTo>
                  <a:pt x="1947900" y="490611"/>
                </a:lnTo>
                <a:lnTo>
                  <a:pt x="1941754" y="490611"/>
                </a:lnTo>
                <a:close/>
                <a:moveTo>
                  <a:pt x="41449" y="463005"/>
                </a:moveTo>
                <a:lnTo>
                  <a:pt x="47988" y="463005"/>
                </a:lnTo>
                <a:lnTo>
                  <a:pt x="65440" y="557038"/>
                </a:lnTo>
                <a:lnTo>
                  <a:pt x="65640" y="557038"/>
                </a:lnTo>
                <a:lnTo>
                  <a:pt x="98363" y="463005"/>
                </a:lnTo>
                <a:lnTo>
                  <a:pt x="103322" y="463005"/>
                </a:lnTo>
                <a:cubicBezTo>
                  <a:pt x="108275" y="463005"/>
                  <a:pt x="116607" y="463402"/>
                  <a:pt x="122360" y="464582"/>
                </a:cubicBezTo>
                <a:lnTo>
                  <a:pt x="122360" y="469314"/>
                </a:lnTo>
                <a:lnTo>
                  <a:pt x="113034" y="471686"/>
                </a:lnTo>
                <a:lnTo>
                  <a:pt x="117600" y="580894"/>
                </a:lnTo>
                <a:lnTo>
                  <a:pt x="128506" y="583849"/>
                </a:lnTo>
                <a:lnTo>
                  <a:pt x="128506" y="587798"/>
                </a:lnTo>
                <a:cubicBezTo>
                  <a:pt x="122553" y="589773"/>
                  <a:pt x="117994" y="590754"/>
                  <a:pt x="112241" y="590754"/>
                </a:cubicBezTo>
                <a:cubicBezTo>
                  <a:pt x="104109" y="590754"/>
                  <a:pt x="99349" y="590158"/>
                  <a:pt x="94790" y="588779"/>
                </a:cubicBezTo>
                <a:lnTo>
                  <a:pt x="94790" y="585426"/>
                </a:lnTo>
                <a:cubicBezTo>
                  <a:pt x="98562" y="583651"/>
                  <a:pt x="100936" y="581291"/>
                  <a:pt x="100936" y="575181"/>
                </a:cubicBezTo>
                <a:lnTo>
                  <a:pt x="99749" y="487842"/>
                </a:lnTo>
                <a:lnTo>
                  <a:pt x="99549" y="487842"/>
                </a:lnTo>
                <a:lnTo>
                  <a:pt x="63460" y="591350"/>
                </a:lnTo>
                <a:lnTo>
                  <a:pt x="57507" y="590953"/>
                </a:lnTo>
                <a:lnTo>
                  <a:pt x="38076" y="487842"/>
                </a:lnTo>
                <a:lnTo>
                  <a:pt x="37876" y="487842"/>
                </a:lnTo>
                <a:lnTo>
                  <a:pt x="18838" y="580695"/>
                </a:lnTo>
                <a:lnTo>
                  <a:pt x="30143" y="583849"/>
                </a:lnTo>
                <a:lnTo>
                  <a:pt x="30143" y="587798"/>
                </a:lnTo>
                <a:cubicBezTo>
                  <a:pt x="24591" y="589959"/>
                  <a:pt x="19831" y="590754"/>
                  <a:pt x="13679" y="590754"/>
                </a:cubicBezTo>
                <a:cubicBezTo>
                  <a:pt x="8919" y="590754"/>
                  <a:pt x="3966" y="589959"/>
                  <a:pt x="0" y="588779"/>
                </a:cubicBezTo>
                <a:lnTo>
                  <a:pt x="0" y="585426"/>
                </a:lnTo>
                <a:cubicBezTo>
                  <a:pt x="3373" y="583849"/>
                  <a:pt x="5946" y="581689"/>
                  <a:pt x="6939" y="577938"/>
                </a:cubicBezTo>
                <a:lnTo>
                  <a:pt x="31730" y="472468"/>
                </a:lnTo>
                <a:lnTo>
                  <a:pt x="21018" y="470096"/>
                </a:lnTo>
                <a:lnTo>
                  <a:pt x="21018" y="465377"/>
                </a:lnTo>
                <a:cubicBezTo>
                  <a:pt x="26177" y="463986"/>
                  <a:pt x="35496" y="463005"/>
                  <a:pt x="41449" y="463005"/>
                </a:cubicBezTo>
                <a:close/>
                <a:moveTo>
                  <a:pt x="1037403" y="462409"/>
                </a:moveTo>
                <a:cubicBezTo>
                  <a:pt x="1061001" y="462409"/>
                  <a:pt x="1074080" y="472468"/>
                  <a:pt x="1074080" y="488836"/>
                </a:cubicBezTo>
                <a:cubicBezTo>
                  <a:pt x="1074080" y="505985"/>
                  <a:pt x="1061588" y="519782"/>
                  <a:pt x="1043350" y="523719"/>
                </a:cubicBezTo>
                <a:lnTo>
                  <a:pt x="1043350" y="523918"/>
                </a:lnTo>
                <a:cubicBezTo>
                  <a:pt x="1059802" y="523918"/>
                  <a:pt x="1072693" y="535157"/>
                  <a:pt x="1072693" y="550146"/>
                </a:cubicBezTo>
                <a:cubicBezTo>
                  <a:pt x="1072693" y="574983"/>
                  <a:pt x="1050483" y="590953"/>
                  <a:pt x="1018753" y="590953"/>
                </a:cubicBezTo>
                <a:cubicBezTo>
                  <a:pt x="1005674" y="590953"/>
                  <a:pt x="997341" y="590555"/>
                  <a:pt x="989209" y="588780"/>
                </a:cubicBezTo>
                <a:lnTo>
                  <a:pt x="989209" y="585427"/>
                </a:lnTo>
                <a:cubicBezTo>
                  <a:pt x="992982" y="583651"/>
                  <a:pt x="996342" y="580310"/>
                  <a:pt x="996942" y="574784"/>
                </a:cubicBezTo>
                <a:lnTo>
                  <a:pt x="1009034" y="473064"/>
                </a:lnTo>
                <a:lnTo>
                  <a:pt x="998328" y="469910"/>
                </a:lnTo>
                <a:lnTo>
                  <a:pt x="998328" y="465563"/>
                </a:lnTo>
                <a:cubicBezTo>
                  <a:pt x="1009833" y="463601"/>
                  <a:pt x="1023712" y="462409"/>
                  <a:pt x="1037403" y="462409"/>
                </a:cubicBezTo>
                <a:close/>
                <a:moveTo>
                  <a:pt x="1113830" y="452561"/>
                </a:moveTo>
                <a:cubicBezTo>
                  <a:pt x="1118977" y="452561"/>
                  <a:pt x="1122949" y="456498"/>
                  <a:pt x="1122949" y="462024"/>
                </a:cubicBezTo>
                <a:cubicBezTo>
                  <a:pt x="1122949" y="468717"/>
                  <a:pt x="1117590" y="474244"/>
                  <a:pt x="1111844" y="474244"/>
                </a:cubicBezTo>
                <a:cubicBezTo>
                  <a:pt x="1106485" y="474244"/>
                  <a:pt x="1102725" y="470692"/>
                  <a:pt x="1102725" y="464781"/>
                </a:cubicBezTo>
                <a:cubicBezTo>
                  <a:pt x="1102725" y="458274"/>
                  <a:pt x="1107884" y="452561"/>
                  <a:pt x="1113830" y="452561"/>
                </a:cubicBezTo>
                <a:close/>
                <a:moveTo>
                  <a:pt x="593273" y="452561"/>
                </a:moveTo>
                <a:cubicBezTo>
                  <a:pt x="598432" y="452561"/>
                  <a:pt x="602392" y="456498"/>
                  <a:pt x="602392" y="462024"/>
                </a:cubicBezTo>
                <a:cubicBezTo>
                  <a:pt x="602392" y="468717"/>
                  <a:pt x="597033" y="474244"/>
                  <a:pt x="591287" y="474244"/>
                </a:cubicBezTo>
                <a:cubicBezTo>
                  <a:pt x="585928" y="474244"/>
                  <a:pt x="582168" y="470692"/>
                  <a:pt x="582168" y="464781"/>
                </a:cubicBezTo>
                <a:cubicBezTo>
                  <a:pt x="582168" y="458274"/>
                  <a:pt x="587314" y="452561"/>
                  <a:pt x="593273" y="452561"/>
                </a:cubicBezTo>
                <a:close/>
                <a:moveTo>
                  <a:pt x="297436" y="452561"/>
                </a:moveTo>
                <a:cubicBezTo>
                  <a:pt x="302595" y="452561"/>
                  <a:pt x="306555" y="456498"/>
                  <a:pt x="306555" y="462024"/>
                </a:cubicBezTo>
                <a:cubicBezTo>
                  <a:pt x="306555" y="468717"/>
                  <a:pt x="301196" y="474244"/>
                  <a:pt x="295450" y="474244"/>
                </a:cubicBezTo>
                <a:cubicBezTo>
                  <a:pt x="290091" y="474244"/>
                  <a:pt x="286331" y="470692"/>
                  <a:pt x="286331" y="464781"/>
                </a:cubicBezTo>
                <a:cubicBezTo>
                  <a:pt x="286331" y="458274"/>
                  <a:pt x="291477" y="452561"/>
                  <a:pt x="297436" y="452561"/>
                </a:cubicBezTo>
                <a:close/>
                <a:moveTo>
                  <a:pt x="165620" y="452561"/>
                </a:moveTo>
                <a:cubicBezTo>
                  <a:pt x="170779" y="452561"/>
                  <a:pt x="174752" y="456498"/>
                  <a:pt x="174752" y="462024"/>
                </a:cubicBezTo>
                <a:cubicBezTo>
                  <a:pt x="174752" y="468717"/>
                  <a:pt x="169393" y="474244"/>
                  <a:pt x="163634" y="474244"/>
                </a:cubicBezTo>
                <a:cubicBezTo>
                  <a:pt x="158287" y="474244"/>
                  <a:pt x="154515" y="470692"/>
                  <a:pt x="154515" y="464781"/>
                </a:cubicBezTo>
                <a:cubicBezTo>
                  <a:pt x="154515" y="458274"/>
                  <a:pt x="159674" y="452561"/>
                  <a:pt x="165620" y="452561"/>
                </a:cubicBezTo>
                <a:close/>
                <a:moveTo>
                  <a:pt x="2132295" y="447432"/>
                </a:moveTo>
                <a:cubicBezTo>
                  <a:pt x="2135468" y="447432"/>
                  <a:pt x="2138641" y="447829"/>
                  <a:pt x="2141215" y="448612"/>
                </a:cubicBezTo>
                <a:lnTo>
                  <a:pt x="2129709" y="535156"/>
                </a:lnTo>
                <a:lnTo>
                  <a:pt x="2129909" y="535156"/>
                </a:lnTo>
                <a:lnTo>
                  <a:pt x="2141015" y="526488"/>
                </a:lnTo>
                <a:cubicBezTo>
                  <a:pt x="2149347" y="519981"/>
                  <a:pt x="2159653" y="504209"/>
                  <a:pt x="2162638" y="491990"/>
                </a:cubicBezTo>
                <a:cubicBezTo>
                  <a:pt x="2172345" y="491990"/>
                  <a:pt x="2175918" y="494548"/>
                  <a:pt x="2175918" y="498484"/>
                </a:cubicBezTo>
                <a:cubicBezTo>
                  <a:pt x="2175918" y="505985"/>
                  <a:pt x="2163425" y="520565"/>
                  <a:pt x="2148747" y="530425"/>
                </a:cubicBezTo>
                <a:lnTo>
                  <a:pt x="2140228" y="536336"/>
                </a:lnTo>
                <a:lnTo>
                  <a:pt x="2165212" y="574386"/>
                </a:lnTo>
                <a:cubicBezTo>
                  <a:pt x="2168585" y="579316"/>
                  <a:pt x="2172345" y="582471"/>
                  <a:pt x="2178104" y="585041"/>
                </a:cubicBezTo>
                <a:lnTo>
                  <a:pt x="2178104" y="588394"/>
                </a:lnTo>
                <a:cubicBezTo>
                  <a:pt x="2174331" y="590555"/>
                  <a:pt x="2171158" y="591350"/>
                  <a:pt x="2165811" y="591350"/>
                </a:cubicBezTo>
                <a:cubicBezTo>
                  <a:pt x="2159853" y="591350"/>
                  <a:pt x="2154506" y="588394"/>
                  <a:pt x="2149347" y="578931"/>
                </a:cubicBezTo>
                <a:lnTo>
                  <a:pt x="2128922" y="541465"/>
                </a:lnTo>
                <a:lnTo>
                  <a:pt x="2128723" y="541465"/>
                </a:lnTo>
                <a:lnTo>
                  <a:pt x="2125350" y="589177"/>
                </a:lnTo>
                <a:lnTo>
                  <a:pt x="2108298" y="589177"/>
                </a:lnTo>
                <a:lnTo>
                  <a:pt x="2116230" y="537727"/>
                </a:lnTo>
                <a:lnTo>
                  <a:pt x="2124363" y="458075"/>
                </a:lnTo>
                <a:lnTo>
                  <a:pt x="2112058" y="454324"/>
                </a:lnTo>
                <a:lnTo>
                  <a:pt x="2112058" y="450586"/>
                </a:lnTo>
                <a:cubicBezTo>
                  <a:pt x="2118217" y="448413"/>
                  <a:pt x="2124163" y="447432"/>
                  <a:pt x="2132295" y="447432"/>
                </a:cubicBezTo>
                <a:close/>
                <a:moveTo>
                  <a:pt x="1756309" y="447432"/>
                </a:moveTo>
                <a:cubicBezTo>
                  <a:pt x="1759682" y="447432"/>
                  <a:pt x="1762855" y="447829"/>
                  <a:pt x="1765428" y="448612"/>
                </a:cubicBezTo>
                <a:lnTo>
                  <a:pt x="1750950" y="530226"/>
                </a:lnTo>
                <a:cubicBezTo>
                  <a:pt x="1749563" y="538509"/>
                  <a:pt x="1746590" y="560391"/>
                  <a:pt x="1746590" y="567879"/>
                </a:cubicBezTo>
                <a:cubicBezTo>
                  <a:pt x="1746590" y="580695"/>
                  <a:pt x="1749364" y="582868"/>
                  <a:pt x="1756109" y="583849"/>
                </a:cubicBezTo>
                <a:lnTo>
                  <a:pt x="1756109" y="587997"/>
                </a:lnTo>
                <a:cubicBezTo>
                  <a:pt x="1749963" y="589959"/>
                  <a:pt x="1745004" y="590953"/>
                  <a:pt x="1738458" y="590953"/>
                </a:cubicBezTo>
                <a:cubicBezTo>
                  <a:pt x="1735085" y="590953"/>
                  <a:pt x="1732512" y="590356"/>
                  <a:pt x="1730126" y="589574"/>
                </a:cubicBezTo>
                <a:lnTo>
                  <a:pt x="1735085" y="559807"/>
                </a:lnTo>
                <a:lnTo>
                  <a:pt x="1734885" y="559807"/>
                </a:lnTo>
                <a:cubicBezTo>
                  <a:pt x="1727552" y="578137"/>
                  <a:pt x="1715060" y="591934"/>
                  <a:pt x="1703755" y="591934"/>
                </a:cubicBezTo>
                <a:cubicBezTo>
                  <a:pt x="1694836" y="591934"/>
                  <a:pt x="1685704" y="580310"/>
                  <a:pt x="1685704" y="557236"/>
                </a:cubicBezTo>
                <a:cubicBezTo>
                  <a:pt x="1685704" y="517609"/>
                  <a:pt x="1708515" y="493169"/>
                  <a:pt x="1735085" y="493169"/>
                </a:cubicBezTo>
                <a:cubicBezTo>
                  <a:pt x="1737471" y="493169"/>
                  <a:pt x="1740444" y="493368"/>
                  <a:pt x="1742630" y="493567"/>
                </a:cubicBezTo>
                <a:lnTo>
                  <a:pt x="1748377" y="458075"/>
                </a:lnTo>
                <a:lnTo>
                  <a:pt x="1735285" y="454324"/>
                </a:lnTo>
                <a:lnTo>
                  <a:pt x="1735285" y="450586"/>
                </a:lnTo>
                <a:cubicBezTo>
                  <a:pt x="1741431" y="448413"/>
                  <a:pt x="1747777" y="447432"/>
                  <a:pt x="1756309" y="447432"/>
                </a:cubicBezTo>
                <a:close/>
                <a:moveTo>
                  <a:pt x="1496262" y="447432"/>
                </a:moveTo>
                <a:cubicBezTo>
                  <a:pt x="1499634" y="447432"/>
                  <a:pt x="1503007" y="447829"/>
                  <a:pt x="1505393" y="448612"/>
                </a:cubicBezTo>
                <a:lnTo>
                  <a:pt x="1490515" y="551921"/>
                </a:lnTo>
                <a:cubicBezTo>
                  <a:pt x="1489528" y="558230"/>
                  <a:pt x="1488929" y="567693"/>
                  <a:pt x="1488929" y="573604"/>
                </a:cubicBezTo>
                <a:cubicBezTo>
                  <a:pt x="1488929" y="580111"/>
                  <a:pt x="1492102" y="583067"/>
                  <a:pt x="1497848" y="584843"/>
                </a:cubicBezTo>
                <a:lnTo>
                  <a:pt x="1497848" y="588196"/>
                </a:lnTo>
                <a:cubicBezTo>
                  <a:pt x="1493688" y="589959"/>
                  <a:pt x="1488529" y="590953"/>
                  <a:pt x="1482583" y="590953"/>
                </a:cubicBezTo>
                <a:cubicBezTo>
                  <a:pt x="1476037" y="590953"/>
                  <a:pt x="1472664" y="587600"/>
                  <a:pt x="1472664" y="581688"/>
                </a:cubicBezTo>
                <a:cubicBezTo>
                  <a:pt x="1472664" y="576162"/>
                  <a:pt x="1474051" y="563346"/>
                  <a:pt x="1475050" y="555858"/>
                </a:cubicBezTo>
                <a:lnTo>
                  <a:pt x="1488929" y="458075"/>
                </a:lnTo>
                <a:lnTo>
                  <a:pt x="1476437" y="454324"/>
                </a:lnTo>
                <a:lnTo>
                  <a:pt x="1476437" y="450586"/>
                </a:lnTo>
                <a:cubicBezTo>
                  <a:pt x="1482783" y="448413"/>
                  <a:pt x="1488729" y="447432"/>
                  <a:pt x="1496262" y="447432"/>
                </a:cubicBezTo>
                <a:close/>
                <a:moveTo>
                  <a:pt x="1524994" y="323582"/>
                </a:moveTo>
                <a:cubicBezTo>
                  <a:pt x="1502583" y="323582"/>
                  <a:pt x="1490491" y="332846"/>
                  <a:pt x="1490491" y="343489"/>
                </a:cubicBezTo>
                <a:cubicBezTo>
                  <a:pt x="1490491" y="351374"/>
                  <a:pt x="1495850" y="356503"/>
                  <a:pt x="1505956" y="356503"/>
                </a:cubicBezTo>
                <a:cubicBezTo>
                  <a:pt x="1512102" y="356503"/>
                  <a:pt x="1520047" y="354131"/>
                  <a:pt x="1524994" y="351176"/>
                </a:cubicBezTo>
                <a:close/>
                <a:moveTo>
                  <a:pt x="843977" y="323582"/>
                </a:moveTo>
                <a:cubicBezTo>
                  <a:pt x="821566" y="323582"/>
                  <a:pt x="809474" y="332846"/>
                  <a:pt x="809474" y="343489"/>
                </a:cubicBezTo>
                <a:cubicBezTo>
                  <a:pt x="809474" y="351374"/>
                  <a:pt x="814833" y="356503"/>
                  <a:pt x="824939" y="356503"/>
                </a:cubicBezTo>
                <a:cubicBezTo>
                  <a:pt x="831085" y="356503"/>
                  <a:pt x="839030" y="354131"/>
                  <a:pt x="843977" y="351176"/>
                </a:cubicBezTo>
                <a:close/>
                <a:moveTo>
                  <a:pt x="1971310" y="280800"/>
                </a:moveTo>
                <a:cubicBezTo>
                  <a:pt x="1960405" y="280800"/>
                  <a:pt x="1948899" y="293802"/>
                  <a:pt x="1948899" y="309375"/>
                </a:cubicBezTo>
                <a:lnTo>
                  <a:pt x="1991347" y="309375"/>
                </a:lnTo>
                <a:cubicBezTo>
                  <a:pt x="1991347" y="290064"/>
                  <a:pt x="1983015" y="280800"/>
                  <a:pt x="1971310" y="280800"/>
                </a:cubicBezTo>
                <a:close/>
                <a:moveTo>
                  <a:pt x="1165197" y="280800"/>
                </a:moveTo>
                <a:cubicBezTo>
                  <a:pt x="1154292" y="280800"/>
                  <a:pt x="1142786" y="293802"/>
                  <a:pt x="1142786" y="309375"/>
                </a:cubicBezTo>
                <a:lnTo>
                  <a:pt x="1185234" y="309375"/>
                </a:lnTo>
                <a:cubicBezTo>
                  <a:pt x="1185234" y="290064"/>
                  <a:pt x="1176902" y="280800"/>
                  <a:pt x="1165197" y="280800"/>
                </a:cubicBezTo>
                <a:close/>
                <a:moveTo>
                  <a:pt x="1036516" y="280800"/>
                </a:moveTo>
                <a:cubicBezTo>
                  <a:pt x="1025611" y="280800"/>
                  <a:pt x="1014105" y="293802"/>
                  <a:pt x="1014105" y="309375"/>
                </a:cubicBezTo>
                <a:lnTo>
                  <a:pt x="1056541" y="309375"/>
                </a:lnTo>
                <a:cubicBezTo>
                  <a:pt x="1056541" y="290064"/>
                  <a:pt x="1048221" y="280800"/>
                  <a:pt x="1036516" y="280800"/>
                </a:cubicBezTo>
                <a:close/>
                <a:moveTo>
                  <a:pt x="1666767" y="271524"/>
                </a:moveTo>
                <a:lnTo>
                  <a:pt x="1673112" y="271524"/>
                </a:lnTo>
                <a:lnTo>
                  <a:pt x="1672113" y="282179"/>
                </a:lnTo>
                <a:lnTo>
                  <a:pt x="1672113" y="357087"/>
                </a:lnTo>
                <a:lnTo>
                  <a:pt x="1683219" y="360043"/>
                </a:lnTo>
                <a:lnTo>
                  <a:pt x="1683219" y="363793"/>
                </a:lnTo>
                <a:cubicBezTo>
                  <a:pt x="1676473" y="366153"/>
                  <a:pt x="1670327" y="367146"/>
                  <a:pt x="1660221" y="367146"/>
                </a:cubicBezTo>
                <a:cubicBezTo>
                  <a:pt x="1655661" y="367146"/>
                  <a:pt x="1649902" y="366749"/>
                  <a:pt x="1645343" y="365370"/>
                </a:cubicBezTo>
                <a:lnTo>
                  <a:pt x="1645343" y="362017"/>
                </a:lnTo>
                <a:cubicBezTo>
                  <a:pt x="1650702" y="360043"/>
                  <a:pt x="1655861" y="356106"/>
                  <a:pt x="1655861" y="351375"/>
                </a:cubicBezTo>
                <a:lnTo>
                  <a:pt x="1655861" y="284737"/>
                </a:lnTo>
                <a:lnTo>
                  <a:pt x="1643169" y="279422"/>
                </a:lnTo>
                <a:lnTo>
                  <a:pt x="1643169" y="275274"/>
                </a:lnTo>
                <a:cubicBezTo>
                  <a:pt x="1652088" y="272716"/>
                  <a:pt x="1661208" y="271524"/>
                  <a:pt x="1666767" y="271524"/>
                </a:cubicBezTo>
                <a:close/>
                <a:moveTo>
                  <a:pt x="968122" y="271524"/>
                </a:moveTo>
                <a:lnTo>
                  <a:pt x="974468" y="271524"/>
                </a:lnTo>
                <a:lnTo>
                  <a:pt x="973469" y="282179"/>
                </a:lnTo>
                <a:lnTo>
                  <a:pt x="973469" y="357087"/>
                </a:lnTo>
                <a:lnTo>
                  <a:pt x="984574" y="360043"/>
                </a:lnTo>
                <a:lnTo>
                  <a:pt x="984574" y="363793"/>
                </a:lnTo>
                <a:cubicBezTo>
                  <a:pt x="977841" y="366153"/>
                  <a:pt x="971682" y="367146"/>
                  <a:pt x="961576" y="367146"/>
                </a:cubicBezTo>
                <a:cubicBezTo>
                  <a:pt x="957017" y="367146"/>
                  <a:pt x="951258" y="366749"/>
                  <a:pt x="946698" y="365370"/>
                </a:cubicBezTo>
                <a:lnTo>
                  <a:pt x="946698" y="362017"/>
                </a:lnTo>
                <a:cubicBezTo>
                  <a:pt x="952057" y="360043"/>
                  <a:pt x="957204" y="356106"/>
                  <a:pt x="957204" y="351375"/>
                </a:cubicBezTo>
                <a:lnTo>
                  <a:pt x="957204" y="284737"/>
                </a:lnTo>
                <a:lnTo>
                  <a:pt x="944512" y="279422"/>
                </a:lnTo>
                <a:lnTo>
                  <a:pt x="944512" y="275274"/>
                </a:lnTo>
                <a:cubicBezTo>
                  <a:pt x="953444" y="272716"/>
                  <a:pt x="962563" y="271524"/>
                  <a:pt x="968122" y="271524"/>
                </a:cubicBezTo>
                <a:close/>
                <a:moveTo>
                  <a:pt x="654347" y="271524"/>
                </a:moveTo>
                <a:lnTo>
                  <a:pt x="660693" y="271524"/>
                </a:lnTo>
                <a:lnTo>
                  <a:pt x="659694" y="282179"/>
                </a:lnTo>
                <a:lnTo>
                  <a:pt x="659694" y="357087"/>
                </a:lnTo>
                <a:lnTo>
                  <a:pt x="670799" y="360043"/>
                </a:lnTo>
                <a:lnTo>
                  <a:pt x="670799" y="363793"/>
                </a:lnTo>
                <a:cubicBezTo>
                  <a:pt x="664066" y="366153"/>
                  <a:pt x="657907" y="367146"/>
                  <a:pt x="647801" y="367146"/>
                </a:cubicBezTo>
                <a:cubicBezTo>
                  <a:pt x="643242" y="367146"/>
                  <a:pt x="637483" y="366749"/>
                  <a:pt x="632923" y="365370"/>
                </a:cubicBezTo>
                <a:lnTo>
                  <a:pt x="632923" y="362017"/>
                </a:lnTo>
                <a:cubicBezTo>
                  <a:pt x="638282" y="360043"/>
                  <a:pt x="643429" y="356106"/>
                  <a:pt x="643429" y="351375"/>
                </a:cubicBezTo>
                <a:lnTo>
                  <a:pt x="643429" y="284737"/>
                </a:lnTo>
                <a:lnTo>
                  <a:pt x="630737" y="279422"/>
                </a:lnTo>
                <a:lnTo>
                  <a:pt x="630737" y="275274"/>
                </a:lnTo>
                <a:cubicBezTo>
                  <a:pt x="639669" y="272716"/>
                  <a:pt x="648788" y="271524"/>
                  <a:pt x="654347" y="271524"/>
                </a:cubicBezTo>
                <a:close/>
                <a:moveTo>
                  <a:pt x="439122" y="271524"/>
                </a:moveTo>
                <a:lnTo>
                  <a:pt x="445467" y="271524"/>
                </a:lnTo>
                <a:lnTo>
                  <a:pt x="444468" y="282179"/>
                </a:lnTo>
                <a:lnTo>
                  <a:pt x="444468" y="357087"/>
                </a:lnTo>
                <a:lnTo>
                  <a:pt x="455574" y="360043"/>
                </a:lnTo>
                <a:lnTo>
                  <a:pt x="455574" y="363793"/>
                </a:lnTo>
                <a:cubicBezTo>
                  <a:pt x="448828" y="366153"/>
                  <a:pt x="442682" y="367146"/>
                  <a:pt x="432576" y="367146"/>
                </a:cubicBezTo>
                <a:cubicBezTo>
                  <a:pt x="428016" y="367146"/>
                  <a:pt x="422257" y="366749"/>
                  <a:pt x="417698" y="365370"/>
                </a:cubicBezTo>
                <a:lnTo>
                  <a:pt x="417698" y="362017"/>
                </a:lnTo>
                <a:cubicBezTo>
                  <a:pt x="423057" y="360043"/>
                  <a:pt x="428216" y="356106"/>
                  <a:pt x="428216" y="351375"/>
                </a:cubicBezTo>
                <a:lnTo>
                  <a:pt x="428216" y="284737"/>
                </a:lnTo>
                <a:lnTo>
                  <a:pt x="415524" y="279422"/>
                </a:lnTo>
                <a:lnTo>
                  <a:pt x="415524" y="275274"/>
                </a:lnTo>
                <a:cubicBezTo>
                  <a:pt x="424443" y="272716"/>
                  <a:pt x="433563" y="271524"/>
                  <a:pt x="439122" y="271524"/>
                </a:cubicBezTo>
                <a:close/>
                <a:moveTo>
                  <a:pt x="156457" y="271524"/>
                </a:moveTo>
                <a:lnTo>
                  <a:pt x="162809" y="271524"/>
                </a:lnTo>
                <a:lnTo>
                  <a:pt x="161809" y="282179"/>
                </a:lnTo>
                <a:lnTo>
                  <a:pt x="161809" y="357087"/>
                </a:lnTo>
                <a:lnTo>
                  <a:pt x="172915" y="360043"/>
                </a:lnTo>
                <a:lnTo>
                  <a:pt x="172915" y="363793"/>
                </a:lnTo>
                <a:cubicBezTo>
                  <a:pt x="166182" y="366153"/>
                  <a:pt x="160029" y="367146"/>
                  <a:pt x="149917" y="367146"/>
                </a:cubicBezTo>
                <a:cubicBezTo>
                  <a:pt x="145351" y="367146"/>
                  <a:pt x="139598" y="366749"/>
                  <a:pt x="135039" y="365370"/>
                </a:cubicBezTo>
                <a:lnTo>
                  <a:pt x="135039" y="362017"/>
                </a:lnTo>
                <a:cubicBezTo>
                  <a:pt x="140398" y="360043"/>
                  <a:pt x="145551" y="356106"/>
                  <a:pt x="145551" y="351375"/>
                </a:cubicBezTo>
                <a:lnTo>
                  <a:pt x="145551" y="284737"/>
                </a:lnTo>
                <a:lnTo>
                  <a:pt x="132859" y="279422"/>
                </a:lnTo>
                <a:lnTo>
                  <a:pt x="132859" y="275274"/>
                </a:lnTo>
                <a:cubicBezTo>
                  <a:pt x="141785" y="272716"/>
                  <a:pt x="150904" y="271524"/>
                  <a:pt x="156457" y="271524"/>
                </a:cubicBezTo>
                <a:close/>
                <a:moveTo>
                  <a:pt x="1828438" y="271139"/>
                </a:moveTo>
                <a:cubicBezTo>
                  <a:pt x="1837757" y="271139"/>
                  <a:pt x="1846889" y="276069"/>
                  <a:pt x="1850849" y="283160"/>
                </a:cubicBezTo>
                <a:cubicBezTo>
                  <a:pt x="1856995" y="277050"/>
                  <a:pt x="1870286" y="271139"/>
                  <a:pt x="1881392" y="271139"/>
                </a:cubicBezTo>
                <a:cubicBezTo>
                  <a:pt x="1898044" y="271139"/>
                  <a:pt x="1908949" y="281186"/>
                  <a:pt x="1908949" y="302483"/>
                </a:cubicBezTo>
                <a:lnTo>
                  <a:pt x="1908949" y="357087"/>
                </a:lnTo>
                <a:lnTo>
                  <a:pt x="1919268" y="360043"/>
                </a:lnTo>
                <a:lnTo>
                  <a:pt x="1919268" y="363793"/>
                </a:lnTo>
                <a:cubicBezTo>
                  <a:pt x="1913721" y="365967"/>
                  <a:pt x="1906776" y="367146"/>
                  <a:pt x="1898243" y="367146"/>
                </a:cubicBezTo>
                <a:cubicBezTo>
                  <a:pt x="1894284" y="367146"/>
                  <a:pt x="1889324" y="366749"/>
                  <a:pt x="1885552" y="365371"/>
                </a:cubicBezTo>
                <a:lnTo>
                  <a:pt x="1885552" y="362018"/>
                </a:lnTo>
                <a:cubicBezTo>
                  <a:pt x="1890511" y="359844"/>
                  <a:pt x="1892697" y="356106"/>
                  <a:pt x="1892697" y="349003"/>
                </a:cubicBezTo>
                <a:lnTo>
                  <a:pt x="1892697" y="310568"/>
                </a:lnTo>
                <a:cubicBezTo>
                  <a:pt x="1892697" y="292623"/>
                  <a:pt x="1884765" y="284737"/>
                  <a:pt x="1872472" y="284737"/>
                </a:cubicBezTo>
                <a:cubicBezTo>
                  <a:pt x="1865327" y="284737"/>
                  <a:pt x="1858581" y="286513"/>
                  <a:pt x="1853434" y="289270"/>
                </a:cubicBezTo>
                <a:cubicBezTo>
                  <a:pt x="1854221" y="293418"/>
                  <a:pt x="1854621" y="298932"/>
                  <a:pt x="1854621" y="304060"/>
                </a:cubicBezTo>
                <a:lnTo>
                  <a:pt x="1854621" y="357087"/>
                </a:lnTo>
                <a:lnTo>
                  <a:pt x="1864927" y="360043"/>
                </a:lnTo>
                <a:lnTo>
                  <a:pt x="1864927" y="363793"/>
                </a:lnTo>
                <a:cubicBezTo>
                  <a:pt x="1859381" y="365967"/>
                  <a:pt x="1852635" y="367146"/>
                  <a:pt x="1844103" y="367146"/>
                </a:cubicBezTo>
                <a:cubicBezTo>
                  <a:pt x="1839943" y="367146"/>
                  <a:pt x="1835184" y="366749"/>
                  <a:pt x="1831224" y="365371"/>
                </a:cubicBezTo>
                <a:lnTo>
                  <a:pt x="1831224" y="362018"/>
                </a:lnTo>
                <a:cubicBezTo>
                  <a:pt x="1836170" y="359844"/>
                  <a:pt x="1838357" y="356106"/>
                  <a:pt x="1838357" y="349003"/>
                </a:cubicBezTo>
                <a:lnTo>
                  <a:pt x="1838357" y="312729"/>
                </a:lnTo>
                <a:cubicBezTo>
                  <a:pt x="1838357" y="290847"/>
                  <a:pt x="1831811" y="284737"/>
                  <a:pt x="1819519" y="284737"/>
                </a:cubicBezTo>
                <a:cubicBezTo>
                  <a:pt x="1811586" y="284737"/>
                  <a:pt x="1804053" y="287494"/>
                  <a:pt x="1799881" y="290847"/>
                </a:cubicBezTo>
                <a:lnTo>
                  <a:pt x="1799881" y="357087"/>
                </a:lnTo>
                <a:lnTo>
                  <a:pt x="1810986" y="360043"/>
                </a:lnTo>
                <a:lnTo>
                  <a:pt x="1810986" y="363793"/>
                </a:lnTo>
                <a:cubicBezTo>
                  <a:pt x="1804053" y="366153"/>
                  <a:pt x="1797895" y="367146"/>
                  <a:pt x="1787989" y="367146"/>
                </a:cubicBezTo>
                <a:cubicBezTo>
                  <a:pt x="1783229" y="367146"/>
                  <a:pt x="1777670" y="366749"/>
                  <a:pt x="1773110" y="365371"/>
                </a:cubicBezTo>
                <a:lnTo>
                  <a:pt x="1773110" y="362018"/>
                </a:lnTo>
                <a:cubicBezTo>
                  <a:pt x="1778270" y="360043"/>
                  <a:pt x="1783629" y="356106"/>
                  <a:pt x="1783629" y="351375"/>
                </a:cubicBezTo>
                <a:lnTo>
                  <a:pt x="1783629" y="284737"/>
                </a:lnTo>
                <a:lnTo>
                  <a:pt x="1770737" y="279422"/>
                </a:lnTo>
                <a:lnTo>
                  <a:pt x="1770737" y="275076"/>
                </a:lnTo>
                <a:cubicBezTo>
                  <a:pt x="1779856" y="272517"/>
                  <a:pt x="1788776" y="271524"/>
                  <a:pt x="1794534" y="271524"/>
                </a:cubicBezTo>
                <a:lnTo>
                  <a:pt x="1799294" y="271524"/>
                </a:lnTo>
                <a:lnTo>
                  <a:pt x="1799294" y="282179"/>
                </a:lnTo>
                <a:cubicBezTo>
                  <a:pt x="1806227" y="275473"/>
                  <a:pt x="1816745" y="271139"/>
                  <a:pt x="1828438" y="271139"/>
                </a:cubicBezTo>
                <a:close/>
                <a:moveTo>
                  <a:pt x="1271355" y="271139"/>
                </a:moveTo>
                <a:cubicBezTo>
                  <a:pt x="1287819" y="271139"/>
                  <a:pt x="1299125" y="281583"/>
                  <a:pt x="1299125" y="301887"/>
                </a:cubicBezTo>
                <a:lnTo>
                  <a:pt x="1299125" y="357087"/>
                </a:lnTo>
                <a:lnTo>
                  <a:pt x="1309431" y="360043"/>
                </a:lnTo>
                <a:lnTo>
                  <a:pt x="1309431" y="363793"/>
                </a:lnTo>
                <a:cubicBezTo>
                  <a:pt x="1304084" y="365967"/>
                  <a:pt x="1297138" y="367146"/>
                  <a:pt x="1288606" y="367146"/>
                </a:cubicBezTo>
                <a:cubicBezTo>
                  <a:pt x="1284446" y="367146"/>
                  <a:pt x="1279687" y="366749"/>
                  <a:pt x="1275714" y="365371"/>
                </a:cubicBezTo>
                <a:lnTo>
                  <a:pt x="1275714" y="362018"/>
                </a:lnTo>
                <a:cubicBezTo>
                  <a:pt x="1280674" y="359844"/>
                  <a:pt x="1282860" y="356106"/>
                  <a:pt x="1282860" y="349003"/>
                </a:cubicBezTo>
                <a:lnTo>
                  <a:pt x="1282860" y="311350"/>
                </a:lnTo>
                <a:cubicBezTo>
                  <a:pt x="1282860" y="292039"/>
                  <a:pt x="1274728" y="284737"/>
                  <a:pt x="1263023" y="284737"/>
                </a:cubicBezTo>
                <a:cubicBezTo>
                  <a:pt x="1254890" y="284737"/>
                  <a:pt x="1246970" y="287494"/>
                  <a:pt x="1242598" y="290847"/>
                </a:cubicBezTo>
                <a:lnTo>
                  <a:pt x="1242598" y="357087"/>
                </a:lnTo>
                <a:lnTo>
                  <a:pt x="1253703" y="360043"/>
                </a:lnTo>
                <a:lnTo>
                  <a:pt x="1253703" y="363793"/>
                </a:lnTo>
                <a:cubicBezTo>
                  <a:pt x="1246970" y="366153"/>
                  <a:pt x="1240624" y="367146"/>
                  <a:pt x="1230706" y="367146"/>
                </a:cubicBezTo>
                <a:cubicBezTo>
                  <a:pt x="1225946" y="367146"/>
                  <a:pt x="1220387" y="366749"/>
                  <a:pt x="1215827" y="365371"/>
                </a:cubicBezTo>
                <a:lnTo>
                  <a:pt x="1215827" y="362018"/>
                </a:lnTo>
                <a:cubicBezTo>
                  <a:pt x="1220987" y="360043"/>
                  <a:pt x="1226333" y="356106"/>
                  <a:pt x="1226333" y="351375"/>
                </a:cubicBezTo>
                <a:lnTo>
                  <a:pt x="1226333" y="284737"/>
                </a:lnTo>
                <a:lnTo>
                  <a:pt x="1213454" y="279422"/>
                </a:lnTo>
                <a:lnTo>
                  <a:pt x="1213454" y="275076"/>
                </a:lnTo>
                <a:cubicBezTo>
                  <a:pt x="1222573" y="272517"/>
                  <a:pt x="1231493" y="271524"/>
                  <a:pt x="1237251" y="271524"/>
                </a:cubicBezTo>
                <a:lnTo>
                  <a:pt x="1242011" y="271524"/>
                </a:lnTo>
                <a:lnTo>
                  <a:pt x="1242011" y="282179"/>
                </a:lnTo>
                <a:cubicBezTo>
                  <a:pt x="1248744" y="275473"/>
                  <a:pt x="1259850" y="271139"/>
                  <a:pt x="1271355" y="271139"/>
                </a:cubicBezTo>
                <a:close/>
                <a:moveTo>
                  <a:pt x="741879" y="271139"/>
                </a:moveTo>
                <a:cubicBezTo>
                  <a:pt x="758343" y="271139"/>
                  <a:pt x="769649" y="281583"/>
                  <a:pt x="769649" y="301887"/>
                </a:cubicBezTo>
                <a:lnTo>
                  <a:pt x="769649" y="357087"/>
                </a:lnTo>
                <a:lnTo>
                  <a:pt x="779955" y="360043"/>
                </a:lnTo>
                <a:lnTo>
                  <a:pt x="779955" y="363793"/>
                </a:lnTo>
                <a:cubicBezTo>
                  <a:pt x="774595" y="365967"/>
                  <a:pt x="767662" y="367146"/>
                  <a:pt x="759130" y="367146"/>
                </a:cubicBezTo>
                <a:cubicBezTo>
                  <a:pt x="754970" y="367146"/>
                  <a:pt x="750211" y="366749"/>
                  <a:pt x="746238" y="365371"/>
                </a:cubicBezTo>
                <a:lnTo>
                  <a:pt x="746238" y="362018"/>
                </a:lnTo>
                <a:cubicBezTo>
                  <a:pt x="751198" y="359844"/>
                  <a:pt x="753384" y="356106"/>
                  <a:pt x="753384" y="349003"/>
                </a:cubicBezTo>
                <a:lnTo>
                  <a:pt x="753384" y="311350"/>
                </a:lnTo>
                <a:cubicBezTo>
                  <a:pt x="753384" y="292039"/>
                  <a:pt x="745252" y="284737"/>
                  <a:pt x="733547" y="284737"/>
                </a:cubicBezTo>
                <a:cubicBezTo>
                  <a:pt x="725427" y="284737"/>
                  <a:pt x="717482" y="287494"/>
                  <a:pt x="713122" y="290847"/>
                </a:cubicBezTo>
                <a:lnTo>
                  <a:pt x="713122" y="357087"/>
                </a:lnTo>
                <a:lnTo>
                  <a:pt x="724227" y="360043"/>
                </a:lnTo>
                <a:lnTo>
                  <a:pt x="724227" y="363793"/>
                </a:lnTo>
                <a:cubicBezTo>
                  <a:pt x="717482" y="366153"/>
                  <a:pt x="711136" y="367146"/>
                  <a:pt x="701230" y="367146"/>
                </a:cubicBezTo>
                <a:cubicBezTo>
                  <a:pt x="696470" y="367146"/>
                  <a:pt x="690911" y="366749"/>
                  <a:pt x="686351" y="365371"/>
                </a:cubicBezTo>
                <a:lnTo>
                  <a:pt x="686351" y="362018"/>
                </a:lnTo>
                <a:cubicBezTo>
                  <a:pt x="691511" y="360043"/>
                  <a:pt x="696870" y="356106"/>
                  <a:pt x="696870" y="351375"/>
                </a:cubicBezTo>
                <a:lnTo>
                  <a:pt x="696870" y="284737"/>
                </a:lnTo>
                <a:lnTo>
                  <a:pt x="683978" y="279422"/>
                </a:lnTo>
                <a:lnTo>
                  <a:pt x="683978" y="275076"/>
                </a:lnTo>
                <a:cubicBezTo>
                  <a:pt x="693097" y="272517"/>
                  <a:pt x="702017" y="271524"/>
                  <a:pt x="707775" y="271524"/>
                </a:cubicBezTo>
                <a:lnTo>
                  <a:pt x="712535" y="271524"/>
                </a:lnTo>
                <a:lnTo>
                  <a:pt x="712535" y="282179"/>
                </a:lnTo>
                <a:cubicBezTo>
                  <a:pt x="719268" y="275473"/>
                  <a:pt x="730374" y="271139"/>
                  <a:pt x="741879" y="271139"/>
                </a:cubicBezTo>
                <a:close/>
                <a:moveTo>
                  <a:pt x="526453" y="271139"/>
                </a:moveTo>
                <a:cubicBezTo>
                  <a:pt x="535772" y="271139"/>
                  <a:pt x="544904" y="276069"/>
                  <a:pt x="548864" y="283160"/>
                </a:cubicBezTo>
                <a:cubicBezTo>
                  <a:pt x="555010" y="277050"/>
                  <a:pt x="568301" y="271139"/>
                  <a:pt x="579407" y="271139"/>
                </a:cubicBezTo>
                <a:cubicBezTo>
                  <a:pt x="596059" y="271139"/>
                  <a:pt x="606977" y="281186"/>
                  <a:pt x="606977" y="302483"/>
                </a:cubicBezTo>
                <a:lnTo>
                  <a:pt x="606977" y="357087"/>
                </a:lnTo>
                <a:lnTo>
                  <a:pt x="617283" y="360043"/>
                </a:lnTo>
                <a:lnTo>
                  <a:pt x="617283" y="363793"/>
                </a:lnTo>
                <a:cubicBezTo>
                  <a:pt x="611724" y="365967"/>
                  <a:pt x="604791" y="367146"/>
                  <a:pt x="596258" y="367146"/>
                </a:cubicBezTo>
                <a:cubicBezTo>
                  <a:pt x="592299" y="367146"/>
                  <a:pt x="587339" y="366749"/>
                  <a:pt x="583567" y="365371"/>
                </a:cubicBezTo>
                <a:lnTo>
                  <a:pt x="583567" y="362018"/>
                </a:lnTo>
                <a:cubicBezTo>
                  <a:pt x="588526" y="359844"/>
                  <a:pt x="590712" y="356106"/>
                  <a:pt x="590712" y="349003"/>
                </a:cubicBezTo>
                <a:lnTo>
                  <a:pt x="590712" y="310568"/>
                </a:lnTo>
                <a:cubicBezTo>
                  <a:pt x="590712" y="292623"/>
                  <a:pt x="582780" y="284737"/>
                  <a:pt x="570475" y="284737"/>
                </a:cubicBezTo>
                <a:cubicBezTo>
                  <a:pt x="563342" y="284737"/>
                  <a:pt x="556596" y="286513"/>
                  <a:pt x="551437" y="289270"/>
                </a:cubicBezTo>
                <a:cubicBezTo>
                  <a:pt x="552236" y="293418"/>
                  <a:pt x="552636" y="298932"/>
                  <a:pt x="552636" y="304060"/>
                </a:cubicBezTo>
                <a:lnTo>
                  <a:pt x="552636" y="357087"/>
                </a:lnTo>
                <a:lnTo>
                  <a:pt x="562942" y="360043"/>
                </a:lnTo>
                <a:lnTo>
                  <a:pt x="562942" y="363793"/>
                </a:lnTo>
                <a:cubicBezTo>
                  <a:pt x="557396" y="365967"/>
                  <a:pt x="550650" y="367146"/>
                  <a:pt x="542118" y="367146"/>
                </a:cubicBezTo>
                <a:cubicBezTo>
                  <a:pt x="537958" y="367146"/>
                  <a:pt x="533199" y="366749"/>
                  <a:pt x="529226" y="365371"/>
                </a:cubicBezTo>
                <a:lnTo>
                  <a:pt x="529226" y="362018"/>
                </a:lnTo>
                <a:cubicBezTo>
                  <a:pt x="534185" y="359844"/>
                  <a:pt x="536372" y="356106"/>
                  <a:pt x="536372" y="349003"/>
                </a:cubicBezTo>
                <a:lnTo>
                  <a:pt x="536372" y="312729"/>
                </a:lnTo>
                <a:cubicBezTo>
                  <a:pt x="536372" y="290847"/>
                  <a:pt x="529826" y="284737"/>
                  <a:pt x="517534" y="284737"/>
                </a:cubicBezTo>
                <a:cubicBezTo>
                  <a:pt x="509601" y="284737"/>
                  <a:pt x="502068" y="287494"/>
                  <a:pt x="497896" y="290847"/>
                </a:cubicBezTo>
                <a:lnTo>
                  <a:pt x="497896" y="357087"/>
                </a:lnTo>
                <a:lnTo>
                  <a:pt x="509001" y="360043"/>
                </a:lnTo>
                <a:lnTo>
                  <a:pt x="509001" y="363793"/>
                </a:lnTo>
                <a:cubicBezTo>
                  <a:pt x="502068" y="366153"/>
                  <a:pt x="495922" y="367146"/>
                  <a:pt x="486004" y="367146"/>
                </a:cubicBezTo>
                <a:cubicBezTo>
                  <a:pt x="481244" y="367146"/>
                  <a:pt x="475685" y="366749"/>
                  <a:pt x="471125" y="365371"/>
                </a:cubicBezTo>
                <a:lnTo>
                  <a:pt x="471125" y="362018"/>
                </a:lnTo>
                <a:cubicBezTo>
                  <a:pt x="476285" y="360043"/>
                  <a:pt x="481631" y="356106"/>
                  <a:pt x="481631" y="351375"/>
                </a:cubicBezTo>
                <a:lnTo>
                  <a:pt x="481631" y="284737"/>
                </a:lnTo>
                <a:lnTo>
                  <a:pt x="468752" y="279422"/>
                </a:lnTo>
                <a:lnTo>
                  <a:pt x="468752" y="275076"/>
                </a:lnTo>
                <a:cubicBezTo>
                  <a:pt x="477871" y="272517"/>
                  <a:pt x="486791" y="271524"/>
                  <a:pt x="492549" y="271524"/>
                </a:cubicBezTo>
                <a:lnTo>
                  <a:pt x="497309" y="271524"/>
                </a:lnTo>
                <a:lnTo>
                  <a:pt x="497309" y="282179"/>
                </a:lnTo>
                <a:cubicBezTo>
                  <a:pt x="504242" y="275473"/>
                  <a:pt x="514760" y="271139"/>
                  <a:pt x="526453" y="271139"/>
                </a:cubicBezTo>
                <a:close/>
                <a:moveTo>
                  <a:pt x="395187" y="270543"/>
                </a:moveTo>
                <a:cubicBezTo>
                  <a:pt x="402132" y="270543"/>
                  <a:pt x="405505" y="273499"/>
                  <a:pt x="405505" y="279025"/>
                </a:cubicBezTo>
                <a:cubicBezTo>
                  <a:pt x="405505" y="282763"/>
                  <a:pt x="404306" y="287109"/>
                  <a:pt x="402332" y="290847"/>
                </a:cubicBezTo>
                <a:cubicBezTo>
                  <a:pt x="398559" y="287892"/>
                  <a:pt x="394200" y="286314"/>
                  <a:pt x="390027" y="286314"/>
                </a:cubicBezTo>
                <a:cubicBezTo>
                  <a:pt x="383881" y="286314"/>
                  <a:pt x="378135" y="289071"/>
                  <a:pt x="372576" y="294399"/>
                </a:cubicBezTo>
                <a:lnTo>
                  <a:pt x="372576" y="357087"/>
                </a:lnTo>
                <a:lnTo>
                  <a:pt x="386267" y="360043"/>
                </a:lnTo>
                <a:lnTo>
                  <a:pt x="386267" y="363793"/>
                </a:lnTo>
                <a:cubicBezTo>
                  <a:pt x="379522" y="366153"/>
                  <a:pt x="372976" y="367146"/>
                  <a:pt x="361670" y="367146"/>
                </a:cubicBezTo>
                <a:cubicBezTo>
                  <a:pt x="355924" y="367146"/>
                  <a:pt x="350365" y="366749"/>
                  <a:pt x="345805" y="365371"/>
                </a:cubicBezTo>
                <a:lnTo>
                  <a:pt x="345805" y="362018"/>
                </a:lnTo>
                <a:cubicBezTo>
                  <a:pt x="350965" y="360043"/>
                  <a:pt x="356311" y="356106"/>
                  <a:pt x="356311" y="351375"/>
                </a:cubicBezTo>
                <a:lnTo>
                  <a:pt x="356311" y="284737"/>
                </a:lnTo>
                <a:lnTo>
                  <a:pt x="343432" y="279422"/>
                </a:lnTo>
                <a:lnTo>
                  <a:pt x="343432" y="275076"/>
                </a:lnTo>
                <a:cubicBezTo>
                  <a:pt x="352551" y="272518"/>
                  <a:pt x="361471" y="271524"/>
                  <a:pt x="367229" y="271524"/>
                </a:cubicBezTo>
                <a:lnTo>
                  <a:pt x="371989" y="271524"/>
                </a:lnTo>
                <a:lnTo>
                  <a:pt x="371989" y="285333"/>
                </a:lnTo>
                <a:lnTo>
                  <a:pt x="372176" y="285333"/>
                </a:lnTo>
                <a:lnTo>
                  <a:pt x="377735" y="279224"/>
                </a:lnTo>
                <a:cubicBezTo>
                  <a:pt x="383094" y="273499"/>
                  <a:pt x="388441" y="270543"/>
                  <a:pt x="395187" y="270543"/>
                </a:cubicBezTo>
                <a:close/>
                <a:moveTo>
                  <a:pt x="1608378" y="270344"/>
                </a:moveTo>
                <a:cubicBezTo>
                  <a:pt x="1624443" y="270344"/>
                  <a:pt x="1629789" y="275473"/>
                  <a:pt x="1629789" y="281980"/>
                </a:cubicBezTo>
                <a:cubicBezTo>
                  <a:pt x="1629789" y="285731"/>
                  <a:pt x="1628802" y="289071"/>
                  <a:pt x="1627416" y="292225"/>
                </a:cubicBezTo>
                <a:cubicBezTo>
                  <a:pt x="1619883" y="286314"/>
                  <a:pt x="1612738" y="283160"/>
                  <a:pt x="1604405" y="283160"/>
                </a:cubicBezTo>
                <a:cubicBezTo>
                  <a:pt x="1590727" y="283160"/>
                  <a:pt x="1579022" y="296572"/>
                  <a:pt x="1579022" y="319434"/>
                </a:cubicBezTo>
                <a:cubicBezTo>
                  <a:pt x="1579022" y="342893"/>
                  <a:pt x="1591526" y="354728"/>
                  <a:pt x="1606991" y="354728"/>
                </a:cubicBezTo>
                <a:cubicBezTo>
                  <a:pt x="1614724" y="354728"/>
                  <a:pt x="1623443" y="351375"/>
                  <a:pt x="1629602" y="346842"/>
                </a:cubicBezTo>
                <a:cubicBezTo>
                  <a:pt x="1630189" y="348022"/>
                  <a:pt x="1630589" y="349996"/>
                  <a:pt x="1630589" y="351772"/>
                </a:cubicBezTo>
                <a:cubicBezTo>
                  <a:pt x="1630589" y="361036"/>
                  <a:pt x="1620470" y="368326"/>
                  <a:pt x="1601632" y="368326"/>
                </a:cubicBezTo>
                <a:cubicBezTo>
                  <a:pt x="1580021" y="368326"/>
                  <a:pt x="1561770" y="350381"/>
                  <a:pt x="1561770" y="322986"/>
                </a:cubicBezTo>
                <a:cubicBezTo>
                  <a:pt x="1561770" y="290648"/>
                  <a:pt x="1582195" y="270344"/>
                  <a:pt x="1608378" y="270344"/>
                </a:cubicBezTo>
                <a:close/>
                <a:moveTo>
                  <a:pt x="308741" y="270344"/>
                </a:moveTo>
                <a:cubicBezTo>
                  <a:pt x="324806" y="270344"/>
                  <a:pt x="330152" y="275473"/>
                  <a:pt x="330152" y="281980"/>
                </a:cubicBezTo>
                <a:cubicBezTo>
                  <a:pt x="330152" y="285731"/>
                  <a:pt x="329165" y="289071"/>
                  <a:pt x="327779" y="292225"/>
                </a:cubicBezTo>
                <a:cubicBezTo>
                  <a:pt x="320246" y="286314"/>
                  <a:pt x="313101" y="283160"/>
                  <a:pt x="304768" y="283160"/>
                </a:cubicBezTo>
                <a:cubicBezTo>
                  <a:pt x="291090" y="283160"/>
                  <a:pt x="279385" y="296572"/>
                  <a:pt x="279385" y="319434"/>
                </a:cubicBezTo>
                <a:cubicBezTo>
                  <a:pt x="279385" y="342893"/>
                  <a:pt x="291877" y="354728"/>
                  <a:pt x="307354" y="354728"/>
                </a:cubicBezTo>
                <a:cubicBezTo>
                  <a:pt x="315087" y="354728"/>
                  <a:pt x="323806" y="351375"/>
                  <a:pt x="329952" y="346842"/>
                </a:cubicBezTo>
                <a:cubicBezTo>
                  <a:pt x="330552" y="348022"/>
                  <a:pt x="330952" y="349996"/>
                  <a:pt x="330952" y="351772"/>
                </a:cubicBezTo>
                <a:cubicBezTo>
                  <a:pt x="330952" y="361036"/>
                  <a:pt x="320833" y="368326"/>
                  <a:pt x="301995" y="368326"/>
                </a:cubicBezTo>
                <a:cubicBezTo>
                  <a:pt x="280384" y="368326"/>
                  <a:pt x="262133" y="350381"/>
                  <a:pt x="262133" y="322986"/>
                </a:cubicBezTo>
                <a:cubicBezTo>
                  <a:pt x="262133" y="290648"/>
                  <a:pt x="282558" y="270344"/>
                  <a:pt x="308741" y="270344"/>
                </a:cubicBezTo>
                <a:close/>
                <a:moveTo>
                  <a:pt x="1972897" y="270145"/>
                </a:moveTo>
                <a:cubicBezTo>
                  <a:pt x="1994321" y="270145"/>
                  <a:pt x="2007212" y="284339"/>
                  <a:pt x="2007212" y="307016"/>
                </a:cubicBezTo>
                <a:cubicBezTo>
                  <a:pt x="2007212" y="310766"/>
                  <a:pt x="2007212" y="314703"/>
                  <a:pt x="2007012" y="319633"/>
                </a:cubicBezTo>
                <a:lnTo>
                  <a:pt x="1948500" y="319633"/>
                </a:lnTo>
                <a:cubicBezTo>
                  <a:pt x="1948500" y="341713"/>
                  <a:pt x="1961391" y="354529"/>
                  <a:pt x="1977856" y="354529"/>
                </a:cubicBezTo>
                <a:cubicBezTo>
                  <a:pt x="1987575" y="354529"/>
                  <a:pt x="1998281" y="351176"/>
                  <a:pt x="2005813" y="346047"/>
                </a:cubicBezTo>
                <a:cubicBezTo>
                  <a:pt x="2006213" y="347040"/>
                  <a:pt x="2006613" y="349201"/>
                  <a:pt x="2006613" y="351176"/>
                </a:cubicBezTo>
                <a:cubicBezTo>
                  <a:pt x="2006613" y="360042"/>
                  <a:pt x="1993521" y="368326"/>
                  <a:pt x="1972497" y="368326"/>
                </a:cubicBezTo>
                <a:cubicBezTo>
                  <a:pt x="1949899" y="368326"/>
                  <a:pt x="1931448" y="350778"/>
                  <a:pt x="1931448" y="323184"/>
                </a:cubicBezTo>
                <a:cubicBezTo>
                  <a:pt x="1931448" y="288885"/>
                  <a:pt x="1952272" y="270145"/>
                  <a:pt x="1972897" y="270145"/>
                </a:cubicBezTo>
                <a:close/>
                <a:moveTo>
                  <a:pt x="1509529" y="270145"/>
                </a:moveTo>
                <a:cubicBezTo>
                  <a:pt x="1529566" y="270145"/>
                  <a:pt x="1541458" y="280204"/>
                  <a:pt x="1541458" y="296572"/>
                </a:cubicBezTo>
                <a:cubicBezTo>
                  <a:pt x="1541458" y="300906"/>
                  <a:pt x="1540859" y="310766"/>
                  <a:pt x="1540659" y="316478"/>
                </a:cubicBezTo>
                <a:lnTo>
                  <a:pt x="1540072" y="348419"/>
                </a:lnTo>
                <a:cubicBezTo>
                  <a:pt x="1541458" y="351970"/>
                  <a:pt x="1544431" y="355708"/>
                  <a:pt x="1548004" y="358465"/>
                </a:cubicBezTo>
                <a:cubicBezTo>
                  <a:pt x="1545031" y="362017"/>
                  <a:pt x="1539672" y="365966"/>
                  <a:pt x="1534513" y="368524"/>
                </a:cubicBezTo>
                <a:cubicBezTo>
                  <a:pt x="1530753" y="366152"/>
                  <a:pt x="1527779" y="362998"/>
                  <a:pt x="1525393" y="358863"/>
                </a:cubicBezTo>
                <a:cubicBezTo>
                  <a:pt x="1519847" y="364190"/>
                  <a:pt x="1509129" y="368326"/>
                  <a:pt x="1498623" y="368326"/>
                </a:cubicBezTo>
                <a:cubicBezTo>
                  <a:pt x="1483745" y="368326"/>
                  <a:pt x="1473439" y="359061"/>
                  <a:pt x="1473439" y="346444"/>
                </a:cubicBezTo>
                <a:cubicBezTo>
                  <a:pt x="1473439" y="329096"/>
                  <a:pt x="1492477" y="314305"/>
                  <a:pt x="1524994" y="314305"/>
                </a:cubicBezTo>
                <a:lnTo>
                  <a:pt x="1524994" y="308990"/>
                </a:lnTo>
                <a:cubicBezTo>
                  <a:pt x="1524994" y="287692"/>
                  <a:pt x="1519847" y="283160"/>
                  <a:pt x="1507355" y="283160"/>
                </a:cubicBezTo>
                <a:cubicBezTo>
                  <a:pt x="1496437" y="283160"/>
                  <a:pt x="1485931" y="287692"/>
                  <a:pt x="1477599" y="295975"/>
                </a:cubicBezTo>
                <a:cubicBezTo>
                  <a:pt x="1477199" y="294001"/>
                  <a:pt x="1477012" y="292225"/>
                  <a:pt x="1477012" y="290064"/>
                </a:cubicBezTo>
                <a:cubicBezTo>
                  <a:pt x="1477012" y="277447"/>
                  <a:pt x="1486331" y="270145"/>
                  <a:pt x="1509529" y="270145"/>
                </a:cubicBezTo>
                <a:close/>
                <a:moveTo>
                  <a:pt x="1166784" y="270145"/>
                </a:moveTo>
                <a:cubicBezTo>
                  <a:pt x="1188208" y="270145"/>
                  <a:pt x="1201099" y="284339"/>
                  <a:pt x="1201099" y="307016"/>
                </a:cubicBezTo>
                <a:cubicBezTo>
                  <a:pt x="1201099" y="310766"/>
                  <a:pt x="1201099" y="314703"/>
                  <a:pt x="1200899" y="319633"/>
                </a:cubicBezTo>
                <a:lnTo>
                  <a:pt x="1142387" y="319633"/>
                </a:lnTo>
                <a:cubicBezTo>
                  <a:pt x="1142387" y="341713"/>
                  <a:pt x="1155278" y="354529"/>
                  <a:pt x="1171743" y="354529"/>
                </a:cubicBezTo>
                <a:cubicBezTo>
                  <a:pt x="1181462" y="354529"/>
                  <a:pt x="1192168" y="351176"/>
                  <a:pt x="1199700" y="346047"/>
                </a:cubicBezTo>
                <a:cubicBezTo>
                  <a:pt x="1200100" y="347040"/>
                  <a:pt x="1200500" y="349201"/>
                  <a:pt x="1200500" y="351176"/>
                </a:cubicBezTo>
                <a:cubicBezTo>
                  <a:pt x="1200500" y="360042"/>
                  <a:pt x="1187408" y="368326"/>
                  <a:pt x="1166384" y="368326"/>
                </a:cubicBezTo>
                <a:cubicBezTo>
                  <a:pt x="1143786" y="368326"/>
                  <a:pt x="1125335" y="350778"/>
                  <a:pt x="1125335" y="323184"/>
                </a:cubicBezTo>
                <a:cubicBezTo>
                  <a:pt x="1125335" y="288885"/>
                  <a:pt x="1146159" y="270145"/>
                  <a:pt x="1166784" y="270145"/>
                </a:cubicBezTo>
                <a:close/>
                <a:moveTo>
                  <a:pt x="1038103" y="270145"/>
                </a:moveTo>
                <a:cubicBezTo>
                  <a:pt x="1059527" y="270145"/>
                  <a:pt x="1072406" y="284339"/>
                  <a:pt x="1072406" y="307016"/>
                </a:cubicBezTo>
                <a:cubicBezTo>
                  <a:pt x="1072406" y="310766"/>
                  <a:pt x="1072406" y="314703"/>
                  <a:pt x="1072218" y="319633"/>
                </a:cubicBezTo>
                <a:lnTo>
                  <a:pt x="1013718" y="319633"/>
                </a:lnTo>
                <a:cubicBezTo>
                  <a:pt x="1013718" y="341713"/>
                  <a:pt x="1026597" y="354529"/>
                  <a:pt x="1043062" y="354529"/>
                </a:cubicBezTo>
                <a:cubicBezTo>
                  <a:pt x="1052781" y="354529"/>
                  <a:pt x="1063487" y="351176"/>
                  <a:pt x="1071019" y="346047"/>
                </a:cubicBezTo>
                <a:cubicBezTo>
                  <a:pt x="1071419" y="347040"/>
                  <a:pt x="1071819" y="349201"/>
                  <a:pt x="1071819" y="351176"/>
                </a:cubicBezTo>
                <a:cubicBezTo>
                  <a:pt x="1071819" y="360042"/>
                  <a:pt x="1058727" y="368326"/>
                  <a:pt x="1037703" y="368326"/>
                </a:cubicBezTo>
                <a:cubicBezTo>
                  <a:pt x="1015105" y="368326"/>
                  <a:pt x="996654" y="350778"/>
                  <a:pt x="996654" y="323184"/>
                </a:cubicBezTo>
                <a:cubicBezTo>
                  <a:pt x="996654" y="288885"/>
                  <a:pt x="1017478" y="270145"/>
                  <a:pt x="1038103" y="270145"/>
                </a:cubicBezTo>
                <a:close/>
                <a:moveTo>
                  <a:pt x="828512" y="270145"/>
                </a:moveTo>
                <a:cubicBezTo>
                  <a:pt x="848549" y="270145"/>
                  <a:pt x="860441" y="280204"/>
                  <a:pt x="860441" y="296572"/>
                </a:cubicBezTo>
                <a:cubicBezTo>
                  <a:pt x="860441" y="300906"/>
                  <a:pt x="859842" y="310766"/>
                  <a:pt x="859642" y="316478"/>
                </a:cubicBezTo>
                <a:lnTo>
                  <a:pt x="859055" y="348419"/>
                </a:lnTo>
                <a:cubicBezTo>
                  <a:pt x="860441" y="351970"/>
                  <a:pt x="863414" y="355708"/>
                  <a:pt x="866987" y="358465"/>
                </a:cubicBezTo>
                <a:cubicBezTo>
                  <a:pt x="864014" y="362017"/>
                  <a:pt x="858655" y="365966"/>
                  <a:pt x="853496" y="368524"/>
                </a:cubicBezTo>
                <a:cubicBezTo>
                  <a:pt x="849736" y="366152"/>
                  <a:pt x="846762" y="362998"/>
                  <a:pt x="844376" y="358863"/>
                </a:cubicBezTo>
                <a:cubicBezTo>
                  <a:pt x="838830" y="364190"/>
                  <a:pt x="828112" y="368326"/>
                  <a:pt x="817606" y="368326"/>
                </a:cubicBezTo>
                <a:cubicBezTo>
                  <a:pt x="802728" y="368326"/>
                  <a:pt x="792422" y="359061"/>
                  <a:pt x="792422" y="346444"/>
                </a:cubicBezTo>
                <a:cubicBezTo>
                  <a:pt x="792422" y="329096"/>
                  <a:pt x="811460" y="314305"/>
                  <a:pt x="843977" y="314305"/>
                </a:cubicBezTo>
                <a:lnTo>
                  <a:pt x="843977" y="308990"/>
                </a:lnTo>
                <a:cubicBezTo>
                  <a:pt x="843977" y="287692"/>
                  <a:pt x="838830" y="283160"/>
                  <a:pt x="826338" y="283160"/>
                </a:cubicBezTo>
                <a:cubicBezTo>
                  <a:pt x="815420" y="283160"/>
                  <a:pt x="804914" y="287692"/>
                  <a:pt x="796582" y="295975"/>
                </a:cubicBezTo>
                <a:cubicBezTo>
                  <a:pt x="796182" y="294001"/>
                  <a:pt x="795995" y="292225"/>
                  <a:pt x="795995" y="290064"/>
                </a:cubicBezTo>
                <a:cubicBezTo>
                  <a:pt x="795995" y="277447"/>
                  <a:pt x="805314" y="270145"/>
                  <a:pt x="828512" y="270145"/>
                </a:cubicBezTo>
                <a:close/>
                <a:moveTo>
                  <a:pt x="1733186" y="269959"/>
                </a:moveTo>
                <a:cubicBezTo>
                  <a:pt x="1749051" y="269959"/>
                  <a:pt x="1755397" y="274678"/>
                  <a:pt x="1755397" y="282179"/>
                </a:cubicBezTo>
                <a:cubicBezTo>
                  <a:pt x="1755397" y="285134"/>
                  <a:pt x="1754998" y="287693"/>
                  <a:pt x="1754410" y="290450"/>
                </a:cubicBezTo>
                <a:cubicBezTo>
                  <a:pt x="1748064" y="286115"/>
                  <a:pt x="1739333" y="282961"/>
                  <a:pt x="1731800" y="282961"/>
                </a:cubicBezTo>
                <a:cubicBezTo>
                  <a:pt x="1719108" y="282961"/>
                  <a:pt x="1713162" y="288487"/>
                  <a:pt x="1713162" y="295193"/>
                </a:cubicBezTo>
                <a:cubicBezTo>
                  <a:pt x="1713162" y="302284"/>
                  <a:pt x="1716722" y="306221"/>
                  <a:pt x="1728627" y="310766"/>
                </a:cubicBezTo>
                <a:lnTo>
                  <a:pt x="1739333" y="314902"/>
                </a:lnTo>
                <a:cubicBezTo>
                  <a:pt x="1753611" y="320428"/>
                  <a:pt x="1758970" y="327717"/>
                  <a:pt x="1758970" y="339354"/>
                </a:cubicBezTo>
                <a:cubicBezTo>
                  <a:pt x="1758970" y="354529"/>
                  <a:pt x="1744292" y="368326"/>
                  <a:pt x="1722081" y="368326"/>
                </a:cubicBezTo>
                <a:cubicBezTo>
                  <a:pt x="1704630" y="368326"/>
                  <a:pt x="1696897" y="362812"/>
                  <a:pt x="1696897" y="352157"/>
                </a:cubicBezTo>
                <a:cubicBezTo>
                  <a:pt x="1696897" y="349400"/>
                  <a:pt x="1697497" y="346246"/>
                  <a:pt x="1698683" y="344073"/>
                </a:cubicBezTo>
                <a:cubicBezTo>
                  <a:pt x="1707603" y="352356"/>
                  <a:pt x="1716135" y="356503"/>
                  <a:pt x="1726641" y="356503"/>
                </a:cubicBezTo>
                <a:cubicBezTo>
                  <a:pt x="1737746" y="356503"/>
                  <a:pt x="1743505" y="351176"/>
                  <a:pt x="1743505" y="344271"/>
                </a:cubicBezTo>
                <a:cubicBezTo>
                  <a:pt x="1743505" y="337379"/>
                  <a:pt x="1739532" y="333045"/>
                  <a:pt x="1726441" y="327519"/>
                </a:cubicBezTo>
                <a:lnTo>
                  <a:pt x="1716535" y="323383"/>
                </a:lnTo>
                <a:cubicBezTo>
                  <a:pt x="1705029" y="318453"/>
                  <a:pt x="1698683" y="310170"/>
                  <a:pt x="1698683" y="298931"/>
                </a:cubicBezTo>
                <a:cubicBezTo>
                  <a:pt x="1698683" y="283359"/>
                  <a:pt x="1712562" y="269959"/>
                  <a:pt x="1733186" y="269959"/>
                </a:cubicBezTo>
                <a:close/>
                <a:moveTo>
                  <a:pt x="222883" y="269959"/>
                </a:moveTo>
                <a:cubicBezTo>
                  <a:pt x="238748" y="269959"/>
                  <a:pt x="245094" y="274678"/>
                  <a:pt x="245094" y="282179"/>
                </a:cubicBezTo>
                <a:cubicBezTo>
                  <a:pt x="245094" y="285134"/>
                  <a:pt x="244695" y="287693"/>
                  <a:pt x="244107" y="290450"/>
                </a:cubicBezTo>
                <a:cubicBezTo>
                  <a:pt x="237761" y="286115"/>
                  <a:pt x="229030" y="282961"/>
                  <a:pt x="221497" y="282961"/>
                </a:cubicBezTo>
                <a:cubicBezTo>
                  <a:pt x="208805" y="282961"/>
                  <a:pt x="202859" y="288487"/>
                  <a:pt x="202859" y="295193"/>
                </a:cubicBezTo>
                <a:cubicBezTo>
                  <a:pt x="202859" y="302284"/>
                  <a:pt x="206431" y="306221"/>
                  <a:pt x="218324" y="310766"/>
                </a:cubicBezTo>
                <a:lnTo>
                  <a:pt x="229030" y="314902"/>
                </a:lnTo>
                <a:cubicBezTo>
                  <a:pt x="243308" y="320428"/>
                  <a:pt x="248667" y="327717"/>
                  <a:pt x="248667" y="339354"/>
                </a:cubicBezTo>
                <a:cubicBezTo>
                  <a:pt x="248667" y="354529"/>
                  <a:pt x="233989" y="368326"/>
                  <a:pt x="211778" y="368326"/>
                </a:cubicBezTo>
                <a:cubicBezTo>
                  <a:pt x="194327" y="368326"/>
                  <a:pt x="186594" y="362812"/>
                  <a:pt x="186594" y="352157"/>
                </a:cubicBezTo>
                <a:cubicBezTo>
                  <a:pt x="186594" y="349400"/>
                  <a:pt x="187194" y="346246"/>
                  <a:pt x="188380" y="344073"/>
                </a:cubicBezTo>
                <a:cubicBezTo>
                  <a:pt x="197300" y="352356"/>
                  <a:pt x="205832" y="356503"/>
                  <a:pt x="216338" y="356503"/>
                </a:cubicBezTo>
                <a:cubicBezTo>
                  <a:pt x="227443" y="356503"/>
                  <a:pt x="233202" y="351176"/>
                  <a:pt x="233202" y="344271"/>
                </a:cubicBezTo>
                <a:cubicBezTo>
                  <a:pt x="233202" y="337379"/>
                  <a:pt x="229229" y="333045"/>
                  <a:pt x="216138" y="327519"/>
                </a:cubicBezTo>
                <a:lnTo>
                  <a:pt x="206232" y="323383"/>
                </a:lnTo>
                <a:cubicBezTo>
                  <a:pt x="194726" y="318453"/>
                  <a:pt x="188380" y="310170"/>
                  <a:pt x="188380" y="298931"/>
                </a:cubicBezTo>
                <a:cubicBezTo>
                  <a:pt x="188380" y="283359"/>
                  <a:pt x="202259" y="269959"/>
                  <a:pt x="222883" y="269959"/>
                </a:cubicBezTo>
                <a:close/>
                <a:moveTo>
                  <a:pt x="907636" y="256945"/>
                </a:moveTo>
                <a:lnTo>
                  <a:pt x="906836" y="274679"/>
                </a:lnTo>
                <a:lnTo>
                  <a:pt x="933020" y="274679"/>
                </a:lnTo>
                <a:lnTo>
                  <a:pt x="931620" y="285334"/>
                </a:lnTo>
                <a:lnTo>
                  <a:pt x="906237" y="285334"/>
                </a:lnTo>
                <a:lnTo>
                  <a:pt x="905849" y="310171"/>
                </a:lnTo>
                <a:cubicBezTo>
                  <a:pt x="905649" y="318454"/>
                  <a:pt x="905649" y="325942"/>
                  <a:pt x="905649" y="333232"/>
                </a:cubicBezTo>
                <a:cubicBezTo>
                  <a:pt x="905649" y="349202"/>
                  <a:pt x="910409" y="354728"/>
                  <a:pt x="917742" y="354728"/>
                </a:cubicBezTo>
                <a:cubicBezTo>
                  <a:pt x="923501" y="354728"/>
                  <a:pt x="928448" y="352754"/>
                  <a:pt x="932420" y="349599"/>
                </a:cubicBezTo>
                <a:lnTo>
                  <a:pt x="934406" y="350382"/>
                </a:lnTo>
                <a:cubicBezTo>
                  <a:pt x="933607" y="362018"/>
                  <a:pt x="926674" y="367929"/>
                  <a:pt x="912982" y="367929"/>
                </a:cubicBezTo>
                <a:cubicBezTo>
                  <a:pt x="897117" y="367929"/>
                  <a:pt x="889385" y="359658"/>
                  <a:pt x="889385" y="340534"/>
                </a:cubicBezTo>
                <a:cubicBezTo>
                  <a:pt x="889385" y="331071"/>
                  <a:pt x="889785" y="320615"/>
                  <a:pt x="889984" y="311549"/>
                </a:cubicBezTo>
                <a:lnTo>
                  <a:pt x="890572" y="285334"/>
                </a:lnTo>
                <a:lnTo>
                  <a:pt x="879666" y="285334"/>
                </a:lnTo>
                <a:lnTo>
                  <a:pt x="879666" y="278826"/>
                </a:lnTo>
                <a:lnTo>
                  <a:pt x="901090" y="257727"/>
                </a:lnTo>
                <a:close/>
                <a:moveTo>
                  <a:pt x="48188" y="250238"/>
                </a:moveTo>
                <a:cubicBezTo>
                  <a:pt x="45015" y="250238"/>
                  <a:pt x="41449" y="250437"/>
                  <a:pt x="37876" y="250835"/>
                </a:cubicBezTo>
                <a:lnTo>
                  <a:pt x="37876" y="354926"/>
                </a:lnTo>
                <a:cubicBezTo>
                  <a:pt x="41449" y="355311"/>
                  <a:pt x="44222" y="355709"/>
                  <a:pt x="47595" y="355709"/>
                </a:cubicBezTo>
                <a:cubicBezTo>
                  <a:pt x="75552" y="355709"/>
                  <a:pt x="98562" y="336199"/>
                  <a:pt x="98562" y="301105"/>
                </a:cubicBezTo>
                <a:cubicBezTo>
                  <a:pt x="98562" y="268369"/>
                  <a:pt x="76545" y="250238"/>
                  <a:pt x="48188" y="250238"/>
                </a:cubicBezTo>
                <a:close/>
                <a:moveTo>
                  <a:pt x="1401223" y="249443"/>
                </a:moveTo>
                <a:cubicBezTo>
                  <a:pt x="1398637" y="249443"/>
                  <a:pt x="1395264" y="249841"/>
                  <a:pt x="1392691" y="250238"/>
                </a:cubicBezTo>
                <a:lnTo>
                  <a:pt x="1392691" y="305438"/>
                </a:lnTo>
                <a:lnTo>
                  <a:pt x="1400423" y="305438"/>
                </a:lnTo>
                <a:cubicBezTo>
                  <a:pt x="1415888" y="305438"/>
                  <a:pt x="1428580" y="295379"/>
                  <a:pt x="1428580" y="274876"/>
                </a:cubicBezTo>
                <a:cubicBezTo>
                  <a:pt x="1428580" y="258720"/>
                  <a:pt x="1418274" y="249443"/>
                  <a:pt x="1401223" y="249443"/>
                </a:cubicBezTo>
                <a:close/>
                <a:moveTo>
                  <a:pt x="48582" y="238801"/>
                </a:moveTo>
                <a:cubicBezTo>
                  <a:pt x="90230" y="238801"/>
                  <a:pt x="117794" y="259900"/>
                  <a:pt x="117794" y="297752"/>
                </a:cubicBezTo>
                <a:cubicBezTo>
                  <a:pt x="117794" y="341117"/>
                  <a:pt x="84478" y="367345"/>
                  <a:pt x="45609" y="367345"/>
                </a:cubicBezTo>
                <a:cubicBezTo>
                  <a:pt x="29944" y="367345"/>
                  <a:pt x="21811" y="367146"/>
                  <a:pt x="9319" y="365370"/>
                </a:cubicBezTo>
                <a:lnTo>
                  <a:pt x="9319" y="361620"/>
                </a:lnTo>
                <a:cubicBezTo>
                  <a:pt x="16458" y="359459"/>
                  <a:pt x="20824" y="355709"/>
                  <a:pt x="20824" y="346643"/>
                </a:cubicBezTo>
                <a:lnTo>
                  <a:pt x="20824" y="250040"/>
                </a:lnTo>
                <a:lnTo>
                  <a:pt x="8326" y="245904"/>
                </a:lnTo>
                <a:lnTo>
                  <a:pt x="8326" y="241570"/>
                </a:lnTo>
                <a:cubicBezTo>
                  <a:pt x="21218" y="239397"/>
                  <a:pt x="32323" y="238801"/>
                  <a:pt x="48582" y="238801"/>
                </a:cubicBezTo>
                <a:close/>
                <a:moveTo>
                  <a:pt x="1402409" y="238602"/>
                </a:moveTo>
                <a:cubicBezTo>
                  <a:pt x="1432353" y="238602"/>
                  <a:pt x="1446631" y="250238"/>
                  <a:pt x="1446631" y="271921"/>
                </a:cubicBezTo>
                <a:cubicBezTo>
                  <a:pt x="1446631" y="291443"/>
                  <a:pt x="1435726" y="304259"/>
                  <a:pt x="1418074" y="309574"/>
                </a:cubicBezTo>
                <a:lnTo>
                  <a:pt x="1446032" y="346842"/>
                </a:lnTo>
                <a:cubicBezTo>
                  <a:pt x="1450791" y="353150"/>
                  <a:pt x="1457337" y="357882"/>
                  <a:pt x="1464482" y="360241"/>
                </a:cubicBezTo>
                <a:lnTo>
                  <a:pt x="1464482" y="363992"/>
                </a:lnTo>
                <a:cubicBezTo>
                  <a:pt x="1460710" y="366550"/>
                  <a:pt x="1455751" y="368326"/>
                  <a:pt x="1449405" y="368326"/>
                </a:cubicBezTo>
                <a:cubicBezTo>
                  <a:pt x="1440872" y="368326"/>
                  <a:pt x="1435326" y="364973"/>
                  <a:pt x="1428181" y="354330"/>
                </a:cubicBezTo>
                <a:lnTo>
                  <a:pt x="1402010" y="314901"/>
                </a:lnTo>
                <a:lnTo>
                  <a:pt x="1392691" y="314901"/>
                </a:lnTo>
                <a:lnTo>
                  <a:pt x="1392691" y="356503"/>
                </a:lnTo>
                <a:lnTo>
                  <a:pt x="1405183" y="359657"/>
                </a:lnTo>
                <a:lnTo>
                  <a:pt x="1405183" y="363992"/>
                </a:lnTo>
                <a:cubicBezTo>
                  <a:pt x="1398637" y="365966"/>
                  <a:pt x="1391304" y="367345"/>
                  <a:pt x="1382572" y="367345"/>
                </a:cubicBezTo>
                <a:cubicBezTo>
                  <a:pt x="1375639" y="367345"/>
                  <a:pt x="1369680" y="366748"/>
                  <a:pt x="1363934" y="365370"/>
                </a:cubicBezTo>
                <a:lnTo>
                  <a:pt x="1363934" y="361620"/>
                </a:lnTo>
                <a:cubicBezTo>
                  <a:pt x="1371666" y="359459"/>
                  <a:pt x="1375439" y="355510"/>
                  <a:pt x="1375439" y="346643"/>
                </a:cubicBezTo>
                <a:lnTo>
                  <a:pt x="1375439" y="249841"/>
                </a:lnTo>
                <a:lnTo>
                  <a:pt x="1362947" y="245904"/>
                </a:lnTo>
                <a:lnTo>
                  <a:pt x="1362947" y="241570"/>
                </a:lnTo>
                <a:cubicBezTo>
                  <a:pt x="1375439" y="239397"/>
                  <a:pt x="1386744" y="238602"/>
                  <a:pt x="1402409" y="238602"/>
                </a:cubicBezTo>
                <a:close/>
                <a:moveTo>
                  <a:pt x="1664980" y="230518"/>
                </a:moveTo>
                <a:cubicBezTo>
                  <a:pt x="1670527" y="230518"/>
                  <a:pt x="1675286" y="234666"/>
                  <a:pt x="1675286" y="241173"/>
                </a:cubicBezTo>
                <a:cubicBezTo>
                  <a:pt x="1675286" y="248065"/>
                  <a:pt x="1670527" y="253393"/>
                  <a:pt x="1664181" y="253393"/>
                </a:cubicBezTo>
                <a:cubicBezTo>
                  <a:pt x="1658234" y="253393"/>
                  <a:pt x="1653675" y="248661"/>
                  <a:pt x="1653675" y="242154"/>
                </a:cubicBezTo>
                <a:cubicBezTo>
                  <a:pt x="1653675" y="236044"/>
                  <a:pt x="1658035" y="230518"/>
                  <a:pt x="1664980" y="230518"/>
                </a:cubicBezTo>
                <a:close/>
                <a:moveTo>
                  <a:pt x="966336" y="230518"/>
                </a:moveTo>
                <a:cubicBezTo>
                  <a:pt x="971882" y="230518"/>
                  <a:pt x="976642" y="234666"/>
                  <a:pt x="976642" y="241173"/>
                </a:cubicBezTo>
                <a:cubicBezTo>
                  <a:pt x="976642" y="248065"/>
                  <a:pt x="971882" y="253393"/>
                  <a:pt x="965536" y="253393"/>
                </a:cubicBezTo>
                <a:cubicBezTo>
                  <a:pt x="959590" y="253393"/>
                  <a:pt x="955030" y="248661"/>
                  <a:pt x="955030" y="242154"/>
                </a:cubicBezTo>
                <a:cubicBezTo>
                  <a:pt x="955030" y="236044"/>
                  <a:pt x="959390" y="230518"/>
                  <a:pt x="966336" y="230518"/>
                </a:cubicBezTo>
                <a:close/>
                <a:moveTo>
                  <a:pt x="652561" y="230518"/>
                </a:moveTo>
                <a:cubicBezTo>
                  <a:pt x="658107" y="230518"/>
                  <a:pt x="662867" y="234666"/>
                  <a:pt x="662867" y="241173"/>
                </a:cubicBezTo>
                <a:cubicBezTo>
                  <a:pt x="662867" y="248065"/>
                  <a:pt x="658107" y="253393"/>
                  <a:pt x="651761" y="253393"/>
                </a:cubicBezTo>
                <a:cubicBezTo>
                  <a:pt x="645815" y="253393"/>
                  <a:pt x="641255" y="248661"/>
                  <a:pt x="641255" y="242154"/>
                </a:cubicBezTo>
                <a:cubicBezTo>
                  <a:pt x="641255" y="236044"/>
                  <a:pt x="645615" y="230518"/>
                  <a:pt x="652561" y="230518"/>
                </a:cubicBezTo>
                <a:close/>
                <a:moveTo>
                  <a:pt x="437335" y="230518"/>
                </a:moveTo>
                <a:cubicBezTo>
                  <a:pt x="442882" y="230518"/>
                  <a:pt x="447641" y="234666"/>
                  <a:pt x="447641" y="241173"/>
                </a:cubicBezTo>
                <a:cubicBezTo>
                  <a:pt x="447641" y="248065"/>
                  <a:pt x="442882" y="253393"/>
                  <a:pt x="436536" y="253393"/>
                </a:cubicBezTo>
                <a:cubicBezTo>
                  <a:pt x="430589" y="253393"/>
                  <a:pt x="426030" y="248661"/>
                  <a:pt x="426030" y="242154"/>
                </a:cubicBezTo>
                <a:cubicBezTo>
                  <a:pt x="426030" y="236044"/>
                  <a:pt x="430390" y="230518"/>
                  <a:pt x="437335" y="230518"/>
                </a:cubicBezTo>
                <a:close/>
                <a:moveTo>
                  <a:pt x="154676" y="230518"/>
                </a:moveTo>
                <a:cubicBezTo>
                  <a:pt x="160223" y="230518"/>
                  <a:pt x="164982" y="234666"/>
                  <a:pt x="164982" y="241173"/>
                </a:cubicBezTo>
                <a:cubicBezTo>
                  <a:pt x="164982" y="248065"/>
                  <a:pt x="160223" y="253393"/>
                  <a:pt x="153877" y="253393"/>
                </a:cubicBezTo>
                <a:cubicBezTo>
                  <a:pt x="147931" y="253393"/>
                  <a:pt x="143371" y="248661"/>
                  <a:pt x="143371" y="242154"/>
                </a:cubicBezTo>
                <a:cubicBezTo>
                  <a:pt x="143371" y="236044"/>
                  <a:pt x="147731" y="230518"/>
                  <a:pt x="154676" y="230518"/>
                </a:cubicBezTo>
                <a:close/>
                <a:moveTo>
                  <a:pt x="1988562" y="148854"/>
                </a:moveTo>
                <a:cubicBezTo>
                  <a:pt x="1982803" y="151412"/>
                  <a:pt x="1978443" y="157919"/>
                  <a:pt x="1978443" y="164625"/>
                </a:cubicBezTo>
                <a:cubicBezTo>
                  <a:pt x="1978443" y="172709"/>
                  <a:pt x="1987175" y="179602"/>
                  <a:pt x="2003827" y="179602"/>
                </a:cubicBezTo>
                <a:cubicBezTo>
                  <a:pt x="2022665" y="179602"/>
                  <a:pt x="2035170" y="170338"/>
                  <a:pt x="2035170" y="160875"/>
                </a:cubicBezTo>
                <a:cubicBezTo>
                  <a:pt x="2035170" y="153188"/>
                  <a:pt x="2030011" y="148854"/>
                  <a:pt x="2020492" y="148854"/>
                </a:cubicBezTo>
                <a:close/>
                <a:moveTo>
                  <a:pt x="1505819" y="99757"/>
                </a:moveTo>
                <a:cubicBezTo>
                  <a:pt x="1483420" y="99757"/>
                  <a:pt x="1471316" y="109022"/>
                  <a:pt x="1471316" y="119670"/>
                </a:cubicBezTo>
                <a:cubicBezTo>
                  <a:pt x="1471316" y="127556"/>
                  <a:pt x="1476675" y="132685"/>
                  <a:pt x="1486781" y="132685"/>
                </a:cubicBezTo>
                <a:cubicBezTo>
                  <a:pt x="1492939" y="132685"/>
                  <a:pt x="1500859" y="130313"/>
                  <a:pt x="1505819" y="127357"/>
                </a:cubicBezTo>
                <a:close/>
                <a:moveTo>
                  <a:pt x="683291" y="99757"/>
                </a:moveTo>
                <a:cubicBezTo>
                  <a:pt x="660892" y="99757"/>
                  <a:pt x="648788" y="109022"/>
                  <a:pt x="648788" y="119670"/>
                </a:cubicBezTo>
                <a:cubicBezTo>
                  <a:pt x="648788" y="127556"/>
                  <a:pt x="654147" y="132685"/>
                  <a:pt x="664253" y="132685"/>
                </a:cubicBezTo>
                <a:cubicBezTo>
                  <a:pt x="670411" y="132685"/>
                  <a:pt x="678331" y="130313"/>
                  <a:pt x="683291" y="127357"/>
                </a:cubicBezTo>
                <a:close/>
                <a:moveTo>
                  <a:pt x="594960" y="99757"/>
                </a:moveTo>
                <a:cubicBezTo>
                  <a:pt x="572549" y="99757"/>
                  <a:pt x="560457" y="109022"/>
                  <a:pt x="560457" y="119670"/>
                </a:cubicBezTo>
                <a:cubicBezTo>
                  <a:pt x="560457" y="127556"/>
                  <a:pt x="565816" y="132685"/>
                  <a:pt x="575922" y="132685"/>
                </a:cubicBezTo>
                <a:cubicBezTo>
                  <a:pt x="582068" y="132685"/>
                  <a:pt x="590013" y="130313"/>
                  <a:pt x="594960" y="127357"/>
                </a:cubicBezTo>
                <a:close/>
                <a:moveTo>
                  <a:pt x="180773" y="99757"/>
                </a:moveTo>
                <a:cubicBezTo>
                  <a:pt x="158368" y="99757"/>
                  <a:pt x="146270" y="109022"/>
                  <a:pt x="146270" y="119670"/>
                </a:cubicBezTo>
                <a:cubicBezTo>
                  <a:pt x="146270" y="127556"/>
                  <a:pt x="151629" y="132685"/>
                  <a:pt x="161735" y="132685"/>
                </a:cubicBezTo>
                <a:cubicBezTo>
                  <a:pt x="167881" y="132685"/>
                  <a:pt x="175826" y="130313"/>
                  <a:pt x="180773" y="127357"/>
                </a:cubicBezTo>
                <a:close/>
                <a:moveTo>
                  <a:pt x="1240162" y="57572"/>
                </a:moveTo>
                <a:cubicBezTo>
                  <a:pt x="1223297" y="57572"/>
                  <a:pt x="1210606" y="70779"/>
                  <a:pt x="1210606" y="98181"/>
                </a:cubicBezTo>
                <a:cubicBezTo>
                  <a:pt x="1210606" y="119671"/>
                  <a:pt x="1221911" y="131307"/>
                  <a:pt x="1234403" y="131307"/>
                </a:cubicBezTo>
                <a:cubicBezTo>
                  <a:pt x="1241948" y="131307"/>
                  <a:pt x="1250068" y="128736"/>
                  <a:pt x="1254640" y="124998"/>
                </a:cubicBezTo>
                <a:lnTo>
                  <a:pt x="1254640" y="59739"/>
                </a:lnTo>
                <a:cubicBezTo>
                  <a:pt x="1251267" y="58553"/>
                  <a:pt x="1245508" y="57572"/>
                  <a:pt x="1240162" y="57572"/>
                </a:cubicBezTo>
                <a:close/>
                <a:moveTo>
                  <a:pt x="1069508" y="57572"/>
                </a:moveTo>
                <a:cubicBezTo>
                  <a:pt x="1055817" y="57572"/>
                  <a:pt x="1042338" y="71171"/>
                  <a:pt x="1042338" y="97193"/>
                </a:cubicBezTo>
                <a:cubicBezTo>
                  <a:pt x="1042338" y="121049"/>
                  <a:pt x="1054830" y="133282"/>
                  <a:pt x="1068909" y="133282"/>
                </a:cubicBezTo>
                <a:cubicBezTo>
                  <a:pt x="1082200" y="133282"/>
                  <a:pt x="1096079" y="120466"/>
                  <a:pt x="1096079" y="93449"/>
                </a:cubicBezTo>
                <a:cubicBezTo>
                  <a:pt x="1096079" y="70382"/>
                  <a:pt x="1083587" y="57572"/>
                  <a:pt x="1069508" y="57572"/>
                </a:cubicBezTo>
                <a:close/>
                <a:moveTo>
                  <a:pt x="1649664" y="57571"/>
                </a:moveTo>
                <a:cubicBezTo>
                  <a:pt x="1635973" y="57571"/>
                  <a:pt x="1622494" y="71170"/>
                  <a:pt x="1622494" y="97193"/>
                </a:cubicBezTo>
                <a:cubicBezTo>
                  <a:pt x="1622494" y="121049"/>
                  <a:pt x="1634986" y="133281"/>
                  <a:pt x="1649065" y="133281"/>
                </a:cubicBezTo>
                <a:cubicBezTo>
                  <a:pt x="1662356" y="133281"/>
                  <a:pt x="1676235" y="120465"/>
                  <a:pt x="1676235" y="93448"/>
                </a:cubicBezTo>
                <a:cubicBezTo>
                  <a:pt x="1676235" y="70381"/>
                  <a:pt x="1663743" y="57571"/>
                  <a:pt x="1649664" y="57571"/>
                </a:cubicBezTo>
                <a:close/>
                <a:moveTo>
                  <a:pt x="964050" y="57571"/>
                </a:moveTo>
                <a:cubicBezTo>
                  <a:pt x="950359" y="57571"/>
                  <a:pt x="936880" y="71170"/>
                  <a:pt x="936880" y="97193"/>
                </a:cubicBezTo>
                <a:cubicBezTo>
                  <a:pt x="936880" y="121049"/>
                  <a:pt x="949372" y="133281"/>
                  <a:pt x="963451" y="133281"/>
                </a:cubicBezTo>
                <a:cubicBezTo>
                  <a:pt x="976742" y="133281"/>
                  <a:pt x="990621" y="120465"/>
                  <a:pt x="990621" y="93448"/>
                </a:cubicBezTo>
                <a:cubicBezTo>
                  <a:pt x="990621" y="70381"/>
                  <a:pt x="978129" y="57571"/>
                  <a:pt x="964050" y="57571"/>
                </a:cubicBezTo>
                <a:close/>
                <a:moveTo>
                  <a:pt x="378322" y="57571"/>
                </a:moveTo>
                <a:cubicBezTo>
                  <a:pt x="364631" y="57571"/>
                  <a:pt x="351152" y="71170"/>
                  <a:pt x="351152" y="97193"/>
                </a:cubicBezTo>
                <a:cubicBezTo>
                  <a:pt x="351152" y="121049"/>
                  <a:pt x="363644" y="133281"/>
                  <a:pt x="377723" y="133281"/>
                </a:cubicBezTo>
                <a:cubicBezTo>
                  <a:pt x="391014" y="133281"/>
                  <a:pt x="404893" y="120465"/>
                  <a:pt x="404893" y="93448"/>
                </a:cubicBezTo>
                <a:cubicBezTo>
                  <a:pt x="404893" y="70381"/>
                  <a:pt x="392401" y="57571"/>
                  <a:pt x="378322" y="57571"/>
                </a:cubicBezTo>
                <a:close/>
                <a:moveTo>
                  <a:pt x="2098592" y="56976"/>
                </a:moveTo>
                <a:cubicBezTo>
                  <a:pt x="2087687" y="56976"/>
                  <a:pt x="2076181" y="69990"/>
                  <a:pt x="2076181" y="85563"/>
                </a:cubicBezTo>
                <a:lnTo>
                  <a:pt x="2118617" y="85563"/>
                </a:lnTo>
                <a:cubicBezTo>
                  <a:pt x="2118617" y="66240"/>
                  <a:pt x="2110297" y="56976"/>
                  <a:pt x="2098592" y="56976"/>
                </a:cubicBezTo>
                <a:close/>
                <a:moveTo>
                  <a:pt x="1914983" y="56976"/>
                </a:moveTo>
                <a:cubicBezTo>
                  <a:pt x="1904078" y="56976"/>
                  <a:pt x="1892572" y="69990"/>
                  <a:pt x="1892572" y="85563"/>
                </a:cubicBezTo>
                <a:lnTo>
                  <a:pt x="1935008" y="85563"/>
                </a:lnTo>
                <a:cubicBezTo>
                  <a:pt x="1935008" y="66240"/>
                  <a:pt x="1926688" y="56976"/>
                  <a:pt x="1914983" y="56976"/>
                </a:cubicBezTo>
                <a:close/>
                <a:moveTo>
                  <a:pt x="2004827" y="56187"/>
                </a:moveTo>
                <a:cubicBezTo>
                  <a:pt x="1993521" y="56187"/>
                  <a:pt x="1984002" y="66836"/>
                  <a:pt x="1984002" y="83986"/>
                </a:cubicBezTo>
                <a:cubicBezTo>
                  <a:pt x="1984002" y="100546"/>
                  <a:pt x="1993321" y="108630"/>
                  <a:pt x="2003040" y="108630"/>
                </a:cubicBezTo>
                <a:cubicBezTo>
                  <a:pt x="2015133" y="108630"/>
                  <a:pt x="2024652" y="99956"/>
                  <a:pt x="2024652" y="80633"/>
                </a:cubicBezTo>
                <a:cubicBezTo>
                  <a:pt x="2024652" y="64073"/>
                  <a:pt x="2015332" y="56187"/>
                  <a:pt x="2004827" y="56187"/>
                </a:cubicBezTo>
                <a:close/>
                <a:moveTo>
                  <a:pt x="1316176" y="47712"/>
                </a:moveTo>
                <a:lnTo>
                  <a:pt x="1322522" y="47712"/>
                </a:lnTo>
                <a:lnTo>
                  <a:pt x="1321523" y="58355"/>
                </a:lnTo>
                <a:lnTo>
                  <a:pt x="1321523" y="133281"/>
                </a:lnTo>
                <a:lnTo>
                  <a:pt x="1332628" y="136237"/>
                </a:lnTo>
                <a:lnTo>
                  <a:pt x="1332628" y="139975"/>
                </a:lnTo>
                <a:cubicBezTo>
                  <a:pt x="1325895" y="142347"/>
                  <a:pt x="1319736" y="143328"/>
                  <a:pt x="1309630" y="143328"/>
                </a:cubicBezTo>
                <a:cubicBezTo>
                  <a:pt x="1305071" y="143328"/>
                  <a:pt x="1299312" y="142931"/>
                  <a:pt x="1294752" y="141552"/>
                </a:cubicBezTo>
                <a:lnTo>
                  <a:pt x="1294752" y="138199"/>
                </a:lnTo>
                <a:cubicBezTo>
                  <a:pt x="1300111" y="136237"/>
                  <a:pt x="1305258" y="132288"/>
                  <a:pt x="1305258" y="127557"/>
                </a:cubicBezTo>
                <a:lnTo>
                  <a:pt x="1305258" y="60919"/>
                </a:lnTo>
                <a:lnTo>
                  <a:pt x="1292566" y="55598"/>
                </a:lnTo>
                <a:lnTo>
                  <a:pt x="1292566" y="51456"/>
                </a:lnTo>
                <a:cubicBezTo>
                  <a:pt x="1301498" y="48892"/>
                  <a:pt x="1310617" y="47712"/>
                  <a:pt x="1316176" y="47712"/>
                </a:cubicBezTo>
                <a:close/>
                <a:moveTo>
                  <a:pt x="304919" y="47712"/>
                </a:moveTo>
                <a:lnTo>
                  <a:pt x="311265" y="47712"/>
                </a:lnTo>
                <a:lnTo>
                  <a:pt x="310266" y="58355"/>
                </a:lnTo>
                <a:lnTo>
                  <a:pt x="310266" y="133281"/>
                </a:lnTo>
                <a:lnTo>
                  <a:pt x="321371" y="136237"/>
                </a:lnTo>
                <a:lnTo>
                  <a:pt x="321371" y="139975"/>
                </a:lnTo>
                <a:cubicBezTo>
                  <a:pt x="314638" y="142347"/>
                  <a:pt x="308479" y="143328"/>
                  <a:pt x="298373" y="143328"/>
                </a:cubicBezTo>
                <a:cubicBezTo>
                  <a:pt x="293814" y="143328"/>
                  <a:pt x="288055" y="142931"/>
                  <a:pt x="283495" y="141552"/>
                </a:cubicBezTo>
                <a:lnTo>
                  <a:pt x="283495" y="138199"/>
                </a:lnTo>
                <a:cubicBezTo>
                  <a:pt x="288854" y="136237"/>
                  <a:pt x="294001" y="132288"/>
                  <a:pt x="294001" y="127557"/>
                </a:cubicBezTo>
                <a:lnTo>
                  <a:pt x="294001" y="60919"/>
                </a:lnTo>
                <a:lnTo>
                  <a:pt x="281309" y="55598"/>
                </a:lnTo>
                <a:lnTo>
                  <a:pt x="281309" y="51456"/>
                </a:lnTo>
                <a:cubicBezTo>
                  <a:pt x="290241" y="48892"/>
                  <a:pt x="299360" y="47712"/>
                  <a:pt x="304919" y="47712"/>
                </a:cubicBezTo>
                <a:close/>
                <a:moveTo>
                  <a:pt x="2204750" y="47314"/>
                </a:moveTo>
                <a:cubicBezTo>
                  <a:pt x="2221214" y="47314"/>
                  <a:pt x="2232520" y="57764"/>
                  <a:pt x="2232520" y="78075"/>
                </a:cubicBezTo>
                <a:lnTo>
                  <a:pt x="2232520" y="133281"/>
                </a:lnTo>
                <a:lnTo>
                  <a:pt x="2242826" y="136237"/>
                </a:lnTo>
                <a:lnTo>
                  <a:pt x="2242826" y="139975"/>
                </a:lnTo>
                <a:cubicBezTo>
                  <a:pt x="2237466" y="142148"/>
                  <a:pt x="2230533" y="143328"/>
                  <a:pt x="2222001" y="143328"/>
                </a:cubicBezTo>
                <a:cubicBezTo>
                  <a:pt x="2217841" y="143328"/>
                  <a:pt x="2213082" y="142930"/>
                  <a:pt x="2209109" y="141552"/>
                </a:cubicBezTo>
                <a:lnTo>
                  <a:pt x="2209109" y="138199"/>
                </a:lnTo>
                <a:cubicBezTo>
                  <a:pt x="2214069" y="136038"/>
                  <a:pt x="2216255" y="132288"/>
                  <a:pt x="2216255" y="125197"/>
                </a:cubicBezTo>
                <a:lnTo>
                  <a:pt x="2216255" y="87537"/>
                </a:lnTo>
                <a:cubicBezTo>
                  <a:pt x="2216255" y="68214"/>
                  <a:pt x="2208123" y="60918"/>
                  <a:pt x="2196418" y="60918"/>
                </a:cubicBezTo>
                <a:cubicBezTo>
                  <a:pt x="2188298" y="60918"/>
                  <a:pt x="2180353" y="63682"/>
                  <a:pt x="2175993" y="67035"/>
                </a:cubicBezTo>
                <a:lnTo>
                  <a:pt x="2175993" y="133281"/>
                </a:lnTo>
                <a:lnTo>
                  <a:pt x="2187098" y="136237"/>
                </a:lnTo>
                <a:lnTo>
                  <a:pt x="2187098" y="139975"/>
                </a:lnTo>
                <a:cubicBezTo>
                  <a:pt x="2180353" y="142347"/>
                  <a:pt x="2174007" y="143328"/>
                  <a:pt x="2164101" y="143328"/>
                </a:cubicBezTo>
                <a:cubicBezTo>
                  <a:pt x="2159341" y="143328"/>
                  <a:pt x="2153782" y="142930"/>
                  <a:pt x="2149222" y="141552"/>
                </a:cubicBezTo>
                <a:lnTo>
                  <a:pt x="2149222" y="138199"/>
                </a:lnTo>
                <a:cubicBezTo>
                  <a:pt x="2154382" y="136237"/>
                  <a:pt x="2159741" y="132288"/>
                  <a:pt x="2159741" y="127556"/>
                </a:cubicBezTo>
                <a:lnTo>
                  <a:pt x="2159741" y="60918"/>
                </a:lnTo>
                <a:lnTo>
                  <a:pt x="2146849" y="55597"/>
                </a:lnTo>
                <a:lnTo>
                  <a:pt x="2146849" y="51263"/>
                </a:lnTo>
                <a:cubicBezTo>
                  <a:pt x="2155968" y="48699"/>
                  <a:pt x="2164888" y="47711"/>
                  <a:pt x="2170646" y="47711"/>
                </a:cubicBezTo>
                <a:lnTo>
                  <a:pt x="2175406" y="47711"/>
                </a:lnTo>
                <a:lnTo>
                  <a:pt x="2175406" y="58354"/>
                </a:lnTo>
                <a:cubicBezTo>
                  <a:pt x="2182139" y="51654"/>
                  <a:pt x="2193245" y="47314"/>
                  <a:pt x="2204750" y="47314"/>
                </a:cubicBezTo>
                <a:close/>
                <a:moveTo>
                  <a:pt x="1403708" y="47314"/>
                </a:moveTo>
                <a:cubicBezTo>
                  <a:pt x="1420172" y="47314"/>
                  <a:pt x="1431478" y="57764"/>
                  <a:pt x="1431478" y="78075"/>
                </a:cubicBezTo>
                <a:lnTo>
                  <a:pt x="1431478" y="133281"/>
                </a:lnTo>
                <a:lnTo>
                  <a:pt x="1441784" y="136237"/>
                </a:lnTo>
                <a:lnTo>
                  <a:pt x="1441784" y="139975"/>
                </a:lnTo>
                <a:cubicBezTo>
                  <a:pt x="1436424" y="142148"/>
                  <a:pt x="1429491" y="143328"/>
                  <a:pt x="1420959" y="143328"/>
                </a:cubicBezTo>
                <a:cubicBezTo>
                  <a:pt x="1416799" y="143328"/>
                  <a:pt x="1412040" y="142930"/>
                  <a:pt x="1408067" y="141552"/>
                </a:cubicBezTo>
                <a:lnTo>
                  <a:pt x="1408067" y="138199"/>
                </a:lnTo>
                <a:cubicBezTo>
                  <a:pt x="1413027" y="136038"/>
                  <a:pt x="1415213" y="132288"/>
                  <a:pt x="1415213" y="125197"/>
                </a:cubicBezTo>
                <a:lnTo>
                  <a:pt x="1415213" y="87537"/>
                </a:lnTo>
                <a:cubicBezTo>
                  <a:pt x="1415213" y="68214"/>
                  <a:pt x="1407081" y="60918"/>
                  <a:pt x="1395376" y="60918"/>
                </a:cubicBezTo>
                <a:cubicBezTo>
                  <a:pt x="1387256" y="60918"/>
                  <a:pt x="1379311" y="63682"/>
                  <a:pt x="1374951" y="67035"/>
                </a:cubicBezTo>
                <a:lnTo>
                  <a:pt x="1374951" y="133281"/>
                </a:lnTo>
                <a:lnTo>
                  <a:pt x="1386056" y="136237"/>
                </a:lnTo>
                <a:lnTo>
                  <a:pt x="1386056" y="139975"/>
                </a:lnTo>
                <a:cubicBezTo>
                  <a:pt x="1379311" y="142347"/>
                  <a:pt x="1372965" y="143328"/>
                  <a:pt x="1363059" y="143328"/>
                </a:cubicBezTo>
                <a:cubicBezTo>
                  <a:pt x="1358299" y="143328"/>
                  <a:pt x="1352740" y="142930"/>
                  <a:pt x="1348180" y="141552"/>
                </a:cubicBezTo>
                <a:lnTo>
                  <a:pt x="1348180" y="138199"/>
                </a:lnTo>
                <a:cubicBezTo>
                  <a:pt x="1353340" y="136237"/>
                  <a:pt x="1358699" y="132288"/>
                  <a:pt x="1358699" y="127556"/>
                </a:cubicBezTo>
                <a:lnTo>
                  <a:pt x="1358699" y="60918"/>
                </a:lnTo>
                <a:lnTo>
                  <a:pt x="1345807" y="55597"/>
                </a:lnTo>
                <a:lnTo>
                  <a:pt x="1345807" y="51263"/>
                </a:lnTo>
                <a:cubicBezTo>
                  <a:pt x="1354926" y="48699"/>
                  <a:pt x="1363846" y="47711"/>
                  <a:pt x="1369604" y="47711"/>
                </a:cubicBezTo>
                <a:lnTo>
                  <a:pt x="1374364" y="47711"/>
                </a:lnTo>
                <a:lnTo>
                  <a:pt x="1374364" y="58354"/>
                </a:lnTo>
                <a:cubicBezTo>
                  <a:pt x="1381097" y="51654"/>
                  <a:pt x="1392203" y="47314"/>
                  <a:pt x="1403708" y="47314"/>
                </a:cubicBezTo>
                <a:close/>
                <a:moveTo>
                  <a:pt x="492850" y="47314"/>
                </a:moveTo>
                <a:cubicBezTo>
                  <a:pt x="509314" y="47314"/>
                  <a:pt x="520620" y="57764"/>
                  <a:pt x="520620" y="78075"/>
                </a:cubicBezTo>
                <a:lnTo>
                  <a:pt x="520620" y="133281"/>
                </a:lnTo>
                <a:lnTo>
                  <a:pt x="530926" y="136237"/>
                </a:lnTo>
                <a:lnTo>
                  <a:pt x="530926" y="139975"/>
                </a:lnTo>
                <a:cubicBezTo>
                  <a:pt x="525579" y="142148"/>
                  <a:pt x="518633" y="143328"/>
                  <a:pt x="510101" y="143328"/>
                </a:cubicBezTo>
                <a:cubicBezTo>
                  <a:pt x="505941" y="143328"/>
                  <a:pt x="501182" y="142930"/>
                  <a:pt x="497209" y="141552"/>
                </a:cubicBezTo>
                <a:lnTo>
                  <a:pt x="497209" y="138199"/>
                </a:lnTo>
                <a:cubicBezTo>
                  <a:pt x="502169" y="136038"/>
                  <a:pt x="504355" y="132288"/>
                  <a:pt x="504355" y="125197"/>
                </a:cubicBezTo>
                <a:lnTo>
                  <a:pt x="504355" y="87537"/>
                </a:lnTo>
                <a:cubicBezTo>
                  <a:pt x="504355" y="68214"/>
                  <a:pt x="496223" y="60918"/>
                  <a:pt x="484518" y="60918"/>
                </a:cubicBezTo>
                <a:cubicBezTo>
                  <a:pt x="476385" y="60918"/>
                  <a:pt x="468465" y="63682"/>
                  <a:pt x="464093" y="67035"/>
                </a:cubicBezTo>
                <a:lnTo>
                  <a:pt x="464093" y="133281"/>
                </a:lnTo>
                <a:lnTo>
                  <a:pt x="475198" y="136237"/>
                </a:lnTo>
                <a:lnTo>
                  <a:pt x="475198" y="139975"/>
                </a:lnTo>
                <a:cubicBezTo>
                  <a:pt x="468465" y="142347"/>
                  <a:pt x="462119" y="143328"/>
                  <a:pt x="452201" y="143328"/>
                </a:cubicBezTo>
                <a:cubicBezTo>
                  <a:pt x="447441" y="143328"/>
                  <a:pt x="441882" y="142930"/>
                  <a:pt x="437322" y="141552"/>
                </a:cubicBezTo>
                <a:lnTo>
                  <a:pt x="437322" y="138199"/>
                </a:lnTo>
                <a:cubicBezTo>
                  <a:pt x="442482" y="136237"/>
                  <a:pt x="447828" y="132288"/>
                  <a:pt x="447828" y="127556"/>
                </a:cubicBezTo>
                <a:lnTo>
                  <a:pt x="447828" y="60918"/>
                </a:lnTo>
                <a:lnTo>
                  <a:pt x="434949" y="55597"/>
                </a:lnTo>
                <a:lnTo>
                  <a:pt x="434949" y="51263"/>
                </a:lnTo>
                <a:cubicBezTo>
                  <a:pt x="444068" y="48699"/>
                  <a:pt x="452988" y="47711"/>
                  <a:pt x="458746" y="47711"/>
                </a:cubicBezTo>
                <a:lnTo>
                  <a:pt x="463506" y="47711"/>
                </a:lnTo>
                <a:lnTo>
                  <a:pt x="463506" y="58354"/>
                </a:lnTo>
                <a:cubicBezTo>
                  <a:pt x="470239" y="51654"/>
                  <a:pt x="481345" y="47314"/>
                  <a:pt x="492850" y="47314"/>
                </a:cubicBezTo>
                <a:close/>
                <a:moveTo>
                  <a:pt x="1758058" y="46724"/>
                </a:moveTo>
                <a:cubicBezTo>
                  <a:pt x="1765003" y="46724"/>
                  <a:pt x="1768364" y="49686"/>
                  <a:pt x="1768364" y="55200"/>
                </a:cubicBezTo>
                <a:cubicBezTo>
                  <a:pt x="1768364" y="58950"/>
                  <a:pt x="1767177" y="63284"/>
                  <a:pt x="1765191" y="67034"/>
                </a:cubicBezTo>
                <a:cubicBezTo>
                  <a:pt x="1761430" y="64073"/>
                  <a:pt x="1757071" y="62495"/>
                  <a:pt x="1752898" y="62495"/>
                </a:cubicBezTo>
                <a:cubicBezTo>
                  <a:pt x="1746752" y="62495"/>
                  <a:pt x="1741006" y="65259"/>
                  <a:pt x="1735447" y="70580"/>
                </a:cubicBezTo>
                <a:lnTo>
                  <a:pt x="1735447" y="133281"/>
                </a:lnTo>
                <a:lnTo>
                  <a:pt x="1749138" y="136236"/>
                </a:lnTo>
                <a:lnTo>
                  <a:pt x="1749138" y="139974"/>
                </a:lnTo>
                <a:cubicBezTo>
                  <a:pt x="1742393" y="142346"/>
                  <a:pt x="1735847" y="143327"/>
                  <a:pt x="1724541" y="143327"/>
                </a:cubicBezTo>
                <a:cubicBezTo>
                  <a:pt x="1718795" y="143327"/>
                  <a:pt x="1713236" y="142930"/>
                  <a:pt x="1708676" y="141552"/>
                </a:cubicBezTo>
                <a:lnTo>
                  <a:pt x="1708676" y="138199"/>
                </a:lnTo>
                <a:cubicBezTo>
                  <a:pt x="1713836" y="136236"/>
                  <a:pt x="1719195" y="132287"/>
                  <a:pt x="1719195" y="127556"/>
                </a:cubicBezTo>
                <a:lnTo>
                  <a:pt x="1719195" y="60918"/>
                </a:lnTo>
                <a:lnTo>
                  <a:pt x="1706303" y="55597"/>
                </a:lnTo>
                <a:lnTo>
                  <a:pt x="1706303" y="51263"/>
                </a:lnTo>
                <a:cubicBezTo>
                  <a:pt x="1715422" y="48699"/>
                  <a:pt x="1724342" y="47711"/>
                  <a:pt x="1730100" y="47711"/>
                </a:cubicBezTo>
                <a:lnTo>
                  <a:pt x="1734860" y="47711"/>
                </a:lnTo>
                <a:lnTo>
                  <a:pt x="1734860" y="61508"/>
                </a:lnTo>
                <a:lnTo>
                  <a:pt x="1735060" y="61508"/>
                </a:lnTo>
                <a:lnTo>
                  <a:pt x="1740606" y="55398"/>
                </a:lnTo>
                <a:cubicBezTo>
                  <a:pt x="1745965" y="49686"/>
                  <a:pt x="1751312" y="46724"/>
                  <a:pt x="1758058" y="46724"/>
                </a:cubicBezTo>
                <a:close/>
                <a:moveTo>
                  <a:pt x="1177902" y="46724"/>
                </a:moveTo>
                <a:cubicBezTo>
                  <a:pt x="1184847" y="46724"/>
                  <a:pt x="1188208" y="49686"/>
                  <a:pt x="1188208" y="55200"/>
                </a:cubicBezTo>
                <a:cubicBezTo>
                  <a:pt x="1188208" y="58950"/>
                  <a:pt x="1187021" y="63284"/>
                  <a:pt x="1185035" y="67034"/>
                </a:cubicBezTo>
                <a:cubicBezTo>
                  <a:pt x="1181274" y="64073"/>
                  <a:pt x="1176915" y="62495"/>
                  <a:pt x="1172742" y="62495"/>
                </a:cubicBezTo>
                <a:cubicBezTo>
                  <a:pt x="1166596" y="62495"/>
                  <a:pt x="1160850" y="65259"/>
                  <a:pt x="1155291" y="70580"/>
                </a:cubicBezTo>
                <a:lnTo>
                  <a:pt x="1155291" y="133281"/>
                </a:lnTo>
                <a:lnTo>
                  <a:pt x="1168982" y="136236"/>
                </a:lnTo>
                <a:lnTo>
                  <a:pt x="1168982" y="139974"/>
                </a:lnTo>
                <a:cubicBezTo>
                  <a:pt x="1162237" y="142346"/>
                  <a:pt x="1155691" y="143327"/>
                  <a:pt x="1144385" y="143327"/>
                </a:cubicBezTo>
                <a:cubicBezTo>
                  <a:pt x="1138639" y="143327"/>
                  <a:pt x="1133080" y="142930"/>
                  <a:pt x="1128520" y="141552"/>
                </a:cubicBezTo>
                <a:lnTo>
                  <a:pt x="1128520" y="138199"/>
                </a:lnTo>
                <a:cubicBezTo>
                  <a:pt x="1133680" y="136236"/>
                  <a:pt x="1139039" y="132287"/>
                  <a:pt x="1139039" y="127556"/>
                </a:cubicBezTo>
                <a:lnTo>
                  <a:pt x="1139039" y="60918"/>
                </a:lnTo>
                <a:lnTo>
                  <a:pt x="1126147" y="55597"/>
                </a:lnTo>
                <a:lnTo>
                  <a:pt x="1126147" y="51263"/>
                </a:lnTo>
                <a:cubicBezTo>
                  <a:pt x="1135266" y="48699"/>
                  <a:pt x="1144186" y="47711"/>
                  <a:pt x="1149944" y="47711"/>
                </a:cubicBezTo>
                <a:lnTo>
                  <a:pt x="1154704" y="47711"/>
                </a:lnTo>
                <a:lnTo>
                  <a:pt x="1154704" y="61508"/>
                </a:lnTo>
                <a:lnTo>
                  <a:pt x="1154904" y="61508"/>
                </a:lnTo>
                <a:lnTo>
                  <a:pt x="1160450" y="55398"/>
                </a:lnTo>
                <a:cubicBezTo>
                  <a:pt x="1165809" y="49686"/>
                  <a:pt x="1171156" y="46724"/>
                  <a:pt x="1177902" y="46724"/>
                </a:cubicBezTo>
                <a:close/>
                <a:moveTo>
                  <a:pt x="2100179" y="46333"/>
                </a:moveTo>
                <a:cubicBezTo>
                  <a:pt x="2121603" y="46333"/>
                  <a:pt x="2134482" y="60527"/>
                  <a:pt x="2134482" y="83197"/>
                </a:cubicBezTo>
                <a:cubicBezTo>
                  <a:pt x="2134482" y="86941"/>
                  <a:pt x="2134482" y="90884"/>
                  <a:pt x="2134294" y="95814"/>
                </a:cubicBezTo>
                <a:lnTo>
                  <a:pt x="2075794" y="95814"/>
                </a:lnTo>
                <a:cubicBezTo>
                  <a:pt x="2075794" y="117895"/>
                  <a:pt x="2088673" y="130710"/>
                  <a:pt x="2105138" y="130710"/>
                </a:cubicBezTo>
                <a:cubicBezTo>
                  <a:pt x="2114857" y="130710"/>
                  <a:pt x="2125563" y="127357"/>
                  <a:pt x="2133095" y="122241"/>
                </a:cubicBezTo>
                <a:cubicBezTo>
                  <a:pt x="2133495" y="123222"/>
                  <a:pt x="2133895" y="125395"/>
                  <a:pt x="2133895" y="127357"/>
                </a:cubicBezTo>
                <a:cubicBezTo>
                  <a:pt x="2133895" y="136237"/>
                  <a:pt x="2120803" y="144507"/>
                  <a:pt x="2099779" y="144507"/>
                </a:cubicBezTo>
                <a:cubicBezTo>
                  <a:pt x="2077181" y="144507"/>
                  <a:pt x="2058730" y="126972"/>
                  <a:pt x="2058730" y="99360"/>
                </a:cubicBezTo>
                <a:cubicBezTo>
                  <a:pt x="2058730" y="65060"/>
                  <a:pt x="2079554" y="46333"/>
                  <a:pt x="2100179" y="46333"/>
                </a:cubicBezTo>
                <a:close/>
                <a:moveTo>
                  <a:pt x="1916570" y="46333"/>
                </a:moveTo>
                <a:cubicBezTo>
                  <a:pt x="1937994" y="46333"/>
                  <a:pt x="1950873" y="60527"/>
                  <a:pt x="1950873" y="83197"/>
                </a:cubicBezTo>
                <a:cubicBezTo>
                  <a:pt x="1950873" y="86941"/>
                  <a:pt x="1950873" y="90884"/>
                  <a:pt x="1950685" y="95814"/>
                </a:cubicBezTo>
                <a:lnTo>
                  <a:pt x="1892185" y="95814"/>
                </a:lnTo>
                <a:cubicBezTo>
                  <a:pt x="1892185" y="117895"/>
                  <a:pt x="1905064" y="130710"/>
                  <a:pt x="1921529" y="130710"/>
                </a:cubicBezTo>
                <a:cubicBezTo>
                  <a:pt x="1931248" y="130710"/>
                  <a:pt x="1941954" y="127357"/>
                  <a:pt x="1949486" y="122241"/>
                </a:cubicBezTo>
                <a:cubicBezTo>
                  <a:pt x="1949886" y="123222"/>
                  <a:pt x="1950286" y="125395"/>
                  <a:pt x="1950286" y="127357"/>
                </a:cubicBezTo>
                <a:cubicBezTo>
                  <a:pt x="1950286" y="136237"/>
                  <a:pt x="1937194" y="144507"/>
                  <a:pt x="1916170" y="144507"/>
                </a:cubicBezTo>
                <a:cubicBezTo>
                  <a:pt x="1893572" y="144507"/>
                  <a:pt x="1875121" y="126972"/>
                  <a:pt x="1875121" y="99360"/>
                </a:cubicBezTo>
                <a:cubicBezTo>
                  <a:pt x="1875121" y="65060"/>
                  <a:pt x="1895945" y="46333"/>
                  <a:pt x="1916570" y="46333"/>
                </a:cubicBezTo>
                <a:close/>
                <a:moveTo>
                  <a:pt x="1490354" y="46333"/>
                </a:moveTo>
                <a:cubicBezTo>
                  <a:pt x="1510378" y="46333"/>
                  <a:pt x="1522283" y="56386"/>
                  <a:pt x="1522283" y="72747"/>
                </a:cubicBezTo>
                <a:cubicBezTo>
                  <a:pt x="1522283" y="77087"/>
                  <a:pt x="1521684" y="86941"/>
                  <a:pt x="1521496" y="92660"/>
                </a:cubicBezTo>
                <a:lnTo>
                  <a:pt x="1520897" y="124601"/>
                </a:lnTo>
                <a:cubicBezTo>
                  <a:pt x="1522283" y="128152"/>
                  <a:pt x="1525256" y="131890"/>
                  <a:pt x="1528829" y="134660"/>
                </a:cubicBezTo>
                <a:cubicBezTo>
                  <a:pt x="1525856" y="138199"/>
                  <a:pt x="1520497" y="142148"/>
                  <a:pt x="1515338" y="144706"/>
                </a:cubicBezTo>
                <a:cubicBezTo>
                  <a:pt x="1511578" y="142347"/>
                  <a:pt x="1508604" y="139192"/>
                  <a:pt x="1506218" y="135045"/>
                </a:cubicBezTo>
                <a:cubicBezTo>
                  <a:pt x="1500672" y="140372"/>
                  <a:pt x="1489954" y="144507"/>
                  <a:pt x="1479448" y="144507"/>
                </a:cubicBezTo>
                <a:cubicBezTo>
                  <a:pt x="1464570" y="144507"/>
                  <a:pt x="1454264" y="135243"/>
                  <a:pt x="1454264" y="122626"/>
                </a:cubicBezTo>
                <a:cubicBezTo>
                  <a:pt x="1454264" y="105277"/>
                  <a:pt x="1473302" y="90493"/>
                  <a:pt x="1505819" y="90493"/>
                </a:cubicBezTo>
                <a:lnTo>
                  <a:pt x="1505819" y="85166"/>
                </a:lnTo>
                <a:cubicBezTo>
                  <a:pt x="1505819" y="63880"/>
                  <a:pt x="1500672" y="59341"/>
                  <a:pt x="1488167" y="59341"/>
                </a:cubicBezTo>
                <a:cubicBezTo>
                  <a:pt x="1477262" y="59341"/>
                  <a:pt x="1466756" y="63880"/>
                  <a:pt x="1458424" y="72157"/>
                </a:cubicBezTo>
                <a:cubicBezTo>
                  <a:pt x="1458037" y="70189"/>
                  <a:pt x="1457837" y="68413"/>
                  <a:pt x="1457837" y="66240"/>
                </a:cubicBezTo>
                <a:cubicBezTo>
                  <a:pt x="1457837" y="53623"/>
                  <a:pt x="1467156" y="46333"/>
                  <a:pt x="1490354" y="46333"/>
                </a:cubicBezTo>
                <a:close/>
                <a:moveTo>
                  <a:pt x="667826" y="46333"/>
                </a:moveTo>
                <a:cubicBezTo>
                  <a:pt x="687850" y="46333"/>
                  <a:pt x="699755" y="56386"/>
                  <a:pt x="699755" y="72747"/>
                </a:cubicBezTo>
                <a:cubicBezTo>
                  <a:pt x="699755" y="77087"/>
                  <a:pt x="699156" y="86941"/>
                  <a:pt x="698968" y="92660"/>
                </a:cubicBezTo>
                <a:lnTo>
                  <a:pt x="698369" y="124601"/>
                </a:lnTo>
                <a:cubicBezTo>
                  <a:pt x="699755" y="128152"/>
                  <a:pt x="702728" y="131890"/>
                  <a:pt x="706301" y="134660"/>
                </a:cubicBezTo>
                <a:cubicBezTo>
                  <a:pt x="703328" y="138199"/>
                  <a:pt x="697969" y="142148"/>
                  <a:pt x="692810" y="144706"/>
                </a:cubicBezTo>
                <a:cubicBezTo>
                  <a:pt x="689050" y="142347"/>
                  <a:pt x="686076" y="139192"/>
                  <a:pt x="683690" y="135045"/>
                </a:cubicBezTo>
                <a:cubicBezTo>
                  <a:pt x="678144" y="140372"/>
                  <a:pt x="667426" y="144507"/>
                  <a:pt x="656920" y="144507"/>
                </a:cubicBezTo>
                <a:cubicBezTo>
                  <a:pt x="642042" y="144507"/>
                  <a:pt x="631736" y="135243"/>
                  <a:pt x="631736" y="122626"/>
                </a:cubicBezTo>
                <a:cubicBezTo>
                  <a:pt x="631736" y="105277"/>
                  <a:pt x="650774" y="90493"/>
                  <a:pt x="683291" y="90493"/>
                </a:cubicBezTo>
                <a:lnTo>
                  <a:pt x="683291" y="85166"/>
                </a:lnTo>
                <a:cubicBezTo>
                  <a:pt x="683291" y="63880"/>
                  <a:pt x="678144" y="59341"/>
                  <a:pt x="665639" y="59341"/>
                </a:cubicBezTo>
                <a:cubicBezTo>
                  <a:pt x="654734" y="59341"/>
                  <a:pt x="644228" y="63880"/>
                  <a:pt x="635896" y="72157"/>
                </a:cubicBezTo>
                <a:cubicBezTo>
                  <a:pt x="635509" y="70189"/>
                  <a:pt x="635309" y="68413"/>
                  <a:pt x="635309" y="66240"/>
                </a:cubicBezTo>
                <a:cubicBezTo>
                  <a:pt x="635309" y="53623"/>
                  <a:pt x="644628" y="46333"/>
                  <a:pt x="667826" y="46333"/>
                </a:cubicBezTo>
                <a:close/>
                <a:moveTo>
                  <a:pt x="579495" y="46333"/>
                </a:moveTo>
                <a:cubicBezTo>
                  <a:pt x="599532" y="46333"/>
                  <a:pt x="611424" y="56386"/>
                  <a:pt x="611424" y="72747"/>
                </a:cubicBezTo>
                <a:cubicBezTo>
                  <a:pt x="611424" y="77087"/>
                  <a:pt x="610825" y="86941"/>
                  <a:pt x="610625" y="92660"/>
                </a:cubicBezTo>
                <a:lnTo>
                  <a:pt x="610038" y="124601"/>
                </a:lnTo>
                <a:cubicBezTo>
                  <a:pt x="611424" y="128152"/>
                  <a:pt x="614397" y="131890"/>
                  <a:pt x="617970" y="134660"/>
                </a:cubicBezTo>
                <a:cubicBezTo>
                  <a:pt x="614997" y="138199"/>
                  <a:pt x="609638" y="142148"/>
                  <a:pt x="604479" y="144706"/>
                </a:cubicBezTo>
                <a:cubicBezTo>
                  <a:pt x="600719" y="142347"/>
                  <a:pt x="597745" y="139192"/>
                  <a:pt x="595359" y="135045"/>
                </a:cubicBezTo>
                <a:cubicBezTo>
                  <a:pt x="589813" y="140372"/>
                  <a:pt x="579095" y="144507"/>
                  <a:pt x="568589" y="144507"/>
                </a:cubicBezTo>
                <a:cubicBezTo>
                  <a:pt x="553711" y="144507"/>
                  <a:pt x="543405" y="135243"/>
                  <a:pt x="543405" y="122626"/>
                </a:cubicBezTo>
                <a:cubicBezTo>
                  <a:pt x="543405" y="105277"/>
                  <a:pt x="562443" y="90493"/>
                  <a:pt x="594960" y="90493"/>
                </a:cubicBezTo>
                <a:lnTo>
                  <a:pt x="594960" y="85166"/>
                </a:lnTo>
                <a:cubicBezTo>
                  <a:pt x="594960" y="63880"/>
                  <a:pt x="589813" y="59341"/>
                  <a:pt x="577321" y="59341"/>
                </a:cubicBezTo>
                <a:cubicBezTo>
                  <a:pt x="566403" y="59341"/>
                  <a:pt x="555897" y="63880"/>
                  <a:pt x="547565" y="72157"/>
                </a:cubicBezTo>
                <a:cubicBezTo>
                  <a:pt x="547165" y="70189"/>
                  <a:pt x="546978" y="68413"/>
                  <a:pt x="546978" y="66240"/>
                </a:cubicBezTo>
                <a:cubicBezTo>
                  <a:pt x="546978" y="53623"/>
                  <a:pt x="556297" y="46333"/>
                  <a:pt x="579495" y="46333"/>
                </a:cubicBezTo>
                <a:close/>
                <a:moveTo>
                  <a:pt x="165308" y="46333"/>
                </a:moveTo>
                <a:cubicBezTo>
                  <a:pt x="185345" y="46333"/>
                  <a:pt x="197237" y="56386"/>
                  <a:pt x="197237" y="72747"/>
                </a:cubicBezTo>
                <a:cubicBezTo>
                  <a:pt x="197237" y="77087"/>
                  <a:pt x="196638" y="86941"/>
                  <a:pt x="196438" y="92660"/>
                </a:cubicBezTo>
                <a:lnTo>
                  <a:pt x="195851" y="124601"/>
                </a:lnTo>
                <a:cubicBezTo>
                  <a:pt x="197237" y="128152"/>
                  <a:pt x="200210" y="131890"/>
                  <a:pt x="203783" y="134660"/>
                </a:cubicBezTo>
                <a:cubicBezTo>
                  <a:pt x="200810" y="138199"/>
                  <a:pt x="195451" y="142148"/>
                  <a:pt x="190292" y="144706"/>
                </a:cubicBezTo>
                <a:cubicBezTo>
                  <a:pt x="186532" y="142347"/>
                  <a:pt x="183558" y="139192"/>
                  <a:pt x="181172" y="135045"/>
                </a:cubicBezTo>
                <a:cubicBezTo>
                  <a:pt x="175626" y="140372"/>
                  <a:pt x="164908" y="144507"/>
                  <a:pt x="154402" y="144507"/>
                </a:cubicBezTo>
                <a:cubicBezTo>
                  <a:pt x="139530" y="144507"/>
                  <a:pt x="129218" y="135243"/>
                  <a:pt x="129218" y="122626"/>
                </a:cubicBezTo>
                <a:cubicBezTo>
                  <a:pt x="129218" y="105277"/>
                  <a:pt x="148256" y="90493"/>
                  <a:pt x="180773" y="90493"/>
                </a:cubicBezTo>
                <a:lnTo>
                  <a:pt x="180773" y="85166"/>
                </a:lnTo>
                <a:cubicBezTo>
                  <a:pt x="180773" y="63880"/>
                  <a:pt x="175626" y="59341"/>
                  <a:pt x="163134" y="59341"/>
                </a:cubicBezTo>
                <a:cubicBezTo>
                  <a:pt x="152222" y="59341"/>
                  <a:pt x="141710" y="63880"/>
                  <a:pt x="133378" y="72157"/>
                </a:cubicBezTo>
                <a:cubicBezTo>
                  <a:pt x="132984" y="70189"/>
                  <a:pt x="132784" y="68413"/>
                  <a:pt x="132784" y="66240"/>
                </a:cubicBezTo>
                <a:cubicBezTo>
                  <a:pt x="132784" y="53623"/>
                  <a:pt x="142110" y="46333"/>
                  <a:pt x="165308" y="46333"/>
                </a:cubicBezTo>
                <a:close/>
                <a:moveTo>
                  <a:pt x="1070895" y="46135"/>
                </a:moveTo>
                <a:cubicBezTo>
                  <a:pt x="1095279" y="46135"/>
                  <a:pt x="1114117" y="64272"/>
                  <a:pt x="1114117" y="91673"/>
                </a:cubicBezTo>
                <a:cubicBezTo>
                  <a:pt x="1114117" y="124204"/>
                  <a:pt x="1091319" y="144707"/>
                  <a:pt x="1067722" y="144707"/>
                </a:cubicBezTo>
                <a:cubicBezTo>
                  <a:pt x="1043725" y="144707"/>
                  <a:pt x="1024287" y="127954"/>
                  <a:pt x="1024287" y="99168"/>
                </a:cubicBezTo>
                <a:cubicBezTo>
                  <a:pt x="1024287" y="66836"/>
                  <a:pt x="1046498" y="46135"/>
                  <a:pt x="1070895" y="46135"/>
                </a:cubicBezTo>
                <a:close/>
                <a:moveTo>
                  <a:pt x="2006013" y="46134"/>
                </a:moveTo>
                <a:cubicBezTo>
                  <a:pt x="2014146" y="46134"/>
                  <a:pt x="2024052" y="49487"/>
                  <a:pt x="2027425" y="52641"/>
                </a:cubicBezTo>
                <a:cubicBezTo>
                  <a:pt x="2030998" y="49288"/>
                  <a:pt x="2038530" y="46333"/>
                  <a:pt x="2044876" y="46333"/>
                </a:cubicBezTo>
                <a:cubicBezTo>
                  <a:pt x="2048249" y="46333"/>
                  <a:pt x="2051422" y="46923"/>
                  <a:pt x="2053408" y="47512"/>
                </a:cubicBezTo>
                <a:lnTo>
                  <a:pt x="2052022" y="60527"/>
                </a:lnTo>
                <a:cubicBezTo>
                  <a:pt x="2045676" y="59149"/>
                  <a:pt x="2038530" y="58354"/>
                  <a:pt x="2030798" y="58354"/>
                </a:cubicBezTo>
                <a:lnTo>
                  <a:pt x="2030798" y="58552"/>
                </a:lnTo>
                <a:cubicBezTo>
                  <a:pt x="2037344" y="63483"/>
                  <a:pt x="2042103" y="71958"/>
                  <a:pt x="2042103" y="80043"/>
                </a:cubicBezTo>
                <a:cubicBezTo>
                  <a:pt x="2042103" y="102911"/>
                  <a:pt x="2023265" y="118484"/>
                  <a:pt x="2001841" y="118484"/>
                </a:cubicBezTo>
                <a:cubicBezTo>
                  <a:pt x="1997481" y="118484"/>
                  <a:pt x="1992922" y="117503"/>
                  <a:pt x="1989549" y="116118"/>
                </a:cubicBezTo>
                <a:cubicBezTo>
                  <a:pt x="1986576" y="117894"/>
                  <a:pt x="1983203" y="122042"/>
                  <a:pt x="1983203" y="125581"/>
                </a:cubicBezTo>
                <a:cubicBezTo>
                  <a:pt x="1983203" y="131505"/>
                  <a:pt x="1988162" y="134659"/>
                  <a:pt x="1995895" y="134659"/>
                </a:cubicBezTo>
                <a:lnTo>
                  <a:pt x="2023665" y="134461"/>
                </a:lnTo>
                <a:cubicBezTo>
                  <a:pt x="2040317" y="134262"/>
                  <a:pt x="2049636" y="141949"/>
                  <a:pt x="2049636" y="156541"/>
                </a:cubicBezTo>
                <a:cubicBezTo>
                  <a:pt x="2049636" y="175268"/>
                  <a:pt x="2028824" y="191039"/>
                  <a:pt x="2001254" y="191039"/>
                </a:cubicBezTo>
                <a:cubicBezTo>
                  <a:pt x="1976270" y="191039"/>
                  <a:pt x="1963378" y="180993"/>
                  <a:pt x="1963378" y="167978"/>
                </a:cubicBezTo>
                <a:cubicBezTo>
                  <a:pt x="1963378" y="157522"/>
                  <a:pt x="1971510" y="149052"/>
                  <a:pt x="1982216" y="146084"/>
                </a:cubicBezTo>
                <a:lnTo>
                  <a:pt x="1982216" y="145898"/>
                </a:lnTo>
                <a:cubicBezTo>
                  <a:pt x="1974883" y="143327"/>
                  <a:pt x="1970511" y="138012"/>
                  <a:pt x="1970511" y="130511"/>
                </a:cubicBezTo>
                <a:cubicBezTo>
                  <a:pt x="1970511" y="123023"/>
                  <a:pt x="1976857" y="115330"/>
                  <a:pt x="1984402" y="112772"/>
                </a:cubicBezTo>
                <a:lnTo>
                  <a:pt x="1984402" y="112573"/>
                </a:lnTo>
                <a:cubicBezTo>
                  <a:pt x="1975470" y="109021"/>
                  <a:pt x="1966551" y="98770"/>
                  <a:pt x="1966551" y="85165"/>
                </a:cubicBezTo>
                <a:cubicBezTo>
                  <a:pt x="1966551" y="63085"/>
                  <a:pt x="1984402" y="46134"/>
                  <a:pt x="2006013" y="46134"/>
                </a:cubicBezTo>
                <a:close/>
                <a:moveTo>
                  <a:pt x="1651051" y="46134"/>
                </a:moveTo>
                <a:cubicBezTo>
                  <a:pt x="1675435" y="46134"/>
                  <a:pt x="1694273" y="64271"/>
                  <a:pt x="1694273" y="91673"/>
                </a:cubicBezTo>
                <a:cubicBezTo>
                  <a:pt x="1694273" y="124203"/>
                  <a:pt x="1671475" y="144706"/>
                  <a:pt x="1647878" y="144706"/>
                </a:cubicBezTo>
                <a:cubicBezTo>
                  <a:pt x="1623881" y="144706"/>
                  <a:pt x="1604443" y="127953"/>
                  <a:pt x="1604443" y="99167"/>
                </a:cubicBezTo>
                <a:cubicBezTo>
                  <a:pt x="1604443" y="66836"/>
                  <a:pt x="1626654" y="46134"/>
                  <a:pt x="1651051" y="46134"/>
                </a:cubicBezTo>
                <a:close/>
                <a:moveTo>
                  <a:pt x="965437" y="46134"/>
                </a:moveTo>
                <a:cubicBezTo>
                  <a:pt x="989821" y="46134"/>
                  <a:pt x="1008659" y="64271"/>
                  <a:pt x="1008659" y="91673"/>
                </a:cubicBezTo>
                <a:cubicBezTo>
                  <a:pt x="1008659" y="124203"/>
                  <a:pt x="985861" y="144706"/>
                  <a:pt x="962264" y="144706"/>
                </a:cubicBezTo>
                <a:cubicBezTo>
                  <a:pt x="938267" y="144706"/>
                  <a:pt x="918829" y="127953"/>
                  <a:pt x="918829" y="99167"/>
                </a:cubicBezTo>
                <a:cubicBezTo>
                  <a:pt x="918829" y="66836"/>
                  <a:pt x="941040" y="46134"/>
                  <a:pt x="965437" y="46134"/>
                </a:cubicBezTo>
                <a:close/>
                <a:moveTo>
                  <a:pt x="379709" y="46134"/>
                </a:moveTo>
                <a:cubicBezTo>
                  <a:pt x="404093" y="46134"/>
                  <a:pt x="422931" y="64271"/>
                  <a:pt x="422931" y="91673"/>
                </a:cubicBezTo>
                <a:cubicBezTo>
                  <a:pt x="422931" y="124203"/>
                  <a:pt x="400133" y="144706"/>
                  <a:pt x="376536" y="144706"/>
                </a:cubicBezTo>
                <a:cubicBezTo>
                  <a:pt x="352539" y="144706"/>
                  <a:pt x="333101" y="127953"/>
                  <a:pt x="333101" y="99167"/>
                </a:cubicBezTo>
                <a:cubicBezTo>
                  <a:pt x="333101" y="66836"/>
                  <a:pt x="355312" y="46134"/>
                  <a:pt x="379709" y="46134"/>
                </a:cubicBezTo>
                <a:close/>
                <a:moveTo>
                  <a:pt x="1840344" y="33120"/>
                </a:moveTo>
                <a:lnTo>
                  <a:pt x="1839544" y="50866"/>
                </a:lnTo>
                <a:lnTo>
                  <a:pt x="1865728" y="50866"/>
                </a:lnTo>
                <a:lnTo>
                  <a:pt x="1864328" y="61509"/>
                </a:lnTo>
                <a:lnTo>
                  <a:pt x="1838945" y="61509"/>
                </a:lnTo>
                <a:lnTo>
                  <a:pt x="1838557" y="86352"/>
                </a:lnTo>
                <a:cubicBezTo>
                  <a:pt x="1838357" y="94629"/>
                  <a:pt x="1838357" y="102123"/>
                  <a:pt x="1838357" y="109419"/>
                </a:cubicBezTo>
                <a:cubicBezTo>
                  <a:pt x="1838357" y="125396"/>
                  <a:pt x="1843117" y="130909"/>
                  <a:pt x="1850450" y="130909"/>
                </a:cubicBezTo>
                <a:cubicBezTo>
                  <a:pt x="1856209" y="130909"/>
                  <a:pt x="1861156" y="128935"/>
                  <a:pt x="1865128" y="125781"/>
                </a:cubicBezTo>
                <a:lnTo>
                  <a:pt x="1867114" y="126575"/>
                </a:lnTo>
                <a:cubicBezTo>
                  <a:pt x="1866315" y="138199"/>
                  <a:pt x="1859382" y="144123"/>
                  <a:pt x="1845690" y="144123"/>
                </a:cubicBezTo>
                <a:cubicBezTo>
                  <a:pt x="1829825" y="144123"/>
                  <a:pt x="1822093" y="135840"/>
                  <a:pt x="1822093" y="116709"/>
                </a:cubicBezTo>
                <a:cubicBezTo>
                  <a:pt x="1822093" y="107246"/>
                  <a:pt x="1822493" y="96802"/>
                  <a:pt x="1822692" y="87730"/>
                </a:cubicBezTo>
                <a:lnTo>
                  <a:pt x="1823280" y="61509"/>
                </a:lnTo>
                <a:lnTo>
                  <a:pt x="1812374" y="61509"/>
                </a:lnTo>
                <a:lnTo>
                  <a:pt x="1812374" y="55008"/>
                </a:lnTo>
                <a:lnTo>
                  <a:pt x="1833798" y="33915"/>
                </a:lnTo>
                <a:close/>
                <a:moveTo>
                  <a:pt x="1569466" y="33120"/>
                </a:moveTo>
                <a:lnTo>
                  <a:pt x="1568666" y="50866"/>
                </a:lnTo>
                <a:lnTo>
                  <a:pt x="1594850" y="50866"/>
                </a:lnTo>
                <a:lnTo>
                  <a:pt x="1593450" y="61509"/>
                </a:lnTo>
                <a:lnTo>
                  <a:pt x="1568067" y="61509"/>
                </a:lnTo>
                <a:lnTo>
                  <a:pt x="1567679" y="86352"/>
                </a:lnTo>
                <a:cubicBezTo>
                  <a:pt x="1567479" y="94629"/>
                  <a:pt x="1567479" y="102123"/>
                  <a:pt x="1567479" y="109419"/>
                </a:cubicBezTo>
                <a:cubicBezTo>
                  <a:pt x="1567479" y="125396"/>
                  <a:pt x="1572239" y="130909"/>
                  <a:pt x="1579572" y="130909"/>
                </a:cubicBezTo>
                <a:cubicBezTo>
                  <a:pt x="1585331" y="130909"/>
                  <a:pt x="1590278" y="128935"/>
                  <a:pt x="1594250" y="125781"/>
                </a:cubicBezTo>
                <a:lnTo>
                  <a:pt x="1596236" y="126575"/>
                </a:lnTo>
                <a:cubicBezTo>
                  <a:pt x="1595437" y="138199"/>
                  <a:pt x="1588504" y="144123"/>
                  <a:pt x="1574812" y="144123"/>
                </a:cubicBezTo>
                <a:cubicBezTo>
                  <a:pt x="1558947" y="144123"/>
                  <a:pt x="1551215" y="135840"/>
                  <a:pt x="1551215" y="116709"/>
                </a:cubicBezTo>
                <a:cubicBezTo>
                  <a:pt x="1551215" y="107246"/>
                  <a:pt x="1551615" y="96802"/>
                  <a:pt x="1551814" y="87730"/>
                </a:cubicBezTo>
                <a:lnTo>
                  <a:pt x="1552402" y="61509"/>
                </a:lnTo>
                <a:lnTo>
                  <a:pt x="1541496" y="61509"/>
                </a:lnTo>
                <a:lnTo>
                  <a:pt x="1541496" y="55008"/>
                </a:lnTo>
                <a:lnTo>
                  <a:pt x="1562920" y="33915"/>
                </a:lnTo>
                <a:close/>
                <a:moveTo>
                  <a:pt x="244420" y="33120"/>
                </a:moveTo>
                <a:lnTo>
                  <a:pt x="243620" y="50866"/>
                </a:lnTo>
                <a:lnTo>
                  <a:pt x="269804" y="50866"/>
                </a:lnTo>
                <a:lnTo>
                  <a:pt x="268417" y="61509"/>
                </a:lnTo>
                <a:lnTo>
                  <a:pt x="243033" y="61509"/>
                </a:lnTo>
                <a:lnTo>
                  <a:pt x="242633" y="86352"/>
                </a:lnTo>
                <a:cubicBezTo>
                  <a:pt x="242433" y="94629"/>
                  <a:pt x="242433" y="102123"/>
                  <a:pt x="242433" y="109419"/>
                </a:cubicBezTo>
                <a:cubicBezTo>
                  <a:pt x="242433" y="125396"/>
                  <a:pt x="247193" y="130909"/>
                  <a:pt x="254526" y="130909"/>
                </a:cubicBezTo>
                <a:cubicBezTo>
                  <a:pt x="260285" y="130909"/>
                  <a:pt x="265244" y="128935"/>
                  <a:pt x="269204" y="125781"/>
                </a:cubicBezTo>
                <a:lnTo>
                  <a:pt x="271190" y="126575"/>
                </a:lnTo>
                <a:cubicBezTo>
                  <a:pt x="270391" y="138199"/>
                  <a:pt x="263458" y="144123"/>
                  <a:pt x="249766" y="144123"/>
                </a:cubicBezTo>
                <a:cubicBezTo>
                  <a:pt x="233901" y="144123"/>
                  <a:pt x="226169" y="135840"/>
                  <a:pt x="226169" y="116709"/>
                </a:cubicBezTo>
                <a:cubicBezTo>
                  <a:pt x="226169" y="107246"/>
                  <a:pt x="226569" y="96802"/>
                  <a:pt x="226768" y="87730"/>
                </a:cubicBezTo>
                <a:lnTo>
                  <a:pt x="227356" y="61509"/>
                </a:lnTo>
                <a:lnTo>
                  <a:pt x="216450" y="61509"/>
                </a:lnTo>
                <a:lnTo>
                  <a:pt x="216450" y="55008"/>
                </a:lnTo>
                <a:lnTo>
                  <a:pt x="237874" y="33915"/>
                </a:lnTo>
                <a:close/>
                <a:moveTo>
                  <a:pt x="100149" y="14393"/>
                </a:moveTo>
                <a:cubicBezTo>
                  <a:pt x="108081" y="14393"/>
                  <a:pt x="111648" y="14989"/>
                  <a:pt x="116801" y="16566"/>
                </a:cubicBezTo>
                <a:lnTo>
                  <a:pt x="116801" y="20112"/>
                </a:lnTo>
                <a:cubicBezTo>
                  <a:pt x="108081" y="22875"/>
                  <a:pt x="105502" y="26420"/>
                  <a:pt x="105502" y="38646"/>
                </a:cubicBezTo>
                <a:lnTo>
                  <a:pt x="105502" y="141950"/>
                </a:lnTo>
                <a:lnTo>
                  <a:pt x="96176" y="144123"/>
                </a:lnTo>
                <a:lnTo>
                  <a:pt x="33516" y="41403"/>
                </a:lnTo>
                <a:lnTo>
                  <a:pt x="33316" y="41602"/>
                </a:lnTo>
                <a:lnTo>
                  <a:pt x="33316" y="132685"/>
                </a:lnTo>
                <a:lnTo>
                  <a:pt x="45409" y="135840"/>
                </a:lnTo>
                <a:lnTo>
                  <a:pt x="45409" y="140174"/>
                </a:lnTo>
                <a:cubicBezTo>
                  <a:pt x="39662" y="142347"/>
                  <a:pt x="33910" y="143527"/>
                  <a:pt x="27364" y="143527"/>
                </a:cubicBezTo>
                <a:cubicBezTo>
                  <a:pt x="19431" y="143527"/>
                  <a:pt x="14079" y="142931"/>
                  <a:pt x="9319" y="141552"/>
                </a:cubicBezTo>
                <a:lnTo>
                  <a:pt x="9319" y="137814"/>
                </a:lnTo>
                <a:cubicBezTo>
                  <a:pt x="18045" y="135442"/>
                  <a:pt x="20824" y="131108"/>
                  <a:pt x="20824" y="120466"/>
                </a:cubicBezTo>
                <a:lnTo>
                  <a:pt x="20824" y="25632"/>
                </a:lnTo>
                <a:lnTo>
                  <a:pt x="8326" y="22279"/>
                </a:lnTo>
                <a:lnTo>
                  <a:pt x="8326" y="16566"/>
                </a:lnTo>
                <a:cubicBezTo>
                  <a:pt x="15865" y="15579"/>
                  <a:pt x="23797" y="15182"/>
                  <a:pt x="30143" y="15182"/>
                </a:cubicBezTo>
                <a:lnTo>
                  <a:pt x="37476" y="15182"/>
                </a:lnTo>
                <a:lnTo>
                  <a:pt x="92610" y="105278"/>
                </a:lnTo>
                <a:lnTo>
                  <a:pt x="93003" y="105079"/>
                </a:lnTo>
                <a:lnTo>
                  <a:pt x="93003" y="25042"/>
                </a:lnTo>
                <a:lnTo>
                  <a:pt x="80312" y="21888"/>
                </a:lnTo>
                <a:lnTo>
                  <a:pt x="80312" y="17746"/>
                </a:lnTo>
                <a:cubicBezTo>
                  <a:pt x="86857" y="15771"/>
                  <a:pt x="93403" y="14393"/>
                  <a:pt x="100149" y="14393"/>
                </a:cubicBezTo>
                <a:close/>
                <a:moveTo>
                  <a:pt x="872920" y="14002"/>
                </a:moveTo>
                <a:cubicBezTo>
                  <a:pt x="886399" y="14002"/>
                  <a:pt x="895331" y="15772"/>
                  <a:pt x="902264" y="19323"/>
                </a:cubicBezTo>
                <a:lnTo>
                  <a:pt x="900690" y="46725"/>
                </a:lnTo>
                <a:lnTo>
                  <a:pt x="895331" y="46725"/>
                </a:lnTo>
                <a:lnTo>
                  <a:pt x="894531" y="43179"/>
                </a:lnTo>
                <a:cubicBezTo>
                  <a:pt x="891358" y="30953"/>
                  <a:pt x="885612" y="26029"/>
                  <a:pt x="871334" y="26029"/>
                </a:cubicBezTo>
                <a:cubicBezTo>
                  <a:pt x="851696" y="26029"/>
                  <a:pt x="832658" y="45737"/>
                  <a:pt x="832658" y="80044"/>
                </a:cubicBezTo>
                <a:cubicBezTo>
                  <a:pt x="832658" y="116517"/>
                  <a:pt x="851109" y="132686"/>
                  <a:pt x="869547" y="132686"/>
                </a:cubicBezTo>
                <a:cubicBezTo>
                  <a:pt x="884225" y="132686"/>
                  <a:pt x="891558" y="127954"/>
                  <a:pt x="895731" y="117504"/>
                </a:cubicBezTo>
                <a:lnTo>
                  <a:pt x="897704" y="112772"/>
                </a:lnTo>
                <a:lnTo>
                  <a:pt x="903063" y="112772"/>
                </a:lnTo>
                <a:lnTo>
                  <a:pt x="901077" y="138795"/>
                </a:lnTo>
                <a:cubicBezTo>
                  <a:pt x="893744" y="142546"/>
                  <a:pt x="881652" y="144905"/>
                  <a:pt x="866574" y="144905"/>
                </a:cubicBezTo>
                <a:cubicBezTo>
                  <a:pt x="837817" y="144905"/>
                  <a:pt x="813233" y="123620"/>
                  <a:pt x="813233" y="82608"/>
                </a:cubicBezTo>
                <a:cubicBezTo>
                  <a:pt x="813233" y="41205"/>
                  <a:pt x="841590" y="14002"/>
                  <a:pt x="872920" y="14002"/>
                </a:cubicBezTo>
                <a:close/>
                <a:moveTo>
                  <a:pt x="1086947" y="10649"/>
                </a:moveTo>
                <a:cubicBezTo>
                  <a:pt x="1092306" y="10649"/>
                  <a:pt x="1096466" y="14791"/>
                  <a:pt x="1096466" y="20112"/>
                </a:cubicBezTo>
                <a:cubicBezTo>
                  <a:pt x="1096466" y="25433"/>
                  <a:pt x="1092306" y="29575"/>
                  <a:pt x="1086947" y="29575"/>
                </a:cubicBezTo>
                <a:cubicBezTo>
                  <a:pt x="1081601" y="29575"/>
                  <a:pt x="1077428" y="25433"/>
                  <a:pt x="1077428" y="20112"/>
                </a:cubicBezTo>
                <a:cubicBezTo>
                  <a:pt x="1077428" y="14791"/>
                  <a:pt x="1081601" y="10649"/>
                  <a:pt x="1086947" y="10649"/>
                </a:cubicBezTo>
                <a:close/>
                <a:moveTo>
                  <a:pt x="1056017" y="10649"/>
                </a:moveTo>
                <a:cubicBezTo>
                  <a:pt x="1061376" y="10649"/>
                  <a:pt x="1065536" y="14791"/>
                  <a:pt x="1065536" y="20112"/>
                </a:cubicBezTo>
                <a:cubicBezTo>
                  <a:pt x="1065536" y="25433"/>
                  <a:pt x="1061376" y="29575"/>
                  <a:pt x="1056017" y="29575"/>
                </a:cubicBezTo>
                <a:cubicBezTo>
                  <a:pt x="1050658" y="29575"/>
                  <a:pt x="1046498" y="25433"/>
                  <a:pt x="1046498" y="20112"/>
                </a:cubicBezTo>
                <a:cubicBezTo>
                  <a:pt x="1046498" y="14791"/>
                  <a:pt x="1050658" y="10649"/>
                  <a:pt x="1056017" y="10649"/>
                </a:cubicBezTo>
                <a:close/>
                <a:moveTo>
                  <a:pt x="1314390" y="6706"/>
                </a:moveTo>
                <a:cubicBezTo>
                  <a:pt x="1319936" y="6706"/>
                  <a:pt x="1324696" y="10848"/>
                  <a:pt x="1324696" y="17349"/>
                </a:cubicBezTo>
                <a:cubicBezTo>
                  <a:pt x="1324696" y="24253"/>
                  <a:pt x="1319936" y="29575"/>
                  <a:pt x="1313590" y="29575"/>
                </a:cubicBezTo>
                <a:cubicBezTo>
                  <a:pt x="1307644" y="29575"/>
                  <a:pt x="1303084" y="24843"/>
                  <a:pt x="1303084" y="18336"/>
                </a:cubicBezTo>
                <a:cubicBezTo>
                  <a:pt x="1303084" y="12226"/>
                  <a:pt x="1307444" y="6706"/>
                  <a:pt x="1314390" y="6706"/>
                </a:cubicBezTo>
                <a:close/>
                <a:moveTo>
                  <a:pt x="303133" y="6706"/>
                </a:moveTo>
                <a:cubicBezTo>
                  <a:pt x="308679" y="6706"/>
                  <a:pt x="313439" y="10848"/>
                  <a:pt x="313439" y="17349"/>
                </a:cubicBezTo>
                <a:cubicBezTo>
                  <a:pt x="313439" y="24253"/>
                  <a:pt x="308679" y="29575"/>
                  <a:pt x="302333" y="29575"/>
                </a:cubicBezTo>
                <a:cubicBezTo>
                  <a:pt x="296387" y="29575"/>
                  <a:pt x="291827" y="24843"/>
                  <a:pt x="291827" y="18336"/>
                </a:cubicBezTo>
                <a:cubicBezTo>
                  <a:pt x="291827" y="12226"/>
                  <a:pt x="296187" y="6706"/>
                  <a:pt x="303133" y="6706"/>
                </a:cubicBezTo>
                <a:close/>
                <a:moveTo>
                  <a:pt x="1265546" y="0"/>
                </a:moveTo>
                <a:lnTo>
                  <a:pt x="1271892" y="0"/>
                </a:lnTo>
                <a:lnTo>
                  <a:pt x="1270705" y="11040"/>
                </a:lnTo>
                <a:lnTo>
                  <a:pt x="1270705" y="124005"/>
                </a:lnTo>
                <a:cubicBezTo>
                  <a:pt x="1272091" y="127954"/>
                  <a:pt x="1274465" y="132089"/>
                  <a:pt x="1278238" y="135442"/>
                </a:cubicBezTo>
                <a:cubicBezTo>
                  <a:pt x="1274265" y="138994"/>
                  <a:pt x="1269905" y="141751"/>
                  <a:pt x="1264359" y="144706"/>
                </a:cubicBezTo>
                <a:cubicBezTo>
                  <a:pt x="1260386" y="141552"/>
                  <a:pt x="1256814" y="137019"/>
                  <a:pt x="1254840" y="132884"/>
                </a:cubicBezTo>
                <a:cubicBezTo>
                  <a:pt x="1248494" y="139391"/>
                  <a:pt x="1237576" y="144123"/>
                  <a:pt x="1229456" y="144123"/>
                </a:cubicBezTo>
                <a:cubicBezTo>
                  <a:pt x="1209419" y="144123"/>
                  <a:pt x="1193354" y="127557"/>
                  <a:pt x="1193354" y="101335"/>
                </a:cubicBezTo>
                <a:cubicBezTo>
                  <a:pt x="1193354" y="65849"/>
                  <a:pt x="1214978" y="46532"/>
                  <a:pt x="1240749" y="46532"/>
                </a:cubicBezTo>
                <a:cubicBezTo>
                  <a:pt x="1245508" y="46532"/>
                  <a:pt x="1251267" y="47122"/>
                  <a:pt x="1254440" y="47911"/>
                </a:cubicBezTo>
                <a:lnTo>
                  <a:pt x="1254440" y="13213"/>
                </a:lnTo>
                <a:lnTo>
                  <a:pt x="1240949" y="7886"/>
                </a:lnTo>
                <a:lnTo>
                  <a:pt x="1240949" y="3552"/>
                </a:lnTo>
                <a:cubicBezTo>
                  <a:pt x="1250068" y="987"/>
                  <a:pt x="1259787" y="0"/>
                  <a:pt x="1265546" y="0"/>
                </a:cubicBezTo>
                <a:close/>
                <a:moveTo>
                  <a:pt x="743452" y="0"/>
                </a:moveTo>
                <a:lnTo>
                  <a:pt x="749798" y="0"/>
                </a:lnTo>
                <a:lnTo>
                  <a:pt x="748799" y="11040"/>
                </a:lnTo>
                <a:lnTo>
                  <a:pt x="748799" y="133281"/>
                </a:lnTo>
                <a:lnTo>
                  <a:pt x="759904" y="136237"/>
                </a:lnTo>
                <a:lnTo>
                  <a:pt x="759904" y="139975"/>
                </a:lnTo>
                <a:cubicBezTo>
                  <a:pt x="753159" y="142347"/>
                  <a:pt x="746813" y="143328"/>
                  <a:pt x="736907" y="143328"/>
                </a:cubicBezTo>
                <a:cubicBezTo>
                  <a:pt x="732147" y="143328"/>
                  <a:pt x="726588" y="142931"/>
                  <a:pt x="722028" y="141552"/>
                </a:cubicBezTo>
                <a:lnTo>
                  <a:pt x="722028" y="138199"/>
                </a:lnTo>
                <a:cubicBezTo>
                  <a:pt x="727188" y="136237"/>
                  <a:pt x="732547" y="132288"/>
                  <a:pt x="732547" y="127557"/>
                </a:cubicBezTo>
                <a:lnTo>
                  <a:pt x="732547" y="13213"/>
                </a:lnTo>
                <a:lnTo>
                  <a:pt x="719655" y="7886"/>
                </a:lnTo>
                <a:lnTo>
                  <a:pt x="719655" y="3552"/>
                </a:lnTo>
                <a:cubicBezTo>
                  <a:pt x="728574" y="987"/>
                  <a:pt x="737893" y="0"/>
                  <a:pt x="743452" y="0"/>
                </a:cubicBezTo>
                <a:close/>
              </a:path>
            </a:pathLst>
          </a:custGeom>
          <a:solidFill>
            <a:schemeClr val="tx1"/>
          </a:solidFill>
        </p:spPr>
        <p:txBody>
          <a:bodyPr wrap="square">
            <a:noAutofit/>
          </a:bodyPr>
          <a:lstStyle>
            <a:lvl1pPr>
              <a:buNone/>
              <a:defRPr sz="100" b="0"/>
            </a:lvl1pPr>
          </a:lstStyle>
          <a:p>
            <a:r>
              <a:rPr lang="nl-NL"/>
              <a:t>Klik op het pictogram als u een afbeelding wilt toevoegen</a:t>
            </a:r>
            <a:endParaRPr lang="nl-NL" dirty="0"/>
          </a:p>
        </p:txBody>
      </p:sp>
    </p:spTree>
    <p:extLst>
      <p:ext uri="{BB962C8B-B14F-4D97-AF65-F5344CB8AC3E}">
        <p14:creationId xmlns:p14="http://schemas.microsoft.com/office/powerpoint/2010/main" val="162299042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6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BF121-2A29-0BDA-F819-EA2575AD679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D95D16A-2318-F7AA-50A3-35183134BD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7C3B01D-6177-CB5C-0344-05E92CEFC7B2}"/>
              </a:ext>
            </a:extLst>
          </p:cNvPr>
          <p:cNvSpPr>
            <a:spLocks noGrp="1"/>
          </p:cNvSpPr>
          <p:nvPr>
            <p:ph type="dt" sz="half" idx="10"/>
          </p:nvPr>
        </p:nvSpPr>
        <p:spPr/>
        <p:txBody>
          <a:bodyPr/>
          <a:lstStyle/>
          <a:p>
            <a:fld id="{CB70AB99-F2AE-42D7-BE70-AF640CF27C84}" type="datetimeFigureOut">
              <a:rPr lang="en-GB" smtClean="0"/>
              <a:t>26/06/2024</a:t>
            </a:fld>
            <a:endParaRPr lang="en-GB"/>
          </a:p>
        </p:txBody>
      </p:sp>
      <p:sp>
        <p:nvSpPr>
          <p:cNvPr id="5" name="Footer Placeholder 4">
            <a:extLst>
              <a:ext uri="{FF2B5EF4-FFF2-40B4-BE49-F238E27FC236}">
                <a16:creationId xmlns:a16="http://schemas.microsoft.com/office/drawing/2014/main" id="{ED26BBB0-6C99-D3EC-5C6B-5C39D9DF132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E08E17-A9B1-DE7F-EB93-6F99F322DCA2}"/>
              </a:ext>
            </a:extLst>
          </p:cNvPr>
          <p:cNvSpPr>
            <a:spLocks noGrp="1"/>
          </p:cNvSpPr>
          <p:nvPr>
            <p:ph type="sldNum" sz="quarter" idx="12"/>
          </p:nvPr>
        </p:nvSpPr>
        <p:spPr/>
        <p:txBody>
          <a:bodyPr/>
          <a:lstStyle/>
          <a:p>
            <a:fld id="{FAF16777-C08D-4F29-A373-E3EADDE18E07}" type="slidenum">
              <a:rPr lang="en-GB" smtClean="0"/>
              <a:t>‹#›</a:t>
            </a:fld>
            <a:endParaRPr lang="en-GB"/>
          </a:p>
        </p:txBody>
      </p:sp>
    </p:spTree>
    <p:extLst>
      <p:ext uri="{BB962C8B-B14F-4D97-AF65-F5344CB8AC3E}">
        <p14:creationId xmlns:p14="http://schemas.microsoft.com/office/powerpoint/2010/main" val="19272173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Cover - Foto groot Positief">
    <p:bg>
      <p:bgPr>
        <a:solidFill>
          <a:schemeClr val="tx1"/>
        </a:solidFill>
        <a:effectLst/>
      </p:bgPr>
    </p:bg>
    <p:spTree>
      <p:nvGrpSpPr>
        <p:cNvPr id="1" name=""/>
        <p:cNvGrpSpPr/>
        <p:nvPr/>
      </p:nvGrpSpPr>
      <p:grpSpPr>
        <a:xfrm>
          <a:off x="0" y="0"/>
          <a:ext cx="0" cy="0"/>
          <a:chOff x="0" y="0"/>
          <a:chExt cx="0" cy="0"/>
        </a:xfrm>
      </p:grpSpPr>
      <p:sp>
        <p:nvSpPr>
          <p:cNvPr id="61" name="Vrije vorm 60">
            <a:extLst>
              <a:ext uri="{FF2B5EF4-FFF2-40B4-BE49-F238E27FC236}">
                <a16:creationId xmlns:a16="http://schemas.microsoft.com/office/drawing/2014/main" id="{5C434E8B-96A9-B244-B819-4A4BFADD70BB}"/>
              </a:ext>
            </a:extLst>
          </p:cNvPr>
          <p:cNvSpPr/>
          <p:nvPr userDrawn="1"/>
        </p:nvSpPr>
        <p:spPr>
          <a:xfrm>
            <a:off x="5638800" y="0"/>
            <a:ext cx="914400" cy="1410789"/>
          </a:xfrm>
          <a:custGeom>
            <a:avLst/>
            <a:gdLst>
              <a:gd name="connsiteX0" fmla="*/ 0 w 475238"/>
              <a:gd name="connsiteY0" fmla="*/ 0 h 944879"/>
              <a:gd name="connsiteX1" fmla="*/ 475239 w 475238"/>
              <a:gd name="connsiteY1" fmla="*/ 0 h 944879"/>
              <a:gd name="connsiteX2" fmla="*/ 475239 w 475238"/>
              <a:gd name="connsiteY2" fmla="*/ 944880 h 944879"/>
              <a:gd name="connsiteX3" fmla="*/ 0 w 475238"/>
              <a:gd name="connsiteY3" fmla="*/ 944880 h 944879"/>
            </a:gdLst>
            <a:ahLst/>
            <a:cxnLst>
              <a:cxn ang="0">
                <a:pos x="connsiteX0" y="connsiteY0"/>
              </a:cxn>
              <a:cxn ang="0">
                <a:pos x="connsiteX1" y="connsiteY1"/>
              </a:cxn>
              <a:cxn ang="0">
                <a:pos x="connsiteX2" y="connsiteY2"/>
              </a:cxn>
              <a:cxn ang="0">
                <a:pos x="connsiteX3" y="connsiteY3"/>
              </a:cxn>
            </a:cxnLst>
            <a:rect l="l" t="t" r="r" b="b"/>
            <a:pathLst>
              <a:path w="475238" h="944879">
                <a:moveTo>
                  <a:pt x="0" y="0"/>
                </a:moveTo>
                <a:lnTo>
                  <a:pt x="475239" y="0"/>
                </a:lnTo>
                <a:lnTo>
                  <a:pt x="475239" y="944880"/>
                </a:lnTo>
                <a:lnTo>
                  <a:pt x="0" y="944880"/>
                </a:lnTo>
                <a:close/>
              </a:path>
            </a:pathLst>
          </a:custGeom>
          <a:solidFill>
            <a:srgbClr val="154273"/>
          </a:solidFill>
          <a:ln w="9495" cap="flat">
            <a:noFill/>
            <a:prstDash val="solid"/>
            <a:miter/>
          </a:ln>
        </p:spPr>
        <p:txBody>
          <a:bodyPr rtlCol="0" anchor="ctr"/>
          <a:lstStyle/>
          <a:p>
            <a:endParaRPr lang="nl-NL"/>
          </a:p>
        </p:txBody>
      </p:sp>
      <p:sp>
        <p:nvSpPr>
          <p:cNvPr id="66" name="Tijdelijke aanduiding voor afbeelding 65">
            <a:extLst>
              <a:ext uri="{FF2B5EF4-FFF2-40B4-BE49-F238E27FC236}">
                <a16:creationId xmlns:a16="http://schemas.microsoft.com/office/drawing/2014/main" id="{83DB917B-4ECC-8941-9321-30805E205015}"/>
              </a:ext>
            </a:extLst>
          </p:cNvPr>
          <p:cNvSpPr>
            <a:spLocks noGrp="1"/>
          </p:cNvSpPr>
          <p:nvPr>
            <p:ph type="pic" sz="quarter" idx="11" hasCustomPrompt="1"/>
          </p:nvPr>
        </p:nvSpPr>
        <p:spPr>
          <a:xfrm>
            <a:off x="0" y="0"/>
            <a:ext cx="12192000" cy="6858000"/>
          </a:xfrm>
          <a:custGeom>
            <a:avLst/>
            <a:gdLst>
              <a:gd name="connsiteX0" fmla="*/ 0 w 12192000"/>
              <a:gd name="connsiteY0" fmla="*/ 0 h 6858000"/>
              <a:gd name="connsiteX1" fmla="*/ 5772150 w 12192000"/>
              <a:gd name="connsiteY1" fmla="*/ 0 h 6858000"/>
              <a:gd name="connsiteX2" fmla="*/ 5772150 w 12192000"/>
              <a:gd name="connsiteY2" fmla="*/ 1280161 h 6858000"/>
              <a:gd name="connsiteX3" fmla="*/ 6410327 w 12192000"/>
              <a:gd name="connsiteY3" fmla="*/ 1280161 h 6858000"/>
              <a:gd name="connsiteX4" fmla="*/ 6410327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5772150" y="0"/>
                </a:lnTo>
                <a:lnTo>
                  <a:pt x="5772150" y="1280161"/>
                </a:lnTo>
                <a:lnTo>
                  <a:pt x="6410327" y="1280161"/>
                </a:lnTo>
                <a:lnTo>
                  <a:pt x="6410327" y="0"/>
                </a:lnTo>
                <a:lnTo>
                  <a:pt x="12192000" y="0"/>
                </a:lnTo>
                <a:lnTo>
                  <a:pt x="12192000" y="6858000"/>
                </a:lnTo>
                <a:lnTo>
                  <a:pt x="0" y="6858000"/>
                </a:lnTo>
                <a:close/>
              </a:path>
            </a:pathLst>
          </a:custGeom>
          <a:solidFill>
            <a:schemeClr val="tx1">
              <a:lumMod val="85000"/>
            </a:schemeClr>
          </a:solidFill>
        </p:spPr>
        <p:txBody>
          <a:bodyPr wrap="square" bIns="2052000" anchor="ctr" anchorCtr="0">
            <a:noAutofit/>
          </a:bodyPr>
          <a:lstStyle>
            <a:lvl1pPr marL="315913" indent="-315913" algn="ctr">
              <a:buClr>
                <a:schemeClr val="bg1"/>
              </a:buClr>
              <a:buNone/>
              <a:tabLst/>
              <a:defRPr baseline="0">
                <a:solidFill>
                  <a:schemeClr val="bg1"/>
                </a:solidFill>
              </a:defRPr>
            </a:lvl1pPr>
          </a:lstStyle>
          <a:p>
            <a:r>
              <a:rPr lang="nl-NL" dirty="0"/>
              <a:t>Klik op het pictogram in het midden van de slide</a:t>
            </a:r>
            <a:br>
              <a:rPr lang="nl-NL" dirty="0"/>
            </a:br>
            <a:r>
              <a:rPr lang="nl-NL" dirty="0"/>
              <a:t>als u een afbeelding wilt toevoegen</a:t>
            </a:r>
          </a:p>
        </p:txBody>
      </p:sp>
      <p:sp>
        <p:nvSpPr>
          <p:cNvPr id="2" name="Titel 1"/>
          <p:cNvSpPr>
            <a:spLocks noGrp="1"/>
          </p:cNvSpPr>
          <p:nvPr>
            <p:ph type="ctrTitle"/>
          </p:nvPr>
        </p:nvSpPr>
        <p:spPr>
          <a:xfrm>
            <a:off x="635000" y="1699708"/>
            <a:ext cx="10923588" cy="1727706"/>
          </a:xfrm>
        </p:spPr>
        <p:txBody>
          <a:bodyPr tIns="90000" bIns="90000" anchor="b">
            <a:noAutofit/>
          </a:bodyPr>
          <a:lstStyle>
            <a:lvl1pPr algn="l">
              <a:lnSpc>
                <a:spcPct val="90000"/>
              </a:lnSpc>
              <a:defRPr sz="4400" b="1" i="0" baseline="0">
                <a:solidFill>
                  <a:schemeClr val="bg1"/>
                </a:solidFill>
              </a:defRPr>
            </a:lvl1pPr>
          </a:lstStyle>
          <a:p>
            <a:r>
              <a:rPr lang="nl-NL"/>
              <a:t>Klik om stijl te bewerken</a:t>
            </a:r>
            <a:endParaRPr lang="nl-NL" dirty="0"/>
          </a:p>
        </p:txBody>
      </p:sp>
      <p:sp>
        <p:nvSpPr>
          <p:cNvPr id="3" name="Ondertitel 2"/>
          <p:cNvSpPr>
            <a:spLocks noGrp="1"/>
          </p:cNvSpPr>
          <p:nvPr>
            <p:ph type="subTitle" idx="1"/>
          </p:nvPr>
        </p:nvSpPr>
        <p:spPr>
          <a:xfrm>
            <a:off x="635000" y="3427413"/>
            <a:ext cx="3461871" cy="2794000"/>
          </a:xfrm>
        </p:spPr>
        <p:txBody>
          <a:bodyPr lIns="104400" tIns="90000" rIns="90000" bIns="46800">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16" name="Tijdelijke aanduiding voor afbeelding 15">
            <a:extLst>
              <a:ext uri="{FF2B5EF4-FFF2-40B4-BE49-F238E27FC236}">
                <a16:creationId xmlns:a16="http://schemas.microsoft.com/office/drawing/2014/main" id="{67F1C47B-9FD9-2749-B25E-6777178FC5AF}"/>
              </a:ext>
            </a:extLst>
          </p:cNvPr>
          <p:cNvSpPr>
            <a:spLocks noGrp="1" noChangeAspect="1"/>
          </p:cNvSpPr>
          <p:nvPr>
            <p:ph type="pic" sz="quarter" idx="12"/>
          </p:nvPr>
        </p:nvSpPr>
        <p:spPr>
          <a:xfrm>
            <a:off x="4566948" y="3490887"/>
            <a:ext cx="3056420" cy="2090597"/>
          </a:xfrm>
          <a:custGeom>
            <a:avLst/>
            <a:gdLst>
              <a:gd name="connsiteX0" fmla="*/ 0 w 3056420"/>
              <a:gd name="connsiteY0" fmla="*/ 1388378 h 2090597"/>
              <a:gd name="connsiteX1" fmla="*/ 3056420 w 3056420"/>
              <a:gd name="connsiteY1" fmla="*/ 1388378 h 2090597"/>
              <a:gd name="connsiteX2" fmla="*/ 3056420 w 3056420"/>
              <a:gd name="connsiteY2" fmla="*/ 2090597 h 2090597"/>
              <a:gd name="connsiteX3" fmla="*/ 0 w 3056420"/>
              <a:gd name="connsiteY3" fmla="*/ 2090597 h 2090597"/>
              <a:gd name="connsiteX4" fmla="*/ 0 w 3056420"/>
              <a:gd name="connsiteY4" fmla="*/ 0 h 2090597"/>
              <a:gd name="connsiteX5" fmla="*/ 3056420 w 3056420"/>
              <a:gd name="connsiteY5" fmla="*/ 0 h 2090597"/>
              <a:gd name="connsiteX6" fmla="*/ 3056420 w 3056420"/>
              <a:gd name="connsiteY6" fmla="*/ 702219 h 2090597"/>
              <a:gd name="connsiteX7" fmla="*/ 0 w 3056420"/>
              <a:gd name="connsiteY7" fmla="*/ 702219 h 209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6420" h="2090597">
                <a:moveTo>
                  <a:pt x="0" y="1388378"/>
                </a:moveTo>
                <a:lnTo>
                  <a:pt x="3056420" y="1388378"/>
                </a:lnTo>
                <a:lnTo>
                  <a:pt x="3056420" y="2090597"/>
                </a:lnTo>
                <a:lnTo>
                  <a:pt x="0" y="2090597"/>
                </a:lnTo>
                <a:close/>
                <a:moveTo>
                  <a:pt x="0" y="0"/>
                </a:moveTo>
                <a:lnTo>
                  <a:pt x="3056420" y="0"/>
                </a:lnTo>
                <a:lnTo>
                  <a:pt x="3056420" y="702219"/>
                </a:lnTo>
                <a:lnTo>
                  <a:pt x="0" y="702219"/>
                </a:lnTo>
                <a:close/>
              </a:path>
            </a:pathLst>
          </a:custGeom>
          <a:solidFill>
            <a:schemeClr val="tx1">
              <a:alpha val="80000"/>
            </a:schemeClr>
          </a:solidFill>
        </p:spPr>
        <p:txBody>
          <a:bodyPr wrap="square" anchor="ctr">
            <a:noAutofit/>
          </a:bodyPr>
          <a:lstStyle>
            <a:lvl1pPr algn="ctr">
              <a:buNone/>
              <a:defRPr sz="100"/>
            </a:lvl1pPr>
          </a:lstStyle>
          <a:p>
            <a:r>
              <a:rPr lang="nl-NL"/>
              <a:t>Klik op het pictogram als u een afbeelding wilt toevoegen</a:t>
            </a:r>
            <a:endParaRPr lang="nl-NL" dirty="0"/>
          </a:p>
        </p:txBody>
      </p:sp>
      <p:grpSp>
        <p:nvGrpSpPr>
          <p:cNvPr id="17" name="Graphic 6">
            <a:extLst>
              <a:ext uri="{FF2B5EF4-FFF2-40B4-BE49-F238E27FC236}">
                <a16:creationId xmlns:a16="http://schemas.microsoft.com/office/drawing/2014/main" id="{078B370A-1B94-4B47-8763-12655E0C81AA}"/>
              </a:ext>
            </a:extLst>
          </p:cNvPr>
          <p:cNvGrpSpPr/>
          <p:nvPr/>
        </p:nvGrpSpPr>
        <p:grpSpPr>
          <a:xfrm>
            <a:off x="5772150" y="-1"/>
            <a:ext cx="4016648" cy="1589567"/>
            <a:chOff x="5772150" y="-1"/>
            <a:chExt cx="4016648" cy="1589567"/>
          </a:xfrm>
        </p:grpSpPr>
        <p:sp>
          <p:nvSpPr>
            <p:cNvPr id="18" name="Vrije vorm 17">
              <a:extLst>
                <a:ext uri="{FF2B5EF4-FFF2-40B4-BE49-F238E27FC236}">
                  <a16:creationId xmlns:a16="http://schemas.microsoft.com/office/drawing/2014/main" id="{6B79DA1A-0EA3-F440-AB0E-2447CCA614F1}"/>
                </a:ext>
              </a:extLst>
            </p:cNvPr>
            <p:cNvSpPr/>
            <p:nvPr/>
          </p:nvSpPr>
          <p:spPr>
            <a:xfrm>
              <a:off x="5772150" y="-1"/>
              <a:ext cx="4016648" cy="1589567"/>
            </a:xfrm>
            <a:custGeom>
              <a:avLst/>
              <a:gdLst>
                <a:gd name="connsiteX0" fmla="*/ 0 w 4016648"/>
                <a:gd name="connsiteY0" fmla="*/ 0 h 1589567"/>
                <a:gd name="connsiteX1" fmla="*/ 4016648 w 4016648"/>
                <a:gd name="connsiteY1" fmla="*/ 0 h 1589567"/>
                <a:gd name="connsiteX2" fmla="*/ 4016648 w 4016648"/>
                <a:gd name="connsiteY2" fmla="*/ 1589567 h 1589567"/>
                <a:gd name="connsiteX3" fmla="*/ 0 w 4016648"/>
                <a:gd name="connsiteY3" fmla="*/ 1589567 h 1589567"/>
              </a:gdLst>
              <a:ahLst/>
              <a:cxnLst>
                <a:cxn ang="0">
                  <a:pos x="connsiteX0" y="connsiteY0"/>
                </a:cxn>
                <a:cxn ang="0">
                  <a:pos x="connsiteX1" y="connsiteY1"/>
                </a:cxn>
                <a:cxn ang="0">
                  <a:pos x="connsiteX2" y="connsiteY2"/>
                </a:cxn>
                <a:cxn ang="0">
                  <a:pos x="connsiteX3" y="connsiteY3"/>
                </a:cxn>
              </a:cxnLst>
              <a:rect l="l" t="t" r="r" b="b"/>
              <a:pathLst>
                <a:path w="4016648" h="1589567">
                  <a:moveTo>
                    <a:pt x="0" y="0"/>
                  </a:moveTo>
                  <a:lnTo>
                    <a:pt x="4016648" y="0"/>
                  </a:lnTo>
                  <a:lnTo>
                    <a:pt x="4016648" y="1589567"/>
                  </a:lnTo>
                  <a:lnTo>
                    <a:pt x="0" y="1589567"/>
                  </a:lnTo>
                  <a:close/>
                </a:path>
              </a:pathLst>
            </a:custGeom>
            <a:noFill/>
            <a:ln w="12771" cap="flat">
              <a:noFill/>
              <a:prstDash val="solid"/>
              <a:miter/>
            </a:ln>
          </p:spPr>
          <p:txBody>
            <a:bodyPr rtlCol="0" anchor="ctr"/>
            <a:lstStyle/>
            <a:p>
              <a:endParaRPr lang="nl-NL"/>
            </a:p>
          </p:txBody>
        </p:sp>
        <p:sp>
          <p:nvSpPr>
            <p:cNvPr id="19" name="Vrije vorm 18">
              <a:extLst>
                <a:ext uri="{FF2B5EF4-FFF2-40B4-BE49-F238E27FC236}">
                  <a16:creationId xmlns:a16="http://schemas.microsoft.com/office/drawing/2014/main" id="{6D8454B7-1776-5C4C-A3A2-66AB659643AE}"/>
                </a:ext>
              </a:extLst>
            </p:cNvPr>
            <p:cNvSpPr/>
            <p:nvPr/>
          </p:nvSpPr>
          <p:spPr>
            <a:xfrm>
              <a:off x="5772150" y="-1"/>
              <a:ext cx="639593" cy="1271653"/>
            </a:xfrm>
            <a:custGeom>
              <a:avLst/>
              <a:gdLst>
                <a:gd name="connsiteX0" fmla="*/ 0 w 639593"/>
                <a:gd name="connsiteY0" fmla="*/ 0 h 1271653"/>
                <a:gd name="connsiteX1" fmla="*/ 639594 w 639593"/>
                <a:gd name="connsiteY1" fmla="*/ 0 h 1271653"/>
                <a:gd name="connsiteX2" fmla="*/ 639594 w 639593"/>
                <a:gd name="connsiteY2" fmla="*/ 1271654 h 1271653"/>
                <a:gd name="connsiteX3" fmla="*/ 0 w 639593"/>
                <a:gd name="connsiteY3" fmla="*/ 1271654 h 1271653"/>
              </a:gdLst>
              <a:ahLst/>
              <a:cxnLst>
                <a:cxn ang="0">
                  <a:pos x="connsiteX0" y="connsiteY0"/>
                </a:cxn>
                <a:cxn ang="0">
                  <a:pos x="connsiteX1" y="connsiteY1"/>
                </a:cxn>
                <a:cxn ang="0">
                  <a:pos x="connsiteX2" y="connsiteY2"/>
                </a:cxn>
                <a:cxn ang="0">
                  <a:pos x="connsiteX3" y="connsiteY3"/>
                </a:cxn>
              </a:cxnLst>
              <a:rect l="l" t="t" r="r" b="b"/>
              <a:pathLst>
                <a:path w="639593" h="1271653">
                  <a:moveTo>
                    <a:pt x="0" y="0"/>
                  </a:moveTo>
                  <a:lnTo>
                    <a:pt x="639594" y="0"/>
                  </a:lnTo>
                  <a:lnTo>
                    <a:pt x="639594" y="1271654"/>
                  </a:lnTo>
                  <a:lnTo>
                    <a:pt x="0" y="1271654"/>
                  </a:lnTo>
                  <a:close/>
                </a:path>
              </a:pathLst>
            </a:custGeom>
            <a:solidFill>
              <a:srgbClr val="154273"/>
            </a:solidFill>
            <a:ln w="12771" cap="flat">
              <a:noFill/>
              <a:prstDash val="solid"/>
              <a:miter/>
            </a:ln>
          </p:spPr>
          <p:txBody>
            <a:bodyPr rtlCol="0" anchor="ctr"/>
            <a:lstStyle/>
            <a:p>
              <a:endParaRPr lang="nl-NL"/>
            </a:p>
          </p:txBody>
        </p:sp>
      </p:grpSp>
      <p:sp>
        <p:nvSpPr>
          <p:cNvPr id="20" name="Vrije vorm 19">
            <a:extLst>
              <a:ext uri="{FF2B5EF4-FFF2-40B4-BE49-F238E27FC236}">
                <a16:creationId xmlns:a16="http://schemas.microsoft.com/office/drawing/2014/main" id="{CA9DD59B-5E00-9447-8D1D-C674AA3499A8}"/>
              </a:ext>
            </a:extLst>
          </p:cNvPr>
          <p:cNvSpPr/>
          <p:nvPr/>
        </p:nvSpPr>
        <p:spPr>
          <a:xfrm>
            <a:off x="5815189" y="633296"/>
            <a:ext cx="554362" cy="457399"/>
          </a:xfrm>
          <a:custGeom>
            <a:avLst/>
            <a:gdLst>
              <a:gd name="connsiteX0" fmla="*/ 288317 w 554362"/>
              <a:gd name="connsiteY0" fmla="*/ 350491 h 457399"/>
              <a:gd name="connsiteX1" fmla="*/ 277185 w 554362"/>
              <a:gd name="connsiteY1" fmla="*/ 350491 h 457399"/>
              <a:gd name="connsiteX2" fmla="*/ 277185 w 554362"/>
              <a:gd name="connsiteY2" fmla="*/ 319806 h 457399"/>
              <a:gd name="connsiteX3" fmla="*/ 288317 w 554362"/>
              <a:gd name="connsiteY3" fmla="*/ 319806 h 457399"/>
              <a:gd name="connsiteX4" fmla="*/ 288317 w 554362"/>
              <a:gd name="connsiteY4" fmla="*/ 350491 h 457399"/>
              <a:gd name="connsiteX5" fmla="*/ 338508 w 554362"/>
              <a:gd name="connsiteY5" fmla="*/ 215207 h 457399"/>
              <a:gd name="connsiteX6" fmla="*/ 327377 w 554362"/>
              <a:gd name="connsiteY6" fmla="*/ 215207 h 457399"/>
              <a:gd name="connsiteX7" fmla="*/ 327377 w 554362"/>
              <a:gd name="connsiteY7" fmla="*/ 184505 h 457399"/>
              <a:gd name="connsiteX8" fmla="*/ 338508 w 554362"/>
              <a:gd name="connsiteY8" fmla="*/ 184505 h 457399"/>
              <a:gd name="connsiteX9" fmla="*/ 338508 w 554362"/>
              <a:gd name="connsiteY9" fmla="*/ 215207 h 457399"/>
              <a:gd name="connsiteX10" fmla="*/ 132361 w 554362"/>
              <a:gd name="connsiteY10" fmla="*/ 162273 h 457399"/>
              <a:gd name="connsiteX11" fmla="*/ 125761 w 554362"/>
              <a:gd name="connsiteY11" fmla="*/ 163470 h 457399"/>
              <a:gd name="connsiteX12" fmla="*/ 132361 w 554362"/>
              <a:gd name="connsiteY12" fmla="*/ 164702 h 457399"/>
              <a:gd name="connsiteX13" fmla="*/ 151035 w 554362"/>
              <a:gd name="connsiteY13" fmla="*/ 170673 h 457399"/>
              <a:gd name="connsiteX14" fmla="*/ 160249 w 554362"/>
              <a:gd name="connsiteY14" fmla="*/ 158680 h 457399"/>
              <a:gd name="connsiteX15" fmla="*/ 158890 w 554362"/>
              <a:gd name="connsiteY15" fmla="*/ 158563 h 457399"/>
              <a:gd name="connsiteX16" fmla="*/ 148769 w 554362"/>
              <a:gd name="connsiteY16" fmla="*/ 164298 h 457399"/>
              <a:gd name="connsiteX17" fmla="*/ 132361 w 554362"/>
              <a:gd name="connsiteY17" fmla="*/ 162273 h 457399"/>
              <a:gd name="connsiteX18" fmla="*/ 71062 w 554362"/>
              <a:gd name="connsiteY18" fmla="*/ 192940 h 457399"/>
              <a:gd name="connsiteX19" fmla="*/ 66414 w 554362"/>
              <a:gd name="connsiteY19" fmla="*/ 213013 h 457399"/>
              <a:gd name="connsiteX20" fmla="*/ 66533 w 554362"/>
              <a:gd name="connsiteY20" fmla="*/ 214397 h 457399"/>
              <a:gd name="connsiteX21" fmla="*/ 84214 w 554362"/>
              <a:gd name="connsiteY21" fmla="*/ 210246 h 457399"/>
              <a:gd name="connsiteX22" fmla="*/ 81015 w 554362"/>
              <a:gd name="connsiteY22" fmla="*/ 231433 h 457399"/>
              <a:gd name="connsiteX23" fmla="*/ 96651 w 554362"/>
              <a:gd name="connsiteY23" fmla="*/ 239918 h 457399"/>
              <a:gd name="connsiteX24" fmla="*/ 106442 w 554362"/>
              <a:gd name="connsiteY24" fmla="*/ 229713 h 457399"/>
              <a:gd name="connsiteX25" fmla="*/ 106654 w 554362"/>
              <a:gd name="connsiteY25" fmla="*/ 241352 h 457399"/>
              <a:gd name="connsiteX26" fmla="*/ 158331 w 554362"/>
              <a:gd name="connsiteY26" fmla="*/ 227688 h 457399"/>
              <a:gd name="connsiteX27" fmla="*/ 159128 w 554362"/>
              <a:gd name="connsiteY27" fmla="*/ 226878 h 457399"/>
              <a:gd name="connsiteX28" fmla="*/ 128577 w 554362"/>
              <a:gd name="connsiteY28" fmla="*/ 188739 h 457399"/>
              <a:gd name="connsiteX29" fmla="*/ 111669 w 554362"/>
              <a:gd name="connsiteY29" fmla="*/ 174857 h 457399"/>
              <a:gd name="connsiteX30" fmla="*/ 127058 w 554362"/>
              <a:gd name="connsiteY30" fmla="*/ 178636 h 457399"/>
              <a:gd name="connsiteX31" fmla="*/ 126329 w 554362"/>
              <a:gd name="connsiteY31" fmla="*/ 172597 h 457399"/>
              <a:gd name="connsiteX32" fmla="*/ 127780 w 554362"/>
              <a:gd name="connsiteY32" fmla="*/ 167536 h 457399"/>
              <a:gd name="connsiteX33" fmla="*/ 113909 w 554362"/>
              <a:gd name="connsiteY33" fmla="*/ 165175 h 457399"/>
              <a:gd name="connsiteX34" fmla="*/ 133065 w 554362"/>
              <a:gd name="connsiteY34" fmla="*/ 159338 h 457399"/>
              <a:gd name="connsiteX35" fmla="*/ 136832 w 554362"/>
              <a:gd name="connsiteY35" fmla="*/ 150228 h 457399"/>
              <a:gd name="connsiteX36" fmla="*/ 138825 w 554362"/>
              <a:gd name="connsiteY36" fmla="*/ 146907 h 457399"/>
              <a:gd name="connsiteX37" fmla="*/ 122426 w 554362"/>
              <a:gd name="connsiteY37" fmla="*/ 136077 h 457399"/>
              <a:gd name="connsiteX38" fmla="*/ 101216 w 554362"/>
              <a:gd name="connsiteY38" fmla="*/ 128520 h 457399"/>
              <a:gd name="connsiteX39" fmla="*/ 91171 w 554362"/>
              <a:gd name="connsiteY39" fmla="*/ 123324 h 457399"/>
              <a:gd name="connsiteX40" fmla="*/ 89609 w 554362"/>
              <a:gd name="connsiteY40" fmla="*/ 123172 h 457399"/>
              <a:gd name="connsiteX41" fmla="*/ 91960 w 554362"/>
              <a:gd name="connsiteY41" fmla="*/ 132720 h 457399"/>
              <a:gd name="connsiteX42" fmla="*/ 99477 w 554362"/>
              <a:gd name="connsiteY42" fmla="*/ 144292 h 457399"/>
              <a:gd name="connsiteX43" fmla="*/ 97398 w 554362"/>
              <a:gd name="connsiteY43" fmla="*/ 144426 h 457399"/>
              <a:gd name="connsiteX44" fmla="*/ 68246 w 554362"/>
              <a:gd name="connsiteY44" fmla="*/ 136329 h 457399"/>
              <a:gd name="connsiteX45" fmla="*/ 79429 w 554362"/>
              <a:gd name="connsiteY45" fmla="*/ 146855 h 457399"/>
              <a:gd name="connsiteX46" fmla="*/ 84587 w 554362"/>
              <a:gd name="connsiteY46" fmla="*/ 141761 h 457399"/>
              <a:gd name="connsiteX47" fmla="*/ 85750 w 554362"/>
              <a:gd name="connsiteY47" fmla="*/ 141626 h 457399"/>
              <a:gd name="connsiteX48" fmla="*/ 71750 w 554362"/>
              <a:gd name="connsiteY48" fmla="*/ 149251 h 457399"/>
              <a:gd name="connsiteX49" fmla="*/ 67007 w 554362"/>
              <a:gd name="connsiteY49" fmla="*/ 174587 h 457399"/>
              <a:gd name="connsiteX50" fmla="*/ 57947 w 554362"/>
              <a:gd name="connsiteY50" fmla="*/ 186260 h 457399"/>
              <a:gd name="connsiteX51" fmla="*/ 57233 w 554362"/>
              <a:gd name="connsiteY51" fmla="*/ 186782 h 457399"/>
              <a:gd name="connsiteX52" fmla="*/ 71062 w 554362"/>
              <a:gd name="connsiteY52" fmla="*/ 192940 h 457399"/>
              <a:gd name="connsiteX53" fmla="*/ 123291 w 554362"/>
              <a:gd name="connsiteY53" fmla="*/ 145404 h 457399"/>
              <a:gd name="connsiteX54" fmla="*/ 109921 w 554362"/>
              <a:gd name="connsiteY54" fmla="*/ 141086 h 457399"/>
              <a:gd name="connsiteX55" fmla="*/ 123291 w 554362"/>
              <a:gd name="connsiteY55" fmla="*/ 145404 h 457399"/>
              <a:gd name="connsiteX56" fmla="*/ 405593 w 554362"/>
              <a:gd name="connsiteY56" fmla="*/ 164298 h 457399"/>
              <a:gd name="connsiteX57" fmla="*/ 395479 w 554362"/>
              <a:gd name="connsiteY57" fmla="*/ 158563 h 457399"/>
              <a:gd name="connsiteX58" fmla="*/ 394122 w 554362"/>
              <a:gd name="connsiteY58" fmla="*/ 158680 h 457399"/>
              <a:gd name="connsiteX59" fmla="*/ 403336 w 554362"/>
              <a:gd name="connsiteY59" fmla="*/ 170673 h 457399"/>
              <a:gd name="connsiteX60" fmla="*/ 422001 w 554362"/>
              <a:gd name="connsiteY60" fmla="*/ 164702 h 457399"/>
              <a:gd name="connsiteX61" fmla="*/ 428602 w 554362"/>
              <a:gd name="connsiteY61" fmla="*/ 163470 h 457399"/>
              <a:gd name="connsiteX62" fmla="*/ 422001 w 554362"/>
              <a:gd name="connsiteY62" fmla="*/ 162273 h 457399"/>
              <a:gd name="connsiteX63" fmla="*/ 405593 w 554362"/>
              <a:gd name="connsiteY63" fmla="*/ 164298 h 457399"/>
              <a:gd name="connsiteX64" fmla="*/ 497128 w 554362"/>
              <a:gd name="connsiteY64" fmla="*/ 186782 h 457399"/>
              <a:gd name="connsiteX65" fmla="*/ 496424 w 554362"/>
              <a:gd name="connsiteY65" fmla="*/ 186260 h 457399"/>
              <a:gd name="connsiteX66" fmla="*/ 487363 w 554362"/>
              <a:gd name="connsiteY66" fmla="*/ 174587 h 457399"/>
              <a:gd name="connsiteX67" fmla="*/ 482612 w 554362"/>
              <a:gd name="connsiteY67" fmla="*/ 149251 h 457399"/>
              <a:gd name="connsiteX68" fmla="*/ 468613 w 554362"/>
              <a:gd name="connsiteY68" fmla="*/ 141626 h 457399"/>
              <a:gd name="connsiteX69" fmla="*/ 469775 w 554362"/>
              <a:gd name="connsiteY69" fmla="*/ 141761 h 457399"/>
              <a:gd name="connsiteX70" fmla="*/ 474934 w 554362"/>
              <a:gd name="connsiteY70" fmla="*/ 146855 h 457399"/>
              <a:gd name="connsiteX71" fmla="*/ 486124 w 554362"/>
              <a:gd name="connsiteY71" fmla="*/ 136329 h 457399"/>
              <a:gd name="connsiteX72" fmla="*/ 456973 w 554362"/>
              <a:gd name="connsiteY72" fmla="*/ 144426 h 457399"/>
              <a:gd name="connsiteX73" fmla="*/ 454886 w 554362"/>
              <a:gd name="connsiteY73" fmla="*/ 144292 h 457399"/>
              <a:gd name="connsiteX74" fmla="*/ 462403 w 554362"/>
              <a:gd name="connsiteY74" fmla="*/ 132720 h 457399"/>
              <a:gd name="connsiteX75" fmla="*/ 464761 w 554362"/>
              <a:gd name="connsiteY75" fmla="*/ 123172 h 457399"/>
              <a:gd name="connsiteX76" fmla="*/ 463192 w 554362"/>
              <a:gd name="connsiteY76" fmla="*/ 123324 h 457399"/>
              <a:gd name="connsiteX77" fmla="*/ 453155 w 554362"/>
              <a:gd name="connsiteY77" fmla="*/ 128520 h 457399"/>
              <a:gd name="connsiteX78" fmla="*/ 431945 w 554362"/>
              <a:gd name="connsiteY78" fmla="*/ 136077 h 457399"/>
              <a:gd name="connsiteX79" fmla="*/ 415544 w 554362"/>
              <a:gd name="connsiteY79" fmla="*/ 146907 h 457399"/>
              <a:gd name="connsiteX80" fmla="*/ 417539 w 554362"/>
              <a:gd name="connsiteY80" fmla="*/ 150228 h 457399"/>
              <a:gd name="connsiteX81" fmla="*/ 421306 w 554362"/>
              <a:gd name="connsiteY81" fmla="*/ 159338 h 457399"/>
              <a:gd name="connsiteX82" fmla="*/ 440463 w 554362"/>
              <a:gd name="connsiteY82" fmla="*/ 165175 h 457399"/>
              <a:gd name="connsiteX83" fmla="*/ 426583 w 554362"/>
              <a:gd name="connsiteY83" fmla="*/ 167536 h 457399"/>
              <a:gd name="connsiteX84" fmla="*/ 428043 w 554362"/>
              <a:gd name="connsiteY84" fmla="*/ 172597 h 457399"/>
              <a:gd name="connsiteX85" fmla="*/ 427313 w 554362"/>
              <a:gd name="connsiteY85" fmla="*/ 178636 h 457399"/>
              <a:gd name="connsiteX86" fmla="*/ 442702 w 554362"/>
              <a:gd name="connsiteY86" fmla="*/ 174857 h 457399"/>
              <a:gd name="connsiteX87" fmla="*/ 425786 w 554362"/>
              <a:gd name="connsiteY87" fmla="*/ 188739 h 457399"/>
              <a:gd name="connsiteX88" fmla="*/ 395243 w 554362"/>
              <a:gd name="connsiteY88" fmla="*/ 226878 h 457399"/>
              <a:gd name="connsiteX89" fmla="*/ 396032 w 554362"/>
              <a:gd name="connsiteY89" fmla="*/ 227688 h 457399"/>
              <a:gd name="connsiteX90" fmla="*/ 447717 w 554362"/>
              <a:gd name="connsiteY90" fmla="*/ 241352 h 457399"/>
              <a:gd name="connsiteX91" fmla="*/ 447929 w 554362"/>
              <a:gd name="connsiteY91" fmla="*/ 229713 h 457399"/>
              <a:gd name="connsiteX92" fmla="*/ 457720 w 554362"/>
              <a:gd name="connsiteY92" fmla="*/ 239918 h 457399"/>
              <a:gd name="connsiteX93" fmla="*/ 473348 w 554362"/>
              <a:gd name="connsiteY93" fmla="*/ 231433 h 457399"/>
              <a:gd name="connsiteX94" fmla="*/ 470157 w 554362"/>
              <a:gd name="connsiteY94" fmla="*/ 210246 h 457399"/>
              <a:gd name="connsiteX95" fmla="*/ 487839 w 554362"/>
              <a:gd name="connsiteY95" fmla="*/ 214397 h 457399"/>
              <a:gd name="connsiteX96" fmla="*/ 487957 w 554362"/>
              <a:gd name="connsiteY96" fmla="*/ 213013 h 457399"/>
              <a:gd name="connsiteX97" fmla="*/ 483307 w 554362"/>
              <a:gd name="connsiteY97" fmla="*/ 192940 h 457399"/>
              <a:gd name="connsiteX98" fmla="*/ 497128 w 554362"/>
              <a:gd name="connsiteY98" fmla="*/ 186782 h 457399"/>
              <a:gd name="connsiteX99" fmla="*/ 444450 w 554362"/>
              <a:gd name="connsiteY99" fmla="*/ 141086 h 457399"/>
              <a:gd name="connsiteX100" fmla="*/ 431080 w 554362"/>
              <a:gd name="connsiteY100" fmla="*/ 145404 h 457399"/>
              <a:gd name="connsiteX101" fmla="*/ 444450 w 554362"/>
              <a:gd name="connsiteY101" fmla="*/ 141086 h 457399"/>
              <a:gd name="connsiteX102" fmla="*/ 272909 w 554362"/>
              <a:gd name="connsiteY102" fmla="*/ 5229 h 457399"/>
              <a:gd name="connsiteX103" fmla="*/ 274495 w 554362"/>
              <a:gd name="connsiteY103" fmla="*/ 10053 h 457399"/>
              <a:gd name="connsiteX104" fmla="*/ 275030 w 554362"/>
              <a:gd name="connsiteY104" fmla="*/ 13865 h 457399"/>
              <a:gd name="connsiteX105" fmla="*/ 271187 w 554362"/>
              <a:gd name="connsiteY105" fmla="*/ 13342 h 457399"/>
              <a:gd name="connsiteX106" fmla="*/ 266342 w 554362"/>
              <a:gd name="connsiteY106" fmla="*/ 11756 h 457399"/>
              <a:gd name="connsiteX107" fmla="*/ 261092 w 554362"/>
              <a:gd name="connsiteY107" fmla="*/ 16007 h 457399"/>
              <a:gd name="connsiteX108" fmla="*/ 266342 w 554362"/>
              <a:gd name="connsiteY108" fmla="*/ 20258 h 457399"/>
              <a:gd name="connsiteX109" fmla="*/ 271187 w 554362"/>
              <a:gd name="connsiteY109" fmla="*/ 18672 h 457399"/>
              <a:gd name="connsiteX110" fmla="*/ 275030 w 554362"/>
              <a:gd name="connsiteY110" fmla="*/ 18151 h 457399"/>
              <a:gd name="connsiteX111" fmla="*/ 273927 w 554362"/>
              <a:gd name="connsiteY111" fmla="*/ 31340 h 457399"/>
              <a:gd name="connsiteX112" fmla="*/ 265316 w 554362"/>
              <a:gd name="connsiteY112" fmla="*/ 39877 h 457399"/>
              <a:gd name="connsiteX113" fmla="*/ 277185 w 554362"/>
              <a:gd name="connsiteY113" fmla="*/ 53169 h 457399"/>
              <a:gd name="connsiteX114" fmla="*/ 289047 w 554362"/>
              <a:gd name="connsiteY114" fmla="*/ 39877 h 457399"/>
              <a:gd name="connsiteX115" fmla="*/ 280443 w 554362"/>
              <a:gd name="connsiteY115" fmla="*/ 31340 h 457399"/>
              <a:gd name="connsiteX116" fmla="*/ 279332 w 554362"/>
              <a:gd name="connsiteY116" fmla="*/ 18151 h 457399"/>
              <a:gd name="connsiteX117" fmla="*/ 283176 w 554362"/>
              <a:gd name="connsiteY117" fmla="*/ 18672 h 457399"/>
              <a:gd name="connsiteX118" fmla="*/ 288020 w 554362"/>
              <a:gd name="connsiteY118" fmla="*/ 20258 h 457399"/>
              <a:gd name="connsiteX119" fmla="*/ 293271 w 554362"/>
              <a:gd name="connsiteY119" fmla="*/ 16007 h 457399"/>
              <a:gd name="connsiteX120" fmla="*/ 288020 w 554362"/>
              <a:gd name="connsiteY120" fmla="*/ 11756 h 457399"/>
              <a:gd name="connsiteX121" fmla="*/ 283176 w 554362"/>
              <a:gd name="connsiteY121" fmla="*/ 13342 h 457399"/>
              <a:gd name="connsiteX122" fmla="*/ 279332 w 554362"/>
              <a:gd name="connsiteY122" fmla="*/ 13865 h 457399"/>
              <a:gd name="connsiteX123" fmla="*/ 279866 w 554362"/>
              <a:gd name="connsiteY123" fmla="*/ 10053 h 457399"/>
              <a:gd name="connsiteX124" fmla="*/ 281461 w 554362"/>
              <a:gd name="connsiteY124" fmla="*/ 5229 h 457399"/>
              <a:gd name="connsiteX125" fmla="*/ 277185 w 554362"/>
              <a:gd name="connsiteY125" fmla="*/ 0 h 457399"/>
              <a:gd name="connsiteX126" fmla="*/ 272909 w 554362"/>
              <a:gd name="connsiteY126" fmla="*/ 5229 h 457399"/>
              <a:gd name="connsiteX127" fmla="*/ 277185 w 554362"/>
              <a:gd name="connsiteY127" fmla="*/ 56863 h 457399"/>
              <a:gd name="connsiteX128" fmla="*/ 268659 w 554362"/>
              <a:gd name="connsiteY128" fmla="*/ 65331 h 457399"/>
              <a:gd name="connsiteX129" fmla="*/ 277185 w 554362"/>
              <a:gd name="connsiteY129" fmla="*/ 73798 h 457399"/>
              <a:gd name="connsiteX130" fmla="*/ 285704 w 554362"/>
              <a:gd name="connsiteY130" fmla="*/ 65331 h 457399"/>
              <a:gd name="connsiteX131" fmla="*/ 277185 w 554362"/>
              <a:gd name="connsiteY131" fmla="*/ 56863 h 457399"/>
              <a:gd name="connsiteX132" fmla="*/ 277185 w 554362"/>
              <a:gd name="connsiteY132" fmla="*/ 138388 h 457399"/>
              <a:gd name="connsiteX133" fmla="*/ 330576 w 554362"/>
              <a:gd name="connsiteY133" fmla="*/ 144865 h 457399"/>
              <a:gd name="connsiteX134" fmla="*/ 340536 w 554362"/>
              <a:gd name="connsiteY134" fmla="*/ 119596 h 457399"/>
              <a:gd name="connsiteX135" fmla="*/ 358421 w 554362"/>
              <a:gd name="connsiteY135" fmla="*/ 80766 h 457399"/>
              <a:gd name="connsiteX136" fmla="*/ 347027 w 554362"/>
              <a:gd name="connsiteY136" fmla="*/ 67001 h 457399"/>
              <a:gd name="connsiteX137" fmla="*/ 333935 w 554362"/>
              <a:gd name="connsiteY137" fmla="*/ 71993 h 457399"/>
              <a:gd name="connsiteX138" fmla="*/ 332272 w 554362"/>
              <a:gd name="connsiteY138" fmla="*/ 72382 h 457399"/>
              <a:gd name="connsiteX139" fmla="*/ 337142 w 554362"/>
              <a:gd name="connsiteY139" fmla="*/ 78236 h 457399"/>
              <a:gd name="connsiteX140" fmla="*/ 344261 w 554362"/>
              <a:gd name="connsiteY140" fmla="*/ 74220 h 457399"/>
              <a:gd name="connsiteX141" fmla="*/ 347425 w 554362"/>
              <a:gd name="connsiteY141" fmla="*/ 79382 h 457399"/>
              <a:gd name="connsiteX142" fmla="*/ 335956 w 554362"/>
              <a:gd name="connsiteY142" fmla="*/ 103066 h 457399"/>
              <a:gd name="connsiteX143" fmla="*/ 330262 w 554362"/>
              <a:gd name="connsiteY143" fmla="*/ 99894 h 457399"/>
              <a:gd name="connsiteX144" fmla="*/ 323364 w 554362"/>
              <a:gd name="connsiteY144" fmla="*/ 108412 h 457399"/>
              <a:gd name="connsiteX145" fmla="*/ 324281 w 554362"/>
              <a:gd name="connsiteY145" fmla="*/ 112882 h 457399"/>
              <a:gd name="connsiteX146" fmla="*/ 318987 w 554362"/>
              <a:gd name="connsiteY146" fmla="*/ 114687 h 457399"/>
              <a:gd name="connsiteX147" fmla="*/ 311962 w 554362"/>
              <a:gd name="connsiteY147" fmla="*/ 107451 h 457399"/>
              <a:gd name="connsiteX148" fmla="*/ 330305 w 554362"/>
              <a:gd name="connsiteY148" fmla="*/ 64640 h 457399"/>
              <a:gd name="connsiteX149" fmla="*/ 313218 w 554362"/>
              <a:gd name="connsiteY149" fmla="*/ 48210 h 457399"/>
              <a:gd name="connsiteX150" fmla="*/ 292406 w 554362"/>
              <a:gd name="connsiteY150" fmla="*/ 59461 h 457399"/>
              <a:gd name="connsiteX151" fmla="*/ 291523 w 554362"/>
              <a:gd name="connsiteY151" fmla="*/ 60050 h 457399"/>
              <a:gd name="connsiteX152" fmla="*/ 298930 w 554362"/>
              <a:gd name="connsiteY152" fmla="*/ 66984 h 457399"/>
              <a:gd name="connsiteX153" fmla="*/ 311792 w 554362"/>
              <a:gd name="connsiteY153" fmla="*/ 56779 h 457399"/>
              <a:gd name="connsiteX154" fmla="*/ 316697 w 554362"/>
              <a:gd name="connsiteY154" fmla="*/ 64842 h 457399"/>
              <a:gd name="connsiteX155" fmla="*/ 310164 w 554362"/>
              <a:gd name="connsiteY155" fmla="*/ 87244 h 457399"/>
              <a:gd name="connsiteX156" fmla="*/ 304758 w 554362"/>
              <a:gd name="connsiteY156" fmla="*/ 84848 h 457399"/>
              <a:gd name="connsiteX157" fmla="*/ 296861 w 554362"/>
              <a:gd name="connsiteY157" fmla="*/ 94547 h 457399"/>
              <a:gd name="connsiteX158" fmla="*/ 300466 w 554362"/>
              <a:gd name="connsiteY158" fmla="*/ 103233 h 457399"/>
              <a:gd name="connsiteX159" fmla="*/ 291243 w 554362"/>
              <a:gd name="connsiteY159" fmla="*/ 109476 h 457399"/>
              <a:gd name="connsiteX160" fmla="*/ 280563 w 554362"/>
              <a:gd name="connsiteY160" fmla="*/ 100737 h 457399"/>
              <a:gd name="connsiteX161" fmla="*/ 289607 w 554362"/>
              <a:gd name="connsiteY161" fmla="*/ 86331 h 457399"/>
              <a:gd name="connsiteX162" fmla="*/ 282894 w 554362"/>
              <a:gd name="connsiteY162" fmla="*/ 78151 h 457399"/>
              <a:gd name="connsiteX163" fmla="*/ 277185 w 554362"/>
              <a:gd name="connsiteY163" fmla="*/ 80479 h 457399"/>
              <a:gd name="connsiteX164" fmla="*/ 271466 w 554362"/>
              <a:gd name="connsiteY164" fmla="*/ 78151 h 457399"/>
              <a:gd name="connsiteX165" fmla="*/ 264756 w 554362"/>
              <a:gd name="connsiteY165" fmla="*/ 86331 h 457399"/>
              <a:gd name="connsiteX166" fmla="*/ 273800 w 554362"/>
              <a:gd name="connsiteY166" fmla="*/ 100737 h 457399"/>
              <a:gd name="connsiteX167" fmla="*/ 263128 w 554362"/>
              <a:gd name="connsiteY167" fmla="*/ 109476 h 457399"/>
              <a:gd name="connsiteX168" fmla="*/ 253896 w 554362"/>
              <a:gd name="connsiteY168" fmla="*/ 103233 h 457399"/>
              <a:gd name="connsiteX169" fmla="*/ 257502 w 554362"/>
              <a:gd name="connsiteY169" fmla="*/ 94547 h 457399"/>
              <a:gd name="connsiteX170" fmla="*/ 249603 w 554362"/>
              <a:gd name="connsiteY170" fmla="*/ 84848 h 457399"/>
              <a:gd name="connsiteX171" fmla="*/ 244199 w 554362"/>
              <a:gd name="connsiteY171" fmla="*/ 87244 h 457399"/>
              <a:gd name="connsiteX172" fmla="*/ 237675 w 554362"/>
              <a:gd name="connsiteY172" fmla="*/ 64842 h 457399"/>
              <a:gd name="connsiteX173" fmla="*/ 242578 w 554362"/>
              <a:gd name="connsiteY173" fmla="*/ 56779 h 457399"/>
              <a:gd name="connsiteX174" fmla="*/ 255441 w 554362"/>
              <a:gd name="connsiteY174" fmla="*/ 66984 h 457399"/>
              <a:gd name="connsiteX175" fmla="*/ 262846 w 554362"/>
              <a:gd name="connsiteY175" fmla="*/ 60050 h 457399"/>
              <a:gd name="connsiteX176" fmla="*/ 261957 w 554362"/>
              <a:gd name="connsiteY176" fmla="*/ 59461 h 457399"/>
              <a:gd name="connsiteX177" fmla="*/ 241153 w 554362"/>
              <a:gd name="connsiteY177" fmla="*/ 48210 h 457399"/>
              <a:gd name="connsiteX178" fmla="*/ 224066 w 554362"/>
              <a:gd name="connsiteY178" fmla="*/ 64640 h 457399"/>
              <a:gd name="connsiteX179" fmla="*/ 242409 w 554362"/>
              <a:gd name="connsiteY179" fmla="*/ 107451 h 457399"/>
              <a:gd name="connsiteX180" fmla="*/ 235384 w 554362"/>
              <a:gd name="connsiteY180" fmla="*/ 114687 h 457399"/>
              <a:gd name="connsiteX181" fmla="*/ 230081 w 554362"/>
              <a:gd name="connsiteY181" fmla="*/ 112882 h 457399"/>
              <a:gd name="connsiteX182" fmla="*/ 230997 w 554362"/>
              <a:gd name="connsiteY182" fmla="*/ 108412 h 457399"/>
              <a:gd name="connsiteX183" fmla="*/ 224101 w 554362"/>
              <a:gd name="connsiteY183" fmla="*/ 99894 h 457399"/>
              <a:gd name="connsiteX184" fmla="*/ 218416 w 554362"/>
              <a:gd name="connsiteY184" fmla="*/ 103066 h 457399"/>
              <a:gd name="connsiteX185" fmla="*/ 206946 w 554362"/>
              <a:gd name="connsiteY185" fmla="*/ 79382 h 457399"/>
              <a:gd name="connsiteX186" fmla="*/ 210101 w 554362"/>
              <a:gd name="connsiteY186" fmla="*/ 74220 h 457399"/>
              <a:gd name="connsiteX187" fmla="*/ 217227 w 554362"/>
              <a:gd name="connsiteY187" fmla="*/ 78236 h 457399"/>
              <a:gd name="connsiteX188" fmla="*/ 222089 w 554362"/>
              <a:gd name="connsiteY188" fmla="*/ 72382 h 457399"/>
              <a:gd name="connsiteX189" fmla="*/ 220435 w 554362"/>
              <a:gd name="connsiteY189" fmla="*/ 71993 h 457399"/>
              <a:gd name="connsiteX190" fmla="*/ 207344 w 554362"/>
              <a:gd name="connsiteY190" fmla="*/ 67001 h 457399"/>
              <a:gd name="connsiteX191" fmla="*/ 195949 w 554362"/>
              <a:gd name="connsiteY191" fmla="*/ 80766 h 457399"/>
              <a:gd name="connsiteX192" fmla="*/ 213834 w 554362"/>
              <a:gd name="connsiteY192" fmla="*/ 119596 h 457399"/>
              <a:gd name="connsiteX193" fmla="*/ 223786 w 554362"/>
              <a:gd name="connsiteY193" fmla="*/ 144865 h 457399"/>
              <a:gd name="connsiteX194" fmla="*/ 277185 w 554362"/>
              <a:gd name="connsiteY194" fmla="*/ 138388 h 457399"/>
              <a:gd name="connsiteX195" fmla="*/ 214598 w 554362"/>
              <a:gd name="connsiteY195" fmla="*/ 163707 h 457399"/>
              <a:gd name="connsiteX196" fmla="*/ 195654 w 554362"/>
              <a:gd name="connsiteY196" fmla="*/ 168548 h 457399"/>
              <a:gd name="connsiteX197" fmla="*/ 201023 w 554362"/>
              <a:gd name="connsiteY197" fmla="*/ 159844 h 457399"/>
              <a:gd name="connsiteX198" fmla="*/ 201176 w 554362"/>
              <a:gd name="connsiteY198" fmla="*/ 158815 h 457399"/>
              <a:gd name="connsiteX199" fmla="*/ 188332 w 554362"/>
              <a:gd name="connsiteY199" fmla="*/ 164163 h 457399"/>
              <a:gd name="connsiteX200" fmla="*/ 180924 w 554362"/>
              <a:gd name="connsiteY200" fmla="*/ 168801 h 457399"/>
              <a:gd name="connsiteX201" fmla="*/ 147506 w 554362"/>
              <a:gd name="connsiteY201" fmla="*/ 188098 h 457399"/>
              <a:gd name="connsiteX202" fmla="*/ 163201 w 554362"/>
              <a:gd name="connsiteY202" fmla="*/ 206232 h 457399"/>
              <a:gd name="connsiteX203" fmla="*/ 182723 w 554362"/>
              <a:gd name="connsiteY203" fmla="*/ 191185 h 457399"/>
              <a:gd name="connsiteX204" fmla="*/ 185845 w 554362"/>
              <a:gd name="connsiteY204" fmla="*/ 195436 h 457399"/>
              <a:gd name="connsiteX205" fmla="*/ 186719 w 554362"/>
              <a:gd name="connsiteY205" fmla="*/ 195673 h 457399"/>
              <a:gd name="connsiteX206" fmla="*/ 188568 w 554362"/>
              <a:gd name="connsiteY206" fmla="*/ 186176 h 457399"/>
              <a:gd name="connsiteX207" fmla="*/ 194863 w 554362"/>
              <a:gd name="connsiteY207" fmla="*/ 179900 h 457399"/>
              <a:gd name="connsiteX208" fmla="*/ 194863 w 554362"/>
              <a:gd name="connsiteY208" fmla="*/ 258592 h 457399"/>
              <a:gd name="connsiteX209" fmla="*/ 191708 w 554362"/>
              <a:gd name="connsiteY209" fmla="*/ 259216 h 457399"/>
              <a:gd name="connsiteX210" fmla="*/ 165432 w 554362"/>
              <a:gd name="connsiteY210" fmla="*/ 240576 h 457399"/>
              <a:gd name="connsiteX211" fmla="*/ 129943 w 554362"/>
              <a:gd name="connsiteY211" fmla="*/ 245046 h 457399"/>
              <a:gd name="connsiteX212" fmla="*/ 90168 w 554362"/>
              <a:gd name="connsiteY212" fmla="*/ 246041 h 457399"/>
              <a:gd name="connsiteX213" fmla="*/ 67313 w 554362"/>
              <a:gd name="connsiteY213" fmla="*/ 293171 h 457399"/>
              <a:gd name="connsiteX214" fmla="*/ 52950 w 554362"/>
              <a:gd name="connsiteY214" fmla="*/ 296140 h 457399"/>
              <a:gd name="connsiteX215" fmla="*/ 37541 w 554362"/>
              <a:gd name="connsiteY215" fmla="*/ 283624 h 457399"/>
              <a:gd name="connsiteX216" fmla="*/ 62698 w 554362"/>
              <a:gd name="connsiteY216" fmla="*/ 235397 h 457399"/>
              <a:gd name="connsiteX217" fmla="*/ 36311 w 554362"/>
              <a:gd name="connsiteY217" fmla="*/ 211191 h 457399"/>
              <a:gd name="connsiteX218" fmla="*/ 14677 w 554362"/>
              <a:gd name="connsiteY218" fmla="*/ 211158 h 457399"/>
              <a:gd name="connsiteX219" fmla="*/ 2104 w 554362"/>
              <a:gd name="connsiteY219" fmla="*/ 202200 h 457399"/>
              <a:gd name="connsiteX220" fmla="*/ 1044 w 554362"/>
              <a:gd name="connsiteY220" fmla="*/ 202554 h 457399"/>
              <a:gd name="connsiteX221" fmla="*/ 0 w 554362"/>
              <a:gd name="connsiteY221" fmla="*/ 211714 h 457399"/>
              <a:gd name="connsiteX222" fmla="*/ 13523 w 554362"/>
              <a:gd name="connsiteY222" fmla="*/ 224517 h 457399"/>
              <a:gd name="connsiteX223" fmla="*/ 22517 w 554362"/>
              <a:gd name="connsiteY223" fmla="*/ 222662 h 457399"/>
              <a:gd name="connsiteX224" fmla="*/ 23382 w 554362"/>
              <a:gd name="connsiteY224" fmla="*/ 223405 h 457399"/>
              <a:gd name="connsiteX225" fmla="*/ 20819 w 554362"/>
              <a:gd name="connsiteY225" fmla="*/ 238215 h 457399"/>
              <a:gd name="connsiteX226" fmla="*/ 21752 w 554362"/>
              <a:gd name="connsiteY226" fmla="*/ 238180 h 457399"/>
              <a:gd name="connsiteX227" fmla="*/ 42547 w 554362"/>
              <a:gd name="connsiteY227" fmla="*/ 221752 h 457399"/>
              <a:gd name="connsiteX228" fmla="*/ 55596 w 554362"/>
              <a:gd name="connsiteY228" fmla="*/ 235515 h 457399"/>
              <a:gd name="connsiteX229" fmla="*/ 27285 w 554362"/>
              <a:gd name="connsiteY229" fmla="*/ 285327 h 457399"/>
              <a:gd name="connsiteX230" fmla="*/ 64793 w 554362"/>
              <a:gd name="connsiteY230" fmla="*/ 308926 h 457399"/>
              <a:gd name="connsiteX231" fmla="*/ 37449 w 554362"/>
              <a:gd name="connsiteY231" fmla="*/ 322910 h 457399"/>
              <a:gd name="connsiteX232" fmla="*/ 36414 w 554362"/>
              <a:gd name="connsiteY232" fmla="*/ 322978 h 457399"/>
              <a:gd name="connsiteX233" fmla="*/ 44474 w 554362"/>
              <a:gd name="connsiteY233" fmla="*/ 340049 h 457399"/>
              <a:gd name="connsiteX234" fmla="*/ 44202 w 554362"/>
              <a:gd name="connsiteY234" fmla="*/ 341011 h 457399"/>
              <a:gd name="connsiteX235" fmla="*/ 40146 w 554362"/>
              <a:gd name="connsiteY235" fmla="*/ 379200 h 457399"/>
              <a:gd name="connsiteX236" fmla="*/ 29575 w 554362"/>
              <a:gd name="connsiteY236" fmla="*/ 388106 h 457399"/>
              <a:gd name="connsiteX237" fmla="*/ 29389 w 554362"/>
              <a:gd name="connsiteY237" fmla="*/ 388984 h 457399"/>
              <a:gd name="connsiteX238" fmla="*/ 45967 w 554362"/>
              <a:gd name="connsiteY238" fmla="*/ 389759 h 457399"/>
              <a:gd name="connsiteX239" fmla="*/ 43981 w 554362"/>
              <a:gd name="connsiteY239" fmla="*/ 400859 h 457399"/>
              <a:gd name="connsiteX240" fmla="*/ 44101 w 554362"/>
              <a:gd name="connsiteY240" fmla="*/ 401871 h 457399"/>
              <a:gd name="connsiteX241" fmla="*/ 57760 w 554362"/>
              <a:gd name="connsiteY241" fmla="*/ 394347 h 457399"/>
              <a:gd name="connsiteX242" fmla="*/ 70944 w 554362"/>
              <a:gd name="connsiteY242" fmla="*/ 397182 h 457399"/>
              <a:gd name="connsiteX243" fmla="*/ 84044 w 554362"/>
              <a:gd name="connsiteY243" fmla="*/ 403727 h 457399"/>
              <a:gd name="connsiteX244" fmla="*/ 84909 w 554362"/>
              <a:gd name="connsiteY244" fmla="*/ 403592 h 457399"/>
              <a:gd name="connsiteX245" fmla="*/ 79853 w 554362"/>
              <a:gd name="connsiteY245" fmla="*/ 387567 h 457399"/>
              <a:gd name="connsiteX246" fmla="*/ 91764 w 554362"/>
              <a:gd name="connsiteY246" fmla="*/ 388984 h 457399"/>
              <a:gd name="connsiteX247" fmla="*/ 92545 w 554362"/>
              <a:gd name="connsiteY247" fmla="*/ 388613 h 457399"/>
              <a:gd name="connsiteX248" fmla="*/ 76960 w 554362"/>
              <a:gd name="connsiteY248" fmla="*/ 380719 h 457399"/>
              <a:gd name="connsiteX249" fmla="*/ 84162 w 554362"/>
              <a:gd name="connsiteY249" fmla="*/ 372959 h 457399"/>
              <a:gd name="connsiteX250" fmla="*/ 84367 w 554362"/>
              <a:gd name="connsiteY250" fmla="*/ 372149 h 457399"/>
              <a:gd name="connsiteX251" fmla="*/ 69332 w 554362"/>
              <a:gd name="connsiteY251" fmla="*/ 373144 h 457399"/>
              <a:gd name="connsiteX252" fmla="*/ 56962 w 554362"/>
              <a:gd name="connsiteY252" fmla="*/ 375388 h 457399"/>
              <a:gd name="connsiteX253" fmla="*/ 101690 w 554362"/>
              <a:gd name="connsiteY253" fmla="*/ 328089 h 457399"/>
              <a:gd name="connsiteX254" fmla="*/ 102514 w 554362"/>
              <a:gd name="connsiteY254" fmla="*/ 327802 h 457399"/>
              <a:gd name="connsiteX255" fmla="*/ 118795 w 554362"/>
              <a:gd name="connsiteY255" fmla="*/ 323686 h 457399"/>
              <a:gd name="connsiteX256" fmla="*/ 118404 w 554362"/>
              <a:gd name="connsiteY256" fmla="*/ 323062 h 457399"/>
              <a:gd name="connsiteX257" fmla="*/ 116487 w 554362"/>
              <a:gd name="connsiteY257" fmla="*/ 273385 h 457399"/>
              <a:gd name="connsiteX258" fmla="*/ 179423 w 554362"/>
              <a:gd name="connsiteY258" fmla="*/ 270771 h 457399"/>
              <a:gd name="connsiteX259" fmla="*/ 176648 w 554362"/>
              <a:gd name="connsiteY259" fmla="*/ 275594 h 457399"/>
              <a:gd name="connsiteX260" fmla="*/ 176775 w 554362"/>
              <a:gd name="connsiteY260" fmla="*/ 276439 h 457399"/>
              <a:gd name="connsiteX261" fmla="*/ 185006 w 554362"/>
              <a:gd name="connsiteY261" fmla="*/ 274634 h 457399"/>
              <a:gd name="connsiteX262" fmla="*/ 183426 w 554362"/>
              <a:gd name="connsiteY262" fmla="*/ 285581 h 457399"/>
              <a:gd name="connsiteX263" fmla="*/ 183597 w 554362"/>
              <a:gd name="connsiteY263" fmla="*/ 286474 h 457399"/>
              <a:gd name="connsiteX264" fmla="*/ 193930 w 554362"/>
              <a:gd name="connsiteY264" fmla="*/ 278598 h 457399"/>
              <a:gd name="connsiteX265" fmla="*/ 194863 w 554362"/>
              <a:gd name="connsiteY265" fmla="*/ 279121 h 457399"/>
              <a:gd name="connsiteX266" fmla="*/ 194863 w 554362"/>
              <a:gd name="connsiteY266" fmla="*/ 302872 h 457399"/>
              <a:gd name="connsiteX267" fmla="*/ 277185 w 554362"/>
              <a:gd name="connsiteY267" fmla="*/ 370058 h 457399"/>
              <a:gd name="connsiteX268" fmla="*/ 359498 w 554362"/>
              <a:gd name="connsiteY268" fmla="*/ 302872 h 457399"/>
              <a:gd name="connsiteX269" fmla="*/ 359498 w 554362"/>
              <a:gd name="connsiteY269" fmla="*/ 279121 h 457399"/>
              <a:gd name="connsiteX270" fmla="*/ 360440 w 554362"/>
              <a:gd name="connsiteY270" fmla="*/ 278598 h 457399"/>
              <a:gd name="connsiteX271" fmla="*/ 370775 w 554362"/>
              <a:gd name="connsiteY271" fmla="*/ 286474 h 457399"/>
              <a:gd name="connsiteX272" fmla="*/ 370943 w 554362"/>
              <a:gd name="connsiteY272" fmla="*/ 285581 h 457399"/>
              <a:gd name="connsiteX273" fmla="*/ 369365 w 554362"/>
              <a:gd name="connsiteY273" fmla="*/ 274634 h 457399"/>
              <a:gd name="connsiteX274" fmla="*/ 377594 w 554362"/>
              <a:gd name="connsiteY274" fmla="*/ 276439 h 457399"/>
              <a:gd name="connsiteX275" fmla="*/ 377714 w 554362"/>
              <a:gd name="connsiteY275" fmla="*/ 275594 h 457399"/>
              <a:gd name="connsiteX276" fmla="*/ 374948 w 554362"/>
              <a:gd name="connsiteY276" fmla="*/ 270771 h 457399"/>
              <a:gd name="connsiteX277" fmla="*/ 437884 w 554362"/>
              <a:gd name="connsiteY277" fmla="*/ 273385 h 457399"/>
              <a:gd name="connsiteX278" fmla="*/ 435966 w 554362"/>
              <a:gd name="connsiteY278" fmla="*/ 323062 h 457399"/>
              <a:gd name="connsiteX279" fmla="*/ 435577 w 554362"/>
              <a:gd name="connsiteY279" fmla="*/ 323686 h 457399"/>
              <a:gd name="connsiteX280" fmla="*/ 451849 w 554362"/>
              <a:gd name="connsiteY280" fmla="*/ 327802 h 457399"/>
              <a:gd name="connsiteX281" fmla="*/ 452679 w 554362"/>
              <a:gd name="connsiteY281" fmla="*/ 328089 h 457399"/>
              <a:gd name="connsiteX282" fmla="*/ 497407 w 554362"/>
              <a:gd name="connsiteY282" fmla="*/ 375388 h 457399"/>
              <a:gd name="connsiteX283" fmla="*/ 485038 w 554362"/>
              <a:gd name="connsiteY283" fmla="*/ 373144 h 457399"/>
              <a:gd name="connsiteX284" fmla="*/ 470004 w 554362"/>
              <a:gd name="connsiteY284" fmla="*/ 372149 h 457399"/>
              <a:gd name="connsiteX285" fmla="*/ 470208 w 554362"/>
              <a:gd name="connsiteY285" fmla="*/ 372959 h 457399"/>
              <a:gd name="connsiteX286" fmla="*/ 477403 w 554362"/>
              <a:gd name="connsiteY286" fmla="*/ 380719 h 457399"/>
              <a:gd name="connsiteX287" fmla="*/ 461826 w 554362"/>
              <a:gd name="connsiteY287" fmla="*/ 388613 h 457399"/>
              <a:gd name="connsiteX288" fmla="*/ 462606 w 554362"/>
              <a:gd name="connsiteY288" fmla="*/ 388984 h 457399"/>
              <a:gd name="connsiteX289" fmla="*/ 474519 w 554362"/>
              <a:gd name="connsiteY289" fmla="*/ 387567 h 457399"/>
              <a:gd name="connsiteX290" fmla="*/ 469462 w 554362"/>
              <a:gd name="connsiteY290" fmla="*/ 403592 h 457399"/>
              <a:gd name="connsiteX291" fmla="*/ 470328 w 554362"/>
              <a:gd name="connsiteY291" fmla="*/ 403727 h 457399"/>
              <a:gd name="connsiteX292" fmla="*/ 483427 w 554362"/>
              <a:gd name="connsiteY292" fmla="*/ 397182 h 457399"/>
              <a:gd name="connsiteX293" fmla="*/ 496612 w 554362"/>
              <a:gd name="connsiteY293" fmla="*/ 394347 h 457399"/>
              <a:gd name="connsiteX294" fmla="*/ 510271 w 554362"/>
              <a:gd name="connsiteY294" fmla="*/ 401871 h 457399"/>
              <a:gd name="connsiteX295" fmla="*/ 510389 w 554362"/>
              <a:gd name="connsiteY295" fmla="*/ 400859 h 457399"/>
              <a:gd name="connsiteX296" fmla="*/ 508404 w 554362"/>
              <a:gd name="connsiteY296" fmla="*/ 389759 h 457399"/>
              <a:gd name="connsiteX297" fmla="*/ 524982 w 554362"/>
              <a:gd name="connsiteY297" fmla="*/ 388984 h 457399"/>
              <a:gd name="connsiteX298" fmla="*/ 524795 w 554362"/>
              <a:gd name="connsiteY298" fmla="*/ 388106 h 457399"/>
              <a:gd name="connsiteX299" fmla="*/ 514223 w 554362"/>
              <a:gd name="connsiteY299" fmla="*/ 379200 h 457399"/>
              <a:gd name="connsiteX300" fmla="*/ 510168 w 554362"/>
              <a:gd name="connsiteY300" fmla="*/ 341011 h 457399"/>
              <a:gd name="connsiteX301" fmla="*/ 509897 w 554362"/>
              <a:gd name="connsiteY301" fmla="*/ 340049 h 457399"/>
              <a:gd name="connsiteX302" fmla="*/ 517957 w 554362"/>
              <a:gd name="connsiteY302" fmla="*/ 322978 h 457399"/>
              <a:gd name="connsiteX303" fmla="*/ 516922 w 554362"/>
              <a:gd name="connsiteY303" fmla="*/ 322910 h 457399"/>
              <a:gd name="connsiteX304" fmla="*/ 489569 w 554362"/>
              <a:gd name="connsiteY304" fmla="*/ 308926 h 457399"/>
              <a:gd name="connsiteX305" fmla="*/ 527078 w 554362"/>
              <a:gd name="connsiteY305" fmla="*/ 285327 h 457399"/>
              <a:gd name="connsiteX306" fmla="*/ 498766 w 554362"/>
              <a:gd name="connsiteY306" fmla="*/ 235515 h 457399"/>
              <a:gd name="connsiteX307" fmla="*/ 511815 w 554362"/>
              <a:gd name="connsiteY307" fmla="*/ 221752 h 457399"/>
              <a:gd name="connsiteX308" fmla="*/ 532617 w 554362"/>
              <a:gd name="connsiteY308" fmla="*/ 238180 h 457399"/>
              <a:gd name="connsiteX309" fmla="*/ 533550 w 554362"/>
              <a:gd name="connsiteY309" fmla="*/ 238215 h 457399"/>
              <a:gd name="connsiteX310" fmla="*/ 530989 w 554362"/>
              <a:gd name="connsiteY310" fmla="*/ 223405 h 457399"/>
              <a:gd name="connsiteX311" fmla="*/ 531854 w 554362"/>
              <a:gd name="connsiteY311" fmla="*/ 222662 h 457399"/>
              <a:gd name="connsiteX312" fmla="*/ 540839 w 554362"/>
              <a:gd name="connsiteY312" fmla="*/ 224517 h 457399"/>
              <a:gd name="connsiteX313" fmla="*/ 554363 w 554362"/>
              <a:gd name="connsiteY313" fmla="*/ 211714 h 457399"/>
              <a:gd name="connsiteX314" fmla="*/ 553327 w 554362"/>
              <a:gd name="connsiteY314" fmla="*/ 202554 h 457399"/>
              <a:gd name="connsiteX315" fmla="*/ 552267 w 554362"/>
              <a:gd name="connsiteY315" fmla="*/ 202200 h 457399"/>
              <a:gd name="connsiteX316" fmla="*/ 539692 w 554362"/>
              <a:gd name="connsiteY316" fmla="*/ 211158 h 457399"/>
              <a:gd name="connsiteX317" fmla="*/ 518050 w 554362"/>
              <a:gd name="connsiteY317" fmla="*/ 211191 h 457399"/>
              <a:gd name="connsiteX318" fmla="*/ 491665 w 554362"/>
              <a:gd name="connsiteY318" fmla="*/ 235397 h 457399"/>
              <a:gd name="connsiteX319" fmla="*/ 516819 w 554362"/>
              <a:gd name="connsiteY319" fmla="*/ 283624 h 457399"/>
              <a:gd name="connsiteX320" fmla="*/ 501412 w 554362"/>
              <a:gd name="connsiteY320" fmla="*/ 296140 h 457399"/>
              <a:gd name="connsiteX321" fmla="*/ 487057 w 554362"/>
              <a:gd name="connsiteY321" fmla="*/ 293171 h 457399"/>
              <a:gd name="connsiteX322" fmla="*/ 464201 w 554362"/>
              <a:gd name="connsiteY322" fmla="*/ 246041 h 457399"/>
              <a:gd name="connsiteX323" fmla="*/ 424428 w 554362"/>
              <a:gd name="connsiteY323" fmla="*/ 245046 h 457399"/>
              <a:gd name="connsiteX324" fmla="*/ 388930 w 554362"/>
              <a:gd name="connsiteY324" fmla="*/ 240576 h 457399"/>
              <a:gd name="connsiteX325" fmla="*/ 362664 w 554362"/>
              <a:gd name="connsiteY325" fmla="*/ 259216 h 457399"/>
              <a:gd name="connsiteX326" fmla="*/ 359498 w 554362"/>
              <a:gd name="connsiteY326" fmla="*/ 258592 h 457399"/>
              <a:gd name="connsiteX327" fmla="*/ 359498 w 554362"/>
              <a:gd name="connsiteY327" fmla="*/ 179900 h 457399"/>
              <a:gd name="connsiteX328" fmla="*/ 365802 w 554362"/>
              <a:gd name="connsiteY328" fmla="*/ 186176 h 457399"/>
              <a:gd name="connsiteX329" fmla="*/ 367652 w 554362"/>
              <a:gd name="connsiteY329" fmla="*/ 195673 h 457399"/>
              <a:gd name="connsiteX330" fmla="*/ 368518 w 554362"/>
              <a:gd name="connsiteY330" fmla="*/ 195436 h 457399"/>
              <a:gd name="connsiteX331" fmla="*/ 371640 w 554362"/>
              <a:gd name="connsiteY331" fmla="*/ 191185 h 457399"/>
              <a:gd name="connsiteX332" fmla="*/ 391170 w 554362"/>
              <a:gd name="connsiteY332" fmla="*/ 206232 h 457399"/>
              <a:gd name="connsiteX333" fmla="*/ 406865 w 554362"/>
              <a:gd name="connsiteY333" fmla="*/ 188098 h 457399"/>
              <a:gd name="connsiteX334" fmla="*/ 373438 w 554362"/>
              <a:gd name="connsiteY334" fmla="*/ 168801 h 457399"/>
              <a:gd name="connsiteX335" fmla="*/ 366040 w 554362"/>
              <a:gd name="connsiteY335" fmla="*/ 164163 h 457399"/>
              <a:gd name="connsiteX336" fmla="*/ 353194 w 554362"/>
              <a:gd name="connsiteY336" fmla="*/ 158815 h 457399"/>
              <a:gd name="connsiteX337" fmla="*/ 353347 w 554362"/>
              <a:gd name="connsiteY337" fmla="*/ 159844 h 457399"/>
              <a:gd name="connsiteX338" fmla="*/ 358718 w 554362"/>
              <a:gd name="connsiteY338" fmla="*/ 168548 h 457399"/>
              <a:gd name="connsiteX339" fmla="*/ 277185 w 554362"/>
              <a:gd name="connsiteY339" fmla="*/ 156740 h 457399"/>
              <a:gd name="connsiteX340" fmla="*/ 225729 w 554362"/>
              <a:gd name="connsiteY340" fmla="*/ 161515 h 457399"/>
              <a:gd name="connsiteX341" fmla="*/ 225729 w 554362"/>
              <a:gd name="connsiteY341" fmla="*/ 188791 h 457399"/>
              <a:gd name="connsiteX342" fmla="*/ 214598 w 554362"/>
              <a:gd name="connsiteY342" fmla="*/ 188791 h 457399"/>
              <a:gd name="connsiteX343" fmla="*/ 214598 w 554362"/>
              <a:gd name="connsiteY343" fmla="*/ 163707 h 457399"/>
              <a:gd name="connsiteX344" fmla="*/ 214598 w 554362"/>
              <a:gd name="connsiteY344" fmla="*/ 163707 h 457399"/>
              <a:gd name="connsiteX345" fmla="*/ 140905 w 554362"/>
              <a:gd name="connsiteY345" fmla="*/ 443132 h 457399"/>
              <a:gd name="connsiteX346" fmla="*/ 136000 w 554362"/>
              <a:gd name="connsiteY346" fmla="*/ 436198 h 457399"/>
              <a:gd name="connsiteX347" fmla="*/ 136000 w 554362"/>
              <a:gd name="connsiteY347" fmla="*/ 419262 h 457399"/>
              <a:gd name="connsiteX348" fmla="*/ 91154 w 554362"/>
              <a:gd name="connsiteY348" fmla="*/ 412498 h 457399"/>
              <a:gd name="connsiteX349" fmla="*/ 61773 w 554362"/>
              <a:gd name="connsiteY349" fmla="*/ 419212 h 457399"/>
              <a:gd name="connsiteX350" fmla="*/ 55894 w 554362"/>
              <a:gd name="connsiteY350" fmla="*/ 451465 h 457399"/>
              <a:gd name="connsiteX351" fmla="*/ 96940 w 554362"/>
              <a:gd name="connsiteY351" fmla="*/ 445408 h 457399"/>
              <a:gd name="connsiteX352" fmla="*/ 175639 w 554362"/>
              <a:gd name="connsiteY352" fmla="*/ 446353 h 457399"/>
              <a:gd name="connsiteX353" fmla="*/ 175639 w 554362"/>
              <a:gd name="connsiteY353" fmla="*/ 432132 h 457399"/>
              <a:gd name="connsiteX354" fmla="*/ 140905 w 554362"/>
              <a:gd name="connsiteY354" fmla="*/ 443132 h 457399"/>
              <a:gd name="connsiteX355" fmla="*/ 378733 w 554362"/>
              <a:gd name="connsiteY355" fmla="*/ 432132 h 457399"/>
              <a:gd name="connsiteX356" fmla="*/ 378733 w 554362"/>
              <a:gd name="connsiteY356" fmla="*/ 446353 h 457399"/>
              <a:gd name="connsiteX357" fmla="*/ 457432 w 554362"/>
              <a:gd name="connsiteY357" fmla="*/ 445408 h 457399"/>
              <a:gd name="connsiteX358" fmla="*/ 498478 w 554362"/>
              <a:gd name="connsiteY358" fmla="*/ 451465 h 457399"/>
              <a:gd name="connsiteX359" fmla="*/ 492589 w 554362"/>
              <a:gd name="connsiteY359" fmla="*/ 419212 h 457399"/>
              <a:gd name="connsiteX360" fmla="*/ 463209 w 554362"/>
              <a:gd name="connsiteY360" fmla="*/ 412498 h 457399"/>
              <a:gd name="connsiteX361" fmla="*/ 418370 w 554362"/>
              <a:gd name="connsiteY361" fmla="*/ 419262 h 457399"/>
              <a:gd name="connsiteX362" fmla="*/ 418370 w 554362"/>
              <a:gd name="connsiteY362" fmla="*/ 436198 h 457399"/>
              <a:gd name="connsiteX363" fmla="*/ 413466 w 554362"/>
              <a:gd name="connsiteY363" fmla="*/ 443132 h 457399"/>
              <a:gd name="connsiteX364" fmla="*/ 378733 w 554362"/>
              <a:gd name="connsiteY364" fmla="*/ 432132 h 457399"/>
              <a:gd name="connsiteX365" fmla="*/ 277185 w 554362"/>
              <a:gd name="connsiteY365" fmla="*/ 417492 h 457399"/>
              <a:gd name="connsiteX366" fmla="*/ 410888 w 554362"/>
              <a:gd name="connsiteY366" fmla="*/ 430058 h 457399"/>
              <a:gd name="connsiteX367" fmla="*/ 411821 w 554362"/>
              <a:gd name="connsiteY367" fmla="*/ 429484 h 457399"/>
              <a:gd name="connsiteX368" fmla="*/ 411836 w 554362"/>
              <a:gd name="connsiteY368" fmla="*/ 396693 h 457399"/>
              <a:gd name="connsiteX369" fmla="*/ 277185 w 554362"/>
              <a:gd name="connsiteY369" fmla="*/ 381562 h 457399"/>
              <a:gd name="connsiteX370" fmla="*/ 142533 w 554362"/>
              <a:gd name="connsiteY370" fmla="*/ 396693 h 457399"/>
              <a:gd name="connsiteX371" fmla="*/ 142550 w 554362"/>
              <a:gd name="connsiteY371" fmla="*/ 429484 h 457399"/>
              <a:gd name="connsiteX372" fmla="*/ 143484 w 554362"/>
              <a:gd name="connsiteY372" fmla="*/ 430058 h 457399"/>
              <a:gd name="connsiteX373" fmla="*/ 277185 w 554362"/>
              <a:gd name="connsiteY373" fmla="*/ 417492 h 457399"/>
              <a:gd name="connsiteX374" fmla="*/ 221673 w 554362"/>
              <a:gd name="connsiteY374" fmla="*/ 262876 h 457399"/>
              <a:gd name="connsiteX375" fmla="*/ 215378 w 554362"/>
              <a:gd name="connsiteY375" fmla="*/ 261257 h 457399"/>
              <a:gd name="connsiteX376" fmla="*/ 214852 w 554362"/>
              <a:gd name="connsiteY376" fmla="*/ 262033 h 457399"/>
              <a:gd name="connsiteX377" fmla="*/ 207547 w 554362"/>
              <a:gd name="connsiteY377" fmla="*/ 258844 h 457399"/>
              <a:gd name="connsiteX378" fmla="*/ 214080 w 554362"/>
              <a:gd name="connsiteY378" fmla="*/ 258794 h 457399"/>
              <a:gd name="connsiteX379" fmla="*/ 214410 w 554362"/>
              <a:gd name="connsiteY379" fmla="*/ 258103 h 457399"/>
              <a:gd name="connsiteX380" fmla="*/ 208829 w 554362"/>
              <a:gd name="connsiteY380" fmla="*/ 252671 h 457399"/>
              <a:gd name="connsiteX381" fmla="*/ 216040 w 554362"/>
              <a:gd name="connsiteY381" fmla="*/ 255336 h 457399"/>
              <a:gd name="connsiteX382" fmla="*/ 216473 w 554362"/>
              <a:gd name="connsiteY382" fmla="*/ 254830 h 457399"/>
              <a:gd name="connsiteX383" fmla="*/ 211662 w 554362"/>
              <a:gd name="connsiteY383" fmla="*/ 247829 h 457399"/>
              <a:gd name="connsiteX384" fmla="*/ 218739 w 554362"/>
              <a:gd name="connsiteY384" fmla="*/ 252536 h 457399"/>
              <a:gd name="connsiteX385" fmla="*/ 219263 w 554362"/>
              <a:gd name="connsiteY385" fmla="*/ 252165 h 457399"/>
              <a:gd name="connsiteX386" fmla="*/ 215913 w 554362"/>
              <a:gd name="connsiteY386" fmla="*/ 243932 h 457399"/>
              <a:gd name="connsiteX387" fmla="*/ 222368 w 554362"/>
              <a:gd name="connsiteY387" fmla="*/ 249988 h 457399"/>
              <a:gd name="connsiteX388" fmla="*/ 222912 w 554362"/>
              <a:gd name="connsiteY388" fmla="*/ 249701 h 457399"/>
              <a:gd name="connsiteX389" fmla="*/ 221131 w 554362"/>
              <a:gd name="connsiteY389" fmla="*/ 241471 h 457399"/>
              <a:gd name="connsiteX390" fmla="*/ 225864 w 554362"/>
              <a:gd name="connsiteY390" fmla="*/ 248352 h 457399"/>
              <a:gd name="connsiteX391" fmla="*/ 226509 w 554362"/>
              <a:gd name="connsiteY391" fmla="*/ 248168 h 457399"/>
              <a:gd name="connsiteX392" fmla="*/ 226662 w 554362"/>
              <a:gd name="connsiteY392" fmla="*/ 240643 h 457399"/>
              <a:gd name="connsiteX393" fmla="*/ 229666 w 554362"/>
              <a:gd name="connsiteY393" fmla="*/ 247525 h 457399"/>
              <a:gd name="connsiteX394" fmla="*/ 230479 w 554362"/>
              <a:gd name="connsiteY394" fmla="*/ 247425 h 457399"/>
              <a:gd name="connsiteX395" fmla="*/ 232915 w 554362"/>
              <a:gd name="connsiteY395" fmla="*/ 241606 h 457399"/>
              <a:gd name="connsiteX396" fmla="*/ 233195 w 554362"/>
              <a:gd name="connsiteY396" fmla="*/ 249432 h 457399"/>
              <a:gd name="connsiteX397" fmla="*/ 232142 w 554362"/>
              <a:gd name="connsiteY397" fmla="*/ 249634 h 457399"/>
              <a:gd name="connsiteX398" fmla="*/ 230820 w 554362"/>
              <a:gd name="connsiteY398" fmla="*/ 259063 h 457399"/>
              <a:gd name="connsiteX399" fmla="*/ 260904 w 554362"/>
              <a:gd name="connsiteY399" fmla="*/ 240897 h 457399"/>
              <a:gd name="connsiteX400" fmla="*/ 295240 w 554362"/>
              <a:gd name="connsiteY400" fmla="*/ 247036 h 457399"/>
              <a:gd name="connsiteX401" fmla="*/ 303893 w 554362"/>
              <a:gd name="connsiteY401" fmla="*/ 269573 h 457399"/>
              <a:gd name="connsiteX402" fmla="*/ 322227 w 554362"/>
              <a:gd name="connsiteY402" fmla="*/ 266773 h 457399"/>
              <a:gd name="connsiteX403" fmla="*/ 311071 w 554362"/>
              <a:gd name="connsiteY403" fmla="*/ 244051 h 457399"/>
              <a:gd name="connsiteX404" fmla="*/ 323525 w 554362"/>
              <a:gd name="connsiteY404" fmla="*/ 232496 h 457399"/>
              <a:gd name="connsiteX405" fmla="*/ 339476 w 554362"/>
              <a:gd name="connsiteY405" fmla="*/ 234555 h 457399"/>
              <a:gd name="connsiteX406" fmla="*/ 345874 w 554362"/>
              <a:gd name="connsiteY406" fmla="*/ 229646 h 457399"/>
              <a:gd name="connsiteX407" fmla="*/ 347502 w 554362"/>
              <a:gd name="connsiteY407" fmla="*/ 229763 h 457399"/>
              <a:gd name="connsiteX408" fmla="*/ 348061 w 554362"/>
              <a:gd name="connsiteY408" fmla="*/ 234420 h 457399"/>
              <a:gd name="connsiteX409" fmla="*/ 337016 w 554362"/>
              <a:gd name="connsiteY409" fmla="*/ 241184 h 457399"/>
              <a:gd name="connsiteX410" fmla="*/ 336507 w 554362"/>
              <a:gd name="connsiteY410" fmla="*/ 241656 h 457399"/>
              <a:gd name="connsiteX411" fmla="*/ 335895 w 554362"/>
              <a:gd name="connsiteY411" fmla="*/ 249382 h 457399"/>
              <a:gd name="connsiteX412" fmla="*/ 335353 w 554362"/>
              <a:gd name="connsiteY412" fmla="*/ 249347 h 457399"/>
              <a:gd name="connsiteX413" fmla="*/ 323628 w 554362"/>
              <a:gd name="connsiteY413" fmla="*/ 238602 h 457399"/>
              <a:gd name="connsiteX414" fmla="*/ 318130 w 554362"/>
              <a:gd name="connsiteY414" fmla="*/ 243882 h 457399"/>
              <a:gd name="connsiteX415" fmla="*/ 330297 w 554362"/>
              <a:gd name="connsiteY415" fmla="*/ 267937 h 457399"/>
              <a:gd name="connsiteX416" fmla="*/ 304301 w 554362"/>
              <a:gd name="connsiteY416" fmla="*/ 280824 h 457399"/>
              <a:gd name="connsiteX417" fmla="*/ 323678 w 554362"/>
              <a:gd name="connsiteY417" fmla="*/ 291653 h 457399"/>
              <a:gd name="connsiteX418" fmla="*/ 324222 w 554362"/>
              <a:gd name="connsiteY418" fmla="*/ 291670 h 457399"/>
              <a:gd name="connsiteX419" fmla="*/ 322219 w 554362"/>
              <a:gd name="connsiteY419" fmla="*/ 299751 h 457399"/>
              <a:gd name="connsiteX420" fmla="*/ 326971 w 554362"/>
              <a:gd name="connsiteY420" fmla="*/ 311524 h 457399"/>
              <a:gd name="connsiteX421" fmla="*/ 334870 w 554362"/>
              <a:gd name="connsiteY421" fmla="*/ 313937 h 457399"/>
              <a:gd name="connsiteX422" fmla="*/ 335183 w 554362"/>
              <a:gd name="connsiteY422" fmla="*/ 314291 h 457399"/>
              <a:gd name="connsiteX423" fmla="*/ 326630 w 554362"/>
              <a:gd name="connsiteY423" fmla="*/ 318036 h 457399"/>
              <a:gd name="connsiteX424" fmla="*/ 330262 w 554362"/>
              <a:gd name="connsiteY424" fmla="*/ 323232 h 457399"/>
              <a:gd name="connsiteX425" fmla="*/ 330330 w 554362"/>
              <a:gd name="connsiteY425" fmla="*/ 323805 h 457399"/>
              <a:gd name="connsiteX426" fmla="*/ 321235 w 554362"/>
              <a:gd name="connsiteY426" fmla="*/ 322168 h 457399"/>
              <a:gd name="connsiteX427" fmla="*/ 314787 w 554362"/>
              <a:gd name="connsiteY427" fmla="*/ 326065 h 457399"/>
              <a:gd name="connsiteX428" fmla="*/ 311376 w 554362"/>
              <a:gd name="connsiteY428" fmla="*/ 331732 h 457399"/>
              <a:gd name="connsiteX429" fmla="*/ 311011 w 554362"/>
              <a:gd name="connsiteY429" fmla="*/ 331936 h 457399"/>
              <a:gd name="connsiteX430" fmla="*/ 310885 w 554362"/>
              <a:gd name="connsiteY430" fmla="*/ 322691 h 457399"/>
              <a:gd name="connsiteX431" fmla="*/ 304911 w 554362"/>
              <a:gd name="connsiteY431" fmla="*/ 325391 h 457399"/>
              <a:gd name="connsiteX432" fmla="*/ 304437 w 554362"/>
              <a:gd name="connsiteY432" fmla="*/ 325424 h 457399"/>
              <a:gd name="connsiteX433" fmla="*/ 311274 w 554362"/>
              <a:gd name="connsiteY433" fmla="*/ 318609 h 457399"/>
              <a:gd name="connsiteX434" fmla="*/ 303825 w 554362"/>
              <a:gd name="connsiteY434" fmla="*/ 315505 h 457399"/>
              <a:gd name="connsiteX435" fmla="*/ 303589 w 554362"/>
              <a:gd name="connsiteY435" fmla="*/ 315151 h 457399"/>
              <a:gd name="connsiteX436" fmla="*/ 311632 w 554362"/>
              <a:gd name="connsiteY436" fmla="*/ 313177 h 457399"/>
              <a:gd name="connsiteX437" fmla="*/ 318486 w 554362"/>
              <a:gd name="connsiteY437" fmla="*/ 312317 h 457399"/>
              <a:gd name="connsiteX438" fmla="*/ 290522 w 554362"/>
              <a:gd name="connsiteY438" fmla="*/ 296816 h 457399"/>
              <a:gd name="connsiteX439" fmla="*/ 289912 w 554362"/>
              <a:gd name="connsiteY439" fmla="*/ 297018 h 457399"/>
              <a:gd name="connsiteX440" fmla="*/ 280748 w 554362"/>
              <a:gd name="connsiteY440" fmla="*/ 294555 h 457399"/>
              <a:gd name="connsiteX441" fmla="*/ 281080 w 554362"/>
              <a:gd name="connsiteY441" fmla="*/ 294353 h 457399"/>
              <a:gd name="connsiteX442" fmla="*/ 287214 w 554362"/>
              <a:gd name="connsiteY442" fmla="*/ 292143 h 457399"/>
              <a:gd name="connsiteX443" fmla="*/ 289403 w 554362"/>
              <a:gd name="connsiteY443" fmla="*/ 283220 h 457399"/>
              <a:gd name="connsiteX444" fmla="*/ 263780 w 554362"/>
              <a:gd name="connsiteY444" fmla="*/ 256533 h 457399"/>
              <a:gd name="connsiteX445" fmla="*/ 235435 w 554362"/>
              <a:gd name="connsiteY445" fmla="*/ 266064 h 457399"/>
              <a:gd name="connsiteX446" fmla="*/ 242766 w 554362"/>
              <a:gd name="connsiteY446" fmla="*/ 267735 h 457399"/>
              <a:gd name="connsiteX447" fmla="*/ 228393 w 554362"/>
              <a:gd name="connsiteY447" fmla="*/ 277586 h 457399"/>
              <a:gd name="connsiteX448" fmla="*/ 229531 w 554362"/>
              <a:gd name="connsiteY448" fmla="*/ 269151 h 457399"/>
              <a:gd name="connsiteX449" fmla="*/ 223981 w 554362"/>
              <a:gd name="connsiteY449" fmla="*/ 272694 h 457399"/>
              <a:gd name="connsiteX450" fmla="*/ 223592 w 554362"/>
              <a:gd name="connsiteY450" fmla="*/ 272626 h 457399"/>
              <a:gd name="connsiteX451" fmla="*/ 227459 w 554362"/>
              <a:gd name="connsiteY451" fmla="*/ 264815 h 457399"/>
              <a:gd name="connsiteX452" fmla="*/ 227333 w 554362"/>
              <a:gd name="connsiteY452" fmla="*/ 264631 h 457399"/>
              <a:gd name="connsiteX453" fmla="*/ 221215 w 554362"/>
              <a:gd name="connsiteY453" fmla="*/ 267987 h 457399"/>
              <a:gd name="connsiteX454" fmla="*/ 220926 w 554362"/>
              <a:gd name="connsiteY454" fmla="*/ 267970 h 457399"/>
              <a:gd name="connsiteX455" fmla="*/ 221673 w 554362"/>
              <a:gd name="connsiteY455" fmla="*/ 262876 h 457399"/>
              <a:gd name="connsiteX456" fmla="*/ 243443 w 554362"/>
              <a:gd name="connsiteY456" fmla="*/ 319824 h 457399"/>
              <a:gd name="connsiteX457" fmla="*/ 234493 w 554362"/>
              <a:gd name="connsiteY457" fmla="*/ 319976 h 457399"/>
              <a:gd name="connsiteX458" fmla="*/ 230361 w 554362"/>
              <a:gd name="connsiteY458" fmla="*/ 324007 h 457399"/>
              <a:gd name="connsiteX459" fmla="*/ 230081 w 554362"/>
              <a:gd name="connsiteY459" fmla="*/ 324075 h 457399"/>
              <a:gd name="connsiteX460" fmla="*/ 233101 w 554362"/>
              <a:gd name="connsiteY460" fmla="*/ 315455 h 457399"/>
              <a:gd name="connsiteX461" fmla="*/ 226408 w 554362"/>
              <a:gd name="connsiteY461" fmla="*/ 316044 h 457399"/>
              <a:gd name="connsiteX462" fmla="*/ 225984 w 554362"/>
              <a:gd name="connsiteY462" fmla="*/ 315877 h 457399"/>
              <a:gd name="connsiteX463" fmla="*/ 234620 w 554362"/>
              <a:gd name="connsiteY463" fmla="*/ 311693 h 457399"/>
              <a:gd name="connsiteX464" fmla="*/ 230803 w 554362"/>
              <a:gd name="connsiteY464" fmla="*/ 307375 h 457399"/>
              <a:gd name="connsiteX465" fmla="*/ 230549 w 554362"/>
              <a:gd name="connsiteY465" fmla="*/ 307004 h 457399"/>
              <a:gd name="connsiteX466" fmla="*/ 234026 w 554362"/>
              <a:gd name="connsiteY466" fmla="*/ 305166 h 457399"/>
              <a:gd name="connsiteX467" fmla="*/ 240618 w 554362"/>
              <a:gd name="connsiteY467" fmla="*/ 309821 h 457399"/>
              <a:gd name="connsiteX468" fmla="*/ 249876 w 554362"/>
              <a:gd name="connsiteY468" fmla="*/ 304440 h 457399"/>
              <a:gd name="connsiteX469" fmla="*/ 246990 w 554362"/>
              <a:gd name="connsiteY469" fmla="*/ 289224 h 457399"/>
              <a:gd name="connsiteX470" fmla="*/ 246736 w 554362"/>
              <a:gd name="connsiteY470" fmla="*/ 289055 h 457399"/>
              <a:gd name="connsiteX471" fmla="*/ 240535 w 554362"/>
              <a:gd name="connsiteY471" fmla="*/ 284552 h 457399"/>
              <a:gd name="connsiteX472" fmla="*/ 240906 w 554362"/>
              <a:gd name="connsiteY472" fmla="*/ 284434 h 457399"/>
              <a:gd name="connsiteX473" fmla="*/ 247601 w 554362"/>
              <a:gd name="connsiteY473" fmla="*/ 282325 h 457399"/>
              <a:gd name="connsiteX474" fmla="*/ 270636 w 554362"/>
              <a:gd name="connsiteY474" fmla="*/ 267211 h 457399"/>
              <a:gd name="connsiteX475" fmla="*/ 279562 w 554362"/>
              <a:gd name="connsiteY475" fmla="*/ 270602 h 457399"/>
              <a:gd name="connsiteX476" fmla="*/ 282649 w 554362"/>
              <a:gd name="connsiteY476" fmla="*/ 279947 h 457399"/>
              <a:gd name="connsiteX477" fmla="*/ 282735 w 554362"/>
              <a:gd name="connsiteY477" fmla="*/ 280335 h 457399"/>
              <a:gd name="connsiteX478" fmla="*/ 259420 w 554362"/>
              <a:gd name="connsiteY478" fmla="*/ 302179 h 457399"/>
              <a:gd name="connsiteX479" fmla="*/ 265960 w 554362"/>
              <a:gd name="connsiteY479" fmla="*/ 312149 h 457399"/>
              <a:gd name="connsiteX480" fmla="*/ 266139 w 554362"/>
              <a:gd name="connsiteY480" fmla="*/ 312436 h 457399"/>
              <a:gd name="connsiteX481" fmla="*/ 261481 w 554362"/>
              <a:gd name="connsiteY481" fmla="*/ 314797 h 457399"/>
              <a:gd name="connsiteX482" fmla="*/ 255738 w 554362"/>
              <a:gd name="connsiteY482" fmla="*/ 312975 h 457399"/>
              <a:gd name="connsiteX483" fmla="*/ 247890 w 554362"/>
              <a:gd name="connsiteY483" fmla="*/ 319419 h 457399"/>
              <a:gd name="connsiteX484" fmla="*/ 250715 w 554362"/>
              <a:gd name="connsiteY484" fmla="*/ 323417 h 457399"/>
              <a:gd name="connsiteX485" fmla="*/ 250656 w 554362"/>
              <a:gd name="connsiteY485" fmla="*/ 323636 h 457399"/>
              <a:gd name="connsiteX486" fmla="*/ 243443 w 554362"/>
              <a:gd name="connsiteY486" fmla="*/ 319824 h 457399"/>
              <a:gd name="connsiteX487" fmla="*/ 285873 w 554362"/>
              <a:gd name="connsiteY487" fmla="*/ 189432 h 457399"/>
              <a:gd name="connsiteX488" fmla="*/ 277762 w 554362"/>
              <a:gd name="connsiteY488" fmla="*/ 191843 h 457399"/>
              <a:gd name="connsiteX489" fmla="*/ 285873 w 554362"/>
              <a:gd name="connsiteY489" fmla="*/ 189432 h 457399"/>
              <a:gd name="connsiteX490" fmla="*/ 267284 w 554362"/>
              <a:gd name="connsiteY490" fmla="*/ 201813 h 457399"/>
              <a:gd name="connsiteX491" fmla="*/ 275174 w 554362"/>
              <a:gd name="connsiteY491" fmla="*/ 201475 h 457399"/>
              <a:gd name="connsiteX492" fmla="*/ 275081 w 554362"/>
              <a:gd name="connsiteY492" fmla="*/ 202589 h 457399"/>
              <a:gd name="connsiteX493" fmla="*/ 262584 w 554362"/>
              <a:gd name="connsiteY493" fmla="*/ 206924 h 457399"/>
              <a:gd name="connsiteX494" fmla="*/ 257358 w 554362"/>
              <a:gd name="connsiteY494" fmla="*/ 199198 h 457399"/>
              <a:gd name="connsiteX495" fmla="*/ 258122 w 554362"/>
              <a:gd name="connsiteY495" fmla="*/ 199148 h 457399"/>
              <a:gd name="connsiteX496" fmla="*/ 267284 w 554362"/>
              <a:gd name="connsiteY496" fmla="*/ 201813 h 457399"/>
              <a:gd name="connsiteX497" fmla="*/ 170965 w 554362"/>
              <a:gd name="connsiteY497" fmla="*/ 365318 h 457399"/>
              <a:gd name="connsiteX498" fmla="*/ 187041 w 554362"/>
              <a:gd name="connsiteY498" fmla="*/ 365689 h 457399"/>
              <a:gd name="connsiteX499" fmla="*/ 194745 w 554362"/>
              <a:gd name="connsiteY499" fmla="*/ 373027 h 457399"/>
              <a:gd name="connsiteX500" fmla="*/ 195356 w 554362"/>
              <a:gd name="connsiteY500" fmla="*/ 373027 h 457399"/>
              <a:gd name="connsiteX501" fmla="*/ 189774 w 554362"/>
              <a:gd name="connsiteY501" fmla="*/ 357407 h 457399"/>
              <a:gd name="connsiteX502" fmla="*/ 201991 w 554362"/>
              <a:gd name="connsiteY502" fmla="*/ 358519 h 457399"/>
              <a:gd name="connsiteX503" fmla="*/ 202703 w 554362"/>
              <a:gd name="connsiteY503" fmla="*/ 358284 h 457399"/>
              <a:gd name="connsiteX504" fmla="*/ 187007 w 554362"/>
              <a:gd name="connsiteY504" fmla="*/ 350591 h 457399"/>
              <a:gd name="connsiteX505" fmla="*/ 193930 w 554362"/>
              <a:gd name="connsiteY505" fmla="*/ 342781 h 457399"/>
              <a:gd name="connsiteX506" fmla="*/ 194389 w 554362"/>
              <a:gd name="connsiteY506" fmla="*/ 342091 h 457399"/>
              <a:gd name="connsiteX507" fmla="*/ 178778 w 554362"/>
              <a:gd name="connsiteY507" fmla="*/ 346055 h 457399"/>
              <a:gd name="connsiteX508" fmla="*/ 159264 w 554362"/>
              <a:gd name="connsiteY508" fmla="*/ 337468 h 457399"/>
              <a:gd name="connsiteX509" fmla="*/ 169538 w 554362"/>
              <a:gd name="connsiteY509" fmla="*/ 316989 h 457399"/>
              <a:gd name="connsiteX510" fmla="*/ 169470 w 554362"/>
              <a:gd name="connsiteY510" fmla="*/ 315251 h 457399"/>
              <a:gd name="connsiteX511" fmla="*/ 169886 w 554362"/>
              <a:gd name="connsiteY511" fmla="*/ 314999 h 457399"/>
              <a:gd name="connsiteX512" fmla="*/ 173670 w 554362"/>
              <a:gd name="connsiteY512" fmla="*/ 315977 h 457399"/>
              <a:gd name="connsiteX513" fmla="*/ 180457 w 554362"/>
              <a:gd name="connsiteY513" fmla="*/ 306936 h 457399"/>
              <a:gd name="connsiteX514" fmla="*/ 179897 w 554362"/>
              <a:gd name="connsiteY514" fmla="*/ 306717 h 457399"/>
              <a:gd name="connsiteX515" fmla="*/ 176292 w 554362"/>
              <a:gd name="connsiteY515" fmla="*/ 308859 h 457399"/>
              <a:gd name="connsiteX516" fmla="*/ 130275 w 554362"/>
              <a:gd name="connsiteY516" fmla="*/ 281363 h 457399"/>
              <a:gd name="connsiteX517" fmla="*/ 109751 w 554362"/>
              <a:gd name="connsiteY517" fmla="*/ 290675 h 457399"/>
              <a:gd name="connsiteX518" fmla="*/ 112432 w 554362"/>
              <a:gd name="connsiteY518" fmla="*/ 297270 h 457399"/>
              <a:gd name="connsiteX519" fmla="*/ 106425 w 554362"/>
              <a:gd name="connsiteY519" fmla="*/ 303276 h 457399"/>
              <a:gd name="connsiteX520" fmla="*/ 106425 w 554362"/>
              <a:gd name="connsiteY520" fmla="*/ 303984 h 457399"/>
              <a:gd name="connsiteX521" fmla="*/ 139751 w 554362"/>
              <a:gd name="connsiteY521" fmla="*/ 318609 h 457399"/>
              <a:gd name="connsiteX522" fmla="*/ 140888 w 554362"/>
              <a:gd name="connsiteY522" fmla="*/ 342410 h 457399"/>
              <a:gd name="connsiteX523" fmla="*/ 129807 w 554362"/>
              <a:gd name="connsiteY523" fmla="*/ 351418 h 457399"/>
              <a:gd name="connsiteX524" fmla="*/ 129578 w 554362"/>
              <a:gd name="connsiteY524" fmla="*/ 351822 h 457399"/>
              <a:gd name="connsiteX525" fmla="*/ 138248 w 554362"/>
              <a:gd name="connsiteY525" fmla="*/ 356275 h 457399"/>
              <a:gd name="connsiteX526" fmla="*/ 148378 w 554362"/>
              <a:gd name="connsiteY526" fmla="*/ 352969 h 457399"/>
              <a:gd name="connsiteX527" fmla="*/ 162810 w 554362"/>
              <a:gd name="connsiteY527" fmla="*/ 364677 h 457399"/>
              <a:gd name="connsiteX528" fmla="*/ 157704 w 554362"/>
              <a:gd name="connsiteY528" fmla="*/ 371947 h 457399"/>
              <a:gd name="connsiteX529" fmla="*/ 157831 w 554362"/>
              <a:gd name="connsiteY529" fmla="*/ 372351 h 457399"/>
              <a:gd name="connsiteX530" fmla="*/ 170965 w 554362"/>
              <a:gd name="connsiteY530" fmla="*/ 365318 h 457399"/>
              <a:gd name="connsiteX531" fmla="*/ 396532 w 554362"/>
              <a:gd name="connsiteY531" fmla="*/ 372351 h 457399"/>
              <a:gd name="connsiteX532" fmla="*/ 396668 w 554362"/>
              <a:gd name="connsiteY532" fmla="*/ 371947 h 457399"/>
              <a:gd name="connsiteX533" fmla="*/ 391552 w 554362"/>
              <a:gd name="connsiteY533" fmla="*/ 364677 h 457399"/>
              <a:gd name="connsiteX534" fmla="*/ 405983 w 554362"/>
              <a:gd name="connsiteY534" fmla="*/ 352969 h 457399"/>
              <a:gd name="connsiteX535" fmla="*/ 416113 w 554362"/>
              <a:gd name="connsiteY535" fmla="*/ 356275 h 457399"/>
              <a:gd name="connsiteX536" fmla="*/ 424793 w 554362"/>
              <a:gd name="connsiteY536" fmla="*/ 351822 h 457399"/>
              <a:gd name="connsiteX537" fmla="*/ 424564 w 554362"/>
              <a:gd name="connsiteY537" fmla="*/ 351418 h 457399"/>
              <a:gd name="connsiteX538" fmla="*/ 413484 w 554362"/>
              <a:gd name="connsiteY538" fmla="*/ 342410 h 457399"/>
              <a:gd name="connsiteX539" fmla="*/ 414620 w 554362"/>
              <a:gd name="connsiteY539" fmla="*/ 318609 h 457399"/>
              <a:gd name="connsiteX540" fmla="*/ 447946 w 554362"/>
              <a:gd name="connsiteY540" fmla="*/ 303984 h 457399"/>
              <a:gd name="connsiteX541" fmla="*/ 447946 w 554362"/>
              <a:gd name="connsiteY541" fmla="*/ 303276 h 457399"/>
              <a:gd name="connsiteX542" fmla="*/ 441940 w 554362"/>
              <a:gd name="connsiteY542" fmla="*/ 297270 h 457399"/>
              <a:gd name="connsiteX543" fmla="*/ 444621 w 554362"/>
              <a:gd name="connsiteY543" fmla="*/ 290675 h 457399"/>
              <a:gd name="connsiteX544" fmla="*/ 424088 w 554362"/>
              <a:gd name="connsiteY544" fmla="*/ 281363 h 457399"/>
              <a:gd name="connsiteX545" fmla="*/ 378071 w 554362"/>
              <a:gd name="connsiteY545" fmla="*/ 308859 h 457399"/>
              <a:gd name="connsiteX546" fmla="*/ 374474 w 554362"/>
              <a:gd name="connsiteY546" fmla="*/ 306717 h 457399"/>
              <a:gd name="connsiteX547" fmla="*/ 373913 w 554362"/>
              <a:gd name="connsiteY547" fmla="*/ 306936 h 457399"/>
              <a:gd name="connsiteX548" fmla="*/ 380693 w 554362"/>
              <a:gd name="connsiteY548" fmla="*/ 315977 h 457399"/>
              <a:gd name="connsiteX549" fmla="*/ 384484 w 554362"/>
              <a:gd name="connsiteY549" fmla="*/ 314999 h 457399"/>
              <a:gd name="connsiteX550" fmla="*/ 384892 w 554362"/>
              <a:gd name="connsiteY550" fmla="*/ 315251 h 457399"/>
              <a:gd name="connsiteX551" fmla="*/ 384824 w 554362"/>
              <a:gd name="connsiteY551" fmla="*/ 316989 h 457399"/>
              <a:gd name="connsiteX552" fmla="*/ 395107 w 554362"/>
              <a:gd name="connsiteY552" fmla="*/ 337468 h 457399"/>
              <a:gd name="connsiteX553" fmla="*/ 375584 w 554362"/>
              <a:gd name="connsiteY553" fmla="*/ 346055 h 457399"/>
              <a:gd name="connsiteX554" fmla="*/ 359983 w 554362"/>
              <a:gd name="connsiteY554" fmla="*/ 342091 h 457399"/>
              <a:gd name="connsiteX555" fmla="*/ 360440 w 554362"/>
              <a:gd name="connsiteY555" fmla="*/ 342781 h 457399"/>
              <a:gd name="connsiteX556" fmla="*/ 367364 w 554362"/>
              <a:gd name="connsiteY556" fmla="*/ 350591 h 457399"/>
              <a:gd name="connsiteX557" fmla="*/ 351668 w 554362"/>
              <a:gd name="connsiteY557" fmla="*/ 358284 h 457399"/>
              <a:gd name="connsiteX558" fmla="*/ 352381 w 554362"/>
              <a:gd name="connsiteY558" fmla="*/ 358519 h 457399"/>
              <a:gd name="connsiteX559" fmla="*/ 364589 w 554362"/>
              <a:gd name="connsiteY559" fmla="*/ 357407 h 457399"/>
              <a:gd name="connsiteX560" fmla="*/ 359015 w 554362"/>
              <a:gd name="connsiteY560" fmla="*/ 373027 h 457399"/>
              <a:gd name="connsiteX561" fmla="*/ 359626 w 554362"/>
              <a:gd name="connsiteY561" fmla="*/ 373027 h 457399"/>
              <a:gd name="connsiteX562" fmla="*/ 367320 w 554362"/>
              <a:gd name="connsiteY562" fmla="*/ 365689 h 457399"/>
              <a:gd name="connsiteX563" fmla="*/ 383398 w 554362"/>
              <a:gd name="connsiteY563" fmla="*/ 365318 h 457399"/>
              <a:gd name="connsiteX564" fmla="*/ 396532 w 554362"/>
              <a:gd name="connsiteY564" fmla="*/ 372351 h 457399"/>
              <a:gd name="connsiteX565" fmla="*/ 231329 w 554362"/>
              <a:gd name="connsiteY565" fmla="*/ 213721 h 457399"/>
              <a:gd name="connsiteX566" fmla="*/ 227715 w 554362"/>
              <a:gd name="connsiteY566" fmla="*/ 213317 h 457399"/>
              <a:gd name="connsiteX567" fmla="*/ 227562 w 554362"/>
              <a:gd name="connsiteY567" fmla="*/ 213452 h 457399"/>
              <a:gd name="connsiteX568" fmla="*/ 233221 w 554362"/>
              <a:gd name="connsiteY568" fmla="*/ 218040 h 457399"/>
              <a:gd name="connsiteX569" fmla="*/ 237216 w 554362"/>
              <a:gd name="connsiteY569" fmla="*/ 216302 h 457399"/>
              <a:gd name="connsiteX570" fmla="*/ 255186 w 554362"/>
              <a:gd name="connsiteY570" fmla="*/ 221819 h 457399"/>
              <a:gd name="connsiteX571" fmla="*/ 251148 w 554362"/>
              <a:gd name="connsiteY571" fmla="*/ 232547 h 457399"/>
              <a:gd name="connsiteX572" fmla="*/ 227171 w 554362"/>
              <a:gd name="connsiteY572" fmla="*/ 219389 h 457399"/>
              <a:gd name="connsiteX573" fmla="*/ 221223 w 554362"/>
              <a:gd name="connsiteY573" fmla="*/ 227469 h 457399"/>
              <a:gd name="connsiteX574" fmla="*/ 216473 w 554362"/>
              <a:gd name="connsiteY574" fmla="*/ 224011 h 457399"/>
              <a:gd name="connsiteX575" fmla="*/ 221011 w 554362"/>
              <a:gd name="connsiteY575" fmla="*/ 217838 h 457399"/>
              <a:gd name="connsiteX576" fmla="*/ 214904 w 554362"/>
              <a:gd name="connsiteY576" fmla="*/ 217534 h 457399"/>
              <a:gd name="connsiteX577" fmla="*/ 214767 w 554362"/>
              <a:gd name="connsiteY577" fmla="*/ 217264 h 457399"/>
              <a:gd name="connsiteX578" fmla="*/ 223251 w 554362"/>
              <a:gd name="connsiteY578" fmla="*/ 213991 h 457399"/>
              <a:gd name="connsiteX579" fmla="*/ 216787 w 554362"/>
              <a:gd name="connsiteY579" fmla="*/ 212035 h 457399"/>
              <a:gd name="connsiteX580" fmla="*/ 216720 w 554362"/>
              <a:gd name="connsiteY580" fmla="*/ 211849 h 457399"/>
              <a:gd name="connsiteX581" fmla="*/ 226959 w 554362"/>
              <a:gd name="connsiteY581" fmla="*/ 209757 h 457399"/>
              <a:gd name="connsiteX582" fmla="*/ 228995 w 554362"/>
              <a:gd name="connsiteY582" fmla="*/ 206974 h 457399"/>
              <a:gd name="connsiteX583" fmla="*/ 224881 w 554362"/>
              <a:gd name="connsiteY583" fmla="*/ 202673 h 457399"/>
              <a:gd name="connsiteX584" fmla="*/ 227459 w 554362"/>
              <a:gd name="connsiteY584" fmla="*/ 199148 h 457399"/>
              <a:gd name="connsiteX585" fmla="*/ 230344 w 554362"/>
              <a:gd name="connsiteY585" fmla="*/ 203010 h 457399"/>
              <a:gd name="connsiteX586" fmla="*/ 252487 w 554362"/>
              <a:gd name="connsiteY586" fmla="*/ 172867 h 457399"/>
              <a:gd name="connsiteX587" fmla="*/ 259073 w 554362"/>
              <a:gd name="connsiteY587" fmla="*/ 170506 h 457399"/>
              <a:gd name="connsiteX588" fmla="*/ 258911 w 554362"/>
              <a:gd name="connsiteY588" fmla="*/ 177455 h 457399"/>
              <a:gd name="connsiteX589" fmla="*/ 237132 w 554362"/>
              <a:gd name="connsiteY589" fmla="*/ 207869 h 457399"/>
              <a:gd name="connsiteX590" fmla="*/ 241721 w 554362"/>
              <a:gd name="connsiteY590" fmla="*/ 209370 h 457399"/>
              <a:gd name="connsiteX591" fmla="*/ 239184 w 554362"/>
              <a:gd name="connsiteY591" fmla="*/ 212911 h 457399"/>
              <a:gd name="connsiteX592" fmla="*/ 233763 w 554362"/>
              <a:gd name="connsiteY592" fmla="*/ 210398 h 457399"/>
              <a:gd name="connsiteX593" fmla="*/ 231329 w 554362"/>
              <a:gd name="connsiteY593" fmla="*/ 213721 h 457399"/>
              <a:gd name="connsiteX594" fmla="*/ 308984 w 554362"/>
              <a:gd name="connsiteY594" fmla="*/ 208797 h 457399"/>
              <a:gd name="connsiteX595" fmla="*/ 314414 w 554362"/>
              <a:gd name="connsiteY595" fmla="*/ 214447 h 457399"/>
              <a:gd name="connsiteX596" fmla="*/ 314728 w 554362"/>
              <a:gd name="connsiteY596" fmla="*/ 214599 h 457399"/>
              <a:gd name="connsiteX597" fmla="*/ 306099 w 554362"/>
              <a:gd name="connsiteY597" fmla="*/ 216860 h 457399"/>
              <a:gd name="connsiteX598" fmla="*/ 309222 w 554362"/>
              <a:gd name="connsiteY598" fmla="*/ 228566 h 457399"/>
              <a:gd name="connsiteX599" fmla="*/ 309230 w 554362"/>
              <a:gd name="connsiteY599" fmla="*/ 229274 h 457399"/>
              <a:gd name="connsiteX600" fmla="*/ 299754 w 554362"/>
              <a:gd name="connsiteY600" fmla="*/ 226878 h 457399"/>
              <a:gd name="connsiteX601" fmla="*/ 298769 w 554362"/>
              <a:gd name="connsiteY601" fmla="*/ 238349 h 457399"/>
              <a:gd name="connsiteX602" fmla="*/ 277796 w 554362"/>
              <a:gd name="connsiteY602" fmla="*/ 240222 h 457399"/>
              <a:gd name="connsiteX603" fmla="*/ 257257 w 554362"/>
              <a:gd name="connsiteY603" fmla="*/ 233694 h 457399"/>
              <a:gd name="connsiteX604" fmla="*/ 275421 w 554362"/>
              <a:gd name="connsiteY604" fmla="*/ 216960 h 457399"/>
              <a:gd name="connsiteX605" fmla="*/ 284074 w 554362"/>
              <a:gd name="connsiteY605" fmla="*/ 208493 h 457399"/>
              <a:gd name="connsiteX606" fmla="*/ 275624 w 554362"/>
              <a:gd name="connsiteY606" fmla="*/ 210432 h 457399"/>
              <a:gd name="connsiteX607" fmla="*/ 276066 w 554362"/>
              <a:gd name="connsiteY607" fmla="*/ 207092 h 457399"/>
              <a:gd name="connsiteX608" fmla="*/ 275251 w 554362"/>
              <a:gd name="connsiteY608" fmla="*/ 204242 h 457399"/>
              <a:gd name="connsiteX609" fmla="*/ 282479 w 554362"/>
              <a:gd name="connsiteY609" fmla="*/ 202893 h 457399"/>
              <a:gd name="connsiteX610" fmla="*/ 272095 w 554362"/>
              <a:gd name="connsiteY610" fmla="*/ 199283 h 457399"/>
              <a:gd name="connsiteX611" fmla="*/ 270160 w 554362"/>
              <a:gd name="connsiteY611" fmla="*/ 194558 h 457399"/>
              <a:gd name="connsiteX612" fmla="*/ 269041 w 554362"/>
              <a:gd name="connsiteY612" fmla="*/ 192703 h 457399"/>
              <a:gd name="connsiteX613" fmla="*/ 278203 w 554362"/>
              <a:gd name="connsiteY613" fmla="*/ 186647 h 457399"/>
              <a:gd name="connsiteX614" fmla="*/ 289063 w 554362"/>
              <a:gd name="connsiteY614" fmla="*/ 182314 h 457399"/>
              <a:gd name="connsiteX615" fmla="*/ 287535 w 554362"/>
              <a:gd name="connsiteY615" fmla="*/ 170825 h 457399"/>
              <a:gd name="connsiteX616" fmla="*/ 288350 w 554362"/>
              <a:gd name="connsiteY616" fmla="*/ 170302 h 457399"/>
              <a:gd name="connsiteX617" fmla="*/ 295578 w 554362"/>
              <a:gd name="connsiteY617" fmla="*/ 178399 h 457399"/>
              <a:gd name="connsiteX618" fmla="*/ 304708 w 554362"/>
              <a:gd name="connsiteY618" fmla="*/ 174114 h 457399"/>
              <a:gd name="connsiteX619" fmla="*/ 306353 w 554362"/>
              <a:gd name="connsiteY619" fmla="*/ 184017 h 457399"/>
              <a:gd name="connsiteX620" fmla="*/ 317162 w 554362"/>
              <a:gd name="connsiteY620" fmla="*/ 185298 h 457399"/>
              <a:gd name="connsiteX621" fmla="*/ 317213 w 554362"/>
              <a:gd name="connsiteY621" fmla="*/ 186260 h 457399"/>
              <a:gd name="connsiteX622" fmla="*/ 306855 w 554362"/>
              <a:gd name="connsiteY622" fmla="*/ 191556 h 457399"/>
              <a:gd name="connsiteX623" fmla="*/ 308984 w 554362"/>
              <a:gd name="connsiteY623" fmla="*/ 208797 h 457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Lst>
            <a:rect l="l" t="t" r="r" b="b"/>
            <a:pathLst>
              <a:path w="554362" h="457399">
                <a:moveTo>
                  <a:pt x="288317" y="350491"/>
                </a:moveTo>
                <a:lnTo>
                  <a:pt x="277185" y="350491"/>
                </a:lnTo>
                <a:lnTo>
                  <a:pt x="277185" y="319806"/>
                </a:lnTo>
                <a:lnTo>
                  <a:pt x="288317" y="319806"/>
                </a:lnTo>
                <a:lnTo>
                  <a:pt x="288317" y="350491"/>
                </a:lnTo>
                <a:close/>
                <a:moveTo>
                  <a:pt x="338508" y="215207"/>
                </a:moveTo>
                <a:lnTo>
                  <a:pt x="327377" y="215207"/>
                </a:lnTo>
                <a:lnTo>
                  <a:pt x="327377" y="184505"/>
                </a:lnTo>
                <a:lnTo>
                  <a:pt x="338508" y="184505"/>
                </a:lnTo>
                <a:lnTo>
                  <a:pt x="338508" y="215207"/>
                </a:lnTo>
                <a:close/>
                <a:moveTo>
                  <a:pt x="132361" y="162273"/>
                </a:moveTo>
                <a:cubicBezTo>
                  <a:pt x="131520" y="162273"/>
                  <a:pt x="125761" y="162290"/>
                  <a:pt x="125761" y="163470"/>
                </a:cubicBezTo>
                <a:cubicBezTo>
                  <a:pt x="125761" y="164652"/>
                  <a:pt x="128442" y="164044"/>
                  <a:pt x="132361" y="164702"/>
                </a:cubicBezTo>
                <a:cubicBezTo>
                  <a:pt x="141270" y="166220"/>
                  <a:pt x="144782" y="170673"/>
                  <a:pt x="151035" y="170673"/>
                </a:cubicBezTo>
                <a:cubicBezTo>
                  <a:pt x="156710" y="170673"/>
                  <a:pt x="162505" y="166845"/>
                  <a:pt x="160249" y="158680"/>
                </a:cubicBezTo>
                <a:cubicBezTo>
                  <a:pt x="159876" y="157314"/>
                  <a:pt x="159078" y="157634"/>
                  <a:pt x="158890" y="158563"/>
                </a:cubicBezTo>
                <a:cubicBezTo>
                  <a:pt x="158025" y="162206"/>
                  <a:pt x="153520" y="164298"/>
                  <a:pt x="148769" y="164298"/>
                </a:cubicBezTo>
                <a:cubicBezTo>
                  <a:pt x="142889" y="164298"/>
                  <a:pt x="141626" y="162273"/>
                  <a:pt x="132361" y="162273"/>
                </a:cubicBezTo>
                <a:close/>
                <a:moveTo>
                  <a:pt x="71062" y="192940"/>
                </a:moveTo>
                <a:cubicBezTo>
                  <a:pt x="72039" y="194289"/>
                  <a:pt x="82542" y="207835"/>
                  <a:pt x="66414" y="213013"/>
                </a:cubicBezTo>
                <a:cubicBezTo>
                  <a:pt x="65700" y="213250"/>
                  <a:pt x="65455" y="213941"/>
                  <a:pt x="66533" y="214397"/>
                </a:cubicBezTo>
                <a:cubicBezTo>
                  <a:pt x="78443" y="219339"/>
                  <a:pt x="84214" y="210246"/>
                  <a:pt x="84214" y="210246"/>
                </a:cubicBezTo>
                <a:cubicBezTo>
                  <a:pt x="90203" y="223876"/>
                  <a:pt x="81015" y="231433"/>
                  <a:pt x="81015" y="231433"/>
                </a:cubicBezTo>
                <a:cubicBezTo>
                  <a:pt x="82313" y="233896"/>
                  <a:pt x="88005" y="237995"/>
                  <a:pt x="96651" y="239918"/>
                </a:cubicBezTo>
                <a:cubicBezTo>
                  <a:pt x="99918" y="238180"/>
                  <a:pt x="104524" y="234841"/>
                  <a:pt x="106442" y="229713"/>
                </a:cubicBezTo>
                <a:cubicBezTo>
                  <a:pt x="106442" y="229713"/>
                  <a:pt x="108776" y="235667"/>
                  <a:pt x="106654" y="241352"/>
                </a:cubicBezTo>
                <a:cubicBezTo>
                  <a:pt x="130987" y="243545"/>
                  <a:pt x="139590" y="224213"/>
                  <a:pt x="158331" y="227688"/>
                </a:cubicBezTo>
                <a:cubicBezTo>
                  <a:pt x="158875" y="227790"/>
                  <a:pt x="159128" y="227452"/>
                  <a:pt x="159128" y="226878"/>
                </a:cubicBezTo>
                <a:cubicBezTo>
                  <a:pt x="159128" y="214953"/>
                  <a:pt x="151780" y="193159"/>
                  <a:pt x="128577" y="188739"/>
                </a:cubicBezTo>
                <a:cubicBezTo>
                  <a:pt x="105442" y="184303"/>
                  <a:pt x="111669" y="174857"/>
                  <a:pt x="111669" y="174857"/>
                </a:cubicBezTo>
                <a:cubicBezTo>
                  <a:pt x="121425" y="174418"/>
                  <a:pt x="127058" y="178636"/>
                  <a:pt x="127058" y="178636"/>
                </a:cubicBezTo>
                <a:cubicBezTo>
                  <a:pt x="128840" y="175734"/>
                  <a:pt x="126329" y="172597"/>
                  <a:pt x="126329" y="172597"/>
                </a:cubicBezTo>
                <a:cubicBezTo>
                  <a:pt x="127262" y="171483"/>
                  <a:pt x="127780" y="167536"/>
                  <a:pt x="127780" y="167536"/>
                </a:cubicBezTo>
                <a:cubicBezTo>
                  <a:pt x="116793" y="167519"/>
                  <a:pt x="113909" y="165175"/>
                  <a:pt x="113909" y="165175"/>
                </a:cubicBezTo>
                <a:cubicBezTo>
                  <a:pt x="112220" y="158698"/>
                  <a:pt x="116750" y="149538"/>
                  <a:pt x="133065" y="159338"/>
                </a:cubicBezTo>
                <a:cubicBezTo>
                  <a:pt x="137138" y="155728"/>
                  <a:pt x="136832" y="150228"/>
                  <a:pt x="136832" y="150228"/>
                </a:cubicBezTo>
                <a:cubicBezTo>
                  <a:pt x="138062" y="149655"/>
                  <a:pt x="138825" y="147733"/>
                  <a:pt x="138825" y="146907"/>
                </a:cubicBezTo>
                <a:cubicBezTo>
                  <a:pt x="138825" y="144207"/>
                  <a:pt x="125778" y="136937"/>
                  <a:pt x="122426" y="136077"/>
                </a:cubicBezTo>
                <a:cubicBezTo>
                  <a:pt x="121611" y="132147"/>
                  <a:pt x="116555" y="126478"/>
                  <a:pt x="101216" y="128520"/>
                </a:cubicBezTo>
                <a:cubicBezTo>
                  <a:pt x="93962" y="129414"/>
                  <a:pt x="88726" y="127525"/>
                  <a:pt x="91171" y="123324"/>
                </a:cubicBezTo>
                <a:cubicBezTo>
                  <a:pt x="91586" y="122616"/>
                  <a:pt x="90288" y="122481"/>
                  <a:pt x="89609" y="123172"/>
                </a:cubicBezTo>
                <a:cubicBezTo>
                  <a:pt x="87929" y="124842"/>
                  <a:pt x="85613" y="129549"/>
                  <a:pt x="91960" y="132720"/>
                </a:cubicBezTo>
                <a:cubicBezTo>
                  <a:pt x="98994" y="136261"/>
                  <a:pt x="99426" y="143279"/>
                  <a:pt x="99477" y="144292"/>
                </a:cubicBezTo>
                <a:cubicBezTo>
                  <a:pt x="99595" y="145775"/>
                  <a:pt x="97796" y="145910"/>
                  <a:pt x="97398" y="144426"/>
                </a:cubicBezTo>
                <a:cubicBezTo>
                  <a:pt x="94156" y="132586"/>
                  <a:pt x="77884" y="130038"/>
                  <a:pt x="68246" y="136329"/>
                </a:cubicBezTo>
                <a:cubicBezTo>
                  <a:pt x="68814" y="142671"/>
                  <a:pt x="75670" y="146855"/>
                  <a:pt x="79429" y="146855"/>
                </a:cubicBezTo>
                <a:cubicBezTo>
                  <a:pt x="81592" y="146855"/>
                  <a:pt x="84587" y="144713"/>
                  <a:pt x="84587" y="141761"/>
                </a:cubicBezTo>
                <a:cubicBezTo>
                  <a:pt x="84587" y="140328"/>
                  <a:pt x="85324" y="140512"/>
                  <a:pt x="85750" y="141626"/>
                </a:cubicBezTo>
                <a:cubicBezTo>
                  <a:pt x="87345" y="145843"/>
                  <a:pt x="81074" y="154547"/>
                  <a:pt x="71750" y="149251"/>
                </a:cubicBezTo>
                <a:cubicBezTo>
                  <a:pt x="62274" y="158680"/>
                  <a:pt x="66058" y="170302"/>
                  <a:pt x="67007" y="174587"/>
                </a:cubicBezTo>
                <a:cubicBezTo>
                  <a:pt x="68704" y="182279"/>
                  <a:pt x="64920" y="189734"/>
                  <a:pt x="57947" y="186260"/>
                </a:cubicBezTo>
                <a:cubicBezTo>
                  <a:pt x="57589" y="186091"/>
                  <a:pt x="57233" y="185956"/>
                  <a:pt x="57233" y="186782"/>
                </a:cubicBezTo>
                <a:cubicBezTo>
                  <a:pt x="57233" y="191624"/>
                  <a:pt x="63580" y="197089"/>
                  <a:pt x="71062" y="192940"/>
                </a:cubicBezTo>
                <a:close/>
                <a:moveTo>
                  <a:pt x="123291" y="145404"/>
                </a:moveTo>
                <a:cubicBezTo>
                  <a:pt x="118862" y="150313"/>
                  <a:pt x="111652" y="149183"/>
                  <a:pt x="109921" y="141086"/>
                </a:cubicBezTo>
                <a:cubicBezTo>
                  <a:pt x="119015" y="140614"/>
                  <a:pt x="122927" y="141525"/>
                  <a:pt x="123291" y="145404"/>
                </a:cubicBezTo>
                <a:close/>
                <a:moveTo>
                  <a:pt x="405593" y="164298"/>
                </a:moveTo>
                <a:cubicBezTo>
                  <a:pt x="400841" y="164298"/>
                  <a:pt x="396344" y="162206"/>
                  <a:pt x="395479" y="158563"/>
                </a:cubicBezTo>
                <a:cubicBezTo>
                  <a:pt x="395284" y="157634"/>
                  <a:pt x="394487" y="157314"/>
                  <a:pt x="394122" y="158680"/>
                </a:cubicBezTo>
                <a:cubicBezTo>
                  <a:pt x="391865" y="166845"/>
                  <a:pt x="397660" y="170673"/>
                  <a:pt x="403336" y="170673"/>
                </a:cubicBezTo>
                <a:cubicBezTo>
                  <a:pt x="409590" y="170673"/>
                  <a:pt x="413101" y="166220"/>
                  <a:pt x="422001" y="164702"/>
                </a:cubicBezTo>
                <a:cubicBezTo>
                  <a:pt x="425921" y="164044"/>
                  <a:pt x="428602" y="164652"/>
                  <a:pt x="428602" y="163470"/>
                </a:cubicBezTo>
                <a:cubicBezTo>
                  <a:pt x="428602" y="162290"/>
                  <a:pt x="422840" y="162273"/>
                  <a:pt x="422001" y="162273"/>
                </a:cubicBezTo>
                <a:cubicBezTo>
                  <a:pt x="412736" y="162273"/>
                  <a:pt x="411472" y="164298"/>
                  <a:pt x="405593" y="164298"/>
                </a:cubicBezTo>
                <a:close/>
                <a:moveTo>
                  <a:pt x="497128" y="186782"/>
                </a:moveTo>
                <a:cubicBezTo>
                  <a:pt x="497128" y="185956"/>
                  <a:pt x="496771" y="186091"/>
                  <a:pt x="496424" y="186260"/>
                </a:cubicBezTo>
                <a:cubicBezTo>
                  <a:pt x="489449" y="189734"/>
                  <a:pt x="485667" y="182279"/>
                  <a:pt x="487363" y="174587"/>
                </a:cubicBezTo>
                <a:cubicBezTo>
                  <a:pt x="488313" y="170302"/>
                  <a:pt x="492097" y="158680"/>
                  <a:pt x="482612" y="149251"/>
                </a:cubicBezTo>
                <a:cubicBezTo>
                  <a:pt x="473288" y="154547"/>
                  <a:pt x="467018" y="145843"/>
                  <a:pt x="468613" y="141626"/>
                </a:cubicBezTo>
                <a:cubicBezTo>
                  <a:pt x="469045" y="140512"/>
                  <a:pt x="469775" y="140328"/>
                  <a:pt x="469775" y="141761"/>
                </a:cubicBezTo>
                <a:cubicBezTo>
                  <a:pt x="469775" y="144713"/>
                  <a:pt x="472771" y="146855"/>
                  <a:pt x="474934" y="146855"/>
                </a:cubicBezTo>
                <a:cubicBezTo>
                  <a:pt x="478692" y="146855"/>
                  <a:pt x="485547" y="142671"/>
                  <a:pt x="486124" y="136329"/>
                </a:cubicBezTo>
                <a:cubicBezTo>
                  <a:pt x="476486" y="130038"/>
                  <a:pt x="460213" y="132586"/>
                  <a:pt x="456973" y="144426"/>
                </a:cubicBezTo>
                <a:cubicBezTo>
                  <a:pt x="456566" y="145910"/>
                  <a:pt x="454766" y="145775"/>
                  <a:pt x="454886" y="144292"/>
                </a:cubicBezTo>
                <a:cubicBezTo>
                  <a:pt x="454945" y="143279"/>
                  <a:pt x="455369" y="136261"/>
                  <a:pt x="462403" y="132720"/>
                </a:cubicBezTo>
                <a:cubicBezTo>
                  <a:pt x="468748" y="129549"/>
                  <a:pt x="466441" y="124842"/>
                  <a:pt x="464761" y="123172"/>
                </a:cubicBezTo>
                <a:cubicBezTo>
                  <a:pt x="464074" y="122481"/>
                  <a:pt x="462776" y="122616"/>
                  <a:pt x="463192" y="123324"/>
                </a:cubicBezTo>
                <a:cubicBezTo>
                  <a:pt x="465643" y="127525"/>
                  <a:pt x="460410" y="129414"/>
                  <a:pt x="453155" y="128520"/>
                </a:cubicBezTo>
                <a:cubicBezTo>
                  <a:pt x="437816" y="126478"/>
                  <a:pt x="432758" y="132147"/>
                  <a:pt x="431945" y="136077"/>
                </a:cubicBezTo>
                <a:cubicBezTo>
                  <a:pt x="428585" y="136937"/>
                  <a:pt x="415544" y="144207"/>
                  <a:pt x="415544" y="146907"/>
                </a:cubicBezTo>
                <a:cubicBezTo>
                  <a:pt x="415544" y="147733"/>
                  <a:pt x="416309" y="149655"/>
                  <a:pt x="417539" y="150228"/>
                </a:cubicBezTo>
                <a:cubicBezTo>
                  <a:pt x="417539" y="150228"/>
                  <a:pt x="417233" y="155728"/>
                  <a:pt x="421306" y="159338"/>
                </a:cubicBezTo>
                <a:cubicBezTo>
                  <a:pt x="437611" y="149538"/>
                  <a:pt x="442143" y="158698"/>
                  <a:pt x="440463" y="165175"/>
                </a:cubicBezTo>
                <a:cubicBezTo>
                  <a:pt x="440463" y="165175"/>
                  <a:pt x="437578" y="167519"/>
                  <a:pt x="426583" y="167536"/>
                </a:cubicBezTo>
                <a:cubicBezTo>
                  <a:pt x="426583" y="167536"/>
                  <a:pt x="427110" y="171483"/>
                  <a:pt x="428043" y="172597"/>
                </a:cubicBezTo>
                <a:cubicBezTo>
                  <a:pt x="428043" y="172597"/>
                  <a:pt x="425530" y="175734"/>
                  <a:pt x="427313" y="178636"/>
                </a:cubicBezTo>
                <a:cubicBezTo>
                  <a:pt x="427313" y="178636"/>
                  <a:pt x="432946" y="174418"/>
                  <a:pt x="442702" y="174857"/>
                </a:cubicBezTo>
                <a:cubicBezTo>
                  <a:pt x="442702" y="174857"/>
                  <a:pt x="448930" y="184303"/>
                  <a:pt x="425786" y="188739"/>
                </a:cubicBezTo>
                <a:cubicBezTo>
                  <a:pt x="402589" y="193159"/>
                  <a:pt x="395243" y="214953"/>
                  <a:pt x="395243" y="226878"/>
                </a:cubicBezTo>
                <a:cubicBezTo>
                  <a:pt x="395243" y="227452"/>
                  <a:pt x="395488" y="227790"/>
                  <a:pt x="396032" y="227688"/>
                </a:cubicBezTo>
                <a:cubicBezTo>
                  <a:pt x="414782" y="224213"/>
                  <a:pt x="423376" y="243545"/>
                  <a:pt x="447717" y="241352"/>
                </a:cubicBezTo>
                <a:cubicBezTo>
                  <a:pt x="445595" y="235667"/>
                  <a:pt x="447929" y="229713"/>
                  <a:pt x="447929" y="229713"/>
                </a:cubicBezTo>
                <a:cubicBezTo>
                  <a:pt x="449845" y="234841"/>
                  <a:pt x="454445" y="238180"/>
                  <a:pt x="457720" y="239918"/>
                </a:cubicBezTo>
                <a:cubicBezTo>
                  <a:pt x="466356" y="237995"/>
                  <a:pt x="472050" y="233896"/>
                  <a:pt x="473348" y="231433"/>
                </a:cubicBezTo>
                <a:cubicBezTo>
                  <a:pt x="473348" y="231433"/>
                  <a:pt x="464168" y="223876"/>
                  <a:pt x="470157" y="210246"/>
                </a:cubicBezTo>
                <a:cubicBezTo>
                  <a:pt x="470157" y="210246"/>
                  <a:pt x="475926" y="219339"/>
                  <a:pt x="487839" y="214397"/>
                </a:cubicBezTo>
                <a:cubicBezTo>
                  <a:pt x="488907" y="213941"/>
                  <a:pt x="488661" y="213250"/>
                  <a:pt x="487957" y="213013"/>
                </a:cubicBezTo>
                <a:cubicBezTo>
                  <a:pt x="471820" y="207835"/>
                  <a:pt x="482324" y="194289"/>
                  <a:pt x="483307" y="192940"/>
                </a:cubicBezTo>
                <a:cubicBezTo>
                  <a:pt x="490791" y="197089"/>
                  <a:pt x="497128" y="191624"/>
                  <a:pt x="497128" y="186782"/>
                </a:cubicBezTo>
                <a:close/>
                <a:moveTo>
                  <a:pt x="444450" y="141086"/>
                </a:moveTo>
                <a:cubicBezTo>
                  <a:pt x="442711" y="149183"/>
                  <a:pt x="435500" y="150313"/>
                  <a:pt x="431080" y="145404"/>
                </a:cubicBezTo>
                <a:cubicBezTo>
                  <a:pt x="431445" y="141525"/>
                  <a:pt x="435356" y="140614"/>
                  <a:pt x="444450" y="141086"/>
                </a:cubicBezTo>
                <a:close/>
                <a:moveTo>
                  <a:pt x="272909" y="5229"/>
                </a:moveTo>
                <a:cubicBezTo>
                  <a:pt x="272909" y="7270"/>
                  <a:pt x="273791" y="9058"/>
                  <a:pt x="274495" y="10053"/>
                </a:cubicBezTo>
                <a:cubicBezTo>
                  <a:pt x="275930" y="12077"/>
                  <a:pt x="275710" y="13190"/>
                  <a:pt x="275030" y="13865"/>
                </a:cubicBezTo>
                <a:cubicBezTo>
                  <a:pt x="274360" y="14541"/>
                  <a:pt x="273232" y="14760"/>
                  <a:pt x="271187" y="13342"/>
                </a:cubicBezTo>
                <a:cubicBezTo>
                  <a:pt x="270186" y="12634"/>
                  <a:pt x="268396" y="11756"/>
                  <a:pt x="266342" y="11756"/>
                </a:cubicBezTo>
                <a:cubicBezTo>
                  <a:pt x="262831" y="11756"/>
                  <a:pt x="261092" y="14050"/>
                  <a:pt x="261092" y="16007"/>
                </a:cubicBezTo>
                <a:cubicBezTo>
                  <a:pt x="261092" y="17964"/>
                  <a:pt x="262831" y="20258"/>
                  <a:pt x="266342" y="20258"/>
                </a:cubicBezTo>
                <a:cubicBezTo>
                  <a:pt x="268396" y="20258"/>
                  <a:pt x="270186" y="19381"/>
                  <a:pt x="271187" y="18672"/>
                </a:cubicBezTo>
                <a:cubicBezTo>
                  <a:pt x="273232" y="17256"/>
                  <a:pt x="274360" y="17475"/>
                  <a:pt x="275030" y="18151"/>
                </a:cubicBezTo>
                <a:cubicBezTo>
                  <a:pt x="275710" y="18807"/>
                  <a:pt x="274716" y="25825"/>
                  <a:pt x="273927" y="31340"/>
                </a:cubicBezTo>
                <a:cubicBezTo>
                  <a:pt x="268116" y="32555"/>
                  <a:pt x="265316" y="37177"/>
                  <a:pt x="265316" y="39877"/>
                </a:cubicBezTo>
                <a:cubicBezTo>
                  <a:pt x="265316" y="46826"/>
                  <a:pt x="272791" y="50840"/>
                  <a:pt x="277185" y="53169"/>
                </a:cubicBezTo>
                <a:cubicBezTo>
                  <a:pt x="281572" y="50840"/>
                  <a:pt x="289047" y="46826"/>
                  <a:pt x="289047" y="39877"/>
                </a:cubicBezTo>
                <a:cubicBezTo>
                  <a:pt x="289047" y="37177"/>
                  <a:pt x="286246" y="32555"/>
                  <a:pt x="280443" y="31340"/>
                </a:cubicBezTo>
                <a:cubicBezTo>
                  <a:pt x="279645" y="25825"/>
                  <a:pt x="278662" y="18807"/>
                  <a:pt x="279332" y="18151"/>
                </a:cubicBezTo>
                <a:cubicBezTo>
                  <a:pt x="280001" y="17475"/>
                  <a:pt x="281131" y="17256"/>
                  <a:pt x="283176" y="18672"/>
                </a:cubicBezTo>
                <a:cubicBezTo>
                  <a:pt x="284177" y="19381"/>
                  <a:pt x="285966" y="20258"/>
                  <a:pt x="288020" y="20258"/>
                </a:cubicBezTo>
                <a:cubicBezTo>
                  <a:pt x="291532" y="20258"/>
                  <a:pt x="293271" y="17964"/>
                  <a:pt x="293271" y="16007"/>
                </a:cubicBezTo>
                <a:cubicBezTo>
                  <a:pt x="293271" y="14050"/>
                  <a:pt x="291532" y="11756"/>
                  <a:pt x="288020" y="11756"/>
                </a:cubicBezTo>
                <a:cubicBezTo>
                  <a:pt x="285966" y="11756"/>
                  <a:pt x="284177" y="12634"/>
                  <a:pt x="283176" y="13342"/>
                </a:cubicBezTo>
                <a:cubicBezTo>
                  <a:pt x="281131" y="14760"/>
                  <a:pt x="280001" y="14541"/>
                  <a:pt x="279332" y="13865"/>
                </a:cubicBezTo>
                <a:cubicBezTo>
                  <a:pt x="278662" y="13190"/>
                  <a:pt x="278432" y="12077"/>
                  <a:pt x="279866" y="10053"/>
                </a:cubicBezTo>
                <a:cubicBezTo>
                  <a:pt x="280571" y="9058"/>
                  <a:pt x="281461" y="7270"/>
                  <a:pt x="281461" y="5229"/>
                </a:cubicBezTo>
                <a:cubicBezTo>
                  <a:pt x="281461" y="1738"/>
                  <a:pt x="279153" y="0"/>
                  <a:pt x="277185" y="0"/>
                </a:cubicBezTo>
                <a:cubicBezTo>
                  <a:pt x="275209" y="0"/>
                  <a:pt x="272909" y="1738"/>
                  <a:pt x="272909" y="5229"/>
                </a:cubicBezTo>
                <a:close/>
                <a:moveTo>
                  <a:pt x="277185" y="56863"/>
                </a:moveTo>
                <a:cubicBezTo>
                  <a:pt x="272476" y="56863"/>
                  <a:pt x="268659" y="60641"/>
                  <a:pt x="268659" y="65331"/>
                </a:cubicBezTo>
                <a:cubicBezTo>
                  <a:pt x="268659" y="70003"/>
                  <a:pt x="272476" y="73798"/>
                  <a:pt x="277185" y="73798"/>
                </a:cubicBezTo>
                <a:cubicBezTo>
                  <a:pt x="281885" y="73798"/>
                  <a:pt x="285704" y="70003"/>
                  <a:pt x="285704" y="65331"/>
                </a:cubicBezTo>
                <a:cubicBezTo>
                  <a:pt x="285704" y="60641"/>
                  <a:pt x="281885" y="56863"/>
                  <a:pt x="277185" y="56863"/>
                </a:cubicBezTo>
                <a:close/>
                <a:moveTo>
                  <a:pt x="277185" y="138388"/>
                </a:moveTo>
                <a:cubicBezTo>
                  <a:pt x="311317" y="138388"/>
                  <a:pt x="330576" y="144865"/>
                  <a:pt x="330576" y="144865"/>
                </a:cubicBezTo>
                <a:cubicBezTo>
                  <a:pt x="330762" y="127727"/>
                  <a:pt x="330644" y="118163"/>
                  <a:pt x="340536" y="119596"/>
                </a:cubicBezTo>
                <a:cubicBezTo>
                  <a:pt x="335132" y="105190"/>
                  <a:pt x="358421" y="99540"/>
                  <a:pt x="358421" y="80766"/>
                </a:cubicBezTo>
                <a:cubicBezTo>
                  <a:pt x="358421" y="68400"/>
                  <a:pt x="349623" y="67001"/>
                  <a:pt x="347027" y="67001"/>
                </a:cubicBezTo>
                <a:cubicBezTo>
                  <a:pt x="339297" y="67001"/>
                  <a:pt x="340512" y="71993"/>
                  <a:pt x="333935" y="71993"/>
                </a:cubicBezTo>
                <a:cubicBezTo>
                  <a:pt x="333122" y="71993"/>
                  <a:pt x="332272" y="71791"/>
                  <a:pt x="332272" y="72382"/>
                </a:cubicBezTo>
                <a:cubicBezTo>
                  <a:pt x="332272" y="74541"/>
                  <a:pt x="334123" y="78236"/>
                  <a:pt x="337142" y="78236"/>
                </a:cubicBezTo>
                <a:cubicBezTo>
                  <a:pt x="341181" y="78236"/>
                  <a:pt x="341266" y="74220"/>
                  <a:pt x="344261" y="74220"/>
                </a:cubicBezTo>
                <a:cubicBezTo>
                  <a:pt x="345559" y="74220"/>
                  <a:pt x="347425" y="75266"/>
                  <a:pt x="347425" y="79382"/>
                </a:cubicBezTo>
                <a:cubicBezTo>
                  <a:pt x="347425" y="87361"/>
                  <a:pt x="342166" y="96217"/>
                  <a:pt x="335956" y="103066"/>
                </a:cubicBezTo>
                <a:cubicBezTo>
                  <a:pt x="334529" y="101109"/>
                  <a:pt x="332587" y="99894"/>
                  <a:pt x="330262" y="99894"/>
                </a:cubicBezTo>
                <a:cubicBezTo>
                  <a:pt x="326589" y="99894"/>
                  <a:pt x="323364" y="103707"/>
                  <a:pt x="323364" y="108412"/>
                </a:cubicBezTo>
                <a:cubicBezTo>
                  <a:pt x="323364" y="110150"/>
                  <a:pt x="323645" y="111416"/>
                  <a:pt x="324281" y="112882"/>
                </a:cubicBezTo>
                <a:cubicBezTo>
                  <a:pt x="322210" y="114029"/>
                  <a:pt x="320370" y="114687"/>
                  <a:pt x="318987" y="114687"/>
                </a:cubicBezTo>
                <a:cubicBezTo>
                  <a:pt x="316188" y="114687"/>
                  <a:pt x="311962" y="113558"/>
                  <a:pt x="311962" y="107451"/>
                </a:cubicBezTo>
                <a:cubicBezTo>
                  <a:pt x="311962" y="93856"/>
                  <a:pt x="330305" y="81878"/>
                  <a:pt x="330305" y="64640"/>
                </a:cubicBezTo>
                <a:cubicBezTo>
                  <a:pt x="330305" y="56407"/>
                  <a:pt x="324773" y="48210"/>
                  <a:pt x="313218" y="48210"/>
                </a:cubicBezTo>
                <a:cubicBezTo>
                  <a:pt x="300823" y="48210"/>
                  <a:pt x="303130" y="59461"/>
                  <a:pt x="292406" y="59461"/>
                </a:cubicBezTo>
                <a:cubicBezTo>
                  <a:pt x="291914" y="59461"/>
                  <a:pt x="291523" y="59612"/>
                  <a:pt x="291523" y="60050"/>
                </a:cubicBezTo>
                <a:cubicBezTo>
                  <a:pt x="291523" y="60758"/>
                  <a:pt x="293382" y="66984"/>
                  <a:pt x="298930" y="66984"/>
                </a:cubicBezTo>
                <a:cubicBezTo>
                  <a:pt x="304869" y="66984"/>
                  <a:pt x="306541" y="56779"/>
                  <a:pt x="311792" y="56779"/>
                </a:cubicBezTo>
                <a:cubicBezTo>
                  <a:pt x="313760" y="56779"/>
                  <a:pt x="316697" y="57926"/>
                  <a:pt x="316697" y="64842"/>
                </a:cubicBezTo>
                <a:cubicBezTo>
                  <a:pt x="316697" y="70223"/>
                  <a:pt x="314016" y="78909"/>
                  <a:pt x="310164" y="87244"/>
                </a:cubicBezTo>
                <a:cubicBezTo>
                  <a:pt x="308772" y="85860"/>
                  <a:pt x="306888" y="84848"/>
                  <a:pt x="304758" y="84848"/>
                </a:cubicBezTo>
                <a:cubicBezTo>
                  <a:pt x="300160" y="84848"/>
                  <a:pt x="296861" y="89266"/>
                  <a:pt x="296861" y="94547"/>
                </a:cubicBezTo>
                <a:cubicBezTo>
                  <a:pt x="296861" y="97887"/>
                  <a:pt x="298183" y="101109"/>
                  <a:pt x="300466" y="103233"/>
                </a:cubicBezTo>
                <a:cubicBezTo>
                  <a:pt x="297759" y="106676"/>
                  <a:pt x="294993" y="109476"/>
                  <a:pt x="291243" y="109476"/>
                </a:cubicBezTo>
                <a:cubicBezTo>
                  <a:pt x="283836" y="109476"/>
                  <a:pt x="280563" y="105292"/>
                  <a:pt x="280563" y="100737"/>
                </a:cubicBezTo>
                <a:cubicBezTo>
                  <a:pt x="280563" y="95811"/>
                  <a:pt x="289607" y="94023"/>
                  <a:pt x="289607" y="86331"/>
                </a:cubicBezTo>
                <a:cubicBezTo>
                  <a:pt x="289607" y="81103"/>
                  <a:pt x="286187" y="78151"/>
                  <a:pt x="282894" y="78151"/>
                </a:cubicBezTo>
                <a:cubicBezTo>
                  <a:pt x="279357" y="78151"/>
                  <a:pt x="277541" y="80479"/>
                  <a:pt x="277185" y="80479"/>
                </a:cubicBezTo>
                <a:cubicBezTo>
                  <a:pt x="276820" y="80479"/>
                  <a:pt x="275004" y="78151"/>
                  <a:pt x="271466" y="78151"/>
                </a:cubicBezTo>
                <a:cubicBezTo>
                  <a:pt x="268176" y="78151"/>
                  <a:pt x="264756" y="81103"/>
                  <a:pt x="264756" y="86331"/>
                </a:cubicBezTo>
                <a:cubicBezTo>
                  <a:pt x="264756" y="94023"/>
                  <a:pt x="273800" y="95811"/>
                  <a:pt x="273800" y="100737"/>
                </a:cubicBezTo>
                <a:cubicBezTo>
                  <a:pt x="273800" y="105292"/>
                  <a:pt x="270533" y="109476"/>
                  <a:pt x="263128" y="109476"/>
                </a:cubicBezTo>
                <a:cubicBezTo>
                  <a:pt x="259368" y="109476"/>
                  <a:pt x="256603" y="106676"/>
                  <a:pt x="253896" y="103233"/>
                </a:cubicBezTo>
                <a:cubicBezTo>
                  <a:pt x="256178" y="101109"/>
                  <a:pt x="257502" y="97887"/>
                  <a:pt x="257502" y="94547"/>
                </a:cubicBezTo>
                <a:cubicBezTo>
                  <a:pt x="257502" y="89266"/>
                  <a:pt x="254202" y="84848"/>
                  <a:pt x="249603" y="84848"/>
                </a:cubicBezTo>
                <a:cubicBezTo>
                  <a:pt x="247474" y="84848"/>
                  <a:pt x="245591" y="85860"/>
                  <a:pt x="244199" y="87244"/>
                </a:cubicBezTo>
                <a:cubicBezTo>
                  <a:pt x="240356" y="78909"/>
                  <a:pt x="237675" y="70223"/>
                  <a:pt x="237675" y="64842"/>
                </a:cubicBezTo>
                <a:cubicBezTo>
                  <a:pt x="237675" y="57926"/>
                  <a:pt x="240611" y="56779"/>
                  <a:pt x="242578" y="56779"/>
                </a:cubicBezTo>
                <a:cubicBezTo>
                  <a:pt x="247822" y="56779"/>
                  <a:pt x="249493" y="66984"/>
                  <a:pt x="255441" y="66984"/>
                </a:cubicBezTo>
                <a:cubicBezTo>
                  <a:pt x="260989" y="66984"/>
                  <a:pt x="262846" y="60758"/>
                  <a:pt x="262846" y="60050"/>
                </a:cubicBezTo>
                <a:cubicBezTo>
                  <a:pt x="262846" y="59612"/>
                  <a:pt x="262449" y="59461"/>
                  <a:pt x="261957" y="59461"/>
                </a:cubicBezTo>
                <a:cubicBezTo>
                  <a:pt x="251233" y="59461"/>
                  <a:pt x="253540" y="48210"/>
                  <a:pt x="241153" y="48210"/>
                </a:cubicBezTo>
                <a:cubicBezTo>
                  <a:pt x="229598" y="48210"/>
                  <a:pt x="224066" y="56407"/>
                  <a:pt x="224066" y="64640"/>
                </a:cubicBezTo>
                <a:cubicBezTo>
                  <a:pt x="224066" y="81878"/>
                  <a:pt x="242409" y="93856"/>
                  <a:pt x="242409" y="107451"/>
                </a:cubicBezTo>
                <a:cubicBezTo>
                  <a:pt x="242409" y="113558"/>
                  <a:pt x="238184" y="114687"/>
                  <a:pt x="235384" y="114687"/>
                </a:cubicBezTo>
                <a:cubicBezTo>
                  <a:pt x="233993" y="114687"/>
                  <a:pt x="232160" y="114029"/>
                  <a:pt x="230081" y="112882"/>
                </a:cubicBezTo>
                <a:cubicBezTo>
                  <a:pt x="230717" y="111416"/>
                  <a:pt x="230997" y="110150"/>
                  <a:pt x="230997" y="108412"/>
                </a:cubicBezTo>
                <a:cubicBezTo>
                  <a:pt x="230997" y="103707"/>
                  <a:pt x="227774" y="99894"/>
                  <a:pt x="224101" y="99894"/>
                </a:cubicBezTo>
                <a:cubicBezTo>
                  <a:pt x="221776" y="99894"/>
                  <a:pt x="219840" y="101109"/>
                  <a:pt x="218416" y="103066"/>
                </a:cubicBezTo>
                <a:cubicBezTo>
                  <a:pt x="212197" y="96217"/>
                  <a:pt x="206946" y="87361"/>
                  <a:pt x="206946" y="79382"/>
                </a:cubicBezTo>
                <a:cubicBezTo>
                  <a:pt x="206946" y="75266"/>
                  <a:pt x="208812" y="74220"/>
                  <a:pt x="210101" y="74220"/>
                </a:cubicBezTo>
                <a:cubicBezTo>
                  <a:pt x="213104" y="74220"/>
                  <a:pt x="213189" y="78236"/>
                  <a:pt x="217227" y="78236"/>
                </a:cubicBezTo>
                <a:cubicBezTo>
                  <a:pt x="220240" y="78236"/>
                  <a:pt x="222089" y="74541"/>
                  <a:pt x="222089" y="72382"/>
                </a:cubicBezTo>
                <a:cubicBezTo>
                  <a:pt x="222089" y="71791"/>
                  <a:pt x="221249" y="71993"/>
                  <a:pt x="220435" y="71993"/>
                </a:cubicBezTo>
                <a:cubicBezTo>
                  <a:pt x="213851" y="71993"/>
                  <a:pt x="215072" y="67001"/>
                  <a:pt x="207344" y="67001"/>
                </a:cubicBezTo>
                <a:cubicBezTo>
                  <a:pt x="204739" y="67001"/>
                  <a:pt x="195949" y="68400"/>
                  <a:pt x="195949" y="80766"/>
                </a:cubicBezTo>
                <a:cubicBezTo>
                  <a:pt x="195949" y="99540"/>
                  <a:pt x="219239" y="105190"/>
                  <a:pt x="213834" y="119596"/>
                </a:cubicBezTo>
                <a:cubicBezTo>
                  <a:pt x="223727" y="118163"/>
                  <a:pt x="223599" y="127727"/>
                  <a:pt x="223786" y="144865"/>
                </a:cubicBezTo>
                <a:cubicBezTo>
                  <a:pt x="223786" y="144865"/>
                  <a:pt x="243045" y="138388"/>
                  <a:pt x="277185" y="138388"/>
                </a:cubicBezTo>
                <a:close/>
                <a:moveTo>
                  <a:pt x="214598" y="163707"/>
                </a:moveTo>
                <a:cubicBezTo>
                  <a:pt x="205307" y="165731"/>
                  <a:pt x="198639" y="167636"/>
                  <a:pt x="195654" y="168548"/>
                </a:cubicBezTo>
                <a:cubicBezTo>
                  <a:pt x="195805" y="164467"/>
                  <a:pt x="197367" y="160687"/>
                  <a:pt x="201023" y="159844"/>
                </a:cubicBezTo>
                <a:cubicBezTo>
                  <a:pt x="201490" y="159725"/>
                  <a:pt x="201608" y="159102"/>
                  <a:pt x="201176" y="158815"/>
                </a:cubicBezTo>
                <a:cubicBezTo>
                  <a:pt x="192896" y="153350"/>
                  <a:pt x="188458" y="163824"/>
                  <a:pt x="188332" y="164163"/>
                </a:cubicBezTo>
                <a:cubicBezTo>
                  <a:pt x="185395" y="163943"/>
                  <a:pt x="180924" y="164854"/>
                  <a:pt x="180924" y="168801"/>
                </a:cubicBezTo>
                <a:cubicBezTo>
                  <a:pt x="180924" y="180591"/>
                  <a:pt x="153792" y="187138"/>
                  <a:pt x="147506" y="188098"/>
                </a:cubicBezTo>
                <a:cubicBezTo>
                  <a:pt x="158585" y="192349"/>
                  <a:pt x="163201" y="206232"/>
                  <a:pt x="163201" y="206232"/>
                </a:cubicBezTo>
                <a:cubicBezTo>
                  <a:pt x="171244" y="198236"/>
                  <a:pt x="180653" y="191185"/>
                  <a:pt x="182723" y="191185"/>
                </a:cubicBezTo>
                <a:cubicBezTo>
                  <a:pt x="184862" y="191185"/>
                  <a:pt x="185675" y="193850"/>
                  <a:pt x="185845" y="195436"/>
                </a:cubicBezTo>
                <a:cubicBezTo>
                  <a:pt x="185895" y="195959"/>
                  <a:pt x="186387" y="196129"/>
                  <a:pt x="186719" y="195673"/>
                </a:cubicBezTo>
                <a:cubicBezTo>
                  <a:pt x="190927" y="189432"/>
                  <a:pt x="188908" y="188014"/>
                  <a:pt x="188568" y="186176"/>
                </a:cubicBezTo>
                <a:cubicBezTo>
                  <a:pt x="188297" y="184725"/>
                  <a:pt x="188721" y="179260"/>
                  <a:pt x="194863" y="179900"/>
                </a:cubicBezTo>
                <a:lnTo>
                  <a:pt x="194863" y="258592"/>
                </a:lnTo>
                <a:lnTo>
                  <a:pt x="191708" y="259216"/>
                </a:lnTo>
                <a:cubicBezTo>
                  <a:pt x="190257" y="259469"/>
                  <a:pt x="178685" y="249684"/>
                  <a:pt x="165432" y="240576"/>
                </a:cubicBezTo>
                <a:cubicBezTo>
                  <a:pt x="152180" y="231468"/>
                  <a:pt x="145061" y="236916"/>
                  <a:pt x="129943" y="245046"/>
                </a:cubicBezTo>
                <a:cubicBezTo>
                  <a:pt x="110175" y="255690"/>
                  <a:pt x="90168" y="246041"/>
                  <a:pt x="90168" y="246041"/>
                </a:cubicBezTo>
                <a:cubicBezTo>
                  <a:pt x="73116" y="258153"/>
                  <a:pt x="67313" y="293171"/>
                  <a:pt x="67313" y="293171"/>
                </a:cubicBezTo>
                <a:cubicBezTo>
                  <a:pt x="63919" y="294622"/>
                  <a:pt x="58286" y="296140"/>
                  <a:pt x="52950" y="296140"/>
                </a:cubicBezTo>
                <a:cubicBezTo>
                  <a:pt x="39934" y="296140"/>
                  <a:pt x="37541" y="288314"/>
                  <a:pt x="37541" y="283624"/>
                </a:cubicBezTo>
                <a:cubicBezTo>
                  <a:pt x="37541" y="263651"/>
                  <a:pt x="62698" y="255082"/>
                  <a:pt x="62698" y="235397"/>
                </a:cubicBezTo>
                <a:cubicBezTo>
                  <a:pt x="62698" y="230623"/>
                  <a:pt x="60491" y="211191"/>
                  <a:pt x="36311" y="211191"/>
                </a:cubicBezTo>
                <a:cubicBezTo>
                  <a:pt x="33215" y="211191"/>
                  <a:pt x="14762" y="211158"/>
                  <a:pt x="14677" y="211158"/>
                </a:cubicBezTo>
                <a:cubicBezTo>
                  <a:pt x="5624" y="211158"/>
                  <a:pt x="3360" y="204681"/>
                  <a:pt x="2104" y="202200"/>
                </a:cubicBezTo>
                <a:cubicBezTo>
                  <a:pt x="1621" y="201240"/>
                  <a:pt x="695" y="201796"/>
                  <a:pt x="1044" y="202554"/>
                </a:cubicBezTo>
                <a:cubicBezTo>
                  <a:pt x="1739" y="204207"/>
                  <a:pt x="0" y="206721"/>
                  <a:pt x="0" y="211714"/>
                </a:cubicBezTo>
                <a:cubicBezTo>
                  <a:pt x="0" y="219710"/>
                  <a:pt x="4726" y="224517"/>
                  <a:pt x="13523" y="224517"/>
                </a:cubicBezTo>
                <a:cubicBezTo>
                  <a:pt x="17528" y="224517"/>
                  <a:pt x="21295" y="223387"/>
                  <a:pt x="22517" y="222662"/>
                </a:cubicBezTo>
                <a:cubicBezTo>
                  <a:pt x="23332" y="222190"/>
                  <a:pt x="23764" y="222966"/>
                  <a:pt x="23382" y="223405"/>
                </a:cubicBezTo>
                <a:cubicBezTo>
                  <a:pt x="19547" y="227858"/>
                  <a:pt x="19242" y="236190"/>
                  <a:pt x="20819" y="238215"/>
                </a:cubicBezTo>
                <a:cubicBezTo>
                  <a:pt x="21193" y="238704"/>
                  <a:pt x="21660" y="238569"/>
                  <a:pt x="21752" y="238180"/>
                </a:cubicBezTo>
                <a:cubicBezTo>
                  <a:pt x="23874" y="229730"/>
                  <a:pt x="31832" y="221752"/>
                  <a:pt x="42547" y="221752"/>
                </a:cubicBezTo>
                <a:cubicBezTo>
                  <a:pt x="55664" y="221752"/>
                  <a:pt x="55596" y="232834"/>
                  <a:pt x="55596" y="235515"/>
                </a:cubicBezTo>
                <a:cubicBezTo>
                  <a:pt x="55596" y="251541"/>
                  <a:pt x="27285" y="263297"/>
                  <a:pt x="27285" y="285327"/>
                </a:cubicBezTo>
                <a:cubicBezTo>
                  <a:pt x="27285" y="307679"/>
                  <a:pt x="51032" y="312469"/>
                  <a:pt x="64793" y="308926"/>
                </a:cubicBezTo>
                <a:cubicBezTo>
                  <a:pt x="63987" y="331295"/>
                  <a:pt x="38230" y="338919"/>
                  <a:pt x="37449" y="322910"/>
                </a:cubicBezTo>
                <a:cubicBezTo>
                  <a:pt x="37390" y="322152"/>
                  <a:pt x="36838" y="321966"/>
                  <a:pt x="36414" y="322978"/>
                </a:cubicBezTo>
                <a:cubicBezTo>
                  <a:pt x="33156" y="330889"/>
                  <a:pt x="34445" y="337840"/>
                  <a:pt x="44474" y="340049"/>
                </a:cubicBezTo>
                <a:cubicBezTo>
                  <a:pt x="45152" y="340218"/>
                  <a:pt x="44822" y="340588"/>
                  <a:pt x="44202" y="341011"/>
                </a:cubicBezTo>
                <a:cubicBezTo>
                  <a:pt x="34277" y="347285"/>
                  <a:pt x="39654" y="371947"/>
                  <a:pt x="40146" y="379200"/>
                </a:cubicBezTo>
                <a:cubicBezTo>
                  <a:pt x="40893" y="389659"/>
                  <a:pt x="30433" y="388410"/>
                  <a:pt x="29575" y="388106"/>
                </a:cubicBezTo>
                <a:cubicBezTo>
                  <a:pt x="29142" y="387939"/>
                  <a:pt x="28727" y="388158"/>
                  <a:pt x="29389" y="388984"/>
                </a:cubicBezTo>
                <a:cubicBezTo>
                  <a:pt x="36805" y="398025"/>
                  <a:pt x="45967" y="389759"/>
                  <a:pt x="45967" y="389759"/>
                </a:cubicBezTo>
                <a:cubicBezTo>
                  <a:pt x="52889" y="391919"/>
                  <a:pt x="48598" y="397790"/>
                  <a:pt x="43981" y="400859"/>
                </a:cubicBezTo>
                <a:cubicBezTo>
                  <a:pt x="43260" y="401348"/>
                  <a:pt x="43321" y="401821"/>
                  <a:pt x="44101" y="401871"/>
                </a:cubicBezTo>
                <a:cubicBezTo>
                  <a:pt x="45136" y="401939"/>
                  <a:pt x="55852" y="402834"/>
                  <a:pt x="57760" y="394347"/>
                </a:cubicBezTo>
                <a:cubicBezTo>
                  <a:pt x="62503" y="399982"/>
                  <a:pt x="69476" y="397924"/>
                  <a:pt x="70944" y="397182"/>
                </a:cubicBezTo>
                <a:cubicBezTo>
                  <a:pt x="73007" y="396137"/>
                  <a:pt x="83043" y="392509"/>
                  <a:pt x="84044" y="403727"/>
                </a:cubicBezTo>
                <a:cubicBezTo>
                  <a:pt x="84103" y="404537"/>
                  <a:pt x="84579" y="404013"/>
                  <a:pt x="84909" y="403592"/>
                </a:cubicBezTo>
                <a:cubicBezTo>
                  <a:pt x="92493" y="394112"/>
                  <a:pt x="84367" y="388258"/>
                  <a:pt x="79853" y="387567"/>
                </a:cubicBezTo>
                <a:cubicBezTo>
                  <a:pt x="80218" y="387044"/>
                  <a:pt x="86301" y="382035"/>
                  <a:pt x="91764" y="388984"/>
                </a:cubicBezTo>
                <a:cubicBezTo>
                  <a:pt x="92128" y="389455"/>
                  <a:pt x="92478" y="389557"/>
                  <a:pt x="92545" y="388613"/>
                </a:cubicBezTo>
                <a:cubicBezTo>
                  <a:pt x="93173" y="376585"/>
                  <a:pt x="83331" y="375490"/>
                  <a:pt x="76960" y="380719"/>
                </a:cubicBezTo>
                <a:cubicBezTo>
                  <a:pt x="76662" y="379487"/>
                  <a:pt x="74541" y="372723"/>
                  <a:pt x="84162" y="372959"/>
                </a:cubicBezTo>
                <a:cubicBezTo>
                  <a:pt x="84391" y="372959"/>
                  <a:pt x="84850" y="372621"/>
                  <a:pt x="84367" y="372149"/>
                </a:cubicBezTo>
                <a:cubicBezTo>
                  <a:pt x="76901" y="364306"/>
                  <a:pt x="70758" y="371441"/>
                  <a:pt x="69332" y="373144"/>
                </a:cubicBezTo>
                <a:cubicBezTo>
                  <a:pt x="66006" y="377041"/>
                  <a:pt x="57727" y="375490"/>
                  <a:pt x="56962" y="375388"/>
                </a:cubicBezTo>
                <a:cubicBezTo>
                  <a:pt x="59558" y="333589"/>
                  <a:pt x="96601" y="348399"/>
                  <a:pt x="101690" y="328089"/>
                </a:cubicBezTo>
                <a:cubicBezTo>
                  <a:pt x="101928" y="327009"/>
                  <a:pt x="102411" y="327414"/>
                  <a:pt x="102514" y="327802"/>
                </a:cubicBezTo>
                <a:cubicBezTo>
                  <a:pt x="103914" y="332761"/>
                  <a:pt x="116487" y="333454"/>
                  <a:pt x="118795" y="323686"/>
                </a:cubicBezTo>
                <a:cubicBezTo>
                  <a:pt x="118922" y="323080"/>
                  <a:pt x="118845" y="322606"/>
                  <a:pt x="118404" y="323062"/>
                </a:cubicBezTo>
                <a:cubicBezTo>
                  <a:pt x="107681" y="333706"/>
                  <a:pt x="83535" y="300424"/>
                  <a:pt x="116487" y="273385"/>
                </a:cubicBezTo>
                <a:cubicBezTo>
                  <a:pt x="144620" y="250327"/>
                  <a:pt x="169835" y="263180"/>
                  <a:pt x="179423" y="270771"/>
                </a:cubicBezTo>
                <a:cubicBezTo>
                  <a:pt x="179932" y="274110"/>
                  <a:pt x="177929" y="275190"/>
                  <a:pt x="176648" y="275594"/>
                </a:cubicBezTo>
                <a:cubicBezTo>
                  <a:pt x="176189" y="275730"/>
                  <a:pt x="176045" y="276152"/>
                  <a:pt x="176775" y="276439"/>
                </a:cubicBezTo>
                <a:cubicBezTo>
                  <a:pt x="179456" y="277451"/>
                  <a:pt x="183232" y="277130"/>
                  <a:pt x="185006" y="274634"/>
                </a:cubicBezTo>
                <a:cubicBezTo>
                  <a:pt x="191046" y="278833"/>
                  <a:pt x="185871" y="284113"/>
                  <a:pt x="183426" y="285581"/>
                </a:cubicBezTo>
                <a:cubicBezTo>
                  <a:pt x="182808" y="285968"/>
                  <a:pt x="183079" y="286374"/>
                  <a:pt x="183597" y="286474"/>
                </a:cubicBezTo>
                <a:cubicBezTo>
                  <a:pt x="189145" y="287469"/>
                  <a:pt x="193709" y="281836"/>
                  <a:pt x="193930" y="278598"/>
                </a:cubicBezTo>
                <a:lnTo>
                  <a:pt x="194863" y="279121"/>
                </a:lnTo>
                <a:lnTo>
                  <a:pt x="194863" y="302872"/>
                </a:lnTo>
                <a:cubicBezTo>
                  <a:pt x="194863" y="336693"/>
                  <a:pt x="234111" y="341381"/>
                  <a:pt x="277185" y="370058"/>
                </a:cubicBezTo>
                <a:cubicBezTo>
                  <a:pt x="320250" y="341381"/>
                  <a:pt x="359498" y="336693"/>
                  <a:pt x="359498" y="302872"/>
                </a:cubicBezTo>
                <a:lnTo>
                  <a:pt x="359498" y="279121"/>
                </a:lnTo>
                <a:lnTo>
                  <a:pt x="360440" y="278598"/>
                </a:lnTo>
                <a:cubicBezTo>
                  <a:pt x="360660" y="281836"/>
                  <a:pt x="365225" y="287469"/>
                  <a:pt x="370775" y="286474"/>
                </a:cubicBezTo>
                <a:cubicBezTo>
                  <a:pt x="371291" y="286374"/>
                  <a:pt x="371555" y="285968"/>
                  <a:pt x="370943" y="285581"/>
                </a:cubicBezTo>
                <a:cubicBezTo>
                  <a:pt x="368500" y="284113"/>
                  <a:pt x="363326" y="278833"/>
                  <a:pt x="369365" y="274634"/>
                </a:cubicBezTo>
                <a:cubicBezTo>
                  <a:pt x="371131" y="277130"/>
                  <a:pt x="374913" y="277451"/>
                  <a:pt x="377594" y="276439"/>
                </a:cubicBezTo>
                <a:cubicBezTo>
                  <a:pt x="378316" y="276152"/>
                  <a:pt x="378180" y="275730"/>
                  <a:pt x="377714" y="275594"/>
                </a:cubicBezTo>
                <a:cubicBezTo>
                  <a:pt x="376441" y="275190"/>
                  <a:pt x="374439" y="274110"/>
                  <a:pt x="374948" y="270771"/>
                </a:cubicBezTo>
                <a:cubicBezTo>
                  <a:pt x="384536" y="263180"/>
                  <a:pt x="409750" y="250327"/>
                  <a:pt x="437884" y="273385"/>
                </a:cubicBezTo>
                <a:cubicBezTo>
                  <a:pt x="470837" y="300424"/>
                  <a:pt x="446681" y="333706"/>
                  <a:pt x="435966" y="323062"/>
                </a:cubicBezTo>
                <a:cubicBezTo>
                  <a:pt x="435516" y="322606"/>
                  <a:pt x="435448" y="323080"/>
                  <a:pt x="435577" y="323686"/>
                </a:cubicBezTo>
                <a:cubicBezTo>
                  <a:pt x="437884" y="333454"/>
                  <a:pt x="450457" y="332761"/>
                  <a:pt x="451849" y="327802"/>
                </a:cubicBezTo>
                <a:cubicBezTo>
                  <a:pt x="451950" y="327414"/>
                  <a:pt x="452443" y="327009"/>
                  <a:pt x="452679" y="328089"/>
                </a:cubicBezTo>
                <a:cubicBezTo>
                  <a:pt x="457770" y="348399"/>
                  <a:pt x="494812" y="333589"/>
                  <a:pt x="497407" y="375388"/>
                </a:cubicBezTo>
                <a:cubicBezTo>
                  <a:pt x="496645" y="375490"/>
                  <a:pt x="488363" y="377041"/>
                  <a:pt x="485038" y="373144"/>
                </a:cubicBezTo>
                <a:cubicBezTo>
                  <a:pt x="483613" y="371441"/>
                  <a:pt x="477471" y="364306"/>
                  <a:pt x="470004" y="372149"/>
                </a:cubicBezTo>
                <a:cubicBezTo>
                  <a:pt x="469513" y="372621"/>
                  <a:pt x="469970" y="372959"/>
                  <a:pt x="470208" y="372959"/>
                </a:cubicBezTo>
                <a:cubicBezTo>
                  <a:pt x="479829" y="372723"/>
                  <a:pt x="477709" y="379487"/>
                  <a:pt x="477403" y="380719"/>
                </a:cubicBezTo>
                <a:cubicBezTo>
                  <a:pt x="471040" y="375490"/>
                  <a:pt x="461190" y="376585"/>
                  <a:pt x="461826" y="388613"/>
                </a:cubicBezTo>
                <a:cubicBezTo>
                  <a:pt x="461885" y="389557"/>
                  <a:pt x="462241" y="389455"/>
                  <a:pt x="462606" y="388984"/>
                </a:cubicBezTo>
                <a:cubicBezTo>
                  <a:pt x="468071" y="382035"/>
                  <a:pt x="474145" y="387044"/>
                  <a:pt x="474519" y="387567"/>
                </a:cubicBezTo>
                <a:cubicBezTo>
                  <a:pt x="470004" y="388258"/>
                  <a:pt x="461876" y="394112"/>
                  <a:pt x="469462" y="403592"/>
                </a:cubicBezTo>
                <a:cubicBezTo>
                  <a:pt x="469784" y="404013"/>
                  <a:pt x="470258" y="404537"/>
                  <a:pt x="470328" y="403727"/>
                </a:cubicBezTo>
                <a:cubicBezTo>
                  <a:pt x="471320" y="392509"/>
                  <a:pt x="481356" y="396137"/>
                  <a:pt x="483427" y="397182"/>
                </a:cubicBezTo>
                <a:cubicBezTo>
                  <a:pt x="484894" y="397924"/>
                  <a:pt x="491859" y="399982"/>
                  <a:pt x="496612" y="394347"/>
                </a:cubicBezTo>
                <a:cubicBezTo>
                  <a:pt x="498511" y="402834"/>
                  <a:pt x="509235" y="401939"/>
                  <a:pt x="510271" y="401871"/>
                </a:cubicBezTo>
                <a:cubicBezTo>
                  <a:pt x="511042" y="401821"/>
                  <a:pt x="511101" y="401348"/>
                  <a:pt x="510389" y="400859"/>
                </a:cubicBezTo>
                <a:cubicBezTo>
                  <a:pt x="505774" y="397790"/>
                  <a:pt x="501480" y="391919"/>
                  <a:pt x="508404" y="389759"/>
                </a:cubicBezTo>
                <a:cubicBezTo>
                  <a:pt x="508404" y="389759"/>
                  <a:pt x="517567" y="398025"/>
                  <a:pt x="524982" y="388984"/>
                </a:cubicBezTo>
                <a:cubicBezTo>
                  <a:pt x="525636" y="388158"/>
                  <a:pt x="525219" y="387939"/>
                  <a:pt x="524795" y="388106"/>
                </a:cubicBezTo>
                <a:cubicBezTo>
                  <a:pt x="523938" y="388410"/>
                  <a:pt x="513469" y="389659"/>
                  <a:pt x="514223" y="379200"/>
                </a:cubicBezTo>
                <a:cubicBezTo>
                  <a:pt x="514715" y="371947"/>
                  <a:pt x="520095" y="347285"/>
                  <a:pt x="510168" y="341011"/>
                </a:cubicBezTo>
                <a:cubicBezTo>
                  <a:pt x="509541" y="340588"/>
                  <a:pt x="509209" y="340218"/>
                  <a:pt x="509897" y="340049"/>
                </a:cubicBezTo>
                <a:cubicBezTo>
                  <a:pt x="519924" y="337840"/>
                  <a:pt x="521215" y="330889"/>
                  <a:pt x="517957" y="322978"/>
                </a:cubicBezTo>
                <a:cubicBezTo>
                  <a:pt x="517533" y="321966"/>
                  <a:pt x="516972" y="322152"/>
                  <a:pt x="516922" y="322910"/>
                </a:cubicBezTo>
                <a:cubicBezTo>
                  <a:pt x="516142" y="338919"/>
                  <a:pt x="490384" y="331295"/>
                  <a:pt x="489569" y="308926"/>
                </a:cubicBezTo>
                <a:cubicBezTo>
                  <a:pt x="503331" y="312469"/>
                  <a:pt x="527078" y="307679"/>
                  <a:pt x="527078" y="285327"/>
                </a:cubicBezTo>
                <a:cubicBezTo>
                  <a:pt x="527078" y="263297"/>
                  <a:pt x="498766" y="251541"/>
                  <a:pt x="498766" y="235515"/>
                </a:cubicBezTo>
                <a:cubicBezTo>
                  <a:pt x="498766" y="232834"/>
                  <a:pt x="498698" y="221752"/>
                  <a:pt x="511815" y="221752"/>
                </a:cubicBezTo>
                <a:cubicBezTo>
                  <a:pt x="522531" y="221752"/>
                  <a:pt x="530489" y="229730"/>
                  <a:pt x="532617" y="238180"/>
                </a:cubicBezTo>
                <a:cubicBezTo>
                  <a:pt x="532702" y="238569"/>
                  <a:pt x="533177" y="238704"/>
                  <a:pt x="533550" y="238215"/>
                </a:cubicBezTo>
                <a:cubicBezTo>
                  <a:pt x="535128" y="236190"/>
                  <a:pt x="534824" y="227858"/>
                  <a:pt x="530989" y="223405"/>
                </a:cubicBezTo>
                <a:cubicBezTo>
                  <a:pt x="530598" y="222966"/>
                  <a:pt x="531031" y="222190"/>
                  <a:pt x="531854" y="222662"/>
                </a:cubicBezTo>
                <a:cubicBezTo>
                  <a:pt x="533067" y="223387"/>
                  <a:pt x="536843" y="224517"/>
                  <a:pt x="540839" y="224517"/>
                </a:cubicBezTo>
                <a:cubicBezTo>
                  <a:pt x="549637" y="224517"/>
                  <a:pt x="554363" y="219710"/>
                  <a:pt x="554363" y="211714"/>
                </a:cubicBezTo>
                <a:cubicBezTo>
                  <a:pt x="554363" y="206721"/>
                  <a:pt x="552632" y="204207"/>
                  <a:pt x="553327" y="202554"/>
                </a:cubicBezTo>
                <a:cubicBezTo>
                  <a:pt x="553675" y="201796"/>
                  <a:pt x="552742" y="201240"/>
                  <a:pt x="552267" y="202200"/>
                </a:cubicBezTo>
                <a:cubicBezTo>
                  <a:pt x="551002" y="204681"/>
                  <a:pt x="548738" y="211158"/>
                  <a:pt x="539692" y="211158"/>
                </a:cubicBezTo>
                <a:cubicBezTo>
                  <a:pt x="539609" y="211158"/>
                  <a:pt x="521155" y="211191"/>
                  <a:pt x="518050" y="211191"/>
                </a:cubicBezTo>
                <a:cubicBezTo>
                  <a:pt x="493878" y="211191"/>
                  <a:pt x="491665" y="230623"/>
                  <a:pt x="491665" y="235397"/>
                </a:cubicBezTo>
                <a:cubicBezTo>
                  <a:pt x="491665" y="255082"/>
                  <a:pt x="516819" y="263651"/>
                  <a:pt x="516819" y="283624"/>
                </a:cubicBezTo>
                <a:cubicBezTo>
                  <a:pt x="516819" y="288314"/>
                  <a:pt x="514435" y="296140"/>
                  <a:pt x="501412" y="296140"/>
                </a:cubicBezTo>
                <a:cubicBezTo>
                  <a:pt x="496076" y="296140"/>
                  <a:pt x="490443" y="294622"/>
                  <a:pt x="487057" y="293171"/>
                </a:cubicBezTo>
                <a:cubicBezTo>
                  <a:pt x="487057" y="293171"/>
                  <a:pt x="481255" y="258153"/>
                  <a:pt x="464201" y="246041"/>
                </a:cubicBezTo>
                <a:cubicBezTo>
                  <a:pt x="464201" y="246041"/>
                  <a:pt x="444195" y="255690"/>
                  <a:pt x="424428" y="245046"/>
                </a:cubicBezTo>
                <a:cubicBezTo>
                  <a:pt x="409308" y="236916"/>
                  <a:pt x="402183" y="231468"/>
                  <a:pt x="388930" y="240576"/>
                </a:cubicBezTo>
                <a:cubicBezTo>
                  <a:pt x="375678" y="249684"/>
                  <a:pt x="364106" y="259469"/>
                  <a:pt x="362664" y="259216"/>
                </a:cubicBezTo>
                <a:lnTo>
                  <a:pt x="359498" y="258592"/>
                </a:lnTo>
                <a:lnTo>
                  <a:pt x="359498" y="179900"/>
                </a:lnTo>
                <a:cubicBezTo>
                  <a:pt x="365642" y="179260"/>
                  <a:pt x="366074" y="184725"/>
                  <a:pt x="365802" y="186176"/>
                </a:cubicBezTo>
                <a:cubicBezTo>
                  <a:pt x="365463" y="188014"/>
                  <a:pt x="363444" y="189432"/>
                  <a:pt x="367652" y="195673"/>
                </a:cubicBezTo>
                <a:cubicBezTo>
                  <a:pt x="367974" y="196129"/>
                  <a:pt x="368467" y="195959"/>
                  <a:pt x="368518" y="195436"/>
                </a:cubicBezTo>
                <a:cubicBezTo>
                  <a:pt x="368686" y="193850"/>
                  <a:pt x="369501" y="191185"/>
                  <a:pt x="371640" y="191185"/>
                </a:cubicBezTo>
                <a:cubicBezTo>
                  <a:pt x="373709" y="191185"/>
                  <a:pt x="383127" y="198236"/>
                  <a:pt x="391170" y="206232"/>
                </a:cubicBezTo>
                <a:cubicBezTo>
                  <a:pt x="391170" y="206232"/>
                  <a:pt x="395785" y="192349"/>
                  <a:pt x="406865" y="188098"/>
                </a:cubicBezTo>
                <a:cubicBezTo>
                  <a:pt x="400570" y="187138"/>
                  <a:pt x="373438" y="180591"/>
                  <a:pt x="373438" y="168801"/>
                </a:cubicBezTo>
                <a:cubicBezTo>
                  <a:pt x="373438" y="164854"/>
                  <a:pt x="368968" y="163943"/>
                  <a:pt x="366040" y="164163"/>
                </a:cubicBezTo>
                <a:cubicBezTo>
                  <a:pt x="365904" y="163824"/>
                  <a:pt x="361466" y="153350"/>
                  <a:pt x="353194" y="158815"/>
                </a:cubicBezTo>
                <a:cubicBezTo>
                  <a:pt x="352754" y="159102"/>
                  <a:pt x="352873" y="159725"/>
                  <a:pt x="353347" y="159844"/>
                </a:cubicBezTo>
                <a:cubicBezTo>
                  <a:pt x="357004" y="160687"/>
                  <a:pt x="358565" y="164467"/>
                  <a:pt x="358718" y="168548"/>
                </a:cubicBezTo>
                <a:cubicBezTo>
                  <a:pt x="350810" y="166135"/>
                  <a:pt x="317129" y="156740"/>
                  <a:pt x="277185" y="156740"/>
                </a:cubicBezTo>
                <a:cubicBezTo>
                  <a:pt x="257799" y="156740"/>
                  <a:pt x="239932" y="158967"/>
                  <a:pt x="225729" y="161515"/>
                </a:cubicBezTo>
                <a:lnTo>
                  <a:pt x="225729" y="188791"/>
                </a:lnTo>
                <a:lnTo>
                  <a:pt x="214598" y="188791"/>
                </a:lnTo>
                <a:lnTo>
                  <a:pt x="214598" y="163707"/>
                </a:lnTo>
                <a:lnTo>
                  <a:pt x="214598" y="163707"/>
                </a:lnTo>
                <a:moveTo>
                  <a:pt x="140905" y="443132"/>
                </a:moveTo>
                <a:cubicBezTo>
                  <a:pt x="137951" y="441950"/>
                  <a:pt x="136000" y="440061"/>
                  <a:pt x="136000" y="436198"/>
                </a:cubicBezTo>
                <a:lnTo>
                  <a:pt x="136000" y="419262"/>
                </a:lnTo>
                <a:cubicBezTo>
                  <a:pt x="131123" y="417559"/>
                  <a:pt x="117776" y="412498"/>
                  <a:pt x="91154" y="412498"/>
                </a:cubicBezTo>
                <a:cubicBezTo>
                  <a:pt x="69028" y="412498"/>
                  <a:pt x="62095" y="417457"/>
                  <a:pt x="61773" y="419212"/>
                </a:cubicBezTo>
                <a:lnTo>
                  <a:pt x="55894" y="451465"/>
                </a:lnTo>
                <a:cubicBezTo>
                  <a:pt x="55894" y="451465"/>
                  <a:pt x="64852" y="443317"/>
                  <a:pt x="96940" y="445408"/>
                </a:cubicBezTo>
                <a:cubicBezTo>
                  <a:pt x="135593" y="447854"/>
                  <a:pt x="175639" y="470525"/>
                  <a:pt x="175639" y="446353"/>
                </a:cubicBezTo>
                <a:lnTo>
                  <a:pt x="175639" y="432132"/>
                </a:lnTo>
                <a:cubicBezTo>
                  <a:pt x="145341" y="432132"/>
                  <a:pt x="140905" y="441714"/>
                  <a:pt x="140905" y="443132"/>
                </a:cubicBezTo>
                <a:close/>
                <a:moveTo>
                  <a:pt x="378733" y="432132"/>
                </a:moveTo>
                <a:lnTo>
                  <a:pt x="378733" y="446353"/>
                </a:lnTo>
                <a:cubicBezTo>
                  <a:pt x="378733" y="470525"/>
                  <a:pt x="418778" y="447854"/>
                  <a:pt x="457432" y="445408"/>
                </a:cubicBezTo>
                <a:cubicBezTo>
                  <a:pt x="489517" y="443317"/>
                  <a:pt x="498478" y="451465"/>
                  <a:pt x="498478" y="451465"/>
                </a:cubicBezTo>
                <a:lnTo>
                  <a:pt x="492589" y="419212"/>
                </a:lnTo>
                <a:cubicBezTo>
                  <a:pt x="492275" y="417457"/>
                  <a:pt x="485344" y="412498"/>
                  <a:pt x="463209" y="412498"/>
                </a:cubicBezTo>
                <a:cubicBezTo>
                  <a:pt x="436593" y="412498"/>
                  <a:pt x="423240" y="417559"/>
                  <a:pt x="418370" y="419262"/>
                </a:cubicBezTo>
                <a:lnTo>
                  <a:pt x="418370" y="436198"/>
                </a:lnTo>
                <a:cubicBezTo>
                  <a:pt x="418370" y="440061"/>
                  <a:pt x="416418" y="441950"/>
                  <a:pt x="413466" y="443132"/>
                </a:cubicBezTo>
                <a:cubicBezTo>
                  <a:pt x="413466" y="441714"/>
                  <a:pt x="409020" y="432132"/>
                  <a:pt x="378733" y="432132"/>
                </a:cubicBezTo>
                <a:close/>
                <a:moveTo>
                  <a:pt x="277185" y="417492"/>
                </a:moveTo>
                <a:cubicBezTo>
                  <a:pt x="339426" y="417492"/>
                  <a:pt x="402624" y="420730"/>
                  <a:pt x="410888" y="430058"/>
                </a:cubicBezTo>
                <a:cubicBezTo>
                  <a:pt x="411548" y="430801"/>
                  <a:pt x="411821" y="430042"/>
                  <a:pt x="411821" y="429484"/>
                </a:cubicBezTo>
                <a:lnTo>
                  <a:pt x="411836" y="396693"/>
                </a:lnTo>
                <a:cubicBezTo>
                  <a:pt x="411836" y="387129"/>
                  <a:pt x="346628" y="381562"/>
                  <a:pt x="277185" y="381562"/>
                </a:cubicBezTo>
                <a:cubicBezTo>
                  <a:pt x="207735" y="381562"/>
                  <a:pt x="142533" y="387129"/>
                  <a:pt x="142533" y="396693"/>
                </a:cubicBezTo>
                <a:lnTo>
                  <a:pt x="142550" y="429484"/>
                </a:lnTo>
                <a:cubicBezTo>
                  <a:pt x="142550" y="430042"/>
                  <a:pt x="142822" y="430801"/>
                  <a:pt x="143484" y="430058"/>
                </a:cubicBezTo>
                <a:cubicBezTo>
                  <a:pt x="151747" y="420730"/>
                  <a:pt x="214946" y="417492"/>
                  <a:pt x="277185" y="417492"/>
                </a:cubicBezTo>
                <a:close/>
                <a:moveTo>
                  <a:pt x="221673" y="262876"/>
                </a:moveTo>
                <a:lnTo>
                  <a:pt x="215378" y="261257"/>
                </a:lnTo>
                <a:lnTo>
                  <a:pt x="214852" y="262033"/>
                </a:lnTo>
                <a:lnTo>
                  <a:pt x="207547" y="258844"/>
                </a:lnTo>
                <a:cubicBezTo>
                  <a:pt x="207547" y="258844"/>
                  <a:pt x="212935" y="258811"/>
                  <a:pt x="214080" y="258794"/>
                </a:cubicBezTo>
                <a:cubicBezTo>
                  <a:pt x="214692" y="258794"/>
                  <a:pt x="214734" y="258405"/>
                  <a:pt x="214410" y="258103"/>
                </a:cubicBezTo>
                <a:cubicBezTo>
                  <a:pt x="211434" y="255201"/>
                  <a:pt x="208829" y="252671"/>
                  <a:pt x="208829" y="252671"/>
                </a:cubicBezTo>
                <a:cubicBezTo>
                  <a:pt x="208829" y="252671"/>
                  <a:pt x="211797" y="253767"/>
                  <a:pt x="216040" y="255336"/>
                </a:cubicBezTo>
                <a:cubicBezTo>
                  <a:pt x="216523" y="255505"/>
                  <a:pt x="216702" y="255151"/>
                  <a:pt x="216473" y="254830"/>
                </a:cubicBezTo>
                <a:cubicBezTo>
                  <a:pt x="214437" y="251843"/>
                  <a:pt x="211662" y="247829"/>
                  <a:pt x="211662" y="247829"/>
                </a:cubicBezTo>
                <a:cubicBezTo>
                  <a:pt x="211662" y="247829"/>
                  <a:pt x="217542" y="251743"/>
                  <a:pt x="218739" y="252536"/>
                </a:cubicBezTo>
                <a:cubicBezTo>
                  <a:pt x="219119" y="252805"/>
                  <a:pt x="219425" y="252553"/>
                  <a:pt x="219263" y="252165"/>
                </a:cubicBezTo>
                <a:cubicBezTo>
                  <a:pt x="217694" y="248302"/>
                  <a:pt x="215913" y="243932"/>
                  <a:pt x="215913" y="243932"/>
                </a:cubicBezTo>
                <a:lnTo>
                  <a:pt x="222368" y="249988"/>
                </a:lnTo>
                <a:cubicBezTo>
                  <a:pt x="222666" y="250259"/>
                  <a:pt x="222998" y="250107"/>
                  <a:pt x="222912" y="249701"/>
                </a:cubicBezTo>
                <a:cubicBezTo>
                  <a:pt x="222285" y="246817"/>
                  <a:pt x="221131" y="241471"/>
                  <a:pt x="221131" y="241471"/>
                </a:cubicBezTo>
                <a:lnTo>
                  <a:pt x="225864" y="248352"/>
                </a:lnTo>
                <a:cubicBezTo>
                  <a:pt x="226144" y="248757"/>
                  <a:pt x="226500" y="248639"/>
                  <a:pt x="226509" y="248168"/>
                </a:cubicBezTo>
                <a:cubicBezTo>
                  <a:pt x="226535" y="246817"/>
                  <a:pt x="226662" y="240643"/>
                  <a:pt x="226662" y="240643"/>
                </a:cubicBezTo>
                <a:cubicBezTo>
                  <a:pt x="226662" y="240643"/>
                  <a:pt x="228657" y="245198"/>
                  <a:pt x="229666" y="247525"/>
                </a:cubicBezTo>
                <a:cubicBezTo>
                  <a:pt x="229869" y="247998"/>
                  <a:pt x="230226" y="248031"/>
                  <a:pt x="230479" y="247425"/>
                </a:cubicBezTo>
                <a:cubicBezTo>
                  <a:pt x="230794" y="246682"/>
                  <a:pt x="232915" y="241606"/>
                  <a:pt x="232915" y="241606"/>
                </a:cubicBezTo>
                <a:lnTo>
                  <a:pt x="233195" y="249432"/>
                </a:lnTo>
                <a:lnTo>
                  <a:pt x="232142" y="249634"/>
                </a:lnTo>
                <a:lnTo>
                  <a:pt x="230820" y="259063"/>
                </a:lnTo>
                <a:cubicBezTo>
                  <a:pt x="240220" y="256872"/>
                  <a:pt x="251928" y="240897"/>
                  <a:pt x="260904" y="240897"/>
                </a:cubicBezTo>
                <a:cubicBezTo>
                  <a:pt x="271595" y="240897"/>
                  <a:pt x="275480" y="253346"/>
                  <a:pt x="295240" y="247036"/>
                </a:cubicBezTo>
                <a:cubicBezTo>
                  <a:pt x="300220" y="254374"/>
                  <a:pt x="301967" y="260751"/>
                  <a:pt x="303893" y="269573"/>
                </a:cubicBezTo>
                <a:cubicBezTo>
                  <a:pt x="311512" y="276708"/>
                  <a:pt x="322227" y="274330"/>
                  <a:pt x="322227" y="266773"/>
                </a:cubicBezTo>
                <a:cubicBezTo>
                  <a:pt x="322227" y="256600"/>
                  <a:pt x="311071" y="254661"/>
                  <a:pt x="311071" y="244051"/>
                </a:cubicBezTo>
                <a:cubicBezTo>
                  <a:pt x="311071" y="239312"/>
                  <a:pt x="314414" y="232496"/>
                  <a:pt x="323525" y="232496"/>
                </a:cubicBezTo>
                <a:cubicBezTo>
                  <a:pt x="328345" y="232496"/>
                  <a:pt x="335412" y="234555"/>
                  <a:pt x="339476" y="234555"/>
                </a:cubicBezTo>
                <a:cubicBezTo>
                  <a:pt x="344303" y="234555"/>
                  <a:pt x="345330" y="231079"/>
                  <a:pt x="345874" y="229646"/>
                </a:cubicBezTo>
                <a:cubicBezTo>
                  <a:pt x="346313" y="228566"/>
                  <a:pt x="347629" y="228920"/>
                  <a:pt x="347502" y="229763"/>
                </a:cubicBezTo>
                <a:cubicBezTo>
                  <a:pt x="347340" y="230758"/>
                  <a:pt x="348061" y="232141"/>
                  <a:pt x="348061" y="234420"/>
                </a:cubicBezTo>
                <a:cubicBezTo>
                  <a:pt x="348061" y="241132"/>
                  <a:pt x="338237" y="242010"/>
                  <a:pt x="337016" y="241184"/>
                </a:cubicBezTo>
                <a:cubicBezTo>
                  <a:pt x="336507" y="240830"/>
                  <a:pt x="336142" y="241369"/>
                  <a:pt x="336507" y="241656"/>
                </a:cubicBezTo>
                <a:cubicBezTo>
                  <a:pt x="337983" y="242837"/>
                  <a:pt x="337652" y="246834"/>
                  <a:pt x="335895" y="249382"/>
                </a:cubicBezTo>
                <a:cubicBezTo>
                  <a:pt x="335683" y="249669"/>
                  <a:pt x="335412" y="249617"/>
                  <a:pt x="335353" y="249347"/>
                </a:cubicBezTo>
                <a:cubicBezTo>
                  <a:pt x="334300" y="244540"/>
                  <a:pt x="328625" y="238602"/>
                  <a:pt x="323628" y="238602"/>
                </a:cubicBezTo>
                <a:cubicBezTo>
                  <a:pt x="321786" y="238602"/>
                  <a:pt x="318130" y="239666"/>
                  <a:pt x="318130" y="243882"/>
                </a:cubicBezTo>
                <a:cubicBezTo>
                  <a:pt x="318130" y="249921"/>
                  <a:pt x="330297" y="255421"/>
                  <a:pt x="330297" y="267937"/>
                </a:cubicBezTo>
                <a:cubicBezTo>
                  <a:pt x="330297" y="280942"/>
                  <a:pt x="317333" y="284063"/>
                  <a:pt x="304301" y="280824"/>
                </a:cubicBezTo>
                <a:cubicBezTo>
                  <a:pt x="304742" y="293138"/>
                  <a:pt x="323237" y="300459"/>
                  <a:pt x="323678" y="291653"/>
                </a:cubicBezTo>
                <a:cubicBezTo>
                  <a:pt x="323704" y="291047"/>
                  <a:pt x="324034" y="291418"/>
                  <a:pt x="324222" y="291670"/>
                </a:cubicBezTo>
                <a:cubicBezTo>
                  <a:pt x="326971" y="295432"/>
                  <a:pt x="325715" y="298300"/>
                  <a:pt x="322219" y="299751"/>
                </a:cubicBezTo>
                <a:cubicBezTo>
                  <a:pt x="325444" y="301201"/>
                  <a:pt x="326020" y="307662"/>
                  <a:pt x="326971" y="311524"/>
                </a:cubicBezTo>
                <a:cubicBezTo>
                  <a:pt x="328387" y="317310"/>
                  <a:pt x="334564" y="314105"/>
                  <a:pt x="334870" y="313937"/>
                </a:cubicBezTo>
                <a:cubicBezTo>
                  <a:pt x="335200" y="313735"/>
                  <a:pt x="335318" y="313920"/>
                  <a:pt x="335183" y="314291"/>
                </a:cubicBezTo>
                <a:cubicBezTo>
                  <a:pt x="332842" y="320313"/>
                  <a:pt x="326630" y="318036"/>
                  <a:pt x="326630" y="318036"/>
                </a:cubicBezTo>
                <a:cubicBezTo>
                  <a:pt x="323372" y="320313"/>
                  <a:pt x="327310" y="322354"/>
                  <a:pt x="330262" y="323232"/>
                </a:cubicBezTo>
                <a:cubicBezTo>
                  <a:pt x="330703" y="323349"/>
                  <a:pt x="330677" y="323670"/>
                  <a:pt x="330330" y="323805"/>
                </a:cubicBezTo>
                <a:cubicBezTo>
                  <a:pt x="328149" y="324598"/>
                  <a:pt x="323492" y="326047"/>
                  <a:pt x="321235" y="322168"/>
                </a:cubicBezTo>
                <a:cubicBezTo>
                  <a:pt x="319564" y="326184"/>
                  <a:pt x="316120" y="326065"/>
                  <a:pt x="314787" y="326065"/>
                </a:cubicBezTo>
                <a:cubicBezTo>
                  <a:pt x="312403" y="326065"/>
                  <a:pt x="310817" y="328493"/>
                  <a:pt x="311376" y="331732"/>
                </a:cubicBezTo>
                <a:cubicBezTo>
                  <a:pt x="311427" y="332020"/>
                  <a:pt x="311223" y="332103"/>
                  <a:pt x="311011" y="331936"/>
                </a:cubicBezTo>
                <a:cubicBezTo>
                  <a:pt x="305328" y="328191"/>
                  <a:pt x="308595" y="323788"/>
                  <a:pt x="310885" y="322691"/>
                </a:cubicBezTo>
                <a:cubicBezTo>
                  <a:pt x="310485" y="322454"/>
                  <a:pt x="306574" y="320836"/>
                  <a:pt x="304911" y="325391"/>
                </a:cubicBezTo>
                <a:cubicBezTo>
                  <a:pt x="304784" y="325745"/>
                  <a:pt x="304563" y="325760"/>
                  <a:pt x="304437" y="325424"/>
                </a:cubicBezTo>
                <a:cubicBezTo>
                  <a:pt x="301959" y="318862"/>
                  <a:pt x="307371" y="316956"/>
                  <a:pt x="311274" y="318609"/>
                </a:cubicBezTo>
                <a:cubicBezTo>
                  <a:pt x="311003" y="317682"/>
                  <a:pt x="308958" y="314476"/>
                  <a:pt x="303825" y="315505"/>
                </a:cubicBezTo>
                <a:cubicBezTo>
                  <a:pt x="303597" y="315573"/>
                  <a:pt x="303444" y="315471"/>
                  <a:pt x="303589" y="315151"/>
                </a:cubicBezTo>
                <a:cubicBezTo>
                  <a:pt x="304428" y="313144"/>
                  <a:pt x="306973" y="310175"/>
                  <a:pt x="311632" y="313177"/>
                </a:cubicBezTo>
                <a:cubicBezTo>
                  <a:pt x="314007" y="314645"/>
                  <a:pt x="318113" y="312503"/>
                  <a:pt x="318486" y="312317"/>
                </a:cubicBezTo>
                <a:cubicBezTo>
                  <a:pt x="310205" y="295938"/>
                  <a:pt x="294119" y="309651"/>
                  <a:pt x="290522" y="296816"/>
                </a:cubicBezTo>
                <a:cubicBezTo>
                  <a:pt x="290454" y="296545"/>
                  <a:pt x="290133" y="296310"/>
                  <a:pt x="289912" y="297018"/>
                </a:cubicBezTo>
                <a:cubicBezTo>
                  <a:pt x="289054" y="299751"/>
                  <a:pt x="282038" y="299935"/>
                  <a:pt x="280748" y="294555"/>
                </a:cubicBezTo>
                <a:cubicBezTo>
                  <a:pt x="280648" y="294133"/>
                  <a:pt x="280808" y="294083"/>
                  <a:pt x="281080" y="294353"/>
                </a:cubicBezTo>
                <a:cubicBezTo>
                  <a:pt x="282106" y="295382"/>
                  <a:pt x="284312" y="296310"/>
                  <a:pt x="287214" y="292143"/>
                </a:cubicBezTo>
                <a:cubicBezTo>
                  <a:pt x="289130" y="289394"/>
                  <a:pt x="289403" y="285716"/>
                  <a:pt x="289403" y="283220"/>
                </a:cubicBezTo>
                <a:cubicBezTo>
                  <a:pt x="289403" y="273250"/>
                  <a:pt x="279391" y="256533"/>
                  <a:pt x="263780" y="256533"/>
                </a:cubicBezTo>
                <a:cubicBezTo>
                  <a:pt x="253914" y="256533"/>
                  <a:pt x="243308" y="260362"/>
                  <a:pt x="235435" y="266064"/>
                </a:cubicBezTo>
                <a:lnTo>
                  <a:pt x="242766" y="267735"/>
                </a:lnTo>
                <a:cubicBezTo>
                  <a:pt x="242069" y="275105"/>
                  <a:pt x="234943" y="279391"/>
                  <a:pt x="228393" y="277586"/>
                </a:cubicBezTo>
                <a:lnTo>
                  <a:pt x="229531" y="269151"/>
                </a:lnTo>
                <a:cubicBezTo>
                  <a:pt x="228393" y="269505"/>
                  <a:pt x="225517" y="270517"/>
                  <a:pt x="223981" y="272694"/>
                </a:cubicBezTo>
                <a:cubicBezTo>
                  <a:pt x="223871" y="272861"/>
                  <a:pt x="223642" y="272811"/>
                  <a:pt x="223592" y="272626"/>
                </a:cubicBezTo>
                <a:cubicBezTo>
                  <a:pt x="222250" y="267852"/>
                  <a:pt x="226221" y="265441"/>
                  <a:pt x="227459" y="264815"/>
                </a:cubicBezTo>
                <a:cubicBezTo>
                  <a:pt x="227595" y="264731"/>
                  <a:pt x="227586" y="264631"/>
                  <a:pt x="227333" y="264631"/>
                </a:cubicBezTo>
                <a:cubicBezTo>
                  <a:pt x="223778" y="264496"/>
                  <a:pt x="221776" y="267094"/>
                  <a:pt x="221215" y="267987"/>
                </a:cubicBezTo>
                <a:cubicBezTo>
                  <a:pt x="221123" y="268122"/>
                  <a:pt x="220970" y="268089"/>
                  <a:pt x="220926" y="267970"/>
                </a:cubicBezTo>
                <a:cubicBezTo>
                  <a:pt x="220638" y="267094"/>
                  <a:pt x="220011" y="264631"/>
                  <a:pt x="221673" y="262876"/>
                </a:cubicBezTo>
                <a:close/>
                <a:moveTo>
                  <a:pt x="243443" y="319824"/>
                </a:moveTo>
                <a:cubicBezTo>
                  <a:pt x="240635" y="323232"/>
                  <a:pt x="238175" y="319976"/>
                  <a:pt x="234493" y="319976"/>
                </a:cubicBezTo>
                <a:cubicBezTo>
                  <a:pt x="231023" y="319976"/>
                  <a:pt x="230446" y="322860"/>
                  <a:pt x="230361" y="324007"/>
                </a:cubicBezTo>
                <a:cubicBezTo>
                  <a:pt x="230344" y="324209"/>
                  <a:pt x="230226" y="324294"/>
                  <a:pt x="230081" y="324075"/>
                </a:cubicBezTo>
                <a:cubicBezTo>
                  <a:pt x="226153" y="318744"/>
                  <a:pt x="230540" y="315842"/>
                  <a:pt x="233101" y="315455"/>
                </a:cubicBezTo>
                <a:cubicBezTo>
                  <a:pt x="232728" y="315084"/>
                  <a:pt x="228869" y="312503"/>
                  <a:pt x="226408" y="316044"/>
                </a:cubicBezTo>
                <a:cubicBezTo>
                  <a:pt x="226221" y="316298"/>
                  <a:pt x="225984" y="316181"/>
                  <a:pt x="225984" y="315877"/>
                </a:cubicBezTo>
                <a:cubicBezTo>
                  <a:pt x="225864" y="309265"/>
                  <a:pt x="231141" y="308791"/>
                  <a:pt x="234620" y="311693"/>
                </a:cubicBezTo>
                <a:cubicBezTo>
                  <a:pt x="235249" y="309197"/>
                  <a:pt x="233619" y="307510"/>
                  <a:pt x="230803" y="307375"/>
                </a:cubicBezTo>
                <a:cubicBezTo>
                  <a:pt x="230464" y="307375"/>
                  <a:pt x="230412" y="307156"/>
                  <a:pt x="230549" y="307004"/>
                </a:cubicBezTo>
                <a:cubicBezTo>
                  <a:pt x="231727" y="305739"/>
                  <a:pt x="232872" y="305166"/>
                  <a:pt x="234026" y="305166"/>
                </a:cubicBezTo>
                <a:cubicBezTo>
                  <a:pt x="237734" y="305166"/>
                  <a:pt x="238201" y="309821"/>
                  <a:pt x="240618" y="309821"/>
                </a:cubicBezTo>
                <a:cubicBezTo>
                  <a:pt x="244249" y="309821"/>
                  <a:pt x="249382" y="304962"/>
                  <a:pt x="249876" y="304440"/>
                </a:cubicBezTo>
                <a:cubicBezTo>
                  <a:pt x="249773" y="304169"/>
                  <a:pt x="246303" y="294824"/>
                  <a:pt x="246990" y="289224"/>
                </a:cubicBezTo>
                <a:cubicBezTo>
                  <a:pt x="247024" y="288988"/>
                  <a:pt x="246897" y="288955"/>
                  <a:pt x="246736" y="289055"/>
                </a:cubicBezTo>
                <a:cubicBezTo>
                  <a:pt x="244988" y="290034"/>
                  <a:pt x="240535" y="290000"/>
                  <a:pt x="240535" y="284552"/>
                </a:cubicBezTo>
                <a:cubicBezTo>
                  <a:pt x="240535" y="284113"/>
                  <a:pt x="240661" y="284080"/>
                  <a:pt x="240906" y="284434"/>
                </a:cubicBezTo>
                <a:cubicBezTo>
                  <a:pt x="242858" y="287115"/>
                  <a:pt x="246023" y="284096"/>
                  <a:pt x="247601" y="282325"/>
                </a:cubicBezTo>
                <a:cubicBezTo>
                  <a:pt x="249314" y="280436"/>
                  <a:pt x="258444" y="267211"/>
                  <a:pt x="270636" y="267211"/>
                </a:cubicBezTo>
                <a:cubicBezTo>
                  <a:pt x="273317" y="267229"/>
                  <a:pt x="276778" y="268679"/>
                  <a:pt x="279562" y="270602"/>
                </a:cubicBezTo>
                <a:cubicBezTo>
                  <a:pt x="275353" y="275696"/>
                  <a:pt x="279527" y="280570"/>
                  <a:pt x="282649" y="279947"/>
                </a:cubicBezTo>
                <a:cubicBezTo>
                  <a:pt x="283014" y="279879"/>
                  <a:pt x="283082" y="280216"/>
                  <a:pt x="282735" y="280335"/>
                </a:cubicBezTo>
                <a:cubicBezTo>
                  <a:pt x="266622" y="286357"/>
                  <a:pt x="259420" y="288768"/>
                  <a:pt x="259420" y="302179"/>
                </a:cubicBezTo>
                <a:cubicBezTo>
                  <a:pt x="259420" y="309180"/>
                  <a:pt x="261828" y="313059"/>
                  <a:pt x="265960" y="312149"/>
                </a:cubicBezTo>
                <a:cubicBezTo>
                  <a:pt x="266275" y="312065"/>
                  <a:pt x="266360" y="312199"/>
                  <a:pt x="266139" y="312436"/>
                </a:cubicBezTo>
                <a:cubicBezTo>
                  <a:pt x="264647" y="314206"/>
                  <a:pt x="262914" y="314797"/>
                  <a:pt x="261481" y="314797"/>
                </a:cubicBezTo>
                <a:cubicBezTo>
                  <a:pt x="258138" y="314797"/>
                  <a:pt x="257537" y="312975"/>
                  <a:pt x="255738" y="312975"/>
                </a:cubicBezTo>
                <a:cubicBezTo>
                  <a:pt x="253888" y="312975"/>
                  <a:pt x="247890" y="316483"/>
                  <a:pt x="247890" y="319419"/>
                </a:cubicBezTo>
                <a:cubicBezTo>
                  <a:pt x="247890" y="320532"/>
                  <a:pt x="248593" y="322033"/>
                  <a:pt x="250715" y="323417"/>
                </a:cubicBezTo>
                <a:cubicBezTo>
                  <a:pt x="250851" y="323501"/>
                  <a:pt x="250774" y="323619"/>
                  <a:pt x="250656" y="323636"/>
                </a:cubicBezTo>
                <a:cubicBezTo>
                  <a:pt x="249306" y="323888"/>
                  <a:pt x="244547" y="324294"/>
                  <a:pt x="243443" y="319824"/>
                </a:cubicBezTo>
                <a:close/>
                <a:moveTo>
                  <a:pt x="285873" y="189432"/>
                </a:moveTo>
                <a:cubicBezTo>
                  <a:pt x="280834" y="189128"/>
                  <a:pt x="277609" y="190240"/>
                  <a:pt x="277762" y="191843"/>
                </a:cubicBezTo>
                <a:cubicBezTo>
                  <a:pt x="280213" y="194408"/>
                  <a:pt x="283471" y="194121"/>
                  <a:pt x="285873" y="189432"/>
                </a:cubicBezTo>
                <a:close/>
                <a:moveTo>
                  <a:pt x="267284" y="201813"/>
                </a:moveTo>
                <a:cubicBezTo>
                  <a:pt x="270839" y="200918"/>
                  <a:pt x="274759" y="201340"/>
                  <a:pt x="275174" y="201475"/>
                </a:cubicBezTo>
                <a:cubicBezTo>
                  <a:pt x="275734" y="201661"/>
                  <a:pt x="275718" y="202504"/>
                  <a:pt x="275081" y="202589"/>
                </a:cubicBezTo>
                <a:cubicBezTo>
                  <a:pt x="267658" y="203534"/>
                  <a:pt x="267319" y="206924"/>
                  <a:pt x="262584" y="206924"/>
                </a:cubicBezTo>
                <a:cubicBezTo>
                  <a:pt x="259462" y="206924"/>
                  <a:pt x="256086" y="203803"/>
                  <a:pt x="257358" y="199198"/>
                </a:cubicBezTo>
                <a:cubicBezTo>
                  <a:pt x="257519" y="198607"/>
                  <a:pt x="257987" y="198590"/>
                  <a:pt x="258122" y="199148"/>
                </a:cubicBezTo>
                <a:cubicBezTo>
                  <a:pt x="258596" y="201138"/>
                  <a:pt x="261481" y="203297"/>
                  <a:pt x="267284" y="201813"/>
                </a:cubicBezTo>
                <a:close/>
                <a:moveTo>
                  <a:pt x="170965" y="365318"/>
                </a:moveTo>
                <a:cubicBezTo>
                  <a:pt x="175885" y="371576"/>
                  <a:pt x="180594" y="365689"/>
                  <a:pt x="187041" y="365689"/>
                </a:cubicBezTo>
                <a:cubicBezTo>
                  <a:pt x="190180" y="365689"/>
                  <a:pt x="194024" y="366752"/>
                  <a:pt x="194745" y="373027"/>
                </a:cubicBezTo>
                <a:cubicBezTo>
                  <a:pt x="194780" y="373346"/>
                  <a:pt x="195051" y="373448"/>
                  <a:pt x="195356" y="373027"/>
                </a:cubicBezTo>
                <a:cubicBezTo>
                  <a:pt x="202381" y="363478"/>
                  <a:pt x="194380" y="358098"/>
                  <a:pt x="189774" y="357407"/>
                </a:cubicBezTo>
                <a:cubicBezTo>
                  <a:pt x="190766" y="356512"/>
                  <a:pt x="197638" y="352313"/>
                  <a:pt x="201991" y="358519"/>
                </a:cubicBezTo>
                <a:cubicBezTo>
                  <a:pt x="202228" y="358858"/>
                  <a:pt x="202703" y="358756"/>
                  <a:pt x="202703" y="358284"/>
                </a:cubicBezTo>
                <a:cubicBezTo>
                  <a:pt x="202703" y="346205"/>
                  <a:pt x="193600" y="345362"/>
                  <a:pt x="187007" y="350591"/>
                </a:cubicBezTo>
                <a:cubicBezTo>
                  <a:pt x="185769" y="345886"/>
                  <a:pt x="189341" y="342781"/>
                  <a:pt x="193930" y="342781"/>
                </a:cubicBezTo>
                <a:cubicBezTo>
                  <a:pt x="194482" y="342781"/>
                  <a:pt x="194677" y="342410"/>
                  <a:pt x="194389" y="342091"/>
                </a:cubicBezTo>
                <a:cubicBezTo>
                  <a:pt x="186252" y="333419"/>
                  <a:pt x="180160" y="344317"/>
                  <a:pt x="178778" y="346055"/>
                </a:cubicBezTo>
                <a:cubicBezTo>
                  <a:pt x="175528" y="350356"/>
                  <a:pt x="163905" y="342275"/>
                  <a:pt x="159264" y="337468"/>
                </a:cubicBezTo>
                <a:cubicBezTo>
                  <a:pt x="159264" y="337468"/>
                  <a:pt x="169538" y="326773"/>
                  <a:pt x="169538" y="316989"/>
                </a:cubicBezTo>
                <a:cubicBezTo>
                  <a:pt x="169538" y="316416"/>
                  <a:pt x="169470" y="315590"/>
                  <a:pt x="169470" y="315251"/>
                </a:cubicBezTo>
                <a:cubicBezTo>
                  <a:pt x="169470" y="314949"/>
                  <a:pt x="169606" y="314830"/>
                  <a:pt x="169886" y="314999"/>
                </a:cubicBezTo>
                <a:cubicBezTo>
                  <a:pt x="170904" y="315573"/>
                  <a:pt x="172346" y="315994"/>
                  <a:pt x="173670" y="315977"/>
                </a:cubicBezTo>
                <a:cubicBezTo>
                  <a:pt x="176021" y="315977"/>
                  <a:pt x="180457" y="315236"/>
                  <a:pt x="180457" y="306936"/>
                </a:cubicBezTo>
                <a:cubicBezTo>
                  <a:pt x="180457" y="306313"/>
                  <a:pt x="180169" y="306345"/>
                  <a:pt x="179897" y="306717"/>
                </a:cubicBezTo>
                <a:cubicBezTo>
                  <a:pt x="178676" y="308472"/>
                  <a:pt x="177328" y="308859"/>
                  <a:pt x="176292" y="308859"/>
                </a:cubicBezTo>
                <a:cubicBezTo>
                  <a:pt x="168002" y="308859"/>
                  <a:pt x="150687" y="281363"/>
                  <a:pt x="130275" y="281363"/>
                </a:cubicBezTo>
                <a:cubicBezTo>
                  <a:pt x="124946" y="281363"/>
                  <a:pt x="114850" y="285193"/>
                  <a:pt x="109751" y="290675"/>
                </a:cubicBezTo>
                <a:cubicBezTo>
                  <a:pt x="112220" y="292126"/>
                  <a:pt x="112685" y="295095"/>
                  <a:pt x="112432" y="297270"/>
                </a:cubicBezTo>
                <a:cubicBezTo>
                  <a:pt x="112058" y="300763"/>
                  <a:pt x="109276" y="302483"/>
                  <a:pt x="106425" y="303276"/>
                </a:cubicBezTo>
                <a:cubicBezTo>
                  <a:pt x="105916" y="303393"/>
                  <a:pt x="105874" y="303765"/>
                  <a:pt x="106425" y="303984"/>
                </a:cubicBezTo>
                <a:cubicBezTo>
                  <a:pt x="116734" y="307898"/>
                  <a:pt x="135491" y="314965"/>
                  <a:pt x="139751" y="318609"/>
                </a:cubicBezTo>
                <a:cubicBezTo>
                  <a:pt x="144790" y="322928"/>
                  <a:pt x="143807" y="331126"/>
                  <a:pt x="140888" y="342410"/>
                </a:cubicBezTo>
                <a:cubicBezTo>
                  <a:pt x="138062" y="353256"/>
                  <a:pt x="132030" y="351772"/>
                  <a:pt x="129807" y="351418"/>
                </a:cubicBezTo>
                <a:cubicBezTo>
                  <a:pt x="129484" y="351368"/>
                  <a:pt x="129375" y="351570"/>
                  <a:pt x="129578" y="351822"/>
                </a:cubicBezTo>
                <a:cubicBezTo>
                  <a:pt x="132242" y="355163"/>
                  <a:pt x="135475" y="356275"/>
                  <a:pt x="138248" y="356275"/>
                </a:cubicBezTo>
                <a:cubicBezTo>
                  <a:pt x="143602" y="356275"/>
                  <a:pt x="145605" y="352969"/>
                  <a:pt x="148378" y="352969"/>
                </a:cubicBezTo>
                <a:cubicBezTo>
                  <a:pt x="153045" y="352969"/>
                  <a:pt x="162810" y="359616"/>
                  <a:pt x="162810" y="364677"/>
                </a:cubicBezTo>
                <a:cubicBezTo>
                  <a:pt x="162810" y="367510"/>
                  <a:pt x="160579" y="370092"/>
                  <a:pt x="157704" y="371947"/>
                </a:cubicBezTo>
                <a:cubicBezTo>
                  <a:pt x="157516" y="372082"/>
                  <a:pt x="157551" y="372301"/>
                  <a:pt x="157831" y="372351"/>
                </a:cubicBezTo>
                <a:cubicBezTo>
                  <a:pt x="160062" y="372723"/>
                  <a:pt x="169199" y="373498"/>
                  <a:pt x="170965" y="365318"/>
                </a:cubicBezTo>
                <a:close/>
                <a:moveTo>
                  <a:pt x="396532" y="372351"/>
                </a:moveTo>
                <a:cubicBezTo>
                  <a:pt x="396812" y="372301"/>
                  <a:pt x="396853" y="372082"/>
                  <a:pt x="396668" y="371947"/>
                </a:cubicBezTo>
                <a:cubicBezTo>
                  <a:pt x="393792" y="370092"/>
                  <a:pt x="391552" y="367510"/>
                  <a:pt x="391552" y="364677"/>
                </a:cubicBezTo>
                <a:cubicBezTo>
                  <a:pt x="391552" y="359616"/>
                  <a:pt x="401317" y="352969"/>
                  <a:pt x="405983" y="352969"/>
                </a:cubicBezTo>
                <a:cubicBezTo>
                  <a:pt x="408757" y="352969"/>
                  <a:pt x="410759" y="356275"/>
                  <a:pt x="416113" y="356275"/>
                </a:cubicBezTo>
                <a:cubicBezTo>
                  <a:pt x="418887" y="356275"/>
                  <a:pt x="422119" y="355163"/>
                  <a:pt x="424793" y="351822"/>
                </a:cubicBezTo>
                <a:cubicBezTo>
                  <a:pt x="424988" y="351570"/>
                  <a:pt x="424877" y="351368"/>
                  <a:pt x="424564" y="351418"/>
                </a:cubicBezTo>
                <a:cubicBezTo>
                  <a:pt x="422340" y="351772"/>
                  <a:pt x="416300" y="353256"/>
                  <a:pt x="413484" y="342410"/>
                </a:cubicBezTo>
                <a:cubicBezTo>
                  <a:pt x="410565" y="331126"/>
                  <a:pt x="409581" y="322928"/>
                  <a:pt x="414620" y="318609"/>
                </a:cubicBezTo>
                <a:cubicBezTo>
                  <a:pt x="418879" y="314965"/>
                  <a:pt x="437629" y="307898"/>
                  <a:pt x="447946" y="303984"/>
                </a:cubicBezTo>
                <a:cubicBezTo>
                  <a:pt x="448497" y="303765"/>
                  <a:pt x="448455" y="303393"/>
                  <a:pt x="447946" y="303276"/>
                </a:cubicBezTo>
                <a:cubicBezTo>
                  <a:pt x="445095" y="302483"/>
                  <a:pt x="442313" y="300763"/>
                  <a:pt x="441940" y="297270"/>
                </a:cubicBezTo>
                <a:cubicBezTo>
                  <a:pt x="441684" y="295095"/>
                  <a:pt x="442143" y="292126"/>
                  <a:pt x="444621" y="290675"/>
                </a:cubicBezTo>
                <a:cubicBezTo>
                  <a:pt x="439521" y="285193"/>
                  <a:pt x="429417" y="281363"/>
                  <a:pt x="424088" y="281363"/>
                </a:cubicBezTo>
                <a:cubicBezTo>
                  <a:pt x="403675" y="281363"/>
                  <a:pt x="386359" y="308859"/>
                  <a:pt x="378071" y="308859"/>
                </a:cubicBezTo>
                <a:cubicBezTo>
                  <a:pt x="377035" y="308859"/>
                  <a:pt x="375687" y="308472"/>
                  <a:pt x="374474" y="306717"/>
                </a:cubicBezTo>
                <a:cubicBezTo>
                  <a:pt x="374201" y="306345"/>
                  <a:pt x="373913" y="306313"/>
                  <a:pt x="373913" y="306936"/>
                </a:cubicBezTo>
                <a:cubicBezTo>
                  <a:pt x="373913" y="315236"/>
                  <a:pt x="378342" y="315977"/>
                  <a:pt x="380693" y="315977"/>
                </a:cubicBezTo>
                <a:cubicBezTo>
                  <a:pt x="382023" y="315994"/>
                  <a:pt x="383457" y="315573"/>
                  <a:pt x="384484" y="314999"/>
                </a:cubicBezTo>
                <a:cubicBezTo>
                  <a:pt x="384757" y="314830"/>
                  <a:pt x="384892" y="314949"/>
                  <a:pt x="384892" y="315251"/>
                </a:cubicBezTo>
                <a:cubicBezTo>
                  <a:pt x="384892" y="315590"/>
                  <a:pt x="384824" y="316416"/>
                  <a:pt x="384824" y="316989"/>
                </a:cubicBezTo>
                <a:cubicBezTo>
                  <a:pt x="384824" y="326773"/>
                  <a:pt x="395107" y="337468"/>
                  <a:pt x="395107" y="337468"/>
                </a:cubicBezTo>
                <a:cubicBezTo>
                  <a:pt x="390458" y="342275"/>
                  <a:pt x="378833" y="350356"/>
                  <a:pt x="375584" y="346055"/>
                </a:cubicBezTo>
                <a:cubicBezTo>
                  <a:pt x="374201" y="344317"/>
                  <a:pt x="368109" y="333419"/>
                  <a:pt x="359983" y="342091"/>
                </a:cubicBezTo>
                <a:cubicBezTo>
                  <a:pt x="359694" y="342410"/>
                  <a:pt x="359889" y="342781"/>
                  <a:pt x="360440" y="342781"/>
                </a:cubicBezTo>
                <a:cubicBezTo>
                  <a:pt x="365022" y="342781"/>
                  <a:pt x="368594" y="345886"/>
                  <a:pt x="367364" y="350591"/>
                </a:cubicBezTo>
                <a:cubicBezTo>
                  <a:pt x="360771" y="345362"/>
                  <a:pt x="351668" y="346205"/>
                  <a:pt x="351668" y="358284"/>
                </a:cubicBezTo>
                <a:cubicBezTo>
                  <a:pt x="351668" y="358756"/>
                  <a:pt x="352143" y="358858"/>
                  <a:pt x="352381" y="358519"/>
                </a:cubicBezTo>
                <a:cubicBezTo>
                  <a:pt x="356725" y="352313"/>
                  <a:pt x="363597" y="356512"/>
                  <a:pt x="364589" y="357407"/>
                </a:cubicBezTo>
                <a:cubicBezTo>
                  <a:pt x="359983" y="358098"/>
                  <a:pt x="351990" y="363478"/>
                  <a:pt x="359015" y="373027"/>
                </a:cubicBezTo>
                <a:cubicBezTo>
                  <a:pt x="359312" y="373448"/>
                  <a:pt x="359583" y="373346"/>
                  <a:pt x="359626" y="373027"/>
                </a:cubicBezTo>
                <a:cubicBezTo>
                  <a:pt x="360348" y="366752"/>
                  <a:pt x="364191" y="365689"/>
                  <a:pt x="367320" y="365689"/>
                </a:cubicBezTo>
                <a:cubicBezTo>
                  <a:pt x="373768" y="365689"/>
                  <a:pt x="378477" y="371576"/>
                  <a:pt x="383398" y="365318"/>
                </a:cubicBezTo>
                <a:cubicBezTo>
                  <a:pt x="385172" y="373498"/>
                  <a:pt x="394310" y="372723"/>
                  <a:pt x="396532" y="372351"/>
                </a:cubicBezTo>
                <a:close/>
                <a:moveTo>
                  <a:pt x="231329" y="213721"/>
                </a:moveTo>
                <a:cubicBezTo>
                  <a:pt x="230676" y="214616"/>
                  <a:pt x="228528" y="213689"/>
                  <a:pt x="227715" y="213317"/>
                </a:cubicBezTo>
                <a:cubicBezTo>
                  <a:pt x="227527" y="213232"/>
                  <a:pt x="227494" y="213317"/>
                  <a:pt x="227562" y="213452"/>
                </a:cubicBezTo>
                <a:cubicBezTo>
                  <a:pt x="228080" y="214599"/>
                  <a:pt x="230149" y="218040"/>
                  <a:pt x="233221" y="218040"/>
                </a:cubicBezTo>
                <a:cubicBezTo>
                  <a:pt x="234611" y="218040"/>
                  <a:pt x="236639" y="217230"/>
                  <a:pt x="237216" y="216302"/>
                </a:cubicBezTo>
                <a:cubicBezTo>
                  <a:pt x="237216" y="216302"/>
                  <a:pt x="249238" y="220181"/>
                  <a:pt x="255186" y="221819"/>
                </a:cubicBezTo>
                <a:cubicBezTo>
                  <a:pt x="252878" y="224871"/>
                  <a:pt x="251436" y="228549"/>
                  <a:pt x="251148" y="232547"/>
                </a:cubicBezTo>
                <a:cubicBezTo>
                  <a:pt x="246354" y="229611"/>
                  <a:pt x="227171" y="219389"/>
                  <a:pt x="227171" y="219389"/>
                </a:cubicBezTo>
                <a:lnTo>
                  <a:pt x="221223" y="227469"/>
                </a:lnTo>
                <a:cubicBezTo>
                  <a:pt x="220240" y="228803"/>
                  <a:pt x="215489" y="225360"/>
                  <a:pt x="216473" y="224011"/>
                </a:cubicBezTo>
                <a:lnTo>
                  <a:pt x="221011" y="217838"/>
                </a:lnTo>
                <a:cubicBezTo>
                  <a:pt x="219510" y="216252"/>
                  <a:pt x="215887" y="217247"/>
                  <a:pt x="214904" y="217534"/>
                </a:cubicBezTo>
                <a:cubicBezTo>
                  <a:pt x="214767" y="217568"/>
                  <a:pt x="214640" y="217501"/>
                  <a:pt x="214767" y="217264"/>
                </a:cubicBezTo>
                <a:cubicBezTo>
                  <a:pt x="215345" y="216050"/>
                  <a:pt x="217601" y="212305"/>
                  <a:pt x="223251" y="213991"/>
                </a:cubicBezTo>
                <a:cubicBezTo>
                  <a:pt x="223268" y="210567"/>
                  <a:pt x="218127" y="211664"/>
                  <a:pt x="216787" y="212035"/>
                </a:cubicBezTo>
                <a:cubicBezTo>
                  <a:pt x="216626" y="212068"/>
                  <a:pt x="216575" y="212001"/>
                  <a:pt x="216720" y="211849"/>
                </a:cubicBezTo>
                <a:cubicBezTo>
                  <a:pt x="218110" y="210365"/>
                  <a:pt x="222285" y="207007"/>
                  <a:pt x="226959" y="209757"/>
                </a:cubicBezTo>
                <a:lnTo>
                  <a:pt x="228995" y="206974"/>
                </a:lnTo>
                <a:lnTo>
                  <a:pt x="224881" y="202673"/>
                </a:lnTo>
                <a:lnTo>
                  <a:pt x="227459" y="199148"/>
                </a:lnTo>
                <a:lnTo>
                  <a:pt x="230344" y="203010"/>
                </a:lnTo>
                <a:lnTo>
                  <a:pt x="252487" y="172867"/>
                </a:lnTo>
                <a:cubicBezTo>
                  <a:pt x="253031" y="172124"/>
                  <a:pt x="257417" y="170860"/>
                  <a:pt x="259073" y="170506"/>
                </a:cubicBezTo>
                <a:cubicBezTo>
                  <a:pt x="259250" y="172191"/>
                  <a:pt x="259436" y="176712"/>
                  <a:pt x="258911" y="177455"/>
                </a:cubicBezTo>
                <a:lnTo>
                  <a:pt x="237132" y="207869"/>
                </a:lnTo>
                <a:lnTo>
                  <a:pt x="241721" y="209370"/>
                </a:lnTo>
                <a:lnTo>
                  <a:pt x="239184" y="212911"/>
                </a:lnTo>
                <a:lnTo>
                  <a:pt x="233763" y="210398"/>
                </a:lnTo>
                <a:lnTo>
                  <a:pt x="231329" y="213721"/>
                </a:lnTo>
                <a:close/>
                <a:moveTo>
                  <a:pt x="308984" y="208797"/>
                </a:moveTo>
                <a:cubicBezTo>
                  <a:pt x="308984" y="211562"/>
                  <a:pt x="310697" y="215611"/>
                  <a:pt x="314414" y="214447"/>
                </a:cubicBezTo>
                <a:cubicBezTo>
                  <a:pt x="314601" y="214362"/>
                  <a:pt x="314770" y="214414"/>
                  <a:pt x="314728" y="214599"/>
                </a:cubicBezTo>
                <a:cubicBezTo>
                  <a:pt x="314160" y="217686"/>
                  <a:pt x="308628" y="220503"/>
                  <a:pt x="306099" y="216860"/>
                </a:cubicBezTo>
                <a:cubicBezTo>
                  <a:pt x="303860" y="221565"/>
                  <a:pt x="304377" y="225968"/>
                  <a:pt x="309222" y="228566"/>
                </a:cubicBezTo>
                <a:cubicBezTo>
                  <a:pt x="309484" y="228718"/>
                  <a:pt x="309535" y="229055"/>
                  <a:pt x="309230" y="229274"/>
                </a:cubicBezTo>
                <a:cubicBezTo>
                  <a:pt x="306346" y="231366"/>
                  <a:pt x="301849" y="230894"/>
                  <a:pt x="299754" y="226878"/>
                </a:cubicBezTo>
                <a:cubicBezTo>
                  <a:pt x="295782" y="229848"/>
                  <a:pt x="296359" y="236190"/>
                  <a:pt x="298769" y="238349"/>
                </a:cubicBezTo>
                <a:cubicBezTo>
                  <a:pt x="298769" y="238384"/>
                  <a:pt x="287774" y="244844"/>
                  <a:pt x="277796" y="240222"/>
                </a:cubicBezTo>
                <a:cubicBezTo>
                  <a:pt x="271178" y="237068"/>
                  <a:pt x="265792" y="233036"/>
                  <a:pt x="257257" y="233694"/>
                </a:cubicBezTo>
                <a:cubicBezTo>
                  <a:pt x="258444" y="221802"/>
                  <a:pt x="264426" y="218665"/>
                  <a:pt x="275421" y="216960"/>
                </a:cubicBezTo>
                <a:cubicBezTo>
                  <a:pt x="284210" y="215544"/>
                  <a:pt x="285330" y="211529"/>
                  <a:pt x="284074" y="208493"/>
                </a:cubicBezTo>
                <a:cubicBezTo>
                  <a:pt x="281087" y="207700"/>
                  <a:pt x="275624" y="210432"/>
                  <a:pt x="275624" y="210432"/>
                </a:cubicBezTo>
                <a:cubicBezTo>
                  <a:pt x="274639" y="208797"/>
                  <a:pt x="276066" y="207092"/>
                  <a:pt x="276066" y="207092"/>
                </a:cubicBezTo>
                <a:cubicBezTo>
                  <a:pt x="275522" y="206434"/>
                  <a:pt x="275251" y="204242"/>
                  <a:pt x="275251" y="204242"/>
                </a:cubicBezTo>
                <a:cubicBezTo>
                  <a:pt x="281393" y="204242"/>
                  <a:pt x="282479" y="202893"/>
                  <a:pt x="282479" y="202893"/>
                </a:cubicBezTo>
                <a:cubicBezTo>
                  <a:pt x="283574" y="196533"/>
                  <a:pt x="277058" y="195857"/>
                  <a:pt x="272095" y="199283"/>
                </a:cubicBezTo>
                <a:cubicBezTo>
                  <a:pt x="269788" y="197258"/>
                  <a:pt x="270160" y="194558"/>
                  <a:pt x="270160" y="194558"/>
                </a:cubicBezTo>
                <a:cubicBezTo>
                  <a:pt x="269473" y="194222"/>
                  <a:pt x="269041" y="193159"/>
                  <a:pt x="269041" y="192703"/>
                </a:cubicBezTo>
                <a:cubicBezTo>
                  <a:pt x="269041" y="191202"/>
                  <a:pt x="276328" y="187121"/>
                  <a:pt x="278203" y="186647"/>
                </a:cubicBezTo>
                <a:cubicBezTo>
                  <a:pt x="278679" y="184540"/>
                  <a:pt x="281325" y="181621"/>
                  <a:pt x="289063" y="182314"/>
                </a:cubicBezTo>
                <a:cubicBezTo>
                  <a:pt x="289987" y="180272"/>
                  <a:pt x="288486" y="172832"/>
                  <a:pt x="287535" y="170825"/>
                </a:cubicBezTo>
                <a:cubicBezTo>
                  <a:pt x="287231" y="170219"/>
                  <a:pt x="287671" y="169880"/>
                  <a:pt x="288350" y="170302"/>
                </a:cubicBezTo>
                <a:cubicBezTo>
                  <a:pt x="291057" y="172007"/>
                  <a:pt x="293747" y="178282"/>
                  <a:pt x="295578" y="178399"/>
                </a:cubicBezTo>
                <a:cubicBezTo>
                  <a:pt x="295578" y="178399"/>
                  <a:pt x="304284" y="173862"/>
                  <a:pt x="304708" y="174114"/>
                </a:cubicBezTo>
                <a:cubicBezTo>
                  <a:pt x="305123" y="174351"/>
                  <a:pt x="306353" y="184017"/>
                  <a:pt x="306353" y="184017"/>
                </a:cubicBezTo>
                <a:cubicBezTo>
                  <a:pt x="307509" y="185433"/>
                  <a:pt x="314228" y="184049"/>
                  <a:pt x="317162" y="185298"/>
                </a:cubicBezTo>
                <a:cubicBezTo>
                  <a:pt x="317910" y="185620"/>
                  <a:pt x="317875" y="186158"/>
                  <a:pt x="317213" y="186260"/>
                </a:cubicBezTo>
                <a:cubicBezTo>
                  <a:pt x="315017" y="186632"/>
                  <a:pt x="308009" y="189634"/>
                  <a:pt x="306855" y="191556"/>
                </a:cubicBezTo>
                <a:cubicBezTo>
                  <a:pt x="310876" y="197545"/>
                  <a:pt x="308984" y="206366"/>
                  <a:pt x="308984" y="208797"/>
                </a:cubicBezTo>
                <a:close/>
              </a:path>
            </a:pathLst>
          </a:custGeom>
          <a:solidFill>
            <a:srgbClr val="FFFFFF"/>
          </a:solidFill>
          <a:ln w="12771" cap="flat">
            <a:noFill/>
            <a:prstDash val="solid"/>
            <a:miter/>
          </a:ln>
        </p:spPr>
        <p:txBody>
          <a:bodyPr rtlCol="0" anchor="ctr"/>
          <a:lstStyle/>
          <a:p>
            <a:endParaRPr lang="nl-NL"/>
          </a:p>
        </p:txBody>
      </p:sp>
      <p:sp>
        <p:nvSpPr>
          <p:cNvPr id="123" name="Vrije vorm 122">
            <a:extLst>
              <a:ext uri="{FF2B5EF4-FFF2-40B4-BE49-F238E27FC236}">
                <a16:creationId xmlns:a16="http://schemas.microsoft.com/office/drawing/2014/main" id="{BBFD8A58-841F-FB45-AEA5-5CEB8B70F381}"/>
              </a:ext>
            </a:extLst>
          </p:cNvPr>
          <p:cNvSpPr/>
          <p:nvPr/>
        </p:nvSpPr>
        <p:spPr>
          <a:xfrm>
            <a:off x="5772150" y="-1"/>
            <a:ext cx="4016648" cy="1589567"/>
          </a:xfrm>
          <a:custGeom>
            <a:avLst/>
            <a:gdLst>
              <a:gd name="connsiteX0" fmla="*/ 0 w 4016648"/>
              <a:gd name="connsiteY0" fmla="*/ 0 h 1589567"/>
              <a:gd name="connsiteX1" fmla="*/ 4016648 w 4016648"/>
              <a:gd name="connsiteY1" fmla="*/ 0 h 1589567"/>
              <a:gd name="connsiteX2" fmla="*/ 4016648 w 4016648"/>
              <a:gd name="connsiteY2" fmla="*/ 1589567 h 1589567"/>
              <a:gd name="connsiteX3" fmla="*/ 0 w 4016648"/>
              <a:gd name="connsiteY3" fmla="*/ 1589567 h 1589567"/>
            </a:gdLst>
            <a:ahLst/>
            <a:cxnLst>
              <a:cxn ang="0">
                <a:pos x="connsiteX0" y="connsiteY0"/>
              </a:cxn>
              <a:cxn ang="0">
                <a:pos x="connsiteX1" y="connsiteY1"/>
              </a:cxn>
              <a:cxn ang="0">
                <a:pos x="connsiteX2" y="connsiteY2"/>
              </a:cxn>
              <a:cxn ang="0">
                <a:pos x="connsiteX3" y="connsiteY3"/>
              </a:cxn>
            </a:cxnLst>
            <a:rect l="l" t="t" r="r" b="b"/>
            <a:pathLst>
              <a:path w="4016648" h="1589567">
                <a:moveTo>
                  <a:pt x="0" y="0"/>
                </a:moveTo>
                <a:lnTo>
                  <a:pt x="4016648" y="0"/>
                </a:lnTo>
                <a:lnTo>
                  <a:pt x="4016648" y="1589567"/>
                </a:lnTo>
                <a:lnTo>
                  <a:pt x="0" y="1589567"/>
                </a:lnTo>
                <a:close/>
              </a:path>
            </a:pathLst>
          </a:custGeom>
          <a:noFill/>
          <a:ln w="12771" cap="flat">
            <a:noFill/>
            <a:prstDash val="solid"/>
            <a:miter/>
          </a:ln>
        </p:spPr>
        <p:txBody>
          <a:bodyPr rtlCol="0" anchor="ctr"/>
          <a:lstStyle/>
          <a:p>
            <a:endParaRPr lang="nl-NL"/>
          </a:p>
        </p:txBody>
      </p:sp>
      <p:sp>
        <p:nvSpPr>
          <p:cNvPr id="127" name="Tijdelijke aanduiding voor afbeelding 126">
            <a:extLst>
              <a:ext uri="{FF2B5EF4-FFF2-40B4-BE49-F238E27FC236}">
                <a16:creationId xmlns:a16="http://schemas.microsoft.com/office/drawing/2014/main" id="{C44EEB9D-EBA7-4C40-AF92-2273AB857DCD}"/>
              </a:ext>
            </a:extLst>
          </p:cNvPr>
          <p:cNvSpPr>
            <a:spLocks noGrp="1"/>
          </p:cNvSpPr>
          <p:nvPr>
            <p:ph type="pic" sz="quarter" idx="13" hasCustomPrompt="1"/>
          </p:nvPr>
        </p:nvSpPr>
        <p:spPr>
          <a:xfrm>
            <a:off x="6554341" y="681953"/>
            <a:ext cx="2525033" cy="861688"/>
          </a:xfrm>
          <a:custGeom>
            <a:avLst/>
            <a:gdLst>
              <a:gd name="connsiteX0" fmla="*/ 994555 w 2525033"/>
              <a:gd name="connsiteY0" fmla="*/ 728028 h 861688"/>
              <a:gd name="connsiteX1" fmla="*/ 964812 w 2525033"/>
              <a:gd name="connsiteY1" fmla="*/ 778298 h 861688"/>
              <a:gd name="connsiteX2" fmla="*/ 974718 w 2525033"/>
              <a:gd name="connsiteY2" fmla="*/ 802154 h 861688"/>
              <a:gd name="connsiteX3" fmla="*/ 999315 w 2525033"/>
              <a:gd name="connsiteY3" fmla="*/ 761931 h 861688"/>
              <a:gd name="connsiteX4" fmla="*/ 1004874 w 2525033"/>
              <a:gd name="connsiteY4" fmla="*/ 729208 h 861688"/>
              <a:gd name="connsiteX5" fmla="*/ 994555 w 2525033"/>
              <a:gd name="connsiteY5" fmla="*/ 728028 h 861688"/>
              <a:gd name="connsiteX6" fmla="*/ 142922 w 2525033"/>
              <a:gd name="connsiteY6" fmla="*/ 727630 h 861688"/>
              <a:gd name="connsiteX7" fmla="*/ 119124 w 2525033"/>
              <a:gd name="connsiteY7" fmla="*/ 773566 h 861688"/>
              <a:gd name="connsiteX8" fmla="*/ 135383 w 2525033"/>
              <a:gd name="connsiteY8" fmla="*/ 804513 h 861688"/>
              <a:gd name="connsiteX9" fmla="*/ 158187 w 2525033"/>
              <a:gd name="connsiteY9" fmla="*/ 753064 h 861688"/>
              <a:gd name="connsiteX10" fmla="*/ 142922 w 2525033"/>
              <a:gd name="connsiteY10" fmla="*/ 727630 h 861688"/>
              <a:gd name="connsiteX11" fmla="*/ 1170757 w 2525033"/>
              <a:gd name="connsiteY11" fmla="*/ 727432 h 861688"/>
              <a:gd name="connsiteX12" fmla="*/ 1149533 w 2525033"/>
              <a:gd name="connsiteY12" fmla="*/ 765085 h 861688"/>
              <a:gd name="connsiteX13" fmla="*/ 1180276 w 2525033"/>
              <a:gd name="connsiteY13" fmla="*/ 740248 h 861688"/>
              <a:gd name="connsiteX14" fmla="*/ 1170757 w 2525033"/>
              <a:gd name="connsiteY14" fmla="*/ 727432 h 861688"/>
              <a:gd name="connsiteX15" fmla="*/ 874095 w 2525033"/>
              <a:gd name="connsiteY15" fmla="*/ 727432 h 861688"/>
              <a:gd name="connsiteX16" fmla="*/ 852871 w 2525033"/>
              <a:gd name="connsiteY16" fmla="*/ 765085 h 861688"/>
              <a:gd name="connsiteX17" fmla="*/ 883614 w 2525033"/>
              <a:gd name="connsiteY17" fmla="*/ 740248 h 861688"/>
              <a:gd name="connsiteX18" fmla="*/ 874095 w 2525033"/>
              <a:gd name="connsiteY18" fmla="*/ 727432 h 861688"/>
              <a:gd name="connsiteX19" fmla="*/ 1111182 w 2525033"/>
              <a:gd name="connsiteY19" fmla="*/ 717186 h 861688"/>
              <a:gd name="connsiteX20" fmla="*/ 1120101 w 2525033"/>
              <a:gd name="connsiteY20" fmla="*/ 718366 h 861688"/>
              <a:gd name="connsiteX21" fmla="*/ 1111182 w 2525033"/>
              <a:gd name="connsiteY21" fmla="*/ 776323 h 861688"/>
              <a:gd name="connsiteX22" fmla="*/ 1109595 w 2525033"/>
              <a:gd name="connsiteY22" fmla="*/ 797422 h 861688"/>
              <a:gd name="connsiteX23" fmla="*/ 1117528 w 2525033"/>
              <a:gd name="connsiteY23" fmla="*/ 808661 h 861688"/>
              <a:gd name="connsiteX24" fmla="*/ 1117528 w 2525033"/>
              <a:gd name="connsiteY24" fmla="*/ 812014 h 861688"/>
              <a:gd name="connsiteX25" fmla="*/ 1102662 w 2525033"/>
              <a:gd name="connsiteY25" fmla="*/ 814771 h 861688"/>
              <a:gd name="connsiteX26" fmla="*/ 1093143 w 2525033"/>
              <a:gd name="connsiteY26" fmla="*/ 805705 h 861688"/>
              <a:gd name="connsiteX27" fmla="*/ 1095917 w 2525033"/>
              <a:gd name="connsiteY27" fmla="*/ 779676 h 861688"/>
              <a:gd name="connsiteX28" fmla="*/ 1102263 w 2525033"/>
              <a:gd name="connsiteY28" fmla="*/ 739651 h 861688"/>
              <a:gd name="connsiteX29" fmla="*/ 1103249 w 2525033"/>
              <a:gd name="connsiteY29" fmla="*/ 728028 h 861688"/>
              <a:gd name="connsiteX30" fmla="*/ 1091357 w 2525033"/>
              <a:gd name="connsiteY30" fmla="*/ 724277 h 861688"/>
              <a:gd name="connsiteX31" fmla="*/ 1091357 w 2525033"/>
              <a:gd name="connsiteY31" fmla="*/ 720539 h 861688"/>
              <a:gd name="connsiteX32" fmla="*/ 1111182 w 2525033"/>
              <a:gd name="connsiteY32" fmla="*/ 717186 h 861688"/>
              <a:gd name="connsiteX33" fmla="*/ 799230 w 2525033"/>
              <a:gd name="connsiteY33" fmla="*/ 717186 h 861688"/>
              <a:gd name="connsiteX34" fmla="*/ 807562 w 2525033"/>
              <a:gd name="connsiteY34" fmla="*/ 718564 h 861688"/>
              <a:gd name="connsiteX35" fmla="*/ 801603 w 2525033"/>
              <a:gd name="connsiteY35" fmla="*/ 747152 h 861688"/>
              <a:gd name="connsiteX36" fmla="*/ 801803 w 2525033"/>
              <a:gd name="connsiteY36" fmla="*/ 747152 h 861688"/>
              <a:gd name="connsiteX37" fmla="*/ 812321 w 2525033"/>
              <a:gd name="connsiteY37" fmla="*/ 729803 h 861688"/>
              <a:gd name="connsiteX38" fmla="*/ 828973 w 2525033"/>
              <a:gd name="connsiteY38" fmla="*/ 717385 h 861688"/>
              <a:gd name="connsiteX39" fmla="*/ 835519 w 2525033"/>
              <a:gd name="connsiteY39" fmla="*/ 724674 h 861688"/>
              <a:gd name="connsiteX40" fmla="*/ 833333 w 2525033"/>
              <a:gd name="connsiteY40" fmla="*/ 734932 h 861688"/>
              <a:gd name="connsiteX41" fmla="*/ 827187 w 2525033"/>
              <a:gd name="connsiteY41" fmla="*/ 734137 h 861688"/>
              <a:gd name="connsiteX42" fmla="*/ 800417 w 2525033"/>
              <a:gd name="connsiteY42" fmla="*/ 784209 h 861688"/>
              <a:gd name="connsiteX43" fmla="*/ 798830 w 2525033"/>
              <a:gd name="connsiteY43" fmla="*/ 812995 h 861688"/>
              <a:gd name="connsiteX44" fmla="*/ 782378 w 2525033"/>
              <a:gd name="connsiteY44" fmla="*/ 812995 h 861688"/>
              <a:gd name="connsiteX45" fmla="*/ 792084 w 2525033"/>
              <a:gd name="connsiteY45" fmla="*/ 728027 h 861688"/>
              <a:gd name="connsiteX46" fmla="*/ 779992 w 2525033"/>
              <a:gd name="connsiteY46" fmla="*/ 724277 h 861688"/>
              <a:gd name="connsiteX47" fmla="*/ 779992 w 2525033"/>
              <a:gd name="connsiteY47" fmla="*/ 720539 h 861688"/>
              <a:gd name="connsiteX48" fmla="*/ 799230 w 2525033"/>
              <a:gd name="connsiteY48" fmla="*/ 717186 h 861688"/>
              <a:gd name="connsiteX49" fmla="*/ 609800 w 2525033"/>
              <a:gd name="connsiteY49" fmla="*/ 717186 h 861688"/>
              <a:gd name="connsiteX50" fmla="*/ 618732 w 2525033"/>
              <a:gd name="connsiteY50" fmla="*/ 718366 h 861688"/>
              <a:gd name="connsiteX51" fmla="*/ 606040 w 2525033"/>
              <a:gd name="connsiteY51" fmla="*/ 824817 h 861688"/>
              <a:gd name="connsiteX52" fmla="*/ 578470 w 2525033"/>
              <a:gd name="connsiteY52" fmla="*/ 861688 h 861688"/>
              <a:gd name="connsiteX53" fmla="*/ 564791 w 2525033"/>
              <a:gd name="connsiteY53" fmla="*/ 856360 h 861688"/>
              <a:gd name="connsiteX54" fmla="*/ 564791 w 2525033"/>
              <a:gd name="connsiteY54" fmla="*/ 852821 h 861688"/>
              <a:gd name="connsiteX55" fmla="*/ 590762 w 2525033"/>
              <a:gd name="connsiteY55" fmla="*/ 825612 h 861688"/>
              <a:gd name="connsiteX56" fmla="*/ 601668 w 2525033"/>
              <a:gd name="connsiteY56" fmla="*/ 739850 h 861688"/>
              <a:gd name="connsiteX57" fmla="*/ 602267 w 2525033"/>
              <a:gd name="connsiteY57" fmla="*/ 728028 h 861688"/>
              <a:gd name="connsiteX58" fmla="*/ 590175 w 2525033"/>
              <a:gd name="connsiteY58" fmla="*/ 724277 h 861688"/>
              <a:gd name="connsiteX59" fmla="*/ 590175 w 2525033"/>
              <a:gd name="connsiteY59" fmla="*/ 720539 h 861688"/>
              <a:gd name="connsiteX60" fmla="*/ 609800 w 2525033"/>
              <a:gd name="connsiteY60" fmla="*/ 717186 h 861688"/>
              <a:gd name="connsiteX61" fmla="*/ 568064 w 2525033"/>
              <a:gd name="connsiteY61" fmla="*/ 717186 h 861688"/>
              <a:gd name="connsiteX62" fmla="*/ 576996 w 2525033"/>
              <a:gd name="connsiteY62" fmla="*/ 718366 h 861688"/>
              <a:gd name="connsiteX63" fmla="*/ 568064 w 2525033"/>
              <a:gd name="connsiteY63" fmla="*/ 776323 h 861688"/>
              <a:gd name="connsiteX64" fmla="*/ 566477 w 2525033"/>
              <a:gd name="connsiteY64" fmla="*/ 797422 h 861688"/>
              <a:gd name="connsiteX65" fmla="*/ 574410 w 2525033"/>
              <a:gd name="connsiteY65" fmla="*/ 808661 h 861688"/>
              <a:gd name="connsiteX66" fmla="*/ 574410 w 2525033"/>
              <a:gd name="connsiteY66" fmla="*/ 812014 h 861688"/>
              <a:gd name="connsiteX67" fmla="*/ 559532 w 2525033"/>
              <a:gd name="connsiteY67" fmla="*/ 814771 h 861688"/>
              <a:gd name="connsiteX68" fmla="*/ 550013 w 2525033"/>
              <a:gd name="connsiteY68" fmla="*/ 805705 h 861688"/>
              <a:gd name="connsiteX69" fmla="*/ 552799 w 2525033"/>
              <a:gd name="connsiteY69" fmla="*/ 779676 h 861688"/>
              <a:gd name="connsiteX70" fmla="*/ 559145 w 2525033"/>
              <a:gd name="connsiteY70" fmla="*/ 739651 h 861688"/>
              <a:gd name="connsiteX71" fmla="*/ 560131 w 2525033"/>
              <a:gd name="connsiteY71" fmla="*/ 728028 h 861688"/>
              <a:gd name="connsiteX72" fmla="*/ 548239 w 2525033"/>
              <a:gd name="connsiteY72" fmla="*/ 724277 h 861688"/>
              <a:gd name="connsiteX73" fmla="*/ 548239 w 2525033"/>
              <a:gd name="connsiteY73" fmla="*/ 720539 h 861688"/>
              <a:gd name="connsiteX74" fmla="*/ 568064 w 2525033"/>
              <a:gd name="connsiteY74" fmla="*/ 717186 h 861688"/>
              <a:gd name="connsiteX75" fmla="*/ 504380 w 2525033"/>
              <a:gd name="connsiteY75" fmla="*/ 717186 h 861688"/>
              <a:gd name="connsiteX76" fmla="*/ 512712 w 2525033"/>
              <a:gd name="connsiteY76" fmla="*/ 718564 h 861688"/>
              <a:gd name="connsiteX77" fmla="*/ 506766 w 2525033"/>
              <a:gd name="connsiteY77" fmla="*/ 747152 h 861688"/>
              <a:gd name="connsiteX78" fmla="*/ 506953 w 2525033"/>
              <a:gd name="connsiteY78" fmla="*/ 747152 h 861688"/>
              <a:gd name="connsiteX79" fmla="*/ 517471 w 2525033"/>
              <a:gd name="connsiteY79" fmla="*/ 729803 h 861688"/>
              <a:gd name="connsiteX80" fmla="*/ 534123 w 2525033"/>
              <a:gd name="connsiteY80" fmla="*/ 717385 h 861688"/>
              <a:gd name="connsiteX81" fmla="*/ 540669 w 2525033"/>
              <a:gd name="connsiteY81" fmla="*/ 724674 h 861688"/>
              <a:gd name="connsiteX82" fmla="*/ 538496 w 2525033"/>
              <a:gd name="connsiteY82" fmla="*/ 734932 h 861688"/>
              <a:gd name="connsiteX83" fmla="*/ 532337 w 2525033"/>
              <a:gd name="connsiteY83" fmla="*/ 734137 h 861688"/>
              <a:gd name="connsiteX84" fmla="*/ 505567 w 2525033"/>
              <a:gd name="connsiteY84" fmla="*/ 784209 h 861688"/>
              <a:gd name="connsiteX85" fmla="*/ 503980 w 2525033"/>
              <a:gd name="connsiteY85" fmla="*/ 812995 h 861688"/>
              <a:gd name="connsiteX86" fmla="*/ 487528 w 2525033"/>
              <a:gd name="connsiteY86" fmla="*/ 812995 h 861688"/>
              <a:gd name="connsiteX87" fmla="*/ 497247 w 2525033"/>
              <a:gd name="connsiteY87" fmla="*/ 728027 h 861688"/>
              <a:gd name="connsiteX88" fmla="*/ 485142 w 2525033"/>
              <a:gd name="connsiteY88" fmla="*/ 724277 h 861688"/>
              <a:gd name="connsiteX89" fmla="*/ 485142 w 2525033"/>
              <a:gd name="connsiteY89" fmla="*/ 720539 h 861688"/>
              <a:gd name="connsiteX90" fmla="*/ 504380 w 2525033"/>
              <a:gd name="connsiteY90" fmla="*/ 717186 h 861688"/>
              <a:gd name="connsiteX91" fmla="*/ 296062 w 2525033"/>
              <a:gd name="connsiteY91" fmla="*/ 717186 h 861688"/>
              <a:gd name="connsiteX92" fmla="*/ 304994 w 2525033"/>
              <a:gd name="connsiteY92" fmla="*/ 718366 h 861688"/>
              <a:gd name="connsiteX93" fmla="*/ 296062 w 2525033"/>
              <a:gd name="connsiteY93" fmla="*/ 776323 h 861688"/>
              <a:gd name="connsiteX94" fmla="*/ 294475 w 2525033"/>
              <a:gd name="connsiteY94" fmla="*/ 797422 h 861688"/>
              <a:gd name="connsiteX95" fmla="*/ 302408 w 2525033"/>
              <a:gd name="connsiteY95" fmla="*/ 808661 h 861688"/>
              <a:gd name="connsiteX96" fmla="*/ 302408 w 2525033"/>
              <a:gd name="connsiteY96" fmla="*/ 812014 h 861688"/>
              <a:gd name="connsiteX97" fmla="*/ 287530 w 2525033"/>
              <a:gd name="connsiteY97" fmla="*/ 814771 h 861688"/>
              <a:gd name="connsiteX98" fmla="*/ 278011 w 2525033"/>
              <a:gd name="connsiteY98" fmla="*/ 805705 h 861688"/>
              <a:gd name="connsiteX99" fmla="*/ 280797 w 2525033"/>
              <a:gd name="connsiteY99" fmla="*/ 779676 h 861688"/>
              <a:gd name="connsiteX100" fmla="*/ 287143 w 2525033"/>
              <a:gd name="connsiteY100" fmla="*/ 739651 h 861688"/>
              <a:gd name="connsiteX101" fmla="*/ 288129 w 2525033"/>
              <a:gd name="connsiteY101" fmla="*/ 728028 h 861688"/>
              <a:gd name="connsiteX102" fmla="*/ 276237 w 2525033"/>
              <a:gd name="connsiteY102" fmla="*/ 724277 h 861688"/>
              <a:gd name="connsiteX103" fmla="*/ 276237 w 2525033"/>
              <a:gd name="connsiteY103" fmla="*/ 720539 h 861688"/>
              <a:gd name="connsiteX104" fmla="*/ 296062 w 2525033"/>
              <a:gd name="connsiteY104" fmla="*/ 717186 h 861688"/>
              <a:gd name="connsiteX105" fmla="*/ 999914 w 2525033"/>
              <a:gd name="connsiteY105" fmla="*/ 716988 h 861688"/>
              <a:gd name="connsiteX106" fmla="*/ 1021926 w 2525033"/>
              <a:gd name="connsiteY106" fmla="*/ 720142 h 861688"/>
              <a:gd name="connsiteX107" fmla="*/ 1014980 w 2525033"/>
              <a:gd name="connsiteY107" fmla="*/ 754641 h 861688"/>
              <a:gd name="connsiteX108" fmla="*/ 1010420 w 2525033"/>
              <a:gd name="connsiteY108" fmla="*/ 791710 h 861688"/>
              <a:gd name="connsiteX109" fmla="*/ 1019939 w 2525033"/>
              <a:gd name="connsiteY109" fmla="*/ 807668 h 861688"/>
              <a:gd name="connsiteX110" fmla="*/ 1019939 w 2525033"/>
              <a:gd name="connsiteY110" fmla="*/ 811816 h 861688"/>
              <a:gd name="connsiteX111" fmla="*/ 1002288 w 2525033"/>
              <a:gd name="connsiteY111" fmla="*/ 814771 h 861688"/>
              <a:gd name="connsiteX112" fmla="*/ 993956 w 2525033"/>
              <a:gd name="connsiteY112" fmla="*/ 813393 h 861688"/>
              <a:gd name="connsiteX113" fmla="*/ 998528 w 2525033"/>
              <a:gd name="connsiteY113" fmla="*/ 784011 h 861688"/>
              <a:gd name="connsiteX114" fmla="*/ 998328 w 2525033"/>
              <a:gd name="connsiteY114" fmla="*/ 784011 h 861688"/>
              <a:gd name="connsiteX115" fmla="*/ 967585 w 2525033"/>
              <a:gd name="connsiteY115" fmla="*/ 815752 h 861688"/>
              <a:gd name="connsiteX116" fmla="*/ 949534 w 2525033"/>
              <a:gd name="connsiteY116" fmla="*/ 781055 h 861688"/>
              <a:gd name="connsiteX117" fmla="*/ 999914 w 2525033"/>
              <a:gd name="connsiteY117" fmla="*/ 716988 h 861688"/>
              <a:gd name="connsiteX118" fmla="*/ 375974 w 2525033"/>
              <a:gd name="connsiteY118" fmla="*/ 716789 h 861688"/>
              <a:gd name="connsiteX119" fmla="*/ 391639 w 2525033"/>
              <a:gd name="connsiteY119" fmla="*/ 734932 h 861688"/>
              <a:gd name="connsiteX120" fmla="*/ 388666 w 2525033"/>
              <a:gd name="connsiteY120" fmla="*/ 759769 h 861688"/>
              <a:gd name="connsiteX121" fmla="*/ 385093 w 2525033"/>
              <a:gd name="connsiteY121" fmla="*/ 781055 h 861688"/>
              <a:gd name="connsiteX122" fmla="*/ 383506 w 2525033"/>
              <a:gd name="connsiteY122" fmla="*/ 797422 h 861688"/>
              <a:gd name="connsiteX123" fmla="*/ 392825 w 2525033"/>
              <a:gd name="connsiteY123" fmla="*/ 807668 h 861688"/>
              <a:gd name="connsiteX124" fmla="*/ 392825 w 2525033"/>
              <a:gd name="connsiteY124" fmla="*/ 811021 h 861688"/>
              <a:gd name="connsiteX125" fmla="*/ 376960 w 2525033"/>
              <a:gd name="connsiteY125" fmla="*/ 814771 h 861688"/>
              <a:gd name="connsiteX126" fmla="*/ 367242 w 2525033"/>
              <a:gd name="connsiteY126" fmla="*/ 805705 h 861688"/>
              <a:gd name="connsiteX127" fmla="*/ 369628 w 2525033"/>
              <a:gd name="connsiteY127" fmla="*/ 784805 h 861688"/>
              <a:gd name="connsiteX128" fmla="*/ 373400 w 2525033"/>
              <a:gd name="connsiteY128" fmla="*/ 762129 h 861688"/>
              <a:gd name="connsiteX129" fmla="*/ 375374 w 2525033"/>
              <a:gd name="connsiteY129" fmla="*/ 742222 h 861688"/>
              <a:gd name="connsiteX130" fmla="*/ 366655 w 2525033"/>
              <a:gd name="connsiteY130" fmla="*/ 730387 h 861688"/>
              <a:gd name="connsiteX131" fmla="*/ 338885 w 2525033"/>
              <a:gd name="connsiteY131" fmla="*/ 779676 h 861688"/>
              <a:gd name="connsiteX132" fmla="*/ 337698 w 2525033"/>
              <a:gd name="connsiteY132" fmla="*/ 812995 h 861688"/>
              <a:gd name="connsiteX133" fmla="*/ 320846 w 2525033"/>
              <a:gd name="connsiteY133" fmla="*/ 812995 h 861688"/>
              <a:gd name="connsiteX134" fmla="*/ 330752 w 2525033"/>
              <a:gd name="connsiteY134" fmla="*/ 728028 h 861688"/>
              <a:gd name="connsiteX135" fmla="*/ 318660 w 2525033"/>
              <a:gd name="connsiteY135" fmla="*/ 724277 h 861688"/>
              <a:gd name="connsiteX136" fmla="*/ 318660 w 2525033"/>
              <a:gd name="connsiteY136" fmla="*/ 720539 h 861688"/>
              <a:gd name="connsiteX137" fmla="*/ 338298 w 2525033"/>
              <a:gd name="connsiteY137" fmla="*/ 717186 h 861688"/>
              <a:gd name="connsiteX138" fmla="*/ 346417 w 2525033"/>
              <a:gd name="connsiteY138" fmla="*/ 718565 h 861688"/>
              <a:gd name="connsiteX139" fmla="*/ 340071 w 2525033"/>
              <a:gd name="connsiteY139" fmla="*/ 748729 h 861688"/>
              <a:gd name="connsiteX140" fmla="*/ 340271 w 2525033"/>
              <a:gd name="connsiteY140" fmla="*/ 748729 h 861688"/>
              <a:gd name="connsiteX141" fmla="*/ 375974 w 2525033"/>
              <a:gd name="connsiteY141" fmla="*/ 716789 h 861688"/>
              <a:gd name="connsiteX142" fmla="*/ 244183 w 2525033"/>
              <a:gd name="connsiteY142" fmla="*/ 716789 h 861688"/>
              <a:gd name="connsiteX143" fmla="*/ 259848 w 2525033"/>
              <a:gd name="connsiteY143" fmla="*/ 734932 h 861688"/>
              <a:gd name="connsiteX144" fmla="*/ 256875 w 2525033"/>
              <a:gd name="connsiteY144" fmla="*/ 759769 h 861688"/>
              <a:gd name="connsiteX145" fmla="*/ 253302 w 2525033"/>
              <a:gd name="connsiteY145" fmla="*/ 781055 h 861688"/>
              <a:gd name="connsiteX146" fmla="*/ 251715 w 2525033"/>
              <a:gd name="connsiteY146" fmla="*/ 797422 h 861688"/>
              <a:gd name="connsiteX147" fmla="*/ 261034 w 2525033"/>
              <a:gd name="connsiteY147" fmla="*/ 807668 h 861688"/>
              <a:gd name="connsiteX148" fmla="*/ 261034 w 2525033"/>
              <a:gd name="connsiteY148" fmla="*/ 811021 h 861688"/>
              <a:gd name="connsiteX149" fmla="*/ 245169 w 2525033"/>
              <a:gd name="connsiteY149" fmla="*/ 814771 h 861688"/>
              <a:gd name="connsiteX150" fmla="*/ 235451 w 2525033"/>
              <a:gd name="connsiteY150" fmla="*/ 805705 h 861688"/>
              <a:gd name="connsiteX151" fmla="*/ 237837 w 2525033"/>
              <a:gd name="connsiteY151" fmla="*/ 784805 h 861688"/>
              <a:gd name="connsiteX152" fmla="*/ 241609 w 2525033"/>
              <a:gd name="connsiteY152" fmla="*/ 762129 h 861688"/>
              <a:gd name="connsiteX153" fmla="*/ 243583 w 2525033"/>
              <a:gd name="connsiteY153" fmla="*/ 742222 h 861688"/>
              <a:gd name="connsiteX154" fmla="*/ 234864 w 2525033"/>
              <a:gd name="connsiteY154" fmla="*/ 730387 h 861688"/>
              <a:gd name="connsiteX155" fmla="*/ 207094 w 2525033"/>
              <a:gd name="connsiteY155" fmla="*/ 779676 h 861688"/>
              <a:gd name="connsiteX156" fmla="*/ 205907 w 2525033"/>
              <a:gd name="connsiteY156" fmla="*/ 812995 h 861688"/>
              <a:gd name="connsiteX157" fmla="*/ 189055 w 2525033"/>
              <a:gd name="connsiteY157" fmla="*/ 812995 h 861688"/>
              <a:gd name="connsiteX158" fmla="*/ 198961 w 2525033"/>
              <a:gd name="connsiteY158" fmla="*/ 728028 h 861688"/>
              <a:gd name="connsiteX159" fmla="*/ 186869 w 2525033"/>
              <a:gd name="connsiteY159" fmla="*/ 724277 h 861688"/>
              <a:gd name="connsiteX160" fmla="*/ 186869 w 2525033"/>
              <a:gd name="connsiteY160" fmla="*/ 720539 h 861688"/>
              <a:gd name="connsiteX161" fmla="*/ 206507 w 2525033"/>
              <a:gd name="connsiteY161" fmla="*/ 717186 h 861688"/>
              <a:gd name="connsiteX162" fmla="*/ 214626 w 2525033"/>
              <a:gd name="connsiteY162" fmla="*/ 718565 h 861688"/>
              <a:gd name="connsiteX163" fmla="*/ 208280 w 2525033"/>
              <a:gd name="connsiteY163" fmla="*/ 748729 h 861688"/>
              <a:gd name="connsiteX164" fmla="*/ 208480 w 2525033"/>
              <a:gd name="connsiteY164" fmla="*/ 748729 h 861688"/>
              <a:gd name="connsiteX165" fmla="*/ 244183 w 2525033"/>
              <a:gd name="connsiteY165" fmla="*/ 716789 h 861688"/>
              <a:gd name="connsiteX166" fmla="*/ 1239188 w 2525033"/>
              <a:gd name="connsiteY166" fmla="*/ 716590 h 861688"/>
              <a:gd name="connsiteX167" fmla="*/ 1260811 w 2525033"/>
              <a:gd name="connsiteY167" fmla="*/ 727233 h 861688"/>
              <a:gd name="connsiteX168" fmla="*/ 1257239 w 2525033"/>
              <a:gd name="connsiteY168" fmla="*/ 737490 h 861688"/>
              <a:gd name="connsiteX169" fmla="*/ 1235627 w 2525033"/>
              <a:gd name="connsiteY169" fmla="*/ 727829 h 861688"/>
              <a:gd name="connsiteX170" fmla="*/ 1222336 w 2525033"/>
              <a:gd name="connsiteY170" fmla="*/ 738869 h 861688"/>
              <a:gd name="connsiteX171" fmla="*/ 1234628 w 2525033"/>
              <a:gd name="connsiteY171" fmla="*/ 756813 h 861688"/>
              <a:gd name="connsiteX172" fmla="*/ 1242161 w 2525033"/>
              <a:gd name="connsiteY172" fmla="*/ 763507 h 861688"/>
              <a:gd name="connsiteX173" fmla="*/ 1254853 w 2525033"/>
              <a:gd name="connsiteY173" fmla="*/ 786382 h 861688"/>
              <a:gd name="connsiteX174" fmla="*/ 1218164 w 2525033"/>
              <a:gd name="connsiteY174" fmla="*/ 815553 h 861688"/>
              <a:gd name="connsiteX175" fmla="*/ 1200125 w 2525033"/>
              <a:gd name="connsiteY175" fmla="*/ 804327 h 861688"/>
              <a:gd name="connsiteX176" fmla="*/ 1203098 w 2525033"/>
              <a:gd name="connsiteY176" fmla="*/ 796044 h 861688"/>
              <a:gd name="connsiteX177" fmla="*/ 1222536 w 2525033"/>
              <a:gd name="connsiteY177" fmla="*/ 804327 h 861688"/>
              <a:gd name="connsiteX178" fmla="*/ 1239388 w 2525033"/>
              <a:gd name="connsiteY178" fmla="*/ 790716 h 861688"/>
              <a:gd name="connsiteX179" fmla="*/ 1227095 w 2525033"/>
              <a:gd name="connsiteY179" fmla="*/ 771194 h 861688"/>
              <a:gd name="connsiteX180" fmla="*/ 1220150 w 2525033"/>
              <a:gd name="connsiteY180" fmla="*/ 764886 h 861688"/>
              <a:gd name="connsiteX181" fmla="*/ 1208457 w 2525033"/>
              <a:gd name="connsiteY181" fmla="*/ 742619 h 861688"/>
              <a:gd name="connsiteX182" fmla="*/ 1239188 w 2525033"/>
              <a:gd name="connsiteY182" fmla="*/ 716590 h 861688"/>
              <a:gd name="connsiteX183" fmla="*/ 747463 w 2525033"/>
              <a:gd name="connsiteY183" fmla="*/ 716590 h 861688"/>
              <a:gd name="connsiteX184" fmla="*/ 769086 w 2525033"/>
              <a:gd name="connsiteY184" fmla="*/ 727233 h 861688"/>
              <a:gd name="connsiteX185" fmla="*/ 765514 w 2525033"/>
              <a:gd name="connsiteY185" fmla="*/ 737490 h 861688"/>
              <a:gd name="connsiteX186" fmla="*/ 743890 w 2525033"/>
              <a:gd name="connsiteY186" fmla="*/ 727829 h 861688"/>
              <a:gd name="connsiteX187" fmla="*/ 730611 w 2525033"/>
              <a:gd name="connsiteY187" fmla="*/ 738869 h 861688"/>
              <a:gd name="connsiteX188" fmla="*/ 742903 w 2525033"/>
              <a:gd name="connsiteY188" fmla="*/ 756813 h 861688"/>
              <a:gd name="connsiteX189" fmla="*/ 750436 w 2525033"/>
              <a:gd name="connsiteY189" fmla="*/ 763507 h 861688"/>
              <a:gd name="connsiteX190" fmla="*/ 763128 w 2525033"/>
              <a:gd name="connsiteY190" fmla="*/ 786382 h 861688"/>
              <a:gd name="connsiteX191" fmla="*/ 726451 w 2525033"/>
              <a:gd name="connsiteY191" fmla="*/ 815553 h 861688"/>
              <a:gd name="connsiteX192" fmla="*/ 708400 w 2525033"/>
              <a:gd name="connsiteY192" fmla="*/ 804327 h 861688"/>
              <a:gd name="connsiteX193" fmla="*/ 711373 w 2525033"/>
              <a:gd name="connsiteY193" fmla="*/ 796044 h 861688"/>
              <a:gd name="connsiteX194" fmla="*/ 730811 w 2525033"/>
              <a:gd name="connsiteY194" fmla="*/ 804327 h 861688"/>
              <a:gd name="connsiteX195" fmla="*/ 747663 w 2525033"/>
              <a:gd name="connsiteY195" fmla="*/ 790716 h 861688"/>
              <a:gd name="connsiteX196" fmla="*/ 735370 w 2525033"/>
              <a:gd name="connsiteY196" fmla="*/ 771194 h 861688"/>
              <a:gd name="connsiteX197" fmla="*/ 728425 w 2525033"/>
              <a:gd name="connsiteY197" fmla="*/ 764886 h 861688"/>
              <a:gd name="connsiteX198" fmla="*/ 716732 w 2525033"/>
              <a:gd name="connsiteY198" fmla="*/ 742619 h 861688"/>
              <a:gd name="connsiteX199" fmla="*/ 747463 w 2525033"/>
              <a:gd name="connsiteY199" fmla="*/ 716590 h 861688"/>
              <a:gd name="connsiteX200" fmla="*/ 1174917 w 2525033"/>
              <a:gd name="connsiteY200" fmla="*/ 716392 h 861688"/>
              <a:gd name="connsiteX201" fmla="*/ 1196141 w 2525033"/>
              <a:gd name="connsiteY201" fmla="*/ 736696 h 861688"/>
              <a:gd name="connsiteX202" fmla="*/ 1148733 w 2525033"/>
              <a:gd name="connsiteY202" fmla="*/ 774163 h 861688"/>
              <a:gd name="connsiteX203" fmla="*/ 1166584 w 2525033"/>
              <a:gd name="connsiteY203" fmla="*/ 803731 h 861688"/>
              <a:gd name="connsiteX204" fmla="*/ 1188208 w 2525033"/>
              <a:gd name="connsiteY204" fmla="*/ 793871 h 861688"/>
              <a:gd name="connsiteX205" fmla="*/ 1190182 w 2525033"/>
              <a:gd name="connsiteY205" fmla="*/ 798602 h 861688"/>
              <a:gd name="connsiteX206" fmla="*/ 1161425 w 2525033"/>
              <a:gd name="connsiteY206" fmla="*/ 815951 h 861688"/>
              <a:gd name="connsiteX207" fmla="*/ 1133268 w 2525033"/>
              <a:gd name="connsiteY207" fmla="*/ 781651 h 861688"/>
              <a:gd name="connsiteX208" fmla="*/ 1174917 w 2525033"/>
              <a:gd name="connsiteY208" fmla="*/ 716392 h 861688"/>
              <a:gd name="connsiteX209" fmla="*/ 878255 w 2525033"/>
              <a:gd name="connsiteY209" fmla="*/ 716392 h 861688"/>
              <a:gd name="connsiteX210" fmla="*/ 899479 w 2525033"/>
              <a:gd name="connsiteY210" fmla="*/ 736696 h 861688"/>
              <a:gd name="connsiteX211" fmla="*/ 852071 w 2525033"/>
              <a:gd name="connsiteY211" fmla="*/ 774163 h 861688"/>
              <a:gd name="connsiteX212" fmla="*/ 869922 w 2525033"/>
              <a:gd name="connsiteY212" fmla="*/ 803731 h 861688"/>
              <a:gd name="connsiteX213" fmla="*/ 891546 w 2525033"/>
              <a:gd name="connsiteY213" fmla="*/ 793871 h 861688"/>
              <a:gd name="connsiteX214" fmla="*/ 893520 w 2525033"/>
              <a:gd name="connsiteY214" fmla="*/ 798602 h 861688"/>
              <a:gd name="connsiteX215" fmla="*/ 864763 w 2525033"/>
              <a:gd name="connsiteY215" fmla="*/ 815951 h 861688"/>
              <a:gd name="connsiteX216" fmla="*/ 836606 w 2525033"/>
              <a:gd name="connsiteY216" fmla="*/ 781651 h 861688"/>
              <a:gd name="connsiteX217" fmla="*/ 878255 w 2525033"/>
              <a:gd name="connsiteY217" fmla="*/ 716392 h 861688"/>
              <a:gd name="connsiteX218" fmla="*/ 146882 w 2525033"/>
              <a:gd name="connsiteY218" fmla="*/ 716193 h 861688"/>
              <a:gd name="connsiteX219" fmla="*/ 174452 w 2525033"/>
              <a:gd name="connsiteY219" fmla="*/ 749114 h 861688"/>
              <a:gd name="connsiteX220" fmla="*/ 131816 w 2525033"/>
              <a:gd name="connsiteY220" fmla="*/ 815553 h 861688"/>
              <a:gd name="connsiteX221" fmla="*/ 103453 w 2525033"/>
              <a:gd name="connsiteY221" fmla="*/ 780471 h 861688"/>
              <a:gd name="connsiteX222" fmla="*/ 146882 w 2525033"/>
              <a:gd name="connsiteY222" fmla="*/ 716193 h 861688"/>
              <a:gd name="connsiteX223" fmla="*/ 1062275 w 2525033"/>
              <a:gd name="connsiteY223" fmla="*/ 703774 h 861688"/>
              <a:gd name="connsiteX224" fmla="*/ 1065261 w 2525033"/>
              <a:gd name="connsiteY224" fmla="*/ 703774 h 861688"/>
              <a:gd name="connsiteX225" fmla="*/ 1061888 w 2525033"/>
              <a:gd name="connsiteY225" fmla="*/ 719943 h 861688"/>
              <a:gd name="connsiteX226" fmla="*/ 1067635 w 2525033"/>
              <a:gd name="connsiteY226" fmla="*/ 719943 h 861688"/>
              <a:gd name="connsiteX227" fmla="*/ 1082900 w 2525033"/>
              <a:gd name="connsiteY227" fmla="*/ 718564 h 861688"/>
              <a:gd name="connsiteX228" fmla="*/ 1065648 w 2525033"/>
              <a:gd name="connsiteY228" fmla="*/ 730784 h 861688"/>
              <a:gd name="connsiteX229" fmla="*/ 1060102 w 2525033"/>
              <a:gd name="connsiteY229" fmla="*/ 730784 h 861688"/>
              <a:gd name="connsiteX230" fmla="*/ 1056729 w 2525033"/>
              <a:gd name="connsiteY230" fmla="*/ 751287 h 861688"/>
              <a:gd name="connsiteX231" fmla="*/ 1052757 w 2525033"/>
              <a:gd name="connsiteY231" fmla="*/ 785003 h 861688"/>
              <a:gd name="connsiteX232" fmla="*/ 1068034 w 2525033"/>
              <a:gd name="connsiteY232" fmla="*/ 803730 h 861688"/>
              <a:gd name="connsiteX233" fmla="*/ 1076167 w 2525033"/>
              <a:gd name="connsiteY233" fmla="*/ 802352 h 861688"/>
              <a:gd name="connsiteX234" fmla="*/ 1076167 w 2525033"/>
              <a:gd name="connsiteY234" fmla="*/ 805891 h 861688"/>
              <a:gd name="connsiteX235" fmla="*/ 1057916 w 2525033"/>
              <a:gd name="connsiteY235" fmla="*/ 815354 h 861688"/>
              <a:gd name="connsiteX236" fmla="*/ 1037891 w 2525033"/>
              <a:gd name="connsiteY236" fmla="*/ 791113 h 861688"/>
              <a:gd name="connsiteX237" fmla="*/ 1044037 w 2525033"/>
              <a:gd name="connsiteY237" fmla="*/ 743203 h 861688"/>
              <a:gd name="connsiteX238" fmla="*/ 1046610 w 2525033"/>
              <a:gd name="connsiteY238" fmla="*/ 730586 h 861688"/>
              <a:gd name="connsiteX239" fmla="*/ 1035505 w 2525033"/>
              <a:gd name="connsiteY239" fmla="*/ 730002 h 861688"/>
              <a:gd name="connsiteX240" fmla="*/ 1035505 w 2525033"/>
              <a:gd name="connsiteY240" fmla="*/ 727431 h 861688"/>
              <a:gd name="connsiteX241" fmla="*/ 1062275 w 2525033"/>
              <a:gd name="connsiteY241" fmla="*/ 703774 h 861688"/>
              <a:gd name="connsiteX242" fmla="*/ 31530 w 2525033"/>
              <a:gd name="connsiteY242" fmla="*/ 686426 h 861688"/>
              <a:gd name="connsiteX243" fmla="*/ 46996 w 2525033"/>
              <a:gd name="connsiteY243" fmla="*/ 688400 h 861688"/>
              <a:gd name="connsiteX244" fmla="*/ 46996 w 2525033"/>
              <a:gd name="connsiteY244" fmla="*/ 691753 h 861688"/>
              <a:gd name="connsiteX245" fmla="*/ 39663 w 2525033"/>
              <a:gd name="connsiteY245" fmla="*/ 700235 h 861688"/>
              <a:gd name="connsiteX246" fmla="*/ 27364 w 2525033"/>
              <a:gd name="connsiteY246" fmla="*/ 804513 h 861688"/>
              <a:gd name="connsiteX247" fmla="*/ 38470 w 2525033"/>
              <a:gd name="connsiteY247" fmla="*/ 807667 h 861688"/>
              <a:gd name="connsiteX248" fmla="*/ 38470 w 2525033"/>
              <a:gd name="connsiteY248" fmla="*/ 811616 h 861688"/>
              <a:gd name="connsiteX249" fmla="*/ 20425 w 2525033"/>
              <a:gd name="connsiteY249" fmla="*/ 814572 h 861688"/>
              <a:gd name="connsiteX250" fmla="*/ 4760 w 2525033"/>
              <a:gd name="connsiteY250" fmla="*/ 812598 h 861688"/>
              <a:gd name="connsiteX251" fmla="*/ 4760 w 2525033"/>
              <a:gd name="connsiteY251" fmla="*/ 809245 h 861688"/>
              <a:gd name="connsiteX252" fmla="*/ 12293 w 2525033"/>
              <a:gd name="connsiteY252" fmla="*/ 800576 h 861688"/>
              <a:gd name="connsiteX253" fmla="*/ 24391 w 2525033"/>
              <a:gd name="connsiteY253" fmla="*/ 696485 h 861688"/>
              <a:gd name="connsiteX254" fmla="*/ 13286 w 2525033"/>
              <a:gd name="connsiteY254" fmla="*/ 693330 h 861688"/>
              <a:gd name="connsiteX255" fmla="*/ 13286 w 2525033"/>
              <a:gd name="connsiteY255" fmla="*/ 689381 h 861688"/>
              <a:gd name="connsiteX256" fmla="*/ 31530 w 2525033"/>
              <a:gd name="connsiteY256" fmla="*/ 686426 h 861688"/>
              <a:gd name="connsiteX257" fmla="*/ 82892 w 2525033"/>
              <a:gd name="connsiteY257" fmla="*/ 685842 h 861688"/>
              <a:gd name="connsiteX258" fmla="*/ 92610 w 2525033"/>
              <a:gd name="connsiteY258" fmla="*/ 694510 h 861688"/>
              <a:gd name="connsiteX259" fmla="*/ 66433 w 2525033"/>
              <a:gd name="connsiteY259" fmla="*/ 734932 h 861688"/>
              <a:gd name="connsiteX260" fmla="*/ 51955 w 2525033"/>
              <a:gd name="connsiteY260" fmla="*/ 747152 h 861688"/>
              <a:gd name="connsiteX261" fmla="*/ 70993 w 2525033"/>
              <a:gd name="connsiteY261" fmla="*/ 781452 h 861688"/>
              <a:gd name="connsiteX262" fmla="*/ 96377 w 2525033"/>
              <a:gd name="connsiteY262" fmla="*/ 806686 h 861688"/>
              <a:gd name="connsiteX263" fmla="*/ 96377 w 2525033"/>
              <a:gd name="connsiteY263" fmla="*/ 810822 h 861688"/>
              <a:gd name="connsiteX264" fmla="*/ 81898 w 2525033"/>
              <a:gd name="connsiteY264" fmla="*/ 815168 h 861688"/>
              <a:gd name="connsiteX265" fmla="*/ 56914 w 2525033"/>
              <a:gd name="connsiteY265" fmla="*/ 789139 h 861688"/>
              <a:gd name="connsiteX266" fmla="*/ 36090 w 2525033"/>
              <a:gd name="connsiteY266" fmla="*/ 749313 h 861688"/>
              <a:gd name="connsiteX267" fmla="*/ 36290 w 2525033"/>
              <a:gd name="connsiteY267" fmla="*/ 748332 h 861688"/>
              <a:gd name="connsiteX268" fmla="*/ 54141 w 2525033"/>
              <a:gd name="connsiteY268" fmla="*/ 732560 h 861688"/>
              <a:gd name="connsiteX269" fmla="*/ 76352 w 2525033"/>
              <a:gd name="connsiteY269" fmla="*/ 699440 h 861688"/>
              <a:gd name="connsiteX270" fmla="*/ 69207 w 2525033"/>
              <a:gd name="connsiteY270" fmla="*/ 691753 h 861688"/>
              <a:gd name="connsiteX271" fmla="*/ 69207 w 2525033"/>
              <a:gd name="connsiteY271" fmla="*/ 688798 h 861688"/>
              <a:gd name="connsiteX272" fmla="*/ 82892 w 2525033"/>
              <a:gd name="connsiteY272" fmla="*/ 685842 h 861688"/>
              <a:gd name="connsiteX273" fmla="*/ 1116541 w 2525033"/>
              <a:gd name="connsiteY273" fmla="*/ 676379 h 861688"/>
              <a:gd name="connsiteX274" fmla="*/ 1125660 w 2525033"/>
              <a:gd name="connsiteY274" fmla="*/ 685842 h 861688"/>
              <a:gd name="connsiteX275" fmla="*/ 1114555 w 2525033"/>
              <a:gd name="connsiteY275" fmla="*/ 698062 h 861688"/>
              <a:gd name="connsiteX276" fmla="*/ 1105436 w 2525033"/>
              <a:gd name="connsiteY276" fmla="*/ 688599 h 861688"/>
              <a:gd name="connsiteX277" fmla="*/ 1116541 w 2525033"/>
              <a:gd name="connsiteY277" fmla="*/ 676379 h 861688"/>
              <a:gd name="connsiteX278" fmla="*/ 615159 w 2525033"/>
              <a:gd name="connsiteY278" fmla="*/ 676379 h 861688"/>
              <a:gd name="connsiteX279" fmla="*/ 624278 w 2525033"/>
              <a:gd name="connsiteY279" fmla="*/ 685842 h 861688"/>
              <a:gd name="connsiteX280" fmla="*/ 613173 w 2525033"/>
              <a:gd name="connsiteY280" fmla="*/ 698062 h 861688"/>
              <a:gd name="connsiteX281" fmla="*/ 604054 w 2525033"/>
              <a:gd name="connsiteY281" fmla="*/ 688599 h 861688"/>
              <a:gd name="connsiteX282" fmla="*/ 615159 w 2525033"/>
              <a:gd name="connsiteY282" fmla="*/ 676379 h 861688"/>
              <a:gd name="connsiteX283" fmla="*/ 573423 w 2525033"/>
              <a:gd name="connsiteY283" fmla="*/ 676379 h 861688"/>
              <a:gd name="connsiteX284" fmla="*/ 582542 w 2525033"/>
              <a:gd name="connsiteY284" fmla="*/ 685842 h 861688"/>
              <a:gd name="connsiteX285" fmla="*/ 571437 w 2525033"/>
              <a:gd name="connsiteY285" fmla="*/ 698062 h 861688"/>
              <a:gd name="connsiteX286" fmla="*/ 562318 w 2525033"/>
              <a:gd name="connsiteY286" fmla="*/ 688599 h 861688"/>
              <a:gd name="connsiteX287" fmla="*/ 573423 w 2525033"/>
              <a:gd name="connsiteY287" fmla="*/ 676379 h 861688"/>
              <a:gd name="connsiteX288" fmla="*/ 301421 w 2525033"/>
              <a:gd name="connsiteY288" fmla="*/ 676379 h 861688"/>
              <a:gd name="connsiteX289" fmla="*/ 310540 w 2525033"/>
              <a:gd name="connsiteY289" fmla="*/ 685842 h 861688"/>
              <a:gd name="connsiteX290" fmla="*/ 299435 w 2525033"/>
              <a:gd name="connsiteY290" fmla="*/ 698062 h 861688"/>
              <a:gd name="connsiteX291" fmla="*/ 290316 w 2525033"/>
              <a:gd name="connsiteY291" fmla="*/ 688599 h 861688"/>
              <a:gd name="connsiteX292" fmla="*/ 301421 w 2525033"/>
              <a:gd name="connsiteY292" fmla="*/ 676379 h 861688"/>
              <a:gd name="connsiteX293" fmla="*/ 933795 w 2525033"/>
              <a:gd name="connsiteY293" fmla="*/ 671250 h 861688"/>
              <a:gd name="connsiteX294" fmla="*/ 942926 w 2525033"/>
              <a:gd name="connsiteY294" fmla="*/ 672430 h 861688"/>
              <a:gd name="connsiteX295" fmla="*/ 928048 w 2525033"/>
              <a:gd name="connsiteY295" fmla="*/ 775739 h 861688"/>
              <a:gd name="connsiteX296" fmla="*/ 926462 w 2525033"/>
              <a:gd name="connsiteY296" fmla="*/ 797422 h 861688"/>
              <a:gd name="connsiteX297" fmla="*/ 935381 w 2525033"/>
              <a:gd name="connsiteY297" fmla="*/ 808661 h 861688"/>
              <a:gd name="connsiteX298" fmla="*/ 935381 w 2525033"/>
              <a:gd name="connsiteY298" fmla="*/ 812014 h 861688"/>
              <a:gd name="connsiteX299" fmla="*/ 920116 w 2525033"/>
              <a:gd name="connsiteY299" fmla="*/ 814771 h 861688"/>
              <a:gd name="connsiteX300" fmla="*/ 910197 w 2525033"/>
              <a:gd name="connsiteY300" fmla="*/ 805506 h 861688"/>
              <a:gd name="connsiteX301" fmla="*/ 912583 w 2525033"/>
              <a:gd name="connsiteY301" fmla="*/ 779676 h 861688"/>
              <a:gd name="connsiteX302" fmla="*/ 926462 w 2525033"/>
              <a:gd name="connsiteY302" fmla="*/ 681893 h 861688"/>
              <a:gd name="connsiteX303" fmla="*/ 913970 w 2525033"/>
              <a:gd name="connsiteY303" fmla="*/ 678155 h 861688"/>
              <a:gd name="connsiteX304" fmla="*/ 913970 w 2525033"/>
              <a:gd name="connsiteY304" fmla="*/ 674404 h 861688"/>
              <a:gd name="connsiteX305" fmla="*/ 933795 w 2525033"/>
              <a:gd name="connsiteY305" fmla="*/ 671250 h 861688"/>
              <a:gd name="connsiteX306" fmla="*/ 657395 w 2525033"/>
              <a:gd name="connsiteY306" fmla="*/ 671250 h 861688"/>
              <a:gd name="connsiteX307" fmla="*/ 666315 w 2525033"/>
              <a:gd name="connsiteY307" fmla="*/ 672430 h 861688"/>
              <a:gd name="connsiteX308" fmla="*/ 654809 w 2525033"/>
              <a:gd name="connsiteY308" fmla="*/ 758974 h 861688"/>
              <a:gd name="connsiteX309" fmla="*/ 655009 w 2525033"/>
              <a:gd name="connsiteY309" fmla="*/ 758974 h 861688"/>
              <a:gd name="connsiteX310" fmla="*/ 666115 w 2525033"/>
              <a:gd name="connsiteY310" fmla="*/ 750306 h 861688"/>
              <a:gd name="connsiteX311" fmla="*/ 687726 w 2525033"/>
              <a:gd name="connsiteY311" fmla="*/ 715808 h 861688"/>
              <a:gd name="connsiteX312" fmla="*/ 701018 w 2525033"/>
              <a:gd name="connsiteY312" fmla="*/ 722315 h 861688"/>
              <a:gd name="connsiteX313" fmla="*/ 673847 w 2525033"/>
              <a:gd name="connsiteY313" fmla="*/ 754243 h 861688"/>
              <a:gd name="connsiteX314" fmla="*/ 665328 w 2525033"/>
              <a:gd name="connsiteY314" fmla="*/ 760166 h 861688"/>
              <a:gd name="connsiteX315" fmla="*/ 690312 w 2525033"/>
              <a:gd name="connsiteY315" fmla="*/ 798204 h 861688"/>
              <a:gd name="connsiteX316" fmla="*/ 703204 w 2525033"/>
              <a:gd name="connsiteY316" fmla="*/ 808859 h 861688"/>
              <a:gd name="connsiteX317" fmla="*/ 703204 w 2525033"/>
              <a:gd name="connsiteY317" fmla="*/ 812200 h 861688"/>
              <a:gd name="connsiteX318" fmla="*/ 690899 w 2525033"/>
              <a:gd name="connsiteY318" fmla="*/ 815168 h 861688"/>
              <a:gd name="connsiteX319" fmla="*/ 674447 w 2525033"/>
              <a:gd name="connsiteY319" fmla="*/ 802737 h 861688"/>
              <a:gd name="connsiteX320" fmla="*/ 654022 w 2525033"/>
              <a:gd name="connsiteY320" fmla="*/ 765283 h 861688"/>
              <a:gd name="connsiteX321" fmla="*/ 653823 w 2525033"/>
              <a:gd name="connsiteY321" fmla="*/ 765283 h 861688"/>
              <a:gd name="connsiteX322" fmla="*/ 650450 w 2525033"/>
              <a:gd name="connsiteY322" fmla="*/ 812995 h 861688"/>
              <a:gd name="connsiteX323" fmla="*/ 633398 w 2525033"/>
              <a:gd name="connsiteY323" fmla="*/ 812995 h 861688"/>
              <a:gd name="connsiteX324" fmla="*/ 641330 w 2525033"/>
              <a:gd name="connsiteY324" fmla="*/ 761545 h 861688"/>
              <a:gd name="connsiteX325" fmla="*/ 649463 w 2525033"/>
              <a:gd name="connsiteY325" fmla="*/ 681893 h 861688"/>
              <a:gd name="connsiteX326" fmla="*/ 637158 w 2525033"/>
              <a:gd name="connsiteY326" fmla="*/ 678155 h 861688"/>
              <a:gd name="connsiteX327" fmla="*/ 637158 w 2525033"/>
              <a:gd name="connsiteY327" fmla="*/ 674404 h 861688"/>
              <a:gd name="connsiteX328" fmla="*/ 657395 w 2525033"/>
              <a:gd name="connsiteY328" fmla="*/ 671250 h 861688"/>
              <a:gd name="connsiteX329" fmla="*/ 431488 w 2525033"/>
              <a:gd name="connsiteY329" fmla="*/ 671250 h 861688"/>
              <a:gd name="connsiteX330" fmla="*/ 440408 w 2525033"/>
              <a:gd name="connsiteY330" fmla="*/ 672430 h 861688"/>
              <a:gd name="connsiteX331" fmla="*/ 428902 w 2525033"/>
              <a:gd name="connsiteY331" fmla="*/ 758974 h 861688"/>
              <a:gd name="connsiteX332" fmla="*/ 429102 w 2525033"/>
              <a:gd name="connsiteY332" fmla="*/ 758974 h 861688"/>
              <a:gd name="connsiteX333" fmla="*/ 440208 w 2525033"/>
              <a:gd name="connsiteY333" fmla="*/ 750306 h 861688"/>
              <a:gd name="connsiteX334" fmla="*/ 461819 w 2525033"/>
              <a:gd name="connsiteY334" fmla="*/ 715808 h 861688"/>
              <a:gd name="connsiteX335" fmla="*/ 475111 w 2525033"/>
              <a:gd name="connsiteY335" fmla="*/ 722315 h 861688"/>
              <a:gd name="connsiteX336" fmla="*/ 447940 w 2525033"/>
              <a:gd name="connsiteY336" fmla="*/ 754243 h 861688"/>
              <a:gd name="connsiteX337" fmla="*/ 439421 w 2525033"/>
              <a:gd name="connsiteY337" fmla="*/ 760166 h 861688"/>
              <a:gd name="connsiteX338" fmla="*/ 464405 w 2525033"/>
              <a:gd name="connsiteY338" fmla="*/ 798204 h 861688"/>
              <a:gd name="connsiteX339" fmla="*/ 477297 w 2525033"/>
              <a:gd name="connsiteY339" fmla="*/ 808859 h 861688"/>
              <a:gd name="connsiteX340" fmla="*/ 477297 w 2525033"/>
              <a:gd name="connsiteY340" fmla="*/ 812200 h 861688"/>
              <a:gd name="connsiteX341" fmla="*/ 464992 w 2525033"/>
              <a:gd name="connsiteY341" fmla="*/ 815168 h 861688"/>
              <a:gd name="connsiteX342" fmla="*/ 448540 w 2525033"/>
              <a:gd name="connsiteY342" fmla="*/ 802737 h 861688"/>
              <a:gd name="connsiteX343" fmla="*/ 428115 w 2525033"/>
              <a:gd name="connsiteY343" fmla="*/ 765283 h 861688"/>
              <a:gd name="connsiteX344" fmla="*/ 427916 w 2525033"/>
              <a:gd name="connsiteY344" fmla="*/ 765283 h 861688"/>
              <a:gd name="connsiteX345" fmla="*/ 424543 w 2525033"/>
              <a:gd name="connsiteY345" fmla="*/ 812995 h 861688"/>
              <a:gd name="connsiteX346" fmla="*/ 407491 w 2525033"/>
              <a:gd name="connsiteY346" fmla="*/ 812995 h 861688"/>
              <a:gd name="connsiteX347" fmla="*/ 415423 w 2525033"/>
              <a:gd name="connsiteY347" fmla="*/ 761545 h 861688"/>
              <a:gd name="connsiteX348" fmla="*/ 423556 w 2525033"/>
              <a:gd name="connsiteY348" fmla="*/ 681893 h 861688"/>
              <a:gd name="connsiteX349" fmla="*/ 411251 w 2525033"/>
              <a:gd name="connsiteY349" fmla="*/ 678155 h 861688"/>
              <a:gd name="connsiteX350" fmla="*/ 411251 w 2525033"/>
              <a:gd name="connsiteY350" fmla="*/ 674404 h 861688"/>
              <a:gd name="connsiteX351" fmla="*/ 431488 w 2525033"/>
              <a:gd name="connsiteY351" fmla="*/ 671250 h 861688"/>
              <a:gd name="connsiteX352" fmla="*/ 1018166 w 2525033"/>
              <a:gd name="connsiteY352" fmla="*/ 529643 h 861688"/>
              <a:gd name="connsiteX353" fmla="*/ 1011820 w 2525033"/>
              <a:gd name="connsiteY353" fmla="*/ 579515 h 861688"/>
              <a:gd name="connsiteX354" fmla="*/ 1024512 w 2525033"/>
              <a:gd name="connsiteY354" fmla="*/ 580310 h 861688"/>
              <a:gd name="connsiteX355" fmla="*/ 1055242 w 2525033"/>
              <a:gd name="connsiteY355" fmla="*/ 553101 h 861688"/>
              <a:gd name="connsiteX356" fmla="*/ 1018166 w 2525033"/>
              <a:gd name="connsiteY356" fmla="*/ 529643 h 861688"/>
              <a:gd name="connsiteX357" fmla="*/ 2068710 w 2525033"/>
              <a:gd name="connsiteY357" fmla="*/ 504209 h 861688"/>
              <a:gd name="connsiteX358" fmla="*/ 2038967 w 2525033"/>
              <a:gd name="connsiteY358" fmla="*/ 554479 h 861688"/>
              <a:gd name="connsiteX359" fmla="*/ 2048885 w 2525033"/>
              <a:gd name="connsiteY359" fmla="*/ 578335 h 861688"/>
              <a:gd name="connsiteX360" fmla="*/ 2073470 w 2525033"/>
              <a:gd name="connsiteY360" fmla="*/ 538112 h 861688"/>
              <a:gd name="connsiteX361" fmla="*/ 2079016 w 2525033"/>
              <a:gd name="connsiteY361" fmla="*/ 505389 h 861688"/>
              <a:gd name="connsiteX362" fmla="*/ 2068710 w 2525033"/>
              <a:gd name="connsiteY362" fmla="*/ 504209 h 861688"/>
              <a:gd name="connsiteX363" fmla="*/ 1731512 w 2525033"/>
              <a:gd name="connsiteY363" fmla="*/ 504209 h 861688"/>
              <a:gd name="connsiteX364" fmla="*/ 1700982 w 2525033"/>
              <a:gd name="connsiteY364" fmla="*/ 554479 h 861688"/>
              <a:gd name="connsiteX365" fmla="*/ 1710900 w 2525033"/>
              <a:gd name="connsiteY365" fmla="*/ 578335 h 861688"/>
              <a:gd name="connsiteX366" fmla="*/ 1735485 w 2525033"/>
              <a:gd name="connsiteY366" fmla="*/ 537926 h 861688"/>
              <a:gd name="connsiteX367" fmla="*/ 1741031 w 2525033"/>
              <a:gd name="connsiteY367" fmla="*/ 505190 h 861688"/>
              <a:gd name="connsiteX368" fmla="*/ 1731512 w 2525033"/>
              <a:gd name="connsiteY368" fmla="*/ 504209 h 861688"/>
              <a:gd name="connsiteX369" fmla="*/ 1557023 w 2525033"/>
              <a:gd name="connsiteY369" fmla="*/ 504209 h 861688"/>
              <a:gd name="connsiteX370" fmla="*/ 1527280 w 2525033"/>
              <a:gd name="connsiteY370" fmla="*/ 554479 h 861688"/>
              <a:gd name="connsiteX371" fmla="*/ 1537186 w 2525033"/>
              <a:gd name="connsiteY371" fmla="*/ 578335 h 861688"/>
              <a:gd name="connsiteX372" fmla="*/ 1561783 w 2525033"/>
              <a:gd name="connsiteY372" fmla="*/ 538112 h 861688"/>
              <a:gd name="connsiteX373" fmla="*/ 1567342 w 2525033"/>
              <a:gd name="connsiteY373" fmla="*/ 505389 h 861688"/>
              <a:gd name="connsiteX374" fmla="*/ 1557023 w 2525033"/>
              <a:gd name="connsiteY374" fmla="*/ 504209 h 861688"/>
              <a:gd name="connsiteX375" fmla="*/ 830085 w 2525033"/>
              <a:gd name="connsiteY375" fmla="*/ 504209 h 861688"/>
              <a:gd name="connsiteX376" fmla="*/ 800342 w 2525033"/>
              <a:gd name="connsiteY376" fmla="*/ 554479 h 861688"/>
              <a:gd name="connsiteX377" fmla="*/ 810248 w 2525033"/>
              <a:gd name="connsiteY377" fmla="*/ 578335 h 861688"/>
              <a:gd name="connsiteX378" fmla="*/ 834845 w 2525033"/>
              <a:gd name="connsiteY378" fmla="*/ 538112 h 861688"/>
              <a:gd name="connsiteX379" fmla="*/ 840404 w 2525033"/>
              <a:gd name="connsiteY379" fmla="*/ 505389 h 861688"/>
              <a:gd name="connsiteX380" fmla="*/ 830085 w 2525033"/>
              <a:gd name="connsiteY380" fmla="*/ 504209 h 861688"/>
              <a:gd name="connsiteX381" fmla="*/ 2415566 w 2525033"/>
              <a:gd name="connsiteY381" fmla="*/ 503613 h 861688"/>
              <a:gd name="connsiteX382" fmla="*/ 2394342 w 2525033"/>
              <a:gd name="connsiteY382" fmla="*/ 541266 h 861688"/>
              <a:gd name="connsiteX383" fmla="*/ 2425085 w 2525033"/>
              <a:gd name="connsiteY383" fmla="*/ 516429 h 861688"/>
              <a:gd name="connsiteX384" fmla="*/ 2415566 w 2525033"/>
              <a:gd name="connsiteY384" fmla="*/ 503613 h 861688"/>
              <a:gd name="connsiteX385" fmla="*/ 2221439 w 2525033"/>
              <a:gd name="connsiteY385" fmla="*/ 503613 h 861688"/>
              <a:gd name="connsiteX386" fmla="*/ 2200215 w 2525033"/>
              <a:gd name="connsiteY386" fmla="*/ 541266 h 861688"/>
              <a:gd name="connsiteX387" fmla="*/ 2230958 w 2525033"/>
              <a:gd name="connsiteY387" fmla="*/ 516429 h 861688"/>
              <a:gd name="connsiteX388" fmla="*/ 2221439 w 2525033"/>
              <a:gd name="connsiteY388" fmla="*/ 503613 h 861688"/>
              <a:gd name="connsiteX389" fmla="*/ 1872773 w 2525033"/>
              <a:gd name="connsiteY389" fmla="*/ 503613 h 861688"/>
              <a:gd name="connsiteX390" fmla="*/ 1851549 w 2525033"/>
              <a:gd name="connsiteY390" fmla="*/ 541266 h 861688"/>
              <a:gd name="connsiteX391" fmla="*/ 1882292 w 2525033"/>
              <a:gd name="connsiteY391" fmla="*/ 516429 h 861688"/>
              <a:gd name="connsiteX392" fmla="*/ 1872773 w 2525033"/>
              <a:gd name="connsiteY392" fmla="*/ 503613 h 861688"/>
              <a:gd name="connsiteX393" fmla="*/ 1346058 w 2525033"/>
              <a:gd name="connsiteY393" fmla="*/ 503613 h 861688"/>
              <a:gd name="connsiteX394" fmla="*/ 1324834 w 2525033"/>
              <a:gd name="connsiteY394" fmla="*/ 541266 h 861688"/>
              <a:gd name="connsiteX395" fmla="*/ 1355577 w 2525033"/>
              <a:gd name="connsiteY395" fmla="*/ 516429 h 861688"/>
              <a:gd name="connsiteX396" fmla="*/ 1346058 w 2525033"/>
              <a:gd name="connsiteY396" fmla="*/ 503613 h 861688"/>
              <a:gd name="connsiteX397" fmla="*/ 647476 w 2525033"/>
              <a:gd name="connsiteY397" fmla="*/ 503613 h 861688"/>
              <a:gd name="connsiteX398" fmla="*/ 626252 w 2525033"/>
              <a:gd name="connsiteY398" fmla="*/ 541266 h 861688"/>
              <a:gd name="connsiteX399" fmla="*/ 656995 w 2525033"/>
              <a:gd name="connsiteY399" fmla="*/ 516429 h 861688"/>
              <a:gd name="connsiteX400" fmla="*/ 647476 w 2525033"/>
              <a:gd name="connsiteY400" fmla="*/ 503613 h 861688"/>
              <a:gd name="connsiteX401" fmla="*/ 469789 w 2525033"/>
              <a:gd name="connsiteY401" fmla="*/ 503613 h 861688"/>
              <a:gd name="connsiteX402" fmla="*/ 448565 w 2525033"/>
              <a:gd name="connsiteY402" fmla="*/ 541266 h 861688"/>
              <a:gd name="connsiteX403" fmla="*/ 479308 w 2525033"/>
              <a:gd name="connsiteY403" fmla="*/ 516429 h 861688"/>
              <a:gd name="connsiteX404" fmla="*/ 469789 w 2525033"/>
              <a:gd name="connsiteY404" fmla="*/ 503613 h 861688"/>
              <a:gd name="connsiteX405" fmla="*/ 1108471 w 2525033"/>
              <a:gd name="connsiteY405" fmla="*/ 493368 h 861688"/>
              <a:gd name="connsiteX406" fmla="*/ 1117403 w 2525033"/>
              <a:gd name="connsiteY406" fmla="*/ 494548 h 861688"/>
              <a:gd name="connsiteX407" fmla="*/ 1108471 w 2525033"/>
              <a:gd name="connsiteY407" fmla="*/ 552505 h 861688"/>
              <a:gd name="connsiteX408" fmla="*/ 1106884 w 2525033"/>
              <a:gd name="connsiteY408" fmla="*/ 573604 h 861688"/>
              <a:gd name="connsiteX409" fmla="*/ 1114817 w 2525033"/>
              <a:gd name="connsiteY409" fmla="*/ 584843 h 861688"/>
              <a:gd name="connsiteX410" fmla="*/ 1114817 w 2525033"/>
              <a:gd name="connsiteY410" fmla="*/ 588196 h 861688"/>
              <a:gd name="connsiteX411" fmla="*/ 1099939 w 2525033"/>
              <a:gd name="connsiteY411" fmla="*/ 590953 h 861688"/>
              <a:gd name="connsiteX412" fmla="*/ 1090420 w 2525033"/>
              <a:gd name="connsiteY412" fmla="*/ 581887 h 861688"/>
              <a:gd name="connsiteX413" fmla="*/ 1093206 w 2525033"/>
              <a:gd name="connsiteY413" fmla="*/ 555858 h 861688"/>
              <a:gd name="connsiteX414" fmla="*/ 1099552 w 2525033"/>
              <a:gd name="connsiteY414" fmla="*/ 515846 h 861688"/>
              <a:gd name="connsiteX415" fmla="*/ 1100538 w 2525033"/>
              <a:gd name="connsiteY415" fmla="*/ 504210 h 861688"/>
              <a:gd name="connsiteX416" fmla="*/ 1088646 w 2525033"/>
              <a:gd name="connsiteY416" fmla="*/ 500459 h 861688"/>
              <a:gd name="connsiteX417" fmla="*/ 1088646 w 2525033"/>
              <a:gd name="connsiteY417" fmla="*/ 496721 h 861688"/>
              <a:gd name="connsiteX418" fmla="*/ 1108471 w 2525033"/>
              <a:gd name="connsiteY418" fmla="*/ 493368 h 861688"/>
              <a:gd name="connsiteX419" fmla="*/ 587914 w 2525033"/>
              <a:gd name="connsiteY419" fmla="*/ 493368 h 861688"/>
              <a:gd name="connsiteX420" fmla="*/ 596833 w 2525033"/>
              <a:gd name="connsiteY420" fmla="*/ 494548 h 861688"/>
              <a:gd name="connsiteX421" fmla="*/ 587914 w 2525033"/>
              <a:gd name="connsiteY421" fmla="*/ 552505 h 861688"/>
              <a:gd name="connsiteX422" fmla="*/ 586327 w 2525033"/>
              <a:gd name="connsiteY422" fmla="*/ 573604 h 861688"/>
              <a:gd name="connsiteX423" fmla="*/ 594260 w 2525033"/>
              <a:gd name="connsiteY423" fmla="*/ 584843 h 861688"/>
              <a:gd name="connsiteX424" fmla="*/ 594260 w 2525033"/>
              <a:gd name="connsiteY424" fmla="*/ 588196 h 861688"/>
              <a:gd name="connsiteX425" fmla="*/ 579394 w 2525033"/>
              <a:gd name="connsiteY425" fmla="*/ 590953 h 861688"/>
              <a:gd name="connsiteX426" fmla="*/ 569875 w 2525033"/>
              <a:gd name="connsiteY426" fmla="*/ 581887 h 861688"/>
              <a:gd name="connsiteX427" fmla="*/ 572649 w 2525033"/>
              <a:gd name="connsiteY427" fmla="*/ 555858 h 861688"/>
              <a:gd name="connsiteX428" fmla="*/ 578995 w 2525033"/>
              <a:gd name="connsiteY428" fmla="*/ 515846 h 861688"/>
              <a:gd name="connsiteX429" fmla="*/ 579981 w 2525033"/>
              <a:gd name="connsiteY429" fmla="*/ 504210 h 861688"/>
              <a:gd name="connsiteX430" fmla="*/ 568089 w 2525033"/>
              <a:gd name="connsiteY430" fmla="*/ 500459 h 861688"/>
              <a:gd name="connsiteX431" fmla="*/ 568089 w 2525033"/>
              <a:gd name="connsiteY431" fmla="*/ 496721 h 861688"/>
              <a:gd name="connsiteX432" fmla="*/ 587914 w 2525033"/>
              <a:gd name="connsiteY432" fmla="*/ 493368 h 861688"/>
              <a:gd name="connsiteX433" fmla="*/ 524230 w 2525033"/>
              <a:gd name="connsiteY433" fmla="*/ 493368 h 861688"/>
              <a:gd name="connsiteX434" fmla="*/ 532562 w 2525033"/>
              <a:gd name="connsiteY434" fmla="*/ 494746 h 861688"/>
              <a:gd name="connsiteX435" fmla="*/ 526603 w 2525033"/>
              <a:gd name="connsiteY435" fmla="*/ 523334 h 861688"/>
              <a:gd name="connsiteX436" fmla="*/ 526803 w 2525033"/>
              <a:gd name="connsiteY436" fmla="*/ 523334 h 861688"/>
              <a:gd name="connsiteX437" fmla="*/ 537321 w 2525033"/>
              <a:gd name="connsiteY437" fmla="*/ 505985 h 861688"/>
              <a:gd name="connsiteX438" fmla="*/ 553973 w 2525033"/>
              <a:gd name="connsiteY438" fmla="*/ 493567 h 861688"/>
              <a:gd name="connsiteX439" fmla="*/ 560519 w 2525033"/>
              <a:gd name="connsiteY439" fmla="*/ 500856 h 861688"/>
              <a:gd name="connsiteX440" fmla="*/ 558333 w 2525033"/>
              <a:gd name="connsiteY440" fmla="*/ 511102 h 861688"/>
              <a:gd name="connsiteX441" fmla="*/ 552187 w 2525033"/>
              <a:gd name="connsiteY441" fmla="*/ 510319 h 861688"/>
              <a:gd name="connsiteX442" fmla="*/ 525417 w 2525033"/>
              <a:gd name="connsiteY442" fmla="*/ 560391 h 861688"/>
              <a:gd name="connsiteX443" fmla="*/ 523830 w 2525033"/>
              <a:gd name="connsiteY443" fmla="*/ 589177 h 861688"/>
              <a:gd name="connsiteX444" fmla="*/ 507378 w 2525033"/>
              <a:gd name="connsiteY444" fmla="*/ 589177 h 861688"/>
              <a:gd name="connsiteX445" fmla="*/ 517084 w 2525033"/>
              <a:gd name="connsiteY445" fmla="*/ 504209 h 861688"/>
              <a:gd name="connsiteX446" fmla="*/ 504992 w 2525033"/>
              <a:gd name="connsiteY446" fmla="*/ 500459 h 861688"/>
              <a:gd name="connsiteX447" fmla="*/ 504992 w 2525033"/>
              <a:gd name="connsiteY447" fmla="*/ 496721 h 861688"/>
              <a:gd name="connsiteX448" fmla="*/ 524230 w 2525033"/>
              <a:gd name="connsiteY448" fmla="*/ 493368 h 861688"/>
              <a:gd name="connsiteX449" fmla="*/ 292077 w 2525033"/>
              <a:gd name="connsiteY449" fmla="*/ 493368 h 861688"/>
              <a:gd name="connsiteX450" fmla="*/ 300996 w 2525033"/>
              <a:gd name="connsiteY450" fmla="*/ 494548 h 861688"/>
              <a:gd name="connsiteX451" fmla="*/ 292077 w 2525033"/>
              <a:gd name="connsiteY451" fmla="*/ 552505 h 861688"/>
              <a:gd name="connsiteX452" fmla="*/ 290490 w 2525033"/>
              <a:gd name="connsiteY452" fmla="*/ 573604 h 861688"/>
              <a:gd name="connsiteX453" fmla="*/ 298423 w 2525033"/>
              <a:gd name="connsiteY453" fmla="*/ 584843 h 861688"/>
              <a:gd name="connsiteX454" fmla="*/ 298423 w 2525033"/>
              <a:gd name="connsiteY454" fmla="*/ 588196 h 861688"/>
              <a:gd name="connsiteX455" fmla="*/ 283557 w 2525033"/>
              <a:gd name="connsiteY455" fmla="*/ 590953 h 861688"/>
              <a:gd name="connsiteX456" fmla="*/ 274038 w 2525033"/>
              <a:gd name="connsiteY456" fmla="*/ 581887 h 861688"/>
              <a:gd name="connsiteX457" fmla="*/ 276812 w 2525033"/>
              <a:gd name="connsiteY457" fmla="*/ 555858 h 861688"/>
              <a:gd name="connsiteX458" fmla="*/ 283158 w 2525033"/>
              <a:gd name="connsiteY458" fmla="*/ 515846 h 861688"/>
              <a:gd name="connsiteX459" fmla="*/ 284144 w 2525033"/>
              <a:gd name="connsiteY459" fmla="*/ 504210 h 861688"/>
              <a:gd name="connsiteX460" fmla="*/ 272252 w 2525033"/>
              <a:gd name="connsiteY460" fmla="*/ 500459 h 861688"/>
              <a:gd name="connsiteX461" fmla="*/ 272252 w 2525033"/>
              <a:gd name="connsiteY461" fmla="*/ 496721 h 861688"/>
              <a:gd name="connsiteX462" fmla="*/ 292077 w 2525033"/>
              <a:gd name="connsiteY462" fmla="*/ 493368 h 861688"/>
              <a:gd name="connsiteX463" fmla="*/ 160267 w 2525033"/>
              <a:gd name="connsiteY463" fmla="*/ 493368 h 861688"/>
              <a:gd name="connsiteX464" fmla="*/ 169193 w 2525033"/>
              <a:gd name="connsiteY464" fmla="*/ 494548 h 861688"/>
              <a:gd name="connsiteX465" fmla="*/ 160267 w 2525033"/>
              <a:gd name="connsiteY465" fmla="*/ 552505 h 861688"/>
              <a:gd name="connsiteX466" fmla="*/ 158681 w 2525033"/>
              <a:gd name="connsiteY466" fmla="*/ 573604 h 861688"/>
              <a:gd name="connsiteX467" fmla="*/ 166619 w 2525033"/>
              <a:gd name="connsiteY467" fmla="*/ 584843 h 861688"/>
              <a:gd name="connsiteX468" fmla="*/ 166619 w 2525033"/>
              <a:gd name="connsiteY468" fmla="*/ 588196 h 861688"/>
              <a:gd name="connsiteX469" fmla="*/ 151741 w 2525033"/>
              <a:gd name="connsiteY469" fmla="*/ 590953 h 861688"/>
              <a:gd name="connsiteX470" fmla="*/ 142222 w 2525033"/>
              <a:gd name="connsiteY470" fmla="*/ 581887 h 861688"/>
              <a:gd name="connsiteX471" fmla="*/ 144996 w 2525033"/>
              <a:gd name="connsiteY471" fmla="*/ 555858 h 861688"/>
              <a:gd name="connsiteX472" fmla="*/ 151342 w 2525033"/>
              <a:gd name="connsiteY472" fmla="*/ 515846 h 861688"/>
              <a:gd name="connsiteX473" fmla="*/ 152335 w 2525033"/>
              <a:gd name="connsiteY473" fmla="*/ 504210 h 861688"/>
              <a:gd name="connsiteX474" fmla="*/ 140436 w 2525033"/>
              <a:gd name="connsiteY474" fmla="*/ 500459 h 861688"/>
              <a:gd name="connsiteX475" fmla="*/ 140436 w 2525033"/>
              <a:gd name="connsiteY475" fmla="*/ 496721 h 861688"/>
              <a:gd name="connsiteX476" fmla="*/ 160267 w 2525033"/>
              <a:gd name="connsiteY476" fmla="*/ 493368 h 861688"/>
              <a:gd name="connsiteX477" fmla="*/ 2074069 w 2525033"/>
              <a:gd name="connsiteY477" fmla="*/ 493169 h 861688"/>
              <a:gd name="connsiteX478" fmla="*/ 2096081 w 2525033"/>
              <a:gd name="connsiteY478" fmla="*/ 496323 h 861688"/>
              <a:gd name="connsiteX479" fmla="*/ 2089135 w 2525033"/>
              <a:gd name="connsiteY479" fmla="*/ 530822 h 861688"/>
              <a:gd name="connsiteX480" fmla="*/ 2084575 w 2525033"/>
              <a:gd name="connsiteY480" fmla="*/ 567879 h 861688"/>
              <a:gd name="connsiteX481" fmla="*/ 2094094 w 2525033"/>
              <a:gd name="connsiteY481" fmla="*/ 583849 h 861688"/>
              <a:gd name="connsiteX482" fmla="*/ 2094094 w 2525033"/>
              <a:gd name="connsiteY482" fmla="*/ 587997 h 861688"/>
              <a:gd name="connsiteX483" fmla="*/ 2076443 w 2525033"/>
              <a:gd name="connsiteY483" fmla="*/ 590952 h 861688"/>
              <a:gd name="connsiteX484" fmla="*/ 2068111 w 2525033"/>
              <a:gd name="connsiteY484" fmla="*/ 589574 h 861688"/>
              <a:gd name="connsiteX485" fmla="*/ 2072670 w 2525033"/>
              <a:gd name="connsiteY485" fmla="*/ 560192 h 861688"/>
              <a:gd name="connsiteX486" fmla="*/ 2072483 w 2525033"/>
              <a:gd name="connsiteY486" fmla="*/ 560192 h 861688"/>
              <a:gd name="connsiteX487" fmla="*/ 2041740 w 2525033"/>
              <a:gd name="connsiteY487" fmla="*/ 591933 h 861688"/>
              <a:gd name="connsiteX488" fmla="*/ 2023689 w 2525033"/>
              <a:gd name="connsiteY488" fmla="*/ 557236 h 861688"/>
              <a:gd name="connsiteX489" fmla="*/ 2074069 w 2525033"/>
              <a:gd name="connsiteY489" fmla="*/ 493169 h 861688"/>
              <a:gd name="connsiteX490" fmla="*/ 1562382 w 2525033"/>
              <a:gd name="connsiteY490" fmla="*/ 493169 h 861688"/>
              <a:gd name="connsiteX491" fmla="*/ 1584394 w 2525033"/>
              <a:gd name="connsiteY491" fmla="*/ 496323 h 861688"/>
              <a:gd name="connsiteX492" fmla="*/ 1577448 w 2525033"/>
              <a:gd name="connsiteY492" fmla="*/ 530822 h 861688"/>
              <a:gd name="connsiteX493" fmla="*/ 1572888 w 2525033"/>
              <a:gd name="connsiteY493" fmla="*/ 567879 h 861688"/>
              <a:gd name="connsiteX494" fmla="*/ 1582407 w 2525033"/>
              <a:gd name="connsiteY494" fmla="*/ 583849 h 861688"/>
              <a:gd name="connsiteX495" fmla="*/ 1582407 w 2525033"/>
              <a:gd name="connsiteY495" fmla="*/ 587997 h 861688"/>
              <a:gd name="connsiteX496" fmla="*/ 1564756 w 2525033"/>
              <a:gd name="connsiteY496" fmla="*/ 590952 h 861688"/>
              <a:gd name="connsiteX497" fmla="*/ 1556424 w 2525033"/>
              <a:gd name="connsiteY497" fmla="*/ 589574 h 861688"/>
              <a:gd name="connsiteX498" fmla="*/ 1560996 w 2525033"/>
              <a:gd name="connsiteY498" fmla="*/ 560192 h 861688"/>
              <a:gd name="connsiteX499" fmla="*/ 1560796 w 2525033"/>
              <a:gd name="connsiteY499" fmla="*/ 560192 h 861688"/>
              <a:gd name="connsiteX500" fmla="*/ 1530053 w 2525033"/>
              <a:gd name="connsiteY500" fmla="*/ 591933 h 861688"/>
              <a:gd name="connsiteX501" fmla="*/ 1512002 w 2525033"/>
              <a:gd name="connsiteY501" fmla="*/ 557236 h 861688"/>
              <a:gd name="connsiteX502" fmla="*/ 1562382 w 2525033"/>
              <a:gd name="connsiteY502" fmla="*/ 493169 h 861688"/>
              <a:gd name="connsiteX503" fmla="*/ 835444 w 2525033"/>
              <a:gd name="connsiteY503" fmla="*/ 493169 h 861688"/>
              <a:gd name="connsiteX504" fmla="*/ 857456 w 2525033"/>
              <a:gd name="connsiteY504" fmla="*/ 496323 h 861688"/>
              <a:gd name="connsiteX505" fmla="*/ 850510 w 2525033"/>
              <a:gd name="connsiteY505" fmla="*/ 530822 h 861688"/>
              <a:gd name="connsiteX506" fmla="*/ 845950 w 2525033"/>
              <a:gd name="connsiteY506" fmla="*/ 567879 h 861688"/>
              <a:gd name="connsiteX507" fmla="*/ 855469 w 2525033"/>
              <a:gd name="connsiteY507" fmla="*/ 583849 h 861688"/>
              <a:gd name="connsiteX508" fmla="*/ 855469 w 2525033"/>
              <a:gd name="connsiteY508" fmla="*/ 587997 h 861688"/>
              <a:gd name="connsiteX509" fmla="*/ 837818 w 2525033"/>
              <a:gd name="connsiteY509" fmla="*/ 590952 h 861688"/>
              <a:gd name="connsiteX510" fmla="*/ 829486 w 2525033"/>
              <a:gd name="connsiteY510" fmla="*/ 589574 h 861688"/>
              <a:gd name="connsiteX511" fmla="*/ 834058 w 2525033"/>
              <a:gd name="connsiteY511" fmla="*/ 560192 h 861688"/>
              <a:gd name="connsiteX512" fmla="*/ 833858 w 2525033"/>
              <a:gd name="connsiteY512" fmla="*/ 560192 h 861688"/>
              <a:gd name="connsiteX513" fmla="*/ 803115 w 2525033"/>
              <a:gd name="connsiteY513" fmla="*/ 591933 h 861688"/>
              <a:gd name="connsiteX514" fmla="*/ 785064 w 2525033"/>
              <a:gd name="connsiteY514" fmla="*/ 557236 h 861688"/>
              <a:gd name="connsiteX515" fmla="*/ 835444 w 2525033"/>
              <a:gd name="connsiteY515" fmla="*/ 493169 h 861688"/>
              <a:gd name="connsiteX516" fmla="*/ 767825 w 2525033"/>
              <a:gd name="connsiteY516" fmla="*/ 493169 h 861688"/>
              <a:gd name="connsiteX517" fmla="*/ 778543 w 2525033"/>
              <a:gd name="connsiteY517" fmla="*/ 504991 h 861688"/>
              <a:gd name="connsiteX518" fmla="*/ 740067 w 2525033"/>
              <a:gd name="connsiteY518" fmla="*/ 585240 h 861688"/>
              <a:gd name="connsiteX519" fmla="*/ 729561 w 2525033"/>
              <a:gd name="connsiteY519" fmla="*/ 592529 h 861688"/>
              <a:gd name="connsiteX520" fmla="*/ 725589 w 2525033"/>
              <a:gd name="connsiteY520" fmla="*/ 592529 h 861688"/>
              <a:gd name="connsiteX521" fmla="*/ 717457 w 2525033"/>
              <a:gd name="connsiteY521" fmla="*/ 503812 h 861688"/>
              <a:gd name="connsiteX522" fmla="*/ 708937 w 2525033"/>
              <a:gd name="connsiteY522" fmla="*/ 500459 h 861688"/>
              <a:gd name="connsiteX523" fmla="*/ 708937 w 2525033"/>
              <a:gd name="connsiteY523" fmla="*/ 496323 h 861688"/>
              <a:gd name="connsiteX524" fmla="*/ 725189 w 2525033"/>
              <a:gd name="connsiteY524" fmla="*/ 493368 h 861688"/>
              <a:gd name="connsiteX525" fmla="*/ 733322 w 2525033"/>
              <a:gd name="connsiteY525" fmla="*/ 494547 h 861688"/>
              <a:gd name="connsiteX526" fmla="*/ 737694 w 2525033"/>
              <a:gd name="connsiteY526" fmla="*/ 575181 h 861688"/>
              <a:gd name="connsiteX527" fmla="*/ 737881 w 2525033"/>
              <a:gd name="connsiteY527" fmla="*/ 575181 h 861688"/>
              <a:gd name="connsiteX528" fmla="*/ 762878 w 2525033"/>
              <a:gd name="connsiteY528" fmla="*/ 510120 h 861688"/>
              <a:gd name="connsiteX529" fmla="*/ 755532 w 2525033"/>
              <a:gd name="connsiteY529" fmla="*/ 499279 h 861688"/>
              <a:gd name="connsiteX530" fmla="*/ 755532 w 2525033"/>
              <a:gd name="connsiteY530" fmla="*/ 496125 h 861688"/>
              <a:gd name="connsiteX531" fmla="*/ 767825 w 2525033"/>
              <a:gd name="connsiteY531" fmla="*/ 493169 h 861688"/>
              <a:gd name="connsiteX532" fmla="*/ 2508182 w 2525033"/>
              <a:gd name="connsiteY532" fmla="*/ 492970 h 861688"/>
              <a:gd name="connsiteX533" fmla="*/ 2523847 w 2525033"/>
              <a:gd name="connsiteY533" fmla="*/ 511101 h 861688"/>
              <a:gd name="connsiteX534" fmla="*/ 2520874 w 2525033"/>
              <a:gd name="connsiteY534" fmla="*/ 535950 h 861688"/>
              <a:gd name="connsiteX535" fmla="*/ 2517301 w 2525033"/>
              <a:gd name="connsiteY535" fmla="*/ 557236 h 861688"/>
              <a:gd name="connsiteX536" fmla="*/ 2515714 w 2525033"/>
              <a:gd name="connsiteY536" fmla="*/ 573603 h 861688"/>
              <a:gd name="connsiteX537" fmla="*/ 2525033 w 2525033"/>
              <a:gd name="connsiteY537" fmla="*/ 583849 h 861688"/>
              <a:gd name="connsiteX538" fmla="*/ 2525033 w 2525033"/>
              <a:gd name="connsiteY538" fmla="*/ 587202 h 861688"/>
              <a:gd name="connsiteX539" fmla="*/ 2509168 w 2525033"/>
              <a:gd name="connsiteY539" fmla="*/ 590952 h 861688"/>
              <a:gd name="connsiteX540" fmla="*/ 2499450 w 2525033"/>
              <a:gd name="connsiteY540" fmla="*/ 581886 h 861688"/>
              <a:gd name="connsiteX541" fmla="*/ 2501836 w 2525033"/>
              <a:gd name="connsiteY541" fmla="*/ 560986 h 861688"/>
              <a:gd name="connsiteX542" fmla="*/ 2505596 w 2525033"/>
              <a:gd name="connsiteY542" fmla="*/ 538310 h 861688"/>
              <a:gd name="connsiteX543" fmla="*/ 2507582 w 2525033"/>
              <a:gd name="connsiteY543" fmla="*/ 518403 h 861688"/>
              <a:gd name="connsiteX544" fmla="*/ 2498863 w 2525033"/>
              <a:gd name="connsiteY544" fmla="*/ 506568 h 861688"/>
              <a:gd name="connsiteX545" fmla="*/ 2471093 w 2525033"/>
              <a:gd name="connsiteY545" fmla="*/ 555857 h 861688"/>
              <a:gd name="connsiteX546" fmla="*/ 2469906 w 2525033"/>
              <a:gd name="connsiteY546" fmla="*/ 589176 h 861688"/>
              <a:gd name="connsiteX547" fmla="*/ 2453054 w 2525033"/>
              <a:gd name="connsiteY547" fmla="*/ 589176 h 861688"/>
              <a:gd name="connsiteX548" fmla="*/ 2462960 w 2525033"/>
              <a:gd name="connsiteY548" fmla="*/ 504209 h 861688"/>
              <a:gd name="connsiteX549" fmla="*/ 2450868 w 2525033"/>
              <a:gd name="connsiteY549" fmla="*/ 500458 h 861688"/>
              <a:gd name="connsiteX550" fmla="*/ 2450868 w 2525033"/>
              <a:gd name="connsiteY550" fmla="*/ 496720 h 861688"/>
              <a:gd name="connsiteX551" fmla="*/ 2470506 w 2525033"/>
              <a:gd name="connsiteY551" fmla="*/ 493367 h 861688"/>
              <a:gd name="connsiteX552" fmla="*/ 2478638 w 2525033"/>
              <a:gd name="connsiteY552" fmla="*/ 494746 h 861688"/>
              <a:gd name="connsiteX553" fmla="*/ 2472292 w 2525033"/>
              <a:gd name="connsiteY553" fmla="*/ 524910 h 861688"/>
              <a:gd name="connsiteX554" fmla="*/ 2472479 w 2525033"/>
              <a:gd name="connsiteY554" fmla="*/ 524910 h 861688"/>
              <a:gd name="connsiteX555" fmla="*/ 2508182 w 2525033"/>
              <a:gd name="connsiteY555" fmla="*/ 492970 h 861688"/>
              <a:gd name="connsiteX556" fmla="*/ 2314055 w 2525033"/>
              <a:gd name="connsiteY556" fmla="*/ 492970 h 861688"/>
              <a:gd name="connsiteX557" fmla="*/ 2329720 w 2525033"/>
              <a:gd name="connsiteY557" fmla="*/ 511101 h 861688"/>
              <a:gd name="connsiteX558" fmla="*/ 2326747 w 2525033"/>
              <a:gd name="connsiteY558" fmla="*/ 535950 h 861688"/>
              <a:gd name="connsiteX559" fmla="*/ 2323174 w 2525033"/>
              <a:gd name="connsiteY559" fmla="*/ 557236 h 861688"/>
              <a:gd name="connsiteX560" fmla="*/ 2321587 w 2525033"/>
              <a:gd name="connsiteY560" fmla="*/ 573603 h 861688"/>
              <a:gd name="connsiteX561" fmla="*/ 2330906 w 2525033"/>
              <a:gd name="connsiteY561" fmla="*/ 583849 h 861688"/>
              <a:gd name="connsiteX562" fmla="*/ 2330906 w 2525033"/>
              <a:gd name="connsiteY562" fmla="*/ 587202 h 861688"/>
              <a:gd name="connsiteX563" fmla="*/ 2315041 w 2525033"/>
              <a:gd name="connsiteY563" fmla="*/ 590952 h 861688"/>
              <a:gd name="connsiteX564" fmla="*/ 2305323 w 2525033"/>
              <a:gd name="connsiteY564" fmla="*/ 581886 h 861688"/>
              <a:gd name="connsiteX565" fmla="*/ 2307709 w 2525033"/>
              <a:gd name="connsiteY565" fmla="*/ 560986 h 861688"/>
              <a:gd name="connsiteX566" fmla="*/ 2311469 w 2525033"/>
              <a:gd name="connsiteY566" fmla="*/ 538310 h 861688"/>
              <a:gd name="connsiteX567" fmla="*/ 2313455 w 2525033"/>
              <a:gd name="connsiteY567" fmla="*/ 518403 h 861688"/>
              <a:gd name="connsiteX568" fmla="*/ 2304736 w 2525033"/>
              <a:gd name="connsiteY568" fmla="*/ 506568 h 861688"/>
              <a:gd name="connsiteX569" fmla="*/ 2276966 w 2525033"/>
              <a:gd name="connsiteY569" fmla="*/ 555857 h 861688"/>
              <a:gd name="connsiteX570" fmla="*/ 2275779 w 2525033"/>
              <a:gd name="connsiteY570" fmla="*/ 589176 h 861688"/>
              <a:gd name="connsiteX571" fmla="*/ 2258927 w 2525033"/>
              <a:gd name="connsiteY571" fmla="*/ 589176 h 861688"/>
              <a:gd name="connsiteX572" fmla="*/ 2268833 w 2525033"/>
              <a:gd name="connsiteY572" fmla="*/ 504209 h 861688"/>
              <a:gd name="connsiteX573" fmla="*/ 2256741 w 2525033"/>
              <a:gd name="connsiteY573" fmla="*/ 500458 h 861688"/>
              <a:gd name="connsiteX574" fmla="*/ 2256741 w 2525033"/>
              <a:gd name="connsiteY574" fmla="*/ 496720 h 861688"/>
              <a:gd name="connsiteX575" fmla="*/ 2276379 w 2525033"/>
              <a:gd name="connsiteY575" fmla="*/ 493367 h 861688"/>
              <a:gd name="connsiteX576" fmla="*/ 2284511 w 2525033"/>
              <a:gd name="connsiteY576" fmla="*/ 494746 h 861688"/>
              <a:gd name="connsiteX577" fmla="*/ 2278165 w 2525033"/>
              <a:gd name="connsiteY577" fmla="*/ 524910 h 861688"/>
              <a:gd name="connsiteX578" fmla="*/ 2278352 w 2525033"/>
              <a:gd name="connsiteY578" fmla="*/ 524910 h 861688"/>
              <a:gd name="connsiteX579" fmla="*/ 2314055 w 2525033"/>
              <a:gd name="connsiteY579" fmla="*/ 492970 h 861688"/>
              <a:gd name="connsiteX580" fmla="*/ 1654687 w 2525033"/>
              <a:gd name="connsiteY580" fmla="*/ 492970 h 861688"/>
              <a:gd name="connsiteX581" fmla="*/ 1670352 w 2525033"/>
              <a:gd name="connsiteY581" fmla="*/ 511101 h 861688"/>
              <a:gd name="connsiteX582" fmla="*/ 1667379 w 2525033"/>
              <a:gd name="connsiteY582" fmla="*/ 535950 h 861688"/>
              <a:gd name="connsiteX583" fmla="*/ 1663806 w 2525033"/>
              <a:gd name="connsiteY583" fmla="*/ 557236 h 861688"/>
              <a:gd name="connsiteX584" fmla="*/ 1662219 w 2525033"/>
              <a:gd name="connsiteY584" fmla="*/ 573603 h 861688"/>
              <a:gd name="connsiteX585" fmla="*/ 1671538 w 2525033"/>
              <a:gd name="connsiteY585" fmla="*/ 583849 h 861688"/>
              <a:gd name="connsiteX586" fmla="*/ 1671538 w 2525033"/>
              <a:gd name="connsiteY586" fmla="*/ 587202 h 861688"/>
              <a:gd name="connsiteX587" fmla="*/ 1655673 w 2525033"/>
              <a:gd name="connsiteY587" fmla="*/ 590952 h 861688"/>
              <a:gd name="connsiteX588" fmla="*/ 1645955 w 2525033"/>
              <a:gd name="connsiteY588" fmla="*/ 581886 h 861688"/>
              <a:gd name="connsiteX589" fmla="*/ 1648341 w 2525033"/>
              <a:gd name="connsiteY589" fmla="*/ 560986 h 861688"/>
              <a:gd name="connsiteX590" fmla="*/ 1652113 w 2525033"/>
              <a:gd name="connsiteY590" fmla="*/ 538310 h 861688"/>
              <a:gd name="connsiteX591" fmla="*/ 1654087 w 2525033"/>
              <a:gd name="connsiteY591" fmla="*/ 518403 h 861688"/>
              <a:gd name="connsiteX592" fmla="*/ 1645368 w 2525033"/>
              <a:gd name="connsiteY592" fmla="*/ 506568 h 861688"/>
              <a:gd name="connsiteX593" fmla="*/ 1617598 w 2525033"/>
              <a:gd name="connsiteY593" fmla="*/ 555857 h 861688"/>
              <a:gd name="connsiteX594" fmla="*/ 1616411 w 2525033"/>
              <a:gd name="connsiteY594" fmla="*/ 589176 h 861688"/>
              <a:gd name="connsiteX595" fmla="*/ 1599559 w 2525033"/>
              <a:gd name="connsiteY595" fmla="*/ 589176 h 861688"/>
              <a:gd name="connsiteX596" fmla="*/ 1609465 w 2525033"/>
              <a:gd name="connsiteY596" fmla="*/ 504209 h 861688"/>
              <a:gd name="connsiteX597" fmla="*/ 1597373 w 2525033"/>
              <a:gd name="connsiteY597" fmla="*/ 500458 h 861688"/>
              <a:gd name="connsiteX598" fmla="*/ 1597373 w 2525033"/>
              <a:gd name="connsiteY598" fmla="*/ 496720 h 861688"/>
              <a:gd name="connsiteX599" fmla="*/ 1617011 w 2525033"/>
              <a:gd name="connsiteY599" fmla="*/ 493367 h 861688"/>
              <a:gd name="connsiteX600" fmla="*/ 1625130 w 2525033"/>
              <a:gd name="connsiteY600" fmla="*/ 494746 h 861688"/>
              <a:gd name="connsiteX601" fmla="*/ 1618784 w 2525033"/>
              <a:gd name="connsiteY601" fmla="*/ 524910 h 861688"/>
              <a:gd name="connsiteX602" fmla="*/ 1618984 w 2525033"/>
              <a:gd name="connsiteY602" fmla="*/ 524910 h 861688"/>
              <a:gd name="connsiteX603" fmla="*/ 1654687 w 2525033"/>
              <a:gd name="connsiteY603" fmla="*/ 492970 h 861688"/>
              <a:gd name="connsiteX604" fmla="*/ 1438674 w 2525033"/>
              <a:gd name="connsiteY604" fmla="*/ 492970 h 861688"/>
              <a:gd name="connsiteX605" fmla="*/ 1454339 w 2525033"/>
              <a:gd name="connsiteY605" fmla="*/ 511101 h 861688"/>
              <a:gd name="connsiteX606" fmla="*/ 1451366 w 2525033"/>
              <a:gd name="connsiteY606" fmla="*/ 535950 h 861688"/>
              <a:gd name="connsiteX607" fmla="*/ 1447793 w 2525033"/>
              <a:gd name="connsiteY607" fmla="*/ 557236 h 861688"/>
              <a:gd name="connsiteX608" fmla="*/ 1446206 w 2525033"/>
              <a:gd name="connsiteY608" fmla="*/ 573603 h 861688"/>
              <a:gd name="connsiteX609" fmla="*/ 1455525 w 2525033"/>
              <a:gd name="connsiteY609" fmla="*/ 583849 h 861688"/>
              <a:gd name="connsiteX610" fmla="*/ 1455525 w 2525033"/>
              <a:gd name="connsiteY610" fmla="*/ 587202 h 861688"/>
              <a:gd name="connsiteX611" fmla="*/ 1439660 w 2525033"/>
              <a:gd name="connsiteY611" fmla="*/ 590952 h 861688"/>
              <a:gd name="connsiteX612" fmla="*/ 1429942 w 2525033"/>
              <a:gd name="connsiteY612" fmla="*/ 581886 h 861688"/>
              <a:gd name="connsiteX613" fmla="*/ 1432328 w 2525033"/>
              <a:gd name="connsiteY613" fmla="*/ 560986 h 861688"/>
              <a:gd name="connsiteX614" fmla="*/ 1436100 w 2525033"/>
              <a:gd name="connsiteY614" fmla="*/ 538310 h 861688"/>
              <a:gd name="connsiteX615" fmla="*/ 1438074 w 2525033"/>
              <a:gd name="connsiteY615" fmla="*/ 518403 h 861688"/>
              <a:gd name="connsiteX616" fmla="*/ 1429355 w 2525033"/>
              <a:gd name="connsiteY616" fmla="*/ 506568 h 861688"/>
              <a:gd name="connsiteX617" fmla="*/ 1401585 w 2525033"/>
              <a:gd name="connsiteY617" fmla="*/ 555857 h 861688"/>
              <a:gd name="connsiteX618" fmla="*/ 1400398 w 2525033"/>
              <a:gd name="connsiteY618" fmla="*/ 589176 h 861688"/>
              <a:gd name="connsiteX619" fmla="*/ 1383546 w 2525033"/>
              <a:gd name="connsiteY619" fmla="*/ 589176 h 861688"/>
              <a:gd name="connsiteX620" fmla="*/ 1393452 w 2525033"/>
              <a:gd name="connsiteY620" fmla="*/ 504209 h 861688"/>
              <a:gd name="connsiteX621" fmla="*/ 1381360 w 2525033"/>
              <a:gd name="connsiteY621" fmla="*/ 500458 h 861688"/>
              <a:gd name="connsiteX622" fmla="*/ 1381360 w 2525033"/>
              <a:gd name="connsiteY622" fmla="*/ 496720 h 861688"/>
              <a:gd name="connsiteX623" fmla="*/ 1400998 w 2525033"/>
              <a:gd name="connsiteY623" fmla="*/ 493367 h 861688"/>
              <a:gd name="connsiteX624" fmla="*/ 1409117 w 2525033"/>
              <a:gd name="connsiteY624" fmla="*/ 494746 h 861688"/>
              <a:gd name="connsiteX625" fmla="*/ 1402771 w 2525033"/>
              <a:gd name="connsiteY625" fmla="*/ 524910 h 861688"/>
              <a:gd name="connsiteX626" fmla="*/ 1402971 w 2525033"/>
              <a:gd name="connsiteY626" fmla="*/ 524910 h 861688"/>
              <a:gd name="connsiteX627" fmla="*/ 1438674 w 2525033"/>
              <a:gd name="connsiteY627" fmla="*/ 492970 h 861688"/>
              <a:gd name="connsiteX628" fmla="*/ 1277002 w 2525033"/>
              <a:gd name="connsiteY628" fmla="*/ 492970 h 861688"/>
              <a:gd name="connsiteX629" fmla="*/ 1292667 w 2525033"/>
              <a:gd name="connsiteY629" fmla="*/ 511101 h 861688"/>
              <a:gd name="connsiteX630" fmla="*/ 1289694 w 2525033"/>
              <a:gd name="connsiteY630" fmla="*/ 535950 h 861688"/>
              <a:gd name="connsiteX631" fmla="*/ 1286121 w 2525033"/>
              <a:gd name="connsiteY631" fmla="*/ 557236 h 861688"/>
              <a:gd name="connsiteX632" fmla="*/ 1284534 w 2525033"/>
              <a:gd name="connsiteY632" fmla="*/ 573603 h 861688"/>
              <a:gd name="connsiteX633" fmla="*/ 1293853 w 2525033"/>
              <a:gd name="connsiteY633" fmla="*/ 583849 h 861688"/>
              <a:gd name="connsiteX634" fmla="*/ 1293853 w 2525033"/>
              <a:gd name="connsiteY634" fmla="*/ 587202 h 861688"/>
              <a:gd name="connsiteX635" fmla="*/ 1277988 w 2525033"/>
              <a:gd name="connsiteY635" fmla="*/ 590952 h 861688"/>
              <a:gd name="connsiteX636" fmla="*/ 1268270 w 2525033"/>
              <a:gd name="connsiteY636" fmla="*/ 581886 h 861688"/>
              <a:gd name="connsiteX637" fmla="*/ 1270656 w 2525033"/>
              <a:gd name="connsiteY637" fmla="*/ 560986 h 861688"/>
              <a:gd name="connsiteX638" fmla="*/ 1274428 w 2525033"/>
              <a:gd name="connsiteY638" fmla="*/ 538310 h 861688"/>
              <a:gd name="connsiteX639" fmla="*/ 1276402 w 2525033"/>
              <a:gd name="connsiteY639" fmla="*/ 518403 h 861688"/>
              <a:gd name="connsiteX640" fmla="*/ 1267683 w 2525033"/>
              <a:gd name="connsiteY640" fmla="*/ 506568 h 861688"/>
              <a:gd name="connsiteX641" fmla="*/ 1239913 w 2525033"/>
              <a:gd name="connsiteY641" fmla="*/ 555857 h 861688"/>
              <a:gd name="connsiteX642" fmla="*/ 1238726 w 2525033"/>
              <a:gd name="connsiteY642" fmla="*/ 589176 h 861688"/>
              <a:gd name="connsiteX643" fmla="*/ 1221874 w 2525033"/>
              <a:gd name="connsiteY643" fmla="*/ 589176 h 861688"/>
              <a:gd name="connsiteX644" fmla="*/ 1231780 w 2525033"/>
              <a:gd name="connsiteY644" fmla="*/ 504209 h 861688"/>
              <a:gd name="connsiteX645" fmla="*/ 1219688 w 2525033"/>
              <a:gd name="connsiteY645" fmla="*/ 500458 h 861688"/>
              <a:gd name="connsiteX646" fmla="*/ 1219688 w 2525033"/>
              <a:gd name="connsiteY646" fmla="*/ 496720 h 861688"/>
              <a:gd name="connsiteX647" fmla="*/ 1239326 w 2525033"/>
              <a:gd name="connsiteY647" fmla="*/ 493367 h 861688"/>
              <a:gd name="connsiteX648" fmla="*/ 1247445 w 2525033"/>
              <a:gd name="connsiteY648" fmla="*/ 494746 h 861688"/>
              <a:gd name="connsiteX649" fmla="*/ 1241099 w 2525033"/>
              <a:gd name="connsiteY649" fmla="*/ 524910 h 861688"/>
              <a:gd name="connsiteX650" fmla="*/ 1241299 w 2525033"/>
              <a:gd name="connsiteY650" fmla="*/ 524910 h 861688"/>
              <a:gd name="connsiteX651" fmla="*/ 1277002 w 2525033"/>
              <a:gd name="connsiteY651" fmla="*/ 492970 h 861688"/>
              <a:gd name="connsiteX652" fmla="*/ 1188383 w 2525033"/>
              <a:gd name="connsiteY652" fmla="*/ 492970 h 861688"/>
              <a:gd name="connsiteX653" fmla="*/ 1204048 w 2525033"/>
              <a:gd name="connsiteY653" fmla="*/ 511101 h 861688"/>
              <a:gd name="connsiteX654" fmla="*/ 1201075 w 2525033"/>
              <a:gd name="connsiteY654" fmla="*/ 535950 h 861688"/>
              <a:gd name="connsiteX655" fmla="*/ 1197502 w 2525033"/>
              <a:gd name="connsiteY655" fmla="*/ 557236 h 861688"/>
              <a:gd name="connsiteX656" fmla="*/ 1195915 w 2525033"/>
              <a:gd name="connsiteY656" fmla="*/ 573603 h 861688"/>
              <a:gd name="connsiteX657" fmla="*/ 1205234 w 2525033"/>
              <a:gd name="connsiteY657" fmla="*/ 583849 h 861688"/>
              <a:gd name="connsiteX658" fmla="*/ 1205234 w 2525033"/>
              <a:gd name="connsiteY658" fmla="*/ 587202 h 861688"/>
              <a:gd name="connsiteX659" fmla="*/ 1189369 w 2525033"/>
              <a:gd name="connsiteY659" fmla="*/ 590952 h 861688"/>
              <a:gd name="connsiteX660" fmla="*/ 1179651 w 2525033"/>
              <a:gd name="connsiteY660" fmla="*/ 581886 h 861688"/>
              <a:gd name="connsiteX661" fmla="*/ 1182037 w 2525033"/>
              <a:gd name="connsiteY661" fmla="*/ 560986 h 861688"/>
              <a:gd name="connsiteX662" fmla="*/ 1185809 w 2525033"/>
              <a:gd name="connsiteY662" fmla="*/ 538310 h 861688"/>
              <a:gd name="connsiteX663" fmla="*/ 1187783 w 2525033"/>
              <a:gd name="connsiteY663" fmla="*/ 518403 h 861688"/>
              <a:gd name="connsiteX664" fmla="*/ 1179064 w 2525033"/>
              <a:gd name="connsiteY664" fmla="*/ 506568 h 861688"/>
              <a:gd name="connsiteX665" fmla="*/ 1151294 w 2525033"/>
              <a:gd name="connsiteY665" fmla="*/ 555857 h 861688"/>
              <a:gd name="connsiteX666" fmla="*/ 1150107 w 2525033"/>
              <a:gd name="connsiteY666" fmla="*/ 589176 h 861688"/>
              <a:gd name="connsiteX667" fmla="*/ 1133255 w 2525033"/>
              <a:gd name="connsiteY667" fmla="*/ 589176 h 861688"/>
              <a:gd name="connsiteX668" fmla="*/ 1143161 w 2525033"/>
              <a:gd name="connsiteY668" fmla="*/ 504209 h 861688"/>
              <a:gd name="connsiteX669" fmla="*/ 1131069 w 2525033"/>
              <a:gd name="connsiteY669" fmla="*/ 500458 h 861688"/>
              <a:gd name="connsiteX670" fmla="*/ 1131069 w 2525033"/>
              <a:gd name="connsiteY670" fmla="*/ 496720 h 861688"/>
              <a:gd name="connsiteX671" fmla="*/ 1150707 w 2525033"/>
              <a:gd name="connsiteY671" fmla="*/ 493367 h 861688"/>
              <a:gd name="connsiteX672" fmla="*/ 1158826 w 2525033"/>
              <a:gd name="connsiteY672" fmla="*/ 494746 h 861688"/>
              <a:gd name="connsiteX673" fmla="*/ 1152480 w 2525033"/>
              <a:gd name="connsiteY673" fmla="*/ 524910 h 861688"/>
              <a:gd name="connsiteX674" fmla="*/ 1152680 w 2525033"/>
              <a:gd name="connsiteY674" fmla="*/ 524910 h 861688"/>
              <a:gd name="connsiteX675" fmla="*/ 1188383 w 2525033"/>
              <a:gd name="connsiteY675" fmla="*/ 492970 h 861688"/>
              <a:gd name="connsiteX676" fmla="*/ 927748 w 2525033"/>
              <a:gd name="connsiteY676" fmla="*/ 492970 h 861688"/>
              <a:gd name="connsiteX677" fmla="*/ 943413 w 2525033"/>
              <a:gd name="connsiteY677" fmla="*/ 511101 h 861688"/>
              <a:gd name="connsiteX678" fmla="*/ 940440 w 2525033"/>
              <a:gd name="connsiteY678" fmla="*/ 535950 h 861688"/>
              <a:gd name="connsiteX679" fmla="*/ 936867 w 2525033"/>
              <a:gd name="connsiteY679" fmla="*/ 557236 h 861688"/>
              <a:gd name="connsiteX680" fmla="*/ 935280 w 2525033"/>
              <a:gd name="connsiteY680" fmla="*/ 573603 h 861688"/>
              <a:gd name="connsiteX681" fmla="*/ 944599 w 2525033"/>
              <a:gd name="connsiteY681" fmla="*/ 583849 h 861688"/>
              <a:gd name="connsiteX682" fmla="*/ 944599 w 2525033"/>
              <a:gd name="connsiteY682" fmla="*/ 587202 h 861688"/>
              <a:gd name="connsiteX683" fmla="*/ 928734 w 2525033"/>
              <a:gd name="connsiteY683" fmla="*/ 590952 h 861688"/>
              <a:gd name="connsiteX684" fmla="*/ 919016 w 2525033"/>
              <a:gd name="connsiteY684" fmla="*/ 581886 h 861688"/>
              <a:gd name="connsiteX685" fmla="*/ 921402 w 2525033"/>
              <a:gd name="connsiteY685" fmla="*/ 560986 h 861688"/>
              <a:gd name="connsiteX686" fmla="*/ 925174 w 2525033"/>
              <a:gd name="connsiteY686" fmla="*/ 538310 h 861688"/>
              <a:gd name="connsiteX687" fmla="*/ 927148 w 2525033"/>
              <a:gd name="connsiteY687" fmla="*/ 518403 h 861688"/>
              <a:gd name="connsiteX688" fmla="*/ 918429 w 2525033"/>
              <a:gd name="connsiteY688" fmla="*/ 506568 h 861688"/>
              <a:gd name="connsiteX689" fmla="*/ 890659 w 2525033"/>
              <a:gd name="connsiteY689" fmla="*/ 555857 h 861688"/>
              <a:gd name="connsiteX690" fmla="*/ 889472 w 2525033"/>
              <a:gd name="connsiteY690" fmla="*/ 589176 h 861688"/>
              <a:gd name="connsiteX691" fmla="*/ 872620 w 2525033"/>
              <a:gd name="connsiteY691" fmla="*/ 589176 h 861688"/>
              <a:gd name="connsiteX692" fmla="*/ 882526 w 2525033"/>
              <a:gd name="connsiteY692" fmla="*/ 504209 h 861688"/>
              <a:gd name="connsiteX693" fmla="*/ 870434 w 2525033"/>
              <a:gd name="connsiteY693" fmla="*/ 500458 h 861688"/>
              <a:gd name="connsiteX694" fmla="*/ 870434 w 2525033"/>
              <a:gd name="connsiteY694" fmla="*/ 496720 h 861688"/>
              <a:gd name="connsiteX695" fmla="*/ 890072 w 2525033"/>
              <a:gd name="connsiteY695" fmla="*/ 493367 h 861688"/>
              <a:gd name="connsiteX696" fmla="*/ 898191 w 2525033"/>
              <a:gd name="connsiteY696" fmla="*/ 494746 h 861688"/>
              <a:gd name="connsiteX697" fmla="*/ 891845 w 2525033"/>
              <a:gd name="connsiteY697" fmla="*/ 524910 h 861688"/>
              <a:gd name="connsiteX698" fmla="*/ 892045 w 2525033"/>
              <a:gd name="connsiteY698" fmla="*/ 524910 h 861688"/>
              <a:gd name="connsiteX699" fmla="*/ 927748 w 2525033"/>
              <a:gd name="connsiteY699" fmla="*/ 492970 h 861688"/>
              <a:gd name="connsiteX700" fmla="*/ 240173 w 2525033"/>
              <a:gd name="connsiteY700" fmla="*/ 492970 h 861688"/>
              <a:gd name="connsiteX701" fmla="*/ 255838 w 2525033"/>
              <a:gd name="connsiteY701" fmla="*/ 511101 h 861688"/>
              <a:gd name="connsiteX702" fmla="*/ 252865 w 2525033"/>
              <a:gd name="connsiteY702" fmla="*/ 535950 h 861688"/>
              <a:gd name="connsiteX703" fmla="*/ 249292 w 2525033"/>
              <a:gd name="connsiteY703" fmla="*/ 557236 h 861688"/>
              <a:gd name="connsiteX704" fmla="*/ 247705 w 2525033"/>
              <a:gd name="connsiteY704" fmla="*/ 573603 h 861688"/>
              <a:gd name="connsiteX705" fmla="*/ 257024 w 2525033"/>
              <a:gd name="connsiteY705" fmla="*/ 583849 h 861688"/>
              <a:gd name="connsiteX706" fmla="*/ 257024 w 2525033"/>
              <a:gd name="connsiteY706" fmla="*/ 587202 h 861688"/>
              <a:gd name="connsiteX707" fmla="*/ 241159 w 2525033"/>
              <a:gd name="connsiteY707" fmla="*/ 590952 h 861688"/>
              <a:gd name="connsiteX708" fmla="*/ 231441 w 2525033"/>
              <a:gd name="connsiteY708" fmla="*/ 581886 h 861688"/>
              <a:gd name="connsiteX709" fmla="*/ 233827 w 2525033"/>
              <a:gd name="connsiteY709" fmla="*/ 560986 h 861688"/>
              <a:gd name="connsiteX710" fmla="*/ 237587 w 2525033"/>
              <a:gd name="connsiteY710" fmla="*/ 538310 h 861688"/>
              <a:gd name="connsiteX711" fmla="*/ 239573 w 2525033"/>
              <a:gd name="connsiteY711" fmla="*/ 518403 h 861688"/>
              <a:gd name="connsiteX712" fmla="*/ 230854 w 2525033"/>
              <a:gd name="connsiteY712" fmla="*/ 506568 h 861688"/>
              <a:gd name="connsiteX713" fmla="*/ 203084 w 2525033"/>
              <a:gd name="connsiteY713" fmla="*/ 555857 h 861688"/>
              <a:gd name="connsiteX714" fmla="*/ 201897 w 2525033"/>
              <a:gd name="connsiteY714" fmla="*/ 589176 h 861688"/>
              <a:gd name="connsiteX715" fmla="*/ 185045 w 2525033"/>
              <a:gd name="connsiteY715" fmla="*/ 589176 h 861688"/>
              <a:gd name="connsiteX716" fmla="*/ 194951 w 2525033"/>
              <a:gd name="connsiteY716" fmla="*/ 504209 h 861688"/>
              <a:gd name="connsiteX717" fmla="*/ 182859 w 2525033"/>
              <a:gd name="connsiteY717" fmla="*/ 500458 h 861688"/>
              <a:gd name="connsiteX718" fmla="*/ 182859 w 2525033"/>
              <a:gd name="connsiteY718" fmla="*/ 496720 h 861688"/>
              <a:gd name="connsiteX719" fmla="*/ 202497 w 2525033"/>
              <a:gd name="connsiteY719" fmla="*/ 493367 h 861688"/>
              <a:gd name="connsiteX720" fmla="*/ 210629 w 2525033"/>
              <a:gd name="connsiteY720" fmla="*/ 494746 h 861688"/>
              <a:gd name="connsiteX721" fmla="*/ 204283 w 2525033"/>
              <a:gd name="connsiteY721" fmla="*/ 524910 h 861688"/>
              <a:gd name="connsiteX722" fmla="*/ 204470 w 2525033"/>
              <a:gd name="connsiteY722" fmla="*/ 524910 h 861688"/>
              <a:gd name="connsiteX723" fmla="*/ 240173 w 2525033"/>
              <a:gd name="connsiteY723" fmla="*/ 492970 h 861688"/>
              <a:gd name="connsiteX724" fmla="*/ 1805403 w 2525033"/>
              <a:gd name="connsiteY724" fmla="*/ 492772 h 861688"/>
              <a:gd name="connsiteX725" fmla="*/ 1827026 w 2525033"/>
              <a:gd name="connsiteY725" fmla="*/ 503415 h 861688"/>
              <a:gd name="connsiteX726" fmla="*/ 1823454 w 2525033"/>
              <a:gd name="connsiteY726" fmla="*/ 513672 h 861688"/>
              <a:gd name="connsiteX727" fmla="*/ 1801842 w 2525033"/>
              <a:gd name="connsiteY727" fmla="*/ 504011 h 861688"/>
              <a:gd name="connsiteX728" fmla="*/ 1788551 w 2525033"/>
              <a:gd name="connsiteY728" fmla="*/ 515051 h 861688"/>
              <a:gd name="connsiteX729" fmla="*/ 1800843 w 2525033"/>
              <a:gd name="connsiteY729" fmla="*/ 532995 h 861688"/>
              <a:gd name="connsiteX730" fmla="*/ 1808376 w 2525033"/>
              <a:gd name="connsiteY730" fmla="*/ 539689 h 861688"/>
              <a:gd name="connsiteX731" fmla="*/ 1821068 w 2525033"/>
              <a:gd name="connsiteY731" fmla="*/ 562564 h 861688"/>
              <a:gd name="connsiteX732" fmla="*/ 1784379 w 2525033"/>
              <a:gd name="connsiteY732" fmla="*/ 591735 h 861688"/>
              <a:gd name="connsiteX733" fmla="*/ 1766340 w 2525033"/>
              <a:gd name="connsiteY733" fmla="*/ 580496 h 861688"/>
              <a:gd name="connsiteX734" fmla="*/ 1769313 w 2525033"/>
              <a:gd name="connsiteY734" fmla="*/ 572226 h 861688"/>
              <a:gd name="connsiteX735" fmla="*/ 1788751 w 2525033"/>
              <a:gd name="connsiteY735" fmla="*/ 580496 h 861688"/>
              <a:gd name="connsiteX736" fmla="*/ 1805603 w 2525033"/>
              <a:gd name="connsiteY736" fmla="*/ 566898 h 861688"/>
              <a:gd name="connsiteX737" fmla="*/ 1793310 w 2525033"/>
              <a:gd name="connsiteY737" fmla="*/ 547389 h 861688"/>
              <a:gd name="connsiteX738" fmla="*/ 1786365 w 2525033"/>
              <a:gd name="connsiteY738" fmla="*/ 541080 h 861688"/>
              <a:gd name="connsiteX739" fmla="*/ 1774672 w 2525033"/>
              <a:gd name="connsiteY739" fmla="*/ 518801 h 861688"/>
              <a:gd name="connsiteX740" fmla="*/ 1805403 w 2525033"/>
              <a:gd name="connsiteY740" fmla="*/ 492772 h 861688"/>
              <a:gd name="connsiteX741" fmla="*/ 348604 w 2525033"/>
              <a:gd name="connsiteY741" fmla="*/ 492772 h 861688"/>
              <a:gd name="connsiteX742" fmla="*/ 370227 w 2525033"/>
              <a:gd name="connsiteY742" fmla="*/ 503415 h 861688"/>
              <a:gd name="connsiteX743" fmla="*/ 366655 w 2525033"/>
              <a:gd name="connsiteY743" fmla="*/ 513672 h 861688"/>
              <a:gd name="connsiteX744" fmla="*/ 345043 w 2525033"/>
              <a:gd name="connsiteY744" fmla="*/ 504011 h 861688"/>
              <a:gd name="connsiteX745" fmla="*/ 331752 w 2525033"/>
              <a:gd name="connsiteY745" fmla="*/ 515051 h 861688"/>
              <a:gd name="connsiteX746" fmla="*/ 344044 w 2525033"/>
              <a:gd name="connsiteY746" fmla="*/ 532995 h 861688"/>
              <a:gd name="connsiteX747" fmla="*/ 351577 w 2525033"/>
              <a:gd name="connsiteY747" fmla="*/ 539689 h 861688"/>
              <a:gd name="connsiteX748" fmla="*/ 364269 w 2525033"/>
              <a:gd name="connsiteY748" fmla="*/ 562564 h 861688"/>
              <a:gd name="connsiteX749" fmla="*/ 327580 w 2525033"/>
              <a:gd name="connsiteY749" fmla="*/ 591735 h 861688"/>
              <a:gd name="connsiteX750" fmla="*/ 309541 w 2525033"/>
              <a:gd name="connsiteY750" fmla="*/ 580496 h 861688"/>
              <a:gd name="connsiteX751" fmla="*/ 312514 w 2525033"/>
              <a:gd name="connsiteY751" fmla="*/ 572226 h 861688"/>
              <a:gd name="connsiteX752" fmla="*/ 331952 w 2525033"/>
              <a:gd name="connsiteY752" fmla="*/ 580496 h 861688"/>
              <a:gd name="connsiteX753" fmla="*/ 348804 w 2525033"/>
              <a:gd name="connsiteY753" fmla="*/ 566898 h 861688"/>
              <a:gd name="connsiteX754" fmla="*/ 336511 w 2525033"/>
              <a:gd name="connsiteY754" fmla="*/ 547389 h 861688"/>
              <a:gd name="connsiteX755" fmla="*/ 329566 w 2525033"/>
              <a:gd name="connsiteY755" fmla="*/ 541080 h 861688"/>
              <a:gd name="connsiteX756" fmla="*/ 317873 w 2525033"/>
              <a:gd name="connsiteY756" fmla="*/ 518801 h 861688"/>
              <a:gd name="connsiteX757" fmla="*/ 348604 w 2525033"/>
              <a:gd name="connsiteY757" fmla="*/ 492772 h 861688"/>
              <a:gd name="connsiteX758" fmla="*/ 2419726 w 2525033"/>
              <a:gd name="connsiteY758" fmla="*/ 492573 h 861688"/>
              <a:gd name="connsiteX759" fmla="*/ 2440950 w 2525033"/>
              <a:gd name="connsiteY759" fmla="*/ 512877 h 861688"/>
              <a:gd name="connsiteX760" fmla="*/ 2393542 w 2525033"/>
              <a:gd name="connsiteY760" fmla="*/ 550344 h 861688"/>
              <a:gd name="connsiteX761" fmla="*/ 2411393 w 2525033"/>
              <a:gd name="connsiteY761" fmla="*/ 579912 h 861688"/>
              <a:gd name="connsiteX762" fmla="*/ 2433017 w 2525033"/>
              <a:gd name="connsiteY762" fmla="*/ 570052 h 861688"/>
              <a:gd name="connsiteX763" fmla="*/ 2434991 w 2525033"/>
              <a:gd name="connsiteY763" fmla="*/ 574783 h 861688"/>
              <a:gd name="connsiteX764" fmla="*/ 2406234 w 2525033"/>
              <a:gd name="connsiteY764" fmla="*/ 592132 h 861688"/>
              <a:gd name="connsiteX765" fmla="*/ 2378077 w 2525033"/>
              <a:gd name="connsiteY765" fmla="*/ 557832 h 861688"/>
              <a:gd name="connsiteX766" fmla="*/ 2419726 w 2525033"/>
              <a:gd name="connsiteY766" fmla="*/ 492573 h 861688"/>
              <a:gd name="connsiteX767" fmla="*/ 2225599 w 2525033"/>
              <a:gd name="connsiteY767" fmla="*/ 492573 h 861688"/>
              <a:gd name="connsiteX768" fmla="*/ 2246823 w 2525033"/>
              <a:gd name="connsiteY768" fmla="*/ 512877 h 861688"/>
              <a:gd name="connsiteX769" fmla="*/ 2199415 w 2525033"/>
              <a:gd name="connsiteY769" fmla="*/ 550344 h 861688"/>
              <a:gd name="connsiteX770" fmla="*/ 2217266 w 2525033"/>
              <a:gd name="connsiteY770" fmla="*/ 579912 h 861688"/>
              <a:gd name="connsiteX771" fmla="*/ 2238890 w 2525033"/>
              <a:gd name="connsiteY771" fmla="*/ 570052 h 861688"/>
              <a:gd name="connsiteX772" fmla="*/ 2240864 w 2525033"/>
              <a:gd name="connsiteY772" fmla="*/ 574783 h 861688"/>
              <a:gd name="connsiteX773" fmla="*/ 2212107 w 2525033"/>
              <a:gd name="connsiteY773" fmla="*/ 592132 h 861688"/>
              <a:gd name="connsiteX774" fmla="*/ 2183950 w 2525033"/>
              <a:gd name="connsiteY774" fmla="*/ 557832 h 861688"/>
              <a:gd name="connsiteX775" fmla="*/ 2225599 w 2525033"/>
              <a:gd name="connsiteY775" fmla="*/ 492573 h 861688"/>
              <a:gd name="connsiteX776" fmla="*/ 1876933 w 2525033"/>
              <a:gd name="connsiteY776" fmla="*/ 492573 h 861688"/>
              <a:gd name="connsiteX777" fmla="*/ 1898157 w 2525033"/>
              <a:gd name="connsiteY777" fmla="*/ 512877 h 861688"/>
              <a:gd name="connsiteX778" fmla="*/ 1850762 w 2525033"/>
              <a:gd name="connsiteY778" fmla="*/ 550344 h 861688"/>
              <a:gd name="connsiteX779" fmla="*/ 1868600 w 2525033"/>
              <a:gd name="connsiteY779" fmla="*/ 579912 h 861688"/>
              <a:gd name="connsiteX780" fmla="*/ 1890224 w 2525033"/>
              <a:gd name="connsiteY780" fmla="*/ 570052 h 861688"/>
              <a:gd name="connsiteX781" fmla="*/ 1892198 w 2525033"/>
              <a:gd name="connsiteY781" fmla="*/ 574783 h 861688"/>
              <a:gd name="connsiteX782" fmla="*/ 1863454 w 2525033"/>
              <a:gd name="connsiteY782" fmla="*/ 592132 h 861688"/>
              <a:gd name="connsiteX783" fmla="*/ 1835284 w 2525033"/>
              <a:gd name="connsiteY783" fmla="*/ 557832 h 861688"/>
              <a:gd name="connsiteX784" fmla="*/ 1876933 w 2525033"/>
              <a:gd name="connsiteY784" fmla="*/ 492573 h 861688"/>
              <a:gd name="connsiteX785" fmla="*/ 1350218 w 2525033"/>
              <a:gd name="connsiteY785" fmla="*/ 492573 h 861688"/>
              <a:gd name="connsiteX786" fmla="*/ 1371442 w 2525033"/>
              <a:gd name="connsiteY786" fmla="*/ 512877 h 861688"/>
              <a:gd name="connsiteX787" fmla="*/ 1324047 w 2525033"/>
              <a:gd name="connsiteY787" fmla="*/ 550344 h 861688"/>
              <a:gd name="connsiteX788" fmla="*/ 1341885 w 2525033"/>
              <a:gd name="connsiteY788" fmla="*/ 579912 h 861688"/>
              <a:gd name="connsiteX789" fmla="*/ 1363509 w 2525033"/>
              <a:gd name="connsiteY789" fmla="*/ 570052 h 861688"/>
              <a:gd name="connsiteX790" fmla="*/ 1365483 w 2525033"/>
              <a:gd name="connsiteY790" fmla="*/ 574783 h 861688"/>
              <a:gd name="connsiteX791" fmla="*/ 1336739 w 2525033"/>
              <a:gd name="connsiteY791" fmla="*/ 592132 h 861688"/>
              <a:gd name="connsiteX792" fmla="*/ 1308569 w 2525033"/>
              <a:gd name="connsiteY792" fmla="*/ 557832 h 861688"/>
              <a:gd name="connsiteX793" fmla="*/ 1350218 w 2525033"/>
              <a:gd name="connsiteY793" fmla="*/ 492573 h 861688"/>
              <a:gd name="connsiteX794" fmla="*/ 651636 w 2525033"/>
              <a:gd name="connsiteY794" fmla="*/ 492573 h 861688"/>
              <a:gd name="connsiteX795" fmla="*/ 672860 w 2525033"/>
              <a:gd name="connsiteY795" fmla="*/ 512877 h 861688"/>
              <a:gd name="connsiteX796" fmla="*/ 625465 w 2525033"/>
              <a:gd name="connsiteY796" fmla="*/ 550344 h 861688"/>
              <a:gd name="connsiteX797" fmla="*/ 643303 w 2525033"/>
              <a:gd name="connsiteY797" fmla="*/ 579912 h 861688"/>
              <a:gd name="connsiteX798" fmla="*/ 664927 w 2525033"/>
              <a:gd name="connsiteY798" fmla="*/ 570052 h 861688"/>
              <a:gd name="connsiteX799" fmla="*/ 666901 w 2525033"/>
              <a:gd name="connsiteY799" fmla="*/ 574783 h 861688"/>
              <a:gd name="connsiteX800" fmla="*/ 638157 w 2525033"/>
              <a:gd name="connsiteY800" fmla="*/ 592132 h 861688"/>
              <a:gd name="connsiteX801" fmla="*/ 609987 w 2525033"/>
              <a:gd name="connsiteY801" fmla="*/ 557832 h 861688"/>
              <a:gd name="connsiteX802" fmla="*/ 651636 w 2525033"/>
              <a:gd name="connsiteY802" fmla="*/ 492573 h 861688"/>
              <a:gd name="connsiteX803" fmla="*/ 473949 w 2525033"/>
              <a:gd name="connsiteY803" fmla="*/ 492573 h 861688"/>
              <a:gd name="connsiteX804" fmla="*/ 495173 w 2525033"/>
              <a:gd name="connsiteY804" fmla="*/ 512877 h 861688"/>
              <a:gd name="connsiteX805" fmla="*/ 447778 w 2525033"/>
              <a:gd name="connsiteY805" fmla="*/ 550344 h 861688"/>
              <a:gd name="connsiteX806" fmla="*/ 465616 w 2525033"/>
              <a:gd name="connsiteY806" fmla="*/ 579912 h 861688"/>
              <a:gd name="connsiteX807" fmla="*/ 487240 w 2525033"/>
              <a:gd name="connsiteY807" fmla="*/ 570052 h 861688"/>
              <a:gd name="connsiteX808" fmla="*/ 489214 w 2525033"/>
              <a:gd name="connsiteY808" fmla="*/ 574783 h 861688"/>
              <a:gd name="connsiteX809" fmla="*/ 460470 w 2525033"/>
              <a:gd name="connsiteY809" fmla="*/ 592132 h 861688"/>
              <a:gd name="connsiteX810" fmla="*/ 432300 w 2525033"/>
              <a:gd name="connsiteY810" fmla="*/ 557832 h 861688"/>
              <a:gd name="connsiteX811" fmla="*/ 473949 w 2525033"/>
              <a:gd name="connsiteY811" fmla="*/ 492573 h 861688"/>
              <a:gd name="connsiteX812" fmla="*/ 408602 w 2525033"/>
              <a:gd name="connsiteY812" fmla="*/ 479956 h 861688"/>
              <a:gd name="connsiteX813" fmla="*/ 411576 w 2525033"/>
              <a:gd name="connsiteY813" fmla="*/ 479956 h 861688"/>
              <a:gd name="connsiteX814" fmla="*/ 408215 w 2525033"/>
              <a:gd name="connsiteY814" fmla="*/ 496125 h 861688"/>
              <a:gd name="connsiteX815" fmla="*/ 413962 w 2525033"/>
              <a:gd name="connsiteY815" fmla="*/ 496125 h 861688"/>
              <a:gd name="connsiteX816" fmla="*/ 429227 w 2525033"/>
              <a:gd name="connsiteY816" fmla="*/ 494746 h 861688"/>
              <a:gd name="connsiteX817" fmla="*/ 411975 w 2525033"/>
              <a:gd name="connsiteY817" fmla="*/ 506966 h 861688"/>
              <a:gd name="connsiteX818" fmla="*/ 406429 w 2525033"/>
              <a:gd name="connsiteY818" fmla="*/ 506966 h 861688"/>
              <a:gd name="connsiteX819" fmla="*/ 403056 w 2525033"/>
              <a:gd name="connsiteY819" fmla="*/ 527469 h 861688"/>
              <a:gd name="connsiteX820" fmla="*/ 399084 w 2525033"/>
              <a:gd name="connsiteY820" fmla="*/ 561185 h 861688"/>
              <a:gd name="connsiteX821" fmla="*/ 414361 w 2525033"/>
              <a:gd name="connsiteY821" fmla="*/ 579912 h 861688"/>
              <a:gd name="connsiteX822" fmla="*/ 422494 w 2525033"/>
              <a:gd name="connsiteY822" fmla="*/ 578534 h 861688"/>
              <a:gd name="connsiteX823" fmla="*/ 422494 w 2525033"/>
              <a:gd name="connsiteY823" fmla="*/ 582086 h 861688"/>
              <a:gd name="connsiteX824" fmla="*/ 404243 w 2525033"/>
              <a:gd name="connsiteY824" fmla="*/ 591549 h 861688"/>
              <a:gd name="connsiteX825" fmla="*/ 384218 w 2525033"/>
              <a:gd name="connsiteY825" fmla="*/ 567295 h 861688"/>
              <a:gd name="connsiteX826" fmla="*/ 390364 w 2525033"/>
              <a:gd name="connsiteY826" fmla="*/ 519385 h 861688"/>
              <a:gd name="connsiteX827" fmla="*/ 392937 w 2525033"/>
              <a:gd name="connsiteY827" fmla="*/ 506768 h 861688"/>
              <a:gd name="connsiteX828" fmla="*/ 381832 w 2525033"/>
              <a:gd name="connsiteY828" fmla="*/ 506184 h 861688"/>
              <a:gd name="connsiteX829" fmla="*/ 381832 w 2525033"/>
              <a:gd name="connsiteY829" fmla="*/ 503613 h 861688"/>
              <a:gd name="connsiteX830" fmla="*/ 408602 w 2525033"/>
              <a:gd name="connsiteY830" fmla="*/ 479956 h 861688"/>
              <a:gd name="connsiteX831" fmla="*/ 1034230 w 2525033"/>
              <a:gd name="connsiteY831" fmla="*/ 472468 h 861688"/>
              <a:gd name="connsiteX832" fmla="*/ 1024711 w 2525033"/>
              <a:gd name="connsiteY832" fmla="*/ 472865 h 861688"/>
              <a:gd name="connsiteX833" fmla="*/ 1018953 w 2525033"/>
              <a:gd name="connsiteY833" fmla="*/ 520565 h 861688"/>
              <a:gd name="connsiteX834" fmla="*/ 1056629 w 2525033"/>
              <a:gd name="connsiteY834" fmla="*/ 490996 h 861688"/>
              <a:gd name="connsiteX835" fmla="*/ 1034230 w 2525033"/>
              <a:gd name="connsiteY835" fmla="*/ 472468 h 861688"/>
              <a:gd name="connsiteX836" fmla="*/ 1945914 w 2525033"/>
              <a:gd name="connsiteY836" fmla="*/ 463787 h 861688"/>
              <a:gd name="connsiteX837" fmla="*/ 2017506 w 2525033"/>
              <a:gd name="connsiteY837" fmla="*/ 463787 h 861688"/>
              <a:gd name="connsiteX838" fmla="*/ 2017506 w 2525033"/>
              <a:gd name="connsiteY838" fmla="*/ 467935 h 861688"/>
              <a:gd name="connsiteX839" fmla="*/ 1952260 w 2525033"/>
              <a:gd name="connsiteY839" fmla="*/ 578733 h 861688"/>
              <a:gd name="connsiteX840" fmla="*/ 1985576 w 2525033"/>
              <a:gd name="connsiteY840" fmla="*/ 578733 h 861688"/>
              <a:gd name="connsiteX841" fmla="*/ 2003628 w 2525033"/>
              <a:gd name="connsiteY841" fmla="*/ 565917 h 861688"/>
              <a:gd name="connsiteX842" fmla="*/ 2005214 w 2525033"/>
              <a:gd name="connsiteY842" fmla="*/ 562166 h 861688"/>
              <a:gd name="connsiteX843" fmla="*/ 2011960 w 2525033"/>
              <a:gd name="connsiteY843" fmla="*/ 562166 h 861688"/>
              <a:gd name="connsiteX844" fmla="*/ 2007388 w 2525033"/>
              <a:gd name="connsiteY844" fmla="*/ 589177 h 861688"/>
              <a:gd name="connsiteX845" fmla="*/ 1931236 w 2525033"/>
              <a:gd name="connsiteY845" fmla="*/ 589177 h 861688"/>
              <a:gd name="connsiteX846" fmla="*/ 1931236 w 2525033"/>
              <a:gd name="connsiteY846" fmla="*/ 585041 h 861688"/>
              <a:gd name="connsiteX847" fmla="*/ 1996882 w 2525033"/>
              <a:gd name="connsiteY847" fmla="*/ 474243 h 861688"/>
              <a:gd name="connsiteX848" fmla="*/ 1967738 w 2525033"/>
              <a:gd name="connsiteY848" fmla="*/ 474243 h 861688"/>
              <a:gd name="connsiteX849" fmla="*/ 1949287 w 2525033"/>
              <a:gd name="connsiteY849" fmla="*/ 487842 h 861688"/>
              <a:gd name="connsiteX850" fmla="*/ 1947900 w 2525033"/>
              <a:gd name="connsiteY850" fmla="*/ 490611 h 861688"/>
              <a:gd name="connsiteX851" fmla="*/ 1941754 w 2525033"/>
              <a:gd name="connsiteY851" fmla="*/ 490611 h 861688"/>
              <a:gd name="connsiteX852" fmla="*/ 41449 w 2525033"/>
              <a:gd name="connsiteY852" fmla="*/ 463005 h 861688"/>
              <a:gd name="connsiteX853" fmla="*/ 47988 w 2525033"/>
              <a:gd name="connsiteY853" fmla="*/ 463005 h 861688"/>
              <a:gd name="connsiteX854" fmla="*/ 65440 w 2525033"/>
              <a:gd name="connsiteY854" fmla="*/ 557038 h 861688"/>
              <a:gd name="connsiteX855" fmla="*/ 65640 w 2525033"/>
              <a:gd name="connsiteY855" fmla="*/ 557038 h 861688"/>
              <a:gd name="connsiteX856" fmla="*/ 98363 w 2525033"/>
              <a:gd name="connsiteY856" fmla="*/ 463005 h 861688"/>
              <a:gd name="connsiteX857" fmla="*/ 103322 w 2525033"/>
              <a:gd name="connsiteY857" fmla="*/ 463005 h 861688"/>
              <a:gd name="connsiteX858" fmla="*/ 122360 w 2525033"/>
              <a:gd name="connsiteY858" fmla="*/ 464582 h 861688"/>
              <a:gd name="connsiteX859" fmla="*/ 122360 w 2525033"/>
              <a:gd name="connsiteY859" fmla="*/ 469314 h 861688"/>
              <a:gd name="connsiteX860" fmla="*/ 113034 w 2525033"/>
              <a:gd name="connsiteY860" fmla="*/ 471686 h 861688"/>
              <a:gd name="connsiteX861" fmla="*/ 117600 w 2525033"/>
              <a:gd name="connsiteY861" fmla="*/ 580894 h 861688"/>
              <a:gd name="connsiteX862" fmla="*/ 128506 w 2525033"/>
              <a:gd name="connsiteY862" fmla="*/ 583849 h 861688"/>
              <a:gd name="connsiteX863" fmla="*/ 128506 w 2525033"/>
              <a:gd name="connsiteY863" fmla="*/ 587798 h 861688"/>
              <a:gd name="connsiteX864" fmla="*/ 112241 w 2525033"/>
              <a:gd name="connsiteY864" fmla="*/ 590754 h 861688"/>
              <a:gd name="connsiteX865" fmla="*/ 94790 w 2525033"/>
              <a:gd name="connsiteY865" fmla="*/ 588779 h 861688"/>
              <a:gd name="connsiteX866" fmla="*/ 94790 w 2525033"/>
              <a:gd name="connsiteY866" fmla="*/ 585426 h 861688"/>
              <a:gd name="connsiteX867" fmla="*/ 100936 w 2525033"/>
              <a:gd name="connsiteY867" fmla="*/ 575181 h 861688"/>
              <a:gd name="connsiteX868" fmla="*/ 99749 w 2525033"/>
              <a:gd name="connsiteY868" fmla="*/ 487842 h 861688"/>
              <a:gd name="connsiteX869" fmla="*/ 99549 w 2525033"/>
              <a:gd name="connsiteY869" fmla="*/ 487842 h 861688"/>
              <a:gd name="connsiteX870" fmla="*/ 63460 w 2525033"/>
              <a:gd name="connsiteY870" fmla="*/ 591350 h 861688"/>
              <a:gd name="connsiteX871" fmla="*/ 57507 w 2525033"/>
              <a:gd name="connsiteY871" fmla="*/ 590953 h 861688"/>
              <a:gd name="connsiteX872" fmla="*/ 38076 w 2525033"/>
              <a:gd name="connsiteY872" fmla="*/ 487842 h 861688"/>
              <a:gd name="connsiteX873" fmla="*/ 37876 w 2525033"/>
              <a:gd name="connsiteY873" fmla="*/ 487842 h 861688"/>
              <a:gd name="connsiteX874" fmla="*/ 18838 w 2525033"/>
              <a:gd name="connsiteY874" fmla="*/ 580695 h 861688"/>
              <a:gd name="connsiteX875" fmla="*/ 30143 w 2525033"/>
              <a:gd name="connsiteY875" fmla="*/ 583849 h 861688"/>
              <a:gd name="connsiteX876" fmla="*/ 30143 w 2525033"/>
              <a:gd name="connsiteY876" fmla="*/ 587798 h 861688"/>
              <a:gd name="connsiteX877" fmla="*/ 13679 w 2525033"/>
              <a:gd name="connsiteY877" fmla="*/ 590754 h 861688"/>
              <a:gd name="connsiteX878" fmla="*/ 0 w 2525033"/>
              <a:gd name="connsiteY878" fmla="*/ 588779 h 861688"/>
              <a:gd name="connsiteX879" fmla="*/ 0 w 2525033"/>
              <a:gd name="connsiteY879" fmla="*/ 585426 h 861688"/>
              <a:gd name="connsiteX880" fmla="*/ 6939 w 2525033"/>
              <a:gd name="connsiteY880" fmla="*/ 577938 h 861688"/>
              <a:gd name="connsiteX881" fmla="*/ 31730 w 2525033"/>
              <a:gd name="connsiteY881" fmla="*/ 472468 h 861688"/>
              <a:gd name="connsiteX882" fmla="*/ 21018 w 2525033"/>
              <a:gd name="connsiteY882" fmla="*/ 470096 h 861688"/>
              <a:gd name="connsiteX883" fmla="*/ 21018 w 2525033"/>
              <a:gd name="connsiteY883" fmla="*/ 465377 h 861688"/>
              <a:gd name="connsiteX884" fmla="*/ 41449 w 2525033"/>
              <a:gd name="connsiteY884" fmla="*/ 463005 h 861688"/>
              <a:gd name="connsiteX885" fmla="*/ 1037403 w 2525033"/>
              <a:gd name="connsiteY885" fmla="*/ 462409 h 861688"/>
              <a:gd name="connsiteX886" fmla="*/ 1074080 w 2525033"/>
              <a:gd name="connsiteY886" fmla="*/ 488836 h 861688"/>
              <a:gd name="connsiteX887" fmla="*/ 1043350 w 2525033"/>
              <a:gd name="connsiteY887" fmla="*/ 523719 h 861688"/>
              <a:gd name="connsiteX888" fmla="*/ 1043350 w 2525033"/>
              <a:gd name="connsiteY888" fmla="*/ 523918 h 861688"/>
              <a:gd name="connsiteX889" fmla="*/ 1072693 w 2525033"/>
              <a:gd name="connsiteY889" fmla="*/ 550146 h 861688"/>
              <a:gd name="connsiteX890" fmla="*/ 1018753 w 2525033"/>
              <a:gd name="connsiteY890" fmla="*/ 590953 h 861688"/>
              <a:gd name="connsiteX891" fmla="*/ 989209 w 2525033"/>
              <a:gd name="connsiteY891" fmla="*/ 588780 h 861688"/>
              <a:gd name="connsiteX892" fmla="*/ 989209 w 2525033"/>
              <a:gd name="connsiteY892" fmla="*/ 585427 h 861688"/>
              <a:gd name="connsiteX893" fmla="*/ 996942 w 2525033"/>
              <a:gd name="connsiteY893" fmla="*/ 574784 h 861688"/>
              <a:gd name="connsiteX894" fmla="*/ 1009034 w 2525033"/>
              <a:gd name="connsiteY894" fmla="*/ 473064 h 861688"/>
              <a:gd name="connsiteX895" fmla="*/ 998328 w 2525033"/>
              <a:gd name="connsiteY895" fmla="*/ 469910 h 861688"/>
              <a:gd name="connsiteX896" fmla="*/ 998328 w 2525033"/>
              <a:gd name="connsiteY896" fmla="*/ 465563 h 861688"/>
              <a:gd name="connsiteX897" fmla="*/ 1037403 w 2525033"/>
              <a:gd name="connsiteY897" fmla="*/ 462409 h 861688"/>
              <a:gd name="connsiteX898" fmla="*/ 1113830 w 2525033"/>
              <a:gd name="connsiteY898" fmla="*/ 452561 h 861688"/>
              <a:gd name="connsiteX899" fmla="*/ 1122949 w 2525033"/>
              <a:gd name="connsiteY899" fmla="*/ 462024 h 861688"/>
              <a:gd name="connsiteX900" fmla="*/ 1111844 w 2525033"/>
              <a:gd name="connsiteY900" fmla="*/ 474244 h 861688"/>
              <a:gd name="connsiteX901" fmla="*/ 1102725 w 2525033"/>
              <a:gd name="connsiteY901" fmla="*/ 464781 h 861688"/>
              <a:gd name="connsiteX902" fmla="*/ 1113830 w 2525033"/>
              <a:gd name="connsiteY902" fmla="*/ 452561 h 861688"/>
              <a:gd name="connsiteX903" fmla="*/ 593273 w 2525033"/>
              <a:gd name="connsiteY903" fmla="*/ 452561 h 861688"/>
              <a:gd name="connsiteX904" fmla="*/ 602392 w 2525033"/>
              <a:gd name="connsiteY904" fmla="*/ 462024 h 861688"/>
              <a:gd name="connsiteX905" fmla="*/ 591287 w 2525033"/>
              <a:gd name="connsiteY905" fmla="*/ 474244 h 861688"/>
              <a:gd name="connsiteX906" fmla="*/ 582168 w 2525033"/>
              <a:gd name="connsiteY906" fmla="*/ 464781 h 861688"/>
              <a:gd name="connsiteX907" fmla="*/ 593273 w 2525033"/>
              <a:gd name="connsiteY907" fmla="*/ 452561 h 861688"/>
              <a:gd name="connsiteX908" fmla="*/ 297436 w 2525033"/>
              <a:gd name="connsiteY908" fmla="*/ 452561 h 861688"/>
              <a:gd name="connsiteX909" fmla="*/ 306555 w 2525033"/>
              <a:gd name="connsiteY909" fmla="*/ 462024 h 861688"/>
              <a:gd name="connsiteX910" fmla="*/ 295450 w 2525033"/>
              <a:gd name="connsiteY910" fmla="*/ 474244 h 861688"/>
              <a:gd name="connsiteX911" fmla="*/ 286331 w 2525033"/>
              <a:gd name="connsiteY911" fmla="*/ 464781 h 861688"/>
              <a:gd name="connsiteX912" fmla="*/ 297436 w 2525033"/>
              <a:gd name="connsiteY912" fmla="*/ 452561 h 861688"/>
              <a:gd name="connsiteX913" fmla="*/ 165620 w 2525033"/>
              <a:gd name="connsiteY913" fmla="*/ 452561 h 861688"/>
              <a:gd name="connsiteX914" fmla="*/ 174752 w 2525033"/>
              <a:gd name="connsiteY914" fmla="*/ 462024 h 861688"/>
              <a:gd name="connsiteX915" fmla="*/ 163634 w 2525033"/>
              <a:gd name="connsiteY915" fmla="*/ 474244 h 861688"/>
              <a:gd name="connsiteX916" fmla="*/ 154515 w 2525033"/>
              <a:gd name="connsiteY916" fmla="*/ 464781 h 861688"/>
              <a:gd name="connsiteX917" fmla="*/ 165620 w 2525033"/>
              <a:gd name="connsiteY917" fmla="*/ 452561 h 861688"/>
              <a:gd name="connsiteX918" fmla="*/ 2132295 w 2525033"/>
              <a:gd name="connsiteY918" fmla="*/ 447432 h 861688"/>
              <a:gd name="connsiteX919" fmla="*/ 2141215 w 2525033"/>
              <a:gd name="connsiteY919" fmla="*/ 448612 h 861688"/>
              <a:gd name="connsiteX920" fmla="*/ 2129709 w 2525033"/>
              <a:gd name="connsiteY920" fmla="*/ 535156 h 861688"/>
              <a:gd name="connsiteX921" fmla="*/ 2129909 w 2525033"/>
              <a:gd name="connsiteY921" fmla="*/ 535156 h 861688"/>
              <a:gd name="connsiteX922" fmla="*/ 2141015 w 2525033"/>
              <a:gd name="connsiteY922" fmla="*/ 526488 h 861688"/>
              <a:gd name="connsiteX923" fmla="*/ 2162638 w 2525033"/>
              <a:gd name="connsiteY923" fmla="*/ 491990 h 861688"/>
              <a:gd name="connsiteX924" fmla="*/ 2175918 w 2525033"/>
              <a:gd name="connsiteY924" fmla="*/ 498484 h 861688"/>
              <a:gd name="connsiteX925" fmla="*/ 2148747 w 2525033"/>
              <a:gd name="connsiteY925" fmla="*/ 530425 h 861688"/>
              <a:gd name="connsiteX926" fmla="*/ 2140228 w 2525033"/>
              <a:gd name="connsiteY926" fmla="*/ 536336 h 861688"/>
              <a:gd name="connsiteX927" fmla="*/ 2165212 w 2525033"/>
              <a:gd name="connsiteY927" fmla="*/ 574386 h 861688"/>
              <a:gd name="connsiteX928" fmla="*/ 2178104 w 2525033"/>
              <a:gd name="connsiteY928" fmla="*/ 585041 h 861688"/>
              <a:gd name="connsiteX929" fmla="*/ 2178104 w 2525033"/>
              <a:gd name="connsiteY929" fmla="*/ 588394 h 861688"/>
              <a:gd name="connsiteX930" fmla="*/ 2165811 w 2525033"/>
              <a:gd name="connsiteY930" fmla="*/ 591350 h 861688"/>
              <a:gd name="connsiteX931" fmla="*/ 2149347 w 2525033"/>
              <a:gd name="connsiteY931" fmla="*/ 578931 h 861688"/>
              <a:gd name="connsiteX932" fmla="*/ 2128922 w 2525033"/>
              <a:gd name="connsiteY932" fmla="*/ 541465 h 861688"/>
              <a:gd name="connsiteX933" fmla="*/ 2128723 w 2525033"/>
              <a:gd name="connsiteY933" fmla="*/ 541465 h 861688"/>
              <a:gd name="connsiteX934" fmla="*/ 2125350 w 2525033"/>
              <a:gd name="connsiteY934" fmla="*/ 589177 h 861688"/>
              <a:gd name="connsiteX935" fmla="*/ 2108298 w 2525033"/>
              <a:gd name="connsiteY935" fmla="*/ 589177 h 861688"/>
              <a:gd name="connsiteX936" fmla="*/ 2116230 w 2525033"/>
              <a:gd name="connsiteY936" fmla="*/ 537727 h 861688"/>
              <a:gd name="connsiteX937" fmla="*/ 2124363 w 2525033"/>
              <a:gd name="connsiteY937" fmla="*/ 458075 h 861688"/>
              <a:gd name="connsiteX938" fmla="*/ 2112058 w 2525033"/>
              <a:gd name="connsiteY938" fmla="*/ 454324 h 861688"/>
              <a:gd name="connsiteX939" fmla="*/ 2112058 w 2525033"/>
              <a:gd name="connsiteY939" fmla="*/ 450586 h 861688"/>
              <a:gd name="connsiteX940" fmla="*/ 2132295 w 2525033"/>
              <a:gd name="connsiteY940" fmla="*/ 447432 h 861688"/>
              <a:gd name="connsiteX941" fmla="*/ 1756309 w 2525033"/>
              <a:gd name="connsiteY941" fmla="*/ 447432 h 861688"/>
              <a:gd name="connsiteX942" fmla="*/ 1765428 w 2525033"/>
              <a:gd name="connsiteY942" fmla="*/ 448612 h 861688"/>
              <a:gd name="connsiteX943" fmla="*/ 1750950 w 2525033"/>
              <a:gd name="connsiteY943" fmla="*/ 530226 h 861688"/>
              <a:gd name="connsiteX944" fmla="*/ 1746590 w 2525033"/>
              <a:gd name="connsiteY944" fmla="*/ 567879 h 861688"/>
              <a:gd name="connsiteX945" fmla="*/ 1756109 w 2525033"/>
              <a:gd name="connsiteY945" fmla="*/ 583849 h 861688"/>
              <a:gd name="connsiteX946" fmla="*/ 1756109 w 2525033"/>
              <a:gd name="connsiteY946" fmla="*/ 587997 h 861688"/>
              <a:gd name="connsiteX947" fmla="*/ 1738458 w 2525033"/>
              <a:gd name="connsiteY947" fmla="*/ 590953 h 861688"/>
              <a:gd name="connsiteX948" fmla="*/ 1730126 w 2525033"/>
              <a:gd name="connsiteY948" fmla="*/ 589574 h 861688"/>
              <a:gd name="connsiteX949" fmla="*/ 1735085 w 2525033"/>
              <a:gd name="connsiteY949" fmla="*/ 559807 h 861688"/>
              <a:gd name="connsiteX950" fmla="*/ 1734885 w 2525033"/>
              <a:gd name="connsiteY950" fmla="*/ 559807 h 861688"/>
              <a:gd name="connsiteX951" fmla="*/ 1703755 w 2525033"/>
              <a:gd name="connsiteY951" fmla="*/ 591934 h 861688"/>
              <a:gd name="connsiteX952" fmla="*/ 1685704 w 2525033"/>
              <a:gd name="connsiteY952" fmla="*/ 557236 h 861688"/>
              <a:gd name="connsiteX953" fmla="*/ 1735085 w 2525033"/>
              <a:gd name="connsiteY953" fmla="*/ 493169 h 861688"/>
              <a:gd name="connsiteX954" fmla="*/ 1742630 w 2525033"/>
              <a:gd name="connsiteY954" fmla="*/ 493567 h 861688"/>
              <a:gd name="connsiteX955" fmla="*/ 1748377 w 2525033"/>
              <a:gd name="connsiteY955" fmla="*/ 458075 h 861688"/>
              <a:gd name="connsiteX956" fmla="*/ 1735285 w 2525033"/>
              <a:gd name="connsiteY956" fmla="*/ 454324 h 861688"/>
              <a:gd name="connsiteX957" fmla="*/ 1735285 w 2525033"/>
              <a:gd name="connsiteY957" fmla="*/ 450586 h 861688"/>
              <a:gd name="connsiteX958" fmla="*/ 1756309 w 2525033"/>
              <a:gd name="connsiteY958" fmla="*/ 447432 h 861688"/>
              <a:gd name="connsiteX959" fmla="*/ 1496262 w 2525033"/>
              <a:gd name="connsiteY959" fmla="*/ 447432 h 861688"/>
              <a:gd name="connsiteX960" fmla="*/ 1505393 w 2525033"/>
              <a:gd name="connsiteY960" fmla="*/ 448612 h 861688"/>
              <a:gd name="connsiteX961" fmla="*/ 1490515 w 2525033"/>
              <a:gd name="connsiteY961" fmla="*/ 551921 h 861688"/>
              <a:gd name="connsiteX962" fmla="*/ 1488929 w 2525033"/>
              <a:gd name="connsiteY962" fmla="*/ 573604 h 861688"/>
              <a:gd name="connsiteX963" fmla="*/ 1497848 w 2525033"/>
              <a:gd name="connsiteY963" fmla="*/ 584843 h 861688"/>
              <a:gd name="connsiteX964" fmla="*/ 1497848 w 2525033"/>
              <a:gd name="connsiteY964" fmla="*/ 588196 h 861688"/>
              <a:gd name="connsiteX965" fmla="*/ 1482583 w 2525033"/>
              <a:gd name="connsiteY965" fmla="*/ 590953 h 861688"/>
              <a:gd name="connsiteX966" fmla="*/ 1472664 w 2525033"/>
              <a:gd name="connsiteY966" fmla="*/ 581688 h 861688"/>
              <a:gd name="connsiteX967" fmla="*/ 1475050 w 2525033"/>
              <a:gd name="connsiteY967" fmla="*/ 555858 h 861688"/>
              <a:gd name="connsiteX968" fmla="*/ 1488929 w 2525033"/>
              <a:gd name="connsiteY968" fmla="*/ 458075 h 861688"/>
              <a:gd name="connsiteX969" fmla="*/ 1476437 w 2525033"/>
              <a:gd name="connsiteY969" fmla="*/ 454324 h 861688"/>
              <a:gd name="connsiteX970" fmla="*/ 1476437 w 2525033"/>
              <a:gd name="connsiteY970" fmla="*/ 450586 h 861688"/>
              <a:gd name="connsiteX971" fmla="*/ 1496262 w 2525033"/>
              <a:gd name="connsiteY971" fmla="*/ 447432 h 861688"/>
              <a:gd name="connsiteX972" fmla="*/ 1524994 w 2525033"/>
              <a:gd name="connsiteY972" fmla="*/ 323582 h 861688"/>
              <a:gd name="connsiteX973" fmla="*/ 1490491 w 2525033"/>
              <a:gd name="connsiteY973" fmla="*/ 343489 h 861688"/>
              <a:gd name="connsiteX974" fmla="*/ 1505956 w 2525033"/>
              <a:gd name="connsiteY974" fmla="*/ 356503 h 861688"/>
              <a:gd name="connsiteX975" fmla="*/ 1524994 w 2525033"/>
              <a:gd name="connsiteY975" fmla="*/ 351176 h 861688"/>
              <a:gd name="connsiteX976" fmla="*/ 843977 w 2525033"/>
              <a:gd name="connsiteY976" fmla="*/ 323582 h 861688"/>
              <a:gd name="connsiteX977" fmla="*/ 809474 w 2525033"/>
              <a:gd name="connsiteY977" fmla="*/ 343489 h 861688"/>
              <a:gd name="connsiteX978" fmla="*/ 824939 w 2525033"/>
              <a:gd name="connsiteY978" fmla="*/ 356503 h 861688"/>
              <a:gd name="connsiteX979" fmla="*/ 843977 w 2525033"/>
              <a:gd name="connsiteY979" fmla="*/ 351176 h 861688"/>
              <a:gd name="connsiteX980" fmla="*/ 1971310 w 2525033"/>
              <a:gd name="connsiteY980" fmla="*/ 280800 h 861688"/>
              <a:gd name="connsiteX981" fmla="*/ 1948899 w 2525033"/>
              <a:gd name="connsiteY981" fmla="*/ 309375 h 861688"/>
              <a:gd name="connsiteX982" fmla="*/ 1991347 w 2525033"/>
              <a:gd name="connsiteY982" fmla="*/ 309375 h 861688"/>
              <a:gd name="connsiteX983" fmla="*/ 1971310 w 2525033"/>
              <a:gd name="connsiteY983" fmla="*/ 280800 h 861688"/>
              <a:gd name="connsiteX984" fmla="*/ 1165197 w 2525033"/>
              <a:gd name="connsiteY984" fmla="*/ 280800 h 861688"/>
              <a:gd name="connsiteX985" fmla="*/ 1142786 w 2525033"/>
              <a:gd name="connsiteY985" fmla="*/ 309375 h 861688"/>
              <a:gd name="connsiteX986" fmla="*/ 1185234 w 2525033"/>
              <a:gd name="connsiteY986" fmla="*/ 309375 h 861688"/>
              <a:gd name="connsiteX987" fmla="*/ 1165197 w 2525033"/>
              <a:gd name="connsiteY987" fmla="*/ 280800 h 861688"/>
              <a:gd name="connsiteX988" fmla="*/ 1036516 w 2525033"/>
              <a:gd name="connsiteY988" fmla="*/ 280800 h 861688"/>
              <a:gd name="connsiteX989" fmla="*/ 1014105 w 2525033"/>
              <a:gd name="connsiteY989" fmla="*/ 309375 h 861688"/>
              <a:gd name="connsiteX990" fmla="*/ 1056541 w 2525033"/>
              <a:gd name="connsiteY990" fmla="*/ 309375 h 861688"/>
              <a:gd name="connsiteX991" fmla="*/ 1036516 w 2525033"/>
              <a:gd name="connsiteY991" fmla="*/ 280800 h 861688"/>
              <a:gd name="connsiteX992" fmla="*/ 1666767 w 2525033"/>
              <a:gd name="connsiteY992" fmla="*/ 271524 h 861688"/>
              <a:gd name="connsiteX993" fmla="*/ 1673112 w 2525033"/>
              <a:gd name="connsiteY993" fmla="*/ 271524 h 861688"/>
              <a:gd name="connsiteX994" fmla="*/ 1672113 w 2525033"/>
              <a:gd name="connsiteY994" fmla="*/ 282179 h 861688"/>
              <a:gd name="connsiteX995" fmla="*/ 1672113 w 2525033"/>
              <a:gd name="connsiteY995" fmla="*/ 357087 h 861688"/>
              <a:gd name="connsiteX996" fmla="*/ 1683219 w 2525033"/>
              <a:gd name="connsiteY996" fmla="*/ 360043 h 861688"/>
              <a:gd name="connsiteX997" fmla="*/ 1683219 w 2525033"/>
              <a:gd name="connsiteY997" fmla="*/ 363793 h 861688"/>
              <a:gd name="connsiteX998" fmla="*/ 1660221 w 2525033"/>
              <a:gd name="connsiteY998" fmla="*/ 367146 h 861688"/>
              <a:gd name="connsiteX999" fmla="*/ 1645343 w 2525033"/>
              <a:gd name="connsiteY999" fmla="*/ 365370 h 861688"/>
              <a:gd name="connsiteX1000" fmla="*/ 1645343 w 2525033"/>
              <a:gd name="connsiteY1000" fmla="*/ 362017 h 861688"/>
              <a:gd name="connsiteX1001" fmla="*/ 1655861 w 2525033"/>
              <a:gd name="connsiteY1001" fmla="*/ 351375 h 861688"/>
              <a:gd name="connsiteX1002" fmla="*/ 1655861 w 2525033"/>
              <a:gd name="connsiteY1002" fmla="*/ 284737 h 861688"/>
              <a:gd name="connsiteX1003" fmla="*/ 1643169 w 2525033"/>
              <a:gd name="connsiteY1003" fmla="*/ 279422 h 861688"/>
              <a:gd name="connsiteX1004" fmla="*/ 1643169 w 2525033"/>
              <a:gd name="connsiteY1004" fmla="*/ 275274 h 861688"/>
              <a:gd name="connsiteX1005" fmla="*/ 1666767 w 2525033"/>
              <a:gd name="connsiteY1005" fmla="*/ 271524 h 861688"/>
              <a:gd name="connsiteX1006" fmla="*/ 968122 w 2525033"/>
              <a:gd name="connsiteY1006" fmla="*/ 271524 h 861688"/>
              <a:gd name="connsiteX1007" fmla="*/ 974468 w 2525033"/>
              <a:gd name="connsiteY1007" fmla="*/ 271524 h 861688"/>
              <a:gd name="connsiteX1008" fmla="*/ 973469 w 2525033"/>
              <a:gd name="connsiteY1008" fmla="*/ 282179 h 861688"/>
              <a:gd name="connsiteX1009" fmla="*/ 973469 w 2525033"/>
              <a:gd name="connsiteY1009" fmla="*/ 357087 h 861688"/>
              <a:gd name="connsiteX1010" fmla="*/ 984574 w 2525033"/>
              <a:gd name="connsiteY1010" fmla="*/ 360043 h 861688"/>
              <a:gd name="connsiteX1011" fmla="*/ 984574 w 2525033"/>
              <a:gd name="connsiteY1011" fmla="*/ 363793 h 861688"/>
              <a:gd name="connsiteX1012" fmla="*/ 961576 w 2525033"/>
              <a:gd name="connsiteY1012" fmla="*/ 367146 h 861688"/>
              <a:gd name="connsiteX1013" fmla="*/ 946698 w 2525033"/>
              <a:gd name="connsiteY1013" fmla="*/ 365370 h 861688"/>
              <a:gd name="connsiteX1014" fmla="*/ 946698 w 2525033"/>
              <a:gd name="connsiteY1014" fmla="*/ 362017 h 861688"/>
              <a:gd name="connsiteX1015" fmla="*/ 957204 w 2525033"/>
              <a:gd name="connsiteY1015" fmla="*/ 351375 h 861688"/>
              <a:gd name="connsiteX1016" fmla="*/ 957204 w 2525033"/>
              <a:gd name="connsiteY1016" fmla="*/ 284737 h 861688"/>
              <a:gd name="connsiteX1017" fmla="*/ 944512 w 2525033"/>
              <a:gd name="connsiteY1017" fmla="*/ 279422 h 861688"/>
              <a:gd name="connsiteX1018" fmla="*/ 944512 w 2525033"/>
              <a:gd name="connsiteY1018" fmla="*/ 275274 h 861688"/>
              <a:gd name="connsiteX1019" fmla="*/ 968122 w 2525033"/>
              <a:gd name="connsiteY1019" fmla="*/ 271524 h 861688"/>
              <a:gd name="connsiteX1020" fmla="*/ 654347 w 2525033"/>
              <a:gd name="connsiteY1020" fmla="*/ 271524 h 861688"/>
              <a:gd name="connsiteX1021" fmla="*/ 660693 w 2525033"/>
              <a:gd name="connsiteY1021" fmla="*/ 271524 h 861688"/>
              <a:gd name="connsiteX1022" fmla="*/ 659694 w 2525033"/>
              <a:gd name="connsiteY1022" fmla="*/ 282179 h 861688"/>
              <a:gd name="connsiteX1023" fmla="*/ 659694 w 2525033"/>
              <a:gd name="connsiteY1023" fmla="*/ 357087 h 861688"/>
              <a:gd name="connsiteX1024" fmla="*/ 670799 w 2525033"/>
              <a:gd name="connsiteY1024" fmla="*/ 360043 h 861688"/>
              <a:gd name="connsiteX1025" fmla="*/ 670799 w 2525033"/>
              <a:gd name="connsiteY1025" fmla="*/ 363793 h 861688"/>
              <a:gd name="connsiteX1026" fmla="*/ 647801 w 2525033"/>
              <a:gd name="connsiteY1026" fmla="*/ 367146 h 861688"/>
              <a:gd name="connsiteX1027" fmla="*/ 632923 w 2525033"/>
              <a:gd name="connsiteY1027" fmla="*/ 365370 h 861688"/>
              <a:gd name="connsiteX1028" fmla="*/ 632923 w 2525033"/>
              <a:gd name="connsiteY1028" fmla="*/ 362017 h 861688"/>
              <a:gd name="connsiteX1029" fmla="*/ 643429 w 2525033"/>
              <a:gd name="connsiteY1029" fmla="*/ 351375 h 861688"/>
              <a:gd name="connsiteX1030" fmla="*/ 643429 w 2525033"/>
              <a:gd name="connsiteY1030" fmla="*/ 284737 h 861688"/>
              <a:gd name="connsiteX1031" fmla="*/ 630737 w 2525033"/>
              <a:gd name="connsiteY1031" fmla="*/ 279422 h 861688"/>
              <a:gd name="connsiteX1032" fmla="*/ 630737 w 2525033"/>
              <a:gd name="connsiteY1032" fmla="*/ 275274 h 861688"/>
              <a:gd name="connsiteX1033" fmla="*/ 654347 w 2525033"/>
              <a:gd name="connsiteY1033" fmla="*/ 271524 h 861688"/>
              <a:gd name="connsiteX1034" fmla="*/ 439122 w 2525033"/>
              <a:gd name="connsiteY1034" fmla="*/ 271524 h 861688"/>
              <a:gd name="connsiteX1035" fmla="*/ 445467 w 2525033"/>
              <a:gd name="connsiteY1035" fmla="*/ 271524 h 861688"/>
              <a:gd name="connsiteX1036" fmla="*/ 444468 w 2525033"/>
              <a:gd name="connsiteY1036" fmla="*/ 282179 h 861688"/>
              <a:gd name="connsiteX1037" fmla="*/ 444468 w 2525033"/>
              <a:gd name="connsiteY1037" fmla="*/ 357087 h 861688"/>
              <a:gd name="connsiteX1038" fmla="*/ 455574 w 2525033"/>
              <a:gd name="connsiteY1038" fmla="*/ 360043 h 861688"/>
              <a:gd name="connsiteX1039" fmla="*/ 455574 w 2525033"/>
              <a:gd name="connsiteY1039" fmla="*/ 363793 h 861688"/>
              <a:gd name="connsiteX1040" fmla="*/ 432576 w 2525033"/>
              <a:gd name="connsiteY1040" fmla="*/ 367146 h 861688"/>
              <a:gd name="connsiteX1041" fmla="*/ 417698 w 2525033"/>
              <a:gd name="connsiteY1041" fmla="*/ 365370 h 861688"/>
              <a:gd name="connsiteX1042" fmla="*/ 417698 w 2525033"/>
              <a:gd name="connsiteY1042" fmla="*/ 362017 h 861688"/>
              <a:gd name="connsiteX1043" fmla="*/ 428216 w 2525033"/>
              <a:gd name="connsiteY1043" fmla="*/ 351375 h 861688"/>
              <a:gd name="connsiteX1044" fmla="*/ 428216 w 2525033"/>
              <a:gd name="connsiteY1044" fmla="*/ 284737 h 861688"/>
              <a:gd name="connsiteX1045" fmla="*/ 415524 w 2525033"/>
              <a:gd name="connsiteY1045" fmla="*/ 279422 h 861688"/>
              <a:gd name="connsiteX1046" fmla="*/ 415524 w 2525033"/>
              <a:gd name="connsiteY1046" fmla="*/ 275274 h 861688"/>
              <a:gd name="connsiteX1047" fmla="*/ 439122 w 2525033"/>
              <a:gd name="connsiteY1047" fmla="*/ 271524 h 861688"/>
              <a:gd name="connsiteX1048" fmla="*/ 156457 w 2525033"/>
              <a:gd name="connsiteY1048" fmla="*/ 271524 h 861688"/>
              <a:gd name="connsiteX1049" fmla="*/ 162809 w 2525033"/>
              <a:gd name="connsiteY1049" fmla="*/ 271524 h 861688"/>
              <a:gd name="connsiteX1050" fmla="*/ 161809 w 2525033"/>
              <a:gd name="connsiteY1050" fmla="*/ 282179 h 861688"/>
              <a:gd name="connsiteX1051" fmla="*/ 161809 w 2525033"/>
              <a:gd name="connsiteY1051" fmla="*/ 357087 h 861688"/>
              <a:gd name="connsiteX1052" fmla="*/ 172915 w 2525033"/>
              <a:gd name="connsiteY1052" fmla="*/ 360043 h 861688"/>
              <a:gd name="connsiteX1053" fmla="*/ 172915 w 2525033"/>
              <a:gd name="connsiteY1053" fmla="*/ 363793 h 861688"/>
              <a:gd name="connsiteX1054" fmla="*/ 149917 w 2525033"/>
              <a:gd name="connsiteY1054" fmla="*/ 367146 h 861688"/>
              <a:gd name="connsiteX1055" fmla="*/ 135039 w 2525033"/>
              <a:gd name="connsiteY1055" fmla="*/ 365370 h 861688"/>
              <a:gd name="connsiteX1056" fmla="*/ 135039 w 2525033"/>
              <a:gd name="connsiteY1056" fmla="*/ 362017 h 861688"/>
              <a:gd name="connsiteX1057" fmla="*/ 145551 w 2525033"/>
              <a:gd name="connsiteY1057" fmla="*/ 351375 h 861688"/>
              <a:gd name="connsiteX1058" fmla="*/ 145551 w 2525033"/>
              <a:gd name="connsiteY1058" fmla="*/ 284737 h 861688"/>
              <a:gd name="connsiteX1059" fmla="*/ 132859 w 2525033"/>
              <a:gd name="connsiteY1059" fmla="*/ 279422 h 861688"/>
              <a:gd name="connsiteX1060" fmla="*/ 132859 w 2525033"/>
              <a:gd name="connsiteY1060" fmla="*/ 275274 h 861688"/>
              <a:gd name="connsiteX1061" fmla="*/ 156457 w 2525033"/>
              <a:gd name="connsiteY1061" fmla="*/ 271524 h 861688"/>
              <a:gd name="connsiteX1062" fmla="*/ 1828438 w 2525033"/>
              <a:gd name="connsiteY1062" fmla="*/ 271139 h 861688"/>
              <a:gd name="connsiteX1063" fmla="*/ 1850849 w 2525033"/>
              <a:gd name="connsiteY1063" fmla="*/ 283160 h 861688"/>
              <a:gd name="connsiteX1064" fmla="*/ 1881392 w 2525033"/>
              <a:gd name="connsiteY1064" fmla="*/ 271139 h 861688"/>
              <a:gd name="connsiteX1065" fmla="*/ 1908949 w 2525033"/>
              <a:gd name="connsiteY1065" fmla="*/ 302483 h 861688"/>
              <a:gd name="connsiteX1066" fmla="*/ 1908949 w 2525033"/>
              <a:gd name="connsiteY1066" fmla="*/ 357087 h 861688"/>
              <a:gd name="connsiteX1067" fmla="*/ 1919268 w 2525033"/>
              <a:gd name="connsiteY1067" fmla="*/ 360043 h 861688"/>
              <a:gd name="connsiteX1068" fmla="*/ 1919268 w 2525033"/>
              <a:gd name="connsiteY1068" fmla="*/ 363793 h 861688"/>
              <a:gd name="connsiteX1069" fmla="*/ 1898243 w 2525033"/>
              <a:gd name="connsiteY1069" fmla="*/ 367146 h 861688"/>
              <a:gd name="connsiteX1070" fmla="*/ 1885552 w 2525033"/>
              <a:gd name="connsiteY1070" fmla="*/ 365371 h 861688"/>
              <a:gd name="connsiteX1071" fmla="*/ 1885552 w 2525033"/>
              <a:gd name="connsiteY1071" fmla="*/ 362018 h 861688"/>
              <a:gd name="connsiteX1072" fmla="*/ 1892697 w 2525033"/>
              <a:gd name="connsiteY1072" fmla="*/ 349003 h 861688"/>
              <a:gd name="connsiteX1073" fmla="*/ 1892697 w 2525033"/>
              <a:gd name="connsiteY1073" fmla="*/ 310568 h 861688"/>
              <a:gd name="connsiteX1074" fmla="*/ 1872472 w 2525033"/>
              <a:gd name="connsiteY1074" fmla="*/ 284737 h 861688"/>
              <a:gd name="connsiteX1075" fmla="*/ 1853434 w 2525033"/>
              <a:gd name="connsiteY1075" fmla="*/ 289270 h 861688"/>
              <a:gd name="connsiteX1076" fmla="*/ 1854621 w 2525033"/>
              <a:gd name="connsiteY1076" fmla="*/ 304060 h 861688"/>
              <a:gd name="connsiteX1077" fmla="*/ 1854621 w 2525033"/>
              <a:gd name="connsiteY1077" fmla="*/ 357087 h 861688"/>
              <a:gd name="connsiteX1078" fmla="*/ 1864927 w 2525033"/>
              <a:gd name="connsiteY1078" fmla="*/ 360043 h 861688"/>
              <a:gd name="connsiteX1079" fmla="*/ 1864927 w 2525033"/>
              <a:gd name="connsiteY1079" fmla="*/ 363793 h 861688"/>
              <a:gd name="connsiteX1080" fmla="*/ 1844103 w 2525033"/>
              <a:gd name="connsiteY1080" fmla="*/ 367146 h 861688"/>
              <a:gd name="connsiteX1081" fmla="*/ 1831224 w 2525033"/>
              <a:gd name="connsiteY1081" fmla="*/ 365371 h 861688"/>
              <a:gd name="connsiteX1082" fmla="*/ 1831224 w 2525033"/>
              <a:gd name="connsiteY1082" fmla="*/ 362018 h 861688"/>
              <a:gd name="connsiteX1083" fmla="*/ 1838357 w 2525033"/>
              <a:gd name="connsiteY1083" fmla="*/ 349003 h 861688"/>
              <a:gd name="connsiteX1084" fmla="*/ 1838357 w 2525033"/>
              <a:gd name="connsiteY1084" fmla="*/ 312729 h 861688"/>
              <a:gd name="connsiteX1085" fmla="*/ 1819519 w 2525033"/>
              <a:gd name="connsiteY1085" fmla="*/ 284737 h 861688"/>
              <a:gd name="connsiteX1086" fmla="*/ 1799881 w 2525033"/>
              <a:gd name="connsiteY1086" fmla="*/ 290847 h 861688"/>
              <a:gd name="connsiteX1087" fmla="*/ 1799881 w 2525033"/>
              <a:gd name="connsiteY1087" fmla="*/ 357087 h 861688"/>
              <a:gd name="connsiteX1088" fmla="*/ 1810986 w 2525033"/>
              <a:gd name="connsiteY1088" fmla="*/ 360043 h 861688"/>
              <a:gd name="connsiteX1089" fmla="*/ 1810986 w 2525033"/>
              <a:gd name="connsiteY1089" fmla="*/ 363793 h 861688"/>
              <a:gd name="connsiteX1090" fmla="*/ 1787989 w 2525033"/>
              <a:gd name="connsiteY1090" fmla="*/ 367146 h 861688"/>
              <a:gd name="connsiteX1091" fmla="*/ 1773110 w 2525033"/>
              <a:gd name="connsiteY1091" fmla="*/ 365371 h 861688"/>
              <a:gd name="connsiteX1092" fmla="*/ 1773110 w 2525033"/>
              <a:gd name="connsiteY1092" fmla="*/ 362018 h 861688"/>
              <a:gd name="connsiteX1093" fmla="*/ 1783629 w 2525033"/>
              <a:gd name="connsiteY1093" fmla="*/ 351375 h 861688"/>
              <a:gd name="connsiteX1094" fmla="*/ 1783629 w 2525033"/>
              <a:gd name="connsiteY1094" fmla="*/ 284737 h 861688"/>
              <a:gd name="connsiteX1095" fmla="*/ 1770737 w 2525033"/>
              <a:gd name="connsiteY1095" fmla="*/ 279422 h 861688"/>
              <a:gd name="connsiteX1096" fmla="*/ 1770737 w 2525033"/>
              <a:gd name="connsiteY1096" fmla="*/ 275076 h 861688"/>
              <a:gd name="connsiteX1097" fmla="*/ 1794534 w 2525033"/>
              <a:gd name="connsiteY1097" fmla="*/ 271524 h 861688"/>
              <a:gd name="connsiteX1098" fmla="*/ 1799294 w 2525033"/>
              <a:gd name="connsiteY1098" fmla="*/ 271524 h 861688"/>
              <a:gd name="connsiteX1099" fmla="*/ 1799294 w 2525033"/>
              <a:gd name="connsiteY1099" fmla="*/ 282179 h 861688"/>
              <a:gd name="connsiteX1100" fmla="*/ 1828438 w 2525033"/>
              <a:gd name="connsiteY1100" fmla="*/ 271139 h 861688"/>
              <a:gd name="connsiteX1101" fmla="*/ 1271355 w 2525033"/>
              <a:gd name="connsiteY1101" fmla="*/ 271139 h 861688"/>
              <a:gd name="connsiteX1102" fmla="*/ 1299125 w 2525033"/>
              <a:gd name="connsiteY1102" fmla="*/ 301887 h 861688"/>
              <a:gd name="connsiteX1103" fmla="*/ 1299125 w 2525033"/>
              <a:gd name="connsiteY1103" fmla="*/ 357087 h 861688"/>
              <a:gd name="connsiteX1104" fmla="*/ 1309431 w 2525033"/>
              <a:gd name="connsiteY1104" fmla="*/ 360043 h 861688"/>
              <a:gd name="connsiteX1105" fmla="*/ 1309431 w 2525033"/>
              <a:gd name="connsiteY1105" fmla="*/ 363793 h 861688"/>
              <a:gd name="connsiteX1106" fmla="*/ 1288606 w 2525033"/>
              <a:gd name="connsiteY1106" fmla="*/ 367146 h 861688"/>
              <a:gd name="connsiteX1107" fmla="*/ 1275714 w 2525033"/>
              <a:gd name="connsiteY1107" fmla="*/ 365371 h 861688"/>
              <a:gd name="connsiteX1108" fmla="*/ 1275714 w 2525033"/>
              <a:gd name="connsiteY1108" fmla="*/ 362018 h 861688"/>
              <a:gd name="connsiteX1109" fmla="*/ 1282860 w 2525033"/>
              <a:gd name="connsiteY1109" fmla="*/ 349003 h 861688"/>
              <a:gd name="connsiteX1110" fmla="*/ 1282860 w 2525033"/>
              <a:gd name="connsiteY1110" fmla="*/ 311350 h 861688"/>
              <a:gd name="connsiteX1111" fmla="*/ 1263023 w 2525033"/>
              <a:gd name="connsiteY1111" fmla="*/ 284737 h 861688"/>
              <a:gd name="connsiteX1112" fmla="*/ 1242598 w 2525033"/>
              <a:gd name="connsiteY1112" fmla="*/ 290847 h 861688"/>
              <a:gd name="connsiteX1113" fmla="*/ 1242598 w 2525033"/>
              <a:gd name="connsiteY1113" fmla="*/ 357087 h 861688"/>
              <a:gd name="connsiteX1114" fmla="*/ 1253703 w 2525033"/>
              <a:gd name="connsiteY1114" fmla="*/ 360043 h 861688"/>
              <a:gd name="connsiteX1115" fmla="*/ 1253703 w 2525033"/>
              <a:gd name="connsiteY1115" fmla="*/ 363793 h 861688"/>
              <a:gd name="connsiteX1116" fmla="*/ 1230706 w 2525033"/>
              <a:gd name="connsiteY1116" fmla="*/ 367146 h 861688"/>
              <a:gd name="connsiteX1117" fmla="*/ 1215827 w 2525033"/>
              <a:gd name="connsiteY1117" fmla="*/ 365371 h 861688"/>
              <a:gd name="connsiteX1118" fmla="*/ 1215827 w 2525033"/>
              <a:gd name="connsiteY1118" fmla="*/ 362018 h 861688"/>
              <a:gd name="connsiteX1119" fmla="*/ 1226333 w 2525033"/>
              <a:gd name="connsiteY1119" fmla="*/ 351375 h 861688"/>
              <a:gd name="connsiteX1120" fmla="*/ 1226333 w 2525033"/>
              <a:gd name="connsiteY1120" fmla="*/ 284737 h 861688"/>
              <a:gd name="connsiteX1121" fmla="*/ 1213454 w 2525033"/>
              <a:gd name="connsiteY1121" fmla="*/ 279422 h 861688"/>
              <a:gd name="connsiteX1122" fmla="*/ 1213454 w 2525033"/>
              <a:gd name="connsiteY1122" fmla="*/ 275076 h 861688"/>
              <a:gd name="connsiteX1123" fmla="*/ 1237251 w 2525033"/>
              <a:gd name="connsiteY1123" fmla="*/ 271524 h 861688"/>
              <a:gd name="connsiteX1124" fmla="*/ 1242011 w 2525033"/>
              <a:gd name="connsiteY1124" fmla="*/ 271524 h 861688"/>
              <a:gd name="connsiteX1125" fmla="*/ 1242011 w 2525033"/>
              <a:gd name="connsiteY1125" fmla="*/ 282179 h 861688"/>
              <a:gd name="connsiteX1126" fmla="*/ 1271355 w 2525033"/>
              <a:gd name="connsiteY1126" fmla="*/ 271139 h 861688"/>
              <a:gd name="connsiteX1127" fmla="*/ 741879 w 2525033"/>
              <a:gd name="connsiteY1127" fmla="*/ 271139 h 861688"/>
              <a:gd name="connsiteX1128" fmla="*/ 769649 w 2525033"/>
              <a:gd name="connsiteY1128" fmla="*/ 301887 h 861688"/>
              <a:gd name="connsiteX1129" fmla="*/ 769649 w 2525033"/>
              <a:gd name="connsiteY1129" fmla="*/ 357087 h 861688"/>
              <a:gd name="connsiteX1130" fmla="*/ 779955 w 2525033"/>
              <a:gd name="connsiteY1130" fmla="*/ 360043 h 861688"/>
              <a:gd name="connsiteX1131" fmla="*/ 779955 w 2525033"/>
              <a:gd name="connsiteY1131" fmla="*/ 363793 h 861688"/>
              <a:gd name="connsiteX1132" fmla="*/ 759130 w 2525033"/>
              <a:gd name="connsiteY1132" fmla="*/ 367146 h 861688"/>
              <a:gd name="connsiteX1133" fmla="*/ 746238 w 2525033"/>
              <a:gd name="connsiteY1133" fmla="*/ 365371 h 861688"/>
              <a:gd name="connsiteX1134" fmla="*/ 746238 w 2525033"/>
              <a:gd name="connsiteY1134" fmla="*/ 362018 h 861688"/>
              <a:gd name="connsiteX1135" fmla="*/ 753384 w 2525033"/>
              <a:gd name="connsiteY1135" fmla="*/ 349003 h 861688"/>
              <a:gd name="connsiteX1136" fmla="*/ 753384 w 2525033"/>
              <a:gd name="connsiteY1136" fmla="*/ 311350 h 861688"/>
              <a:gd name="connsiteX1137" fmla="*/ 733547 w 2525033"/>
              <a:gd name="connsiteY1137" fmla="*/ 284737 h 861688"/>
              <a:gd name="connsiteX1138" fmla="*/ 713122 w 2525033"/>
              <a:gd name="connsiteY1138" fmla="*/ 290847 h 861688"/>
              <a:gd name="connsiteX1139" fmla="*/ 713122 w 2525033"/>
              <a:gd name="connsiteY1139" fmla="*/ 357087 h 861688"/>
              <a:gd name="connsiteX1140" fmla="*/ 724227 w 2525033"/>
              <a:gd name="connsiteY1140" fmla="*/ 360043 h 861688"/>
              <a:gd name="connsiteX1141" fmla="*/ 724227 w 2525033"/>
              <a:gd name="connsiteY1141" fmla="*/ 363793 h 861688"/>
              <a:gd name="connsiteX1142" fmla="*/ 701230 w 2525033"/>
              <a:gd name="connsiteY1142" fmla="*/ 367146 h 861688"/>
              <a:gd name="connsiteX1143" fmla="*/ 686351 w 2525033"/>
              <a:gd name="connsiteY1143" fmla="*/ 365371 h 861688"/>
              <a:gd name="connsiteX1144" fmla="*/ 686351 w 2525033"/>
              <a:gd name="connsiteY1144" fmla="*/ 362018 h 861688"/>
              <a:gd name="connsiteX1145" fmla="*/ 696870 w 2525033"/>
              <a:gd name="connsiteY1145" fmla="*/ 351375 h 861688"/>
              <a:gd name="connsiteX1146" fmla="*/ 696870 w 2525033"/>
              <a:gd name="connsiteY1146" fmla="*/ 284737 h 861688"/>
              <a:gd name="connsiteX1147" fmla="*/ 683978 w 2525033"/>
              <a:gd name="connsiteY1147" fmla="*/ 279422 h 861688"/>
              <a:gd name="connsiteX1148" fmla="*/ 683978 w 2525033"/>
              <a:gd name="connsiteY1148" fmla="*/ 275076 h 861688"/>
              <a:gd name="connsiteX1149" fmla="*/ 707775 w 2525033"/>
              <a:gd name="connsiteY1149" fmla="*/ 271524 h 861688"/>
              <a:gd name="connsiteX1150" fmla="*/ 712535 w 2525033"/>
              <a:gd name="connsiteY1150" fmla="*/ 271524 h 861688"/>
              <a:gd name="connsiteX1151" fmla="*/ 712535 w 2525033"/>
              <a:gd name="connsiteY1151" fmla="*/ 282179 h 861688"/>
              <a:gd name="connsiteX1152" fmla="*/ 741879 w 2525033"/>
              <a:gd name="connsiteY1152" fmla="*/ 271139 h 861688"/>
              <a:gd name="connsiteX1153" fmla="*/ 526453 w 2525033"/>
              <a:gd name="connsiteY1153" fmla="*/ 271139 h 861688"/>
              <a:gd name="connsiteX1154" fmla="*/ 548864 w 2525033"/>
              <a:gd name="connsiteY1154" fmla="*/ 283160 h 861688"/>
              <a:gd name="connsiteX1155" fmla="*/ 579407 w 2525033"/>
              <a:gd name="connsiteY1155" fmla="*/ 271139 h 861688"/>
              <a:gd name="connsiteX1156" fmla="*/ 606977 w 2525033"/>
              <a:gd name="connsiteY1156" fmla="*/ 302483 h 861688"/>
              <a:gd name="connsiteX1157" fmla="*/ 606977 w 2525033"/>
              <a:gd name="connsiteY1157" fmla="*/ 357087 h 861688"/>
              <a:gd name="connsiteX1158" fmla="*/ 617283 w 2525033"/>
              <a:gd name="connsiteY1158" fmla="*/ 360043 h 861688"/>
              <a:gd name="connsiteX1159" fmla="*/ 617283 w 2525033"/>
              <a:gd name="connsiteY1159" fmla="*/ 363793 h 861688"/>
              <a:gd name="connsiteX1160" fmla="*/ 596258 w 2525033"/>
              <a:gd name="connsiteY1160" fmla="*/ 367146 h 861688"/>
              <a:gd name="connsiteX1161" fmla="*/ 583567 w 2525033"/>
              <a:gd name="connsiteY1161" fmla="*/ 365371 h 861688"/>
              <a:gd name="connsiteX1162" fmla="*/ 583567 w 2525033"/>
              <a:gd name="connsiteY1162" fmla="*/ 362018 h 861688"/>
              <a:gd name="connsiteX1163" fmla="*/ 590712 w 2525033"/>
              <a:gd name="connsiteY1163" fmla="*/ 349003 h 861688"/>
              <a:gd name="connsiteX1164" fmla="*/ 590712 w 2525033"/>
              <a:gd name="connsiteY1164" fmla="*/ 310568 h 861688"/>
              <a:gd name="connsiteX1165" fmla="*/ 570475 w 2525033"/>
              <a:gd name="connsiteY1165" fmla="*/ 284737 h 861688"/>
              <a:gd name="connsiteX1166" fmla="*/ 551437 w 2525033"/>
              <a:gd name="connsiteY1166" fmla="*/ 289270 h 861688"/>
              <a:gd name="connsiteX1167" fmla="*/ 552636 w 2525033"/>
              <a:gd name="connsiteY1167" fmla="*/ 304060 h 861688"/>
              <a:gd name="connsiteX1168" fmla="*/ 552636 w 2525033"/>
              <a:gd name="connsiteY1168" fmla="*/ 357087 h 861688"/>
              <a:gd name="connsiteX1169" fmla="*/ 562942 w 2525033"/>
              <a:gd name="connsiteY1169" fmla="*/ 360043 h 861688"/>
              <a:gd name="connsiteX1170" fmla="*/ 562942 w 2525033"/>
              <a:gd name="connsiteY1170" fmla="*/ 363793 h 861688"/>
              <a:gd name="connsiteX1171" fmla="*/ 542118 w 2525033"/>
              <a:gd name="connsiteY1171" fmla="*/ 367146 h 861688"/>
              <a:gd name="connsiteX1172" fmla="*/ 529226 w 2525033"/>
              <a:gd name="connsiteY1172" fmla="*/ 365371 h 861688"/>
              <a:gd name="connsiteX1173" fmla="*/ 529226 w 2525033"/>
              <a:gd name="connsiteY1173" fmla="*/ 362018 h 861688"/>
              <a:gd name="connsiteX1174" fmla="*/ 536372 w 2525033"/>
              <a:gd name="connsiteY1174" fmla="*/ 349003 h 861688"/>
              <a:gd name="connsiteX1175" fmla="*/ 536372 w 2525033"/>
              <a:gd name="connsiteY1175" fmla="*/ 312729 h 861688"/>
              <a:gd name="connsiteX1176" fmla="*/ 517534 w 2525033"/>
              <a:gd name="connsiteY1176" fmla="*/ 284737 h 861688"/>
              <a:gd name="connsiteX1177" fmla="*/ 497896 w 2525033"/>
              <a:gd name="connsiteY1177" fmla="*/ 290847 h 861688"/>
              <a:gd name="connsiteX1178" fmla="*/ 497896 w 2525033"/>
              <a:gd name="connsiteY1178" fmla="*/ 357087 h 861688"/>
              <a:gd name="connsiteX1179" fmla="*/ 509001 w 2525033"/>
              <a:gd name="connsiteY1179" fmla="*/ 360043 h 861688"/>
              <a:gd name="connsiteX1180" fmla="*/ 509001 w 2525033"/>
              <a:gd name="connsiteY1180" fmla="*/ 363793 h 861688"/>
              <a:gd name="connsiteX1181" fmla="*/ 486004 w 2525033"/>
              <a:gd name="connsiteY1181" fmla="*/ 367146 h 861688"/>
              <a:gd name="connsiteX1182" fmla="*/ 471125 w 2525033"/>
              <a:gd name="connsiteY1182" fmla="*/ 365371 h 861688"/>
              <a:gd name="connsiteX1183" fmla="*/ 471125 w 2525033"/>
              <a:gd name="connsiteY1183" fmla="*/ 362018 h 861688"/>
              <a:gd name="connsiteX1184" fmla="*/ 481631 w 2525033"/>
              <a:gd name="connsiteY1184" fmla="*/ 351375 h 861688"/>
              <a:gd name="connsiteX1185" fmla="*/ 481631 w 2525033"/>
              <a:gd name="connsiteY1185" fmla="*/ 284737 h 861688"/>
              <a:gd name="connsiteX1186" fmla="*/ 468752 w 2525033"/>
              <a:gd name="connsiteY1186" fmla="*/ 279422 h 861688"/>
              <a:gd name="connsiteX1187" fmla="*/ 468752 w 2525033"/>
              <a:gd name="connsiteY1187" fmla="*/ 275076 h 861688"/>
              <a:gd name="connsiteX1188" fmla="*/ 492549 w 2525033"/>
              <a:gd name="connsiteY1188" fmla="*/ 271524 h 861688"/>
              <a:gd name="connsiteX1189" fmla="*/ 497309 w 2525033"/>
              <a:gd name="connsiteY1189" fmla="*/ 271524 h 861688"/>
              <a:gd name="connsiteX1190" fmla="*/ 497309 w 2525033"/>
              <a:gd name="connsiteY1190" fmla="*/ 282179 h 861688"/>
              <a:gd name="connsiteX1191" fmla="*/ 526453 w 2525033"/>
              <a:gd name="connsiteY1191" fmla="*/ 271139 h 861688"/>
              <a:gd name="connsiteX1192" fmla="*/ 395187 w 2525033"/>
              <a:gd name="connsiteY1192" fmla="*/ 270543 h 861688"/>
              <a:gd name="connsiteX1193" fmla="*/ 405505 w 2525033"/>
              <a:gd name="connsiteY1193" fmla="*/ 279025 h 861688"/>
              <a:gd name="connsiteX1194" fmla="*/ 402332 w 2525033"/>
              <a:gd name="connsiteY1194" fmla="*/ 290847 h 861688"/>
              <a:gd name="connsiteX1195" fmla="*/ 390027 w 2525033"/>
              <a:gd name="connsiteY1195" fmla="*/ 286314 h 861688"/>
              <a:gd name="connsiteX1196" fmla="*/ 372576 w 2525033"/>
              <a:gd name="connsiteY1196" fmla="*/ 294399 h 861688"/>
              <a:gd name="connsiteX1197" fmla="*/ 372576 w 2525033"/>
              <a:gd name="connsiteY1197" fmla="*/ 357087 h 861688"/>
              <a:gd name="connsiteX1198" fmla="*/ 386267 w 2525033"/>
              <a:gd name="connsiteY1198" fmla="*/ 360043 h 861688"/>
              <a:gd name="connsiteX1199" fmla="*/ 386267 w 2525033"/>
              <a:gd name="connsiteY1199" fmla="*/ 363793 h 861688"/>
              <a:gd name="connsiteX1200" fmla="*/ 361670 w 2525033"/>
              <a:gd name="connsiteY1200" fmla="*/ 367146 h 861688"/>
              <a:gd name="connsiteX1201" fmla="*/ 345805 w 2525033"/>
              <a:gd name="connsiteY1201" fmla="*/ 365371 h 861688"/>
              <a:gd name="connsiteX1202" fmla="*/ 345805 w 2525033"/>
              <a:gd name="connsiteY1202" fmla="*/ 362018 h 861688"/>
              <a:gd name="connsiteX1203" fmla="*/ 356311 w 2525033"/>
              <a:gd name="connsiteY1203" fmla="*/ 351375 h 861688"/>
              <a:gd name="connsiteX1204" fmla="*/ 356311 w 2525033"/>
              <a:gd name="connsiteY1204" fmla="*/ 284737 h 861688"/>
              <a:gd name="connsiteX1205" fmla="*/ 343432 w 2525033"/>
              <a:gd name="connsiteY1205" fmla="*/ 279422 h 861688"/>
              <a:gd name="connsiteX1206" fmla="*/ 343432 w 2525033"/>
              <a:gd name="connsiteY1206" fmla="*/ 275076 h 861688"/>
              <a:gd name="connsiteX1207" fmla="*/ 367229 w 2525033"/>
              <a:gd name="connsiteY1207" fmla="*/ 271524 h 861688"/>
              <a:gd name="connsiteX1208" fmla="*/ 371989 w 2525033"/>
              <a:gd name="connsiteY1208" fmla="*/ 271524 h 861688"/>
              <a:gd name="connsiteX1209" fmla="*/ 371989 w 2525033"/>
              <a:gd name="connsiteY1209" fmla="*/ 285333 h 861688"/>
              <a:gd name="connsiteX1210" fmla="*/ 372176 w 2525033"/>
              <a:gd name="connsiteY1210" fmla="*/ 285333 h 861688"/>
              <a:gd name="connsiteX1211" fmla="*/ 377735 w 2525033"/>
              <a:gd name="connsiteY1211" fmla="*/ 279224 h 861688"/>
              <a:gd name="connsiteX1212" fmla="*/ 395187 w 2525033"/>
              <a:gd name="connsiteY1212" fmla="*/ 270543 h 861688"/>
              <a:gd name="connsiteX1213" fmla="*/ 1608378 w 2525033"/>
              <a:gd name="connsiteY1213" fmla="*/ 270344 h 861688"/>
              <a:gd name="connsiteX1214" fmla="*/ 1629789 w 2525033"/>
              <a:gd name="connsiteY1214" fmla="*/ 281980 h 861688"/>
              <a:gd name="connsiteX1215" fmla="*/ 1627416 w 2525033"/>
              <a:gd name="connsiteY1215" fmla="*/ 292225 h 861688"/>
              <a:gd name="connsiteX1216" fmla="*/ 1604405 w 2525033"/>
              <a:gd name="connsiteY1216" fmla="*/ 283160 h 861688"/>
              <a:gd name="connsiteX1217" fmla="*/ 1579022 w 2525033"/>
              <a:gd name="connsiteY1217" fmla="*/ 319434 h 861688"/>
              <a:gd name="connsiteX1218" fmla="*/ 1606991 w 2525033"/>
              <a:gd name="connsiteY1218" fmla="*/ 354728 h 861688"/>
              <a:gd name="connsiteX1219" fmla="*/ 1629602 w 2525033"/>
              <a:gd name="connsiteY1219" fmla="*/ 346842 h 861688"/>
              <a:gd name="connsiteX1220" fmla="*/ 1630589 w 2525033"/>
              <a:gd name="connsiteY1220" fmla="*/ 351772 h 861688"/>
              <a:gd name="connsiteX1221" fmla="*/ 1601632 w 2525033"/>
              <a:gd name="connsiteY1221" fmla="*/ 368326 h 861688"/>
              <a:gd name="connsiteX1222" fmla="*/ 1561770 w 2525033"/>
              <a:gd name="connsiteY1222" fmla="*/ 322986 h 861688"/>
              <a:gd name="connsiteX1223" fmla="*/ 1608378 w 2525033"/>
              <a:gd name="connsiteY1223" fmla="*/ 270344 h 861688"/>
              <a:gd name="connsiteX1224" fmla="*/ 308741 w 2525033"/>
              <a:gd name="connsiteY1224" fmla="*/ 270344 h 861688"/>
              <a:gd name="connsiteX1225" fmla="*/ 330152 w 2525033"/>
              <a:gd name="connsiteY1225" fmla="*/ 281980 h 861688"/>
              <a:gd name="connsiteX1226" fmla="*/ 327779 w 2525033"/>
              <a:gd name="connsiteY1226" fmla="*/ 292225 h 861688"/>
              <a:gd name="connsiteX1227" fmla="*/ 304768 w 2525033"/>
              <a:gd name="connsiteY1227" fmla="*/ 283160 h 861688"/>
              <a:gd name="connsiteX1228" fmla="*/ 279385 w 2525033"/>
              <a:gd name="connsiteY1228" fmla="*/ 319434 h 861688"/>
              <a:gd name="connsiteX1229" fmla="*/ 307354 w 2525033"/>
              <a:gd name="connsiteY1229" fmla="*/ 354728 h 861688"/>
              <a:gd name="connsiteX1230" fmla="*/ 329952 w 2525033"/>
              <a:gd name="connsiteY1230" fmla="*/ 346842 h 861688"/>
              <a:gd name="connsiteX1231" fmla="*/ 330952 w 2525033"/>
              <a:gd name="connsiteY1231" fmla="*/ 351772 h 861688"/>
              <a:gd name="connsiteX1232" fmla="*/ 301995 w 2525033"/>
              <a:gd name="connsiteY1232" fmla="*/ 368326 h 861688"/>
              <a:gd name="connsiteX1233" fmla="*/ 262133 w 2525033"/>
              <a:gd name="connsiteY1233" fmla="*/ 322986 h 861688"/>
              <a:gd name="connsiteX1234" fmla="*/ 308741 w 2525033"/>
              <a:gd name="connsiteY1234" fmla="*/ 270344 h 861688"/>
              <a:gd name="connsiteX1235" fmla="*/ 1972897 w 2525033"/>
              <a:gd name="connsiteY1235" fmla="*/ 270145 h 861688"/>
              <a:gd name="connsiteX1236" fmla="*/ 2007212 w 2525033"/>
              <a:gd name="connsiteY1236" fmla="*/ 307016 h 861688"/>
              <a:gd name="connsiteX1237" fmla="*/ 2007012 w 2525033"/>
              <a:gd name="connsiteY1237" fmla="*/ 319633 h 861688"/>
              <a:gd name="connsiteX1238" fmla="*/ 1948500 w 2525033"/>
              <a:gd name="connsiteY1238" fmla="*/ 319633 h 861688"/>
              <a:gd name="connsiteX1239" fmla="*/ 1977856 w 2525033"/>
              <a:gd name="connsiteY1239" fmla="*/ 354529 h 861688"/>
              <a:gd name="connsiteX1240" fmla="*/ 2005813 w 2525033"/>
              <a:gd name="connsiteY1240" fmla="*/ 346047 h 861688"/>
              <a:gd name="connsiteX1241" fmla="*/ 2006613 w 2525033"/>
              <a:gd name="connsiteY1241" fmla="*/ 351176 h 861688"/>
              <a:gd name="connsiteX1242" fmla="*/ 1972497 w 2525033"/>
              <a:gd name="connsiteY1242" fmla="*/ 368326 h 861688"/>
              <a:gd name="connsiteX1243" fmla="*/ 1931448 w 2525033"/>
              <a:gd name="connsiteY1243" fmla="*/ 323184 h 861688"/>
              <a:gd name="connsiteX1244" fmla="*/ 1972897 w 2525033"/>
              <a:gd name="connsiteY1244" fmla="*/ 270145 h 861688"/>
              <a:gd name="connsiteX1245" fmla="*/ 1509529 w 2525033"/>
              <a:gd name="connsiteY1245" fmla="*/ 270145 h 861688"/>
              <a:gd name="connsiteX1246" fmla="*/ 1541458 w 2525033"/>
              <a:gd name="connsiteY1246" fmla="*/ 296572 h 861688"/>
              <a:gd name="connsiteX1247" fmla="*/ 1540659 w 2525033"/>
              <a:gd name="connsiteY1247" fmla="*/ 316478 h 861688"/>
              <a:gd name="connsiteX1248" fmla="*/ 1540072 w 2525033"/>
              <a:gd name="connsiteY1248" fmla="*/ 348419 h 861688"/>
              <a:gd name="connsiteX1249" fmla="*/ 1548004 w 2525033"/>
              <a:gd name="connsiteY1249" fmla="*/ 358465 h 861688"/>
              <a:gd name="connsiteX1250" fmla="*/ 1534513 w 2525033"/>
              <a:gd name="connsiteY1250" fmla="*/ 368524 h 861688"/>
              <a:gd name="connsiteX1251" fmla="*/ 1525393 w 2525033"/>
              <a:gd name="connsiteY1251" fmla="*/ 358863 h 861688"/>
              <a:gd name="connsiteX1252" fmla="*/ 1498623 w 2525033"/>
              <a:gd name="connsiteY1252" fmla="*/ 368326 h 861688"/>
              <a:gd name="connsiteX1253" fmla="*/ 1473439 w 2525033"/>
              <a:gd name="connsiteY1253" fmla="*/ 346444 h 861688"/>
              <a:gd name="connsiteX1254" fmla="*/ 1524994 w 2525033"/>
              <a:gd name="connsiteY1254" fmla="*/ 314305 h 861688"/>
              <a:gd name="connsiteX1255" fmla="*/ 1524994 w 2525033"/>
              <a:gd name="connsiteY1255" fmla="*/ 308990 h 861688"/>
              <a:gd name="connsiteX1256" fmla="*/ 1507355 w 2525033"/>
              <a:gd name="connsiteY1256" fmla="*/ 283160 h 861688"/>
              <a:gd name="connsiteX1257" fmla="*/ 1477599 w 2525033"/>
              <a:gd name="connsiteY1257" fmla="*/ 295975 h 861688"/>
              <a:gd name="connsiteX1258" fmla="*/ 1477012 w 2525033"/>
              <a:gd name="connsiteY1258" fmla="*/ 290064 h 861688"/>
              <a:gd name="connsiteX1259" fmla="*/ 1509529 w 2525033"/>
              <a:gd name="connsiteY1259" fmla="*/ 270145 h 861688"/>
              <a:gd name="connsiteX1260" fmla="*/ 1166784 w 2525033"/>
              <a:gd name="connsiteY1260" fmla="*/ 270145 h 861688"/>
              <a:gd name="connsiteX1261" fmla="*/ 1201099 w 2525033"/>
              <a:gd name="connsiteY1261" fmla="*/ 307016 h 861688"/>
              <a:gd name="connsiteX1262" fmla="*/ 1200899 w 2525033"/>
              <a:gd name="connsiteY1262" fmla="*/ 319633 h 861688"/>
              <a:gd name="connsiteX1263" fmla="*/ 1142387 w 2525033"/>
              <a:gd name="connsiteY1263" fmla="*/ 319633 h 861688"/>
              <a:gd name="connsiteX1264" fmla="*/ 1171743 w 2525033"/>
              <a:gd name="connsiteY1264" fmla="*/ 354529 h 861688"/>
              <a:gd name="connsiteX1265" fmla="*/ 1199700 w 2525033"/>
              <a:gd name="connsiteY1265" fmla="*/ 346047 h 861688"/>
              <a:gd name="connsiteX1266" fmla="*/ 1200500 w 2525033"/>
              <a:gd name="connsiteY1266" fmla="*/ 351176 h 861688"/>
              <a:gd name="connsiteX1267" fmla="*/ 1166384 w 2525033"/>
              <a:gd name="connsiteY1267" fmla="*/ 368326 h 861688"/>
              <a:gd name="connsiteX1268" fmla="*/ 1125335 w 2525033"/>
              <a:gd name="connsiteY1268" fmla="*/ 323184 h 861688"/>
              <a:gd name="connsiteX1269" fmla="*/ 1166784 w 2525033"/>
              <a:gd name="connsiteY1269" fmla="*/ 270145 h 861688"/>
              <a:gd name="connsiteX1270" fmla="*/ 1038103 w 2525033"/>
              <a:gd name="connsiteY1270" fmla="*/ 270145 h 861688"/>
              <a:gd name="connsiteX1271" fmla="*/ 1072406 w 2525033"/>
              <a:gd name="connsiteY1271" fmla="*/ 307016 h 861688"/>
              <a:gd name="connsiteX1272" fmla="*/ 1072218 w 2525033"/>
              <a:gd name="connsiteY1272" fmla="*/ 319633 h 861688"/>
              <a:gd name="connsiteX1273" fmla="*/ 1013718 w 2525033"/>
              <a:gd name="connsiteY1273" fmla="*/ 319633 h 861688"/>
              <a:gd name="connsiteX1274" fmla="*/ 1043062 w 2525033"/>
              <a:gd name="connsiteY1274" fmla="*/ 354529 h 861688"/>
              <a:gd name="connsiteX1275" fmla="*/ 1071019 w 2525033"/>
              <a:gd name="connsiteY1275" fmla="*/ 346047 h 861688"/>
              <a:gd name="connsiteX1276" fmla="*/ 1071819 w 2525033"/>
              <a:gd name="connsiteY1276" fmla="*/ 351176 h 861688"/>
              <a:gd name="connsiteX1277" fmla="*/ 1037703 w 2525033"/>
              <a:gd name="connsiteY1277" fmla="*/ 368326 h 861688"/>
              <a:gd name="connsiteX1278" fmla="*/ 996654 w 2525033"/>
              <a:gd name="connsiteY1278" fmla="*/ 323184 h 861688"/>
              <a:gd name="connsiteX1279" fmla="*/ 1038103 w 2525033"/>
              <a:gd name="connsiteY1279" fmla="*/ 270145 h 861688"/>
              <a:gd name="connsiteX1280" fmla="*/ 828512 w 2525033"/>
              <a:gd name="connsiteY1280" fmla="*/ 270145 h 861688"/>
              <a:gd name="connsiteX1281" fmla="*/ 860441 w 2525033"/>
              <a:gd name="connsiteY1281" fmla="*/ 296572 h 861688"/>
              <a:gd name="connsiteX1282" fmla="*/ 859642 w 2525033"/>
              <a:gd name="connsiteY1282" fmla="*/ 316478 h 861688"/>
              <a:gd name="connsiteX1283" fmla="*/ 859055 w 2525033"/>
              <a:gd name="connsiteY1283" fmla="*/ 348419 h 861688"/>
              <a:gd name="connsiteX1284" fmla="*/ 866987 w 2525033"/>
              <a:gd name="connsiteY1284" fmla="*/ 358465 h 861688"/>
              <a:gd name="connsiteX1285" fmla="*/ 853496 w 2525033"/>
              <a:gd name="connsiteY1285" fmla="*/ 368524 h 861688"/>
              <a:gd name="connsiteX1286" fmla="*/ 844376 w 2525033"/>
              <a:gd name="connsiteY1286" fmla="*/ 358863 h 861688"/>
              <a:gd name="connsiteX1287" fmla="*/ 817606 w 2525033"/>
              <a:gd name="connsiteY1287" fmla="*/ 368326 h 861688"/>
              <a:gd name="connsiteX1288" fmla="*/ 792422 w 2525033"/>
              <a:gd name="connsiteY1288" fmla="*/ 346444 h 861688"/>
              <a:gd name="connsiteX1289" fmla="*/ 843977 w 2525033"/>
              <a:gd name="connsiteY1289" fmla="*/ 314305 h 861688"/>
              <a:gd name="connsiteX1290" fmla="*/ 843977 w 2525033"/>
              <a:gd name="connsiteY1290" fmla="*/ 308990 h 861688"/>
              <a:gd name="connsiteX1291" fmla="*/ 826338 w 2525033"/>
              <a:gd name="connsiteY1291" fmla="*/ 283160 h 861688"/>
              <a:gd name="connsiteX1292" fmla="*/ 796582 w 2525033"/>
              <a:gd name="connsiteY1292" fmla="*/ 295975 h 861688"/>
              <a:gd name="connsiteX1293" fmla="*/ 795995 w 2525033"/>
              <a:gd name="connsiteY1293" fmla="*/ 290064 h 861688"/>
              <a:gd name="connsiteX1294" fmla="*/ 828512 w 2525033"/>
              <a:gd name="connsiteY1294" fmla="*/ 270145 h 861688"/>
              <a:gd name="connsiteX1295" fmla="*/ 1733186 w 2525033"/>
              <a:gd name="connsiteY1295" fmla="*/ 269959 h 861688"/>
              <a:gd name="connsiteX1296" fmla="*/ 1755397 w 2525033"/>
              <a:gd name="connsiteY1296" fmla="*/ 282179 h 861688"/>
              <a:gd name="connsiteX1297" fmla="*/ 1754410 w 2525033"/>
              <a:gd name="connsiteY1297" fmla="*/ 290450 h 861688"/>
              <a:gd name="connsiteX1298" fmla="*/ 1731800 w 2525033"/>
              <a:gd name="connsiteY1298" fmla="*/ 282961 h 861688"/>
              <a:gd name="connsiteX1299" fmla="*/ 1713162 w 2525033"/>
              <a:gd name="connsiteY1299" fmla="*/ 295193 h 861688"/>
              <a:gd name="connsiteX1300" fmla="*/ 1728627 w 2525033"/>
              <a:gd name="connsiteY1300" fmla="*/ 310766 h 861688"/>
              <a:gd name="connsiteX1301" fmla="*/ 1739333 w 2525033"/>
              <a:gd name="connsiteY1301" fmla="*/ 314902 h 861688"/>
              <a:gd name="connsiteX1302" fmla="*/ 1758970 w 2525033"/>
              <a:gd name="connsiteY1302" fmla="*/ 339354 h 861688"/>
              <a:gd name="connsiteX1303" fmla="*/ 1722081 w 2525033"/>
              <a:gd name="connsiteY1303" fmla="*/ 368326 h 861688"/>
              <a:gd name="connsiteX1304" fmla="*/ 1696897 w 2525033"/>
              <a:gd name="connsiteY1304" fmla="*/ 352157 h 861688"/>
              <a:gd name="connsiteX1305" fmla="*/ 1698683 w 2525033"/>
              <a:gd name="connsiteY1305" fmla="*/ 344073 h 861688"/>
              <a:gd name="connsiteX1306" fmla="*/ 1726641 w 2525033"/>
              <a:gd name="connsiteY1306" fmla="*/ 356503 h 861688"/>
              <a:gd name="connsiteX1307" fmla="*/ 1743505 w 2525033"/>
              <a:gd name="connsiteY1307" fmla="*/ 344271 h 861688"/>
              <a:gd name="connsiteX1308" fmla="*/ 1726441 w 2525033"/>
              <a:gd name="connsiteY1308" fmla="*/ 327519 h 861688"/>
              <a:gd name="connsiteX1309" fmla="*/ 1716535 w 2525033"/>
              <a:gd name="connsiteY1309" fmla="*/ 323383 h 861688"/>
              <a:gd name="connsiteX1310" fmla="*/ 1698683 w 2525033"/>
              <a:gd name="connsiteY1310" fmla="*/ 298931 h 861688"/>
              <a:gd name="connsiteX1311" fmla="*/ 1733186 w 2525033"/>
              <a:gd name="connsiteY1311" fmla="*/ 269959 h 861688"/>
              <a:gd name="connsiteX1312" fmla="*/ 222883 w 2525033"/>
              <a:gd name="connsiteY1312" fmla="*/ 269959 h 861688"/>
              <a:gd name="connsiteX1313" fmla="*/ 245094 w 2525033"/>
              <a:gd name="connsiteY1313" fmla="*/ 282179 h 861688"/>
              <a:gd name="connsiteX1314" fmla="*/ 244107 w 2525033"/>
              <a:gd name="connsiteY1314" fmla="*/ 290450 h 861688"/>
              <a:gd name="connsiteX1315" fmla="*/ 221497 w 2525033"/>
              <a:gd name="connsiteY1315" fmla="*/ 282961 h 861688"/>
              <a:gd name="connsiteX1316" fmla="*/ 202859 w 2525033"/>
              <a:gd name="connsiteY1316" fmla="*/ 295193 h 861688"/>
              <a:gd name="connsiteX1317" fmla="*/ 218324 w 2525033"/>
              <a:gd name="connsiteY1317" fmla="*/ 310766 h 861688"/>
              <a:gd name="connsiteX1318" fmla="*/ 229030 w 2525033"/>
              <a:gd name="connsiteY1318" fmla="*/ 314902 h 861688"/>
              <a:gd name="connsiteX1319" fmla="*/ 248667 w 2525033"/>
              <a:gd name="connsiteY1319" fmla="*/ 339354 h 861688"/>
              <a:gd name="connsiteX1320" fmla="*/ 211778 w 2525033"/>
              <a:gd name="connsiteY1320" fmla="*/ 368326 h 861688"/>
              <a:gd name="connsiteX1321" fmla="*/ 186594 w 2525033"/>
              <a:gd name="connsiteY1321" fmla="*/ 352157 h 861688"/>
              <a:gd name="connsiteX1322" fmla="*/ 188380 w 2525033"/>
              <a:gd name="connsiteY1322" fmla="*/ 344073 h 861688"/>
              <a:gd name="connsiteX1323" fmla="*/ 216338 w 2525033"/>
              <a:gd name="connsiteY1323" fmla="*/ 356503 h 861688"/>
              <a:gd name="connsiteX1324" fmla="*/ 233202 w 2525033"/>
              <a:gd name="connsiteY1324" fmla="*/ 344271 h 861688"/>
              <a:gd name="connsiteX1325" fmla="*/ 216138 w 2525033"/>
              <a:gd name="connsiteY1325" fmla="*/ 327519 h 861688"/>
              <a:gd name="connsiteX1326" fmla="*/ 206232 w 2525033"/>
              <a:gd name="connsiteY1326" fmla="*/ 323383 h 861688"/>
              <a:gd name="connsiteX1327" fmla="*/ 188380 w 2525033"/>
              <a:gd name="connsiteY1327" fmla="*/ 298931 h 861688"/>
              <a:gd name="connsiteX1328" fmla="*/ 222883 w 2525033"/>
              <a:gd name="connsiteY1328" fmla="*/ 269959 h 861688"/>
              <a:gd name="connsiteX1329" fmla="*/ 907636 w 2525033"/>
              <a:gd name="connsiteY1329" fmla="*/ 256945 h 861688"/>
              <a:gd name="connsiteX1330" fmla="*/ 906836 w 2525033"/>
              <a:gd name="connsiteY1330" fmla="*/ 274679 h 861688"/>
              <a:gd name="connsiteX1331" fmla="*/ 933020 w 2525033"/>
              <a:gd name="connsiteY1331" fmla="*/ 274679 h 861688"/>
              <a:gd name="connsiteX1332" fmla="*/ 931620 w 2525033"/>
              <a:gd name="connsiteY1332" fmla="*/ 285334 h 861688"/>
              <a:gd name="connsiteX1333" fmla="*/ 906237 w 2525033"/>
              <a:gd name="connsiteY1333" fmla="*/ 285334 h 861688"/>
              <a:gd name="connsiteX1334" fmla="*/ 905849 w 2525033"/>
              <a:gd name="connsiteY1334" fmla="*/ 310171 h 861688"/>
              <a:gd name="connsiteX1335" fmla="*/ 905649 w 2525033"/>
              <a:gd name="connsiteY1335" fmla="*/ 333232 h 861688"/>
              <a:gd name="connsiteX1336" fmla="*/ 917742 w 2525033"/>
              <a:gd name="connsiteY1336" fmla="*/ 354728 h 861688"/>
              <a:gd name="connsiteX1337" fmla="*/ 932420 w 2525033"/>
              <a:gd name="connsiteY1337" fmla="*/ 349599 h 861688"/>
              <a:gd name="connsiteX1338" fmla="*/ 934406 w 2525033"/>
              <a:gd name="connsiteY1338" fmla="*/ 350382 h 861688"/>
              <a:gd name="connsiteX1339" fmla="*/ 912982 w 2525033"/>
              <a:gd name="connsiteY1339" fmla="*/ 367929 h 861688"/>
              <a:gd name="connsiteX1340" fmla="*/ 889385 w 2525033"/>
              <a:gd name="connsiteY1340" fmla="*/ 340534 h 861688"/>
              <a:gd name="connsiteX1341" fmla="*/ 889984 w 2525033"/>
              <a:gd name="connsiteY1341" fmla="*/ 311549 h 861688"/>
              <a:gd name="connsiteX1342" fmla="*/ 890572 w 2525033"/>
              <a:gd name="connsiteY1342" fmla="*/ 285334 h 861688"/>
              <a:gd name="connsiteX1343" fmla="*/ 879666 w 2525033"/>
              <a:gd name="connsiteY1343" fmla="*/ 285334 h 861688"/>
              <a:gd name="connsiteX1344" fmla="*/ 879666 w 2525033"/>
              <a:gd name="connsiteY1344" fmla="*/ 278826 h 861688"/>
              <a:gd name="connsiteX1345" fmla="*/ 901090 w 2525033"/>
              <a:gd name="connsiteY1345" fmla="*/ 257727 h 861688"/>
              <a:gd name="connsiteX1346" fmla="*/ 48188 w 2525033"/>
              <a:gd name="connsiteY1346" fmla="*/ 250238 h 861688"/>
              <a:gd name="connsiteX1347" fmla="*/ 37876 w 2525033"/>
              <a:gd name="connsiteY1347" fmla="*/ 250835 h 861688"/>
              <a:gd name="connsiteX1348" fmla="*/ 37876 w 2525033"/>
              <a:gd name="connsiteY1348" fmla="*/ 354926 h 861688"/>
              <a:gd name="connsiteX1349" fmla="*/ 47595 w 2525033"/>
              <a:gd name="connsiteY1349" fmla="*/ 355709 h 861688"/>
              <a:gd name="connsiteX1350" fmla="*/ 98562 w 2525033"/>
              <a:gd name="connsiteY1350" fmla="*/ 301105 h 861688"/>
              <a:gd name="connsiteX1351" fmla="*/ 48188 w 2525033"/>
              <a:gd name="connsiteY1351" fmla="*/ 250238 h 861688"/>
              <a:gd name="connsiteX1352" fmla="*/ 1401223 w 2525033"/>
              <a:gd name="connsiteY1352" fmla="*/ 249443 h 861688"/>
              <a:gd name="connsiteX1353" fmla="*/ 1392691 w 2525033"/>
              <a:gd name="connsiteY1353" fmla="*/ 250238 h 861688"/>
              <a:gd name="connsiteX1354" fmla="*/ 1392691 w 2525033"/>
              <a:gd name="connsiteY1354" fmla="*/ 305438 h 861688"/>
              <a:gd name="connsiteX1355" fmla="*/ 1400423 w 2525033"/>
              <a:gd name="connsiteY1355" fmla="*/ 305438 h 861688"/>
              <a:gd name="connsiteX1356" fmla="*/ 1428580 w 2525033"/>
              <a:gd name="connsiteY1356" fmla="*/ 274876 h 861688"/>
              <a:gd name="connsiteX1357" fmla="*/ 1401223 w 2525033"/>
              <a:gd name="connsiteY1357" fmla="*/ 249443 h 861688"/>
              <a:gd name="connsiteX1358" fmla="*/ 48582 w 2525033"/>
              <a:gd name="connsiteY1358" fmla="*/ 238801 h 861688"/>
              <a:gd name="connsiteX1359" fmla="*/ 117794 w 2525033"/>
              <a:gd name="connsiteY1359" fmla="*/ 297752 h 861688"/>
              <a:gd name="connsiteX1360" fmla="*/ 45609 w 2525033"/>
              <a:gd name="connsiteY1360" fmla="*/ 367345 h 861688"/>
              <a:gd name="connsiteX1361" fmla="*/ 9319 w 2525033"/>
              <a:gd name="connsiteY1361" fmla="*/ 365370 h 861688"/>
              <a:gd name="connsiteX1362" fmla="*/ 9319 w 2525033"/>
              <a:gd name="connsiteY1362" fmla="*/ 361620 h 861688"/>
              <a:gd name="connsiteX1363" fmla="*/ 20824 w 2525033"/>
              <a:gd name="connsiteY1363" fmla="*/ 346643 h 861688"/>
              <a:gd name="connsiteX1364" fmla="*/ 20824 w 2525033"/>
              <a:gd name="connsiteY1364" fmla="*/ 250040 h 861688"/>
              <a:gd name="connsiteX1365" fmla="*/ 8326 w 2525033"/>
              <a:gd name="connsiteY1365" fmla="*/ 245904 h 861688"/>
              <a:gd name="connsiteX1366" fmla="*/ 8326 w 2525033"/>
              <a:gd name="connsiteY1366" fmla="*/ 241570 h 861688"/>
              <a:gd name="connsiteX1367" fmla="*/ 48582 w 2525033"/>
              <a:gd name="connsiteY1367" fmla="*/ 238801 h 861688"/>
              <a:gd name="connsiteX1368" fmla="*/ 1402409 w 2525033"/>
              <a:gd name="connsiteY1368" fmla="*/ 238602 h 861688"/>
              <a:gd name="connsiteX1369" fmla="*/ 1446631 w 2525033"/>
              <a:gd name="connsiteY1369" fmla="*/ 271921 h 861688"/>
              <a:gd name="connsiteX1370" fmla="*/ 1418074 w 2525033"/>
              <a:gd name="connsiteY1370" fmla="*/ 309574 h 861688"/>
              <a:gd name="connsiteX1371" fmla="*/ 1446032 w 2525033"/>
              <a:gd name="connsiteY1371" fmla="*/ 346842 h 861688"/>
              <a:gd name="connsiteX1372" fmla="*/ 1464482 w 2525033"/>
              <a:gd name="connsiteY1372" fmla="*/ 360241 h 861688"/>
              <a:gd name="connsiteX1373" fmla="*/ 1464482 w 2525033"/>
              <a:gd name="connsiteY1373" fmla="*/ 363992 h 861688"/>
              <a:gd name="connsiteX1374" fmla="*/ 1449405 w 2525033"/>
              <a:gd name="connsiteY1374" fmla="*/ 368326 h 861688"/>
              <a:gd name="connsiteX1375" fmla="*/ 1428181 w 2525033"/>
              <a:gd name="connsiteY1375" fmla="*/ 354330 h 861688"/>
              <a:gd name="connsiteX1376" fmla="*/ 1402010 w 2525033"/>
              <a:gd name="connsiteY1376" fmla="*/ 314901 h 861688"/>
              <a:gd name="connsiteX1377" fmla="*/ 1392691 w 2525033"/>
              <a:gd name="connsiteY1377" fmla="*/ 314901 h 861688"/>
              <a:gd name="connsiteX1378" fmla="*/ 1392691 w 2525033"/>
              <a:gd name="connsiteY1378" fmla="*/ 356503 h 861688"/>
              <a:gd name="connsiteX1379" fmla="*/ 1405183 w 2525033"/>
              <a:gd name="connsiteY1379" fmla="*/ 359657 h 861688"/>
              <a:gd name="connsiteX1380" fmla="*/ 1405183 w 2525033"/>
              <a:gd name="connsiteY1380" fmla="*/ 363992 h 861688"/>
              <a:gd name="connsiteX1381" fmla="*/ 1382572 w 2525033"/>
              <a:gd name="connsiteY1381" fmla="*/ 367345 h 861688"/>
              <a:gd name="connsiteX1382" fmla="*/ 1363934 w 2525033"/>
              <a:gd name="connsiteY1382" fmla="*/ 365370 h 861688"/>
              <a:gd name="connsiteX1383" fmla="*/ 1363934 w 2525033"/>
              <a:gd name="connsiteY1383" fmla="*/ 361620 h 861688"/>
              <a:gd name="connsiteX1384" fmla="*/ 1375439 w 2525033"/>
              <a:gd name="connsiteY1384" fmla="*/ 346643 h 861688"/>
              <a:gd name="connsiteX1385" fmla="*/ 1375439 w 2525033"/>
              <a:gd name="connsiteY1385" fmla="*/ 249841 h 861688"/>
              <a:gd name="connsiteX1386" fmla="*/ 1362947 w 2525033"/>
              <a:gd name="connsiteY1386" fmla="*/ 245904 h 861688"/>
              <a:gd name="connsiteX1387" fmla="*/ 1362947 w 2525033"/>
              <a:gd name="connsiteY1387" fmla="*/ 241570 h 861688"/>
              <a:gd name="connsiteX1388" fmla="*/ 1402409 w 2525033"/>
              <a:gd name="connsiteY1388" fmla="*/ 238602 h 861688"/>
              <a:gd name="connsiteX1389" fmla="*/ 1664980 w 2525033"/>
              <a:gd name="connsiteY1389" fmla="*/ 230518 h 861688"/>
              <a:gd name="connsiteX1390" fmla="*/ 1675286 w 2525033"/>
              <a:gd name="connsiteY1390" fmla="*/ 241173 h 861688"/>
              <a:gd name="connsiteX1391" fmla="*/ 1664181 w 2525033"/>
              <a:gd name="connsiteY1391" fmla="*/ 253393 h 861688"/>
              <a:gd name="connsiteX1392" fmla="*/ 1653675 w 2525033"/>
              <a:gd name="connsiteY1392" fmla="*/ 242154 h 861688"/>
              <a:gd name="connsiteX1393" fmla="*/ 1664980 w 2525033"/>
              <a:gd name="connsiteY1393" fmla="*/ 230518 h 861688"/>
              <a:gd name="connsiteX1394" fmla="*/ 966336 w 2525033"/>
              <a:gd name="connsiteY1394" fmla="*/ 230518 h 861688"/>
              <a:gd name="connsiteX1395" fmla="*/ 976642 w 2525033"/>
              <a:gd name="connsiteY1395" fmla="*/ 241173 h 861688"/>
              <a:gd name="connsiteX1396" fmla="*/ 965536 w 2525033"/>
              <a:gd name="connsiteY1396" fmla="*/ 253393 h 861688"/>
              <a:gd name="connsiteX1397" fmla="*/ 955030 w 2525033"/>
              <a:gd name="connsiteY1397" fmla="*/ 242154 h 861688"/>
              <a:gd name="connsiteX1398" fmla="*/ 966336 w 2525033"/>
              <a:gd name="connsiteY1398" fmla="*/ 230518 h 861688"/>
              <a:gd name="connsiteX1399" fmla="*/ 652561 w 2525033"/>
              <a:gd name="connsiteY1399" fmla="*/ 230518 h 861688"/>
              <a:gd name="connsiteX1400" fmla="*/ 662867 w 2525033"/>
              <a:gd name="connsiteY1400" fmla="*/ 241173 h 861688"/>
              <a:gd name="connsiteX1401" fmla="*/ 651761 w 2525033"/>
              <a:gd name="connsiteY1401" fmla="*/ 253393 h 861688"/>
              <a:gd name="connsiteX1402" fmla="*/ 641255 w 2525033"/>
              <a:gd name="connsiteY1402" fmla="*/ 242154 h 861688"/>
              <a:gd name="connsiteX1403" fmla="*/ 652561 w 2525033"/>
              <a:gd name="connsiteY1403" fmla="*/ 230518 h 861688"/>
              <a:gd name="connsiteX1404" fmla="*/ 437335 w 2525033"/>
              <a:gd name="connsiteY1404" fmla="*/ 230518 h 861688"/>
              <a:gd name="connsiteX1405" fmla="*/ 447641 w 2525033"/>
              <a:gd name="connsiteY1405" fmla="*/ 241173 h 861688"/>
              <a:gd name="connsiteX1406" fmla="*/ 436536 w 2525033"/>
              <a:gd name="connsiteY1406" fmla="*/ 253393 h 861688"/>
              <a:gd name="connsiteX1407" fmla="*/ 426030 w 2525033"/>
              <a:gd name="connsiteY1407" fmla="*/ 242154 h 861688"/>
              <a:gd name="connsiteX1408" fmla="*/ 437335 w 2525033"/>
              <a:gd name="connsiteY1408" fmla="*/ 230518 h 861688"/>
              <a:gd name="connsiteX1409" fmla="*/ 154676 w 2525033"/>
              <a:gd name="connsiteY1409" fmla="*/ 230518 h 861688"/>
              <a:gd name="connsiteX1410" fmla="*/ 164982 w 2525033"/>
              <a:gd name="connsiteY1410" fmla="*/ 241173 h 861688"/>
              <a:gd name="connsiteX1411" fmla="*/ 153877 w 2525033"/>
              <a:gd name="connsiteY1411" fmla="*/ 253393 h 861688"/>
              <a:gd name="connsiteX1412" fmla="*/ 143371 w 2525033"/>
              <a:gd name="connsiteY1412" fmla="*/ 242154 h 861688"/>
              <a:gd name="connsiteX1413" fmla="*/ 154676 w 2525033"/>
              <a:gd name="connsiteY1413" fmla="*/ 230518 h 861688"/>
              <a:gd name="connsiteX1414" fmla="*/ 1988562 w 2525033"/>
              <a:gd name="connsiteY1414" fmla="*/ 148854 h 861688"/>
              <a:gd name="connsiteX1415" fmla="*/ 1978443 w 2525033"/>
              <a:gd name="connsiteY1415" fmla="*/ 164625 h 861688"/>
              <a:gd name="connsiteX1416" fmla="*/ 2003827 w 2525033"/>
              <a:gd name="connsiteY1416" fmla="*/ 179602 h 861688"/>
              <a:gd name="connsiteX1417" fmla="*/ 2035170 w 2525033"/>
              <a:gd name="connsiteY1417" fmla="*/ 160875 h 861688"/>
              <a:gd name="connsiteX1418" fmla="*/ 2020492 w 2525033"/>
              <a:gd name="connsiteY1418" fmla="*/ 148854 h 861688"/>
              <a:gd name="connsiteX1419" fmla="*/ 1505819 w 2525033"/>
              <a:gd name="connsiteY1419" fmla="*/ 99757 h 861688"/>
              <a:gd name="connsiteX1420" fmla="*/ 1471316 w 2525033"/>
              <a:gd name="connsiteY1420" fmla="*/ 119670 h 861688"/>
              <a:gd name="connsiteX1421" fmla="*/ 1486781 w 2525033"/>
              <a:gd name="connsiteY1421" fmla="*/ 132685 h 861688"/>
              <a:gd name="connsiteX1422" fmla="*/ 1505819 w 2525033"/>
              <a:gd name="connsiteY1422" fmla="*/ 127357 h 861688"/>
              <a:gd name="connsiteX1423" fmla="*/ 683291 w 2525033"/>
              <a:gd name="connsiteY1423" fmla="*/ 99757 h 861688"/>
              <a:gd name="connsiteX1424" fmla="*/ 648788 w 2525033"/>
              <a:gd name="connsiteY1424" fmla="*/ 119670 h 861688"/>
              <a:gd name="connsiteX1425" fmla="*/ 664253 w 2525033"/>
              <a:gd name="connsiteY1425" fmla="*/ 132685 h 861688"/>
              <a:gd name="connsiteX1426" fmla="*/ 683291 w 2525033"/>
              <a:gd name="connsiteY1426" fmla="*/ 127357 h 861688"/>
              <a:gd name="connsiteX1427" fmla="*/ 594960 w 2525033"/>
              <a:gd name="connsiteY1427" fmla="*/ 99757 h 861688"/>
              <a:gd name="connsiteX1428" fmla="*/ 560457 w 2525033"/>
              <a:gd name="connsiteY1428" fmla="*/ 119670 h 861688"/>
              <a:gd name="connsiteX1429" fmla="*/ 575922 w 2525033"/>
              <a:gd name="connsiteY1429" fmla="*/ 132685 h 861688"/>
              <a:gd name="connsiteX1430" fmla="*/ 594960 w 2525033"/>
              <a:gd name="connsiteY1430" fmla="*/ 127357 h 861688"/>
              <a:gd name="connsiteX1431" fmla="*/ 180773 w 2525033"/>
              <a:gd name="connsiteY1431" fmla="*/ 99757 h 861688"/>
              <a:gd name="connsiteX1432" fmla="*/ 146270 w 2525033"/>
              <a:gd name="connsiteY1432" fmla="*/ 119670 h 861688"/>
              <a:gd name="connsiteX1433" fmla="*/ 161735 w 2525033"/>
              <a:gd name="connsiteY1433" fmla="*/ 132685 h 861688"/>
              <a:gd name="connsiteX1434" fmla="*/ 180773 w 2525033"/>
              <a:gd name="connsiteY1434" fmla="*/ 127357 h 861688"/>
              <a:gd name="connsiteX1435" fmla="*/ 1240162 w 2525033"/>
              <a:gd name="connsiteY1435" fmla="*/ 57572 h 861688"/>
              <a:gd name="connsiteX1436" fmla="*/ 1210606 w 2525033"/>
              <a:gd name="connsiteY1436" fmla="*/ 98181 h 861688"/>
              <a:gd name="connsiteX1437" fmla="*/ 1234403 w 2525033"/>
              <a:gd name="connsiteY1437" fmla="*/ 131307 h 861688"/>
              <a:gd name="connsiteX1438" fmla="*/ 1254640 w 2525033"/>
              <a:gd name="connsiteY1438" fmla="*/ 124998 h 861688"/>
              <a:gd name="connsiteX1439" fmla="*/ 1254640 w 2525033"/>
              <a:gd name="connsiteY1439" fmla="*/ 59739 h 861688"/>
              <a:gd name="connsiteX1440" fmla="*/ 1240162 w 2525033"/>
              <a:gd name="connsiteY1440" fmla="*/ 57572 h 861688"/>
              <a:gd name="connsiteX1441" fmla="*/ 1069508 w 2525033"/>
              <a:gd name="connsiteY1441" fmla="*/ 57572 h 861688"/>
              <a:gd name="connsiteX1442" fmla="*/ 1042338 w 2525033"/>
              <a:gd name="connsiteY1442" fmla="*/ 97193 h 861688"/>
              <a:gd name="connsiteX1443" fmla="*/ 1068909 w 2525033"/>
              <a:gd name="connsiteY1443" fmla="*/ 133282 h 861688"/>
              <a:gd name="connsiteX1444" fmla="*/ 1096079 w 2525033"/>
              <a:gd name="connsiteY1444" fmla="*/ 93449 h 861688"/>
              <a:gd name="connsiteX1445" fmla="*/ 1069508 w 2525033"/>
              <a:gd name="connsiteY1445" fmla="*/ 57572 h 861688"/>
              <a:gd name="connsiteX1446" fmla="*/ 1649664 w 2525033"/>
              <a:gd name="connsiteY1446" fmla="*/ 57571 h 861688"/>
              <a:gd name="connsiteX1447" fmla="*/ 1622494 w 2525033"/>
              <a:gd name="connsiteY1447" fmla="*/ 97193 h 861688"/>
              <a:gd name="connsiteX1448" fmla="*/ 1649065 w 2525033"/>
              <a:gd name="connsiteY1448" fmla="*/ 133281 h 861688"/>
              <a:gd name="connsiteX1449" fmla="*/ 1676235 w 2525033"/>
              <a:gd name="connsiteY1449" fmla="*/ 93448 h 861688"/>
              <a:gd name="connsiteX1450" fmla="*/ 1649664 w 2525033"/>
              <a:gd name="connsiteY1450" fmla="*/ 57571 h 861688"/>
              <a:gd name="connsiteX1451" fmla="*/ 964050 w 2525033"/>
              <a:gd name="connsiteY1451" fmla="*/ 57571 h 861688"/>
              <a:gd name="connsiteX1452" fmla="*/ 936880 w 2525033"/>
              <a:gd name="connsiteY1452" fmla="*/ 97193 h 861688"/>
              <a:gd name="connsiteX1453" fmla="*/ 963451 w 2525033"/>
              <a:gd name="connsiteY1453" fmla="*/ 133281 h 861688"/>
              <a:gd name="connsiteX1454" fmla="*/ 990621 w 2525033"/>
              <a:gd name="connsiteY1454" fmla="*/ 93448 h 861688"/>
              <a:gd name="connsiteX1455" fmla="*/ 964050 w 2525033"/>
              <a:gd name="connsiteY1455" fmla="*/ 57571 h 861688"/>
              <a:gd name="connsiteX1456" fmla="*/ 378322 w 2525033"/>
              <a:gd name="connsiteY1456" fmla="*/ 57571 h 861688"/>
              <a:gd name="connsiteX1457" fmla="*/ 351152 w 2525033"/>
              <a:gd name="connsiteY1457" fmla="*/ 97193 h 861688"/>
              <a:gd name="connsiteX1458" fmla="*/ 377723 w 2525033"/>
              <a:gd name="connsiteY1458" fmla="*/ 133281 h 861688"/>
              <a:gd name="connsiteX1459" fmla="*/ 404893 w 2525033"/>
              <a:gd name="connsiteY1459" fmla="*/ 93448 h 861688"/>
              <a:gd name="connsiteX1460" fmla="*/ 378322 w 2525033"/>
              <a:gd name="connsiteY1460" fmla="*/ 57571 h 861688"/>
              <a:gd name="connsiteX1461" fmla="*/ 2098592 w 2525033"/>
              <a:gd name="connsiteY1461" fmla="*/ 56976 h 861688"/>
              <a:gd name="connsiteX1462" fmla="*/ 2076181 w 2525033"/>
              <a:gd name="connsiteY1462" fmla="*/ 85563 h 861688"/>
              <a:gd name="connsiteX1463" fmla="*/ 2118617 w 2525033"/>
              <a:gd name="connsiteY1463" fmla="*/ 85563 h 861688"/>
              <a:gd name="connsiteX1464" fmla="*/ 2098592 w 2525033"/>
              <a:gd name="connsiteY1464" fmla="*/ 56976 h 861688"/>
              <a:gd name="connsiteX1465" fmla="*/ 1914983 w 2525033"/>
              <a:gd name="connsiteY1465" fmla="*/ 56976 h 861688"/>
              <a:gd name="connsiteX1466" fmla="*/ 1892572 w 2525033"/>
              <a:gd name="connsiteY1466" fmla="*/ 85563 h 861688"/>
              <a:gd name="connsiteX1467" fmla="*/ 1935008 w 2525033"/>
              <a:gd name="connsiteY1467" fmla="*/ 85563 h 861688"/>
              <a:gd name="connsiteX1468" fmla="*/ 1914983 w 2525033"/>
              <a:gd name="connsiteY1468" fmla="*/ 56976 h 861688"/>
              <a:gd name="connsiteX1469" fmla="*/ 2004827 w 2525033"/>
              <a:gd name="connsiteY1469" fmla="*/ 56187 h 861688"/>
              <a:gd name="connsiteX1470" fmla="*/ 1984002 w 2525033"/>
              <a:gd name="connsiteY1470" fmla="*/ 83986 h 861688"/>
              <a:gd name="connsiteX1471" fmla="*/ 2003040 w 2525033"/>
              <a:gd name="connsiteY1471" fmla="*/ 108630 h 861688"/>
              <a:gd name="connsiteX1472" fmla="*/ 2024652 w 2525033"/>
              <a:gd name="connsiteY1472" fmla="*/ 80633 h 861688"/>
              <a:gd name="connsiteX1473" fmla="*/ 2004827 w 2525033"/>
              <a:gd name="connsiteY1473" fmla="*/ 56187 h 861688"/>
              <a:gd name="connsiteX1474" fmla="*/ 1316176 w 2525033"/>
              <a:gd name="connsiteY1474" fmla="*/ 47712 h 861688"/>
              <a:gd name="connsiteX1475" fmla="*/ 1322522 w 2525033"/>
              <a:gd name="connsiteY1475" fmla="*/ 47712 h 861688"/>
              <a:gd name="connsiteX1476" fmla="*/ 1321523 w 2525033"/>
              <a:gd name="connsiteY1476" fmla="*/ 58355 h 861688"/>
              <a:gd name="connsiteX1477" fmla="*/ 1321523 w 2525033"/>
              <a:gd name="connsiteY1477" fmla="*/ 133281 h 861688"/>
              <a:gd name="connsiteX1478" fmla="*/ 1332628 w 2525033"/>
              <a:gd name="connsiteY1478" fmla="*/ 136237 h 861688"/>
              <a:gd name="connsiteX1479" fmla="*/ 1332628 w 2525033"/>
              <a:gd name="connsiteY1479" fmla="*/ 139975 h 861688"/>
              <a:gd name="connsiteX1480" fmla="*/ 1309630 w 2525033"/>
              <a:gd name="connsiteY1480" fmla="*/ 143328 h 861688"/>
              <a:gd name="connsiteX1481" fmla="*/ 1294752 w 2525033"/>
              <a:gd name="connsiteY1481" fmla="*/ 141552 h 861688"/>
              <a:gd name="connsiteX1482" fmla="*/ 1294752 w 2525033"/>
              <a:gd name="connsiteY1482" fmla="*/ 138199 h 861688"/>
              <a:gd name="connsiteX1483" fmla="*/ 1305258 w 2525033"/>
              <a:gd name="connsiteY1483" fmla="*/ 127557 h 861688"/>
              <a:gd name="connsiteX1484" fmla="*/ 1305258 w 2525033"/>
              <a:gd name="connsiteY1484" fmla="*/ 60919 h 861688"/>
              <a:gd name="connsiteX1485" fmla="*/ 1292566 w 2525033"/>
              <a:gd name="connsiteY1485" fmla="*/ 55598 h 861688"/>
              <a:gd name="connsiteX1486" fmla="*/ 1292566 w 2525033"/>
              <a:gd name="connsiteY1486" fmla="*/ 51456 h 861688"/>
              <a:gd name="connsiteX1487" fmla="*/ 1316176 w 2525033"/>
              <a:gd name="connsiteY1487" fmla="*/ 47712 h 861688"/>
              <a:gd name="connsiteX1488" fmla="*/ 304919 w 2525033"/>
              <a:gd name="connsiteY1488" fmla="*/ 47712 h 861688"/>
              <a:gd name="connsiteX1489" fmla="*/ 311265 w 2525033"/>
              <a:gd name="connsiteY1489" fmla="*/ 47712 h 861688"/>
              <a:gd name="connsiteX1490" fmla="*/ 310266 w 2525033"/>
              <a:gd name="connsiteY1490" fmla="*/ 58355 h 861688"/>
              <a:gd name="connsiteX1491" fmla="*/ 310266 w 2525033"/>
              <a:gd name="connsiteY1491" fmla="*/ 133281 h 861688"/>
              <a:gd name="connsiteX1492" fmla="*/ 321371 w 2525033"/>
              <a:gd name="connsiteY1492" fmla="*/ 136237 h 861688"/>
              <a:gd name="connsiteX1493" fmla="*/ 321371 w 2525033"/>
              <a:gd name="connsiteY1493" fmla="*/ 139975 h 861688"/>
              <a:gd name="connsiteX1494" fmla="*/ 298373 w 2525033"/>
              <a:gd name="connsiteY1494" fmla="*/ 143328 h 861688"/>
              <a:gd name="connsiteX1495" fmla="*/ 283495 w 2525033"/>
              <a:gd name="connsiteY1495" fmla="*/ 141552 h 861688"/>
              <a:gd name="connsiteX1496" fmla="*/ 283495 w 2525033"/>
              <a:gd name="connsiteY1496" fmla="*/ 138199 h 861688"/>
              <a:gd name="connsiteX1497" fmla="*/ 294001 w 2525033"/>
              <a:gd name="connsiteY1497" fmla="*/ 127557 h 861688"/>
              <a:gd name="connsiteX1498" fmla="*/ 294001 w 2525033"/>
              <a:gd name="connsiteY1498" fmla="*/ 60919 h 861688"/>
              <a:gd name="connsiteX1499" fmla="*/ 281309 w 2525033"/>
              <a:gd name="connsiteY1499" fmla="*/ 55598 h 861688"/>
              <a:gd name="connsiteX1500" fmla="*/ 281309 w 2525033"/>
              <a:gd name="connsiteY1500" fmla="*/ 51456 h 861688"/>
              <a:gd name="connsiteX1501" fmla="*/ 304919 w 2525033"/>
              <a:gd name="connsiteY1501" fmla="*/ 47712 h 861688"/>
              <a:gd name="connsiteX1502" fmla="*/ 2204750 w 2525033"/>
              <a:gd name="connsiteY1502" fmla="*/ 47314 h 861688"/>
              <a:gd name="connsiteX1503" fmla="*/ 2232520 w 2525033"/>
              <a:gd name="connsiteY1503" fmla="*/ 78075 h 861688"/>
              <a:gd name="connsiteX1504" fmla="*/ 2232520 w 2525033"/>
              <a:gd name="connsiteY1504" fmla="*/ 133281 h 861688"/>
              <a:gd name="connsiteX1505" fmla="*/ 2242826 w 2525033"/>
              <a:gd name="connsiteY1505" fmla="*/ 136237 h 861688"/>
              <a:gd name="connsiteX1506" fmla="*/ 2242826 w 2525033"/>
              <a:gd name="connsiteY1506" fmla="*/ 139975 h 861688"/>
              <a:gd name="connsiteX1507" fmla="*/ 2222001 w 2525033"/>
              <a:gd name="connsiteY1507" fmla="*/ 143328 h 861688"/>
              <a:gd name="connsiteX1508" fmla="*/ 2209109 w 2525033"/>
              <a:gd name="connsiteY1508" fmla="*/ 141552 h 861688"/>
              <a:gd name="connsiteX1509" fmla="*/ 2209109 w 2525033"/>
              <a:gd name="connsiteY1509" fmla="*/ 138199 h 861688"/>
              <a:gd name="connsiteX1510" fmla="*/ 2216255 w 2525033"/>
              <a:gd name="connsiteY1510" fmla="*/ 125197 h 861688"/>
              <a:gd name="connsiteX1511" fmla="*/ 2216255 w 2525033"/>
              <a:gd name="connsiteY1511" fmla="*/ 87537 h 861688"/>
              <a:gd name="connsiteX1512" fmla="*/ 2196418 w 2525033"/>
              <a:gd name="connsiteY1512" fmla="*/ 60918 h 861688"/>
              <a:gd name="connsiteX1513" fmla="*/ 2175993 w 2525033"/>
              <a:gd name="connsiteY1513" fmla="*/ 67035 h 861688"/>
              <a:gd name="connsiteX1514" fmla="*/ 2175993 w 2525033"/>
              <a:gd name="connsiteY1514" fmla="*/ 133281 h 861688"/>
              <a:gd name="connsiteX1515" fmla="*/ 2187098 w 2525033"/>
              <a:gd name="connsiteY1515" fmla="*/ 136237 h 861688"/>
              <a:gd name="connsiteX1516" fmla="*/ 2187098 w 2525033"/>
              <a:gd name="connsiteY1516" fmla="*/ 139975 h 861688"/>
              <a:gd name="connsiteX1517" fmla="*/ 2164101 w 2525033"/>
              <a:gd name="connsiteY1517" fmla="*/ 143328 h 861688"/>
              <a:gd name="connsiteX1518" fmla="*/ 2149222 w 2525033"/>
              <a:gd name="connsiteY1518" fmla="*/ 141552 h 861688"/>
              <a:gd name="connsiteX1519" fmla="*/ 2149222 w 2525033"/>
              <a:gd name="connsiteY1519" fmla="*/ 138199 h 861688"/>
              <a:gd name="connsiteX1520" fmla="*/ 2159741 w 2525033"/>
              <a:gd name="connsiteY1520" fmla="*/ 127556 h 861688"/>
              <a:gd name="connsiteX1521" fmla="*/ 2159741 w 2525033"/>
              <a:gd name="connsiteY1521" fmla="*/ 60918 h 861688"/>
              <a:gd name="connsiteX1522" fmla="*/ 2146849 w 2525033"/>
              <a:gd name="connsiteY1522" fmla="*/ 55597 h 861688"/>
              <a:gd name="connsiteX1523" fmla="*/ 2146849 w 2525033"/>
              <a:gd name="connsiteY1523" fmla="*/ 51263 h 861688"/>
              <a:gd name="connsiteX1524" fmla="*/ 2170646 w 2525033"/>
              <a:gd name="connsiteY1524" fmla="*/ 47711 h 861688"/>
              <a:gd name="connsiteX1525" fmla="*/ 2175406 w 2525033"/>
              <a:gd name="connsiteY1525" fmla="*/ 47711 h 861688"/>
              <a:gd name="connsiteX1526" fmla="*/ 2175406 w 2525033"/>
              <a:gd name="connsiteY1526" fmla="*/ 58354 h 861688"/>
              <a:gd name="connsiteX1527" fmla="*/ 2204750 w 2525033"/>
              <a:gd name="connsiteY1527" fmla="*/ 47314 h 861688"/>
              <a:gd name="connsiteX1528" fmla="*/ 1403708 w 2525033"/>
              <a:gd name="connsiteY1528" fmla="*/ 47314 h 861688"/>
              <a:gd name="connsiteX1529" fmla="*/ 1431478 w 2525033"/>
              <a:gd name="connsiteY1529" fmla="*/ 78075 h 861688"/>
              <a:gd name="connsiteX1530" fmla="*/ 1431478 w 2525033"/>
              <a:gd name="connsiteY1530" fmla="*/ 133281 h 861688"/>
              <a:gd name="connsiteX1531" fmla="*/ 1441784 w 2525033"/>
              <a:gd name="connsiteY1531" fmla="*/ 136237 h 861688"/>
              <a:gd name="connsiteX1532" fmla="*/ 1441784 w 2525033"/>
              <a:gd name="connsiteY1532" fmla="*/ 139975 h 861688"/>
              <a:gd name="connsiteX1533" fmla="*/ 1420959 w 2525033"/>
              <a:gd name="connsiteY1533" fmla="*/ 143328 h 861688"/>
              <a:gd name="connsiteX1534" fmla="*/ 1408067 w 2525033"/>
              <a:gd name="connsiteY1534" fmla="*/ 141552 h 861688"/>
              <a:gd name="connsiteX1535" fmla="*/ 1408067 w 2525033"/>
              <a:gd name="connsiteY1535" fmla="*/ 138199 h 861688"/>
              <a:gd name="connsiteX1536" fmla="*/ 1415213 w 2525033"/>
              <a:gd name="connsiteY1536" fmla="*/ 125197 h 861688"/>
              <a:gd name="connsiteX1537" fmla="*/ 1415213 w 2525033"/>
              <a:gd name="connsiteY1537" fmla="*/ 87537 h 861688"/>
              <a:gd name="connsiteX1538" fmla="*/ 1395376 w 2525033"/>
              <a:gd name="connsiteY1538" fmla="*/ 60918 h 861688"/>
              <a:gd name="connsiteX1539" fmla="*/ 1374951 w 2525033"/>
              <a:gd name="connsiteY1539" fmla="*/ 67035 h 861688"/>
              <a:gd name="connsiteX1540" fmla="*/ 1374951 w 2525033"/>
              <a:gd name="connsiteY1540" fmla="*/ 133281 h 861688"/>
              <a:gd name="connsiteX1541" fmla="*/ 1386056 w 2525033"/>
              <a:gd name="connsiteY1541" fmla="*/ 136237 h 861688"/>
              <a:gd name="connsiteX1542" fmla="*/ 1386056 w 2525033"/>
              <a:gd name="connsiteY1542" fmla="*/ 139975 h 861688"/>
              <a:gd name="connsiteX1543" fmla="*/ 1363059 w 2525033"/>
              <a:gd name="connsiteY1543" fmla="*/ 143328 h 861688"/>
              <a:gd name="connsiteX1544" fmla="*/ 1348180 w 2525033"/>
              <a:gd name="connsiteY1544" fmla="*/ 141552 h 861688"/>
              <a:gd name="connsiteX1545" fmla="*/ 1348180 w 2525033"/>
              <a:gd name="connsiteY1545" fmla="*/ 138199 h 861688"/>
              <a:gd name="connsiteX1546" fmla="*/ 1358699 w 2525033"/>
              <a:gd name="connsiteY1546" fmla="*/ 127556 h 861688"/>
              <a:gd name="connsiteX1547" fmla="*/ 1358699 w 2525033"/>
              <a:gd name="connsiteY1547" fmla="*/ 60918 h 861688"/>
              <a:gd name="connsiteX1548" fmla="*/ 1345807 w 2525033"/>
              <a:gd name="connsiteY1548" fmla="*/ 55597 h 861688"/>
              <a:gd name="connsiteX1549" fmla="*/ 1345807 w 2525033"/>
              <a:gd name="connsiteY1549" fmla="*/ 51263 h 861688"/>
              <a:gd name="connsiteX1550" fmla="*/ 1369604 w 2525033"/>
              <a:gd name="connsiteY1550" fmla="*/ 47711 h 861688"/>
              <a:gd name="connsiteX1551" fmla="*/ 1374364 w 2525033"/>
              <a:gd name="connsiteY1551" fmla="*/ 47711 h 861688"/>
              <a:gd name="connsiteX1552" fmla="*/ 1374364 w 2525033"/>
              <a:gd name="connsiteY1552" fmla="*/ 58354 h 861688"/>
              <a:gd name="connsiteX1553" fmla="*/ 1403708 w 2525033"/>
              <a:gd name="connsiteY1553" fmla="*/ 47314 h 861688"/>
              <a:gd name="connsiteX1554" fmla="*/ 492850 w 2525033"/>
              <a:gd name="connsiteY1554" fmla="*/ 47314 h 861688"/>
              <a:gd name="connsiteX1555" fmla="*/ 520620 w 2525033"/>
              <a:gd name="connsiteY1555" fmla="*/ 78075 h 861688"/>
              <a:gd name="connsiteX1556" fmla="*/ 520620 w 2525033"/>
              <a:gd name="connsiteY1556" fmla="*/ 133281 h 861688"/>
              <a:gd name="connsiteX1557" fmla="*/ 530926 w 2525033"/>
              <a:gd name="connsiteY1557" fmla="*/ 136237 h 861688"/>
              <a:gd name="connsiteX1558" fmla="*/ 530926 w 2525033"/>
              <a:gd name="connsiteY1558" fmla="*/ 139975 h 861688"/>
              <a:gd name="connsiteX1559" fmla="*/ 510101 w 2525033"/>
              <a:gd name="connsiteY1559" fmla="*/ 143328 h 861688"/>
              <a:gd name="connsiteX1560" fmla="*/ 497209 w 2525033"/>
              <a:gd name="connsiteY1560" fmla="*/ 141552 h 861688"/>
              <a:gd name="connsiteX1561" fmla="*/ 497209 w 2525033"/>
              <a:gd name="connsiteY1561" fmla="*/ 138199 h 861688"/>
              <a:gd name="connsiteX1562" fmla="*/ 504355 w 2525033"/>
              <a:gd name="connsiteY1562" fmla="*/ 125197 h 861688"/>
              <a:gd name="connsiteX1563" fmla="*/ 504355 w 2525033"/>
              <a:gd name="connsiteY1563" fmla="*/ 87537 h 861688"/>
              <a:gd name="connsiteX1564" fmla="*/ 484518 w 2525033"/>
              <a:gd name="connsiteY1564" fmla="*/ 60918 h 861688"/>
              <a:gd name="connsiteX1565" fmla="*/ 464093 w 2525033"/>
              <a:gd name="connsiteY1565" fmla="*/ 67035 h 861688"/>
              <a:gd name="connsiteX1566" fmla="*/ 464093 w 2525033"/>
              <a:gd name="connsiteY1566" fmla="*/ 133281 h 861688"/>
              <a:gd name="connsiteX1567" fmla="*/ 475198 w 2525033"/>
              <a:gd name="connsiteY1567" fmla="*/ 136237 h 861688"/>
              <a:gd name="connsiteX1568" fmla="*/ 475198 w 2525033"/>
              <a:gd name="connsiteY1568" fmla="*/ 139975 h 861688"/>
              <a:gd name="connsiteX1569" fmla="*/ 452201 w 2525033"/>
              <a:gd name="connsiteY1569" fmla="*/ 143328 h 861688"/>
              <a:gd name="connsiteX1570" fmla="*/ 437322 w 2525033"/>
              <a:gd name="connsiteY1570" fmla="*/ 141552 h 861688"/>
              <a:gd name="connsiteX1571" fmla="*/ 437322 w 2525033"/>
              <a:gd name="connsiteY1571" fmla="*/ 138199 h 861688"/>
              <a:gd name="connsiteX1572" fmla="*/ 447828 w 2525033"/>
              <a:gd name="connsiteY1572" fmla="*/ 127556 h 861688"/>
              <a:gd name="connsiteX1573" fmla="*/ 447828 w 2525033"/>
              <a:gd name="connsiteY1573" fmla="*/ 60918 h 861688"/>
              <a:gd name="connsiteX1574" fmla="*/ 434949 w 2525033"/>
              <a:gd name="connsiteY1574" fmla="*/ 55597 h 861688"/>
              <a:gd name="connsiteX1575" fmla="*/ 434949 w 2525033"/>
              <a:gd name="connsiteY1575" fmla="*/ 51263 h 861688"/>
              <a:gd name="connsiteX1576" fmla="*/ 458746 w 2525033"/>
              <a:gd name="connsiteY1576" fmla="*/ 47711 h 861688"/>
              <a:gd name="connsiteX1577" fmla="*/ 463506 w 2525033"/>
              <a:gd name="connsiteY1577" fmla="*/ 47711 h 861688"/>
              <a:gd name="connsiteX1578" fmla="*/ 463506 w 2525033"/>
              <a:gd name="connsiteY1578" fmla="*/ 58354 h 861688"/>
              <a:gd name="connsiteX1579" fmla="*/ 492850 w 2525033"/>
              <a:gd name="connsiteY1579" fmla="*/ 47314 h 861688"/>
              <a:gd name="connsiteX1580" fmla="*/ 1758058 w 2525033"/>
              <a:gd name="connsiteY1580" fmla="*/ 46724 h 861688"/>
              <a:gd name="connsiteX1581" fmla="*/ 1768364 w 2525033"/>
              <a:gd name="connsiteY1581" fmla="*/ 55200 h 861688"/>
              <a:gd name="connsiteX1582" fmla="*/ 1765191 w 2525033"/>
              <a:gd name="connsiteY1582" fmla="*/ 67034 h 861688"/>
              <a:gd name="connsiteX1583" fmla="*/ 1752898 w 2525033"/>
              <a:gd name="connsiteY1583" fmla="*/ 62495 h 861688"/>
              <a:gd name="connsiteX1584" fmla="*/ 1735447 w 2525033"/>
              <a:gd name="connsiteY1584" fmla="*/ 70580 h 861688"/>
              <a:gd name="connsiteX1585" fmla="*/ 1735447 w 2525033"/>
              <a:gd name="connsiteY1585" fmla="*/ 133281 h 861688"/>
              <a:gd name="connsiteX1586" fmla="*/ 1749138 w 2525033"/>
              <a:gd name="connsiteY1586" fmla="*/ 136236 h 861688"/>
              <a:gd name="connsiteX1587" fmla="*/ 1749138 w 2525033"/>
              <a:gd name="connsiteY1587" fmla="*/ 139974 h 861688"/>
              <a:gd name="connsiteX1588" fmla="*/ 1724541 w 2525033"/>
              <a:gd name="connsiteY1588" fmla="*/ 143327 h 861688"/>
              <a:gd name="connsiteX1589" fmla="*/ 1708676 w 2525033"/>
              <a:gd name="connsiteY1589" fmla="*/ 141552 h 861688"/>
              <a:gd name="connsiteX1590" fmla="*/ 1708676 w 2525033"/>
              <a:gd name="connsiteY1590" fmla="*/ 138199 h 861688"/>
              <a:gd name="connsiteX1591" fmla="*/ 1719195 w 2525033"/>
              <a:gd name="connsiteY1591" fmla="*/ 127556 h 861688"/>
              <a:gd name="connsiteX1592" fmla="*/ 1719195 w 2525033"/>
              <a:gd name="connsiteY1592" fmla="*/ 60918 h 861688"/>
              <a:gd name="connsiteX1593" fmla="*/ 1706303 w 2525033"/>
              <a:gd name="connsiteY1593" fmla="*/ 55597 h 861688"/>
              <a:gd name="connsiteX1594" fmla="*/ 1706303 w 2525033"/>
              <a:gd name="connsiteY1594" fmla="*/ 51263 h 861688"/>
              <a:gd name="connsiteX1595" fmla="*/ 1730100 w 2525033"/>
              <a:gd name="connsiteY1595" fmla="*/ 47711 h 861688"/>
              <a:gd name="connsiteX1596" fmla="*/ 1734860 w 2525033"/>
              <a:gd name="connsiteY1596" fmla="*/ 47711 h 861688"/>
              <a:gd name="connsiteX1597" fmla="*/ 1734860 w 2525033"/>
              <a:gd name="connsiteY1597" fmla="*/ 61508 h 861688"/>
              <a:gd name="connsiteX1598" fmla="*/ 1735060 w 2525033"/>
              <a:gd name="connsiteY1598" fmla="*/ 61508 h 861688"/>
              <a:gd name="connsiteX1599" fmla="*/ 1740606 w 2525033"/>
              <a:gd name="connsiteY1599" fmla="*/ 55398 h 861688"/>
              <a:gd name="connsiteX1600" fmla="*/ 1758058 w 2525033"/>
              <a:gd name="connsiteY1600" fmla="*/ 46724 h 861688"/>
              <a:gd name="connsiteX1601" fmla="*/ 1177902 w 2525033"/>
              <a:gd name="connsiteY1601" fmla="*/ 46724 h 861688"/>
              <a:gd name="connsiteX1602" fmla="*/ 1188208 w 2525033"/>
              <a:gd name="connsiteY1602" fmla="*/ 55200 h 861688"/>
              <a:gd name="connsiteX1603" fmla="*/ 1185035 w 2525033"/>
              <a:gd name="connsiteY1603" fmla="*/ 67034 h 861688"/>
              <a:gd name="connsiteX1604" fmla="*/ 1172742 w 2525033"/>
              <a:gd name="connsiteY1604" fmla="*/ 62495 h 861688"/>
              <a:gd name="connsiteX1605" fmla="*/ 1155291 w 2525033"/>
              <a:gd name="connsiteY1605" fmla="*/ 70580 h 861688"/>
              <a:gd name="connsiteX1606" fmla="*/ 1155291 w 2525033"/>
              <a:gd name="connsiteY1606" fmla="*/ 133281 h 861688"/>
              <a:gd name="connsiteX1607" fmla="*/ 1168982 w 2525033"/>
              <a:gd name="connsiteY1607" fmla="*/ 136236 h 861688"/>
              <a:gd name="connsiteX1608" fmla="*/ 1168982 w 2525033"/>
              <a:gd name="connsiteY1608" fmla="*/ 139974 h 861688"/>
              <a:gd name="connsiteX1609" fmla="*/ 1144385 w 2525033"/>
              <a:gd name="connsiteY1609" fmla="*/ 143327 h 861688"/>
              <a:gd name="connsiteX1610" fmla="*/ 1128520 w 2525033"/>
              <a:gd name="connsiteY1610" fmla="*/ 141552 h 861688"/>
              <a:gd name="connsiteX1611" fmla="*/ 1128520 w 2525033"/>
              <a:gd name="connsiteY1611" fmla="*/ 138199 h 861688"/>
              <a:gd name="connsiteX1612" fmla="*/ 1139039 w 2525033"/>
              <a:gd name="connsiteY1612" fmla="*/ 127556 h 861688"/>
              <a:gd name="connsiteX1613" fmla="*/ 1139039 w 2525033"/>
              <a:gd name="connsiteY1613" fmla="*/ 60918 h 861688"/>
              <a:gd name="connsiteX1614" fmla="*/ 1126147 w 2525033"/>
              <a:gd name="connsiteY1614" fmla="*/ 55597 h 861688"/>
              <a:gd name="connsiteX1615" fmla="*/ 1126147 w 2525033"/>
              <a:gd name="connsiteY1615" fmla="*/ 51263 h 861688"/>
              <a:gd name="connsiteX1616" fmla="*/ 1149944 w 2525033"/>
              <a:gd name="connsiteY1616" fmla="*/ 47711 h 861688"/>
              <a:gd name="connsiteX1617" fmla="*/ 1154704 w 2525033"/>
              <a:gd name="connsiteY1617" fmla="*/ 47711 h 861688"/>
              <a:gd name="connsiteX1618" fmla="*/ 1154704 w 2525033"/>
              <a:gd name="connsiteY1618" fmla="*/ 61508 h 861688"/>
              <a:gd name="connsiteX1619" fmla="*/ 1154904 w 2525033"/>
              <a:gd name="connsiteY1619" fmla="*/ 61508 h 861688"/>
              <a:gd name="connsiteX1620" fmla="*/ 1160450 w 2525033"/>
              <a:gd name="connsiteY1620" fmla="*/ 55398 h 861688"/>
              <a:gd name="connsiteX1621" fmla="*/ 1177902 w 2525033"/>
              <a:gd name="connsiteY1621" fmla="*/ 46724 h 861688"/>
              <a:gd name="connsiteX1622" fmla="*/ 2100179 w 2525033"/>
              <a:gd name="connsiteY1622" fmla="*/ 46333 h 861688"/>
              <a:gd name="connsiteX1623" fmla="*/ 2134482 w 2525033"/>
              <a:gd name="connsiteY1623" fmla="*/ 83197 h 861688"/>
              <a:gd name="connsiteX1624" fmla="*/ 2134294 w 2525033"/>
              <a:gd name="connsiteY1624" fmla="*/ 95814 h 861688"/>
              <a:gd name="connsiteX1625" fmla="*/ 2075794 w 2525033"/>
              <a:gd name="connsiteY1625" fmla="*/ 95814 h 861688"/>
              <a:gd name="connsiteX1626" fmla="*/ 2105138 w 2525033"/>
              <a:gd name="connsiteY1626" fmla="*/ 130710 h 861688"/>
              <a:gd name="connsiteX1627" fmla="*/ 2133095 w 2525033"/>
              <a:gd name="connsiteY1627" fmla="*/ 122241 h 861688"/>
              <a:gd name="connsiteX1628" fmla="*/ 2133895 w 2525033"/>
              <a:gd name="connsiteY1628" fmla="*/ 127357 h 861688"/>
              <a:gd name="connsiteX1629" fmla="*/ 2099779 w 2525033"/>
              <a:gd name="connsiteY1629" fmla="*/ 144507 h 861688"/>
              <a:gd name="connsiteX1630" fmla="*/ 2058730 w 2525033"/>
              <a:gd name="connsiteY1630" fmla="*/ 99360 h 861688"/>
              <a:gd name="connsiteX1631" fmla="*/ 2100179 w 2525033"/>
              <a:gd name="connsiteY1631" fmla="*/ 46333 h 861688"/>
              <a:gd name="connsiteX1632" fmla="*/ 1916570 w 2525033"/>
              <a:gd name="connsiteY1632" fmla="*/ 46333 h 861688"/>
              <a:gd name="connsiteX1633" fmla="*/ 1950873 w 2525033"/>
              <a:gd name="connsiteY1633" fmla="*/ 83197 h 861688"/>
              <a:gd name="connsiteX1634" fmla="*/ 1950685 w 2525033"/>
              <a:gd name="connsiteY1634" fmla="*/ 95814 h 861688"/>
              <a:gd name="connsiteX1635" fmla="*/ 1892185 w 2525033"/>
              <a:gd name="connsiteY1635" fmla="*/ 95814 h 861688"/>
              <a:gd name="connsiteX1636" fmla="*/ 1921529 w 2525033"/>
              <a:gd name="connsiteY1636" fmla="*/ 130710 h 861688"/>
              <a:gd name="connsiteX1637" fmla="*/ 1949486 w 2525033"/>
              <a:gd name="connsiteY1637" fmla="*/ 122241 h 861688"/>
              <a:gd name="connsiteX1638" fmla="*/ 1950286 w 2525033"/>
              <a:gd name="connsiteY1638" fmla="*/ 127357 h 861688"/>
              <a:gd name="connsiteX1639" fmla="*/ 1916170 w 2525033"/>
              <a:gd name="connsiteY1639" fmla="*/ 144507 h 861688"/>
              <a:gd name="connsiteX1640" fmla="*/ 1875121 w 2525033"/>
              <a:gd name="connsiteY1640" fmla="*/ 99360 h 861688"/>
              <a:gd name="connsiteX1641" fmla="*/ 1916570 w 2525033"/>
              <a:gd name="connsiteY1641" fmla="*/ 46333 h 861688"/>
              <a:gd name="connsiteX1642" fmla="*/ 1490354 w 2525033"/>
              <a:gd name="connsiteY1642" fmla="*/ 46333 h 861688"/>
              <a:gd name="connsiteX1643" fmla="*/ 1522283 w 2525033"/>
              <a:gd name="connsiteY1643" fmla="*/ 72747 h 861688"/>
              <a:gd name="connsiteX1644" fmla="*/ 1521496 w 2525033"/>
              <a:gd name="connsiteY1644" fmla="*/ 92660 h 861688"/>
              <a:gd name="connsiteX1645" fmla="*/ 1520897 w 2525033"/>
              <a:gd name="connsiteY1645" fmla="*/ 124601 h 861688"/>
              <a:gd name="connsiteX1646" fmla="*/ 1528829 w 2525033"/>
              <a:gd name="connsiteY1646" fmla="*/ 134660 h 861688"/>
              <a:gd name="connsiteX1647" fmla="*/ 1515338 w 2525033"/>
              <a:gd name="connsiteY1647" fmla="*/ 144706 h 861688"/>
              <a:gd name="connsiteX1648" fmla="*/ 1506218 w 2525033"/>
              <a:gd name="connsiteY1648" fmla="*/ 135045 h 861688"/>
              <a:gd name="connsiteX1649" fmla="*/ 1479448 w 2525033"/>
              <a:gd name="connsiteY1649" fmla="*/ 144507 h 861688"/>
              <a:gd name="connsiteX1650" fmla="*/ 1454264 w 2525033"/>
              <a:gd name="connsiteY1650" fmla="*/ 122626 h 861688"/>
              <a:gd name="connsiteX1651" fmla="*/ 1505819 w 2525033"/>
              <a:gd name="connsiteY1651" fmla="*/ 90493 h 861688"/>
              <a:gd name="connsiteX1652" fmla="*/ 1505819 w 2525033"/>
              <a:gd name="connsiteY1652" fmla="*/ 85166 h 861688"/>
              <a:gd name="connsiteX1653" fmla="*/ 1488167 w 2525033"/>
              <a:gd name="connsiteY1653" fmla="*/ 59341 h 861688"/>
              <a:gd name="connsiteX1654" fmla="*/ 1458424 w 2525033"/>
              <a:gd name="connsiteY1654" fmla="*/ 72157 h 861688"/>
              <a:gd name="connsiteX1655" fmla="*/ 1457837 w 2525033"/>
              <a:gd name="connsiteY1655" fmla="*/ 66240 h 861688"/>
              <a:gd name="connsiteX1656" fmla="*/ 1490354 w 2525033"/>
              <a:gd name="connsiteY1656" fmla="*/ 46333 h 861688"/>
              <a:gd name="connsiteX1657" fmla="*/ 667826 w 2525033"/>
              <a:gd name="connsiteY1657" fmla="*/ 46333 h 861688"/>
              <a:gd name="connsiteX1658" fmla="*/ 699755 w 2525033"/>
              <a:gd name="connsiteY1658" fmla="*/ 72747 h 861688"/>
              <a:gd name="connsiteX1659" fmla="*/ 698968 w 2525033"/>
              <a:gd name="connsiteY1659" fmla="*/ 92660 h 861688"/>
              <a:gd name="connsiteX1660" fmla="*/ 698369 w 2525033"/>
              <a:gd name="connsiteY1660" fmla="*/ 124601 h 861688"/>
              <a:gd name="connsiteX1661" fmla="*/ 706301 w 2525033"/>
              <a:gd name="connsiteY1661" fmla="*/ 134660 h 861688"/>
              <a:gd name="connsiteX1662" fmla="*/ 692810 w 2525033"/>
              <a:gd name="connsiteY1662" fmla="*/ 144706 h 861688"/>
              <a:gd name="connsiteX1663" fmla="*/ 683690 w 2525033"/>
              <a:gd name="connsiteY1663" fmla="*/ 135045 h 861688"/>
              <a:gd name="connsiteX1664" fmla="*/ 656920 w 2525033"/>
              <a:gd name="connsiteY1664" fmla="*/ 144507 h 861688"/>
              <a:gd name="connsiteX1665" fmla="*/ 631736 w 2525033"/>
              <a:gd name="connsiteY1665" fmla="*/ 122626 h 861688"/>
              <a:gd name="connsiteX1666" fmla="*/ 683291 w 2525033"/>
              <a:gd name="connsiteY1666" fmla="*/ 90493 h 861688"/>
              <a:gd name="connsiteX1667" fmla="*/ 683291 w 2525033"/>
              <a:gd name="connsiteY1667" fmla="*/ 85166 h 861688"/>
              <a:gd name="connsiteX1668" fmla="*/ 665639 w 2525033"/>
              <a:gd name="connsiteY1668" fmla="*/ 59341 h 861688"/>
              <a:gd name="connsiteX1669" fmla="*/ 635896 w 2525033"/>
              <a:gd name="connsiteY1669" fmla="*/ 72157 h 861688"/>
              <a:gd name="connsiteX1670" fmla="*/ 635309 w 2525033"/>
              <a:gd name="connsiteY1670" fmla="*/ 66240 h 861688"/>
              <a:gd name="connsiteX1671" fmla="*/ 667826 w 2525033"/>
              <a:gd name="connsiteY1671" fmla="*/ 46333 h 861688"/>
              <a:gd name="connsiteX1672" fmla="*/ 579495 w 2525033"/>
              <a:gd name="connsiteY1672" fmla="*/ 46333 h 861688"/>
              <a:gd name="connsiteX1673" fmla="*/ 611424 w 2525033"/>
              <a:gd name="connsiteY1673" fmla="*/ 72747 h 861688"/>
              <a:gd name="connsiteX1674" fmla="*/ 610625 w 2525033"/>
              <a:gd name="connsiteY1674" fmla="*/ 92660 h 861688"/>
              <a:gd name="connsiteX1675" fmla="*/ 610038 w 2525033"/>
              <a:gd name="connsiteY1675" fmla="*/ 124601 h 861688"/>
              <a:gd name="connsiteX1676" fmla="*/ 617970 w 2525033"/>
              <a:gd name="connsiteY1676" fmla="*/ 134660 h 861688"/>
              <a:gd name="connsiteX1677" fmla="*/ 604479 w 2525033"/>
              <a:gd name="connsiteY1677" fmla="*/ 144706 h 861688"/>
              <a:gd name="connsiteX1678" fmla="*/ 595359 w 2525033"/>
              <a:gd name="connsiteY1678" fmla="*/ 135045 h 861688"/>
              <a:gd name="connsiteX1679" fmla="*/ 568589 w 2525033"/>
              <a:gd name="connsiteY1679" fmla="*/ 144507 h 861688"/>
              <a:gd name="connsiteX1680" fmla="*/ 543405 w 2525033"/>
              <a:gd name="connsiteY1680" fmla="*/ 122626 h 861688"/>
              <a:gd name="connsiteX1681" fmla="*/ 594960 w 2525033"/>
              <a:gd name="connsiteY1681" fmla="*/ 90493 h 861688"/>
              <a:gd name="connsiteX1682" fmla="*/ 594960 w 2525033"/>
              <a:gd name="connsiteY1682" fmla="*/ 85166 h 861688"/>
              <a:gd name="connsiteX1683" fmla="*/ 577321 w 2525033"/>
              <a:gd name="connsiteY1683" fmla="*/ 59341 h 861688"/>
              <a:gd name="connsiteX1684" fmla="*/ 547565 w 2525033"/>
              <a:gd name="connsiteY1684" fmla="*/ 72157 h 861688"/>
              <a:gd name="connsiteX1685" fmla="*/ 546978 w 2525033"/>
              <a:gd name="connsiteY1685" fmla="*/ 66240 h 861688"/>
              <a:gd name="connsiteX1686" fmla="*/ 579495 w 2525033"/>
              <a:gd name="connsiteY1686" fmla="*/ 46333 h 861688"/>
              <a:gd name="connsiteX1687" fmla="*/ 165308 w 2525033"/>
              <a:gd name="connsiteY1687" fmla="*/ 46333 h 861688"/>
              <a:gd name="connsiteX1688" fmla="*/ 197237 w 2525033"/>
              <a:gd name="connsiteY1688" fmla="*/ 72747 h 861688"/>
              <a:gd name="connsiteX1689" fmla="*/ 196438 w 2525033"/>
              <a:gd name="connsiteY1689" fmla="*/ 92660 h 861688"/>
              <a:gd name="connsiteX1690" fmla="*/ 195851 w 2525033"/>
              <a:gd name="connsiteY1690" fmla="*/ 124601 h 861688"/>
              <a:gd name="connsiteX1691" fmla="*/ 203783 w 2525033"/>
              <a:gd name="connsiteY1691" fmla="*/ 134660 h 861688"/>
              <a:gd name="connsiteX1692" fmla="*/ 190292 w 2525033"/>
              <a:gd name="connsiteY1692" fmla="*/ 144706 h 861688"/>
              <a:gd name="connsiteX1693" fmla="*/ 181172 w 2525033"/>
              <a:gd name="connsiteY1693" fmla="*/ 135045 h 861688"/>
              <a:gd name="connsiteX1694" fmla="*/ 154402 w 2525033"/>
              <a:gd name="connsiteY1694" fmla="*/ 144507 h 861688"/>
              <a:gd name="connsiteX1695" fmla="*/ 129218 w 2525033"/>
              <a:gd name="connsiteY1695" fmla="*/ 122626 h 861688"/>
              <a:gd name="connsiteX1696" fmla="*/ 180773 w 2525033"/>
              <a:gd name="connsiteY1696" fmla="*/ 90493 h 861688"/>
              <a:gd name="connsiteX1697" fmla="*/ 180773 w 2525033"/>
              <a:gd name="connsiteY1697" fmla="*/ 85166 h 861688"/>
              <a:gd name="connsiteX1698" fmla="*/ 163134 w 2525033"/>
              <a:gd name="connsiteY1698" fmla="*/ 59341 h 861688"/>
              <a:gd name="connsiteX1699" fmla="*/ 133378 w 2525033"/>
              <a:gd name="connsiteY1699" fmla="*/ 72157 h 861688"/>
              <a:gd name="connsiteX1700" fmla="*/ 132784 w 2525033"/>
              <a:gd name="connsiteY1700" fmla="*/ 66240 h 861688"/>
              <a:gd name="connsiteX1701" fmla="*/ 165308 w 2525033"/>
              <a:gd name="connsiteY1701" fmla="*/ 46333 h 861688"/>
              <a:gd name="connsiteX1702" fmla="*/ 1070895 w 2525033"/>
              <a:gd name="connsiteY1702" fmla="*/ 46135 h 861688"/>
              <a:gd name="connsiteX1703" fmla="*/ 1114117 w 2525033"/>
              <a:gd name="connsiteY1703" fmla="*/ 91673 h 861688"/>
              <a:gd name="connsiteX1704" fmla="*/ 1067722 w 2525033"/>
              <a:gd name="connsiteY1704" fmla="*/ 144707 h 861688"/>
              <a:gd name="connsiteX1705" fmla="*/ 1024287 w 2525033"/>
              <a:gd name="connsiteY1705" fmla="*/ 99168 h 861688"/>
              <a:gd name="connsiteX1706" fmla="*/ 1070895 w 2525033"/>
              <a:gd name="connsiteY1706" fmla="*/ 46135 h 861688"/>
              <a:gd name="connsiteX1707" fmla="*/ 2006013 w 2525033"/>
              <a:gd name="connsiteY1707" fmla="*/ 46134 h 861688"/>
              <a:gd name="connsiteX1708" fmla="*/ 2027425 w 2525033"/>
              <a:gd name="connsiteY1708" fmla="*/ 52641 h 861688"/>
              <a:gd name="connsiteX1709" fmla="*/ 2044876 w 2525033"/>
              <a:gd name="connsiteY1709" fmla="*/ 46333 h 861688"/>
              <a:gd name="connsiteX1710" fmla="*/ 2053408 w 2525033"/>
              <a:gd name="connsiteY1710" fmla="*/ 47512 h 861688"/>
              <a:gd name="connsiteX1711" fmla="*/ 2052022 w 2525033"/>
              <a:gd name="connsiteY1711" fmla="*/ 60527 h 861688"/>
              <a:gd name="connsiteX1712" fmla="*/ 2030798 w 2525033"/>
              <a:gd name="connsiteY1712" fmla="*/ 58354 h 861688"/>
              <a:gd name="connsiteX1713" fmla="*/ 2030798 w 2525033"/>
              <a:gd name="connsiteY1713" fmla="*/ 58552 h 861688"/>
              <a:gd name="connsiteX1714" fmla="*/ 2042103 w 2525033"/>
              <a:gd name="connsiteY1714" fmla="*/ 80043 h 861688"/>
              <a:gd name="connsiteX1715" fmla="*/ 2001841 w 2525033"/>
              <a:gd name="connsiteY1715" fmla="*/ 118484 h 861688"/>
              <a:gd name="connsiteX1716" fmla="*/ 1989549 w 2525033"/>
              <a:gd name="connsiteY1716" fmla="*/ 116118 h 861688"/>
              <a:gd name="connsiteX1717" fmla="*/ 1983203 w 2525033"/>
              <a:gd name="connsiteY1717" fmla="*/ 125581 h 861688"/>
              <a:gd name="connsiteX1718" fmla="*/ 1995895 w 2525033"/>
              <a:gd name="connsiteY1718" fmla="*/ 134659 h 861688"/>
              <a:gd name="connsiteX1719" fmla="*/ 2023665 w 2525033"/>
              <a:gd name="connsiteY1719" fmla="*/ 134461 h 861688"/>
              <a:gd name="connsiteX1720" fmla="*/ 2049636 w 2525033"/>
              <a:gd name="connsiteY1720" fmla="*/ 156541 h 861688"/>
              <a:gd name="connsiteX1721" fmla="*/ 2001254 w 2525033"/>
              <a:gd name="connsiteY1721" fmla="*/ 191039 h 861688"/>
              <a:gd name="connsiteX1722" fmla="*/ 1963378 w 2525033"/>
              <a:gd name="connsiteY1722" fmla="*/ 167978 h 861688"/>
              <a:gd name="connsiteX1723" fmla="*/ 1982216 w 2525033"/>
              <a:gd name="connsiteY1723" fmla="*/ 146084 h 861688"/>
              <a:gd name="connsiteX1724" fmla="*/ 1982216 w 2525033"/>
              <a:gd name="connsiteY1724" fmla="*/ 145898 h 861688"/>
              <a:gd name="connsiteX1725" fmla="*/ 1970511 w 2525033"/>
              <a:gd name="connsiteY1725" fmla="*/ 130511 h 861688"/>
              <a:gd name="connsiteX1726" fmla="*/ 1984402 w 2525033"/>
              <a:gd name="connsiteY1726" fmla="*/ 112772 h 861688"/>
              <a:gd name="connsiteX1727" fmla="*/ 1984402 w 2525033"/>
              <a:gd name="connsiteY1727" fmla="*/ 112573 h 861688"/>
              <a:gd name="connsiteX1728" fmla="*/ 1966551 w 2525033"/>
              <a:gd name="connsiteY1728" fmla="*/ 85165 h 861688"/>
              <a:gd name="connsiteX1729" fmla="*/ 2006013 w 2525033"/>
              <a:gd name="connsiteY1729" fmla="*/ 46134 h 861688"/>
              <a:gd name="connsiteX1730" fmla="*/ 1651051 w 2525033"/>
              <a:gd name="connsiteY1730" fmla="*/ 46134 h 861688"/>
              <a:gd name="connsiteX1731" fmla="*/ 1694273 w 2525033"/>
              <a:gd name="connsiteY1731" fmla="*/ 91673 h 861688"/>
              <a:gd name="connsiteX1732" fmla="*/ 1647878 w 2525033"/>
              <a:gd name="connsiteY1732" fmla="*/ 144706 h 861688"/>
              <a:gd name="connsiteX1733" fmla="*/ 1604443 w 2525033"/>
              <a:gd name="connsiteY1733" fmla="*/ 99167 h 861688"/>
              <a:gd name="connsiteX1734" fmla="*/ 1651051 w 2525033"/>
              <a:gd name="connsiteY1734" fmla="*/ 46134 h 861688"/>
              <a:gd name="connsiteX1735" fmla="*/ 965437 w 2525033"/>
              <a:gd name="connsiteY1735" fmla="*/ 46134 h 861688"/>
              <a:gd name="connsiteX1736" fmla="*/ 1008659 w 2525033"/>
              <a:gd name="connsiteY1736" fmla="*/ 91673 h 861688"/>
              <a:gd name="connsiteX1737" fmla="*/ 962264 w 2525033"/>
              <a:gd name="connsiteY1737" fmla="*/ 144706 h 861688"/>
              <a:gd name="connsiteX1738" fmla="*/ 918829 w 2525033"/>
              <a:gd name="connsiteY1738" fmla="*/ 99167 h 861688"/>
              <a:gd name="connsiteX1739" fmla="*/ 965437 w 2525033"/>
              <a:gd name="connsiteY1739" fmla="*/ 46134 h 861688"/>
              <a:gd name="connsiteX1740" fmla="*/ 379709 w 2525033"/>
              <a:gd name="connsiteY1740" fmla="*/ 46134 h 861688"/>
              <a:gd name="connsiteX1741" fmla="*/ 422931 w 2525033"/>
              <a:gd name="connsiteY1741" fmla="*/ 91673 h 861688"/>
              <a:gd name="connsiteX1742" fmla="*/ 376536 w 2525033"/>
              <a:gd name="connsiteY1742" fmla="*/ 144706 h 861688"/>
              <a:gd name="connsiteX1743" fmla="*/ 333101 w 2525033"/>
              <a:gd name="connsiteY1743" fmla="*/ 99167 h 861688"/>
              <a:gd name="connsiteX1744" fmla="*/ 379709 w 2525033"/>
              <a:gd name="connsiteY1744" fmla="*/ 46134 h 861688"/>
              <a:gd name="connsiteX1745" fmla="*/ 1840344 w 2525033"/>
              <a:gd name="connsiteY1745" fmla="*/ 33120 h 861688"/>
              <a:gd name="connsiteX1746" fmla="*/ 1839544 w 2525033"/>
              <a:gd name="connsiteY1746" fmla="*/ 50866 h 861688"/>
              <a:gd name="connsiteX1747" fmla="*/ 1865728 w 2525033"/>
              <a:gd name="connsiteY1747" fmla="*/ 50866 h 861688"/>
              <a:gd name="connsiteX1748" fmla="*/ 1864328 w 2525033"/>
              <a:gd name="connsiteY1748" fmla="*/ 61509 h 861688"/>
              <a:gd name="connsiteX1749" fmla="*/ 1838945 w 2525033"/>
              <a:gd name="connsiteY1749" fmla="*/ 61509 h 861688"/>
              <a:gd name="connsiteX1750" fmla="*/ 1838557 w 2525033"/>
              <a:gd name="connsiteY1750" fmla="*/ 86352 h 861688"/>
              <a:gd name="connsiteX1751" fmla="*/ 1838357 w 2525033"/>
              <a:gd name="connsiteY1751" fmla="*/ 109419 h 861688"/>
              <a:gd name="connsiteX1752" fmla="*/ 1850450 w 2525033"/>
              <a:gd name="connsiteY1752" fmla="*/ 130909 h 861688"/>
              <a:gd name="connsiteX1753" fmla="*/ 1865128 w 2525033"/>
              <a:gd name="connsiteY1753" fmla="*/ 125781 h 861688"/>
              <a:gd name="connsiteX1754" fmla="*/ 1867114 w 2525033"/>
              <a:gd name="connsiteY1754" fmla="*/ 126575 h 861688"/>
              <a:gd name="connsiteX1755" fmla="*/ 1845690 w 2525033"/>
              <a:gd name="connsiteY1755" fmla="*/ 144123 h 861688"/>
              <a:gd name="connsiteX1756" fmla="*/ 1822093 w 2525033"/>
              <a:gd name="connsiteY1756" fmla="*/ 116709 h 861688"/>
              <a:gd name="connsiteX1757" fmla="*/ 1822692 w 2525033"/>
              <a:gd name="connsiteY1757" fmla="*/ 87730 h 861688"/>
              <a:gd name="connsiteX1758" fmla="*/ 1823280 w 2525033"/>
              <a:gd name="connsiteY1758" fmla="*/ 61509 h 861688"/>
              <a:gd name="connsiteX1759" fmla="*/ 1812374 w 2525033"/>
              <a:gd name="connsiteY1759" fmla="*/ 61509 h 861688"/>
              <a:gd name="connsiteX1760" fmla="*/ 1812374 w 2525033"/>
              <a:gd name="connsiteY1760" fmla="*/ 55008 h 861688"/>
              <a:gd name="connsiteX1761" fmla="*/ 1833798 w 2525033"/>
              <a:gd name="connsiteY1761" fmla="*/ 33915 h 861688"/>
              <a:gd name="connsiteX1762" fmla="*/ 1569466 w 2525033"/>
              <a:gd name="connsiteY1762" fmla="*/ 33120 h 861688"/>
              <a:gd name="connsiteX1763" fmla="*/ 1568666 w 2525033"/>
              <a:gd name="connsiteY1763" fmla="*/ 50866 h 861688"/>
              <a:gd name="connsiteX1764" fmla="*/ 1594850 w 2525033"/>
              <a:gd name="connsiteY1764" fmla="*/ 50866 h 861688"/>
              <a:gd name="connsiteX1765" fmla="*/ 1593450 w 2525033"/>
              <a:gd name="connsiteY1765" fmla="*/ 61509 h 861688"/>
              <a:gd name="connsiteX1766" fmla="*/ 1568067 w 2525033"/>
              <a:gd name="connsiteY1766" fmla="*/ 61509 h 861688"/>
              <a:gd name="connsiteX1767" fmla="*/ 1567679 w 2525033"/>
              <a:gd name="connsiteY1767" fmla="*/ 86352 h 861688"/>
              <a:gd name="connsiteX1768" fmla="*/ 1567479 w 2525033"/>
              <a:gd name="connsiteY1768" fmla="*/ 109419 h 861688"/>
              <a:gd name="connsiteX1769" fmla="*/ 1579572 w 2525033"/>
              <a:gd name="connsiteY1769" fmla="*/ 130909 h 861688"/>
              <a:gd name="connsiteX1770" fmla="*/ 1594250 w 2525033"/>
              <a:gd name="connsiteY1770" fmla="*/ 125781 h 861688"/>
              <a:gd name="connsiteX1771" fmla="*/ 1596236 w 2525033"/>
              <a:gd name="connsiteY1771" fmla="*/ 126575 h 861688"/>
              <a:gd name="connsiteX1772" fmla="*/ 1574812 w 2525033"/>
              <a:gd name="connsiteY1772" fmla="*/ 144123 h 861688"/>
              <a:gd name="connsiteX1773" fmla="*/ 1551215 w 2525033"/>
              <a:gd name="connsiteY1773" fmla="*/ 116709 h 861688"/>
              <a:gd name="connsiteX1774" fmla="*/ 1551814 w 2525033"/>
              <a:gd name="connsiteY1774" fmla="*/ 87730 h 861688"/>
              <a:gd name="connsiteX1775" fmla="*/ 1552402 w 2525033"/>
              <a:gd name="connsiteY1775" fmla="*/ 61509 h 861688"/>
              <a:gd name="connsiteX1776" fmla="*/ 1541496 w 2525033"/>
              <a:gd name="connsiteY1776" fmla="*/ 61509 h 861688"/>
              <a:gd name="connsiteX1777" fmla="*/ 1541496 w 2525033"/>
              <a:gd name="connsiteY1777" fmla="*/ 55008 h 861688"/>
              <a:gd name="connsiteX1778" fmla="*/ 1562920 w 2525033"/>
              <a:gd name="connsiteY1778" fmla="*/ 33915 h 861688"/>
              <a:gd name="connsiteX1779" fmla="*/ 244420 w 2525033"/>
              <a:gd name="connsiteY1779" fmla="*/ 33120 h 861688"/>
              <a:gd name="connsiteX1780" fmla="*/ 243620 w 2525033"/>
              <a:gd name="connsiteY1780" fmla="*/ 50866 h 861688"/>
              <a:gd name="connsiteX1781" fmla="*/ 269804 w 2525033"/>
              <a:gd name="connsiteY1781" fmla="*/ 50866 h 861688"/>
              <a:gd name="connsiteX1782" fmla="*/ 268417 w 2525033"/>
              <a:gd name="connsiteY1782" fmla="*/ 61509 h 861688"/>
              <a:gd name="connsiteX1783" fmla="*/ 243033 w 2525033"/>
              <a:gd name="connsiteY1783" fmla="*/ 61509 h 861688"/>
              <a:gd name="connsiteX1784" fmla="*/ 242633 w 2525033"/>
              <a:gd name="connsiteY1784" fmla="*/ 86352 h 861688"/>
              <a:gd name="connsiteX1785" fmla="*/ 242433 w 2525033"/>
              <a:gd name="connsiteY1785" fmla="*/ 109419 h 861688"/>
              <a:gd name="connsiteX1786" fmla="*/ 254526 w 2525033"/>
              <a:gd name="connsiteY1786" fmla="*/ 130909 h 861688"/>
              <a:gd name="connsiteX1787" fmla="*/ 269204 w 2525033"/>
              <a:gd name="connsiteY1787" fmla="*/ 125781 h 861688"/>
              <a:gd name="connsiteX1788" fmla="*/ 271190 w 2525033"/>
              <a:gd name="connsiteY1788" fmla="*/ 126575 h 861688"/>
              <a:gd name="connsiteX1789" fmla="*/ 249766 w 2525033"/>
              <a:gd name="connsiteY1789" fmla="*/ 144123 h 861688"/>
              <a:gd name="connsiteX1790" fmla="*/ 226169 w 2525033"/>
              <a:gd name="connsiteY1790" fmla="*/ 116709 h 861688"/>
              <a:gd name="connsiteX1791" fmla="*/ 226768 w 2525033"/>
              <a:gd name="connsiteY1791" fmla="*/ 87730 h 861688"/>
              <a:gd name="connsiteX1792" fmla="*/ 227356 w 2525033"/>
              <a:gd name="connsiteY1792" fmla="*/ 61509 h 861688"/>
              <a:gd name="connsiteX1793" fmla="*/ 216450 w 2525033"/>
              <a:gd name="connsiteY1793" fmla="*/ 61509 h 861688"/>
              <a:gd name="connsiteX1794" fmla="*/ 216450 w 2525033"/>
              <a:gd name="connsiteY1794" fmla="*/ 55008 h 861688"/>
              <a:gd name="connsiteX1795" fmla="*/ 237874 w 2525033"/>
              <a:gd name="connsiteY1795" fmla="*/ 33915 h 861688"/>
              <a:gd name="connsiteX1796" fmla="*/ 100149 w 2525033"/>
              <a:gd name="connsiteY1796" fmla="*/ 14393 h 861688"/>
              <a:gd name="connsiteX1797" fmla="*/ 116801 w 2525033"/>
              <a:gd name="connsiteY1797" fmla="*/ 16566 h 861688"/>
              <a:gd name="connsiteX1798" fmla="*/ 116801 w 2525033"/>
              <a:gd name="connsiteY1798" fmla="*/ 20112 h 861688"/>
              <a:gd name="connsiteX1799" fmla="*/ 105502 w 2525033"/>
              <a:gd name="connsiteY1799" fmla="*/ 38646 h 861688"/>
              <a:gd name="connsiteX1800" fmla="*/ 105502 w 2525033"/>
              <a:gd name="connsiteY1800" fmla="*/ 141950 h 861688"/>
              <a:gd name="connsiteX1801" fmla="*/ 96176 w 2525033"/>
              <a:gd name="connsiteY1801" fmla="*/ 144123 h 861688"/>
              <a:gd name="connsiteX1802" fmla="*/ 33516 w 2525033"/>
              <a:gd name="connsiteY1802" fmla="*/ 41403 h 861688"/>
              <a:gd name="connsiteX1803" fmla="*/ 33316 w 2525033"/>
              <a:gd name="connsiteY1803" fmla="*/ 41602 h 861688"/>
              <a:gd name="connsiteX1804" fmla="*/ 33316 w 2525033"/>
              <a:gd name="connsiteY1804" fmla="*/ 132685 h 861688"/>
              <a:gd name="connsiteX1805" fmla="*/ 45409 w 2525033"/>
              <a:gd name="connsiteY1805" fmla="*/ 135840 h 861688"/>
              <a:gd name="connsiteX1806" fmla="*/ 45409 w 2525033"/>
              <a:gd name="connsiteY1806" fmla="*/ 140174 h 861688"/>
              <a:gd name="connsiteX1807" fmla="*/ 27364 w 2525033"/>
              <a:gd name="connsiteY1807" fmla="*/ 143527 h 861688"/>
              <a:gd name="connsiteX1808" fmla="*/ 9319 w 2525033"/>
              <a:gd name="connsiteY1808" fmla="*/ 141552 h 861688"/>
              <a:gd name="connsiteX1809" fmla="*/ 9319 w 2525033"/>
              <a:gd name="connsiteY1809" fmla="*/ 137814 h 861688"/>
              <a:gd name="connsiteX1810" fmla="*/ 20824 w 2525033"/>
              <a:gd name="connsiteY1810" fmla="*/ 120466 h 861688"/>
              <a:gd name="connsiteX1811" fmla="*/ 20824 w 2525033"/>
              <a:gd name="connsiteY1811" fmla="*/ 25632 h 861688"/>
              <a:gd name="connsiteX1812" fmla="*/ 8326 w 2525033"/>
              <a:gd name="connsiteY1812" fmla="*/ 22279 h 861688"/>
              <a:gd name="connsiteX1813" fmla="*/ 8326 w 2525033"/>
              <a:gd name="connsiteY1813" fmla="*/ 16566 h 861688"/>
              <a:gd name="connsiteX1814" fmla="*/ 30143 w 2525033"/>
              <a:gd name="connsiteY1814" fmla="*/ 15182 h 861688"/>
              <a:gd name="connsiteX1815" fmla="*/ 37476 w 2525033"/>
              <a:gd name="connsiteY1815" fmla="*/ 15182 h 861688"/>
              <a:gd name="connsiteX1816" fmla="*/ 92610 w 2525033"/>
              <a:gd name="connsiteY1816" fmla="*/ 105278 h 861688"/>
              <a:gd name="connsiteX1817" fmla="*/ 93003 w 2525033"/>
              <a:gd name="connsiteY1817" fmla="*/ 105079 h 861688"/>
              <a:gd name="connsiteX1818" fmla="*/ 93003 w 2525033"/>
              <a:gd name="connsiteY1818" fmla="*/ 25042 h 861688"/>
              <a:gd name="connsiteX1819" fmla="*/ 80312 w 2525033"/>
              <a:gd name="connsiteY1819" fmla="*/ 21888 h 861688"/>
              <a:gd name="connsiteX1820" fmla="*/ 80312 w 2525033"/>
              <a:gd name="connsiteY1820" fmla="*/ 17746 h 861688"/>
              <a:gd name="connsiteX1821" fmla="*/ 100149 w 2525033"/>
              <a:gd name="connsiteY1821" fmla="*/ 14393 h 861688"/>
              <a:gd name="connsiteX1822" fmla="*/ 872920 w 2525033"/>
              <a:gd name="connsiteY1822" fmla="*/ 14002 h 861688"/>
              <a:gd name="connsiteX1823" fmla="*/ 902264 w 2525033"/>
              <a:gd name="connsiteY1823" fmla="*/ 19323 h 861688"/>
              <a:gd name="connsiteX1824" fmla="*/ 900690 w 2525033"/>
              <a:gd name="connsiteY1824" fmla="*/ 46725 h 861688"/>
              <a:gd name="connsiteX1825" fmla="*/ 895331 w 2525033"/>
              <a:gd name="connsiteY1825" fmla="*/ 46725 h 861688"/>
              <a:gd name="connsiteX1826" fmla="*/ 894531 w 2525033"/>
              <a:gd name="connsiteY1826" fmla="*/ 43179 h 861688"/>
              <a:gd name="connsiteX1827" fmla="*/ 871334 w 2525033"/>
              <a:gd name="connsiteY1827" fmla="*/ 26029 h 861688"/>
              <a:gd name="connsiteX1828" fmla="*/ 832658 w 2525033"/>
              <a:gd name="connsiteY1828" fmla="*/ 80044 h 861688"/>
              <a:gd name="connsiteX1829" fmla="*/ 869547 w 2525033"/>
              <a:gd name="connsiteY1829" fmla="*/ 132686 h 861688"/>
              <a:gd name="connsiteX1830" fmla="*/ 895731 w 2525033"/>
              <a:gd name="connsiteY1830" fmla="*/ 117504 h 861688"/>
              <a:gd name="connsiteX1831" fmla="*/ 897704 w 2525033"/>
              <a:gd name="connsiteY1831" fmla="*/ 112772 h 861688"/>
              <a:gd name="connsiteX1832" fmla="*/ 903063 w 2525033"/>
              <a:gd name="connsiteY1832" fmla="*/ 112772 h 861688"/>
              <a:gd name="connsiteX1833" fmla="*/ 901077 w 2525033"/>
              <a:gd name="connsiteY1833" fmla="*/ 138795 h 861688"/>
              <a:gd name="connsiteX1834" fmla="*/ 866574 w 2525033"/>
              <a:gd name="connsiteY1834" fmla="*/ 144905 h 861688"/>
              <a:gd name="connsiteX1835" fmla="*/ 813233 w 2525033"/>
              <a:gd name="connsiteY1835" fmla="*/ 82608 h 861688"/>
              <a:gd name="connsiteX1836" fmla="*/ 872920 w 2525033"/>
              <a:gd name="connsiteY1836" fmla="*/ 14002 h 861688"/>
              <a:gd name="connsiteX1837" fmla="*/ 1086947 w 2525033"/>
              <a:gd name="connsiteY1837" fmla="*/ 10649 h 861688"/>
              <a:gd name="connsiteX1838" fmla="*/ 1096466 w 2525033"/>
              <a:gd name="connsiteY1838" fmla="*/ 20112 h 861688"/>
              <a:gd name="connsiteX1839" fmla="*/ 1086947 w 2525033"/>
              <a:gd name="connsiteY1839" fmla="*/ 29575 h 861688"/>
              <a:gd name="connsiteX1840" fmla="*/ 1077428 w 2525033"/>
              <a:gd name="connsiteY1840" fmla="*/ 20112 h 861688"/>
              <a:gd name="connsiteX1841" fmla="*/ 1086947 w 2525033"/>
              <a:gd name="connsiteY1841" fmla="*/ 10649 h 861688"/>
              <a:gd name="connsiteX1842" fmla="*/ 1056017 w 2525033"/>
              <a:gd name="connsiteY1842" fmla="*/ 10649 h 861688"/>
              <a:gd name="connsiteX1843" fmla="*/ 1065536 w 2525033"/>
              <a:gd name="connsiteY1843" fmla="*/ 20112 h 861688"/>
              <a:gd name="connsiteX1844" fmla="*/ 1056017 w 2525033"/>
              <a:gd name="connsiteY1844" fmla="*/ 29575 h 861688"/>
              <a:gd name="connsiteX1845" fmla="*/ 1046498 w 2525033"/>
              <a:gd name="connsiteY1845" fmla="*/ 20112 h 861688"/>
              <a:gd name="connsiteX1846" fmla="*/ 1056017 w 2525033"/>
              <a:gd name="connsiteY1846" fmla="*/ 10649 h 861688"/>
              <a:gd name="connsiteX1847" fmla="*/ 1314390 w 2525033"/>
              <a:gd name="connsiteY1847" fmla="*/ 6706 h 861688"/>
              <a:gd name="connsiteX1848" fmla="*/ 1324696 w 2525033"/>
              <a:gd name="connsiteY1848" fmla="*/ 17349 h 861688"/>
              <a:gd name="connsiteX1849" fmla="*/ 1313590 w 2525033"/>
              <a:gd name="connsiteY1849" fmla="*/ 29575 h 861688"/>
              <a:gd name="connsiteX1850" fmla="*/ 1303084 w 2525033"/>
              <a:gd name="connsiteY1850" fmla="*/ 18336 h 861688"/>
              <a:gd name="connsiteX1851" fmla="*/ 1314390 w 2525033"/>
              <a:gd name="connsiteY1851" fmla="*/ 6706 h 861688"/>
              <a:gd name="connsiteX1852" fmla="*/ 303133 w 2525033"/>
              <a:gd name="connsiteY1852" fmla="*/ 6706 h 861688"/>
              <a:gd name="connsiteX1853" fmla="*/ 313439 w 2525033"/>
              <a:gd name="connsiteY1853" fmla="*/ 17349 h 861688"/>
              <a:gd name="connsiteX1854" fmla="*/ 302333 w 2525033"/>
              <a:gd name="connsiteY1854" fmla="*/ 29575 h 861688"/>
              <a:gd name="connsiteX1855" fmla="*/ 291827 w 2525033"/>
              <a:gd name="connsiteY1855" fmla="*/ 18336 h 861688"/>
              <a:gd name="connsiteX1856" fmla="*/ 303133 w 2525033"/>
              <a:gd name="connsiteY1856" fmla="*/ 6706 h 861688"/>
              <a:gd name="connsiteX1857" fmla="*/ 1265546 w 2525033"/>
              <a:gd name="connsiteY1857" fmla="*/ 0 h 861688"/>
              <a:gd name="connsiteX1858" fmla="*/ 1271892 w 2525033"/>
              <a:gd name="connsiteY1858" fmla="*/ 0 h 861688"/>
              <a:gd name="connsiteX1859" fmla="*/ 1270705 w 2525033"/>
              <a:gd name="connsiteY1859" fmla="*/ 11040 h 861688"/>
              <a:gd name="connsiteX1860" fmla="*/ 1270705 w 2525033"/>
              <a:gd name="connsiteY1860" fmla="*/ 124005 h 861688"/>
              <a:gd name="connsiteX1861" fmla="*/ 1278238 w 2525033"/>
              <a:gd name="connsiteY1861" fmla="*/ 135442 h 861688"/>
              <a:gd name="connsiteX1862" fmla="*/ 1264359 w 2525033"/>
              <a:gd name="connsiteY1862" fmla="*/ 144706 h 861688"/>
              <a:gd name="connsiteX1863" fmla="*/ 1254840 w 2525033"/>
              <a:gd name="connsiteY1863" fmla="*/ 132884 h 861688"/>
              <a:gd name="connsiteX1864" fmla="*/ 1229456 w 2525033"/>
              <a:gd name="connsiteY1864" fmla="*/ 144123 h 861688"/>
              <a:gd name="connsiteX1865" fmla="*/ 1193354 w 2525033"/>
              <a:gd name="connsiteY1865" fmla="*/ 101335 h 861688"/>
              <a:gd name="connsiteX1866" fmla="*/ 1240749 w 2525033"/>
              <a:gd name="connsiteY1866" fmla="*/ 46532 h 861688"/>
              <a:gd name="connsiteX1867" fmla="*/ 1254440 w 2525033"/>
              <a:gd name="connsiteY1867" fmla="*/ 47911 h 861688"/>
              <a:gd name="connsiteX1868" fmla="*/ 1254440 w 2525033"/>
              <a:gd name="connsiteY1868" fmla="*/ 13213 h 861688"/>
              <a:gd name="connsiteX1869" fmla="*/ 1240949 w 2525033"/>
              <a:gd name="connsiteY1869" fmla="*/ 7886 h 861688"/>
              <a:gd name="connsiteX1870" fmla="*/ 1240949 w 2525033"/>
              <a:gd name="connsiteY1870" fmla="*/ 3552 h 861688"/>
              <a:gd name="connsiteX1871" fmla="*/ 1265546 w 2525033"/>
              <a:gd name="connsiteY1871" fmla="*/ 0 h 861688"/>
              <a:gd name="connsiteX1872" fmla="*/ 743452 w 2525033"/>
              <a:gd name="connsiteY1872" fmla="*/ 0 h 861688"/>
              <a:gd name="connsiteX1873" fmla="*/ 749798 w 2525033"/>
              <a:gd name="connsiteY1873" fmla="*/ 0 h 861688"/>
              <a:gd name="connsiteX1874" fmla="*/ 748799 w 2525033"/>
              <a:gd name="connsiteY1874" fmla="*/ 11040 h 861688"/>
              <a:gd name="connsiteX1875" fmla="*/ 748799 w 2525033"/>
              <a:gd name="connsiteY1875" fmla="*/ 133281 h 861688"/>
              <a:gd name="connsiteX1876" fmla="*/ 759904 w 2525033"/>
              <a:gd name="connsiteY1876" fmla="*/ 136237 h 861688"/>
              <a:gd name="connsiteX1877" fmla="*/ 759904 w 2525033"/>
              <a:gd name="connsiteY1877" fmla="*/ 139975 h 861688"/>
              <a:gd name="connsiteX1878" fmla="*/ 736907 w 2525033"/>
              <a:gd name="connsiteY1878" fmla="*/ 143328 h 861688"/>
              <a:gd name="connsiteX1879" fmla="*/ 722028 w 2525033"/>
              <a:gd name="connsiteY1879" fmla="*/ 141552 h 861688"/>
              <a:gd name="connsiteX1880" fmla="*/ 722028 w 2525033"/>
              <a:gd name="connsiteY1880" fmla="*/ 138199 h 861688"/>
              <a:gd name="connsiteX1881" fmla="*/ 732547 w 2525033"/>
              <a:gd name="connsiteY1881" fmla="*/ 127557 h 861688"/>
              <a:gd name="connsiteX1882" fmla="*/ 732547 w 2525033"/>
              <a:gd name="connsiteY1882" fmla="*/ 13213 h 861688"/>
              <a:gd name="connsiteX1883" fmla="*/ 719655 w 2525033"/>
              <a:gd name="connsiteY1883" fmla="*/ 7886 h 861688"/>
              <a:gd name="connsiteX1884" fmla="*/ 719655 w 2525033"/>
              <a:gd name="connsiteY1884" fmla="*/ 3552 h 861688"/>
              <a:gd name="connsiteX1885" fmla="*/ 743452 w 2525033"/>
              <a:gd name="connsiteY1885" fmla="*/ 0 h 86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Lst>
            <a:rect l="l" t="t" r="r" b="b"/>
            <a:pathLst>
              <a:path w="2525033" h="861688">
                <a:moveTo>
                  <a:pt x="994555" y="728028"/>
                </a:moveTo>
                <a:cubicBezTo>
                  <a:pt x="978491" y="728028"/>
                  <a:pt x="964812" y="744781"/>
                  <a:pt x="964812" y="778298"/>
                </a:cubicBezTo>
                <a:cubicBezTo>
                  <a:pt x="964812" y="795051"/>
                  <a:pt x="969971" y="802154"/>
                  <a:pt x="974718" y="802154"/>
                </a:cubicBezTo>
                <a:cubicBezTo>
                  <a:pt x="983250" y="802154"/>
                  <a:pt x="994755" y="788941"/>
                  <a:pt x="999315" y="761931"/>
                </a:cubicBezTo>
                <a:lnTo>
                  <a:pt x="1004874" y="729208"/>
                </a:lnTo>
                <a:cubicBezTo>
                  <a:pt x="1002088" y="728425"/>
                  <a:pt x="997529" y="728028"/>
                  <a:pt x="994555" y="728028"/>
                </a:cubicBezTo>
                <a:close/>
                <a:moveTo>
                  <a:pt x="142922" y="727630"/>
                </a:moveTo>
                <a:cubicBezTo>
                  <a:pt x="132210" y="727630"/>
                  <a:pt x="119124" y="745774"/>
                  <a:pt x="119124" y="773566"/>
                </a:cubicBezTo>
                <a:cubicBezTo>
                  <a:pt x="119124" y="796044"/>
                  <a:pt x="126657" y="804513"/>
                  <a:pt x="135383" y="804513"/>
                </a:cubicBezTo>
                <a:cubicBezTo>
                  <a:pt x="144902" y="804513"/>
                  <a:pt x="158187" y="788158"/>
                  <a:pt x="158187" y="753064"/>
                </a:cubicBezTo>
                <a:cubicBezTo>
                  <a:pt x="158187" y="735516"/>
                  <a:pt x="151641" y="727630"/>
                  <a:pt x="142922" y="727630"/>
                </a:cubicBezTo>
                <a:close/>
                <a:moveTo>
                  <a:pt x="1170757" y="727432"/>
                </a:moveTo>
                <a:cubicBezTo>
                  <a:pt x="1162025" y="727432"/>
                  <a:pt x="1149533" y="742421"/>
                  <a:pt x="1149533" y="765085"/>
                </a:cubicBezTo>
                <a:cubicBezTo>
                  <a:pt x="1167584" y="765085"/>
                  <a:pt x="1180276" y="755423"/>
                  <a:pt x="1180276" y="740248"/>
                </a:cubicBezTo>
                <a:cubicBezTo>
                  <a:pt x="1180276" y="730984"/>
                  <a:pt x="1176503" y="727432"/>
                  <a:pt x="1170757" y="727432"/>
                </a:cubicBezTo>
                <a:close/>
                <a:moveTo>
                  <a:pt x="874095" y="727432"/>
                </a:moveTo>
                <a:cubicBezTo>
                  <a:pt x="865363" y="727432"/>
                  <a:pt x="852871" y="742421"/>
                  <a:pt x="852871" y="765085"/>
                </a:cubicBezTo>
                <a:cubicBezTo>
                  <a:pt x="870922" y="765085"/>
                  <a:pt x="883614" y="755423"/>
                  <a:pt x="883614" y="740248"/>
                </a:cubicBezTo>
                <a:cubicBezTo>
                  <a:pt x="883614" y="730984"/>
                  <a:pt x="879841" y="727432"/>
                  <a:pt x="874095" y="727432"/>
                </a:cubicBezTo>
                <a:close/>
                <a:moveTo>
                  <a:pt x="1111182" y="717186"/>
                </a:moveTo>
                <a:cubicBezTo>
                  <a:pt x="1114755" y="717186"/>
                  <a:pt x="1117528" y="717385"/>
                  <a:pt x="1120101" y="718366"/>
                </a:cubicBezTo>
                <a:lnTo>
                  <a:pt x="1111182" y="776323"/>
                </a:lnTo>
                <a:cubicBezTo>
                  <a:pt x="1110395" y="782247"/>
                  <a:pt x="1109595" y="792293"/>
                  <a:pt x="1109595" y="797422"/>
                </a:cubicBezTo>
                <a:cubicBezTo>
                  <a:pt x="1109595" y="803929"/>
                  <a:pt x="1111981" y="806885"/>
                  <a:pt x="1117528" y="808661"/>
                </a:cubicBezTo>
                <a:lnTo>
                  <a:pt x="1117528" y="812014"/>
                </a:lnTo>
                <a:cubicBezTo>
                  <a:pt x="1113368" y="813790"/>
                  <a:pt x="1108609" y="814771"/>
                  <a:pt x="1102662" y="814771"/>
                </a:cubicBezTo>
                <a:cubicBezTo>
                  <a:pt x="1096316" y="814771"/>
                  <a:pt x="1093143" y="811418"/>
                  <a:pt x="1093143" y="805705"/>
                </a:cubicBezTo>
                <a:cubicBezTo>
                  <a:pt x="1093143" y="800179"/>
                  <a:pt x="1094917" y="787562"/>
                  <a:pt x="1095917" y="779676"/>
                </a:cubicBezTo>
                <a:lnTo>
                  <a:pt x="1102263" y="739651"/>
                </a:lnTo>
                <a:lnTo>
                  <a:pt x="1103249" y="728028"/>
                </a:lnTo>
                <a:lnTo>
                  <a:pt x="1091357" y="724277"/>
                </a:lnTo>
                <a:lnTo>
                  <a:pt x="1091357" y="720539"/>
                </a:lnTo>
                <a:cubicBezTo>
                  <a:pt x="1097703" y="718167"/>
                  <a:pt x="1104049" y="717186"/>
                  <a:pt x="1111182" y="717186"/>
                </a:cubicBezTo>
                <a:close/>
                <a:moveTo>
                  <a:pt x="799230" y="717186"/>
                </a:moveTo>
                <a:cubicBezTo>
                  <a:pt x="801803" y="717186"/>
                  <a:pt x="804976" y="717571"/>
                  <a:pt x="807562" y="718564"/>
                </a:cubicBezTo>
                <a:lnTo>
                  <a:pt x="801603" y="747152"/>
                </a:lnTo>
                <a:lnTo>
                  <a:pt x="801803" y="747152"/>
                </a:lnTo>
                <a:lnTo>
                  <a:pt x="812321" y="729803"/>
                </a:lnTo>
                <a:cubicBezTo>
                  <a:pt x="817468" y="721321"/>
                  <a:pt x="822827" y="717385"/>
                  <a:pt x="828973" y="717385"/>
                </a:cubicBezTo>
                <a:cubicBezTo>
                  <a:pt x="833333" y="717385"/>
                  <a:pt x="835519" y="720142"/>
                  <a:pt x="835519" y="724674"/>
                </a:cubicBezTo>
                <a:cubicBezTo>
                  <a:pt x="835519" y="727829"/>
                  <a:pt x="834732" y="731778"/>
                  <a:pt x="833333" y="734932"/>
                </a:cubicBezTo>
                <a:cubicBezTo>
                  <a:pt x="831359" y="734336"/>
                  <a:pt x="829373" y="734137"/>
                  <a:pt x="827187" y="734137"/>
                </a:cubicBezTo>
                <a:cubicBezTo>
                  <a:pt x="814695" y="734137"/>
                  <a:pt x="802203" y="747735"/>
                  <a:pt x="800417" y="784209"/>
                </a:cubicBezTo>
                <a:lnTo>
                  <a:pt x="798830" y="812995"/>
                </a:lnTo>
                <a:lnTo>
                  <a:pt x="782378" y="812995"/>
                </a:lnTo>
                <a:lnTo>
                  <a:pt x="792084" y="728027"/>
                </a:lnTo>
                <a:lnTo>
                  <a:pt x="779992" y="724277"/>
                </a:lnTo>
                <a:lnTo>
                  <a:pt x="779992" y="720539"/>
                </a:lnTo>
                <a:cubicBezTo>
                  <a:pt x="786338" y="718167"/>
                  <a:pt x="792284" y="717186"/>
                  <a:pt x="799230" y="717186"/>
                </a:cubicBezTo>
                <a:close/>
                <a:moveTo>
                  <a:pt x="609800" y="717186"/>
                </a:moveTo>
                <a:cubicBezTo>
                  <a:pt x="612973" y="717186"/>
                  <a:pt x="616146" y="717571"/>
                  <a:pt x="618732" y="718366"/>
                </a:cubicBezTo>
                <a:lnTo>
                  <a:pt x="606040" y="824817"/>
                </a:lnTo>
                <a:cubicBezTo>
                  <a:pt x="602667" y="851641"/>
                  <a:pt x="591561" y="861688"/>
                  <a:pt x="578470" y="861688"/>
                </a:cubicBezTo>
                <a:cubicBezTo>
                  <a:pt x="573311" y="861688"/>
                  <a:pt x="567364" y="859515"/>
                  <a:pt x="564791" y="856360"/>
                </a:cubicBezTo>
                <a:lnTo>
                  <a:pt x="564791" y="852821"/>
                </a:lnTo>
                <a:cubicBezTo>
                  <a:pt x="577870" y="852821"/>
                  <a:pt x="588389" y="845333"/>
                  <a:pt x="590762" y="825612"/>
                </a:cubicBezTo>
                <a:lnTo>
                  <a:pt x="601668" y="739850"/>
                </a:lnTo>
                <a:lnTo>
                  <a:pt x="602267" y="728028"/>
                </a:lnTo>
                <a:lnTo>
                  <a:pt x="590175" y="724277"/>
                </a:lnTo>
                <a:lnTo>
                  <a:pt x="590175" y="720539"/>
                </a:lnTo>
                <a:cubicBezTo>
                  <a:pt x="596521" y="718167"/>
                  <a:pt x="603054" y="717186"/>
                  <a:pt x="609800" y="717186"/>
                </a:cubicBezTo>
                <a:close/>
                <a:moveTo>
                  <a:pt x="568064" y="717186"/>
                </a:moveTo>
                <a:cubicBezTo>
                  <a:pt x="571637" y="717186"/>
                  <a:pt x="574410" y="717385"/>
                  <a:pt x="576996" y="718366"/>
                </a:cubicBezTo>
                <a:lnTo>
                  <a:pt x="568064" y="776323"/>
                </a:lnTo>
                <a:cubicBezTo>
                  <a:pt x="567277" y="782247"/>
                  <a:pt x="566477" y="792293"/>
                  <a:pt x="566477" y="797422"/>
                </a:cubicBezTo>
                <a:cubicBezTo>
                  <a:pt x="566477" y="803929"/>
                  <a:pt x="568863" y="806885"/>
                  <a:pt x="574410" y="808661"/>
                </a:cubicBezTo>
                <a:lnTo>
                  <a:pt x="574410" y="812014"/>
                </a:lnTo>
                <a:cubicBezTo>
                  <a:pt x="570250" y="813790"/>
                  <a:pt x="565491" y="814771"/>
                  <a:pt x="559532" y="814771"/>
                </a:cubicBezTo>
                <a:cubicBezTo>
                  <a:pt x="553186" y="814771"/>
                  <a:pt x="550013" y="811418"/>
                  <a:pt x="550013" y="805705"/>
                </a:cubicBezTo>
                <a:cubicBezTo>
                  <a:pt x="550013" y="800179"/>
                  <a:pt x="551799" y="787562"/>
                  <a:pt x="552799" y="779676"/>
                </a:cubicBezTo>
                <a:lnTo>
                  <a:pt x="559145" y="739651"/>
                </a:lnTo>
                <a:lnTo>
                  <a:pt x="560131" y="728028"/>
                </a:lnTo>
                <a:lnTo>
                  <a:pt x="548239" y="724277"/>
                </a:lnTo>
                <a:lnTo>
                  <a:pt x="548239" y="720539"/>
                </a:lnTo>
                <a:cubicBezTo>
                  <a:pt x="554585" y="718167"/>
                  <a:pt x="560931" y="717186"/>
                  <a:pt x="568064" y="717186"/>
                </a:cubicBezTo>
                <a:close/>
                <a:moveTo>
                  <a:pt x="504380" y="717186"/>
                </a:moveTo>
                <a:cubicBezTo>
                  <a:pt x="506953" y="717186"/>
                  <a:pt x="510126" y="717571"/>
                  <a:pt x="512712" y="718564"/>
                </a:cubicBezTo>
                <a:lnTo>
                  <a:pt x="506766" y="747152"/>
                </a:lnTo>
                <a:lnTo>
                  <a:pt x="506953" y="747152"/>
                </a:lnTo>
                <a:lnTo>
                  <a:pt x="517471" y="729803"/>
                </a:lnTo>
                <a:cubicBezTo>
                  <a:pt x="522631" y="721321"/>
                  <a:pt x="527977" y="717385"/>
                  <a:pt x="534123" y="717385"/>
                </a:cubicBezTo>
                <a:cubicBezTo>
                  <a:pt x="538496" y="717385"/>
                  <a:pt x="540669" y="720142"/>
                  <a:pt x="540669" y="724674"/>
                </a:cubicBezTo>
                <a:cubicBezTo>
                  <a:pt x="540669" y="727829"/>
                  <a:pt x="539882" y="731778"/>
                  <a:pt x="538496" y="734932"/>
                </a:cubicBezTo>
                <a:cubicBezTo>
                  <a:pt x="536509" y="734336"/>
                  <a:pt x="534523" y="734137"/>
                  <a:pt x="532337" y="734137"/>
                </a:cubicBezTo>
                <a:cubicBezTo>
                  <a:pt x="519845" y="734137"/>
                  <a:pt x="507353" y="747735"/>
                  <a:pt x="505567" y="784209"/>
                </a:cubicBezTo>
                <a:lnTo>
                  <a:pt x="503980" y="812995"/>
                </a:lnTo>
                <a:lnTo>
                  <a:pt x="487528" y="812995"/>
                </a:lnTo>
                <a:lnTo>
                  <a:pt x="497247" y="728027"/>
                </a:lnTo>
                <a:lnTo>
                  <a:pt x="485142" y="724277"/>
                </a:lnTo>
                <a:lnTo>
                  <a:pt x="485142" y="720539"/>
                </a:lnTo>
                <a:cubicBezTo>
                  <a:pt x="491488" y="718167"/>
                  <a:pt x="497434" y="717186"/>
                  <a:pt x="504380" y="717186"/>
                </a:cubicBezTo>
                <a:close/>
                <a:moveTo>
                  <a:pt x="296062" y="717186"/>
                </a:moveTo>
                <a:cubicBezTo>
                  <a:pt x="299635" y="717186"/>
                  <a:pt x="302408" y="717385"/>
                  <a:pt x="304994" y="718366"/>
                </a:cubicBezTo>
                <a:lnTo>
                  <a:pt x="296062" y="776323"/>
                </a:lnTo>
                <a:cubicBezTo>
                  <a:pt x="295275" y="782247"/>
                  <a:pt x="294475" y="792293"/>
                  <a:pt x="294475" y="797422"/>
                </a:cubicBezTo>
                <a:cubicBezTo>
                  <a:pt x="294475" y="803929"/>
                  <a:pt x="296861" y="806885"/>
                  <a:pt x="302408" y="808661"/>
                </a:cubicBezTo>
                <a:lnTo>
                  <a:pt x="302408" y="812014"/>
                </a:lnTo>
                <a:cubicBezTo>
                  <a:pt x="298248" y="813790"/>
                  <a:pt x="293489" y="814771"/>
                  <a:pt x="287530" y="814771"/>
                </a:cubicBezTo>
                <a:cubicBezTo>
                  <a:pt x="281184" y="814771"/>
                  <a:pt x="278011" y="811418"/>
                  <a:pt x="278011" y="805705"/>
                </a:cubicBezTo>
                <a:cubicBezTo>
                  <a:pt x="278011" y="800179"/>
                  <a:pt x="279797" y="787562"/>
                  <a:pt x="280797" y="779676"/>
                </a:cubicBezTo>
                <a:lnTo>
                  <a:pt x="287143" y="739651"/>
                </a:lnTo>
                <a:lnTo>
                  <a:pt x="288129" y="728028"/>
                </a:lnTo>
                <a:lnTo>
                  <a:pt x="276237" y="724277"/>
                </a:lnTo>
                <a:lnTo>
                  <a:pt x="276237" y="720539"/>
                </a:lnTo>
                <a:cubicBezTo>
                  <a:pt x="282583" y="718167"/>
                  <a:pt x="288929" y="717186"/>
                  <a:pt x="296062" y="717186"/>
                </a:cubicBezTo>
                <a:close/>
                <a:moveTo>
                  <a:pt x="999914" y="716988"/>
                </a:moveTo>
                <a:cubicBezTo>
                  <a:pt x="1006260" y="716988"/>
                  <a:pt x="1015380" y="718366"/>
                  <a:pt x="1021926" y="720142"/>
                </a:cubicBezTo>
                <a:lnTo>
                  <a:pt x="1014980" y="754641"/>
                </a:lnTo>
                <a:cubicBezTo>
                  <a:pt x="1012606" y="764886"/>
                  <a:pt x="1010620" y="783228"/>
                  <a:pt x="1010420" y="791710"/>
                </a:cubicBezTo>
                <a:cubicBezTo>
                  <a:pt x="1010420" y="804327"/>
                  <a:pt x="1012994" y="806687"/>
                  <a:pt x="1019939" y="807668"/>
                </a:cubicBezTo>
                <a:lnTo>
                  <a:pt x="1019939" y="811816"/>
                </a:lnTo>
                <a:cubicBezTo>
                  <a:pt x="1014780" y="813591"/>
                  <a:pt x="1008434" y="814771"/>
                  <a:pt x="1002288" y="814771"/>
                </a:cubicBezTo>
                <a:cubicBezTo>
                  <a:pt x="999115" y="814771"/>
                  <a:pt x="996542" y="814175"/>
                  <a:pt x="993956" y="813393"/>
                </a:cubicBezTo>
                <a:lnTo>
                  <a:pt x="998528" y="784011"/>
                </a:lnTo>
                <a:lnTo>
                  <a:pt x="998328" y="784011"/>
                </a:lnTo>
                <a:cubicBezTo>
                  <a:pt x="990583" y="803532"/>
                  <a:pt x="978091" y="815752"/>
                  <a:pt x="967585" y="815752"/>
                </a:cubicBezTo>
                <a:cubicBezTo>
                  <a:pt x="958266" y="815752"/>
                  <a:pt x="949534" y="803731"/>
                  <a:pt x="949534" y="781055"/>
                </a:cubicBezTo>
                <a:cubicBezTo>
                  <a:pt x="949534" y="740447"/>
                  <a:pt x="972944" y="716988"/>
                  <a:pt x="999914" y="716988"/>
                </a:cubicBezTo>
                <a:close/>
                <a:moveTo>
                  <a:pt x="375974" y="716789"/>
                </a:moveTo>
                <a:cubicBezTo>
                  <a:pt x="384693" y="716789"/>
                  <a:pt x="391639" y="722899"/>
                  <a:pt x="391639" y="734932"/>
                </a:cubicBezTo>
                <a:cubicBezTo>
                  <a:pt x="391639" y="741241"/>
                  <a:pt x="389852" y="751288"/>
                  <a:pt x="388666" y="759769"/>
                </a:cubicBezTo>
                <a:lnTo>
                  <a:pt x="385093" y="781055"/>
                </a:lnTo>
                <a:cubicBezTo>
                  <a:pt x="384493" y="785587"/>
                  <a:pt x="383506" y="793274"/>
                  <a:pt x="383506" y="797422"/>
                </a:cubicBezTo>
                <a:cubicBezTo>
                  <a:pt x="383506" y="803930"/>
                  <a:pt x="386679" y="806488"/>
                  <a:pt x="392825" y="807668"/>
                </a:cubicBezTo>
                <a:lnTo>
                  <a:pt x="392825" y="811021"/>
                </a:lnTo>
                <a:cubicBezTo>
                  <a:pt x="388266" y="813392"/>
                  <a:pt x="383107" y="814771"/>
                  <a:pt x="376960" y="814771"/>
                </a:cubicBezTo>
                <a:cubicBezTo>
                  <a:pt x="370814" y="814771"/>
                  <a:pt x="367242" y="811418"/>
                  <a:pt x="367242" y="805705"/>
                </a:cubicBezTo>
                <a:cubicBezTo>
                  <a:pt x="367242" y="800775"/>
                  <a:pt x="368628" y="791114"/>
                  <a:pt x="369628" y="784805"/>
                </a:cubicBezTo>
                <a:lnTo>
                  <a:pt x="373400" y="762129"/>
                </a:lnTo>
                <a:cubicBezTo>
                  <a:pt x="374387" y="756019"/>
                  <a:pt x="375374" y="747550"/>
                  <a:pt x="375374" y="742222"/>
                </a:cubicBezTo>
                <a:cubicBezTo>
                  <a:pt x="375374" y="733343"/>
                  <a:pt x="371414" y="730387"/>
                  <a:pt x="366655" y="730387"/>
                </a:cubicBezTo>
                <a:cubicBezTo>
                  <a:pt x="355549" y="730387"/>
                  <a:pt x="339684" y="751685"/>
                  <a:pt x="338885" y="779676"/>
                </a:cubicBezTo>
                <a:lnTo>
                  <a:pt x="337698" y="812995"/>
                </a:lnTo>
                <a:lnTo>
                  <a:pt x="320846" y="812995"/>
                </a:lnTo>
                <a:lnTo>
                  <a:pt x="330752" y="728028"/>
                </a:lnTo>
                <a:lnTo>
                  <a:pt x="318660" y="724277"/>
                </a:lnTo>
                <a:lnTo>
                  <a:pt x="318660" y="720539"/>
                </a:lnTo>
                <a:cubicBezTo>
                  <a:pt x="325006" y="718167"/>
                  <a:pt x="330952" y="717186"/>
                  <a:pt x="338298" y="717186"/>
                </a:cubicBezTo>
                <a:cubicBezTo>
                  <a:pt x="340871" y="717186"/>
                  <a:pt x="343644" y="717571"/>
                  <a:pt x="346417" y="718565"/>
                </a:cubicBezTo>
                <a:lnTo>
                  <a:pt x="340071" y="748729"/>
                </a:lnTo>
                <a:lnTo>
                  <a:pt x="340271" y="748729"/>
                </a:lnTo>
                <a:cubicBezTo>
                  <a:pt x="349403" y="728624"/>
                  <a:pt x="362482" y="716789"/>
                  <a:pt x="375974" y="716789"/>
                </a:cubicBezTo>
                <a:close/>
                <a:moveTo>
                  <a:pt x="244183" y="716789"/>
                </a:moveTo>
                <a:cubicBezTo>
                  <a:pt x="252902" y="716789"/>
                  <a:pt x="259848" y="722899"/>
                  <a:pt x="259848" y="734932"/>
                </a:cubicBezTo>
                <a:cubicBezTo>
                  <a:pt x="259848" y="741241"/>
                  <a:pt x="258061" y="751288"/>
                  <a:pt x="256875" y="759769"/>
                </a:cubicBezTo>
                <a:lnTo>
                  <a:pt x="253302" y="781055"/>
                </a:lnTo>
                <a:cubicBezTo>
                  <a:pt x="252702" y="785587"/>
                  <a:pt x="251715" y="793274"/>
                  <a:pt x="251715" y="797422"/>
                </a:cubicBezTo>
                <a:cubicBezTo>
                  <a:pt x="251715" y="803930"/>
                  <a:pt x="254888" y="806488"/>
                  <a:pt x="261034" y="807668"/>
                </a:cubicBezTo>
                <a:lnTo>
                  <a:pt x="261034" y="811021"/>
                </a:lnTo>
                <a:cubicBezTo>
                  <a:pt x="256475" y="813392"/>
                  <a:pt x="251316" y="814771"/>
                  <a:pt x="245169" y="814771"/>
                </a:cubicBezTo>
                <a:cubicBezTo>
                  <a:pt x="239023" y="814771"/>
                  <a:pt x="235451" y="811418"/>
                  <a:pt x="235451" y="805705"/>
                </a:cubicBezTo>
                <a:cubicBezTo>
                  <a:pt x="235451" y="800775"/>
                  <a:pt x="236837" y="791114"/>
                  <a:pt x="237837" y="784805"/>
                </a:cubicBezTo>
                <a:lnTo>
                  <a:pt x="241609" y="762129"/>
                </a:lnTo>
                <a:cubicBezTo>
                  <a:pt x="242596" y="756019"/>
                  <a:pt x="243583" y="747550"/>
                  <a:pt x="243583" y="742222"/>
                </a:cubicBezTo>
                <a:cubicBezTo>
                  <a:pt x="243583" y="733343"/>
                  <a:pt x="239623" y="730387"/>
                  <a:pt x="234864" y="730387"/>
                </a:cubicBezTo>
                <a:cubicBezTo>
                  <a:pt x="223758" y="730387"/>
                  <a:pt x="207893" y="751685"/>
                  <a:pt x="207094" y="779676"/>
                </a:cubicBezTo>
                <a:lnTo>
                  <a:pt x="205907" y="812995"/>
                </a:lnTo>
                <a:lnTo>
                  <a:pt x="189055" y="812995"/>
                </a:lnTo>
                <a:lnTo>
                  <a:pt x="198961" y="728028"/>
                </a:lnTo>
                <a:lnTo>
                  <a:pt x="186869" y="724277"/>
                </a:lnTo>
                <a:lnTo>
                  <a:pt x="186869" y="720539"/>
                </a:lnTo>
                <a:cubicBezTo>
                  <a:pt x="193215" y="718167"/>
                  <a:pt x="199161" y="717186"/>
                  <a:pt x="206507" y="717186"/>
                </a:cubicBezTo>
                <a:cubicBezTo>
                  <a:pt x="209080" y="717186"/>
                  <a:pt x="211853" y="717571"/>
                  <a:pt x="214626" y="718565"/>
                </a:cubicBezTo>
                <a:lnTo>
                  <a:pt x="208280" y="748729"/>
                </a:lnTo>
                <a:lnTo>
                  <a:pt x="208480" y="748729"/>
                </a:lnTo>
                <a:cubicBezTo>
                  <a:pt x="217612" y="728624"/>
                  <a:pt x="230691" y="716789"/>
                  <a:pt x="244183" y="716789"/>
                </a:cubicBezTo>
                <a:close/>
                <a:moveTo>
                  <a:pt x="1239188" y="716590"/>
                </a:moveTo>
                <a:cubicBezTo>
                  <a:pt x="1253666" y="716590"/>
                  <a:pt x="1260811" y="720924"/>
                  <a:pt x="1260811" y="727233"/>
                </a:cubicBezTo>
                <a:cubicBezTo>
                  <a:pt x="1260811" y="730784"/>
                  <a:pt x="1259412" y="734932"/>
                  <a:pt x="1257239" y="737490"/>
                </a:cubicBezTo>
                <a:cubicBezTo>
                  <a:pt x="1251492" y="731579"/>
                  <a:pt x="1243160" y="727829"/>
                  <a:pt x="1235627" y="727829"/>
                </a:cubicBezTo>
                <a:cubicBezTo>
                  <a:pt x="1226895" y="727829"/>
                  <a:pt x="1222336" y="732560"/>
                  <a:pt x="1222336" y="738869"/>
                </a:cubicBezTo>
                <a:cubicBezTo>
                  <a:pt x="1222336" y="744581"/>
                  <a:pt x="1224709" y="747934"/>
                  <a:pt x="1234628" y="756813"/>
                </a:cubicBezTo>
                <a:lnTo>
                  <a:pt x="1242161" y="763507"/>
                </a:lnTo>
                <a:cubicBezTo>
                  <a:pt x="1251680" y="771989"/>
                  <a:pt x="1254853" y="777701"/>
                  <a:pt x="1254853" y="786382"/>
                </a:cubicBezTo>
                <a:cubicBezTo>
                  <a:pt x="1254853" y="801955"/>
                  <a:pt x="1238988" y="815553"/>
                  <a:pt x="1218164" y="815553"/>
                </a:cubicBezTo>
                <a:cubicBezTo>
                  <a:pt x="1205671" y="815553"/>
                  <a:pt x="1200125" y="811616"/>
                  <a:pt x="1200125" y="804327"/>
                </a:cubicBezTo>
                <a:cubicBezTo>
                  <a:pt x="1200125" y="800775"/>
                  <a:pt x="1201312" y="798403"/>
                  <a:pt x="1203098" y="796044"/>
                </a:cubicBezTo>
                <a:cubicBezTo>
                  <a:pt x="1208645" y="801359"/>
                  <a:pt x="1215190" y="804327"/>
                  <a:pt x="1222536" y="804327"/>
                </a:cubicBezTo>
                <a:cubicBezTo>
                  <a:pt x="1231855" y="804327"/>
                  <a:pt x="1239388" y="798999"/>
                  <a:pt x="1239388" y="790716"/>
                </a:cubicBezTo>
                <a:cubicBezTo>
                  <a:pt x="1239388" y="784209"/>
                  <a:pt x="1236814" y="779875"/>
                  <a:pt x="1227095" y="771194"/>
                </a:cubicBezTo>
                <a:lnTo>
                  <a:pt x="1220150" y="764886"/>
                </a:lnTo>
                <a:cubicBezTo>
                  <a:pt x="1211031" y="756615"/>
                  <a:pt x="1208457" y="751287"/>
                  <a:pt x="1208457" y="742619"/>
                </a:cubicBezTo>
                <a:cubicBezTo>
                  <a:pt x="1208457" y="729605"/>
                  <a:pt x="1220949" y="716590"/>
                  <a:pt x="1239188" y="716590"/>
                </a:cubicBezTo>
                <a:close/>
                <a:moveTo>
                  <a:pt x="747463" y="716590"/>
                </a:moveTo>
                <a:cubicBezTo>
                  <a:pt x="761941" y="716590"/>
                  <a:pt x="769086" y="720924"/>
                  <a:pt x="769086" y="727233"/>
                </a:cubicBezTo>
                <a:cubicBezTo>
                  <a:pt x="769086" y="730784"/>
                  <a:pt x="767700" y="734932"/>
                  <a:pt x="765514" y="737490"/>
                </a:cubicBezTo>
                <a:cubicBezTo>
                  <a:pt x="759755" y="731579"/>
                  <a:pt x="751435" y="727829"/>
                  <a:pt x="743890" y="727829"/>
                </a:cubicBezTo>
                <a:cubicBezTo>
                  <a:pt x="735170" y="727829"/>
                  <a:pt x="730611" y="732560"/>
                  <a:pt x="730611" y="738869"/>
                </a:cubicBezTo>
                <a:cubicBezTo>
                  <a:pt x="730611" y="744581"/>
                  <a:pt x="732984" y="747934"/>
                  <a:pt x="742903" y="756813"/>
                </a:cubicBezTo>
                <a:lnTo>
                  <a:pt x="750436" y="763507"/>
                </a:lnTo>
                <a:cubicBezTo>
                  <a:pt x="759955" y="771989"/>
                  <a:pt x="763128" y="777701"/>
                  <a:pt x="763128" y="786382"/>
                </a:cubicBezTo>
                <a:cubicBezTo>
                  <a:pt x="763128" y="801955"/>
                  <a:pt x="747263" y="815553"/>
                  <a:pt x="726451" y="815553"/>
                </a:cubicBezTo>
                <a:cubicBezTo>
                  <a:pt x="713946" y="815553"/>
                  <a:pt x="708400" y="811616"/>
                  <a:pt x="708400" y="804327"/>
                </a:cubicBezTo>
                <a:cubicBezTo>
                  <a:pt x="708400" y="800775"/>
                  <a:pt x="709587" y="798403"/>
                  <a:pt x="711373" y="796044"/>
                </a:cubicBezTo>
                <a:cubicBezTo>
                  <a:pt x="716932" y="801359"/>
                  <a:pt x="723465" y="804327"/>
                  <a:pt x="730811" y="804327"/>
                </a:cubicBezTo>
                <a:cubicBezTo>
                  <a:pt x="740130" y="804327"/>
                  <a:pt x="747663" y="798999"/>
                  <a:pt x="747663" y="790716"/>
                </a:cubicBezTo>
                <a:cubicBezTo>
                  <a:pt x="747663" y="784209"/>
                  <a:pt x="745089" y="779875"/>
                  <a:pt x="735370" y="771194"/>
                </a:cubicBezTo>
                <a:lnTo>
                  <a:pt x="728425" y="764886"/>
                </a:lnTo>
                <a:cubicBezTo>
                  <a:pt x="719306" y="756615"/>
                  <a:pt x="716732" y="751287"/>
                  <a:pt x="716732" y="742619"/>
                </a:cubicBezTo>
                <a:cubicBezTo>
                  <a:pt x="716732" y="729605"/>
                  <a:pt x="729224" y="716590"/>
                  <a:pt x="747463" y="716590"/>
                </a:cubicBezTo>
                <a:close/>
                <a:moveTo>
                  <a:pt x="1174917" y="716392"/>
                </a:moveTo>
                <a:cubicBezTo>
                  <a:pt x="1188595" y="716392"/>
                  <a:pt x="1196141" y="723297"/>
                  <a:pt x="1196141" y="736696"/>
                </a:cubicBezTo>
                <a:cubicBezTo>
                  <a:pt x="1196141" y="759968"/>
                  <a:pt x="1172343" y="774163"/>
                  <a:pt x="1148733" y="774163"/>
                </a:cubicBezTo>
                <a:cubicBezTo>
                  <a:pt x="1148733" y="798019"/>
                  <a:pt x="1155079" y="803731"/>
                  <a:pt x="1166584" y="803731"/>
                </a:cubicBezTo>
                <a:cubicBezTo>
                  <a:pt x="1173730" y="803731"/>
                  <a:pt x="1184036" y="799583"/>
                  <a:pt x="1188208" y="793871"/>
                </a:cubicBezTo>
                <a:cubicBezTo>
                  <a:pt x="1188995" y="794666"/>
                  <a:pt x="1190182" y="796429"/>
                  <a:pt x="1190182" y="798602"/>
                </a:cubicBezTo>
                <a:cubicBezTo>
                  <a:pt x="1190182" y="808065"/>
                  <a:pt x="1177490" y="815951"/>
                  <a:pt x="1161425" y="815951"/>
                </a:cubicBezTo>
                <a:cubicBezTo>
                  <a:pt x="1144773" y="815951"/>
                  <a:pt x="1133268" y="805110"/>
                  <a:pt x="1133268" y="781651"/>
                </a:cubicBezTo>
                <a:cubicBezTo>
                  <a:pt x="1133268" y="737292"/>
                  <a:pt x="1155879" y="716392"/>
                  <a:pt x="1174917" y="716392"/>
                </a:cubicBezTo>
                <a:close/>
                <a:moveTo>
                  <a:pt x="878255" y="716392"/>
                </a:moveTo>
                <a:cubicBezTo>
                  <a:pt x="891933" y="716392"/>
                  <a:pt x="899479" y="723297"/>
                  <a:pt x="899479" y="736696"/>
                </a:cubicBezTo>
                <a:cubicBezTo>
                  <a:pt x="899479" y="759968"/>
                  <a:pt x="875681" y="774163"/>
                  <a:pt x="852071" y="774163"/>
                </a:cubicBezTo>
                <a:cubicBezTo>
                  <a:pt x="852071" y="798019"/>
                  <a:pt x="858417" y="803731"/>
                  <a:pt x="869922" y="803731"/>
                </a:cubicBezTo>
                <a:cubicBezTo>
                  <a:pt x="877068" y="803731"/>
                  <a:pt x="887374" y="799583"/>
                  <a:pt x="891546" y="793871"/>
                </a:cubicBezTo>
                <a:cubicBezTo>
                  <a:pt x="892333" y="794666"/>
                  <a:pt x="893520" y="796429"/>
                  <a:pt x="893520" y="798602"/>
                </a:cubicBezTo>
                <a:cubicBezTo>
                  <a:pt x="893520" y="808065"/>
                  <a:pt x="880828" y="815951"/>
                  <a:pt x="864763" y="815951"/>
                </a:cubicBezTo>
                <a:cubicBezTo>
                  <a:pt x="848111" y="815951"/>
                  <a:pt x="836606" y="805110"/>
                  <a:pt x="836606" y="781651"/>
                </a:cubicBezTo>
                <a:cubicBezTo>
                  <a:pt x="836606" y="737292"/>
                  <a:pt x="859217" y="716392"/>
                  <a:pt x="878255" y="716392"/>
                </a:cubicBezTo>
                <a:close/>
                <a:moveTo>
                  <a:pt x="146882" y="716193"/>
                </a:moveTo>
                <a:cubicBezTo>
                  <a:pt x="162946" y="716193"/>
                  <a:pt x="174452" y="726649"/>
                  <a:pt x="174452" y="749114"/>
                </a:cubicBezTo>
                <a:cubicBezTo>
                  <a:pt x="174452" y="790915"/>
                  <a:pt x="151448" y="815553"/>
                  <a:pt x="131816" y="815553"/>
                </a:cubicBezTo>
                <a:cubicBezTo>
                  <a:pt x="116345" y="815553"/>
                  <a:pt x="103453" y="803731"/>
                  <a:pt x="103453" y="780471"/>
                </a:cubicBezTo>
                <a:cubicBezTo>
                  <a:pt x="103453" y="738869"/>
                  <a:pt x="125071" y="716193"/>
                  <a:pt x="146882" y="716193"/>
                </a:cubicBezTo>
                <a:close/>
                <a:moveTo>
                  <a:pt x="1062275" y="703774"/>
                </a:moveTo>
                <a:lnTo>
                  <a:pt x="1065261" y="703774"/>
                </a:lnTo>
                <a:lnTo>
                  <a:pt x="1061888" y="719943"/>
                </a:lnTo>
                <a:lnTo>
                  <a:pt x="1067635" y="719943"/>
                </a:lnTo>
                <a:cubicBezTo>
                  <a:pt x="1073181" y="719943"/>
                  <a:pt x="1077553" y="719545"/>
                  <a:pt x="1082900" y="718564"/>
                </a:cubicBezTo>
                <a:cubicBezTo>
                  <a:pt x="1082900" y="727034"/>
                  <a:pt x="1078140" y="730784"/>
                  <a:pt x="1065648" y="730784"/>
                </a:cubicBezTo>
                <a:lnTo>
                  <a:pt x="1060102" y="730784"/>
                </a:lnTo>
                <a:lnTo>
                  <a:pt x="1056729" y="751287"/>
                </a:lnTo>
                <a:cubicBezTo>
                  <a:pt x="1055143" y="760750"/>
                  <a:pt x="1052757" y="777118"/>
                  <a:pt x="1052757" y="785003"/>
                </a:cubicBezTo>
                <a:cubicBezTo>
                  <a:pt x="1052757" y="798018"/>
                  <a:pt x="1059302" y="803730"/>
                  <a:pt x="1068034" y="803730"/>
                </a:cubicBezTo>
                <a:cubicBezTo>
                  <a:pt x="1071207" y="803730"/>
                  <a:pt x="1073181" y="803333"/>
                  <a:pt x="1076167" y="802352"/>
                </a:cubicBezTo>
                <a:lnTo>
                  <a:pt x="1076167" y="805891"/>
                </a:lnTo>
                <a:cubicBezTo>
                  <a:pt x="1074380" y="810635"/>
                  <a:pt x="1067235" y="815354"/>
                  <a:pt x="1057916" y="815354"/>
                </a:cubicBezTo>
                <a:cubicBezTo>
                  <a:pt x="1044824" y="815354"/>
                  <a:pt x="1037891" y="806686"/>
                  <a:pt x="1037891" y="791113"/>
                </a:cubicBezTo>
                <a:cubicBezTo>
                  <a:pt x="1037891" y="778893"/>
                  <a:pt x="1040864" y="758391"/>
                  <a:pt x="1044037" y="743203"/>
                </a:cubicBezTo>
                <a:lnTo>
                  <a:pt x="1046610" y="730586"/>
                </a:lnTo>
                <a:cubicBezTo>
                  <a:pt x="1042251" y="730586"/>
                  <a:pt x="1039677" y="730387"/>
                  <a:pt x="1035505" y="730002"/>
                </a:cubicBezTo>
                <a:lnTo>
                  <a:pt x="1035505" y="727431"/>
                </a:lnTo>
                <a:cubicBezTo>
                  <a:pt x="1041851" y="718564"/>
                  <a:pt x="1051770" y="709884"/>
                  <a:pt x="1062275" y="703774"/>
                </a:cubicBezTo>
                <a:close/>
                <a:moveTo>
                  <a:pt x="31530" y="686426"/>
                </a:moveTo>
                <a:cubicBezTo>
                  <a:pt x="37283" y="686426"/>
                  <a:pt x="42836" y="687022"/>
                  <a:pt x="46996" y="688400"/>
                </a:cubicBezTo>
                <a:lnTo>
                  <a:pt x="46996" y="691753"/>
                </a:lnTo>
                <a:cubicBezTo>
                  <a:pt x="43229" y="693132"/>
                  <a:pt x="40056" y="696087"/>
                  <a:pt x="39663" y="700235"/>
                </a:cubicBezTo>
                <a:lnTo>
                  <a:pt x="27364" y="804513"/>
                </a:lnTo>
                <a:lnTo>
                  <a:pt x="38470" y="807667"/>
                </a:lnTo>
                <a:lnTo>
                  <a:pt x="38470" y="811616"/>
                </a:lnTo>
                <a:cubicBezTo>
                  <a:pt x="32717" y="813591"/>
                  <a:pt x="27564" y="814572"/>
                  <a:pt x="20425" y="814572"/>
                </a:cubicBezTo>
                <a:cubicBezTo>
                  <a:pt x="14672" y="814572"/>
                  <a:pt x="8920" y="813790"/>
                  <a:pt x="4760" y="812598"/>
                </a:cubicBezTo>
                <a:lnTo>
                  <a:pt x="4760" y="809245"/>
                </a:lnTo>
                <a:cubicBezTo>
                  <a:pt x="8326" y="807866"/>
                  <a:pt x="11899" y="804712"/>
                  <a:pt x="12293" y="800576"/>
                </a:cubicBezTo>
                <a:lnTo>
                  <a:pt x="24391" y="696485"/>
                </a:lnTo>
                <a:lnTo>
                  <a:pt x="13286" y="693330"/>
                </a:lnTo>
                <a:lnTo>
                  <a:pt x="13286" y="689381"/>
                </a:lnTo>
                <a:cubicBezTo>
                  <a:pt x="19238" y="687220"/>
                  <a:pt x="24391" y="686426"/>
                  <a:pt x="31530" y="686426"/>
                </a:cubicBezTo>
                <a:close/>
                <a:moveTo>
                  <a:pt x="82892" y="685842"/>
                </a:moveTo>
                <a:cubicBezTo>
                  <a:pt x="88644" y="685842"/>
                  <a:pt x="92610" y="688996"/>
                  <a:pt x="92610" y="694510"/>
                </a:cubicBezTo>
                <a:cubicBezTo>
                  <a:pt x="92610" y="706146"/>
                  <a:pt x="84085" y="719943"/>
                  <a:pt x="66433" y="734932"/>
                </a:cubicBezTo>
                <a:lnTo>
                  <a:pt x="51955" y="747152"/>
                </a:lnTo>
                <a:lnTo>
                  <a:pt x="70993" y="781452"/>
                </a:lnTo>
                <a:cubicBezTo>
                  <a:pt x="80912" y="799198"/>
                  <a:pt x="89437" y="805705"/>
                  <a:pt x="96377" y="806686"/>
                </a:cubicBezTo>
                <a:lnTo>
                  <a:pt x="96377" y="810822"/>
                </a:lnTo>
                <a:cubicBezTo>
                  <a:pt x="91617" y="814175"/>
                  <a:pt x="88051" y="815168"/>
                  <a:pt x="81898" y="815168"/>
                </a:cubicBezTo>
                <a:cubicBezTo>
                  <a:pt x="74366" y="815168"/>
                  <a:pt x="68020" y="810635"/>
                  <a:pt x="56914" y="789139"/>
                </a:cubicBezTo>
                <a:lnTo>
                  <a:pt x="36090" y="749313"/>
                </a:lnTo>
                <a:lnTo>
                  <a:pt x="36290" y="748332"/>
                </a:lnTo>
                <a:lnTo>
                  <a:pt x="54141" y="732560"/>
                </a:lnTo>
                <a:cubicBezTo>
                  <a:pt x="69207" y="719161"/>
                  <a:pt x="76352" y="707326"/>
                  <a:pt x="76352" y="699440"/>
                </a:cubicBezTo>
                <a:cubicBezTo>
                  <a:pt x="76352" y="695491"/>
                  <a:pt x="74566" y="693330"/>
                  <a:pt x="69207" y="691753"/>
                </a:cubicBezTo>
                <a:lnTo>
                  <a:pt x="69207" y="688798"/>
                </a:lnTo>
                <a:cubicBezTo>
                  <a:pt x="73772" y="686823"/>
                  <a:pt x="77939" y="685842"/>
                  <a:pt x="82892" y="685842"/>
                </a:cubicBezTo>
                <a:close/>
                <a:moveTo>
                  <a:pt x="1116541" y="676379"/>
                </a:moveTo>
                <a:cubicBezTo>
                  <a:pt x="1121700" y="676379"/>
                  <a:pt x="1125660" y="680316"/>
                  <a:pt x="1125660" y="685842"/>
                </a:cubicBezTo>
                <a:cubicBezTo>
                  <a:pt x="1125660" y="692535"/>
                  <a:pt x="1120301" y="698062"/>
                  <a:pt x="1114555" y="698062"/>
                </a:cubicBezTo>
                <a:cubicBezTo>
                  <a:pt x="1109196" y="698062"/>
                  <a:pt x="1105436" y="694510"/>
                  <a:pt x="1105436" y="688599"/>
                </a:cubicBezTo>
                <a:cubicBezTo>
                  <a:pt x="1105436" y="682092"/>
                  <a:pt x="1110582" y="676379"/>
                  <a:pt x="1116541" y="676379"/>
                </a:cubicBezTo>
                <a:close/>
                <a:moveTo>
                  <a:pt x="615159" y="676379"/>
                </a:moveTo>
                <a:cubicBezTo>
                  <a:pt x="620118" y="676379"/>
                  <a:pt x="624278" y="680316"/>
                  <a:pt x="624278" y="685842"/>
                </a:cubicBezTo>
                <a:cubicBezTo>
                  <a:pt x="624278" y="692535"/>
                  <a:pt x="618919" y="698062"/>
                  <a:pt x="613173" y="698062"/>
                </a:cubicBezTo>
                <a:cubicBezTo>
                  <a:pt x="607826" y="698062"/>
                  <a:pt x="604054" y="694510"/>
                  <a:pt x="604054" y="688599"/>
                </a:cubicBezTo>
                <a:cubicBezTo>
                  <a:pt x="604054" y="682092"/>
                  <a:pt x="609213" y="676379"/>
                  <a:pt x="615159" y="676379"/>
                </a:cubicBezTo>
                <a:close/>
                <a:moveTo>
                  <a:pt x="573423" y="676379"/>
                </a:moveTo>
                <a:cubicBezTo>
                  <a:pt x="578570" y="676379"/>
                  <a:pt x="582542" y="680316"/>
                  <a:pt x="582542" y="685842"/>
                </a:cubicBezTo>
                <a:cubicBezTo>
                  <a:pt x="582542" y="692535"/>
                  <a:pt x="577183" y="698062"/>
                  <a:pt x="571437" y="698062"/>
                </a:cubicBezTo>
                <a:cubicBezTo>
                  <a:pt x="566078" y="698062"/>
                  <a:pt x="562318" y="694510"/>
                  <a:pt x="562318" y="688599"/>
                </a:cubicBezTo>
                <a:cubicBezTo>
                  <a:pt x="562318" y="682092"/>
                  <a:pt x="567477" y="676379"/>
                  <a:pt x="573423" y="676379"/>
                </a:cubicBezTo>
                <a:close/>
                <a:moveTo>
                  <a:pt x="301421" y="676379"/>
                </a:moveTo>
                <a:cubicBezTo>
                  <a:pt x="306568" y="676379"/>
                  <a:pt x="310540" y="680316"/>
                  <a:pt x="310540" y="685842"/>
                </a:cubicBezTo>
                <a:cubicBezTo>
                  <a:pt x="310540" y="692535"/>
                  <a:pt x="305181" y="698062"/>
                  <a:pt x="299435" y="698062"/>
                </a:cubicBezTo>
                <a:cubicBezTo>
                  <a:pt x="294076" y="698062"/>
                  <a:pt x="290316" y="694510"/>
                  <a:pt x="290316" y="688599"/>
                </a:cubicBezTo>
                <a:cubicBezTo>
                  <a:pt x="290316" y="682092"/>
                  <a:pt x="295475" y="676379"/>
                  <a:pt x="301421" y="676379"/>
                </a:cubicBezTo>
                <a:close/>
                <a:moveTo>
                  <a:pt x="933795" y="671250"/>
                </a:moveTo>
                <a:cubicBezTo>
                  <a:pt x="937167" y="671250"/>
                  <a:pt x="940540" y="671647"/>
                  <a:pt x="942926" y="672430"/>
                </a:cubicBezTo>
                <a:lnTo>
                  <a:pt x="928048" y="775739"/>
                </a:lnTo>
                <a:cubicBezTo>
                  <a:pt x="927061" y="782048"/>
                  <a:pt x="926462" y="791511"/>
                  <a:pt x="926462" y="797422"/>
                </a:cubicBezTo>
                <a:cubicBezTo>
                  <a:pt x="926462" y="803929"/>
                  <a:pt x="929635" y="806885"/>
                  <a:pt x="935381" y="808661"/>
                </a:cubicBezTo>
                <a:lnTo>
                  <a:pt x="935381" y="812014"/>
                </a:lnTo>
                <a:cubicBezTo>
                  <a:pt x="931221" y="813789"/>
                  <a:pt x="926062" y="814771"/>
                  <a:pt x="920116" y="814771"/>
                </a:cubicBezTo>
                <a:cubicBezTo>
                  <a:pt x="913570" y="814771"/>
                  <a:pt x="910197" y="811418"/>
                  <a:pt x="910197" y="805506"/>
                </a:cubicBezTo>
                <a:cubicBezTo>
                  <a:pt x="910197" y="799980"/>
                  <a:pt x="911584" y="787164"/>
                  <a:pt x="912583" y="779676"/>
                </a:cubicBezTo>
                <a:lnTo>
                  <a:pt x="926462" y="681893"/>
                </a:lnTo>
                <a:lnTo>
                  <a:pt x="913970" y="678155"/>
                </a:lnTo>
                <a:lnTo>
                  <a:pt x="913970" y="674404"/>
                </a:lnTo>
                <a:cubicBezTo>
                  <a:pt x="920316" y="672231"/>
                  <a:pt x="926262" y="671250"/>
                  <a:pt x="933795" y="671250"/>
                </a:cubicBezTo>
                <a:close/>
                <a:moveTo>
                  <a:pt x="657395" y="671250"/>
                </a:moveTo>
                <a:cubicBezTo>
                  <a:pt x="660568" y="671250"/>
                  <a:pt x="663741" y="671647"/>
                  <a:pt x="666315" y="672430"/>
                </a:cubicBezTo>
                <a:lnTo>
                  <a:pt x="654809" y="758974"/>
                </a:lnTo>
                <a:lnTo>
                  <a:pt x="655009" y="758974"/>
                </a:lnTo>
                <a:lnTo>
                  <a:pt x="666115" y="750306"/>
                </a:lnTo>
                <a:cubicBezTo>
                  <a:pt x="674447" y="743799"/>
                  <a:pt x="684753" y="728027"/>
                  <a:pt x="687726" y="715808"/>
                </a:cubicBezTo>
                <a:cubicBezTo>
                  <a:pt x="697445" y="715808"/>
                  <a:pt x="701018" y="718366"/>
                  <a:pt x="701018" y="722315"/>
                </a:cubicBezTo>
                <a:cubicBezTo>
                  <a:pt x="701018" y="729803"/>
                  <a:pt x="688525" y="744395"/>
                  <a:pt x="673847" y="754243"/>
                </a:cubicBezTo>
                <a:lnTo>
                  <a:pt x="665328" y="760166"/>
                </a:lnTo>
                <a:lnTo>
                  <a:pt x="690312" y="798204"/>
                </a:lnTo>
                <a:cubicBezTo>
                  <a:pt x="693685" y="803134"/>
                  <a:pt x="697445" y="806289"/>
                  <a:pt x="703204" y="808859"/>
                </a:cubicBezTo>
                <a:lnTo>
                  <a:pt x="703204" y="812200"/>
                </a:lnTo>
                <a:cubicBezTo>
                  <a:pt x="699431" y="814373"/>
                  <a:pt x="696258" y="815168"/>
                  <a:pt x="690899" y="815168"/>
                </a:cubicBezTo>
                <a:cubicBezTo>
                  <a:pt x="684953" y="815168"/>
                  <a:pt x="679606" y="812200"/>
                  <a:pt x="674447" y="802737"/>
                </a:cubicBezTo>
                <a:lnTo>
                  <a:pt x="654022" y="765283"/>
                </a:lnTo>
                <a:lnTo>
                  <a:pt x="653823" y="765283"/>
                </a:lnTo>
                <a:lnTo>
                  <a:pt x="650450" y="812995"/>
                </a:lnTo>
                <a:lnTo>
                  <a:pt x="633398" y="812995"/>
                </a:lnTo>
                <a:lnTo>
                  <a:pt x="641330" y="761545"/>
                </a:lnTo>
                <a:lnTo>
                  <a:pt x="649463" y="681893"/>
                </a:lnTo>
                <a:lnTo>
                  <a:pt x="637158" y="678155"/>
                </a:lnTo>
                <a:lnTo>
                  <a:pt x="637158" y="674404"/>
                </a:lnTo>
                <a:cubicBezTo>
                  <a:pt x="643304" y="672231"/>
                  <a:pt x="649263" y="671250"/>
                  <a:pt x="657395" y="671250"/>
                </a:cubicBezTo>
                <a:close/>
                <a:moveTo>
                  <a:pt x="431488" y="671250"/>
                </a:moveTo>
                <a:cubicBezTo>
                  <a:pt x="434661" y="671250"/>
                  <a:pt x="437834" y="671647"/>
                  <a:pt x="440408" y="672430"/>
                </a:cubicBezTo>
                <a:lnTo>
                  <a:pt x="428902" y="758974"/>
                </a:lnTo>
                <a:lnTo>
                  <a:pt x="429102" y="758974"/>
                </a:lnTo>
                <a:lnTo>
                  <a:pt x="440208" y="750306"/>
                </a:lnTo>
                <a:cubicBezTo>
                  <a:pt x="448540" y="743799"/>
                  <a:pt x="458846" y="728027"/>
                  <a:pt x="461819" y="715808"/>
                </a:cubicBezTo>
                <a:cubicBezTo>
                  <a:pt x="471538" y="715808"/>
                  <a:pt x="475111" y="718366"/>
                  <a:pt x="475111" y="722315"/>
                </a:cubicBezTo>
                <a:cubicBezTo>
                  <a:pt x="475111" y="729803"/>
                  <a:pt x="462618" y="744395"/>
                  <a:pt x="447940" y="754243"/>
                </a:cubicBezTo>
                <a:lnTo>
                  <a:pt x="439421" y="760166"/>
                </a:lnTo>
                <a:lnTo>
                  <a:pt x="464405" y="798204"/>
                </a:lnTo>
                <a:cubicBezTo>
                  <a:pt x="467778" y="803134"/>
                  <a:pt x="471538" y="806289"/>
                  <a:pt x="477297" y="808859"/>
                </a:cubicBezTo>
                <a:lnTo>
                  <a:pt x="477297" y="812200"/>
                </a:lnTo>
                <a:cubicBezTo>
                  <a:pt x="473524" y="814373"/>
                  <a:pt x="470351" y="815168"/>
                  <a:pt x="464992" y="815168"/>
                </a:cubicBezTo>
                <a:cubicBezTo>
                  <a:pt x="459046" y="815168"/>
                  <a:pt x="453699" y="812200"/>
                  <a:pt x="448540" y="802737"/>
                </a:cubicBezTo>
                <a:lnTo>
                  <a:pt x="428115" y="765283"/>
                </a:lnTo>
                <a:lnTo>
                  <a:pt x="427916" y="765283"/>
                </a:lnTo>
                <a:lnTo>
                  <a:pt x="424543" y="812995"/>
                </a:lnTo>
                <a:lnTo>
                  <a:pt x="407491" y="812995"/>
                </a:lnTo>
                <a:lnTo>
                  <a:pt x="415423" y="761545"/>
                </a:lnTo>
                <a:lnTo>
                  <a:pt x="423556" y="681893"/>
                </a:lnTo>
                <a:lnTo>
                  <a:pt x="411251" y="678155"/>
                </a:lnTo>
                <a:lnTo>
                  <a:pt x="411251" y="674404"/>
                </a:lnTo>
                <a:cubicBezTo>
                  <a:pt x="417397" y="672231"/>
                  <a:pt x="423356" y="671250"/>
                  <a:pt x="431488" y="671250"/>
                </a:cubicBezTo>
                <a:close/>
                <a:moveTo>
                  <a:pt x="1018166" y="529643"/>
                </a:moveTo>
                <a:lnTo>
                  <a:pt x="1011820" y="579515"/>
                </a:lnTo>
                <a:cubicBezTo>
                  <a:pt x="1015979" y="580111"/>
                  <a:pt x="1020339" y="580310"/>
                  <a:pt x="1024512" y="580310"/>
                </a:cubicBezTo>
                <a:cubicBezTo>
                  <a:pt x="1042150" y="580310"/>
                  <a:pt x="1055242" y="569270"/>
                  <a:pt x="1055242" y="553101"/>
                </a:cubicBezTo>
                <a:cubicBezTo>
                  <a:pt x="1055242" y="537926"/>
                  <a:pt x="1045323" y="529643"/>
                  <a:pt x="1018166" y="529643"/>
                </a:cubicBezTo>
                <a:close/>
                <a:moveTo>
                  <a:pt x="2068710" y="504209"/>
                </a:moveTo>
                <a:cubicBezTo>
                  <a:pt x="2052646" y="504209"/>
                  <a:pt x="2038967" y="520962"/>
                  <a:pt x="2038967" y="554479"/>
                </a:cubicBezTo>
                <a:cubicBezTo>
                  <a:pt x="2038967" y="571232"/>
                  <a:pt x="2044114" y="578335"/>
                  <a:pt x="2048885" y="578335"/>
                </a:cubicBezTo>
                <a:cubicBezTo>
                  <a:pt x="2057405" y="578335"/>
                  <a:pt x="2068910" y="565122"/>
                  <a:pt x="2073470" y="538112"/>
                </a:cubicBezTo>
                <a:lnTo>
                  <a:pt x="2079016" y="505389"/>
                </a:lnTo>
                <a:cubicBezTo>
                  <a:pt x="2076243" y="504606"/>
                  <a:pt x="2071684" y="504209"/>
                  <a:pt x="2068710" y="504209"/>
                </a:cubicBezTo>
                <a:close/>
                <a:moveTo>
                  <a:pt x="1731512" y="504209"/>
                </a:moveTo>
                <a:cubicBezTo>
                  <a:pt x="1715060" y="504209"/>
                  <a:pt x="1700982" y="519583"/>
                  <a:pt x="1700982" y="554479"/>
                </a:cubicBezTo>
                <a:cubicBezTo>
                  <a:pt x="1700982" y="570847"/>
                  <a:pt x="1705741" y="578335"/>
                  <a:pt x="1710900" y="578335"/>
                </a:cubicBezTo>
                <a:cubicBezTo>
                  <a:pt x="1718820" y="578335"/>
                  <a:pt x="1731325" y="565519"/>
                  <a:pt x="1735485" y="537926"/>
                </a:cubicBezTo>
                <a:lnTo>
                  <a:pt x="1741031" y="505190"/>
                </a:lnTo>
                <a:cubicBezTo>
                  <a:pt x="1738458" y="504607"/>
                  <a:pt x="1734685" y="504209"/>
                  <a:pt x="1731512" y="504209"/>
                </a:cubicBezTo>
                <a:close/>
                <a:moveTo>
                  <a:pt x="1557023" y="504209"/>
                </a:moveTo>
                <a:cubicBezTo>
                  <a:pt x="1540959" y="504209"/>
                  <a:pt x="1527280" y="520962"/>
                  <a:pt x="1527280" y="554479"/>
                </a:cubicBezTo>
                <a:cubicBezTo>
                  <a:pt x="1527280" y="571232"/>
                  <a:pt x="1532439" y="578335"/>
                  <a:pt x="1537186" y="578335"/>
                </a:cubicBezTo>
                <a:cubicBezTo>
                  <a:pt x="1545718" y="578335"/>
                  <a:pt x="1557223" y="565122"/>
                  <a:pt x="1561783" y="538112"/>
                </a:cubicBezTo>
                <a:lnTo>
                  <a:pt x="1567342" y="505389"/>
                </a:lnTo>
                <a:cubicBezTo>
                  <a:pt x="1564556" y="504606"/>
                  <a:pt x="1559997" y="504209"/>
                  <a:pt x="1557023" y="504209"/>
                </a:cubicBezTo>
                <a:close/>
                <a:moveTo>
                  <a:pt x="830085" y="504209"/>
                </a:moveTo>
                <a:cubicBezTo>
                  <a:pt x="814021" y="504209"/>
                  <a:pt x="800342" y="520962"/>
                  <a:pt x="800342" y="554479"/>
                </a:cubicBezTo>
                <a:cubicBezTo>
                  <a:pt x="800342" y="571232"/>
                  <a:pt x="805501" y="578335"/>
                  <a:pt x="810248" y="578335"/>
                </a:cubicBezTo>
                <a:cubicBezTo>
                  <a:pt x="818780" y="578335"/>
                  <a:pt x="830285" y="565122"/>
                  <a:pt x="834845" y="538112"/>
                </a:cubicBezTo>
                <a:lnTo>
                  <a:pt x="840404" y="505389"/>
                </a:lnTo>
                <a:cubicBezTo>
                  <a:pt x="837618" y="504606"/>
                  <a:pt x="833059" y="504209"/>
                  <a:pt x="830085" y="504209"/>
                </a:cubicBezTo>
                <a:close/>
                <a:moveTo>
                  <a:pt x="2415566" y="503613"/>
                </a:moveTo>
                <a:cubicBezTo>
                  <a:pt x="2406834" y="503613"/>
                  <a:pt x="2394342" y="518602"/>
                  <a:pt x="2394342" y="541266"/>
                </a:cubicBezTo>
                <a:cubicBezTo>
                  <a:pt x="2412393" y="541266"/>
                  <a:pt x="2425085" y="531617"/>
                  <a:pt x="2425085" y="516429"/>
                </a:cubicBezTo>
                <a:cubicBezTo>
                  <a:pt x="2425085" y="507165"/>
                  <a:pt x="2421312" y="503613"/>
                  <a:pt x="2415566" y="503613"/>
                </a:cubicBezTo>
                <a:close/>
                <a:moveTo>
                  <a:pt x="2221439" y="503613"/>
                </a:moveTo>
                <a:cubicBezTo>
                  <a:pt x="2212707" y="503613"/>
                  <a:pt x="2200215" y="518602"/>
                  <a:pt x="2200215" y="541266"/>
                </a:cubicBezTo>
                <a:cubicBezTo>
                  <a:pt x="2218266" y="541266"/>
                  <a:pt x="2230958" y="531617"/>
                  <a:pt x="2230958" y="516429"/>
                </a:cubicBezTo>
                <a:cubicBezTo>
                  <a:pt x="2230958" y="507165"/>
                  <a:pt x="2227185" y="503613"/>
                  <a:pt x="2221439" y="503613"/>
                </a:cubicBezTo>
                <a:close/>
                <a:moveTo>
                  <a:pt x="1872773" y="503613"/>
                </a:moveTo>
                <a:cubicBezTo>
                  <a:pt x="1864041" y="503613"/>
                  <a:pt x="1851549" y="518602"/>
                  <a:pt x="1851549" y="541266"/>
                </a:cubicBezTo>
                <a:cubicBezTo>
                  <a:pt x="1869600" y="541266"/>
                  <a:pt x="1882292" y="531617"/>
                  <a:pt x="1882292" y="516429"/>
                </a:cubicBezTo>
                <a:cubicBezTo>
                  <a:pt x="1882292" y="507165"/>
                  <a:pt x="1878519" y="503613"/>
                  <a:pt x="1872773" y="503613"/>
                </a:cubicBezTo>
                <a:close/>
                <a:moveTo>
                  <a:pt x="1346058" y="503613"/>
                </a:moveTo>
                <a:cubicBezTo>
                  <a:pt x="1337326" y="503613"/>
                  <a:pt x="1324834" y="518602"/>
                  <a:pt x="1324834" y="541266"/>
                </a:cubicBezTo>
                <a:cubicBezTo>
                  <a:pt x="1342885" y="541266"/>
                  <a:pt x="1355577" y="531617"/>
                  <a:pt x="1355577" y="516429"/>
                </a:cubicBezTo>
                <a:cubicBezTo>
                  <a:pt x="1355577" y="507165"/>
                  <a:pt x="1351804" y="503613"/>
                  <a:pt x="1346058" y="503613"/>
                </a:cubicBezTo>
                <a:close/>
                <a:moveTo>
                  <a:pt x="647476" y="503613"/>
                </a:moveTo>
                <a:cubicBezTo>
                  <a:pt x="638744" y="503613"/>
                  <a:pt x="626252" y="518602"/>
                  <a:pt x="626252" y="541266"/>
                </a:cubicBezTo>
                <a:cubicBezTo>
                  <a:pt x="644303" y="541266"/>
                  <a:pt x="656995" y="531617"/>
                  <a:pt x="656995" y="516429"/>
                </a:cubicBezTo>
                <a:cubicBezTo>
                  <a:pt x="656995" y="507165"/>
                  <a:pt x="653222" y="503613"/>
                  <a:pt x="647476" y="503613"/>
                </a:cubicBezTo>
                <a:close/>
                <a:moveTo>
                  <a:pt x="469789" y="503613"/>
                </a:moveTo>
                <a:cubicBezTo>
                  <a:pt x="461057" y="503613"/>
                  <a:pt x="448565" y="518602"/>
                  <a:pt x="448565" y="541266"/>
                </a:cubicBezTo>
                <a:cubicBezTo>
                  <a:pt x="466616" y="541266"/>
                  <a:pt x="479308" y="531617"/>
                  <a:pt x="479308" y="516429"/>
                </a:cubicBezTo>
                <a:cubicBezTo>
                  <a:pt x="479308" y="507165"/>
                  <a:pt x="475535" y="503613"/>
                  <a:pt x="469789" y="503613"/>
                </a:cubicBezTo>
                <a:close/>
                <a:moveTo>
                  <a:pt x="1108471" y="493368"/>
                </a:moveTo>
                <a:cubicBezTo>
                  <a:pt x="1112044" y="493368"/>
                  <a:pt x="1114817" y="493567"/>
                  <a:pt x="1117403" y="494548"/>
                </a:cubicBezTo>
                <a:lnTo>
                  <a:pt x="1108471" y="552505"/>
                </a:lnTo>
                <a:cubicBezTo>
                  <a:pt x="1107684" y="558416"/>
                  <a:pt x="1106884" y="568475"/>
                  <a:pt x="1106884" y="573604"/>
                </a:cubicBezTo>
                <a:cubicBezTo>
                  <a:pt x="1106884" y="580111"/>
                  <a:pt x="1109270" y="583067"/>
                  <a:pt x="1114817" y="584843"/>
                </a:cubicBezTo>
                <a:lnTo>
                  <a:pt x="1114817" y="588196"/>
                </a:lnTo>
                <a:cubicBezTo>
                  <a:pt x="1110657" y="589959"/>
                  <a:pt x="1105898" y="590953"/>
                  <a:pt x="1099939" y="590953"/>
                </a:cubicBezTo>
                <a:cubicBezTo>
                  <a:pt x="1093593" y="590953"/>
                  <a:pt x="1090420" y="587600"/>
                  <a:pt x="1090420" y="581887"/>
                </a:cubicBezTo>
                <a:cubicBezTo>
                  <a:pt x="1090420" y="576361"/>
                  <a:pt x="1092206" y="563744"/>
                  <a:pt x="1093206" y="555858"/>
                </a:cubicBezTo>
                <a:lnTo>
                  <a:pt x="1099552" y="515846"/>
                </a:lnTo>
                <a:lnTo>
                  <a:pt x="1100538" y="504210"/>
                </a:lnTo>
                <a:lnTo>
                  <a:pt x="1088646" y="500459"/>
                </a:lnTo>
                <a:lnTo>
                  <a:pt x="1088646" y="496721"/>
                </a:lnTo>
                <a:cubicBezTo>
                  <a:pt x="1094992" y="494349"/>
                  <a:pt x="1101338" y="493368"/>
                  <a:pt x="1108471" y="493368"/>
                </a:cubicBezTo>
                <a:close/>
                <a:moveTo>
                  <a:pt x="587914" y="493368"/>
                </a:moveTo>
                <a:cubicBezTo>
                  <a:pt x="591487" y="493368"/>
                  <a:pt x="594260" y="493567"/>
                  <a:pt x="596833" y="494548"/>
                </a:cubicBezTo>
                <a:lnTo>
                  <a:pt x="587914" y="552505"/>
                </a:lnTo>
                <a:cubicBezTo>
                  <a:pt x="587127" y="558416"/>
                  <a:pt x="586327" y="568475"/>
                  <a:pt x="586327" y="573604"/>
                </a:cubicBezTo>
                <a:cubicBezTo>
                  <a:pt x="586327" y="580111"/>
                  <a:pt x="588713" y="583067"/>
                  <a:pt x="594260" y="584843"/>
                </a:cubicBezTo>
                <a:lnTo>
                  <a:pt x="594260" y="588196"/>
                </a:lnTo>
                <a:cubicBezTo>
                  <a:pt x="590100" y="589959"/>
                  <a:pt x="585341" y="590953"/>
                  <a:pt x="579394" y="590953"/>
                </a:cubicBezTo>
                <a:cubicBezTo>
                  <a:pt x="573048" y="590953"/>
                  <a:pt x="569875" y="587600"/>
                  <a:pt x="569875" y="581887"/>
                </a:cubicBezTo>
                <a:cubicBezTo>
                  <a:pt x="569875" y="576361"/>
                  <a:pt x="571649" y="563744"/>
                  <a:pt x="572649" y="555858"/>
                </a:cubicBezTo>
                <a:lnTo>
                  <a:pt x="578995" y="515846"/>
                </a:lnTo>
                <a:lnTo>
                  <a:pt x="579981" y="504210"/>
                </a:lnTo>
                <a:lnTo>
                  <a:pt x="568089" y="500459"/>
                </a:lnTo>
                <a:lnTo>
                  <a:pt x="568089" y="496721"/>
                </a:lnTo>
                <a:cubicBezTo>
                  <a:pt x="574435" y="494349"/>
                  <a:pt x="580781" y="493368"/>
                  <a:pt x="587914" y="493368"/>
                </a:cubicBezTo>
                <a:close/>
                <a:moveTo>
                  <a:pt x="524230" y="493368"/>
                </a:moveTo>
                <a:cubicBezTo>
                  <a:pt x="526803" y="493368"/>
                  <a:pt x="529976" y="493765"/>
                  <a:pt x="532562" y="494746"/>
                </a:cubicBezTo>
                <a:lnTo>
                  <a:pt x="526603" y="523334"/>
                </a:lnTo>
                <a:lnTo>
                  <a:pt x="526803" y="523334"/>
                </a:lnTo>
                <a:lnTo>
                  <a:pt x="537321" y="505985"/>
                </a:lnTo>
                <a:cubicBezTo>
                  <a:pt x="542468" y="497503"/>
                  <a:pt x="547827" y="493567"/>
                  <a:pt x="553973" y="493567"/>
                </a:cubicBezTo>
                <a:cubicBezTo>
                  <a:pt x="558333" y="493567"/>
                  <a:pt x="560519" y="496324"/>
                  <a:pt x="560519" y="500856"/>
                </a:cubicBezTo>
                <a:cubicBezTo>
                  <a:pt x="560519" y="504011"/>
                  <a:pt x="559732" y="507947"/>
                  <a:pt x="558333" y="511102"/>
                </a:cubicBezTo>
                <a:cubicBezTo>
                  <a:pt x="556359" y="510518"/>
                  <a:pt x="554373" y="510319"/>
                  <a:pt x="552187" y="510319"/>
                </a:cubicBezTo>
                <a:cubicBezTo>
                  <a:pt x="539695" y="510319"/>
                  <a:pt x="527203" y="523917"/>
                  <a:pt x="525417" y="560391"/>
                </a:cubicBezTo>
                <a:lnTo>
                  <a:pt x="523830" y="589177"/>
                </a:lnTo>
                <a:lnTo>
                  <a:pt x="507378" y="589177"/>
                </a:lnTo>
                <a:lnTo>
                  <a:pt x="517084" y="504209"/>
                </a:lnTo>
                <a:lnTo>
                  <a:pt x="504992" y="500459"/>
                </a:lnTo>
                <a:lnTo>
                  <a:pt x="504992" y="496721"/>
                </a:lnTo>
                <a:cubicBezTo>
                  <a:pt x="511338" y="494349"/>
                  <a:pt x="517284" y="493368"/>
                  <a:pt x="524230" y="493368"/>
                </a:cubicBezTo>
                <a:close/>
                <a:moveTo>
                  <a:pt x="292077" y="493368"/>
                </a:moveTo>
                <a:cubicBezTo>
                  <a:pt x="295650" y="493368"/>
                  <a:pt x="298423" y="493567"/>
                  <a:pt x="300996" y="494548"/>
                </a:cubicBezTo>
                <a:lnTo>
                  <a:pt x="292077" y="552505"/>
                </a:lnTo>
                <a:cubicBezTo>
                  <a:pt x="291290" y="558416"/>
                  <a:pt x="290490" y="568475"/>
                  <a:pt x="290490" y="573604"/>
                </a:cubicBezTo>
                <a:cubicBezTo>
                  <a:pt x="290490" y="580111"/>
                  <a:pt x="292876" y="583067"/>
                  <a:pt x="298423" y="584843"/>
                </a:cubicBezTo>
                <a:lnTo>
                  <a:pt x="298423" y="588196"/>
                </a:lnTo>
                <a:cubicBezTo>
                  <a:pt x="294263" y="589959"/>
                  <a:pt x="289504" y="590953"/>
                  <a:pt x="283557" y="590953"/>
                </a:cubicBezTo>
                <a:cubicBezTo>
                  <a:pt x="277211" y="590953"/>
                  <a:pt x="274038" y="587600"/>
                  <a:pt x="274038" y="581887"/>
                </a:cubicBezTo>
                <a:cubicBezTo>
                  <a:pt x="274038" y="576361"/>
                  <a:pt x="275812" y="563744"/>
                  <a:pt x="276812" y="555858"/>
                </a:cubicBezTo>
                <a:lnTo>
                  <a:pt x="283158" y="515846"/>
                </a:lnTo>
                <a:lnTo>
                  <a:pt x="284144" y="504210"/>
                </a:lnTo>
                <a:lnTo>
                  <a:pt x="272252" y="500459"/>
                </a:lnTo>
                <a:lnTo>
                  <a:pt x="272252" y="496721"/>
                </a:lnTo>
                <a:cubicBezTo>
                  <a:pt x="278598" y="494349"/>
                  <a:pt x="284944" y="493368"/>
                  <a:pt x="292077" y="493368"/>
                </a:cubicBezTo>
                <a:close/>
                <a:moveTo>
                  <a:pt x="160267" y="493368"/>
                </a:moveTo>
                <a:cubicBezTo>
                  <a:pt x="163834" y="493368"/>
                  <a:pt x="166619" y="493567"/>
                  <a:pt x="169193" y="494548"/>
                </a:cubicBezTo>
                <a:lnTo>
                  <a:pt x="160267" y="552505"/>
                </a:lnTo>
                <a:cubicBezTo>
                  <a:pt x="159474" y="558416"/>
                  <a:pt x="158681" y="568475"/>
                  <a:pt x="158681" y="573604"/>
                </a:cubicBezTo>
                <a:cubicBezTo>
                  <a:pt x="158681" y="580111"/>
                  <a:pt x="161060" y="583067"/>
                  <a:pt x="166619" y="584843"/>
                </a:cubicBezTo>
                <a:lnTo>
                  <a:pt x="166619" y="588196"/>
                </a:lnTo>
                <a:cubicBezTo>
                  <a:pt x="162447" y="589959"/>
                  <a:pt x="157688" y="590953"/>
                  <a:pt x="151741" y="590953"/>
                </a:cubicBezTo>
                <a:cubicBezTo>
                  <a:pt x="145395" y="590953"/>
                  <a:pt x="142222" y="587600"/>
                  <a:pt x="142222" y="581887"/>
                </a:cubicBezTo>
                <a:cubicBezTo>
                  <a:pt x="142222" y="576361"/>
                  <a:pt x="144009" y="563744"/>
                  <a:pt x="144996" y="555858"/>
                </a:cubicBezTo>
                <a:lnTo>
                  <a:pt x="151342" y="515846"/>
                </a:lnTo>
                <a:lnTo>
                  <a:pt x="152335" y="504210"/>
                </a:lnTo>
                <a:lnTo>
                  <a:pt x="140436" y="500459"/>
                </a:lnTo>
                <a:lnTo>
                  <a:pt x="140436" y="496721"/>
                </a:lnTo>
                <a:cubicBezTo>
                  <a:pt x="146782" y="494349"/>
                  <a:pt x="153128" y="493368"/>
                  <a:pt x="160267" y="493368"/>
                </a:cubicBezTo>
                <a:close/>
                <a:moveTo>
                  <a:pt x="2074069" y="493169"/>
                </a:moveTo>
                <a:cubicBezTo>
                  <a:pt x="2080415" y="493169"/>
                  <a:pt x="2089535" y="494547"/>
                  <a:pt x="2096081" y="496323"/>
                </a:cubicBezTo>
                <a:lnTo>
                  <a:pt x="2089135" y="530822"/>
                </a:lnTo>
                <a:cubicBezTo>
                  <a:pt x="2086761" y="541080"/>
                  <a:pt x="2084775" y="559409"/>
                  <a:pt x="2084575" y="567879"/>
                </a:cubicBezTo>
                <a:cubicBezTo>
                  <a:pt x="2084575" y="580496"/>
                  <a:pt x="2087149" y="582868"/>
                  <a:pt x="2094094" y="583849"/>
                </a:cubicBezTo>
                <a:lnTo>
                  <a:pt x="2094094" y="587997"/>
                </a:lnTo>
                <a:cubicBezTo>
                  <a:pt x="2088935" y="589772"/>
                  <a:pt x="2082589" y="590952"/>
                  <a:pt x="2076443" y="590952"/>
                </a:cubicBezTo>
                <a:cubicBezTo>
                  <a:pt x="2073270" y="590952"/>
                  <a:pt x="2070697" y="590356"/>
                  <a:pt x="2068111" y="589574"/>
                </a:cubicBezTo>
                <a:lnTo>
                  <a:pt x="2072670" y="560192"/>
                </a:lnTo>
                <a:lnTo>
                  <a:pt x="2072483" y="560192"/>
                </a:lnTo>
                <a:cubicBezTo>
                  <a:pt x="2064750" y="579713"/>
                  <a:pt x="2052246" y="591933"/>
                  <a:pt x="2041740" y="591933"/>
                </a:cubicBezTo>
                <a:cubicBezTo>
                  <a:pt x="2032421" y="591933"/>
                  <a:pt x="2023689" y="579912"/>
                  <a:pt x="2023689" y="557236"/>
                </a:cubicBezTo>
                <a:cubicBezTo>
                  <a:pt x="2023689" y="516628"/>
                  <a:pt x="2047099" y="493169"/>
                  <a:pt x="2074069" y="493169"/>
                </a:cubicBezTo>
                <a:close/>
                <a:moveTo>
                  <a:pt x="1562382" y="493169"/>
                </a:moveTo>
                <a:cubicBezTo>
                  <a:pt x="1568728" y="493169"/>
                  <a:pt x="1577848" y="494547"/>
                  <a:pt x="1584394" y="496323"/>
                </a:cubicBezTo>
                <a:lnTo>
                  <a:pt x="1577448" y="530822"/>
                </a:lnTo>
                <a:cubicBezTo>
                  <a:pt x="1575074" y="541080"/>
                  <a:pt x="1573088" y="559409"/>
                  <a:pt x="1572888" y="567879"/>
                </a:cubicBezTo>
                <a:cubicBezTo>
                  <a:pt x="1572888" y="580496"/>
                  <a:pt x="1575462" y="582868"/>
                  <a:pt x="1582407" y="583849"/>
                </a:cubicBezTo>
                <a:lnTo>
                  <a:pt x="1582407" y="587997"/>
                </a:lnTo>
                <a:cubicBezTo>
                  <a:pt x="1577248" y="589772"/>
                  <a:pt x="1570902" y="590952"/>
                  <a:pt x="1564756" y="590952"/>
                </a:cubicBezTo>
                <a:cubicBezTo>
                  <a:pt x="1561583" y="590952"/>
                  <a:pt x="1559010" y="590356"/>
                  <a:pt x="1556424" y="589574"/>
                </a:cubicBezTo>
                <a:lnTo>
                  <a:pt x="1560996" y="560192"/>
                </a:lnTo>
                <a:lnTo>
                  <a:pt x="1560796" y="560192"/>
                </a:lnTo>
                <a:cubicBezTo>
                  <a:pt x="1553051" y="579713"/>
                  <a:pt x="1540559" y="591933"/>
                  <a:pt x="1530053" y="591933"/>
                </a:cubicBezTo>
                <a:cubicBezTo>
                  <a:pt x="1520734" y="591933"/>
                  <a:pt x="1512002" y="579912"/>
                  <a:pt x="1512002" y="557236"/>
                </a:cubicBezTo>
                <a:cubicBezTo>
                  <a:pt x="1512002" y="516628"/>
                  <a:pt x="1535412" y="493169"/>
                  <a:pt x="1562382" y="493169"/>
                </a:cubicBezTo>
                <a:close/>
                <a:moveTo>
                  <a:pt x="835444" y="493169"/>
                </a:moveTo>
                <a:cubicBezTo>
                  <a:pt x="841790" y="493169"/>
                  <a:pt x="850910" y="494547"/>
                  <a:pt x="857456" y="496323"/>
                </a:cubicBezTo>
                <a:lnTo>
                  <a:pt x="850510" y="530822"/>
                </a:lnTo>
                <a:cubicBezTo>
                  <a:pt x="848136" y="541080"/>
                  <a:pt x="846150" y="559409"/>
                  <a:pt x="845950" y="567879"/>
                </a:cubicBezTo>
                <a:cubicBezTo>
                  <a:pt x="845950" y="580496"/>
                  <a:pt x="848524" y="582868"/>
                  <a:pt x="855469" y="583849"/>
                </a:cubicBezTo>
                <a:lnTo>
                  <a:pt x="855469" y="587997"/>
                </a:lnTo>
                <a:cubicBezTo>
                  <a:pt x="850310" y="589772"/>
                  <a:pt x="843964" y="590952"/>
                  <a:pt x="837818" y="590952"/>
                </a:cubicBezTo>
                <a:cubicBezTo>
                  <a:pt x="834645" y="590952"/>
                  <a:pt x="832072" y="590356"/>
                  <a:pt x="829486" y="589574"/>
                </a:cubicBezTo>
                <a:lnTo>
                  <a:pt x="834058" y="560192"/>
                </a:lnTo>
                <a:lnTo>
                  <a:pt x="833858" y="560192"/>
                </a:lnTo>
                <a:cubicBezTo>
                  <a:pt x="826113" y="579713"/>
                  <a:pt x="813621" y="591933"/>
                  <a:pt x="803115" y="591933"/>
                </a:cubicBezTo>
                <a:cubicBezTo>
                  <a:pt x="793796" y="591933"/>
                  <a:pt x="785064" y="579912"/>
                  <a:pt x="785064" y="557236"/>
                </a:cubicBezTo>
                <a:cubicBezTo>
                  <a:pt x="785064" y="516628"/>
                  <a:pt x="808474" y="493169"/>
                  <a:pt x="835444" y="493169"/>
                </a:cubicBezTo>
                <a:close/>
                <a:moveTo>
                  <a:pt x="767825" y="493169"/>
                </a:moveTo>
                <a:cubicBezTo>
                  <a:pt x="774171" y="493169"/>
                  <a:pt x="778543" y="496522"/>
                  <a:pt x="778543" y="504991"/>
                </a:cubicBezTo>
                <a:cubicBezTo>
                  <a:pt x="778543" y="525308"/>
                  <a:pt x="759305" y="566898"/>
                  <a:pt x="740067" y="585240"/>
                </a:cubicBezTo>
                <a:cubicBezTo>
                  <a:pt x="736295" y="588580"/>
                  <a:pt x="733122" y="590754"/>
                  <a:pt x="729561" y="592529"/>
                </a:cubicBezTo>
                <a:lnTo>
                  <a:pt x="725589" y="592529"/>
                </a:lnTo>
                <a:lnTo>
                  <a:pt x="717457" y="503812"/>
                </a:lnTo>
                <a:lnTo>
                  <a:pt x="708937" y="500459"/>
                </a:lnTo>
                <a:lnTo>
                  <a:pt x="708937" y="496323"/>
                </a:lnTo>
                <a:cubicBezTo>
                  <a:pt x="715083" y="494150"/>
                  <a:pt x="719643" y="493368"/>
                  <a:pt x="725189" y="493368"/>
                </a:cubicBezTo>
                <a:cubicBezTo>
                  <a:pt x="727975" y="493368"/>
                  <a:pt x="730748" y="493765"/>
                  <a:pt x="733322" y="494547"/>
                </a:cubicBezTo>
                <a:lnTo>
                  <a:pt x="737694" y="575181"/>
                </a:lnTo>
                <a:lnTo>
                  <a:pt x="737881" y="575181"/>
                </a:lnTo>
                <a:cubicBezTo>
                  <a:pt x="752359" y="557435"/>
                  <a:pt x="762878" y="530424"/>
                  <a:pt x="762878" y="510120"/>
                </a:cubicBezTo>
                <a:cubicBezTo>
                  <a:pt x="762878" y="504793"/>
                  <a:pt x="760292" y="501638"/>
                  <a:pt x="755532" y="499279"/>
                </a:cubicBezTo>
                <a:lnTo>
                  <a:pt x="755532" y="496125"/>
                </a:lnTo>
                <a:cubicBezTo>
                  <a:pt x="758905" y="494349"/>
                  <a:pt x="762878" y="493169"/>
                  <a:pt x="767825" y="493169"/>
                </a:cubicBezTo>
                <a:close/>
                <a:moveTo>
                  <a:pt x="2508182" y="492970"/>
                </a:moveTo>
                <a:cubicBezTo>
                  <a:pt x="2516901" y="492970"/>
                  <a:pt x="2523847" y="499080"/>
                  <a:pt x="2523847" y="511101"/>
                </a:cubicBezTo>
                <a:cubicBezTo>
                  <a:pt x="2523847" y="517410"/>
                  <a:pt x="2522060" y="527469"/>
                  <a:pt x="2520874" y="535950"/>
                </a:cubicBezTo>
                <a:lnTo>
                  <a:pt x="2517301" y="557236"/>
                </a:lnTo>
                <a:cubicBezTo>
                  <a:pt x="2516714" y="561768"/>
                  <a:pt x="2515714" y="569468"/>
                  <a:pt x="2515714" y="573603"/>
                </a:cubicBezTo>
                <a:cubicBezTo>
                  <a:pt x="2515714" y="580111"/>
                  <a:pt x="2518887" y="582669"/>
                  <a:pt x="2525033" y="583849"/>
                </a:cubicBezTo>
                <a:lnTo>
                  <a:pt x="2525033" y="587202"/>
                </a:lnTo>
                <a:cubicBezTo>
                  <a:pt x="2520474" y="589573"/>
                  <a:pt x="2515315" y="590952"/>
                  <a:pt x="2509168" y="590952"/>
                </a:cubicBezTo>
                <a:cubicBezTo>
                  <a:pt x="2503022" y="590952"/>
                  <a:pt x="2499450" y="587599"/>
                  <a:pt x="2499450" y="581886"/>
                </a:cubicBezTo>
                <a:cubicBezTo>
                  <a:pt x="2499450" y="576956"/>
                  <a:pt x="2500849" y="567295"/>
                  <a:pt x="2501836" y="560986"/>
                </a:cubicBezTo>
                <a:lnTo>
                  <a:pt x="2505596" y="538310"/>
                </a:lnTo>
                <a:cubicBezTo>
                  <a:pt x="2506595" y="532200"/>
                  <a:pt x="2507582" y="523718"/>
                  <a:pt x="2507582" y="518403"/>
                </a:cubicBezTo>
                <a:cubicBezTo>
                  <a:pt x="2507582" y="509536"/>
                  <a:pt x="2503622" y="506568"/>
                  <a:pt x="2498863" y="506568"/>
                </a:cubicBezTo>
                <a:cubicBezTo>
                  <a:pt x="2487757" y="506568"/>
                  <a:pt x="2471892" y="527866"/>
                  <a:pt x="2471093" y="555857"/>
                </a:cubicBezTo>
                <a:lnTo>
                  <a:pt x="2469906" y="589176"/>
                </a:lnTo>
                <a:lnTo>
                  <a:pt x="2453054" y="589176"/>
                </a:lnTo>
                <a:lnTo>
                  <a:pt x="2462960" y="504209"/>
                </a:lnTo>
                <a:lnTo>
                  <a:pt x="2450868" y="500458"/>
                </a:lnTo>
                <a:lnTo>
                  <a:pt x="2450868" y="496720"/>
                </a:lnTo>
                <a:cubicBezTo>
                  <a:pt x="2457214" y="494348"/>
                  <a:pt x="2463160" y="493367"/>
                  <a:pt x="2470506" y="493367"/>
                </a:cubicBezTo>
                <a:cubicBezTo>
                  <a:pt x="2473079" y="493367"/>
                  <a:pt x="2475852" y="493765"/>
                  <a:pt x="2478638" y="494746"/>
                </a:cubicBezTo>
                <a:lnTo>
                  <a:pt x="2472292" y="524910"/>
                </a:lnTo>
                <a:lnTo>
                  <a:pt x="2472479" y="524910"/>
                </a:lnTo>
                <a:cubicBezTo>
                  <a:pt x="2481611" y="504792"/>
                  <a:pt x="2494690" y="492970"/>
                  <a:pt x="2508182" y="492970"/>
                </a:cubicBezTo>
                <a:close/>
                <a:moveTo>
                  <a:pt x="2314055" y="492970"/>
                </a:moveTo>
                <a:cubicBezTo>
                  <a:pt x="2322774" y="492970"/>
                  <a:pt x="2329720" y="499080"/>
                  <a:pt x="2329720" y="511101"/>
                </a:cubicBezTo>
                <a:cubicBezTo>
                  <a:pt x="2329720" y="517410"/>
                  <a:pt x="2327933" y="527469"/>
                  <a:pt x="2326747" y="535950"/>
                </a:cubicBezTo>
                <a:lnTo>
                  <a:pt x="2323174" y="557236"/>
                </a:lnTo>
                <a:cubicBezTo>
                  <a:pt x="2322587" y="561768"/>
                  <a:pt x="2321587" y="569468"/>
                  <a:pt x="2321587" y="573603"/>
                </a:cubicBezTo>
                <a:cubicBezTo>
                  <a:pt x="2321587" y="580111"/>
                  <a:pt x="2324760" y="582669"/>
                  <a:pt x="2330906" y="583849"/>
                </a:cubicBezTo>
                <a:lnTo>
                  <a:pt x="2330906" y="587202"/>
                </a:lnTo>
                <a:cubicBezTo>
                  <a:pt x="2326347" y="589573"/>
                  <a:pt x="2321188" y="590952"/>
                  <a:pt x="2315041" y="590952"/>
                </a:cubicBezTo>
                <a:cubicBezTo>
                  <a:pt x="2308895" y="590952"/>
                  <a:pt x="2305323" y="587599"/>
                  <a:pt x="2305323" y="581886"/>
                </a:cubicBezTo>
                <a:cubicBezTo>
                  <a:pt x="2305323" y="576956"/>
                  <a:pt x="2306722" y="567295"/>
                  <a:pt x="2307709" y="560986"/>
                </a:cubicBezTo>
                <a:lnTo>
                  <a:pt x="2311469" y="538310"/>
                </a:lnTo>
                <a:cubicBezTo>
                  <a:pt x="2312468" y="532200"/>
                  <a:pt x="2313455" y="523718"/>
                  <a:pt x="2313455" y="518403"/>
                </a:cubicBezTo>
                <a:cubicBezTo>
                  <a:pt x="2313455" y="509536"/>
                  <a:pt x="2309495" y="506568"/>
                  <a:pt x="2304736" y="506568"/>
                </a:cubicBezTo>
                <a:cubicBezTo>
                  <a:pt x="2293630" y="506568"/>
                  <a:pt x="2277765" y="527866"/>
                  <a:pt x="2276966" y="555857"/>
                </a:cubicBezTo>
                <a:lnTo>
                  <a:pt x="2275779" y="589176"/>
                </a:lnTo>
                <a:lnTo>
                  <a:pt x="2258927" y="589176"/>
                </a:lnTo>
                <a:lnTo>
                  <a:pt x="2268833" y="504209"/>
                </a:lnTo>
                <a:lnTo>
                  <a:pt x="2256741" y="500458"/>
                </a:lnTo>
                <a:lnTo>
                  <a:pt x="2256741" y="496720"/>
                </a:lnTo>
                <a:cubicBezTo>
                  <a:pt x="2263087" y="494348"/>
                  <a:pt x="2269033" y="493367"/>
                  <a:pt x="2276379" y="493367"/>
                </a:cubicBezTo>
                <a:cubicBezTo>
                  <a:pt x="2278952" y="493367"/>
                  <a:pt x="2281725" y="493765"/>
                  <a:pt x="2284511" y="494746"/>
                </a:cubicBezTo>
                <a:lnTo>
                  <a:pt x="2278165" y="524910"/>
                </a:lnTo>
                <a:lnTo>
                  <a:pt x="2278352" y="524910"/>
                </a:lnTo>
                <a:cubicBezTo>
                  <a:pt x="2287484" y="504792"/>
                  <a:pt x="2300563" y="492970"/>
                  <a:pt x="2314055" y="492970"/>
                </a:cubicBezTo>
                <a:close/>
                <a:moveTo>
                  <a:pt x="1654687" y="492970"/>
                </a:moveTo>
                <a:cubicBezTo>
                  <a:pt x="1663406" y="492970"/>
                  <a:pt x="1670352" y="499080"/>
                  <a:pt x="1670352" y="511101"/>
                </a:cubicBezTo>
                <a:cubicBezTo>
                  <a:pt x="1670352" y="517410"/>
                  <a:pt x="1668565" y="527469"/>
                  <a:pt x="1667379" y="535950"/>
                </a:cubicBezTo>
                <a:lnTo>
                  <a:pt x="1663806" y="557236"/>
                </a:lnTo>
                <a:cubicBezTo>
                  <a:pt x="1663206" y="561768"/>
                  <a:pt x="1662219" y="569468"/>
                  <a:pt x="1662219" y="573603"/>
                </a:cubicBezTo>
                <a:cubicBezTo>
                  <a:pt x="1662219" y="580111"/>
                  <a:pt x="1665392" y="582669"/>
                  <a:pt x="1671538" y="583849"/>
                </a:cubicBezTo>
                <a:lnTo>
                  <a:pt x="1671538" y="587202"/>
                </a:lnTo>
                <a:cubicBezTo>
                  <a:pt x="1666979" y="589573"/>
                  <a:pt x="1661820" y="590952"/>
                  <a:pt x="1655673" y="590952"/>
                </a:cubicBezTo>
                <a:cubicBezTo>
                  <a:pt x="1649527" y="590952"/>
                  <a:pt x="1645955" y="587599"/>
                  <a:pt x="1645955" y="581886"/>
                </a:cubicBezTo>
                <a:cubicBezTo>
                  <a:pt x="1645955" y="576956"/>
                  <a:pt x="1647341" y="567295"/>
                  <a:pt x="1648341" y="560986"/>
                </a:cubicBezTo>
                <a:lnTo>
                  <a:pt x="1652113" y="538310"/>
                </a:lnTo>
                <a:cubicBezTo>
                  <a:pt x="1653100" y="532200"/>
                  <a:pt x="1654087" y="523718"/>
                  <a:pt x="1654087" y="518403"/>
                </a:cubicBezTo>
                <a:cubicBezTo>
                  <a:pt x="1654087" y="509536"/>
                  <a:pt x="1650127" y="506568"/>
                  <a:pt x="1645368" y="506568"/>
                </a:cubicBezTo>
                <a:cubicBezTo>
                  <a:pt x="1634262" y="506568"/>
                  <a:pt x="1618397" y="527866"/>
                  <a:pt x="1617598" y="555857"/>
                </a:cubicBezTo>
                <a:lnTo>
                  <a:pt x="1616411" y="589176"/>
                </a:lnTo>
                <a:lnTo>
                  <a:pt x="1599559" y="589176"/>
                </a:lnTo>
                <a:lnTo>
                  <a:pt x="1609465" y="504209"/>
                </a:lnTo>
                <a:lnTo>
                  <a:pt x="1597373" y="500458"/>
                </a:lnTo>
                <a:lnTo>
                  <a:pt x="1597373" y="496720"/>
                </a:lnTo>
                <a:cubicBezTo>
                  <a:pt x="1603719" y="494348"/>
                  <a:pt x="1609665" y="493367"/>
                  <a:pt x="1617011" y="493367"/>
                </a:cubicBezTo>
                <a:cubicBezTo>
                  <a:pt x="1619584" y="493367"/>
                  <a:pt x="1622357" y="493765"/>
                  <a:pt x="1625130" y="494746"/>
                </a:cubicBezTo>
                <a:lnTo>
                  <a:pt x="1618784" y="524910"/>
                </a:lnTo>
                <a:lnTo>
                  <a:pt x="1618984" y="524910"/>
                </a:lnTo>
                <a:cubicBezTo>
                  <a:pt x="1628116" y="504792"/>
                  <a:pt x="1641195" y="492970"/>
                  <a:pt x="1654687" y="492970"/>
                </a:cubicBezTo>
                <a:close/>
                <a:moveTo>
                  <a:pt x="1438674" y="492970"/>
                </a:moveTo>
                <a:cubicBezTo>
                  <a:pt x="1447393" y="492970"/>
                  <a:pt x="1454339" y="499080"/>
                  <a:pt x="1454339" y="511101"/>
                </a:cubicBezTo>
                <a:cubicBezTo>
                  <a:pt x="1454339" y="517410"/>
                  <a:pt x="1452552" y="527469"/>
                  <a:pt x="1451366" y="535950"/>
                </a:cubicBezTo>
                <a:lnTo>
                  <a:pt x="1447793" y="557236"/>
                </a:lnTo>
                <a:cubicBezTo>
                  <a:pt x="1447193" y="561768"/>
                  <a:pt x="1446206" y="569468"/>
                  <a:pt x="1446206" y="573603"/>
                </a:cubicBezTo>
                <a:cubicBezTo>
                  <a:pt x="1446206" y="580111"/>
                  <a:pt x="1449379" y="582669"/>
                  <a:pt x="1455525" y="583849"/>
                </a:cubicBezTo>
                <a:lnTo>
                  <a:pt x="1455525" y="587202"/>
                </a:lnTo>
                <a:cubicBezTo>
                  <a:pt x="1450966" y="589573"/>
                  <a:pt x="1445807" y="590952"/>
                  <a:pt x="1439660" y="590952"/>
                </a:cubicBezTo>
                <a:cubicBezTo>
                  <a:pt x="1433514" y="590952"/>
                  <a:pt x="1429942" y="587599"/>
                  <a:pt x="1429942" y="581886"/>
                </a:cubicBezTo>
                <a:cubicBezTo>
                  <a:pt x="1429942" y="576956"/>
                  <a:pt x="1431328" y="567295"/>
                  <a:pt x="1432328" y="560986"/>
                </a:cubicBezTo>
                <a:lnTo>
                  <a:pt x="1436100" y="538310"/>
                </a:lnTo>
                <a:cubicBezTo>
                  <a:pt x="1437087" y="532200"/>
                  <a:pt x="1438074" y="523718"/>
                  <a:pt x="1438074" y="518403"/>
                </a:cubicBezTo>
                <a:cubicBezTo>
                  <a:pt x="1438074" y="509536"/>
                  <a:pt x="1434114" y="506568"/>
                  <a:pt x="1429355" y="506568"/>
                </a:cubicBezTo>
                <a:cubicBezTo>
                  <a:pt x="1418249" y="506568"/>
                  <a:pt x="1402384" y="527866"/>
                  <a:pt x="1401585" y="555857"/>
                </a:cubicBezTo>
                <a:lnTo>
                  <a:pt x="1400398" y="589176"/>
                </a:lnTo>
                <a:lnTo>
                  <a:pt x="1383546" y="589176"/>
                </a:lnTo>
                <a:lnTo>
                  <a:pt x="1393452" y="504209"/>
                </a:lnTo>
                <a:lnTo>
                  <a:pt x="1381360" y="500458"/>
                </a:lnTo>
                <a:lnTo>
                  <a:pt x="1381360" y="496720"/>
                </a:lnTo>
                <a:cubicBezTo>
                  <a:pt x="1387706" y="494348"/>
                  <a:pt x="1393652" y="493367"/>
                  <a:pt x="1400998" y="493367"/>
                </a:cubicBezTo>
                <a:cubicBezTo>
                  <a:pt x="1403571" y="493367"/>
                  <a:pt x="1406344" y="493765"/>
                  <a:pt x="1409117" y="494746"/>
                </a:cubicBezTo>
                <a:lnTo>
                  <a:pt x="1402771" y="524910"/>
                </a:lnTo>
                <a:lnTo>
                  <a:pt x="1402971" y="524910"/>
                </a:lnTo>
                <a:cubicBezTo>
                  <a:pt x="1412103" y="504792"/>
                  <a:pt x="1425182" y="492970"/>
                  <a:pt x="1438674" y="492970"/>
                </a:cubicBezTo>
                <a:close/>
                <a:moveTo>
                  <a:pt x="1277002" y="492970"/>
                </a:moveTo>
                <a:cubicBezTo>
                  <a:pt x="1285721" y="492970"/>
                  <a:pt x="1292667" y="499080"/>
                  <a:pt x="1292667" y="511101"/>
                </a:cubicBezTo>
                <a:cubicBezTo>
                  <a:pt x="1292667" y="517410"/>
                  <a:pt x="1290880" y="527469"/>
                  <a:pt x="1289694" y="535950"/>
                </a:cubicBezTo>
                <a:lnTo>
                  <a:pt x="1286121" y="557236"/>
                </a:lnTo>
                <a:cubicBezTo>
                  <a:pt x="1285521" y="561768"/>
                  <a:pt x="1284534" y="569468"/>
                  <a:pt x="1284534" y="573603"/>
                </a:cubicBezTo>
                <a:cubicBezTo>
                  <a:pt x="1284534" y="580111"/>
                  <a:pt x="1287707" y="582669"/>
                  <a:pt x="1293853" y="583849"/>
                </a:cubicBezTo>
                <a:lnTo>
                  <a:pt x="1293853" y="587202"/>
                </a:lnTo>
                <a:cubicBezTo>
                  <a:pt x="1289294" y="589573"/>
                  <a:pt x="1284135" y="590952"/>
                  <a:pt x="1277988" y="590952"/>
                </a:cubicBezTo>
                <a:cubicBezTo>
                  <a:pt x="1271842" y="590952"/>
                  <a:pt x="1268270" y="587599"/>
                  <a:pt x="1268270" y="581886"/>
                </a:cubicBezTo>
                <a:cubicBezTo>
                  <a:pt x="1268270" y="576956"/>
                  <a:pt x="1269656" y="567295"/>
                  <a:pt x="1270656" y="560986"/>
                </a:cubicBezTo>
                <a:lnTo>
                  <a:pt x="1274428" y="538310"/>
                </a:lnTo>
                <a:cubicBezTo>
                  <a:pt x="1275415" y="532200"/>
                  <a:pt x="1276402" y="523718"/>
                  <a:pt x="1276402" y="518403"/>
                </a:cubicBezTo>
                <a:cubicBezTo>
                  <a:pt x="1276402" y="509536"/>
                  <a:pt x="1272442" y="506568"/>
                  <a:pt x="1267683" y="506568"/>
                </a:cubicBezTo>
                <a:cubicBezTo>
                  <a:pt x="1256577" y="506568"/>
                  <a:pt x="1240712" y="527866"/>
                  <a:pt x="1239913" y="555857"/>
                </a:cubicBezTo>
                <a:lnTo>
                  <a:pt x="1238726" y="589176"/>
                </a:lnTo>
                <a:lnTo>
                  <a:pt x="1221874" y="589176"/>
                </a:lnTo>
                <a:lnTo>
                  <a:pt x="1231780" y="504209"/>
                </a:lnTo>
                <a:lnTo>
                  <a:pt x="1219688" y="500458"/>
                </a:lnTo>
                <a:lnTo>
                  <a:pt x="1219688" y="496720"/>
                </a:lnTo>
                <a:cubicBezTo>
                  <a:pt x="1226034" y="494348"/>
                  <a:pt x="1231980" y="493367"/>
                  <a:pt x="1239326" y="493367"/>
                </a:cubicBezTo>
                <a:cubicBezTo>
                  <a:pt x="1241899" y="493367"/>
                  <a:pt x="1244672" y="493765"/>
                  <a:pt x="1247445" y="494746"/>
                </a:cubicBezTo>
                <a:lnTo>
                  <a:pt x="1241099" y="524910"/>
                </a:lnTo>
                <a:lnTo>
                  <a:pt x="1241299" y="524910"/>
                </a:lnTo>
                <a:cubicBezTo>
                  <a:pt x="1250431" y="504792"/>
                  <a:pt x="1263510" y="492970"/>
                  <a:pt x="1277002" y="492970"/>
                </a:cubicBezTo>
                <a:close/>
                <a:moveTo>
                  <a:pt x="1188383" y="492970"/>
                </a:moveTo>
                <a:cubicBezTo>
                  <a:pt x="1197102" y="492970"/>
                  <a:pt x="1204048" y="499080"/>
                  <a:pt x="1204048" y="511101"/>
                </a:cubicBezTo>
                <a:cubicBezTo>
                  <a:pt x="1204048" y="517410"/>
                  <a:pt x="1202261" y="527469"/>
                  <a:pt x="1201075" y="535950"/>
                </a:cubicBezTo>
                <a:lnTo>
                  <a:pt x="1197502" y="557236"/>
                </a:lnTo>
                <a:cubicBezTo>
                  <a:pt x="1196902" y="561768"/>
                  <a:pt x="1195915" y="569468"/>
                  <a:pt x="1195915" y="573603"/>
                </a:cubicBezTo>
                <a:cubicBezTo>
                  <a:pt x="1195915" y="580111"/>
                  <a:pt x="1199088" y="582669"/>
                  <a:pt x="1205234" y="583849"/>
                </a:cubicBezTo>
                <a:lnTo>
                  <a:pt x="1205234" y="587202"/>
                </a:lnTo>
                <a:cubicBezTo>
                  <a:pt x="1200675" y="589573"/>
                  <a:pt x="1195516" y="590952"/>
                  <a:pt x="1189369" y="590952"/>
                </a:cubicBezTo>
                <a:cubicBezTo>
                  <a:pt x="1183223" y="590952"/>
                  <a:pt x="1179651" y="587599"/>
                  <a:pt x="1179651" y="581886"/>
                </a:cubicBezTo>
                <a:cubicBezTo>
                  <a:pt x="1179651" y="576956"/>
                  <a:pt x="1181037" y="567295"/>
                  <a:pt x="1182037" y="560986"/>
                </a:cubicBezTo>
                <a:lnTo>
                  <a:pt x="1185809" y="538310"/>
                </a:lnTo>
                <a:cubicBezTo>
                  <a:pt x="1186796" y="532200"/>
                  <a:pt x="1187783" y="523718"/>
                  <a:pt x="1187783" y="518403"/>
                </a:cubicBezTo>
                <a:cubicBezTo>
                  <a:pt x="1187783" y="509536"/>
                  <a:pt x="1183823" y="506568"/>
                  <a:pt x="1179064" y="506568"/>
                </a:cubicBezTo>
                <a:cubicBezTo>
                  <a:pt x="1167958" y="506568"/>
                  <a:pt x="1152093" y="527866"/>
                  <a:pt x="1151294" y="555857"/>
                </a:cubicBezTo>
                <a:lnTo>
                  <a:pt x="1150107" y="589176"/>
                </a:lnTo>
                <a:lnTo>
                  <a:pt x="1133255" y="589176"/>
                </a:lnTo>
                <a:lnTo>
                  <a:pt x="1143161" y="504209"/>
                </a:lnTo>
                <a:lnTo>
                  <a:pt x="1131069" y="500458"/>
                </a:lnTo>
                <a:lnTo>
                  <a:pt x="1131069" y="496720"/>
                </a:lnTo>
                <a:cubicBezTo>
                  <a:pt x="1137415" y="494348"/>
                  <a:pt x="1143361" y="493367"/>
                  <a:pt x="1150707" y="493367"/>
                </a:cubicBezTo>
                <a:cubicBezTo>
                  <a:pt x="1153280" y="493367"/>
                  <a:pt x="1156053" y="493765"/>
                  <a:pt x="1158826" y="494746"/>
                </a:cubicBezTo>
                <a:lnTo>
                  <a:pt x="1152480" y="524910"/>
                </a:lnTo>
                <a:lnTo>
                  <a:pt x="1152680" y="524910"/>
                </a:lnTo>
                <a:cubicBezTo>
                  <a:pt x="1161812" y="504792"/>
                  <a:pt x="1174891" y="492970"/>
                  <a:pt x="1188383" y="492970"/>
                </a:cubicBezTo>
                <a:close/>
                <a:moveTo>
                  <a:pt x="927748" y="492970"/>
                </a:moveTo>
                <a:cubicBezTo>
                  <a:pt x="936467" y="492970"/>
                  <a:pt x="943413" y="499080"/>
                  <a:pt x="943413" y="511101"/>
                </a:cubicBezTo>
                <a:cubicBezTo>
                  <a:pt x="943413" y="517410"/>
                  <a:pt x="941626" y="527469"/>
                  <a:pt x="940440" y="535950"/>
                </a:cubicBezTo>
                <a:lnTo>
                  <a:pt x="936867" y="557236"/>
                </a:lnTo>
                <a:cubicBezTo>
                  <a:pt x="936267" y="561768"/>
                  <a:pt x="935280" y="569468"/>
                  <a:pt x="935280" y="573603"/>
                </a:cubicBezTo>
                <a:cubicBezTo>
                  <a:pt x="935280" y="580111"/>
                  <a:pt x="938453" y="582669"/>
                  <a:pt x="944599" y="583849"/>
                </a:cubicBezTo>
                <a:lnTo>
                  <a:pt x="944599" y="587202"/>
                </a:lnTo>
                <a:cubicBezTo>
                  <a:pt x="940040" y="589573"/>
                  <a:pt x="934881" y="590952"/>
                  <a:pt x="928734" y="590952"/>
                </a:cubicBezTo>
                <a:cubicBezTo>
                  <a:pt x="922588" y="590952"/>
                  <a:pt x="919016" y="587599"/>
                  <a:pt x="919016" y="581886"/>
                </a:cubicBezTo>
                <a:cubicBezTo>
                  <a:pt x="919016" y="576956"/>
                  <a:pt x="920402" y="567295"/>
                  <a:pt x="921402" y="560986"/>
                </a:cubicBezTo>
                <a:lnTo>
                  <a:pt x="925174" y="538310"/>
                </a:lnTo>
                <a:cubicBezTo>
                  <a:pt x="926161" y="532200"/>
                  <a:pt x="927148" y="523718"/>
                  <a:pt x="927148" y="518403"/>
                </a:cubicBezTo>
                <a:cubicBezTo>
                  <a:pt x="927148" y="509536"/>
                  <a:pt x="923188" y="506568"/>
                  <a:pt x="918429" y="506568"/>
                </a:cubicBezTo>
                <a:cubicBezTo>
                  <a:pt x="907323" y="506568"/>
                  <a:pt x="891458" y="527866"/>
                  <a:pt x="890659" y="555857"/>
                </a:cubicBezTo>
                <a:lnTo>
                  <a:pt x="889472" y="589176"/>
                </a:lnTo>
                <a:lnTo>
                  <a:pt x="872620" y="589176"/>
                </a:lnTo>
                <a:lnTo>
                  <a:pt x="882526" y="504209"/>
                </a:lnTo>
                <a:lnTo>
                  <a:pt x="870434" y="500458"/>
                </a:lnTo>
                <a:lnTo>
                  <a:pt x="870434" y="496720"/>
                </a:lnTo>
                <a:cubicBezTo>
                  <a:pt x="876780" y="494348"/>
                  <a:pt x="882726" y="493367"/>
                  <a:pt x="890072" y="493367"/>
                </a:cubicBezTo>
                <a:cubicBezTo>
                  <a:pt x="892645" y="493367"/>
                  <a:pt x="895418" y="493765"/>
                  <a:pt x="898191" y="494746"/>
                </a:cubicBezTo>
                <a:lnTo>
                  <a:pt x="891845" y="524910"/>
                </a:lnTo>
                <a:lnTo>
                  <a:pt x="892045" y="524910"/>
                </a:lnTo>
                <a:cubicBezTo>
                  <a:pt x="901177" y="504792"/>
                  <a:pt x="914256" y="492970"/>
                  <a:pt x="927748" y="492970"/>
                </a:cubicBezTo>
                <a:close/>
                <a:moveTo>
                  <a:pt x="240173" y="492970"/>
                </a:moveTo>
                <a:cubicBezTo>
                  <a:pt x="248892" y="492970"/>
                  <a:pt x="255838" y="499080"/>
                  <a:pt x="255838" y="511101"/>
                </a:cubicBezTo>
                <a:cubicBezTo>
                  <a:pt x="255838" y="517410"/>
                  <a:pt x="254051" y="527469"/>
                  <a:pt x="252865" y="535950"/>
                </a:cubicBezTo>
                <a:lnTo>
                  <a:pt x="249292" y="557236"/>
                </a:lnTo>
                <a:cubicBezTo>
                  <a:pt x="248705" y="561768"/>
                  <a:pt x="247705" y="569468"/>
                  <a:pt x="247705" y="573603"/>
                </a:cubicBezTo>
                <a:cubicBezTo>
                  <a:pt x="247705" y="580111"/>
                  <a:pt x="250878" y="582669"/>
                  <a:pt x="257024" y="583849"/>
                </a:cubicBezTo>
                <a:lnTo>
                  <a:pt x="257024" y="587202"/>
                </a:lnTo>
                <a:cubicBezTo>
                  <a:pt x="252465" y="589573"/>
                  <a:pt x="247306" y="590952"/>
                  <a:pt x="241159" y="590952"/>
                </a:cubicBezTo>
                <a:cubicBezTo>
                  <a:pt x="235013" y="590952"/>
                  <a:pt x="231441" y="587599"/>
                  <a:pt x="231441" y="581886"/>
                </a:cubicBezTo>
                <a:cubicBezTo>
                  <a:pt x="231441" y="576956"/>
                  <a:pt x="232840" y="567295"/>
                  <a:pt x="233827" y="560986"/>
                </a:cubicBezTo>
                <a:lnTo>
                  <a:pt x="237587" y="538310"/>
                </a:lnTo>
                <a:cubicBezTo>
                  <a:pt x="238586" y="532200"/>
                  <a:pt x="239573" y="523718"/>
                  <a:pt x="239573" y="518403"/>
                </a:cubicBezTo>
                <a:cubicBezTo>
                  <a:pt x="239573" y="509536"/>
                  <a:pt x="235613" y="506568"/>
                  <a:pt x="230854" y="506568"/>
                </a:cubicBezTo>
                <a:cubicBezTo>
                  <a:pt x="219748" y="506568"/>
                  <a:pt x="203883" y="527866"/>
                  <a:pt x="203084" y="555857"/>
                </a:cubicBezTo>
                <a:lnTo>
                  <a:pt x="201897" y="589176"/>
                </a:lnTo>
                <a:lnTo>
                  <a:pt x="185045" y="589176"/>
                </a:lnTo>
                <a:lnTo>
                  <a:pt x="194951" y="504209"/>
                </a:lnTo>
                <a:lnTo>
                  <a:pt x="182859" y="500458"/>
                </a:lnTo>
                <a:lnTo>
                  <a:pt x="182859" y="496720"/>
                </a:lnTo>
                <a:cubicBezTo>
                  <a:pt x="189205" y="494348"/>
                  <a:pt x="195151" y="493367"/>
                  <a:pt x="202497" y="493367"/>
                </a:cubicBezTo>
                <a:cubicBezTo>
                  <a:pt x="205070" y="493367"/>
                  <a:pt x="207843" y="493765"/>
                  <a:pt x="210629" y="494746"/>
                </a:cubicBezTo>
                <a:lnTo>
                  <a:pt x="204283" y="524910"/>
                </a:lnTo>
                <a:lnTo>
                  <a:pt x="204470" y="524910"/>
                </a:lnTo>
                <a:cubicBezTo>
                  <a:pt x="213602" y="504792"/>
                  <a:pt x="226681" y="492970"/>
                  <a:pt x="240173" y="492970"/>
                </a:cubicBezTo>
                <a:close/>
                <a:moveTo>
                  <a:pt x="1805403" y="492772"/>
                </a:moveTo>
                <a:cubicBezTo>
                  <a:pt x="1819881" y="492772"/>
                  <a:pt x="1827026" y="497106"/>
                  <a:pt x="1827026" y="503415"/>
                </a:cubicBezTo>
                <a:cubicBezTo>
                  <a:pt x="1827026" y="506966"/>
                  <a:pt x="1825627" y="511102"/>
                  <a:pt x="1823454" y="513672"/>
                </a:cubicBezTo>
                <a:cubicBezTo>
                  <a:pt x="1817707" y="507761"/>
                  <a:pt x="1809375" y="504011"/>
                  <a:pt x="1801842" y="504011"/>
                </a:cubicBezTo>
                <a:cubicBezTo>
                  <a:pt x="1793110" y="504011"/>
                  <a:pt x="1788551" y="508742"/>
                  <a:pt x="1788551" y="515051"/>
                </a:cubicBezTo>
                <a:cubicBezTo>
                  <a:pt x="1788551" y="520763"/>
                  <a:pt x="1790924" y="524116"/>
                  <a:pt x="1800843" y="532995"/>
                </a:cubicBezTo>
                <a:lnTo>
                  <a:pt x="1808376" y="539689"/>
                </a:lnTo>
                <a:cubicBezTo>
                  <a:pt x="1817895" y="548171"/>
                  <a:pt x="1821068" y="553883"/>
                  <a:pt x="1821068" y="562564"/>
                </a:cubicBezTo>
                <a:cubicBezTo>
                  <a:pt x="1821068" y="578137"/>
                  <a:pt x="1805203" y="591735"/>
                  <a:pt x="1784379" y="591735"/>
                </a:cubicBezTo>
                <a:cubicBezTo>
                  <a:pt x="1771886" y="591735"/>
                  <a:pt x="1766340" y="587798"/>
                  <a:pt x="1766340" y="580496"/>
                </a:cubicBezTo>
                <a:cubicBezTo>
                  <a:pt x="1766340" y="576957"/>
                  <a:pt x="1767527" y="574585"/>
                  <a:pt x="1769313" y="572226"/>
                </a:cubicBezTo>
                <a:cubicBezTo>
                  <a:pt x="1774860" y="577541"/>
                  <a:pt x="1781405" y="580496"/>
                  <a:pt x="1788751" y="580496"/>
                </a:cubicBezTo>
                <a:cubicBezTo>
                  <a:pt x="1798070" y="580496"/>
                  <a:pt x="1805603" y="575181"/>
                  <a:pt x="1805603" y="566898"/>
                </a:cubicBezTo>
                <a:cubicBezTo>
                  <a:pt x="1805603" y="560391"/>
                  <a:pt x="1803029" y="556057"/>
                  <a:pt x="1793310" y="547389"/>
                </a:cubicBezTo>
                <a:lnTo>
                  <a:pt x="1786365" y="541080"/>
                </a:lnTo>
                <a:cubicBezTo>
                  <a:pt x="1777246" y="532797"/>
                  <a:pt x="1774672" y="527469"/>
                  <a:pt x="1774672" y="518801"/>
                </a:cubicBezTo>
                <a:cubicBezTo>
                  <a:pt x="1774672" y="505787"/>
                  <a:pt x="1787164" y="492772"/>
                  <a:pt x="1805403" y="492772"/>
                </a:cubicBezTo>
                <a:close/>
                <a:moveTo>
                  <a:pt x="348604" y="492772"/>
                </a:moveTo>
                <a:cubicBezTo>
                  <a:pt x="363082" y="492772"/>
                  <a:pt x="370227" y="497106"/>
                  <a:pt x="370227" y="503415"/>
                </a:cubicBezTo>
                <a:cubicBezTo>
                  <a:pt x="370227" y="506966"/>
                  <a:pt x="368828" y="511102"/>
                  <a:pt x="366655" y="513672"/>
                </a:cubicBezTo>
                <a:cubicBezTo>
                  <a:pt x="360908" y="507761"/>
                  <a:pt x="352576" y="504011"/>
                  <a:pt x="345043" y="504011"/>
                </a:cubicBezTo>
                <a:cubicBezTo>
                  <a:pt x="336311" y="504011"/>
                  <a:pt x="331752" y="508742"/>
                  <a:pt x="331752" y="515051"/>
                </a:cubicBezTo>
                <a:cubicBezTo>
                  <a:pt x="331752" y="520763"/>
                  <a:pt x="334125" y="524116"/>
                  <a:pt x="344044" y="532995"/>
                </a:cubicBezTo>
                <a:lnTo>
                  <a:pt x="351577" y="539689"/>
                </a:lnTo>
                <a:cubicBezTo>
                  <a:pt x="361096" y="548171"/>
                  <a:pt x="364269" y="553883"/>
                  <a:pt x="364269" y="562564"/>
                </a:cubicBezTo>
                <a:cubicBezTo>
                  <a:pt x="364269" y="578137"/>
                  <a:pt x="348404" y="591735"/>
                  <a:pt x="327580" y="591735"/>
                </a:cubicBezTo>
                <a:cubicBezTo>
                  <a:pt x="315087" y="591735"/>
                  <a:pt x="309541" y="587798"/>
                  <a:pt x="309541" y="580496"/>
                </a:cubicBezTo>
                <a:cubicBezTo>
                  <a:pt x="309541" y="576957"/>
                  <a:pt x="310728" y="574585"/>
                  <a:pt x="312514" y="572226"/>
                </a:cubicBezTo>
                <a:cubicBezTo>
                  <a:pt x="318061" y="577541"/>
                  <a:pt x="324606" y="580496"/>
                  <a:pt x="331952" y="580496"/>
                </a:cubicBezTo>
                <a:cubicBezTo>
                  <a:pt x="341271" y="580496"/>
                  <a:pt x="348804" y="575181"/>
                  <a:pt x="348804" y="566898"/>
                </a:cubicBezTo>
                <a:cubicBezTo>
                  <a:pt x="348804" y="560391"/>
                  <a:pt x="346230" y="556057"/>
                  <a:pt x="336511" y="547389"/>
                </a:cubicBezTo>
                <a:lnTo>
                  <a:pt x="329566" y="541080"/>
                </a:lnTo>
                <a:cubicBezTo>
                  <a:pt x="320447" y="532797"/>
                  <a:pt x="317873" y="527469"/>
                  <a:pt x="317873" y="518801"/>
                </a:cubicBezTo>
                <a:cubicBezTo>
                  <a:pt x="317873" y="505787"/>
                  <a:pt x="330365" y="492772"/>
                  <a:pt x="348604" y="492772"/>
                </a:cubicBezTo>
                <a:close/>
                <a:moveTo>
                  <a:pt x="2419726" y="492573"/>
                </a:moveTo>
                <a:cubicBezTo>
                  <a:pt x="2433404" y="492573"/>
                  <a:pt x="2440950" y="499478"/>
                  <a:pt x="2440950" y="512877"/>
                </a:cubicBezTo>
                <a:cubicBezTo>
                  <a:pt x="2440950" y="536149"/>
                  <a:pt x="2417152" y="550344"/>
                  <a:pt x="2393542" y="550344"/>
                </a:cubicBezTo>
                <a:cubicBezTo>
                  <a:pt x="2393542" y="574187"/>
                  <a:pt x="2399888" y="579912"/>
                  <a:pt x="2411393" y="579912"/>
                </a:cubicBezTo>
                <a:cubicBezTo>
                  <a:pt x="2418539" y="579912"/>
                  <a:pt x="2428845" y="575777"/>
                  <a:pt x="2433017" y="570052"/>
                </a:cubicBezTo>
                <a:cubicBezTo>
                  <a:pt x="2433804" y="570847"/>
                  <a:pt x="2434991" y="572623"/>
                  <a:pt x="2434991" y="574783"/>
                </a:cubicBezTo>
                <a:cubicBezTo>
                  <a:pt x="2434991" y="584246"/>
                  <a:pt x="2422299" y="592132"/>
                  <a:pt x="2406234" y="592132"/>
                </a:cubicBezTo>
                <a:cubicBezTo>
                  <a:pt x="2389582" y="592132"/>
                  <a:pt x="2378077" y="581291"/>
                  <a:pt x="2378077" y="557832"/>
                </a:cubicBezTo>
                <a:cubicBezTo>
                  <a:pt x="2378077" y="513473"/>
                  <a:pt x="2400688" y="492573"/>
                  <a:pt x="2419726" y="492573"/>
                </a:cubicBezTo>
                <a:close/>
                <a:moveTo>
                  <a:pt x="2225599" y="492573"/>
                </a:moveTo>
                <a:cubicBezTo>
                  <a:pt x="2239277" y="492573"/>
                  <a:pt x="2246823" y="499478"/>
                  <a:pt x="2246823" y="512877"/>
                </a:cubicBezTo>
                <a:cubicBezTo>
                  <a:pt x="2246823" y="536149"/>
                  <a:pt x="2223025" y="550344"/>
                  <a:pt x="2199415" y="550344"/>
                </a:cubicBezTo>
                <a:cubicBezTo>
                  <a:pt x="2199415" y="574187"/>
                  <a:pt x="2205761" y="579912"/>
                  <a:pt x="2217266" y="579912"/>
                </a:cubicBezTo>
                <a:cubicBezTo>
                  <a:pt x="2224412" y="579912"/>
                  <a:pt x="2234718" y="575777"/>
                  <a:pt x="2238890" y="570052"/>
                </a:cubicBezTo>
                <a:cubicBezTo>
                  <a:pt x="2239677" y="570847"/>
                  <a:pt x="2240864" y="572623"/>
                  <a:pt x="2240864" y="574783"/>
                </a:cubicBezTo>
                <a:cubicBezTo>
                  <a:pt x="2240864" y="584246"/>
                  <a:pt x="2228172" y="592132"/>
                  <a:pt x="2212107" y="592132"/>
                </a:cubicBezTo>
                <a:cubicBezTo>
                  <a:pt x="2195455" y="592132"/>
                  <a:pt x="2183950" y="581291"/>
                  <a:pt x="2183950" y="557832"/>
                </a:cubicBezTo>
                <a:cubicBezTo>
                  <a:pt x="2183950" y="513473"/>
                  <a:pt x="2206561" y="492573"/>
                  <a:pt x="2225599" y="492573"/>
                </a:cubicBezTo>
                <a:close/>
                <a:moveTo>
                  <a:pt x="1876933" y="492573"/>
                </a:moveTo>
                <a:cubicBezTo>
                  <a:pt x="1890611" y="492573"/>
                  <a:pt x="1898157" y="499478"/>
                  <a:pt x="1898157" y="512877"/>
                </a:cubicBezTo>
                <a:cubicBezTo>
                  <a:pt x="1898157" y="536149"/>
                  <a:pt x="1874359" y="550344"/>
                  <a:pt x="1850762" y="550344"/>
                </a:cubicBezTo>
                <a:cubicBezTo>
                  <a:pt x="1850762" y="574187"/>
                  <a:pt x="1857108" y="579912"/>
                  <a:pt x="1868600" y="579912"/>
                </a:cubicBezTo>
                <a:cubicBezTo>
                  <a:pt x="1875746" y="579912"/>
                  <a:pt x="1886052" y="575777"/>
                  <a:pt x="1890224" y="570052"/>
                </a:cubicBezTo>
                <a:cubicBezTo>
                  <a:pt x="1891011" y="570847"/>
                  <a:pt x="1892198" y="572623"/>
                  <a:pt x="1892198" y="574783"/>
                </a:cubicBezTo>
                <a:cubicBezTo>
                  <a:pt x="1892198" y="584246"/>
                  <a:pt x="1879506" y="592132"/>
                  <a:pt x="1863454" y="592132"/>
                </a:cubicBezTo>
                <a:cubicBezTo>
                  <a:pt x="1846789" y="592132"/>
                  <a:pt x="1835284" y="581291"/>
                  <a:pt x="1835284" y="557832"/>
                </a:cubicBezTo>
                <a:cubicBezTo>
                  <a:pt x="1835284" y="513473"/>
                  <a:pt x="1857895" y="492573"/>
                  <a:pt x="1876933" y="492573"/>
                </a:cubicBezTo>
                <a:close/>
                <a:moveTo>
                  <a:pt x="1350218" y="492573"/>
                </a:moveTo>
                <a:cubicBezTo>
                  <a:pt x="1363896" y="492573"/>
                  <a:pt x="1371442" y="499478"/>
                  <a:pt x="1371442" y="512877"/>
                </a:cubicBezTo>
                <a:cubicBezTo>
                  <a:pt x="1371442" y="536149"/>
                  <a:pt x="1347644" y="550344"/>
                  <a:pt x="1324047" y="550344"/>
                </a:cubicBezTo>
                <a:cubicBezTo>
                  <a:pt x="1324047" y="574187"/>
                  <a:pt x="1330393" y="579912"/>
                  <a:pt x="1341885" y="579912"/>
                </a:cubicBezTo>
                <a:cubicBezTo>
                  <a:pt x="1349031" y="579912"/>
                  <a:pt x="1359337" y="575777"/>
                  <a:pt x="1363509" y="570052"/>
                </a:cubicBezTo>
                <a:cubicBezTo>
                  <a:pt x="1364296" y="570847"/>
                  <a:pt x="1365483" y="572623"/>
                  <a:pt x="1365483" y="574783"/>
                </a:cubicBezTo>
                <a:cubicBezTo>
                  <a:pt x="1365483" y="584246"/>
                  <a:pt x="1352791" y="592132"/>
                  <a:pt x="1336739" y="592132"/>
                </a:cubicBezTo>
                <a:cubicBezTo>
                  <a:pt x="1320074" y="592132"/>
                  <a:pt x="1308569" y="581291"/>
                  <a:pt x="1308569" y="557832"/>
                </a:cubicBezTo>
                <a:cubicBezTo>
                  <a:pt x="1308569" y="513473"/>
                  <a:pt x="1331180" y="492573"/>
                  <a:pt x="1350218" y="492573"/>
                </a:cubicBezTo>
                <a:close/>
                <a:moveTo>
                  <a:pt x="651636" y="492573"/>
                </a:moveTo>
                <a:cubicBezTo>
                  <a:pt x="665314" y="492573"/>
                  <a:pt x="672860" y="499478"/>
                  <a:pt x="672860" y="512877"/>
                </a:cubicBezTo>
                <a:cubicBezTo>
                  <a:pt x="672860" y="536149"/>
                  <a:pt x="649062" y="550344"/>
                  <a:pt x="625465" y="550344"/>
                </a:cubicBezTo>
                <a:cubicBezTo>
                  <a:pt x="625465" y="574187"/>
                  <a:pt x="631811" y="579912"/>
                  <a:pt x="643303" y="579912"/>
                </a:cubicBezTo>
                <a:cubicBezTo>
                  <a:pt x="650449" y="579912"/>
                  <a:pt x="660755" y="575777"/>
                  <a:pt x="664927" y="570052"/>
                </a:cubicBezTo>
                <a:cubicBezTo>
                  <a:pt x="665714" y="570847"/>
                  <a:pt x="666901" y="572623"/>
                  <a:pt x="666901" y="574783"/>
                </a:cubicBezTo>
                <a:cubicBezTo>
                  <a:pt x="666901" y="584246"/>
                  <a:pt x="654209" y="592132"/>
                  <a:pt x="638157" y="592132"/>
                </a:cubicBezTo>
                <a:cubicBezTo>
                  <a:pt x="621492" y="592132"/>
                  <a:pt x="609987" y="581291"/>
                  <a:pt x="609987" y="557832"/>
                </a:cubicBezTo>
                <a:cubicBezTo>
                  <a:pt x="609987" y="513473"/>
                  <a:pt x="632598" y="492573"/>
                  <a:pt x="651636" y="492573"/>
                </a:cubicBezTo>
                <a:close/>
                <a:moveTo>
                  <a:pt x="473949" y="492573"/>
                </a:moveTo>
                <a:cubicBezTo>
                  <a:pt x="487627" y="492573"/>
                  <a:pt x="495173" y="499478"/>
                  <a:pt x="495173" y="512877"/>
                </a:cubicBezTo>
                <a:cubicBezTo>
                  <a:pt x="495173" y="536149"/>
                  <a:pt x="471375" y="550344"/>
                  <a:pt x="447778" y="550344"/>
                </a:cubicBezTo>
                <a:cubicBezTo>
                  <a:pt x="447778" y="574187"/>
                  <a:pt x="454124" y="579912"/>
                  <a:pt x="465616" y="579912"/>
                </a:cubicBezTo>
                <a:cubicBezTo>
                  <a:pt x="472762" y="579912"/>
                  <a:pt x="483068" y="575777"/>
                  <a:pt x="487240" y="570052"/>
                </a:cubicBezTo>
                <a:cubicBezTo>
                  <a:pt x="488027" y="570847"/>
                  <a:pt x="489214" y="572623"/>
                  <a:pt x="489214" y="574783"/>
                </a:cubicBezTo>
                <a:cubicBezTo>
                  <a:pt x="489214" y="584246"/>
                  <a:pt x="476522" y="592132"/>
                  <a:pt x="460470" y="592132"/>
                </a:cubicBezTo>
                <a:cubicBezTo>
                  <a:pt x="443805" y="592132"/>
                  <a:pt x="432300" y="581291"/>
                  <a:pt x="432300" y="557832"/>
                </a:cubicBezTo>
                <a:cubicBezTo>
                  <a:pt x="432300" y="513473"/>
                  <a:pt x="454911" y="492573"/>
                  <a:pt x="473949" y="492573"/>
                </a:cubicBezTo>
                <a:close/>
                <a:moveTo>
                  <a:pt x="408602" y="479956"/>
                </a:moveTo>
                <a:lnTo>
                  <a:pt x="411576" y="479956"/>
                </a:lnTo>
                <a:lnTo>
                  <a:pt x="408215" y="496125"/>
                </a:lnTo>
                <a:lnTo>
                  <a:pt x="413962" y="496125"/>
                </a:lnTo>
                <a:cubicBezTo>
                  <a:pt x="419521" y="496125"/>
                  <a:pt x="423880" y="495727"/>
                  <a:pt x="429227" y="494746"/>
                </a:cubicBezTo>
                <a:cubicBezTo>
                  <a:pt x="429227" y="503228"/>
                  <a:pt x="424467" y="506966"/>
                  <a:pt x="411975" y="506966"/>
                </a:cubicBezTo>
                <a:lnTo>
                  <a:pt x="406429" y="506966"/>
                </a:lnTo>
                <a:lnTo>
                  <a:pt x="403056" y="527469"/>
                </a:lnTo>
                <a:cubicBezTo>
                  <a:pt x="401470" y="536932"/>
                  <a:pt x="399084" y="553300"/>
                  <a:pt x="399084" y="561185"/>
                </a:cubicBezTo>
                <a:cubicBezTo>
                  <a:pt x="399084" y="574188"/>
                  <a:pt x="405629" y="579912"/>
                  <a:pt x="414361" y="579912"/>
                </a:cubicBezTo>
                <a:cubicBezTo>
                  <a:pt x="417534" y="579912"/>
                  <a:pt x="419521" y="579515"/>
                  <a:pt x="422494" y="578534"/>
                </a:cubicBezTo>
                <a:lnTo>
                  <a:pt x="422494" y="582086"/>
                </a:lnTo>
                <a:cubicBezTo>
                  <a:pt x="420707" y="586805"/>
                  <a:pt x="413562" y="591549"/>
                  <a:pt x="404243" y="591549"/>
                </a:cubicBezTo>
                <a:cubicBezTo>
                  <a:pt x="391151" y="591549"/>
                  <a:pt x="384218" y="582868"/>
                  <a:pt x="384218" y="567295"/>
                </a:cubicBezTo>
                <a:cubicBezTo>
                  <a:pt x="384218" y="555075"/>
                  <a:pt x="387191" y="534573"/>
                  <a:pt x="390364" y="519385"/>
                </a:cubicBezTo>
                <a:lnTo>
                  <a:pt x="392937" y="506768"/>
                </a:lnTo>
                <a:cubicBezTo>
                  <a:pt x="388578" y="506768"/>
                  <a:pt x="386004" y="506569"/>
                  <a:pt x="381832" y="506184"/>
                </a:cubicBezTo>
                <a:lnTo>
                  <a:pt x="381832" y="503613"/>
                </a:lnTo>
                <a:cubicBezTo>
                  <a:pt x="388178" y="494746"/>
                  <a:pt x="398097" y="486066"/>
                  <a:pt x="408602" y="479956"/>
                </a:cubicBezTo>
                <a:close/>
                <a:moveTo>
                  <a:pt x="1034230" y="472468"/>
                </a:moveTo>
                <a:cubicBezTo>
                  <a:pt x="1030658" y="472468"/>
                  <a:pt x="1028472" y="472468"/>
                  <a:pt x="1024711" y="472865"/>
                </a:cubicBezTo>
                <a:lnTo>
                  <a:pt x="1018953" y="520565"/>
                </a:lnTo>
                <a:cubicBezTo>
                  <a:pt x="1042150" y="520565"/>
                  <a:pt x="1056629" y="509140"/>
                  <a:pt x="1056629" y="490996"/>
                </a:cubicBezTo>
                <a:cubicBezTo>
                  <a:pt x="1056629" y="478975"/>
                  <a:pt x="1047310" y="472468"/>
                  <a:pt x="1034230" y="472468"/>
                </a:cubicBezTo>
                <a:close/>
                <a:moveTo>
                  <a:pt x="1945914" y="463787"/>
                </a:moveTo>
                <a:lnTo>
                  <a:pt x="2017506" y="463787"/>
                </a:lnTo>
                <a:lnTo>
                  <a:pt x="2017506" y="467935"/>
                </a:lnTo>
                <a:lnTo>
                  <a:pt x="1952260" y="578733"/>
                </a:lnTo>
                <a:lnTo>
                  <a:pt x="1985576" y="578733"/>
                </a:lnTo>
                <a:cubicBezTo>
                  <a:pt x="1995095" y="578733"/>
                  <a:pt x="1999855" y="574982"/>
                  <a:pt x="2003628" y="565917"/>
                </a:cubicBezTo>
                <a:lnTo>
                  <a:pt x="2005214" y="562166"/>
                </a:lnTo>
                <a:lnTo>
                  <a:pt x="2011960" y="562166"/>
                </a:lnTo>
                <a:lnTo>
                  <a:pt x="2007388" y="589177"/>
                </a:lnTo>
                <a:lnTo>
                  <a:pt x="1931236" y="589177"/>
                </a:lnTo>
                <a:lnTo>
                  <a:pt x="1931236" y="585041"/>
                </a:lnTo>
                <a:lnTo>
                  <a:pt x="1996882" y="474243"/>
                </a:lnTo>
                <a:lnTo>
                  <a:pt x="1967738" y="474243"/>
                </a:lnTo>
                <a:cubicBezTo>
                  <a:pt x="1959206" y="474243"/>
                  <a:pt x="1954446" y="477795"/>
                  <a:pt x="1949287" y="487842"/>
                </a:cubicBezTo>
                <a:lnTo>
                  <a:pt x="1947900" y="490611"/>
                </a:lnTo>
                <a:lnTo>
                  <a:pt x="1941754" y="490611"/>
                </a:lnTo>
                <a:close/>
                <a:moveTo>
                  <a:pt x="41449" y="463005"/>
                </a:moveTo>
                <a:lnTo>
                  <a:pt x="47988" y="463005"/>
                </a:lnTo>
                <a:lnTo>
                  <a:pt x="65440" y="557038"/>
                </a:lnTo>
                <a:lnTo>
                  <a:pt x="65640" y="557038"/>
                </a:lnTo>
                <a:lnTo>
                  <a:pt x="98363" y="463005"/>
                </a:lnTo>
                <a:lnTo>
                  <a:pt x="103322" y="463005"/>
                </a:lnTo>
                <a:cubicBezTo>
                  <a:pt x="108275" y="463005"/>
                  <a:pt x="116607" y="463402"/>
                  <a:pt x="122360" y="464582"/>
                </a:cubicBezTo>
                <a:lnTo>
                  <a:pt x="122360" y="469314"/>
                </a:lnTo>
                <a:lnTo>
                  <a:pt x="113034" y="471686"/>
                </a:lnTo>
                <a:lnTo>
                  <a:pt x="117600" y="580894"/>
                </a:lnTo>
                <a:lnTo>
                  <a:pt x="128506" y="583849"/>
                </a:lnTo>
                <a:lnTo>
                  <a:pt x="128506" y="587798"/>
                </a:lnTo>
                <a:cubicBezTo>
                  <a:pt x="122553" y="589773"/>
                  <a:pt x="117994" y="590754"/>
                  <a:pt x="112241" y="590754"/>
                </a:cubicBezTo>
                <a:cubicBezTo>
                  <a:pt x="104109" y="590754"/>
                  <a:pt x="99349" y="590158"/>
                  <a:pt x="94790" y="588779"/>
                </a:cubicBezTo>
                <a:lnTo>
                  <a:pt x="94790" y="585426"/>
                </a:lnTo>
                <a:cubicBezTo>
                  <a:pt x="98562" y="583651"/>
                  <a:pt x="100936" y="581291"/>
                  <a:pt x="100936" y="575181"/>
                </a:cubicBezTo>
                <a:lnTo>
                  <a:pt x="99749" y="487842"/>
                </a:lnTo>
                <a:lnTo>
                  <a:pt x="99549" y="487842"/>
                </a:lnTo>
                <a:lnTo>
                  <a:pt x="63460" y="591350"/>
                </a:lnTo>
                <a:lnTo>
                  <a:pt x="57507" y="590953"/>
                </a:lnTo>
                <a:lnTo>
                  <a:pt x="38076" y="487842"/>
                </a:lnTo>
                <a:lnTo>
                  <a:pt x="37876" y="487842"/>
                </a:lnTo>
                <a:lnTo>
                  <a:pt x="18838" y="580695"/>
                </a:lnTo>
                <a:lnTo>
                  <a:pt x="30143" y="583849"/>
                </a:lnTo>
                <a:lnTo>
                  <a:pt x="30143" y="587798"/>
                </a:lnTo>
                <a:cubicBezTo>
                  <a:pt x="24591" y="589959"/>
                  <a:pt x="19831" y="590754"/>
                  <a:pt x="13679" y="590754"/>
                </a:cubicBezTo>
                <a:cubicBezTo>
                  <a:pt x="8919" y="590754"/>
                  <a:pt x="3966" y="589959"/>
                  <a:pt x="0" y="588779"/>
                </a:cubicBezTo>
                <a:lnTo>
                  <a:pt x="0" y="585426"/>
                </a:lnTo>
                <a:cubicBezTo>
                  <a:pt x="3373" y="583849"/>
                  <a:pt x="5946" y="581689"/>
                  <a:pt x="6939" y="577938"/>
                </a:cubicBezTo>
                <a:lnTo>
                  <a:pt x="31730" y="472468"/>
                </a:lnTo>
                <a:lnTo>
                  <a:pt x="21018" y="470096"/>
                </a:lnTo>
                <a:lnTo>
                  <a:pt x="21018" y="465377"/>
                </a:lnTo>
                <a:cubicBezTo>
                  <a:pt x="26177" y="463986"/>
                  <a:pt x="35496" y="463005"/>
                  <a:pt x="41449" y="463005"/>
                </a:cubicBezTo>
                <a:close/>
                <a:moveTo>
                  <a:pt x="1037403" y="462409"/>
                </a:moveTo>
                <a:cubicBezTo>
                  <a:pt x="1061001" y="462409"/>
                  <a:pt x="1074080" y="472468"/>
                  <a:pt x="1074080" y="488836"/>
                </a:cubicBezTo>
                <a:cubicBezTo>
                  <a:pt x="1074080" y="505985"/>
                  <a:pt x="1061588" y="519782"/>
                  <a:pt x="1043350" y="523719"/>
                </a:cubicBezTo>
                <a:lnTo>
                  <a:pt x="1043350" y="523918"/>
                </a:lnTo>
                <a:cubicBezTo>
                  <a:pt x="1059802" y="523918"/>
                  <a:pt x="1072693" y="535157"/>
                  <a:pt x="1072693" y="550146"/>
                </a:cubicBezTo>
                <a:cubicBezTo>
                  <a:pt x="1072693" y="574983"/>
                  <a:pt x="1050483" y="590953"/>
                  <a:pt x="1018753" y="590953"/>
                </a:cubicBezTo>
                <a:cubicBezTo>
                  <a:pt x="1005674" y="590953"/>
                  <a:pt x="997341" y="590555"/>
                  <a:pt x="989209" y="588780"/>
                </a:cubicBezTo>
                <a:lnTo>
                  <a:pt x="989209" y="585427"/>
                </a:lnTo>
                <a:cubicBezTo>
                  <a:pt x="992982" y="583651"/>
                  <a:pt x="996342" y="580310"/>
                  <a:pt x="996942" y="574784"/>
                </a:cubicBezTo>
                <a:lnTo>
                  <a:pt x="1009034" y="473064"/>
                </a:lnTo>
                <a:lnTo>
                  <a:pt x="998328" y="469910"/>
                </a:lnTo>
                <a:lnTo>
                  <a:pt x="998328" y="465563"/>
                </a:lnTo>
                <a:cubicBezTo>
                  <a:pt x="1009833" y="463601"/>
                  <a:pt x="1023712" y="462409"/>
                  <a:pt x="1037403" y="462409"/>
                </a:cubicBezTo>
                <a:close/>
                <a:moveTo>
                  <a:pt x="1113830" y="452561"/>
                </a:moveTo>
                <a:cubicBezTo>
                  <a:pt x="1118977" y="452561"/>
                  <a:pt x="1122949" y="456498"/>
                  <a:pt x="1122949" y="462024"/>
                </a:cubicBezTo>
                <a:cubicBezTo>
                  <a:pt x="1122949" y="468717"/>
                  <a:pt x="1117590" y="474244"/>
                  <a:pt x="1111844" y="474244"/>
                </a:cubicBezTo>
                <a:cubicBezTo>
                  <a:pt x="1106485" y="474244"/>
                  <a:pt x="1102725" y="470692"/>
                  <a:pt x="1102725" y="464781"/>
                </a:cubicBezTo>
                <a:cubicBezTo>
                  <a:pt x="1102725" y="458274"/>
                  <a:pt x="1107884" y="452561"/>
                  <a:pt x="1113830" y="452561"/>
                </a:cubicBezTo>
                <a:close/>
                <a:moveTo>
                  <a:pt x="593273" y="452561"/>
                </a:moveTo>
                <a:cubicBezTo>
                  <a:pt x="598432" y="452561"/>
                  <a:pt x="602392" y="456498"/>
                  <a:pt x="602392" y="462024"/>
                </a:cubicBezTo>
                <a:cubicBezTo>
                  <a:pt x="602392" y="468717"/>
                  <a:pt x="597033" y="474244"/>
                  <a:pt x="591287" y="474244"/>
                </a:cubicBezTo>
                <a:cubicBezTo>
                  <a:pt x="585928" y="474244"/>
                  <a:pt x="582168" y="470692"/>
                  <a:pt x="582168" y="464781"/>
                </a:cubicBezTo>
                <a:cubicBezTo>
                  <a:pt x="582168" y="458274"/>
                  <a:pt x="587314" y="452561"/>
                  <a:pt x="593273" y="452561"/>
                </a:cubicBezTo>
                <a:close/>
                <a:moveTo>
                  <a:pt x="297436" y="452561"/>
                </a:moveTo>
                <a:cubicBezTo>
                  <a:pt x="302595" y="452561"/>
                  <a:pt x="306555" y="456498"/>
                  <a:pt x="306555" y="462024"/>
                </a:cubicBezTo>
                <a:cubicBezTo>
                  <a:pt x="306555" y="468717"/>
                  <a:pt x="301196" y="474244"/>
                  <a:pt x="295450" y="474244"/>
                </a:cubicBezTo>
                <a:cubicBezTo>
                  <a:pt x="290091" y="474244"/>
                  <a:pt x="286331" y="470692"/>
                  <a:pt x="286331" y="464781"/>
                </a:cubicBezTo>
                <a:cubicBezTo>
                  <a:pt x="286331" y="458274"/>
                  <a:pt x="291477" y="452561"/>
                  <a:pt x="297436" y="452561"/>
                </a:cubicBezTo>
                <a:close/>
                <a:moveTo>
                  <a:pt x="165620" y="452561"/>
                </a:moveTo>
                <a:cubicBezTo>
                  <a:pt x="170779" y="452561"/>
                  <a:pt x="174752" y="456498"/>
                  <a:pt x="174752" y="462024"/>
                </a:cubicBezTo>
                <a:cubicBezTo>
                  <a:pt x="174752" y="468717"/>
                  <a:pt x="169393" y="474244"/>
                  <a:pt x="163634" y="474244"/>
                </a:cubicBezTo>
                <a:cubicBezTo>
                  <a:pt x="158287" y="474244"/>
                  <a:pt x="154515" y="470692"/>
                  <a:pt x="154515" y="464781"/>
                </a:cubicBezTo>
                <a:cubicBezTo>
                  <a:pt x="154515" y="458274"/>
                  <a:pt x="159674" y="452561"/>
                  <a:pt x="165620" y="452561"/>
                </a:cubicBezTo>
                <a:close/>
                <a:moveTo>
                  <a:pt x="2132295" y="447432"/>
                </a:moveTo>
                <a:cubicBezTo>
                  <a:pt x="2135468" y="447432"/>
                  <a:pt x="2138641" y="447829"/>
                  <a:pt x="2141215" y="448612"/>
                </a:cubicBezTo>
                <a:lnTo>
                  <a:pt x="2129709" y="535156"/>
                </a:lnTo>
                <a:lnTo>
                  <a:pt x="2129909" y="535156"/>
                </a:lnTo>
                <a:lnTo>
                  <a:pt x="2141015" y="526488"/>
                </a:lnTo>
                <a:cubicBezTo>
                  <a:pt x="2149347" y="519981"/>
                  <a:pt x="2159653" y="504209"/>
                  <a:pt x="2162638" y="491990"/>
                </a:cubicBezTo>
                <a:cubicBezTo>
                  <a:pt x="2172345" y="491990"/>
                  <a:pt x="2175918" y="494548"/>
                  <a:pt x="2175918" y="498484"/>
                </a:cubicBezTo>
                <a:cubicBezTo>
                  <a:pt x="2175918" y="505985"/>
                  <a:pt x="2163425" y="520565"/>
                  <a:pt x="2148747" y="530425"/>
                </a:cubicBezTo>
                <a:lnTo>
                  <a:pt x="2140228" y="536336"/>
                </a:lnTo>
                <a:lnTo>
                  <a:pt x="2165212" y="574386"/>
                </a:lnTo>
                <a:cubicBezTo>
                  <a:pt x="2168585" y="579316"/>
                  <a:pt x="2172345" y="582471"/>
                  <a:pt x="2178104" y="585041"/>
                </a:cubicBezTo>
                <a:lnTo>
                  <a:pt x="2178104" y="588394"/>
                </a:lnTo>
                <a:cubicBezTo>
                  <a:pt x="2174331" y="590555"/>
                  <a:pt x="2171158" y="591350"/>
                  <a:pt x="2165811" y="591350"/>
                </a:cubicBezTo>
                <a:cubicBezTo>
                  <a:pt x="2159853" y="591350"/>
                  <a:pt x="2154506" y="588394"/>
                  <a:pt x="2149347" y="578931"/>
                </a:cubicBezTo>
                <a:lnTo>
                  <a:pt x="2128922" y="541465"/>
                </a:lnTo>
                <a:lnTo>
                  <a:pt x="2128723" y="541465"/>
                </a:lnTo>
                <a:lnTo>
                  <a:pt x="2125350" y="589177"/>
                </a:lnTo>
                <a:lnTo>
                  <a:pt x="2108298" y="589177"/>
                </a:lnTo>
                <a:lnTo>
                  <a:pt x="2116230" y="537727"/>
                </a:lnTo>
                <a:lnTo>
                  <a:pt x="2124363" y="458075"/>
                </a:lnTo>
                <a:lnTo>
                  <a:pt x="2112058" y="454324"/>
                </a:lnTo>
                <a:lnTo>
                  <a:pt x="2112058" y="450586"/>
                </a:lnTo>
                <a:cubicBezTo>
                  <a:pt x="2118217" y="448413"/>
                  <a:pt x="2124163" y="447432"/>
                  <a:pt x="2132295" y="447432"/>
                </a:cubicBezTo>
                <a:close/>
                <a:moveTo>
                  <a:pt x="1756309" y="447432"/>
                </a:moveTo>
                <a:cubicBezTo>
                  <a:pt x="1759682" y="447432"/>
                  <a:pt x="1762855" y="447829"/>
                  <a:pt x="1765428" y="448612"/>
                </a:cubicBezTo>
                <a:lnTo>
                  <a:pt x="1750950" y="530226"/>
                </a:lnTo>
                <a:cubicBezTo>
                  <a:pt x="1749563" y="538509"/>
                  <a:pt x="1746590" y="560391"/>
                  <a:pt x="1746590" y="567879"/>
                </a:cubicBezTo>
                <a:cubicBezTo>
                  <a:pt x="1746590" y="580695"/>
                  <a:pt x="1749364" y="582868"/>
                  <a:pt x="1756109" y="583849"/>
                </a:cubicBezTo>
                <a:lnTo>
                  <a:pt x="1756109" y="587997"/>
                </a:lnTo>
                <a:cubicBezTo>
                  <a:pt x="1749963" y="589959"/>
                  <a:pt x="1745004" y="590953"/>
                  <a:pt x="1738458" y="590953"/>
                </a:cubicBezTo>
                <a:cubicBezTo>
                  <a:pt x="1735085" y="590953"/>
                  <a:pt x="1732512" y="590356"/>
                  <a:pt x="1730126" y="589574"/>
                </a:cubicBezTo>
                <a:lnTo>
                  <a:pt x="1735085" y="559807"/>
                </a:lnTo>
                <a:lnTo>
                  <a:pt x="1734885" y="559807"/>
                </a:lnTo>
                <a:cubicBezTo>
                  <a:pt x="1727552" y="578137"/>
                  <a:pt x="1715060" y="591934"/>
                  <a:pt x="1703755" y="591934"/>
                </a:cubicBezTo>
                <a:cubicBezTo>
                  <a:pt x="1694836" y="591934"/>
                  <a:pt x="1685704" y="580310"/>
                  <a:pt x="1685704" y="557236"/>
                </a:cubicBezTo>
                <a:cubicBezTo>
                  <a:pt x="1685704" y="517609"/>
                  <a:pt x="1708515" y="493169"/>
                  <a:pt x="1735085" y="493169"/>
                </a:cubicBezTo>
                <a:cubicBezTo>
                  <a:pt x="1737471" y="493169"/>
                  <a:pt x="1740444" y="493368"/>
                  <a:pt x="1742630" y="493567"/>
                </a:cubicBezTo>
                <a:lnTo>
                  <a:pt x="1748377" y="458075"/>
                </a:lnTo>
                <a:lnTo>
                  <a:pt x="1735285" y="454324"/>
                </a:lnTo>
                <a:lnTo>
                  <a:pt x="1735285" y="450586"/>
                </a:lnTo>
                <a:cubicBezTo>
                  <a:pt x="1741431" y="448413"/>
                  <a:pt x="1747777" y="447432"/>
                  <a:pt x="1756309" y="447432"/>
                </a:cubicBezTo>
                <a:close/>
                <a:moveTo>
                  <a:pt x="1496262" y="447432"/>
                </a:moveTo>
                <a:cubicBezTo>
                  <a:pt x="1499634" y="447432"/>
                  <a:pt x="1503007" y="447829"/>
                  <a:pt x="1505393" y="448612"/>
                </a:cubicBezTo>
                <a:lnTo>
                  <a:pt x="1490515" y="551921"/>
                </a:lnTo>
                <a:cubicBezTo>
                  <a:pt x="1489528" y="558230"/>
                  <a:pt x="1488929" y="567693"/>
                  <a:pt x="1488929" y="573604"/>
                </a:cubicBezTo>
                <a:cubicBezTo>
                  <a:pt x="1488929" y="580111"/>
                  <a:pt x="1492102" y="583067"/>
                  <a:pt x="1497848" y="584843"/>
                </a:cubicBezTo>
                <a:lnTo>
                  <a:pt x="1497848" y="588196"/>
                </a:lnTo>
                <a:cubicBezTo>
                  <a:pt x="1493688" y="589959"/>
                  <a:pt x="1488529" y="590953"/>
                  <a:pt x="1482583" y="590953"/>
                </a:cubicBezTo>
                <a:cubicBezTo>
                  <a:pt x="1476037" y="590953"/>
                  <a:pt x="1472664" y="587600"/>
                  <a:pt x="1472664" y="581688"/>
                </a:cubicBezTo>
                <a:cubicBezTo>
                  <a:pt x="1472664" y="576162"/>
                  <a:pt x="1474051" y="563346"/>
                  <a:pt x="1475050" y="555858"/>
                </a:cubicBezTo>
                <a:lnTo>
                  <a:pt x="1488929" y="458075"/>
                </a:lnTo>
                <a:lnTo>
                  <a:pt x="1476437" y="454324"/>
                </a:lnTo>
                <a:lnTo>
                  <a:pt x="1476437" y="450586"/>
                </a:lnTo>
                <a:cubicBezTo>
                  <a:pt x="1482783" y="448413"/>
                  <a:pt x="1488729" y="447432"/>
                  <a:pt x="1496262" y="447432"/>
                </a:cubicBezTo>
                <a:close/>
                <a:moveTo>
                  <a:pt x="1524994" y="323582"/>
                </a:moveTo>
                <a:cubicBezTo>
                  <a:pt x="1502583" y="323582"/>
                  <a:pt x="1490491" y="332846"/>
                  <a:pt x="1490491" y="343489"/>
                </a:cubicBezTo>
                <a:cubicBezTo>
                  <a:pt x="1490491" y="351374"/>
                  <a:pt x="1495850" y="356503"/>
                  <a:pt x="1505956" y="356503"/>
                </a:cubicBezTo>
                <a:cubicBezTo>
                  <a:pt x="1512102" y="356503"/>
                  <a:pt x="1520047" y="354131"/>
                  <a:pt x="1524994" y="351176"/>
                </a:cubicBezTo>
                <a:close/>
                <a:moveTo>
                  <a:pt x="843977" y="323582"/>
                </a:moveTo>
                <a:cubicBezTo>
                  <a:pt x="821566" y="323582"/>
                  <a:pt x="809474" y="332846"/>
                  <a:pt x="809474" y="343489"/>
                </a:cubicBezTo>
                <a:cubicBezTo>
                  <a:pt x="809474" y="351374"/>
                  <a:pt x="814833" y="356503"/>
                  <a:pt x="824939" y="356503"/>
                </a:cubicBezTo>
                <a:cubicBezTo>
                  <a:pt x="831085" y="356503"/>
                  <a:pt x="839030" y="354131"/>
                  <a:pt x="843977" y="351176"/>
                </a:cubicBezTo>
                <a:close/>
                <a:moveTo>
                  <a:pt x="1971310" y="280800"/>
                </a:moveTo>
                <a:cubicBezTo>
                  <a:pt x="1960405" y="280800"/>
                  <a:pt x="1948899" y="293802"/>
                  <a:pt x="1948899" y="309375"/>
                </a:cubicBezTo>
                <a:lnTo>
                  <a:pt x="1991347" y="309375"/>
                </a:lnTo>
                <a:cubicBezTo>
                  <a:pt x="1991347" y="290064"/>
                  <a:pt x="1983015" y="280800"/>
                  <a:pt x="1971310" y="280800"/>
                </a:cubicBezTo>
                <a:close/>
                <a:moveTo>
                  <a:pt x="1165197" y="280800"/>
                </a:moveTo>
                <a:cubicBezTo>
                  <a:pt x="1154292" y="280800"/>
                  <a:pt x="1142786" y="293802"/>
                  <a:pt x="1142786" y="309375"/>
                </a:cubicBezTo>
                <a:lnTo>
                  <a:pt x="1185234" y="309375"/>
                </a:lnTo>
                <a:cubicBezTo>
                  <a:pt x="1185234" y="290064"/>
                  <a:pt x="1176902" y="280800"/>
                  <a:pt x="1165197" y="280800"/>
                </a:cubicBezTo>
                <a:close/>
                <a:moveTo>
                  <a:pt x="1036516" y="280800"/>
                </a:moveTo>
                <a:cubicBezTo>
                  <a:pt x="1025611" y="280800"/>
                  <a:pt x="1014105" y="293802"/>
                  <a:pt x="1014105" y="309375"/>
                </a:cubicBezTo>
                <a:lnTo>
                  <a:pt x="1056541" y="309375"/>
                </a:lnTo>
                <a:cubicBezTo>
                  <a:pt x="1056541" y="290064"/>
                  <a:pt x="1048221" y="280800"/>
                  <a:pt x="1036516" y="280800"/>
                </a:cubicBezTo>
                <a:close/>
                <a:moveTo>
                  <a:pt x="1666767" y="271524"/>
                </a:moveTo>
                <a:lnTo>
                  <a:pt x="1673112" y="271524"/>
                </a:lnTo>
                <a:lnTo>
                  <a:pt x="1672113" y="282179"/>
                </a:lnTo>
                <a:lnTo>
                  <a:pt x="1672113" y="357087"/>
                </a:lnTo>
                <a:lnTo>
                  <a:pt x="1683219" y="360043"/>
                </a:lnTo>
                <a:lnTo>
                  <a:pt x="1683219" y="363793"/>
                </a:lnTo>
                <a:cubicBezTo>
                  <a:pt x="1676473" y="366153"/>
                  <a:pt x="1670327" y="367146"/>
                  <a:pt x="1660221" y="367146"/>
                </a:cubicBezTo>
                <a:cubicBezTo>
                  <a:pt x="1655661" y="367146"/>
                  <a:pt x="1649902" y="366749"/>
                  <a:pt x="1645343" y="365370"/>
                </a:cubicBezTo>
                <a:lnTo>
                  <a:pt x="1645343" y="362017"/>
                </a:lnTo>
                <a:cubicBezTo>
                  <a:pt x="1650702" y="360043"/>
                  <a:pt x="1655861" y="356106"/>
                  <a:pt x="1655861" y="351375"/>
                </a:cubicBezTo>
                <a:lnTo>
                  <a:pt x="1655861" y="284737"/>
                </a:lnTo>
                <a:lnTo>
                  <a:pt x="1643169" y="279422"/>
                </a:lnTo>
                <a:lnTo>
                  <a:pt x="1643169" y="275274"/>
                </a:lnTo>
                <a:cubicBezTo>
                  <a:pt x="1652088" y="272716"/>
                  <a:pt x="1661208" y="271524"/>
                  <a:pt x="1666767" y="271524"/>
                </a:cubicBezTo>
                <a:close/>
                <a:moveTo>
                  <a:pt x="968122" y="271524"/>
                </a:moveTo>
                <a:lnTo>
                  <a:pt x="974468" y="271524"/>
                </a:lnTo>
                <a:lnTo>
                  <a:pt x="973469" y="282179"/>
                </a:lnTo>
                <a:lnTo>
                  <a:pt x="973469" y="357087"/>
                </a:lnTo>
                <a:lnTo>
                  <a:pt x="984574" y="360043"/>
                </a:lnTo>
                <a:lnTo>
                  <a:pt x="984574" y="363793"/>
                </a:lnTo>
                <a:cubicBezTo>
                  <a:pt x="977841" y="366153"/>
                  <a:pt x="971682" y="367146"/>
                  <a:pt x="961576" y="367146"/>
                </a:cubicBezTo>
                <a:cubicBezTo>
                  <a:pt x="957017" y="367146"/>
                  <a:pt x="951258" y="366749"/>
                  <a:pt x="946698" y="365370"/>
                </a:cubicBezTo>
                <a:lnTo>
                  <a:pt x="946698" y="362017"/>
                </a:lnTo>
                <a:cubicBezTo>
                  <a:pt x="952057" y="360043"/>
                  <a:pt x="957204" y="356106"/>
                  <a:pt x="957204" y="351375"/>
                </a:cubicBezTo>
                <a:lnTo>
                  <a:pt x="957204" y="284737"/>
                </a:lnTo>
                <a:lnTo>
                  <a:pt x="944512" y="279422"/>
                </a:lnTo>
                <a:lnTo>
                  <a:pt x="944512" y="275274"/>
                </a:lnTo>
                <a:cubicBezTo>
                  <a:pt x="953444" y="272716"/>
                  <a:pt x="962563" y="271524"/>
                  <a:pt x="968122" y="271524"/>
                </a:cubicBezTo>
                <a:close/>
                <a:moveTo>
                  <a:pt x="654347" y="271524"/>
                </a:moveTo>
                <a:lnTo>
                  <a:pt x="660693" y="271524"/>
                </a:lnTo>
                <a:lnTo>
                  <a:pt x="659694" y="282179"/>
                </a:lnTo>
                <a:lnTo>
                  <a:pt x="659694" y="357087"/>
                </a:lnTo>
                <a:lnTo>
                  <a:pt x="670799" y="360043"/>
                </a:lnTo>
                <a:lnTo>
                  <a:pt x="670799" y="363793"/>
                </a:lnTo>
                <a:cubicBezTo>
                  <a:pt x="664066" y="366153"/>
                  <a:pt x="657907" y="367146"/>
                  <a:pt x="647801" y="367146"/>
                </a:cubicBezTo>
                <a:cubicBezTo>
                  <a:pt x="643242" y="367146"/>
                  <a:pt x="637483" y="366749"/>
                  <a:pt x="632923" y="365370"/>
                </a:cubicBezTo>
                <a:lnTo>
                  <a:pt x="632923" y="362017"/>
                </a:lnTo>
                <a:cubicBezTo>
                  <a:pt x="638282" y="360043"/>
                  <a:pt x="643429" y="356106"/>
                  <a:pt x="643429" y="351375"/>
                </a:cubicBezTo>
                <a:lnTo>
                  <a:pt x="643429" y="284737"/>
                </a:lnTo>
                <a:lnTo>
                  <a:pt x="630737" y="279422"/>
                </a:lnTo>
                <a:lnTo>
                  <a:pt x="630737" y="275274"/>
                </a:lnTo>
                <a:cubicBezTo>
                  <a:pt x="639669" y="272716"/>
                  <a:pt x="648788" y="271524"/>
                  <a:pt x="654347" y="271524"/>
                </a:cubicBezTo>
                <a:close/>
                <a:moveTo>
                  <a:pt x="439122" y="271524"/>
                </a:moveTo>
                <a:lnTo>
                  <a:pt x="445467" y="271524"/>
                </a:lnTo>
                <a:lnTo>
                  <a:pt x="444468" y="282179"/>
                </a:lnTo>
                <a:lnTo>
                  <a:pt x="444468" y="357087"/>
                </a:lnTo>
                <a:lnTo>
                  <a:pt x="455574" y="360043"/>
                </a:lnTo>
                <a:lnTo>
                  <a:pt x="455574" y="363793"/>
                </a:lnTo>
                <a:cubicBezTo>
                  <a:pt x="448828" y="366153"/>
                  <a:pt x="442682" y="367146"/>
                  <a:pt x="432576" y="367146"/>
                </a:cubicBezTo>
                <a:cubicBezTo>
                  <a:pt x="428016" y="367146"/>
                  <a:pt x="422257" y="366749"/>
                  <a:pt x="417698" y="365370"/>
                </a:cubicBezTo>
                <a:lnTo>
                  <a:pt x="417698" y="362017"/>
                </a:lnTo>
                <a:cubicBezTo>
                  <a:pt x="423057" y="360043"/>
                  <a:pt x="428216" y="356106"/>
                  <a:pt x="428216" y="351375"/>
                </a:cubicBezTo>
                <a:lnTo>
                  <a:pt x="428216" y="284737"/>
                </a:lnTo>
                <a:lnTo>
                  <a:pt x="415524" y="279422"/>
                </a:lnTo>
                <a:lnTo>
                  <a:pt x="415524" y="275274"/>
                </a:lnTo>
                <a:cubicBezTo>
                  <a:pt x="424443" y="272716"/>
                  <a:pt x="433563" y="271524"/>
                  <a:pt x="439122" y="271524"/>
                </a:cubicBezTo>
                <a:close/>
                <a:moveTo>
                  <a:pt x="156457" y="271524"/>
                </a:moveTo>
                <a:lnTo>
                  <a:pt x="162809" y="271524"/>
                </a:lnTo>
                <a:lnTo>
                  <a:pt x="161809" y="282179"/>
                </a:lnTo>
                <a:lnTo>
                  <a:pt x="161809" y="357087"/>
                </a:lnTo>
                <a:lnTo>
                  <a:pt x="172915" y="360043"/>
                </a:lnTo>
                <a:lnTo>
                  <a:pt x="172915" y="363793"/>
                </a:lnTo>
                <a:cubicBezTo>
                  <a:pt x="166182" y="366153"/>
                  <a:pt x="160029" y="367146"/>
                  <a:pt x="149917" y="367146"/>
                </a:cubicBezTo>
                <a:cubicBezTo>
                  <a:pt x="145351" y="367146"/>
                  <a:pt x="139598" y="366749"/>
                  <a:pt x="135039" y="365370"/>
                </a:cubicBezTo>
                <a:lnTo>
                  <a:pt x="135039" y="362017"/>
                </a:lnTo>
                <a:cubicBezTo>
                  <a:pt x="140398" y="360043"/>
                  <a:pt x="145551" y="356106"/>
                  <a:pt x="145551" y="351375"/>
                </a:cubicBezTo>
                <a:lnTo>
                  <a:pt x="145551" y="284737"/>
                </a:lnTo>
                <a:lnTo>
                  <a:pt x="132859" y="279422"/>
                </a:lnTo>
                <a:lnTo>
                  <a:pt x="132859" y="275274"/>
                </a:lnTo>
                <a:cubicBezTo>
                  <a:pt x="141785" y="272716"/>
                  <a:pt x="150904" y="271524"/>
                  <a:pt x="156457" y="271524"/>
                </a:cubicBezTo>
                <a:close/>
                <a:moveTo>
                  <a:pt x="1828438" y="271139"/>
                </a:moveTo>
                <a:cubicBezTo>
                  <a:pt x="1837757" y="271139"/>
                  <a:pt x="1846889" y="276069"/>
                  <a:pt x="1850849" y="283160"/>
                </a:cubicBezTo>
                <a:cubicBezTo>
                  <a:pt x="1856995" y="277050"/>
                  <a:pt x="1870286" y="271139"/>
                  <a:pt x="1881392" y="271139"/>
                </a:cubicBezTo>
                <a:cubicBezTo>
                  <a:pt x="1898044" y="271139"/>
                  <a:pt x="1908949" y="281186"/>
                  <a:pt x="1908949" y="302483"/>
                </a:cubicBezTo>
                <a:lnTo>
                  <a:pt x="1908949" y="357087"/>
                </a:lnTo>
                <a:lnTo>
                  <a:pt x="1919268" y="360043"/>
                </a:lnTo>
                <a:lnTo>
                  <a:pt x="1919268" y="363793"/>
                </a:lnTo>
                <a:cubicBezTo>
                  <a:pt x="1913721" y="365967"/>
                  <a:pt x="1906776" y="367146"/>
                  <a:pt x="1898243" y="367146"/>
                </a:cubicBezTo>
                <a:cubicBezTo>
                  <a:pt x="1894284" y="367146"/>
                  <a:pt x="1889324" y="366749"/>
                  <a:pt x="1885552" y="365371"/>
                </a:cubicBezTo>
                <a:lnTo>
                  <a:pt x="1885552" y="362018"/>
                </a:lnTo>
                <a:cubicBezTo>
                  <a:pt x="1890511" y="359844"/>
                  <a:pt x="1892697" y="356106"/>
                  <a:pt x="1892697" y="349003"/>
                </a:cubicBezTo>
                <a:lnTo>
                  <a:pt x="1892697" y="310568"/>
                </a:lnTo>
                <a:cubicBezTo>
                  <a:pt x="1892697" y="292623"/>
                  <a:pt x="1884765" y="284737"/>
                  <a:pt x="1872472" y="284737"/>
                </a:cubicBezTo>
                <a:cubicBezTo>
                  <a:pt x="1865327" y="284737"/>
                  <a:pt x="1858581" y="286513"/>
                  <a:pt x="1853434" y="289270"/>
                </a:cubicBezTo>
                <a:cubicBezTo>
                  <a:pt x="1854221" y="293418"/>
                  <a:pt x="1854621" y="298932"/>
                  <a:pt x="1854621" y="304060"/>
                </a:cubicBezTo>
                <a:lnTo>
                  <a:pt x="1854621" y="357087"/>
                </a:lnTo>
                <a:lnTo>
                  <a:pt x="1864927" y="360043"/>
                </a:lnTo>
                <a:lnTo>
                  <a:pt x="1864927" y="363793"/>
                </a:lnTo>
                <a:cubicBezTo>
                  <a:pt x="1859381" y="365967"/>
                  <a:pt x="1852635" y="367146"/>
                  <a:pt x="1844103" y="367146"/>
                </a:cubicBezTo>
                <a:cubicBezTo>
                  <a:pt x="1839943" y="367146"/>
                  <a:pt x="1835184" y="366749"/>
                  <a:pt x="1831224" y="365371"/>
                </a:cubicBezTo>
                <a:lnTo>
                  <a:pt x="1831224" y="362018"/>
                </a:lnTo>
                <a:cubicBezTo>
                  <a:pt x="1836170" y="359844"/>
                  <a:pt x="1838357" y="356106"/>
                  <a:pt x="1838357" y="349003"/>
                </a:cubicBezTo>
                <a:lnTo>
                  <a:pt x="1838357" y="312729"/>
                </a:lnTo>
                <a:cubicBezTo>
                  <a:pt x="1838357" y="290847"/>
                  <a:pt x="1831811" y="284737"/>
                  <a:pt x="1819519" y="284737"/>
                </a:cubicBezTo>
                <a:cubicBezTo>
                  <a:pt x="1811586" y="284737"/>
                  <a:pt x="1804053" y="287494"/>
                  <a:pt x="1799881" y="290847"/>
                </a:cubicBezTo>
                <a:lnTo>
                  <a:pt x="1799881" y="357087"/>
                </a:lnTo>
                <a:lnTo>
                  <a:pt x="1810986" y="360043"/>
                </a:lnTo>
                <a:lnTo>
                  <a:pt x="1810986" y="363793"/>
                </a:lnTo>
                <a:cubicBezTo>
                  <a:pt x="1804053" y="366153"/>
                  <a:pt x="1797895" y="367146"/>
                  <a:pt x="1787989" y="367146"/>
                </a:cubicBezTo>
                <a:cubicBezTo>
                  <a:pt x="1783229" y="367146"/>
                  <a:pt x="1777670" y="366749"/>
                  <a:pt x="1773110" y="365371"/>
                </a:cubicBezTo>
                <a:lnTo>
                  <a:pt x="1773110" y="362018"/>
                </a:lnTo>
                <a:cubicBezTo>
                  <a:pt x="1778270" y="360043"/>
                  <a:pt x="1783629" y="356106"/>
                  <a:pt x="1783629" y="351375"/>
                </a:cubicBezTo>
                <a:lnTo>
                  <a:pt x="1783629" y="284737"/>
                </a:lnTo>
                <a:lnTo>
                  <a:pt x="1770737" y="279422"/>
                </a:lnTo>
                <a:lnTo>
                  <a:pt x="1770737" y="275076"/>
                </a:lnTo>
                <a:cubicBezTo>
                  <a:pt x="1779856" y="272517"/>
                  <a:pt x="1788776" y="271524"/>
                  <a:pt x="1794534" y="271524"/>
                </a:cubicBezTo>
                <a:lnTo>
                  <a:pt x="1799294" y="271524"/>
                </a:lnTo>
                <a:lnTo>
                  <a:pt x="1799294" y="282179"/>
                </a:lnTo>
                <a:cubicBezTo>
                  <a:pt x="1806227" y="275473"/>
                  <a:pt x="1816745" y="271139"/>
                  <a:pt x="1828438" y="271139"/>
                </a:cubicBezTo>
                <a:close/>
                <a:moveTo>
                  <a:pt x="1271355" y="271139"/>
                </a:moveTo>
                <a:cubicBezTo>
                  <a:pt x="1287819" y="271139"/>
                  <a:pt x="1299125" y="281583"/>
                  <a:pt x="1299125" y="301887"/>
                </a:cubicBezTo>
                <a:lnTo>
                  <a:pt x="1299125" y="357087"/>
                </a:lnTo>
                <a:lnTo>
                  <a:pt x="1309431" y="360043"/>
                </a:lnTo>
                <a:lnTo>
                  <a:pt x="1309431" y="363793"/>
                </a:lnTo>
                <a:cubicBezTo>
                  <a:pt x="1304084" y="365967"/>
                  <a:pt x="1297138" y="367146"/>
                  <a:pt x="1288606" y="367146"/>
                </a:cubicBezTo>
                <a:cubicBezTo>
                  <a:pt x="1284446" y="367146"/>
                  <a:pt x="1279687" y="366749"/>
                  <a:pt x="1275714" y="365371"/>
                </a:cubicBezTo>
                <a:lnTo>
                  <a:pt x="1275714" y="362018"/>
                </a:lnTo>
                <a:cubicBezTo>
                  <a:pt x="1280674" y="359844"/>
                  <a:pt x="1282860" y="356106"/>
                  <a:pt x="1282860" y="349003"/>
                </a:cubicBezTo>
                <a:lnTo>
                  <a:pt x="1282860" y="311350"/>
                </a:lnTo>
                <a:cubicBezTo>
                  <a:pt x="1282860" y="292039"/>
                  <a:pt x="1274728" y="284737"/>
                  <a:pt x="1263023" y="284737"/>
                </a:cubicBezTo>
                <a:cubicBezTo>
                  <a:pt x="1254890" y="284737"/>
                  <a:pt x="1246970" y="287494"/>
                  <a:pt x="1242598" y="290847"/>
                </a:cubicBezTo>
                <a:lnTo>
                  <a:pt x="1242598" y="357087"/>
                </a:lnTo>
                <a:lnTo>
                  <a:pt x="1253703" y="360043"/>
                </a:lnTo>
                <a:lnTo>
                  <a:pt x="1253703" y="363793"/>
                </a:lnTo>
                <a:cubicBezTo>
                  <a:pt x="1246970" y="366153"/>
                  <a:pt x="1240624" y="367146"/>
                  <a:pt x="1230706" y="367146"/>
                </a:cubicBezTo>
                <a:cubicBezTo>
                  <a:pt x="1225946" y="367146"/>
                  <a:pt x="1220387" y="366749"/>
                  <a:pt x="1215827" y="365371"/>
                </a:cubicBezTo>
                <a:lnTo>
                  <a:pt x="1215827" y="362018"/>
                </a:lnTo>
                <a:cubicBezTo>
                  <a:pt x="1220987" y="360043"/>
                  <a:pt x="1226333" y="356106"/>
                  <a:pt x="1226333" y="351375"/>
                </a:cubicBezTo>
                <a:lnTo>
                  <a:pt x="1226333" y="284737"/>
                </a:lnTo>
                <a:lnTo>
                  <a:pt x="1213454" y="279422"/>
                </a:lnTo>
                <a:lnTo>
                  <a:pt x="1213454" y="275076"/>
                </a:lnTo>
                <a:cubicBezTo>
                  <a:pt x="1222573" y="272517"/>
                  <a:pt x="1231493" y="271524"/>
                  <a:pt x="1237251" y="271524"/>
                </a:cubicBezTo>
                <a:lnTo>
                  <a:pt x="1242011" y="271524"/>
                </a:lnTo>
                <a:lnTo>
                  <a:pt x="1242011" y="282179"/>
                </a:lnTo>
                <a:cubicBezTo>
                  <a:pt x="1248744" y="275473"/>
                  <a:pt x="1259850" y="271139"/>
                  <a:pt x="1271355" y="271139"/>
                </a:cubicBezTo>
                <a:close/>
                <a:moveTo>
                  <a:pt x="741879" y="271139"/>
                </a:moveTo>
                <a:cubicBezTo>
                  <a:pt x="758343" y="271139"/>
                  <a:pt x="769649" y="281583"/>
                  <a:pt x="769649" y="301887"/>
                </a:cubicBezTo>
                <a:lnTo>
                  <a:pt x="769649" y="357087"/>
                </a:lnTo>
                <a:lnTo>
                  <a:pt x="779955" y="360043"/>
                </a:lnTo>
                <a:lnTo>
                  <a:pt x="779955" y="363793"/>
                </a:lnTo>
                <a:cubicBezTo>
                  <a:pt x="774595" y="365967"/>
                  <a:pt x="767662" y="367146"/>
                  <a:pt x="759130" y="367146"/>
                </a:cubicBezTo>
                <a:cubicBezTo>
                  <a:pt x="754970" y="367146"/>
                  <a:pt x="750211" y="366749"/>
                  <a:pt x="746238" y="365371"/>
                </a:cubicBezTo>
                <a:lnTo>
                  <a:pt x="746238" y="362018"/>
                </a:lnTo>
                <a:cubicBezTo>
                  <a:pt x="751198" y="359844"/>
                  <a:pt x="753384" y="356106"/>
                  <a:pt x="753384" y="349003"/>
                </a:cubicBezTo>
                <a:lnTo>
                  <a:pt x="753384" y="311350"/>
                </a:lnTo>
                <a:cubicBezTo>
                  <a:pt x="753384" y="292039"/>
                  <a:pt x="745252" y="284737"/>
                  <a:pt x="733547" y="284737"/>
                </a:cubicBezTo>
                <a:cubicBezTo>
                  <a:pt x="725427" y="284737"/>
                  <a:pt x="717482" y="287494"/>
                  <a:pt x="713122" y="290847"/>
                </a:cubicBezTo>
                <a:lnTo>
                  <a:pt x="713122" y="357087"/>
                </a:lnTo>
                <a:lnTo>
                  <a:pt x="724227" y="360043"/>
                </a:lnTo>
                <a:lnTo>
                  <a:pt x="724227" y="363793"/>
                </a:lnTo>
                <a:cubicBezTo>
                  <a:pt x="717482" y="366153"/>
                  <a:pt x="711136" y="367146"/>
                  <a:pt x="701230" y="367146"/>
                </a:cubicBezTo>
                <a:cubicBezTo>
                  <a:pt x="696470" y="367146"/>
                  <a:pt x="690911" y="366749"/>
                  <a:pt x="686351" y="365371"/>
                </a:cubicBezTo>
                <a:lnTo>
                  <a:pt x="686351" y="362018"/>
                </a:lnTo>
                <a:cubicBezTo>
                  <a:pt x="691511" y="360043"/>
                  <a:pt x="696870" y="356106"/>
                  <a:pt x="696870" y="351375"/>
                </a:cubicBezTo>
                <a:lnTo>
                  <a:pt x="696870" y="284737"/>
                </a:lnTo>
                <a:lnTo>
                  <a:pt x="683978" y="279422"/>
                </a:lnTo>
                <a:lnTo>
                  <a:pt x="683978" y="275076"/>
                </a:lnTo>
                <a:cubicBezTo>
                  <a:pt x="693097" y="272517"/>
                  <a:pt x="702017" y="271524"/>
                  <a:pt x="707775" y="271524"/>
                </a:cubicBezTo>
                <a:lnTo>
                  <a:pt x="712535" y="271524"/>
                </a:lnTo>
                <a:lnTo>
                  <a:pt x="712535" y="282179"/>
                </a:lnTo>
                <a:cubicBezTo>
                  <a:pt x="719268" y="275473"/>
                  <a:pt x="730374" y="271139"/>
                  <a:pt x="741879" y="271139"/>
                </a:cubicBezTo>
                <a:close/>
                <a:moveTo>
                  <a:pt x="526453" y="271139"/>
                </a:moveTo>
                <a:cubicBezTo>
                  <a:pt x="535772" y="271139"/>
                  <a:pt x="544904" y="276069"/>
                  <a:pt x="548864" y="283160"/>
                </a:cubicBezTo>
                <a:cubicBezTo>
                  <a:pt x="555010" y="277050"/>
                  <a:pt x="568301" y="271139"/>
                  <a:pt x="579407" y="271139"/>
                </a:cubicBezTo>
                <a:cubicBezTo>
                  <a:pt x="596059" y="271139"/>
                  <a:pt x="606977" y="281186"/>
                  <a:pt x="606977" y="302483"/>
                </a:cubicBezTo>
                <a:lnTo>
                  <a:pt x="606977" y="357087"/>
                </a:lnTo>
                <a:lnTo>
                  <a:pt x="617283" y="360043"/>
                </a:lnTo>
                <a:lnTo>
                  <a:pt x="617283" y="363793"/>
                </a:lnTo>
                <a:cubicBezTo>
                  <a:pt x="611724" y="365967"/>
                  <a:pt x="604791" y="367146"/>
                  <a:pt x="596258" y="367146"/>
                </a:cubicBezTo>
                <a:cubicBezTo>
                  <a:pt x="592299" y="367146"/>
                  <a:pt x="587339" y="366749"/>
                  <a:pt x="583567" y="365371"/>
                </a:cubicBezTo>
                <a:lnTo>
                  <a:pt x="583567" y="362018"/>
                </a:lnTo>
                <a:cubicBezTo>
                  <a:pt x="588526" y="359844"/>
                  <a:pt x="590712" y="356106"/>
                  <a:pt x="590712" y="349003"/>
                </a:cubicBezTo>
                <a:lnTo>
                  <a:pt x="590712" y="310568"/>
                </a:lnTo>
                <a:cubicBezTo>
                  <a:pt x="590712" y="292623"/>
                  <a:pt x="582780" y="284737"/>
                  <a:pt x="570475" y="284737"/>
                </a:cubicBezTo>
                <a:cubicBezTo>
                  <a:pt x="563342" y="284737"/>
                  <a:pt x="556596" y="286513"/>
                  <a:pt x="551437" y="289270"/>
                </a:cubicBezTo>
                <a:cubicBezTo>
                  <a:pt x="552236" y="293418"/>
                  <a:pt x="552636" y="298932"/>
                  <a:pt x="552636" y="304060"/>
                </a:cubicBezTo>
                <a:lnTo>
                  <a:pt x="552636" y="357087"/>
                </a:lnTo>
                <a:lnTo>
                  <a:pt x="562942" y="360043"/>
                </a:lnTo>
                <a:lnTo>
                  <a:pt x="562942" y="363793"/>
                </a:lnTo>
                <a:cubicBezTo>
                  <a:pt x="557396" y="365967"/>
                  <a:pt x="550650" y="367146"/>
                  <a:pt x="542118" y="367146"/>
                </a:cubicBezTo>
                <a:cubicBezTo>
                  <a:pt x="537958" y="367146"/>
                  <a:pt x="533199" y="366749"/>
                  <a:pt x="529226" y="365371"/>
                </a:cubicBezTo>
                <a:lnTo>
                  <a:pt x="529226" y="362018"/>
                </a:lnTo>
                <a:cubicBezTo>
                  <a:pt x="534185" y="359844"/>
                  <a:pt x="536372" y="356106"/>
                  <a:pt x="536372" y="349003"/>
                </a:cubicBezTo>
                <a:lnTo>
                  <a:pt x="536372" y="312729"/>
                </a:lnTo>
                <a:cubicBezTo>
                  <a:pt x="536372" y="290847"/>
                  <a:pt x="529826" y="284737"/>
                  <a:pt x="517534" y="284737"/>
                </a:cubicBezTo>
                <a:cubicBezTo>
                  <a:pt x="509601" y="284737"/>
                  <a:pt x="502068" y="287494"/>
                  <a:pt x="497896" y="290847"/>
                </a:cubicBezTo>
                <a:lnTo>
                  <a:pt x="497896" y="357087"/>
                </a:lnTo>
                <a:lnTo>
                  <a:pt x="509001" y="360043"/>
                </a:lnTo>
                <a:lnTo>
                  <a:pt x="509001" y="363793"/>
                </a:lnTo>
                <a:cubicBezTo>
                  <a:pt x="502068" y="366153"/>
                  <a:pt x="495922" y="367146"/>
                  <a:pt x="486004" y="367146"/>
                </a:cubicBezTo>
                <a:cubicBezTo>
                  <a:pt x="481244" y="367146"/>
                  <a:pt x="475685" y="366749"/>
                  <a:pt x="471125" y="365371"/>
                </a:cubicBezTo>
                <a:lnTo>
                  <a:pt x="471125" y="362018"/>
                </a:lnTo>
                <a:cubicBezTo>
                  <a:pt x="476285" y="360043"/>
                  <a:pt x="481631" y="356106"/>
                  <a:pt x="481631" y="351375"/>
                </a:cubicBezTo>
                <a:lnTo>
                  <a:pt x="481631" y="284737"/>
                </a:lnTo>
                <a:lnTo>
                  <a:pt x="468752" y="279422"/>
                </a:lnTo>
                <a:lnTo>
                  <a:pt x="468752" y="275076"/>
                </a:lnTo>
                <a:cubicBezTo>
                  <a:pt x="477871" y="272517"/>
                  <a:pt x="486791" y="271524"/>
                  <a:pt x="492549" y="271524"/>
                </a:cubicBezTo>
                <a:lnTo>
                  <a:pt x="497309" y="271524"/>
                </a:lnTo>
                <a:lnTo>
                  <a:pt x="497309" y="282179"/>
                </a:lnTo>
                <a:cubicBezTo>
                  <a:pt x="504242" y="275473"/>
                  <a:pt x="514760" y="271139"/>
                  <a:pt x="526453" y="271139"/>
                </a:cubicBezTo>
                <a:close/>
                <a:moveTo>
                  <a:pt x="395187" y="270543"/>
                </a:moveTo>
                <a:cubicBezTo>
                  <a:pt x="402132" y="270543"/>
                  <a:pt x="405505" y="273499"/>
                  <a:pt x="405505" y="279025"/>
                </a:cubicBezTo>
                <a:cubicBezTo>
                  <a:pt x="405505" y="282763"/>
                  <a:pt x="404306" y="287109"/>
                  <a:pt x="402332" y="290847"/>
                </a:cubicBezTo>
                <a:cubicBezTo>
                  <a:pt x="398559" y="287892"/>
                  <a:pt x="394200" y="286314"/>
                  <a:pt x="390027" y="286314"/>
                </a:cubicBezTo>
                <a:cubicBezTo>
                  <a:pt x="383881" y="286314"/>
                  <a:pt x="378135" y="289071"/>
                  <a:pt x="372576" y="294399"/>
                </a:cubicBezTo>
                <a:lnTo>
                  <a:pt x="372576" y="357087"/>
                </a:lnTo>
                <a:lnTo>
                  <a:pt x="386267" y="360043"/>
                </a:lnTo>
                <a:lnTo>
                  <a:pt x="386267" y="363793"/>
                </a:lnTo>
                <a:cubicBezTo>
                  <a:pt x="379522" y="366153"/>
                  <a:pt x="372976" y="367146"/>
                  <a:pt x="361670" y="367146"/>
                </a:cubicBezTo>
                <a:cubicBezTo>
                  <a:pt x="355924" y="367146"/>
                  <a:pt x="350365" y="366749"/>
                  <a:pt x="345805" y="365371"/>
                </a:cubicBezTo>
                <a:lnTo>
                  <a:pt x="345805" y="362018"/>
                </a:lnTo>
                <a:cubicBezTo>
                  <a:pt x="350965" y="360043"/>
                  <a:pt x="356311" y="356106"/>
                  <a:pt x="356311" y="351375"/>
                </a:cubicBezTo>
                <a:lnTo>
                  <a:pt x="356311" y="284737"/>
                </a:lnTo>
                <a:lnTo>
                  <a:pt x="343432" y="279422"/>
                </a:lnTo>
                <a:lnTo>
                  <a:pt x="343432" y="275076"/>
                </a:lnTo>
                <a:cubicBezTo>
                  <a:pt x="352551" y="272518"/>
                  <a:pt x="361471" y="271524"/>
                  <a:pt x="367229" y="271524"/>
                </a:cubicBezTo>
                <a:lnTo>
                  <a:pt x="371989" y="271524"/>
                </a:lnTo>
                <a:lnTo>
                  <a:pt x="371989" y="285333"/>
                </a:lnTo>
                <a:lnTo>
                  <a:pt x="372176" y="285333"/>
                </a:lnTo>
                <a:lnTo>
                  <a:pt x="377735" y="279224"/>
                </a:lnTo>
                <a:cubicBezTo>
                  <a:pt x="383094" y="273499"/>
                  <a:pt x="388441" y="270543"/>
                  <a:pt x="395187" y="270543"/>
                </a:cubicBezTo>
                <a:close/>
                <a:moveTo>
                  <a:pt x="1608378" y="270344"/>
                </a:moveTo>
                <a:cubicBezTo>
                  <a:pt x="1624443" y="270344"/>
                  <a:pt x="1629789" y="275473"/>
                  <a:pt x="1629789" y="281980"/>
                </a:cubicBezTo>
                <a:cubicBezTo>
                  <a:pt x="1629789" y="285731"/>
                  <a:pt x="1628802" y="289071"/>
                  <a:pt x="1627416" y="292225"/>
                </a:cubicBezTo>
                <a:cubicBezTo>
                  <a:pt x="1619883" y="286314"/>
                  <a:pt x="1612738" y="283160"/>
                  <a:pt x="1604405" y="283160"/>
                </a:cubicBezTo>
                <a:cubicBezTo>
                  <a:pt x="1590727" y="283160"/>
                  <a:pt x="1579022" y="296572"/>
                  <a:pt x="1579022" y="319434"/>
                </a:cubicBezTo>
                <a:cubicBezTo>
                  <a:pt x="1579022" y="342893"/>
                  <a:pt x="1591526" y="354728"/>
                  <a:pt x="1606991" y="354728"/>
                </a:cubicBezTo>
                <a:cubicBezTo>
                  <a:pt x="1614724" y="354728"/>
                  <a:pt x="1623443" y="351375"/>
                  <a:pt x="1629602" y="346842"/>
                </a:cubicBezTo>
                <a:cubicBezTo>
                  <a:pt x="1630189" y="348022"/>
                  <a:pt x="1630589" y="349996"/>
                  <a:pt x="1630589" y="351772"/>
                </a:cubicBezTo>
                <a:cubicBezTo>
                  <a:pt x="1630589" y="361036"/>
                  <a:pt x="1620470" y="368326"/>
                  <a:pt x="1601632" y="368326"/>
                </a:cubicBezTo>
                <a:cubicBezTo>
                  <a:pt x="1580021" y="368326"/>
                  <a:pt x="1561770" y="350381"/>
                  <a:pt x="1561770" y="322986"/>
                </a:cubicBezTo>
                <a:cubicBezTo>
                  <a:pt x="1561770" y="290648"/>
                  <a:pt x="1582195" y="270344"/>
                  <a:pt x="1608378" y="270344"/>
                </a:cubicBezTo>
                <a:close/>
                <a:moveTo>
                  <a:pt x="308741" y="270344"/>
                </a:moveTo>
                <a:cubicBezTo>
                  <a:pt x="324806" y="270344"/>
                  <a:pt x="330152" y="275473"/>
                  <a:pt x="330152" y="281980"/>
                </a:cubicBezTo>
                <a:cubicBezTo>
                  <a:pt x="330152" y="285731"/>
                  <a:pt x="329165" y="289071"/>
                  <a:pt x="327779" y="292225"/>
                </a:cubicBezTo>
                <a:cubicBezTo>
                  <a:pt x="320246" y="286314"/>
                  <a:pt x="313101" y="283160"/>
                  <a:pt x="304768" y="283160"/>
                </a:cubicBezTo>
                <a:cubicBezTo>
                  <a:pt x="291090" y="283160"/>
                  <a:pt x="279385" y="296572"/>
                  <a:pt x="279385" y="319434"/>
                </a:cubicBezTo>
                <a:cubicBezTo>
                  <a:pt x="279385" y="342893"/>
                  <a:pt x="291877" y="354728"/>
                  <a:pt x="307354" y="354728"/>
                </a:cubicBezTo>
                <a:cubicBezTo>
                  <a:pt x="315087" y="354728"/>
                  <a:pt x="323806" y="351375"/>
                  <a:pt x="329952" y="346842"/>
                </a:cubicBezTo>
                <a:cubicBezTo>
                  <a:pt x="330552" y="348022"/>
                  <a:pt x="330952" y="349996"/>
                  <a:pt x="330952" y="351772"/>
                </a:cubicBezTo>
                <a:cubicBezTo>
                  <a:pt x="330952" y="361036"/>
                  <a:pt x="320833" y="368326"/>
                  <a:pt x="301995" y="368326"/>
                </a:cubicBezTo>
                <a:cubicBezTo>
                  <a:pt x="280384" y="368326"/>
                  <a:pt x="262133" y="350381"/>
                  <a:pt x="262133" y="322986"/>
                </a:cubicBezTo>
                <a:cubicBezTo>
                  <a:pt x="262133" y="290648"/>
                  <a:pt x="282558" y="270344"/>
                  <a:pt x="308741" y="270344"/>
                </a:cubicBezTo>
                <a:close/>
                <a:moveTo>
                  <a:pt x="1972897" y="270145"/>
                </a:moveTo>
                <a:cubicBezTo>
                  <a:pt x="1994321" y="270145"/>
                  <a:pt x="2007212" y="284339"/>
                  <a:pt x="2007212" y="307016"/>
                </a:cubicBezTo>
                <a:cubicBezTo>
                  <a:pt x="2007212" y="310766"/>
                  <a:pt x="2007212" y="314703"/>
                  <a:pt x="2007012" y="319633"/>
                </a:cubicBezTo>
                <a:lnTo>
                  <a:pt x="1948500" y="319633"/>
                </a:lnTo>
                <a:cubicBezTo>
                  <a:pt x="1948500" y="341713"/>
                  <a:pt x="1961391" y="354529"/>
                  <a:pt x="1977856" y="354529"/>
                </a:cubicBezTo>
                <a:cubicBezTo>
                  <a:pt x="1987575" y="354529"/>
                  <a:pt x="1998281" y="351176"/>
                  <a:pt x="2005813" y="346047"/>
                </a:cubicBezTo>
                <a:cubicBezTo>
                  <a:pt x="2006213" y="347040"/>
                  <a:pt x="2006613" y="349201"/>
                  <a:pt x="2006613" y="351176"/>
                </a:cubicBezTo>
                <a:cubicBezTo>
                  <a:pt x="2006613" y="360042"/>
                  <a:pt x="1993521" y="368326"/>
                  <a:pt x="1972497" y="368326"/>
                </a:cubicBezTo>
                <a:cubicBezTo>
                  <a:pt x="1949899" y="368326"/>
                  <a:pt x="1931448" y="350778"/>
                  <a:pt x="1931448" y="323184"/>
                </a:cubicBezTo>
                <a:cubicBezTo>
                  <a:pt x="1931448" y="288885"/>
                  <a:pt x="1952272" y="270145"/>
                  <a:pt x="1972897" y="270145"/>
                </a:cubicBezTo>
                <a:close/>
                <a:moveTo>
                  <a:pt x="1509529" y="270145"/>
                </a:moveTo>
                <a:cubicBezTo>
                  <a:pt x="1529566" y="270145"/>
                  <a:pt x="1541458" y="280204"/>
                  <a:pt x="1541458" y="296572"/>
                </a:cubicBezTo>
                <a:cubicBezTo>
                  <a:pt x="1541458" y="300906"/>
                  <a:pt x="1540859" y="310766"/>
                  <a:pt x="1540659" y="316478"/>
                </a:cubicBezTo>
                <a:lnTo>
                  <a:pt x="1540072" y="348419"/>
                </a:lnTo>
                <a:cubicBezTo>
                  <a:pt x="1541458" y="351970"/>
                  <a:pt x="1544431" y="355708"/>
                  <a:pt x="1548004" y="358465"/>
                </a:cubicBezTo>
                <a:cubicBezTo>
                  <a:pt x="1545031" y="362017"/>
                  <a:pt x="1539672" y="365966"/>
                  <a:pt x="1534513" y="368524"/>
                </a:cubicBezTo>
                <a:cubicBezTo>
                  <a:pt x="1530753" y="366152"/>
                  <a:pt x="1527779" y="362998"/>
                  <a:pt x="1525393" y="358863"/>
                </a:cubicBezTo>
                <a:cubicBezTo>
                  <a:pt x="1519847" y="364190"/>
                  <a:pt x="1509129" y="368326"/>
                  <a:pt x="1498623" y="368326"/>
                </a:cubicBezTo>
                <a:cubicBezTo>
                  <a:pt x="1483745" y="368326"/>
                  <a:pt x="1473439" y="359061"/>
                  <a:pt x="1473439" y="346444"/>
                </a:cubicBezTo>
                <a:cubicBezTo>
                  <a:pt x="1473439" y="329096"/>
                  <a:pt x="1492477" y="314305"/>
                  <a:pt x="1524994" y="314305"/>
                </a:cubicBezTo>
                <a:lnTo>
                  <a:pt x="1524994" y="308990"/>
                </a:lnTo>
                <a:cubicBezTo>
                  <a:pt x="1524994" y="287692"/>
                  <a:pt x="1519847" y="283160"/>
                  <a:pt x="1507355" y="283160"/>
                </a:cubicBezTo>
                <a:cubicBezTo>
                  <a:pt x="1496437" y="283160"/>
                  <a:pt x="1485931" y="287692"/>
                  <a:pt x="1477599" y="295975"/>
                </a:cubicBezTo>
                <a:cubicBezTo>
                  <a:pt x="1477199" y="294001"/>
                  <a:pt x="1477012" y="292225"/>
                  <a:pt x="1477012" y="290064"/>
                </a:cubicBezTo>
                <a:cubicBezTo>
                  <a:pt x="1477012" y="277447"/>
                  <a:pt x="1486331" y="270145"/>
                  <a:pt x="1509529" y="270145"/>
                </a:cubicBezTo>
                <a:close/>
                <a:moveTo>
                  <a:pt x="1166784" y="270145"/>
                </a:moveTo>
                <a:cubicBezTo>
                  <a:pt x="1188208" y="270145"/>
                  <a:pt x="1201099" y="284339"/>
                  <a:pt x="1201099" y="307016"/>
                </a:cubicBezTo>
                <a:cubicBezTo>
                  <a:pt x="1201099" y="310766"/>
                  <a:pt x="1201099" y="314703"/>
                  <a:pt x="1200899" y="319633"/>
                </a:cubicBezTo>
                <a:lnTo>
                  <a:pt x="1142387" y="319633"/>
                </a:lnTo>
                <a:cubicBezTo>
                  <a:pt x="1142387" y="341713"/>
                  <a:pt x="1155278" y="354529"/>
                  <a:pt x="1171743" y="354529"/>
                </a:cubicBezTo>
                <a:cubicBezTo>
                  <a:pt x="1181462" y="354529"/>
                  <a:pt x="1192168" y="351176"/>
                  <a:pt x="1199700" y="346047"/>
                </a:cubicBezTo>
                <a:cubicBezTo>
                  <a:pt x="1200100" y="347040"/>
                  <a:pt x="1200500" y="349201"/>
                  <a:pt x="1200500" y="351176"/>
                </a:cubicBezTo>
                <a:cubicBezTo>
                  <a:pt x="1200500" y="360042"/>
                  <a:pt x="1187408" y="368326"/>
                  <a:pt x="1166384" y="368326"/>
                </a:cubicBezTo>
                <a:cubicBezTo>
                  <a:pt x="1143786" y="368326"/>
                  <a:pt x="1125335" y="350778"/>
                  <a:pt x="1125335" y="323184"/>
                </a:cubicBezTo>
                <a:cubicBezTo>
                  <a:pt x="1125335" y="288885"/>
                  <a:pt x="1146159" y="270145"/>
                  <a:pt x="1166784" y="270145"/>
                </a:cubicBezTo>
                <a:close/>
                <a:moveTo>
                  <a:pt x="1038103" y="270145"/>
                </a:moveTo>
                <a:cubicBezTo>
                  <a:pt x="1059527" y="270145"/>
                  <a:pt x="1072406" y="284339"/>
                  <a:pt x="1072406" y="307016"/>
                </a:cubicBezTo>
                <a:cubicBezTo>
                  <a:pt x="1072406" y="310766"/>
                  <a:pt x="1072406" y="314703"/>
                  <a:pt x="1072218" y="319633"/>
                </a:cubicBezTo>
                <a:lnTo>
                  <a:pt x="1013718" y="319633"/>
                </a:lnTo>
                <a:cubicBezTo>
                  <a:pt x="1013718" y="341713"/>
                  <a:pt x="1026597" y="354529"/>
                  <a:pt x="1043062" y="354529"/>
                </a:cubicBezTo>
                <a:cubicBezTo>
                  <a:pt x="1052781" y="354529"/>
                  <a:pt x="1063487" y="351176"/>
                  <a:pt x="1071019" y="346047"/>
                </a:cubicBezTo>
                <a:cubicBezTo>
                  <a:pt x="1071419" y="347040"/>
                  <a:pt x="1071819" y="349201"/>
                  <a:pt x="1071819" y="351176"/>
                </a:cubicBezTo>
                <a:cubicBezTo>
                  <a:pt x="1071819" y="360042"/>
                  <a:pt x="1058727" y="368326"/>
                  <a:pt x="1037703" y="368326"/>
                </a:cubicBezTo>
                <a:cubicBezTo>
                  <a:pt x="1015105" y="368326"/>
                  <a:pt x="996654" y="350778"/>
                  <a:pt x="996654" y="323184"/>
                </a:cubicBezTo>
                <a:cubicBezTo>
                  <a:pt x="996654" y="288885"/>
                  <a:pt x="1017478" y="270145"/>
                  <a:pt x="1038103" y="270145"/>
                </a:cubicBezTo>
                <a:close/>
                <a:moveTo>
                  <a:pt x="828512" y="270145"/>
                </a:moveTo>
                <a:cubicBezTo>
                  <a:pt x="848549" y="270145"/>
                  <a:pt x="860441" y="280204"/>
                  <a:pt x="860441" y="296572"/>
                </a:cubicBezTo>
                <a:cubicBezTo>
                  <a:pt x="860441" y="300906"/>
                  <a:pt x="859842" y="310766"/>
                  <a:pt x="859642" y="316478"/>
                </a:cubicBezTo>
                <a:lnTo>
                  <a:pt x="859055" y="348419"/>
                </a:lnTo>
                <a:cubicBezTo>
                  <a:pt x="860441" y="351970"/>
                  <a:pt x="863414" y="355708"/>
                  <a:pt x="866987" y="358465"/>
                </a:cubicBezTo>
                <a:cubicBezTo>
                  <a:pt x="864014" y="362017"/>
                  <a:pt x="858655" y="365966"/>
                  <a:pt x="853496" y="368524"/>
                </a:cubicBezTo>
                <a:cubicBezTo>
                  <a:pt x="849736" y="366152"/>
                  <a:pt x="846762" y="362998"/>
                  <a:pt x="844376" y="358863"/>
                </a:cubicBezTo>
                <a:cubicBezTo>
                  <a:pt x="838830" y="364190"/>
                  <a:pt x="828112" y="368326"/>
                  <a:pt x="817606" y="368326"/>
                </a:cubicBezTo>
                <a:cubicBezTo>
                  <a:pt x="802728" y="368326"/>
                  <a:pt x="792422" y="359061"/>
                  <a:pt x="792422" y="346444"/>
                </a:cubicBezTo>
                <a:cubicBezTo>
                  <a:pt x="792422" y="329096"/>
                  <a:pt x="811460" y="314305"/>
                  <a:pt x="843977" y="314305"/>
                </a:cubicBezTo>
                <a:lnTo>
                  <a:pt x="843977" y="308990"/>
                </a:lnTo>
                <a:cubicBezTo>
                  <a:pt x="843977" y="287692"/>
                  <a:pt x="838830" y="283160"/>
                  <a:pt x="826338" y="283160"/>
                </a:cubicBezTo>
                <a:cubicBezTo>
                  <a:pt x="815420" y="283160"/>
                  <a:pt x="804914" y="287692"/>
                  <a:pt x="796582" y="295975"/>
                </a:cubicBezTo>
                <a:cubicBezTo>
                  <a:pt x="796182" y="294001"/>
                  <a:pt x="795995" y="292225"/>
                  <a:pt x="795995" y="290064"/>
                </a:cubicBezTo>
                <a:cubicBezTo>
                  <a:pt x="795995" y="277447"/>
                  <a:pt x="805314" y="270145"/>
                  <a:pt x="828512" y="270145"/>
                </a:cubicBezTo>
                <a:close/>
                <a:moveTo>
                  <a:pt x="1733186" y="269959"/>
                </a:moveTo>
                <a:cubicBezTo>
                  <a:pt x="1749051" y="269959"/>
                  <a:pt x="1755397" y="274678"/>
                  <a:pt x="1755397" y="282179"/>
                </a:cubicBezTo>
                <a:cubicBezTo>
                  <a:pt x="1755397" y="285134"/>
                  <a:pt x="1754998" y="287693"/>
                  <a:pt x="1754410" y="290450"/>
                </a:cubicBezTo>
                <a:cubicBezTo>
                  <a:pt x="1748064" y="286115"/>
                  <a:pt x="1739333" y="282961"/>
                  <a:pt x="1731800" y="282961"/>
                </a:cubicBezTo>
                <a:cubicBezTo>
                  <a:pt x="1719108" y="282961"/>
                  <a:pt x="1713162" y="288487"/>
                  <a:pt x="1713162" y="295193"/>
                </a:cubicBezTo>
                <a:cubicBezTo>
                  <a:pt x="1713162" y="302284"/>
                  <a:pt x="1716722" y="306221"/>
                  <a:pt x="1728627" y="310766"/>
                </a:cubicBezTo>
                <a:lnTo>
                  <a:pt x="1739333" y="314902"/>
                </a:lnTo>
                <a:cubicBezTo>
                  <a:pt x="1753611" y="320428"/>
                  <a:pt x="1758970" y="327717"/>
                  <a:pt x="1758970" y="339354"/>
                </a:cubicBezTo>
                <a:cubicBezTo>
                  <a:pt x="1758970" y="354529"/>
                  <a:pt x="1744292" y="368326"/>
                  <a:pt x="1722081" y="368326"/>
                </a:cubicBezTo>
                <a:cubicBezTo>
                  <a:pt x="1704630" y="368326"/>
                  <a:pt x="1696897" y="362812"/>
                  <a:pt x="1696897" y="352157"/>
                </a:cubicBezTo>
                <a:cubicBezTo>
                  <a:pt x="1696897" y="349400"/>
                  <a:pt x="1697497" y="346246"/>
                  <a:pt x="1698683" y="344073"/>
                </a:cubicBezTo>
                <a:cubicBezTo>
                  <a:pt x="1707603" y="352356"/>
                  <a:pt x="1716135" y="356503"/>
                  <a:pt x="1726641" y="356503"/>
                </a:cubicBezTo>
                <a:cubicBezTo>
                  <a:pt x="1737746" y="356503"/>
                  <a:pt x="1743505" y="351176"/>
                  <a:pt x="1743505" y="344271"/>
                </a:cubicBezTo>
                <a:cubicBezTo>
                  <a:pt x="1743505" y="337379"/>
                  <a:pt x="1739532" y="333045"/>
                  <a:pt x="1726441" y="327519"/>
                </a:cubicBezTo>
                <a:lnTo>
                  <a:pt x="1716535" y="323383"/>
                </a:lnTo>
                <a:cubicBezTo>
                  <a:pt x="1705029" y="318453"/>
                  <a:pt x="1698683" y="310170"/>
                  <a:pt x="1698683" y="298931"/>
                </a:cubicBezTo>
                <a:cubicBezTo>
                  <a:pt x="1698683" y="283359"/>
                  <a:pt x="1712562" y="269959"/>
                  <a:pt x="1733186" y="269959"/>
                </a:cubicBezTo>
                <a:close/>
                <a:moveTo>
                  <a:pt x="222883" y="269959"/>
                </a:moveTo>
                <a:cubicBezTo>
                  <a:pt x="238748" y="269959"/>
                  <a:pt x="245094" y="274678"/>
                  <a:pt x="245094" y="282179"/>
                </a:cubicBezTo>
                <a:cubicBezTo>
                  <a:pt x="245094" y="285134"/>
                  <a:pt x="244695" y="287693"/>
                  <a:pt x="244107" y="290450"/>
                </a:cubicBezTo>
                <a:cubicBezTo>
                  <a:pt x="237761" y="286115"/>
                  <a:pt x="229030" y="282961"/>
                  <a:pt x="221497" y="282961"/>
                </a:cubicBezTo>
                <a:cubicBezTo>
                  <a:pt x="208805" y="282961"/>
                  <a:pt x="202859" y="288487"/>
                  <a:pt x="202859" y="295193"/>
                </a:cubicBezTo>
                <a:cubicBezTo>
                  <a:pt x="202859" y="302284"/>
                  <a:pt x="206431" y="306221"/>
                  <a:pt x="218324" y="310766"/>
                </a:cubicBezTo>
                <a:lnTo>
                  <a:pt x="229030" y="314902"/>
                </a:lnTo>
                <a:cubicBezTo>
                  <a:pt x="243308" y="320428"/>
                  <a:pt x="248667" y="327717"/>
                  <a:pt x="248667" y="339354"/>
                </a:cubicBezTo>
                <a:cubicBezTo>
                  <a:pt x="248667" y="354529"/>
                  <a:pt x="233989" y="368326"/>
                  <a:pt x="211778" y="368326"/>
                </a:cubicBezTo>
                <a:cubicBezTo>
                  <a:pt x="194327" y="368326"/>
                  <a:pt x="186594" y="362812"/>
                  <a:pt x="186594" y="352157"/>
                </a:cubicBezTo>
                <a:cubicBezTo>
                  <a:pt x="186594" y="349400"/>
                  <a:pt x="187194" y="346246"/>
                  <a:pt x="188380" y="344073"/>
                </a:cubicBezTo>
                <a:cubicBezTo>
                  <a:pt x="197300" y="352356"/>
                  <a:pt x="205832" y="356503"/>
                  <a:pt x="216338" y="356503"/>
                </a:cubicBezTo>
                <a:cubicBezTo>
                  <a:pt x="227443" y="356503"/>
                  <a:pt x="233202" y="351176"/>
                  <a:pt x="233202" y="344271"/>
                </a:cubicBezTo>
                <a:cubicBezTo>
                  <a:pt x="233202" y="337379"/>
                  <a:pt x="229229" y="333045"/>
                  <a:pt x="216138" y="327519"/>
                </a:cubicBezTo>
                <a:lnTo>
                  <a:pt x="206232" y="323383"/>
                </a:lnTo>
                <a:cubicBezTo>
                  <a:pt x="194726" y="318453"/>
                  <a:pt x="188380" y="310170"/>
                  <a:pt x="188380" y="298931"/>
                </a:cubicBezTo>
                <a:cubicBezTo>
                  <a:pt x="188380" y="283359"/>
                  <a:pt x="202259" y="269959"/>
                  <a:pt x="222883" y="269959"/>
                </a:cubicBezTo>
                <a:close/>
                <a:moveTo>
                  <a:pt x="907636" y="256945"/>
                </a:moveTo>
                <a:lnTo>
                  <a:pt x="906836" y="274679"/>
                </a:lnTo>
                <a:lnTo>
                  <a:pt x="933020" y="274679"/>
                </a:lnTo>
                <a:lnTo>
                  <a:pt x="931620" y="285334"/>
                </a:lnTo>
                <a:lnTo>
                  <a:pt x="906237" y="285334"/>
                </a:lnTo>
                <a:lnTo>
                  <a:pt x="905849" y="310171"/>
                </a:lnTo>
                <a:cubicBezTo>
                  <a:pt x="905649" y="318454"/>
                  <a:pt x="905649" y="325942"/>
                  <a:pt x="905649" y="333232"/>
                </a:cubicBezTo>
                <a:cubicBezTo>
                  <a:pt x="905649" y="349202"/>
                  <a:pt x="910409" y="354728"/>
                  <a:pt x="917742" y="354728"/>
                </a:cubicBezTo>
                <a:cubicBezTo>
                  <a:pt x="923501" y="354728"/>
                  <a:pt x="928448" y="352754"/>
                  <a:pt x="932420" y="349599"/>
                </a:cubicBezTo>
                <a:lnTo>
                  <a:pt x="934406" y="350382"/>
                </a:lnTo>
                <a:cubicBezTo>
                  <a:pt x="933607" y="362018"/>
                  <a:pt x="926674" y="367929"/>
                  <a:pt x="912982" y="367929"/>
                </a:cubicBezTo>
                <a:cubicBezTo>
                  <a:pt x="897117" y="367929"/>
                  <a:pt x="889385" y="359658"/>
                  <a:pt x="889385" y="340534"/>
                </a:cubicBezTo>
                <a:cubicBezTo>
                  <a:pt x="889385" y="331071"/>
                  <a:pt x="889785" y="320615"/>
                  <a:pt x="889984" y="311549"/>
                </a:cubicBezTo>
                <a:lnTo>
                  <a:pt x="890572" y="285334"/>
                </a:lnTo>
                <a:lnTo>
                  <a:pt x="879666" y="285334"/>
                </a:lnTo>
                <a:lnTo>
                  <a:pt x="879666" y="278826"/>
                </a:lnTo>
                <a:lnTo>
                  <a:pt x="901090" y="257727"/>
                </a:lnTo>
                <a:close/>
                <a:moveTo>
                  <a:pt x="48188" y="250238"/>
                </a:moveTo>
                <a:cubicBezTo>
                  <a:pt x="45015" y="250238"/>
                  <a:pt x="41449" y="250437"/>
                  <a:pt x="37876" y="250835"/>
                </a:cubicBezTo>
                <a:lnTo>
                  <a:pt x="37876" y="354926"/>
                </a:lnTo>
                <a:cubicBezTo>
                  <a:pt x="41449" y="355311"/>
                  <a:pt x="44222" y="355709"/>
                  <a:pt x="47595" y="355709"/>
                </a:cubicBezTo>
                <a:cubicBezTo>
                  <a:pt x="75552" y="355709"/>
                  <a:pt x="98562" y="336199"/>
                  <a:pt x="98562" y="301105"/>
                </a:cubicBezTo>
                <a:cubicBezTo>
                  <a:pt x="98562" y="268369"/>
                  <a:pt x="76545" y="250238"/>
                  <a:pt x="48188" y="250238"/>
                </a:cubicBezTo>
                <a:close/>
                <a:moveTo>
                  <a:pt x="1401223" y="249443"/>
                </a:moveTo>
                <a:cubicBezTo>
                  <a:pt x="1398637" y="249443"/>
                  <a:pt x="1395264" y="249841"/>
                  <a:pt x="1392691" y="250238"/>
                </a:cubicBezTo>
                <a:lnTo>
                  <a:pt x="1392691" y="305438"/>
                </a:lnTo>
                <a:lnTo>
                  <a:pt x="1400423" y="305438"/>
                </a:lnTo>
                <a:cubicBezTo>
                  <a:pt x="1415888" y="305438"/>
                  <a:pt x="1428580" y="295379"/>
                  <a:pt x="1428580" y="274876"/>
                </a:cubicBezTo>
                <a:cubicBezTo>
                  <a:pt x="1428580" y="258720"/>
                  <a:pt x="1418274" y="249443"/>
                  <a:pt x="1401223" y="249443"/>
                </a:cubicBezTo>
                <a:close/>
                <a:moveTo>
                  <a:pt x="48582" y="238801"/>
                </a:moveTo>
                <a:cubicBezTo>
                  <a:pt x="90230" y="238801"/>
                  <a:pt x="117794" y="259900"/>
                  <a:pt x="117794" y="297752"/>
                </a:cubicBezTo>
                <a:cubicBezTo>
                  <a:pt x="117794" y="341117"/>
                  <a:pt x="84478" y="367345"/>
                  <a:pt x="45609" y="367345"/>
                </a:cubicBezTo>
                <a:cubicBezTo>
                  <a:pt x="29944" y="367345"/>
                  <a:pt x="21811" y="367146"/>
                  <a:pt x="9319" y="365370"/>
                </a:cubicBezTo>
                <a:lnTo>
                  <a:pt x="9319" y="361620"/>
                </a:lnTo>
                <a:cubicBezTo>
                  <a:pt x="16458" y="359459"/>
                  <a:pt x="20824" y="355709"/>
                  <a:pt x="20824" y="346643"/>
                </a:cubicBezTo>
                <a:lnTo>
                  <a:pt x="20824" y="250040"/>
                </a:lnTo>
                <a:lnTo>
                  <a:pt x="8326" y="245904"/>
                </a:lnTo>
                <a:lnTo>
                  <a:pt x="8326" y="241570"/>
                </a:lnTo>
                <a:cubicBezTo>
                  <a:pt x="21218" y="239397"/>
                  <a:pt x="32323" y="238801"/>
                  <a:pt x="48582" y="238801"/>
                </a:cubicBezTo>
                <a:close/>
                <a:moveTo>
                  <a:pt x="1402409" y="238602"/>
                </a:moveTo>
                <a:cubicBezTo>
                  <a:pt x="1432353" y="238602"/>
                  <a:pt x="1446631" y="250238"/>
                  <a:pt x="1446631" y="271921"/>
                </a:cubicBezTo>
                <a:cubicBezTo>
                  <a:pt x="1446631" y="291443"/>
                  <a:pt x="1435726" y="304259"/>
                  <a:pt x="1418074" y="309574"/>
                </a:cubicBezTo>
                <a:lnTo>
                  <a:pt x="1446032" y="346842"/>
                </a:lnTo>
                <a:cubicBezTo>
                  <a:pt x="1450791" y="353150"/>
                  <a:pt x="1457337" y="357882"/>
                  <a:pt x="1464482" y="360241"/>
                </a:cubicBezTo>
                <a:lnTo>
                  <a:pt x="1464482" y="363992"/>
                </a:lnTo>
                <a:cubicBezTo>
                  <a:pt x="1460710" y="366550"/>
                  <a:pt x="1455751" y="368326"/>
                  <a:pt x="1449405" y="368326"/>
                </a:cubicBezTo>
                <a:cubicBezTo>
                  <a:pt x="1440872" y="368326"/>
                  <a:pt x="1435326" y="364973"/>
                  <a:pt x="1428181" y="354330"/>
                </a:cubicBezTo>
                <a:lnTo>
                  <a:pt x="1402010" y="314901"/>
                </a:lnTo>
                <a:lnTo>
                  <a:pt x="1392691" y="314901"/>
                </a:lnTo>
                <a:lnTo>
                  <a:pt x="1392691" y="356503"/>
                </a:lnTo>
                <a:lnTo>
                  <a:pt x="1405183" y="359657"/>
                </a:lnTo>
                <a:lnTo>
                  <a:pt x="1405183" y="363992"/>
                </a:lnTo>
                <a:cubicBezTo>
                  <a:pt x="1398637" y="365966"/>
                  <a:pt x="1391304" y="367345"/>
                  <a:pt x="1382572" y="367345"/>
                </a:cubicBezTo>
                <a:cubicBezTo>
                  <a:pt x="1375639" y="367345"/>
                  <a:pt x="1369680" y="366748"/>
                  <a:pt x="1363934" y="365370"/>
                </a:cubicBezTo>
                <a:lnTo>
                  <a:pt x="1363934" y="361620"/>
                </a:lnTo>
                <a:cubicBezTo>
                  <a:pt x="1371666" y="359459"/>
                  <a:pt x="1375439" y="355510"/>
                  <a:pt x="1375439" y="346643"/>
                </a:cubicBezTo>
                <a:lnTo>
                  <a:pt x="1375439" y="249841"/>
                </a:lnTo>
                <a:lnTo>
                  <a:pt x="1362947" y="245904"/>
                </a:lnTo>
                <a:lnTo>
                  <a:pt x="1362947" y="241570"/>
                </a:lnTo>
                <a:cubicBezTo>
                  <a:pt x="1375439" y="239397"/>
                  <a:pt x="1386744" y="238602"/>
                  <a:pt x="1402409" y="238602"/>
                </a:cubicBezTo>
                <a:close/>
                <a:moveTo>
                  <a:pt x="1664980" y="230518"/>
                </a:moveTo>
                <a:cubicBezTo>
                  <a:pt x="1670527" y="230518"/>
                  <a:pt x="1675286" y="234666"/>
                  <a:pt x="1675286" y="241173"/>
                </a:cubicBezTo>
                <a:cubicBezTo>
                  <a:pt x="1675286" y="248065"/>
                  <a:pt x="1670527" y="253393"/>
                  <a:pt x="1664181" y="253393"/>
                </a:cubicBezTo>
                <a:cubicBezTo>
                  <a:pt x="1658234" y="253393"/>
                  <a:pt x="1653675" y="248661"/>
                  <a:pt x="1653675" y="242154"/>
                </a:cubicBezTo>
                <a:cubicBezTo>
                  <a:pt x="1653675" y="236044"/>
                  <a:pt x="1658035" y="230518"/>
                  <a:pt x="1664980" y="230518"/>
                </a:cubicBezTo>
                <a:close/>
                <a:moveTo>
                  <a:pt x="966336" y="230518"/>
                </a:moveTo>
                <a:cubicBezTo>
                  <a:pt x="971882" y="230518"/>
                  <a:pt x="976642" y="234666"/>
                  <a:pt x="976642" y="241173"/>
                </a:cubicBezTo>
                <a:cubicBezTo>
                  <a:pt x="976642" y="248065"/>
                  <a:pt x="971882" y="253393"/>
                  <a:pt x="965536" y="253393"/>
                </a:cubicBezTo>
                <a:cubicBezTo>
                  <a:pt x="959590" y="253393"/>
                  <a:pt x="955030" y="248661"/>
                  <a:pt x="955030" y="242154"/>
                </a:cubicBezTo>
                <a:cubicBezTo>
                  <a:pt x="955030" y="236044"/>
                  <a:pt x="959390" y="230518"/>
                  <a:pt x="966336" y="230518"/>
                </a:cubicBezTo>
                <a:close/>
                <a:moveTo>
                  <a:pt x="652561" y="230518"/>
                </a:moveTo>
                <a:cubicBezTo>
                  <a:pt x="658107" y="230518"/>
                  <a:pt x="662867" y="234666"/>
                  <a:pt x="662867" y="241173"/>
                </a:cubicBezTo>
                <a:cubicBezTo>
                  <a:pt x="662867" y="248065"/>
                  <a:pt x="658107" y="253393"/>
                  <a:pt x="651761" y="253393"/>
                </a:cubicBezTo>
                <a:cubicBezTo>
                  <a:pt x="645815" y="253393"/>
                  <a:pt x="641255" y="248661"/>
                  <a:pt x="641255" y="242154"/>
                </a:cubicBezTo>
                <a:cubicBezTo>
                  <a:pt x="641255" y="236044"/>
                  <a:pt x="645615" y="230518"/>
                  <a:pt x="652561" y="230518"/>
                </a:cubicBezTo>
                <a:close/>
                <a:moveTo>
                  <a:pt x="437335" y="230518"/>
                </a:moveTo>
                <a:cubicBezTo>
                  <a:pt x="442882" y="230518"/>
                  <a:pt x="447641" y="234666"/>
                  <a:pt x="447641" y="241173"/>
                </a:cubicBezTo>
                <a:cubicBezTo>
                  <a:pt x="447641" y="248065"/>
                  <a:pt x="442882" y="253393"/>
                  <a:pt x="436536" y="253393"/>
                </a:cubicBezTo>
                <a:cubicBezTo>
                  <a:pt x="430589" y="253393"/>
                  <a:pt x="426030" y="248661"/>
                  <a:pt x="426030" y="242154"/>
                </a:cubicBezTo>
                <a:cubicBezTo>
                  <a:pt x="426030" y="236044"/>
                  <a:pt x="430390" y="230518"/>
                  <a:pt x="437335" y="230518"/>
                </a:cubicBezTo>
                <a:close/>
                <a:moveTo>
                  <a:pt x="154676" y="230518"/>
                </a:moveTo>
                <a:cubicBezTo>
                  <a:pt x="160223" y="230518"/>
                  <a:pt x="164982" y="234666"/>
                  <a:pt x="164982" y="241173"/>
                </a:cubicBezTo>
                <a:cubicBezTo>
                  <a:pt x="164982" y="248065"/>
                  <a:pt x="160223" y="253393"/>
                  <a:pt x="153877" y="253393"/>
                </a:cubicBezTo>
                <a:cubicBezTo>
                  <a:pt x="147931" y="253393"/>
                  <a:pt x="143371" y="248661"/>
                  <a:pt x="143371" y="242154"/>
                </a:cubicBezTo>
                <a:cubicBezTo>
                  <a:pt x="143371" y="236044"/>
                  <a:pt x="147731" y="230518"/>
                  <a:pt x="154676" y="230518"/>
                </a:cubicBezTo>
                <a:close/>
                <a:moveTo>
                  <a:pt x="1988562" y="148854"/>
                </a:moveTo>
                <a:cubicBezTo>
                  <a:pt x="1982803" y="151412"/>
                  <a:pt x="1978443" y="157919"/>
                  <a:pt x="1978443" y="164625"/>
                </a:cubicBezTo>
                <a:cubicBezTo>
                  <a:pt x="1978443" y="172709"/>
                  <a:pt x="1987175" y="179602"/>
                  <a:pt x="2003827" y="179602"/>
                </a:cubicBezTo>
                <a:cubicBezTo>
                  <a:pt x="2022665" y="179602"/>
                  <a:pt x="2035170" y="170338"/>
                  <a:pt x="2035170" y="160875"/>
                </a:cubicBezTo>
                <a:cubicBezTo>
                  <a:pt x="2035170" y="153188"/>
                  <a:pt x="2030011" y="148854"/>
                  <a:pt x="2020492" y="148854"/>
                </a:cubicBezTo>
                <a:close/>
                <a:moveTo>
                  <a:pt x="1505819" y="99757"/>
                </a:moveTo>
                <a:cubicBezTo>
                  <a:pt x="1483420" y="99757"/>
                  <a:pt x="1471316" y="109022"/>
                  <a:pt x="1471316" y="119670"/>
                </a:cubicBezTo>
                <a:cubicBezTo>
                  <a:pt x="1471316" y="127556"/>
                  <a:pt x="1476675" y="132685"/>
                  <a:pt x="1486781" y="132685"/>
                </a:cubicBezTo>
                <a:cubicBezTo>
                  <a:pt x="1492939" y="132685"/>
                  <a:pt x="1500859" y="130313"/>
                  <a:pt x="1505819" y="127357"/>
                </a:cubicBezTo>
                <a:close/>
                <a:moveTo>
                  <a:pt x="683291" y="99757"/>
                </a:moveTo>
                <a:cubicBezTo>
                  <a:pt x="660892" y="99757"/>
                  <a:pt x="648788" y="109022"/>
                  <a:pt x="648788" y="119670"/>
                </a:cubicBezTo>
                <a:cubicBezTo>
                  <a:pt x="648788" y="127556"/>
                  <a:pt x="654147" y="132685"/>
                  <a:pt x="664253" y="132685"/>
                </a:cubicBezTo>
                <a:cubicBezTo>
                  <a:pt x="670411" y="132685"/>
                  <a:pt x="678331" y="130313"/>
                  <a:pt x="683291" y="127357"/>
                </a:cubicBezTo>
                <a:close/>
                <a:moveTo>
                  <a:pt x="594960" y="99757"/>
                </a:moveTo>
                <a:cubicBezTo>
                  <a:pt x="572549" y="99757"/>
                  <a:pt x="560457" y="109022"/>
                  <a:pt x="560457" y="119670"/>
                </a:cubicBezTo>
                <a:cubicBezTo>
                  <a:pt x="560457" y="127556"/>
                  <a:pt x="565816" y="132685"/>
                  <a:pt x="575922" y="132685"/>
                </a:cubicBezTo>
                <a:cubicBezTo>
                  <a:pt x="582068" y="132685"/>
                  <a:pt x="590013" y="130313"/>
                  <a:pt x="594960" y="127357"/>
                </a:cubicBezTo>
                <a:close/>
                <a:moveTo>
                  <a:pt x="180773" y="99757"/>
                </a:moveTo>
                <a:cubicBezTo>
                  <a:pt x="158368" y="99757"/>
                  <a:pt x="146270" y="109022"/>
                  <a:pt x="146270" y="119670"/>
                </a:cubicBezTo>
                <a:cubicBezTo>
                  <a:pt x="146270" y="127556"/>
                  <a:pt x="151629" y="132685"/>
                  <a:pt x="161735" y="132685"/>
                </a:cubicBezTo>
                <a:cubicBezTo>
                  <a:pt x="167881" y="132685"/>
                  <a:pt x="175826" y="130313"/>
                  <a:pt x="180773" y="127357"/>
                </a:cubicBezTo>
                <a:close/>
                <a:moveTo>
                  <a:pt x="1240162" y="57572"/>
                </a:moveTo>
                <a:cubicBezTo>
                  <a:pt x="1223297" y="57572"/>
                  <a:pt x="1210606" y="70779"/>
                  <a:pt x="1210606" y="98181"/>
                </a:cubicBezTo>
                <a:cubicBezTo>
                  <a:pt x="1210606" y="119671"/>
                  <a:pt x="1221911" y="131307"/>
                  <a:pt x="1234403" y="131307"/>
                </a:cubicBezTo>
                <a:cubicBezTo>
                  <a:pt x="1241948" y="131307"/>
                  <a:pt x="1250068" y="128736"/>
                  <a:pt x="1254640" y="124998"/>
                </a:cubicBezTo>
                <a:lnTo>
                  <a:pt x="1254640" y="59739"/>
                </a:lnTo>
                <a:cubicBezTo>
                  <a:pt x="1251267" y="58553"/>
                  <a:pt x="1245508" y="57572"/>
                  <a:pt x="1240162" y="57572"/>
                </a:cubicBezTo>
                <a:close/>
                <a:moveTo>
                  <a:pt x="1069508" y="57572"/>
                </a:moveTo>
                <a:cubicBezTo>
                  <a:pt x="1055817" y="57572"/>
                  <a:pt x="1042338" y="71171"/>
                  <a:pt x="1042338" y="97193"/>
                </a:cubicBezTo>
                <a:cubicBezTo>
                  <a:pt x="1042338" y="121049"/>
                  <a:pt x="1054830" y="133282"/>
                  <a:pt x="1068909" y="133282"/>
                </a:cubicBezTo>
                <a:cubicBezTo>
                  <a:pt x="1082200" y="133282"/>
                  <a:pt x="1096079" y="120466"/>
                  <a:pt x="1096079" y="93449"/>
                </a:cubicBezTo>
                <a:cubicBezTo>
                  <a:pt x="1096079" y="70382"/>
                  <a:pt x="1083587" y="57572"/>
                  <a:pt x="1069508" y="57572"/>
                </a:cubicBezTo>
                <a:close/>
                <a:moveTo>
                  <a:pt x="1649664" y="57571"/>
                </a:moveTo>
                <a:cubicBezTo>
                  <a:pt x="1635973" y="57571"/>
                  <a:pt x="1622494" y="71170"/>
                  <a:pt x="1622494" y="97193"/>
                </a:cubicBezTo>
                <a:cubicBezTo>
                  <a:pt x="1622494" y="121049"/>
                  <a:pt x="1634986" y="133281"/>
                  <a:pt x="1649065" y="133281"/>
                </a:cubicBezTo>
                <a:cubicBezTo>
                  <a:pt x="1662356" y="133281"/>
                  <a:pt x="1676235" y="120465"/>
                  <a:pt x="1676235" y="93448"/>
                </a:cubicBezTo>
                <a:cubicBezTo>
                  <a:pt x="1676235" y="70381"/>
                  <a:pt x="1663743" y="57571"/>
                  <a:pt x="1649664" y="57571"/>
                </a:cubicBezTo>
                <a:close/>
                <a:moveTo>
                  <a:pt x="964050" y="57571"/>
                </a:moveTo>
                <a:cubicBezTo>
                  <a:pt x="950359" y="57571"/>
                  <a:pt x="936880" y="71170"/>
                  <a:pt x="936880" y="97193"/>
                </a:cubicBezTo>
                <a:cubicBezTo>
                  <a:pt x="936880" y="121049"/>
                  <a:pt x="949372" y="133281"/>
                  <a:pt x="963451" y="133281"/>
                </a:cubicBezTo>
                <a:cubicBezTo>
                  <a:pt x="976742" y="133281"/>
                  <a:pt x="990621" y="120465"/>
                  <a:pt x="990621" y="93448"/>
                </a:cubicBezTo>
                <a:cubicBezTo>
                  <a:pt x="990621" y="70381"/>
                  <a:pt x="978129" y="57571"/>
                  <a:pt x="964050" y="57571"/>
                </a:cubicBezTo>
                <a:close/>
                <a:moveTo>
                  <a:pt x="378322" y="57571"/>
                </a:moveTo>
                <a:cubicBezTo>
                  <a:pt x="364631" y="57571"/>
                  <a:pt x="351152" y="71170"/>
                  <a:pt x="351152" y="97193"/>
                </a:cubicBezTo>
                <a:cubicBezTo>
                  <a:pt x="351152" y="121049"/>
                  <a:pt x="363644" y="133281"/>
                  <a:pt x="377723" y="133281"/>
                </a:cubicBezTo>
                <a:cubicBezTo>
                  <a:pt x="391014" y="133281"/>
                  <a:pt x="404893" y="120465"/>
                  <a:pt x="404893" y="93448"/>
                </a:cubicBezTo>
                <a:cubicBezTo>
                  <a:pt x="404893" y="70381"/>
                  <a:pt x="392401" y="57571"/>
                  <a:pt x="378322" y="57571"/>
                </a:cubicBezTo>
                <a:close/>
                <a:moveTo>
                  <a:pt x="2098592" y="56976"/>
                </a:moveTo>
                <a:cubicBezTo>
                  <a:pt x="2087687" y="56976"/>
                  <a:pt x="2076181" y="69990"/>
                  <a:pt x="2076181" y="85563"/>
                </a:cubicBezTo>
                <a:lnTo>
                  <a:pt x="2118617" y="85563"/>
                </a:lnTo>
                <a:cubicBezTo>
                  <a:pt x="2118617" y="66240"/>
                  <a:pt x="2110297" y="56976"/>
                  <a:pt x="2098592" y="56976"/>
                </a:cubicBezTo>
                <a:close/>
                <a:moveTo>
                  <a:pt x="1914983" y="56976"/>
                </a:moveTo>
                <a:cubicBezTo>
                  <a:pt x="1904078" y="56976"/>
                  <a:pt x="1892572" y="69990"/>
                  <a:pt x="1892572" y="85563"/>
                </a:cubicBezTo>
                <a:lnTo>
                  <a:pt x="1935008" y="85563"/>
                </a:lnTo>
                <a:cubicBezTo>
                  <a:pt x="1935008" y="66240"/>
                  <a:pt x="1926688" y="56976"/>
                  <a:pt x="1914983" y="56976"/>
                </a:cubicBezTo>
                <a:close/>
                <a:moveTo>
                  <a:pt x="2004827" y="56187"/>
                </a:moveTo>
                <a:cubicBezTo>
                  <a:pt x="1993521" y="56187"/>
                  <a:pt x="1984002" y="66836"/>
                  <a:pt x="1984002" y="83986"/>
                </a:cubicBezTo>
                <a:cubicBezTo>
                  <a:pt x="1984002" y="100546"/>
                  <a:pt x="1993321" y="108630"/>
                  <a:pt x="2003040" y="108630"/>
                </a:cubicBezTo>
                <a:cubicBezTo>
                  <a:pt x="2015133" y="108630"/>
                  <a:pt x="2024652" y="99956"/>
                  <a:pt x="2024652" y="80633"/>
                </a:cubicBezTo>
                <a:cubicBezTo>
                  <a:pt x="2024652" y="64073"/>
                  <a:pt x="2015332" y="56187"/>
                  <a:pt x="2004827" y="56187"/>
                </a:cubicBezTo>
                <a:close/>
                <a:moveTo>
                  <a:pt x="1316176" y="47712"/>
                </a:moveTo>
                <a:lnTo>
                  <a:pt x="1322522" y="47712"/>
                </a:lnTo>
                <a:lnTo>
                  <a:pt x="1321523" y="58355"/>
                </a:lnTo>
                <a:lnTo>
                  <a:pt x="1321523" y="133281"/>
                </a:lnTo>
                <a:lnTo>
                  <a:pt x="1332628" y="136237"/>
                </a:lnTo>
                <a:lnTo>
                  <a:pt x="1332628" y="139975"/>
                </a:lnTo>
                <a:cubicBezTo>
                  <a:pt x="1325895" y="142347"/>
                  <a:pt x="1319736" y="143328"/>
                  <a:pt x="1309630" y="143328"/>
                </a:cubicBezTo>
                <a:cubicBezTo>
                  <a:pt x="1305071" y="143328"/>
                  <a:pt x="1299312" y="142931"/>
                  <a:pt x="1294752" y="141552"/>
                </a:cubicBezTo>
                <a:lnTo>
                  <a:pt x="1294752" y="138199"/>
                </a:lnTo>
                <a:cubicBezTo>
                  <a:pt x="1300111" y="136237"/>
                  <a:pt x="1305258" y="132288"/>
                  <a:pt x="1305258" y="127557"/>
                </a:cubicBezTo>
                <a:lnTo>
                  <a:pt x="1305258" y="60919"/>
                </a:lnTo>
                <a:lnTo>
                  <a:pt x="1292566" y="55598"/>
                </a:lnTo>
                <a:lnTo>
                  <a:pt x="1292566" y="51456"/>
                </a:lnTo>
                <a:cubicBezTo>
                  <a:pt x="1301498" y="48892"/>
                  <a:pt x="1310617" y="47712"/>
                  <a:pt x="1316176" y="47712"/>
                </a:cubicBezTo>
                <a:close/>
                <a:moveTo>
                  <a:pt x="304919" y="47712"/>
                </a:moveTo>
                <a:lnTo>
                  <a:pt x="311265" y="47712"/>
                </a:lnTo>
                <a:lnTo>
                  <a:pt x="310266" y="58355"/>
                </a:lnTo>
                <a:lnTo>
                  <a:pt x="310266" y="133281"/>
                </a:lnTo>
                <a:lnTo>
                  <a:pt x="321371" y="136237"/>
                </a:lnTo>
                <a:lnTo>
                  <a:pt x="321371" y="139975"/>
                </a:lnTo>
                <a:cubicBezTo>
                  <a:pt x="314638" y="142347"/>
                  <a:pt x="308479" y="143328"/>
                  <a:pt x="298373" y="143328"/>
                </a:cubicBezTo>
                <a:cubicBezTo>
                  <a:pt x="293814" y="143328"/>
                  <a:pt x="288055" y="142931"/>
                  <a:pt x="283495" y="141552"/>
                </a:cubicBezTo>
                <a:lnTo>
                  <a:pt x="283495" y="138199"/>
                </a:lnTo>
                <a:cubicBezTo>
                  <a:pt x="288854" y="136237"/>
                  <a:pt x="294001" y="132288"/>
                  <a:pt x="294001" y="127557"/>
                </a:cubicBezTo>
                <a:lnTo>
                  <a:pt x="294001" y="60919"/>
                </a:lnTo>
                <a:lnTo>
                  <a:pt x="281309" y="55598"/>
                </a:lnTo>
                <a:lnTo>
                  <a:pt x="281309" y="51456"/>
                </a:lnTo>
                <a:cubicBezTo>
                  <a:pt x="290241" y="48892"/>
                  <a:pt x="299360" y="47712"/>
                  <a:pt x="304919" y="47712"/>
                </a:cubicBezTo>
                <a:close/>
                <a:moveTo>
                  <a:pt x="2204750" y="47314"/>
                </a:moveTo>
                <a:cubicBezTo>
                  <a:pt x="2221214" y="47314"/>
                  <a:pt x="2232520" y="57764"/>
                  <a:pt x="2232520" y="78075"/>
                </a:cubicBezTo>
                <a:lnTo>
                  <a:pt x="2232520" y="133281"/>
                </a:lnTo>
                <a:lnTo>
                  <a:pt x="2242826" y="136237"/>
                </a:lnTo>
                <a:lnTo>
                  <a:pt x="2242826" y="139975"/>
                </a:lnTo>
                <a:cubicBezTo>
                  <a:pt x="2237466" y="142148"/>
                  <a:pt x="2230533" y="143328"/>
                  <a:pt x="2222001" y="143328"/>
                </a:cubicBezTo>
                <a:cubicBezTo>
                  <a:pt x="2217841" y="143328"/>
                  <a:pt x="2213082" y="142930"/>
                  <a:pt x="2209109" y="141552"/>
                </a:cubicBezTo>
                <a:lnTo>
                  <a:pt x="2209109" y="138199"/>
                </a:lnTo>
                <a:cubicBezTo>
                  <a:pt x="2214069" y="136038"/>
                  <a:pt x="2216255" y="132288"/>
                  <a:pt x="2216255" y="125197"/>
                </a:cubicBezTo>
                <a:lnTo>
                  <a:pt x="2216255" y="87537"/>
                </a:lnTo>
                <a:cubicBezTo>
                  <a:pt x="2216255" y="68214"/>
                  <a:pt x="2208123" y="60918"/>
                  <a:pt x="2196418" y="60918"/>
                </a:cubicBezTo>
                <a:cubicBezTo>
                  <a:pt x="2188298" y="60918"/>
                  <a:pt x="2180353" y="63682"/>
                  <a:pt x="2175993" y="67035"/>
                </a:cubicBezTo>
                <a:lnTo>
                  <a:pt x="2175993" y="133281"/>
                </a:lnTo>
                <a:lnTo>
                  <a:pt x="2187098" y="136237"/>
                </a:lnTo>
                <a:lnTo>
                  <a:pt x="2187098" y="139975"/>
                </a:lnTo>
                <a:cubicBezTo>
                  <a:pt x="2180353" y="142347"/>
                  <a:pt x="2174007" y="143328"/>
                  <a:pt x="2164101" y="143328"/>
                </a:cubicBezTo>
                <a:cubicBezTo>
                  <a:pt x="2159341" y="143328"/>
                  <a:pt x="2153782" y="142930"/>
                  <a:pt x="2149222" y="141552"/>
                </a:cubicBezTo>
                <a:lnTo>
                  <a:pt x="2149222" y="138199"/>
                </a:lnTo>
                <a:cubicBezTo>
                  <a:pt x="2154382" y="136237"/>
                  <a:pt x="2159741" y="132288"/>
                  <a:pt x="2159741" y="127556"/>
                </a:cubicBezTo>
                <a:lnTo>
                  <a:pt x="2159741" y="60918"/>
                </a:lnTo>
                <a:lnTo>
                  <a:pt x="2146849" y="55597"/>
                </a:lnTo>
                <a:lnTo>
                  <a:pt x="2146849" y="51263"/>
                </a:lnTo>
                <a:cubicBezTo>
                  <a:pt x="2155968" y="48699"/>
                  <a:pt x="2164888" y="47711"/>
                  <a:pt x="2170646" y="47711"/>
                </a:cubicBezTo>
                <a:lnTo>
                  <a:pt x="2175406" y="47711"/>
                </a:lnTo>
                <a:lnTo>
                  <a:pt x="2175406" y="58354"/>
                </a:lnTo>
                <a:cubicBezTo>
                  <a:pt x="2182139" y="51654"/>
                  <a:pt x="2193245" y="47314"/>
                  <a:pt x="2204750" y="47314"/>
                </a:cubicBezTo>
                <a:close/>
                <a:moveTo>
                  <a:pt x="1403708" y="47314"/>
                </a:moveTo>
                <a:cubicBezTo>
                  <a:pt x="1420172" y="47314"/>
                  <a:pt x="1431478" y="57764"/>
                  <a:pt x="1431478" y="78075"/>
                </a:cubicBezTo>
                <a:lnTo>
                  <a:pt x="1431478" y="133281"/>
                </a:lnTo>
                <a:lnTo>
                  <a:pt x="1441784" y="136237"/>
                </a:lnTo>
                <a:lnTo>
                  <a:pt x="1441784" y="139975"/>
                </a:lnTo>
                <a:cubicBezTo>
                  <a:pt x="1436424" y="142148"/>
                  <a:pt x="1429491" y="143328"/>
                  <a:pt x="1420959" y="143328"/>
                </a:cubicBezTo>
                <a:cubicBezTo>
                  <a:pt x="1416799" y="143328"/>
                  <a:pt x="1412040" y="142930"/>
                  <a:pt x="1408067" y="141552"/>
                </a:cubicBezTo>
                <a:lnTo>
                  <a:pt x="1408067" y="138199"/>
                </a:lnTo>
                <a:cubicBezTo>
                  <a:pt x="1413027" y="136038"/>
                  <a:pt x="1415213" y="132288"/>
                  <a:pt x="1415213" y="125197"/>
                </a:cubicBezTo>
                <a:lnTo>
                  <a:pt x="1415213" y="87537"/>
                </a:lnTo>
                <a:cubicBezTo>
                  <a:pt x="1415213" y="68214"/>
                  <a:pt x="1407081" y="60918"/>
                  <a:pt x="1395376" y="60918"/>
                </a:cubicBezTo>
                <a:cubicBezTo>
                  <a:pt x="1387256" y="60918"/>
                  <a:pt x="1379311" y="63682"/>
                  <a:pt x="1374951" y="67035"/>
                </a:cubicBezTo>
                <a:lnTo>
                  <a:pt x="1374951" y="133281"/>
                </a:lnTo>
                <a:lnTo>
                  <a:pt x="1386056" y="136237"/>
                </a:lnTo>
                <a:lnTo>
                  <a:pt x="1386056" y="139975"/>
                </a:lnTo>
                <a:cubicBezTo>
                  <a:pt x="1379311" y="142347"/>
                  <a:pt x="1372965" y="143328"/>
                  <a:pt x="1363059" y="143328"/>
                </a:cubicBezTo>
                <a:cubicBezTo>
                  <a:pt x="1358299" y="143328"/>
                  <a:pt x="1352740" y="142930"/>
                  <a:pt x="1348180" y="141552"/>
                </a:cubicBezTo>
                <a:lnTo>
                  <a:pt x="1348180" y="138199"/>
                </a:lnTo>
                <a:cubicBezTo>
                  <a:pt x="1353340" y="136237"/>
                  <a:pt x="1358699" y="132288"/>
                  <a:pt x="1358699" y="127556"/>
                </a:cubicBezTo>
                <a:lnTo>
                  <a:pt x="1358699" y="60918"/>
                </a:lnTo>
                <a:lnTo>
                  <a:pt x="1345807" y="55597"/>
                </a:lnTo>
                <a:lnTo>
                  <a:pt x="1345807" y="51263"/>
                </a:lnTo>
                <a:cubicBezTo>
                  <a:pt x="1354926" y="48699"/>
                  <a:pt x="1363846" y="47711"/>
                  <a:pt x="1369604" y="47711"/>
                </a:cubicBezTo>
                <a:lnTo>
                  <a:pt x="1374364" y="47711"/>
                </a:lnTo>
                <a:lnTo>
                  <a:pt x="1374364" y="58354"/>
                </a:lnTo>
                <a:cubicBezTo>
                  <a:pt x="1381097" y="51654"/>
                  <a:pt x="1392203" y="47314"/>
                  <a:pt x="1403708" y="47314"/>
                </a:cubicBezTo>
                <a:close/>
                <a:moveTo>
                  <a:pt x="492850" y="47314"/>
                </a:moveTo>
                <a:cubicBezTo>
                  <a:pt x="509314" y="47314"/>
                  <a:pt x="520620" y="57764"/>
                  <a:pt x="520620" y="78075"/>
                </a:cubicBezTo>
                <a:lnTo>
                  <a:pt x="520620" y="133281"/>
                </a:lnTo>
                <a:lnTo>
                  <a:pt x="530926" y="136237"/>
                </a:lnTo>
                <a:lnTo>
                  <a:pt x="530926" y="139975"/>
                </a:lnTo>
                <a:cubicBezTo>
                  <a:pt x="525579" y="142148"/>
                  <a:pt x="518633" y="143328"/>
                  <a:pt x="510101" y="143328"/>
                </a:cubicBezTo>
                <a:cubicBezTo>
                  <a:pt x="505941" y="143328"/>
                  <a:pt x="501182" y="142930"/>
                  <a:pt x="497209" y="141552"/>
                </a:cubicBezTo>
                <a:lnTo>
                  <a:pt x="497209" y="138199"/>
                </a:lnTo>
                <a:cubicBezTo>
                  <a:pt x="502169" y="136038"/>
                  <a:pt x="504355" y="132288"/>
                  <a:pt x="504355" y="125197"/>
                </a:cubicBezTo>
                <a:lnTo>
                  <a:pt x="504355" y="87537"/>
                </a:lnTo>
                <a:cubicBezTo>
                  <a:pt x="504355" y="68214"/>
                  <a:pt x="496223" y="60918"/>
                  <a:pt x="484518" y="60918"/>
                </a:cubicBezTo>
                <a:cubicBezTo>
                  <a:pt x="476385" y="60918"/>
                  <a:pt x="468465" y="63682"/>
                  <a:pt x="464093" y="67035"/>
                </a:cubicBezTo>
                <a:lnTo>
                  <a:pt x="464093" y="133281"/>
                </a:lnTo>
                <a:lnTo>
                  <a:pt x="475198" y="136237"/>
                </a:lnTo>
                <a:lnTo>
                  <a:pt x="475198" y="139975"/>
                </a:lnTo>
                <a:cubicBezTo>
                  <a:pt x="468465" y="142347"/>
                  <a:pt x="462119" y="143328"/>
                  <a:pt x="452201" y="143328"/>
                </a:cubicBezTo>
                <a:cubicBezTo>
                  <a:pt x="447441" y="143328"/>
                  <a:pt x="441882" y="142930"/>
                  <a:pt x="437322" y="141552"/>
                </a:cubicBezTo>
                <a:lnTo>
                  <a:pt x="437322" y="138199"/>
                </a:lnTo>
                <a:cubicBezTo>
                  <a:pt x="442482" y="136237"/>
                  <a:pt x="447828" y="132288"/>
                  <a:pt x="447828" y="127556"/>
                </a:cubicBezTo>
                <a:lnTo>
                  <a:pt x="447828" y="60918"/>
                </a:lnTo>
                <a:lnTo>
                  <a:pt x="434949" y="55597"/>
                </a:lnTo>
                <a:lnTo>
                  <a:pt x="434949" y="51263"/>
                </a:lnTo>
                <a:cubicBezTo>
                  <a:pt x="444068" y="48699"/>
                  <a:pt x="452988" y="47711"/>
                  <a:pt x="458746" y="47711"/>
                </a:cubicBezTo>
                <a:lnTo>
                  <a:pt x="463506" y="47711"/>
                </a:lnTo>
                <a:lnTo>
                  <a:pt x="463506" y="58354"/>
                </a:lnTo>
                <a:cubicBezTo>
                  <a:pt x="470239" y="51654"/>
                  <a:pt x="481345" y="47314"/>
                  <a:pt x="492850" y="47314"/>
                </a:cubicBezTo>
                <a:close/>
                <a:moveTo>
                  <a:pt x="1758058" y="46724"/>
                </a:moveTo>
                <a:cubicBezTo>
                  <a:pt x="1765003" y="46724"/>
                  <a:pt x="1768364" y="49686"/>
                  <a:pt x="1768364" y="55200"/>
                </a:cubicBezTo>
                <a:cubicBezTo>
                  <a:pt x="1768364" y="58950"/>
                  <a:pt x="1767177" y="63284"/>
                  <a:pt x="1765191" y="67034"/>
                </a:cubicBezTo>
                <a:cubicBezTo>
                  <a:pt x="1761430" y="64073"/>
                  <a:pt x="1757071" y="62495"/>
                  <a:pt x="1752898" y="62495"/>
                </a:cubicBezTo>
                <a:cubicBezTo>
                  <a:pt x="1746752" y="62495"/>
                  <a:pt x="1741006" y="65259"/>
                  <a:pt x="1735447" y="70580"/>
                </a:cubicBezTo>
                <a:lnTo>
                  <a:pt x="1735447" y="133281"/>
                </a:lnTo>
                <a:lnTo>
                  <a:pt x="1749138" y="136236"/>
                </a:lnTo>
                <a:lnTo>
                  <a:pt x="1749138" y="139974"/>
                </a:lnTo>
                <a:cubicBezTo>
                  <a:pt x="1742393" y="142346"/>
                  <a:pt x="1735847" y="143327"/>
                  <a:pt x="1724541" y="143327"/>
                </a:cubicBezTo>
                <a:cubicBezTo>
                  <a:pt x="1718795" y="143327"/>
                  <a:pt x="1713236" y="142930"/>
                  <a:pt x="1708676" y="141552"/>
                </a:cubicBezTo>
                <a:lnTo>
                  <a:pt x="1708676" y="138199"/>
                </a:lnTo>
                <a:cubicBezTo>
                  <a:pt x="1713836" y="136236"/>
                  <a:pt x="1719195" y="132287"/>
                  <a:pt x="1719195" y="127556"/>
                </a:cubicBezTo>
                <a:lnTo>
                  <a:pt x="1719195" y="60918"/>
                </a:lnTo>
                <a:lnTo>
                  <a:pt x="1706303" y="55597"/>
                </a:lnTo>
                <a:lnTo>
                  <a:pt x="1706303" y="51263"/>
                </a:lnTo>
                <a:cubicBezTo>
                  <a:pt x="1715422" y="48699"/>
                  <a:pt x="1724342" y="47711"/>
                  <a:pt x="1730100" y="47711"/>
                </a:cubicBezTo>
                <a:lnTo>
                  <a:pt x="1734860" y="47711"/>
                </a:lnTo>
                <a:lnTo>
                  <a:pt x="1734860" y="61508"/>
                </a:lnTo>
                <a:lnTo>
                  <a:pt x="1735060" y="61508"/>
                </a:lnTo>
                <a:lnTo>
                  <a:pt x="1740606" y="55398"/>
                </a:lnTo>
                <a:cubicBezTo>
                  <a:pt x="1745965" y="49686"/>
                  <a:pt x="1751312" y="46724"/>
                  <a:pt x="1758058" y="46724"/>
                </a:cubicBezTo>
                <a:close/>
                <a:moveTo>
                  <a:pt x="1177902" y="46724"/>
                </a:moveTo>
                <a:cubicBezTo>
                  <a:pt x="1184847" y="46724"/>
                  <a:pt x="1188208" y="49686"/>
                  <a:pt x="1188208" y="55200"/>
                </a:cubicBezTo>
                <a:cubicBezTo>
                  <a:pt x="1188208" y="58950"/>
                  <a:pt x="1187021" y="63284"/>
                  <a:pt x="1185035" y="67034"/>
                </a:cubicBezTo>
                <a:cubicBezTo>
                  <a:pt x="1181274" y="64073"/>
                  <a:pt x="1176915" y="62495"/>
                  <a:pt x="1172742" y="62495"/>
                </a:cubicBezTo>
                <a:cubicBezTo>
                  <a:pt x="1166596" y="62495"/>
                  <a:pt x="1160850" y="65259"/>
                  <a:pt x="1155291" y="70580"/>
                </a:cubicBezTo>
                <a:lnTo>
                  <a:pt x="1155291" y="133281"/>
                </a:lnTo>
                <a:lnTo>
                  <a:pt x="1168982" y="136236"/>
                </a:lnTo>
                <a:lnTo>
                  <a:pt x="1168982" y="139974"/>
                </a:lnTo>
                <a:cubicBezTo>
                  <a:pt x="1162237" y="142346"/>
                  <a:pt x="1155691" y="143327"/>
                  <a:pt x="1144385" y="143327"/>
                </a:cubicBezTo>
                <a:cubicBezTo>
                  <a:pt x="1138639" y="143327"/>
                  <a:pt x="1133080" y="142930"/>
                  <a:pt x="1128520" y="141552"/>
                </a:cubicBezTo>
                <a:lnTo>
                  <a:pt x="1128520" y="138199"/>
                </a:lnTo>
                <a:cubicBezTo>
                  <a:pt x="1133680" y="136236"/>
                  <a:pt x="1139039" y="132287"/>
                  <a:pt x="1139039" y="127556"/>
                </a:cubicBezTo>
                <a:lnTo>
                  <a:pt x="1139039" y="60918"/>
                </a:lnTo>
                <a:lnTo>
                  <a:pt x="1126147" y="55597"/>
                </a:lnTo>
                <a:lnTo>
                  <a:pt x="1126147" y="51263"/>
                </a:lnTo>
                <a:cubicBezTo>
                  <a:pt x="1135266" y="48699"/>
                  <a:pt x="1144186" y="47711"/>
                  <a:pt x="1149944" y="47711"/>
                </a:cubicBezTo>
                <a:lnTo>
                  <a:pt x="1154704" y="47711"/>
                </a:lnTo>
                <a:lnTo>
                  <a:pt x="1154704" y="61508"/>
                </a:lnTo>
                <a:lnTo>
                  <a:pt x="1154904" y="61508"/>
                </a:lnTo>
                <a:lnTo>
                  <a:pt x="1160450" y="55398"/>
                </a:lnTo>
                <a:cubicBezTo>
                  <a:pt x="1165809" y="49686"/>
                  <a:pt x="1171156" y="46724"/>
                  <a:pt x="1177902" y="46724"/>
                </a:cubicBezTo>
                <a:close/>
                <a:moveTo>
                  <a:pt x="2100179" y="46333"/>
                </a:moveTo>
                <a:cubicBezTo>
                  <a:pt x="2121603" y="46333"/>
                  <a:pt x="2134482" y="60527"/>
                  <a:pt x="2134482" y="83197"/>
                </a:cubicBezTo>
                <a:cubicBezTo>
                  <a:pt x="2134482" y="86941"/>
                  <a:pt x="2134482" y="90884"/>
                  <a:pt x="2134294" y="95814"/>
                </a:cubicBezTo>
                <a:lnTo>
                  <a:pt x="2075794" y="95814"/>
                </a:lnTo>
                <a:cubicBezTo>
                  <a:pt x="2075794" y="117895"/>
                  <a:pt x="2088673" y="130710"/>
                  <a:pt x="2105138" y="130710"/>
                </a:cubicBezTo>
                <a:cubicBezTo>
                  <a:pt x="2114857" y="130710"/>
                  <a:pt x="2125563" y="127357"/>
                  <a:pt x="2133095" y="122241"/>
                </a:cubicBezTo>
                <a:cubicBezTo>
                  <a:pt x="2133495" y="123222"/>
                  <a:pt x="2133895" y="125395"/>
                  <a:pt x="2133895" y="127357"/>
                </a:cubicBezTo>
                <a:cubicBezTo>
                  <a:pt x="2133895" y="136237"/>
                  <a:pt x="2120803" y="144507"/>
                  <a:pt x="2099779" y="144507"/>
                </a:cubicBezTo>
                <a:cubicBezTo>
                  <a:pt x="2077181" y="144507"/>
                  <a:pt x="2058730" y="126972"/>
                  <a:pt x="2058730" y="99360"/>
                </a:cubicBezTo>
                <a:cubicBezTo>
                  <a:pt x="2058730" y="65060"/>
                  <a:pt x="2079554" y="46333"/>
                  <a:pt x="2100179" y="46333"/>
                </a:cubicBezTo>
                <a:close/>
                <a:moveTo>
                  <a:pt x="1916570" y="46333"/>
                </a:moveTo>
                <a:cubicBezTo>
                  <a:pt x="1937994" y="46333"/>
                  <a:pt x="1950873" y="60527"/>
                  <a:pt x="1950873" y="83197"/>
                </a:cubicBezTo>
                <a:cubicBezTo>
                  <a:pt x="1950873" y="86941"/>
                  <a:pt x="1950873" y="90884"/>
                  <a:pt x="1950685" y="95814"/>
                </a:cubicBezTo>
                <a:lnTo>
                  <a:pt x="1892185" y="95814"/>
                </a:lnTo>
                <a:cubicBezTo>
                  <a:pt x="1892185" y="117895"/>
                  <a:pt x="1905064" y="130710"/>
                  <a:pt x="1921529" y="130710"/>
                </a:cubicBezTo>
                <a:cubicBezTo>
                  <a:pt x="1931248" y="130710"/>
                  <a:pt x="1941954" y="127357"/>
                  <a:pt x="1949486" y="122241"/>
                </a:cubicBezTo>
                <a:cubicBezTo>
                  <a:pt x="1949886" y="123222"/>
                  <a:pt x="1950286" y="125395"/>
                  <a:pt x="1950286" y="127357"/>
                </a:cubicBezTo>
                <a:cubicBezTo>
                  <a:pt x="1950286" y="136237"/>
                  <a:pt x="1937194" y="144507"/>
                  <a:pt x="1916170" y="144507"/>
                </a:cubicBezTo>
                <a:cubicBezTo>
                  <a:pt x="1893572" y="144507"/>
                  <a:pt x="1875121" y="126972"/>
                  <a:pt x="1875121" y="99360"/>
                </a:cubicBezTo>
                <a:cubicBezTo>
                  <a:pt x="1875121" y="65060"/>
                  <a:pt x="1895945" y="46333"/>
                  <a:pt x="1916570" y="46333"/>
                </a:cubicBezTo>
                <a:close/>
                <a:moveTo>
                  <a:pt x="1490354" y="46333"/>
                </a:moveTo>
                <a:cubicBezTo>
                  <a:pt x="1510378" y="46333"/>
                  <a:pt x="1522283" y="56386"/>
                  <a:pt x="1522283" y="72747"/>
                </a:cubicBezTo>
                <a:cubicBezTo>
                  <a:pt x="1522283" y="77087"/>
                  <a:pt x="1521684" y="86941"/>
                  <a:pt x="1521496" y="92660"/>
                </a:cubicBezTo>
                <a:lnTo>
                  <a:pt x="1520897" y="124601"/>
                </a:lnTo>
                <a:cubicBezTo>
                  <a:pt x="1522283" y="128152"/>
                  <a:pt x="1525256" y="131890"/>
                  <a:pt x="1528829" y="134660"/>
                </a:cubicBezTo>
                <a:cubicBezTo>
                  <a:pt x="1525856" y="138199"/>
                  <a:pt x="1520497" y="142148"/>
                  <a:pt x="1515338" y="144706"/>
                </a:cubicBezTo>
                <a:cubicBezTo>
                  <a:pt x="1511578" y="142347"/>
                  <a:pt x="1508604" y="139192"/>
                  <a:pt x="1506218" y="135045"/>
                </a:cubicBezTo>
                <a:cubicBezTo>
                  <a:pt x="1500672" y="140372"/>
                  <a:pt x="1489954" y="144507"/>
                  <a:pt x="1479448" y="144507"/>
                </a:cubicBezTo>
                <a:cubicBezTo>
                  <a:pt x="1464570" y="144507"/>
                  <a:pt x="1454264" y="135243"/>
                  <a:pt x="1454264" y="122626"/>
                </a:cubicBezTo>
                <a:cubicBezTo>
                  <a:pt x="1454264" y="105277"/>
                  <a:pt x="1473302" y="90493"/>
                  <a:pt x="1505819" y="90493"/>
                </a:cubicBezTo>
                <a:lnTo>
                  <a:pt x="1505819" y="85166"/>
                </a:lnTo>
                <a:cubicBezTo>
                  <a:pt x="1505819" y="63880"/>
                  <a:pt x="1500672" y="59341"/>
                  <a:pt x="1488167" y="59341"/>
                </a:cubicBezTo>
                <a:cubicBezTo>
                  <a:pt x="1477262" y="59341"/>
                  <a:pt x="1466756" y="63880"/>
                  <a:pt x="1458424" y="72157"/>
                </a:cubicBezTo>
                <a:cubicBezTo>
                  <a:pt x="1458037" y="70189"/>
                  <a:pt x="1457837" y="68413"/>
                  <a:pt x="1457837" y="66240"/>
                </a:cubicBezTo>
                <a:cubicBezTo>
                  <a:pt x="1457837" y="53623"/>
                  <a:pt x="1467156" y="46333"/>
                  <a:pt x="1490354" y="46333"/>
                </a:cubicBezTo>
                <a:close/>
                <a:moveTo>
                  <a:pt x="667826" y="46333"/>
                </a:moveTo>
                <a:cubicBezTo>
                  <a:pt x="687850" y="46333"/>
                  <a:pt x="699755" y="56386"/>
                  <a:pt x="699755" y="72747"/>
                </a:cubicBezTo>
                <a:cubicBezTo>
                  <a:pt x="699755" y="77087"/>
                  <a:pt x="699156" y="86941"/>
                  <a:pt x="698968" y="92660"/>
                </a:cubicBezTo>
                <a:lnTo>
                  <a:pt x="698369" y="124601"/>
                </a:lnTo>
                <a:cubicBezTo>
                  <a:pt x="699755" y="128152"/>
                  <a:pt x="702728" y="131890"/>
                  <a:pt x="706301" y="134660"/>
                </a:cubicBezTo>
                <a:cubicBezTo>
                  <a:pt x="703328" y="138199"/>
                  <a:pt x="697969" y="142148"/>
                  <a:pt x="692810" y="144706"/>
                </a:cubicBezTo>
                <a:cubicBezTo>
                  <a:pt x="689050" y="142347"/>
                  <a:pt x="686076" y="139192"/>
                  <a:pt x="683690" y="135045"/>
                </a:cubicBezTo>
                <a:cubicBezTo>
                  <a:pt x="678144" y="140372"/>
                  <a:pt x="667426" y="144507"/>
                  <a:pt x="656920" y="144507"/>
                </a:cubicBezTo>
                <a:cubicBezTo>
                  <a:pt x="642042" y="144507"/>
                  <a:pt x="631736" y="135243"/>
                  <a:pt x="631736" y="122626"/>
                </a:cubicBezTo>
                <a:cubicBezTo>
                  <a:pt x="631736" y="105277"/>
                  <a:pt x="650774" y="90493"/>
                  <a:pt x="683291" y="90493"/>
                </a:cubicBezTo>
                <a:lnTo>
                  <a:pt x="683291" y="85166"/>
                </a:lnTo>
                <a:cubicBezTo>
                  <a:pt x="683291" y="63880"/>
                  <a:pt x="678144" y="59341"/>
                  <a:pt x="665639" y="59341"/>
                </a:cubicBezTo>
                <a:cubicBezTo>
                  <a:pt x="654734" y="59341"/>
                  <a:pt x="644228" y="63880"/>
                  <a:pt x="635896" y="72157"/>
                </a:cubicBezTo>
                <a:cubicBezTo>
                  <a:pt x="635509" y="70189"/>
                  <a:pt x="635309" y="68413"/>
                  <a:pt x="635309" y="66240"/>
                </a:cubicBezTo>
                <a:cubicBezTo>
                  <a:pt x="635309" y="53623"/>
                  <a:pt x="644628" y="46333"/>
                  <a:pt x="667826" y="46333"/>
                </a:cubicBezTo>
                <a:close/>
                <a:moveTo>
                  <a:pt x="579495" y="46333"/>
                </a:moveTo>
                <a:cubicBezTo>
                  <a:pt x="599532" y="46333"/>
                  <a:pt x="611424" y="56386"/>
                  <a:pt x="611424" y="72747"/>
                </a:cubicBezTo>
                <a:cubicBezTo>
                  <a:pt x="611424" y="77087"/>
                  <a:pt x="610825" y="86941"/>
                  <a:pt x="610625" y="92660"/>
                </a:cubicBezTo>
                <a:lnTo>
                  <a:pt x="610038" y="124601"/>
                </a:lnTo>
                <a:cubicBezTo>
                  <a:pt x="611424" y="128152"/>
                  <a:pt x="614397" y="131890"/>
                  <a:pt x="617970" y="134660"/>
                </a:cubicBezTo>
                <a:cubicBezTo>
                  <a:pt x="614997" y="138199"/>
                  <a:pt x="609638" y="142148"/>
                  <a:pt x="604479" y="144706"/>
                </a:cubicBezTo>
                <a:cubicBezTo>
                  <a:pt x="600719" y="142347"/>
                  <a:pt x="597745" y="139192"/>
                  <a:pt x="595359" y="135045"/>
                </a:cubicBezTo>
                <a:cubicBezTo>
                  <a:pt x="589813" y="140372"/>
                  <a:pt x="579095" y="144507"/>
                  <a:pt x="568589" y="144507"/>
                </a:cubicBezTo>
                <a:cubicBezTo>
                  <a:pt x="553711" y="144507"/>
                  <a:pt x="543405" y="135243"/>
                  <a:pt x="543405" y="122626"/>
                </a:cubicBezTo>
                <a:cubicBezTo>
                  <a:pt x="543405" y="105277"/>
                  <a:pt x="562443" y="90493"/>
                  <a:pt x="594960" y="90493"/>
                </a:cubicBezTo>
                <a:lnTo>
                  <a:pt x="594960" y="85166"/>
                </a:lnTo>
                <a:cubicBezTo>
                  <a:pt x="594960" y="63880"/>
                  <a:pt x="589813" y="59341"/>
                  <a:pt x="577321" y="59341"/>
                </a:cubicBezTo>
                <a:cubicBezTo>
                  <a:pt x="566403" y="59341"/>
                  <a:pt x="555897" y="63880"/>
                  <a:pt x="547565" y="72157"/>
                </a:cubicBezTo>
                <a:cubicBezTo>
                  <a:pt x="547165" y="70189"/>
                  <a:pt x="546978" y="68413"/>
                  <a:pt x="546978" y="66240"/>
                </a:cubicBezTo>
                <a:cubicBezTo>
                  <a:pt x="546978" y="53623"/>
                  <a:pt x="556297" y="46333"/>
                  <a:pt x="579495" y="46333"/>
                </a:cubicBezTo>
                <a:close/>
                <a:moveTo>
                  <a:pt x="165308" y="46333"/>
                </a:moveTo>
                <a:cubicBezTo>
                  <a:pt x="185345" y="46333"/>
                  <a:pt x="197237" y="56386"/>
                  <a:pt x="197237" y="72747"/>
                </a:cubicBezTo>
                <a:cubicBezTo>
                  <a:pt x="197237" y="77087"/>
                  <a:pt x="196638" y="86941"/>
                  <a:pt x="196438" y="92660"/>
                </a:cubicBezTo>
                <a:lnTo>
                  <a:pt x="195851" y="124601"/>
                </a:lnTo>
                <a:cubicBezTo>
                  <a:pt x="197237" y="128152"/>
                  <a:pt x="200210" y="131890"/>
                  <a:pt x="203783" y="134660"/>
                </a:cubicBezTo>
                <a:cubicBezTo>
                  <a:pt x="200810" y="138199"/>
                  <a:pt x="195451" y="142148"/>
                  <a:pt x="190292" y="144706"/>
                </a:cubicBezTo>
                <a:cubicBezTo>
                  <a:pt x="186532" y="142347"/>
                  <a:pt x="183558" y="139192"/>
                  <a:pt x="181172" y="135045"/>
                </a:cubicBezTo>
                <a:cubicBezTo>
                  <a:pt x="175626" y="140372"/>
                  <a:pt x="164908" y="144507"/>
                  <a:pt x="154402" y="144507"/>
                </a:cubicBezTo>
                <a:cubicBezTo>
                  <a:pt x="139530" y="144507"/>
                  <a:pt x="129218" y="135243"/>
                  <a:pt x="129218" y="122626"/>
                </a:cubicBezTo>
                <a:cubicBezTo>
                  <a:pt x="129218" y="105277"/>
                  <a:pt x="148256" y="90493"/>
                  <a:pt x="180773" y="90493"/>
                </a:cubicBezTo>
                <a:lnTo>
                  <a:pt x="180773" y="85166"/>
                </a:lnTo>
                <a:cubicBezTo>
                  <a:pt x="180773" y="63880"/>
                  <a:pt x="175626" y="59341"/>
                  <a:pt x="163134" y="59341"/>
                </a:cubicBezTo>
                <a:cubicBezTo>
                  <a:pt x="152222" y="59341"/>
                  <a:pt x="141710" y="63880"/>
                  <a:pt x="133378" y="72157"/>
                </a:cubicBezTo>
                <a:cubicBezTo>
                  <a:pt x="132984" y="70189"/>
                  <a:pt x="132784" y="68413"/>
                  <a:pt x="132784" y="66240"/>
                </a:cubicBezTo>
                <a:cubicBezTo>
                  <a:pt x="132784" y="53623"/>
                  <a:pt x="142110" y="46333"/>
                  <a:pt x="165308" y="46333"/>
                </a:cubicBezTo>
                <a:close/>
                <a:moveTo>
                  <a:pt x="1070895" y="46135"/>
                </a:moveTo>
                <a:cubicBezTo>
                  <a:pt x="1095279" y="46135"/>
                  <a:pt x="1114117" y="64272"/>
                  <a:pt x="1114117" y="91673"/>
                </a:cubicBezTo>
                <a:cubicBezTo>
                  <a:pt x="1114117" y="124204"/>
                  <a:pt x="1091319" y="144707"/>
                  <a:pt x="1067722" y="144707"/>
                </a:cubicBezTo>
                <a:cubicBezTo>
                  <a:pt x="1043725" y="144707"/>
                  <a:pt x="1024287" y="127954"/>
                  <a:pt x="1024287" y="99168"/>
                </a:cubicBezTo>
                <a:cubicBezTo>
                  <a:pt x="1024287" y="66836"/>
                  <a:pt x="1046498" y="46135"/>
                  <a:pt x="1070895" y="46135"/>
                </a:cubicBezTo>
                <a:close/>
                <a:moveTo>
                  <a:pt x="2006013" y="46134"/>
                </a:moveTo>
                <a:cubicBezTo>
                  <a:pt x="2014146" y="46134"/>
                  <a:pt x="2024052" y="49487"/>
                  <a:pt x="2027425" y="52641"/>
                </a:cubicBezTo>
                <a:cubicBezTo>
                  <a:pt x="2030998" y="49288"/>
                  <a:pt x="2038530" y="46333"/>
                  <a:pt x="2044876" y="46333"/>
                </a:cubicBezTo>
                <a:cubicBezTo>
                  <a:pt x="2048249" y="46333"/>
                  <a:pt x="2051422" y="46923"/>
                  <a:pt x="2053408" y="47512"/>
                </a:cubicBezTo>
                <a:lnTo>
                  <a:pt x="2052022" y="60527"/>
                </a:lnTo>
                <a:cubicBezTo>
                  <a:pt x="2045676" y="59149"/>
                  <a:pt x="2038530" y="58354"/>
                  <a:pt x="2030798" y="58354"/>
                </a:cubicBezTo>
                <a:lnTo>
                  <a:pt x="2030798" y="58552"/>
                </a:lnTo>
                <a:cubicBezTo>
                  <a:pt x="2037344" y="63483"/>
                  <a:pt x="2042103" y="71958"/>
                  <a:pt x="2042103" y="80043"/>
                </a:cubicBezTo>
                <a:cubicBezTo>
                  <a:pt x="2042103" y="102911"/>
                  <a:pt x="2023265" y="118484"/>
                  <a:pt x="2001841" y="118484"/>
                </a:cubicBezTo>
                <a:cubicBezTo>
                  <a:pt x="1997481" y="118484"/>
                  <a:pt x="1992922" y="117503"/>
                  <a:pt x="1989549" y="116118"/>
                </a:cubicBezTo>
                <a:cubicBezTo>
                  <a:pt x="1986576" y="117894"/>
                  <a:pt x="1983203" y="122042"/>
                  <a:pt x="1983203" y="125581"/>
                </a:cubicBezTo>
                <a:cubicBezTo>
                  <a:pt x="1983203" y="131505"/>
                  <a:pt x="1988162" y="134659"/>
                  <a:pt x="1995895" y="134659"/>
                </a:cubicBezTo>
                <a:lnTo>
                  <a:pt x="2023665" y="134461"/>
                </a:lnTo>
                <a:cubicBezTo>
                  <a:pt x="2040317" y="134262"/>
                  <a:pt x="2049636" y="141949"/>
                  <a:pt x="2049636" y="156541"/>
                </a:cubicBezTo>
                <a:cubicBezTo>
                  <a:pt x="2049636" y="175268"/>
                  <a:pt x="2028824" y="191039"/>
                  <a:pt x="2001254" y="191039"/>
                </a:cubicBezTo>
                <a:cubicBezTo>
                  <a:pt x="1976270" y="191039"/>
                  <a:pt x="1963378" y="180993"/>
                  <a:pt x="1963378" y="167978"/>
                </a:cubicBezTo>
                <a:cubicBezTo>
                  <a:pt x="1963378" y="157522"/>
                  <a:pt x="1971510" y="149052"/>
                  <a:pt x="1982216" y="146084"/>
                </a:cubicBezTo>
                <a:lnTo>
                  <a:pt x="1982216" y="145898"/>
                </a:lnTo>
                <a:cubicBezTo>
                  <a:pt x="1974883" y="143327"/>
                  <a:pt x="1970511" y="138012"/>
                  <a:pt x="1970511" y="130511"/>
                </a:cubicBezTo>
                <a:cubicBezTo>
                  <a:pt x="1970511" y="123023"/>
                  <a:pt x="1976857" y="115330"/>
                  <a:pt x="1984402" y="112772"/>
                </a:cubicBezTo>
                <a:lnTo>
                  <a:pt x="1984402" y="112573"/>
                </a:lnTo>
                <a:cubicBezTo>
                  <a:pt x="1975470" y="109021"/>
                  <a:pt x="1966551" y="98770"/>
                  <a:pt x="1966551" y="85165"/>
                </a:cubicBezTo>
                <a:cubicBezTo>
                  <a:pt x="1966551" y="63085"/>
                  <a:pt x="1984402" y="46134"/>
                  <a:pt x="2006013" y="46134"/>
                </a:cubicBezTo>
                <a:close/>
                <a:moveTo>
                  <a:pt x="1651051" y="46134"/>
                </a:moveTo>
                <a:cubicBezTo>
                  <a:pt x="1675435" y="46134"/>
                  <a:pt x="1694273" y="64271"/>
                  <a:pt x="1694273" y="91673"/>
                </a:cubicBezTo>
                <a:cubicBezTo>
                  <a:pt x="1694273" y="124203"/>
                  <a:pt x="1671475" y="144706"/>
                  <a:pt x="1647878" y="144706"/>
                </a:cubicBezTo>
                <a:cubicBezTo>
                  <a:pt x="1623881" y="144706"/>
                  <a:pt x="1604443" y="127953"/>
                  <a:pt x="1604443" y="99167"/>
                </a:cubicBezTo>
                <a:cubicBezTo>
                  <a:pt x="1604443" y="66836"/>
                  <a:pt x="1626654" y="46134"/>
                  <a:pt x="1651051" y="46134"/>
                </a:cubicBezTo>
                <a:close/>
                <a:moveTo>
                  <a:pt x="965437" y="46134"/>
                </a:moveTo>
                <a:cubicBezTo>
                  <a:pt x="989821" y="46134"/>
                  <a:pt x="1008659" y="64271"/>
                  <a:pt x="1008659" y="91673"/>
                </a:cubicBezTo>
                <a:cubicBezTo>
                  <a:pt x="1008659" y="124203"/>
                  <a:pt x="985861" y="144706"/>
                  <a:pt x="962264" y="144706"/>
                </a:cubicBezTo>
                <a:cubicBezTo>
                  <a:pt x="938267" y="144706"/>
                  <a:pt x="918829" y="127953"/>
                  <a:pt x="918829" y="99167"/>
                </a:cubicBezTo>
                <a:cubicBezTo>
                  <a:pt x="918829" y="66836"/>
                  <a:pt x="941040" y="46134"/>
                  <a:pt x="965437" y="46134"/>
                </a:cubicBezTo>
                <a:close/>
                <a:moveTo>
                  <a:pt x="379709" y="46134"/>
                </a:moveTo>
                <a:cubicBezTo>
                  <a:pt x="404093" y="46134"/>
                  <a:pt x="422931" y="64271"/>
                  <a:pt x="422931" y="91673"/>
                </a:cubicBezTo>
                <a:cubicBezTo>
                  <a:pt x="422931" y="124203"/>
                  <a:pt x="400133" y="144706"/>
                  <a:pt x="376536" y="144706"/>
                </a:cubicBezTo>
                <a:cubicBezTo>
                  <a:pt x="352539" y="144706"/>
                  <a:pt x="333101" y="127953"/>
                  <a:pt x="333101" y="99167"/>
                </a:cubicBezTo>
                <a:cubicBezTo>
                  <a:pt x="333101" y="66836"/>
                  <a:pt x="355312" y="46134"/>
                  <a:pt x="379709" y="46134"/>
                </a:cubicBezTo>
                <a:close/>
                <a:moveTo>
                  <a:pt x="1840344" y="33120"/>
                </a:moveTo>
                <a:lnTo>
                  <a:pt x="1839544" y="50866"/>
                </a:lnTo>
                <a:lnTo>
                  <a:pt x="1865728" y="50866"/>
                </a:lnTo>
                <a:lnTo>
                  <a:pt x="1864328" y="61509"/>
                </a:lnTo>
                <a:lnTo>
                  <a:pt x="1838945" y="61509"/>
                </a:lnTo>
                <a:lnTo>
                  <a:pt x="1838557" y="86352"/>
                </a:lnTo>
                <a:cubicBezTo>
                  <a:pt x="1838357" y="94629"/>
                  <a:pt x="1838357" y="102123"/>
                  <a:pt x="1838357" y="109419"/>
                </a:cubicBezTo>
                <a:cubicBezTo>
                  <a:pt x="1838357" y="125396"/>
                  <a:pt x="1843117" y="130909"/>
                  <a:pt x="1850450" y="130909"/>
                </a:cubicBezTo>
                <a:cubicBezTo>
                  <a:pt x="1856209" y="130909"/>
                  <a:pt x="1861156" y="128935"/>
                  <a:pt x="1865128" y="125781"/>
                </a:cubicBezTo>
                <a:lnTo>
                  <a:pt x="1867114" y="126575"/>
                </a:lnTo>
                <a:cubicBezTo>
                  <a:pt x="1866315" y="138199"/>
                  <a:pt x="1859382" y="144123"/>
                  <a:pt x="1845690" y="144123"/>
                </a:cubicBezTo>
                <a:cubicBezTo>
                  <a:pt x="1829825" y="144123"/>
                  <a:pt x="1822093" y="135840"/>
                  <a:pt x="1822093" y="116709"/>
                </a:cubicBezTo>
                <a:cubicBezTo>
                  <a:pt x="1822093" y="107246"/>
                  <a:pt x="1822493" y="96802"/>
                  <a:pt x="1822692" y="87730"/>
                </a:cubicBezTo>
                <a:lnTo>
                  <a:pt x="1823280" y="61509"/>
                </a:lnTo>
                <a:lnTo>
                  <a:pt x="1812374" y="61509"/>
                </a:lnTo>
                <a:lnTo>
                  <a:pt x="1812374" y="55008"/>
                </a:lnTo>
                <a:lnTo>
                  <a:pt x="1833798" y="33915"/>
                </a:lnTo>
                <a:close/>
                <a:moveTo>
                  <a:pt x="1569466" y="33120"/>
                </a:moveTo>
                <a:lnTo>
                  <a:pt x="1568666" y="50866"/>
                </a:lnTo>
                <a:lnTo>
                  <a:pt x="1594850" y="50866"/>
                </a:lnTo>
                <a:lnTo>
                  <a:pt x="1593450" y="61509"/>
                </a:lnTo>
                <a:lnTo>
                  <a:pt x="1568067" y="61509"/>
                </a:lnTo>
                <a:lnTo>
                  <a:pt x="1567679" y="86352"/>
                </a:lnTo>
                <a:cubicBezTo>
                  <a:pt x="1567479" y="94629"/>
                  <a:pt x="1567479" y="102123"/>
                  <a:pt x="1567479" y="109419"/>
                </a:cubicBezTo>
                <a:cubicBezTo>
                  <a:pt x="1567479" y="125396"/>
                  <a:pt x="1572239" y="130909"/>
                  <a:pt x="1579572" y="130909"/>
                </a:cubicBezTo>
                <a:cubicBezTo>
                  <a:pt x="1585331" y="130909"/>
                  <a:pt x="1590278" y="128935"/>
                  <a:pt x="1594250" y="125781"/>
                </a:cubicBezTo>
                <a:lnTo>
                  <a:pt x="1596236" y="126575"/>
                </a:lnTo>
                <a:cubicBezTo>
                  <a:pt x="1595437" y="138199"/>
                  <a:pt x="1588504" y="144123"/>
                  <a:pt x="1574812" y="144123"/>
                </a:cubicBezTo>
                <a:cubicBezTo>
                  <a:pt x="1558947" y="144123"/>
                  <a:pt x="1551215" y="135840"/>
                  <a:pt x="1551215" y="116709"/>
                </a:cubicBezTo>
                <a:cubicBezTo>
                  <a:pt x="1551215" y="107246"/>
                  <a:pt x="1551615" y="96802"/>
                  <a:pt x="1551814" y="87730"/>
                </a:cubicBezTo>
                <a:lnTo>
                  <a:pt x="1552402" y="61509"/>
                </a:lnTo>
                <a:lnTo>
                  <a:pt x="1541496" y="61509"/>
                </a:lnTo>
                <a:lnTo>
                  <a:pt x="1541496" y="55008"/>
                </a:lnTo>
                <a:lnTo>
                  <a:pt x="1562920" y="33915"/>
                </a:lnTo>
                <a:close/>
                <a:moveTo>
                  <a:pt x="244420" y="33120"/>
                </a:moveTo>
                <a:lnTo>
                  <a:pt x="243620" y="50866"/>
                </a:lnTo>
                <a:lnTo>
                  <a:pt x="269804" y="50866"/>
                </a:lnTo>
                <a:lnTo>
                  <a:pt x="268417" y="61509"/>
                </a:lnTo>
                <a:lnTo>
                  <a:pt x="243033" y="61509"/>
                </a:lnTo>
                <a:lnTo>
                  <a:pt x="242633" y="86352"/>
                </a:lnTo>
                <a:cubicBezTo>
                  <a:pt x="242433" y="94629"/>
                  <a:pt x="242433" y="102123"/>
                  <a:pt x="242433" y="109419"/>
                </a:cubicBezTo>
                <a:cubicBezTo>
                  <a:pt x="242433" y="125396"/>
                  <a:pt x="247193" y="130909"/>
                  <a:pt x="254526" y="130909"/>
                </a:cubicBezTo>
                <a:cubicBezTo>
                  <a:pt x="260285" y="130909"/>
                  <a:pt x="265244" y="128935"/>
                  <a:pt x="269204" y="125781"/>
                </a:cubicBezTo>
                <a:lnTo>
                  <a:pt x="271190" y="126575"/>
                </a:lnTo>
                <a:cubicBezTo>
                  <a:pt x="270391" y="138199"/>
                  <a:pt x="263458" y="144123"/>
                  <a:pt x="249766" y="144123"/>
                </a:cubicBezTo>
                <a:cubicBezTo>
                  <a:pt x="233901" y="144123"/>
                  <a:pt x="226169" y="135840"/>
                  <a:pt x="226169" y="116709"/>
                </a:cubicBezTo>
                <a:cubicBezTo>
                  <a:pt x="226169" y="107246"/>
                  <a:pt x="226569" y="96802"/>
                  <a:pt x="226768" y="87730"/>
                </a:cubicBezTo>
                <a:lnTo>
                  <a:pt x="227356" y="61509"/>
                </a:lnTo>
                <a:lnTo>
                  <a:pt x="216450" y="61509"/>
                </a:lnTo>
                <a:lnTo>
                  <a:pt x="216450" y="55008"/>
                </a:lnTo>
                <a:lnTo>
                  <a:pt x="237874" y="33915"/>
                </a:lnTo>
                <a:close/>
                <a:moveTo>
                  <a:pt x="100149" y="14393"/>
                </a:moveTo>
                <a:cubicBezTo>
                  <a:pt x="108081" y="14393"/>
                  <a:pt x="111648" y="14989"/>
                  <a:pt x="116801" y="16566"/>
                </a:cubicBezTo>
                <a:lnTo>
                  <a:pt x="116801" y="20112"/>
                </a:lnTo>
                <a:cubicBezTo>
                  <a:pt x="108081" y="22875"/>
                  <a:pt x="105502" y="26420"/>
                  <a:pt x="105502" y="38646"/>
                </a:cubicBezTo>
                <a:lnTo>
                  <a:pt x="105502" y="141950"/>
                </a:lnTo>
                <a:lnTo>
                  <a:pt x="96176" y="144123"/>
                </a:lnTo>
                <a:lnTo>
                  <a:pt x="33516" y="41403"/>
                </a:lnTo>
                <a:lnTo>
                  <a:pt x="33316" y="41602"/>
                </a:lnTo>
                <a:lnTo>
                  <a:pt x="33316" y="132685"/>
                </a:lnTo>
                <a:lnTo>
                  <a:pt x="45409" y="135840"/>
                </a:lnTo>
                <a:lnTo>
                  <a:pt x="45409" y="140174"/>
                </a:lnTo>
                <a:cubicBezTo>
                  <a:pt x="39662" y="142347"/>
                  <a:pt x="33910" y="143527"/>
                  <a:pt x="27364" y="143527"/>
                </a:cubicBezTo>
                <a:cubicBezTo>
                  <a:pt x="19431" y="143527"/>
                  <a:pt x="14079" y="142931"/>
                  <a:pt x="9319" y="141552"/>
                </a:cubicBezTo>
                <a:lnTo>
                  <a:pt x="9319" y="137814"/>
                </a:lnTo>
                <a:cubicBezTo>
                  <a:pt x="18045" y="135442"/>
                  <a:pt x="20824" y="131108"/>
                  <a:pt x="20824" y="120466"/>
                </a:cubicBezTo>
                <a:lnTo>
                  <a:pt x="20824" y="25632"/>
                </a:lnTo>
                <a:lnTo>
                  <a:pt x="8326" y="22279"/>
                </a:lnTo>
                <a:lnTo>
                  <a:pt x="8326" y="16566"/>
                </a:lnTo>
                <a:cubicBezTo>
                  <a:pt x="15865" y="15579"/>
                  <a:pt x="23797" y="15182"/>
                  <a:pt x="30143" y="15182"/>
                </a:cubicBezTo>
                <a:lnTo>
                  <a:pt x="37476" y="15182"/>
                </a:lnTo>
                <a:lnTo>
                  <a:pt x="92610" y="105278"/>
                </a:lnTo>
                <a:lnTo>
                  <a:pt x="93003" y="105079"/>
                </a:lnTo>
                <a:lnTo>
                  <a:pt x="93003" y="25042"/>
                </a:lnTo>
                <a:lnTo>
                  <a:pt x="80312" y="21888"/>
                </a:lnTo>
                <a:lnTo>
                  <a:pt x="80312" y="17746"/>
                </a:lnTo>
                <a:cubicBezTo>
                  <a:pt x="86857" y="15771"/>
                  <a:pt x="93403" y="14393"/>
                  <a:pt x="100149" y="14393"/>
                </a:cubicBezTo>
                <a:close/>
                <a:moveTo>
                  <a:pt x="872920" y="14002"/>
                </a:moveTo>
                <a:cubicBezTo>
                  <a:pt x="886399" y="14002"/>
                  <a:pt x="895331" y="15772"/>
                  <a:pt x="902264" y="19323"/>
                </a:cubicBezTo>
                <a:lnTo>
                  <a:pt x="900690" y="46725"/>
                </a:lnTo>
                <a:lnTo>
                  <a:pt x="895331" y="46725"/>
                </a:lnTo>
                <a:lnTo>
                  <a:pt x="894531" y="43179"/>
                </a:lnTo>
                <a:cubicBezTo>
                  <a:pt x="891358" y="30953"/>
                  <a:pt x="885612" y="26029"/>
                  <a:pt x="871334" y="26029"/>
                </a:cubicBezTo>
                <a:cubicBezTo>
                  <a:pt x="851696" y="26029"/>
                  <a:pt x="832658" y="45737"/>
                  <a:pt x="832658" y="80044"/>
                </a:cubicBezTo>
                <a:cubicBezTo>
                  <a:pt x="832658" y="116517"/>
                  <a:pt x="851109" y="132686"/>
                  <a:pt x="869547" y="132686"/>
                </a:cubicBezTo>
                <a:cubicBezTo>
                  <a:pt x="884225" y="132686"/>
                  <a:pt x="891558" y="127954"/>
                  <a:pt x="895731" y="117504"/>
                </a:cubicBezTo>
                <a:lnTo>
                  <a:pt x="897704" y="112772"/>
                </a:lnTo>
                <a:lnTo>
                  <a:pt x="903063" y="112772"/>
                </a:lnTo>
                <a:lnTo>
                  <a:pt x="901077" y="138795"/>
                </a:lnTo>
                <a:cubicBezTo>
                  <a:pt x="893744" y="142546"/>
                  <a:pt x="881652" y="144905"/>
                  <a:pt x="866574" y="144905"/>
                </a:cubicBezTo>
                <a:cubicBezTo>
                  <a:pt x="837817" y="144905"/>
                  <a:pt x="813233" y="123620"/>
                  <a:pt x="813233" y="82608"/>
                </a:cubicBezTo>
                <a:cubicBezTo>
                  <a:pt x="813233" y="41205"/>
                  <a:pt x="841590" y="14002"/>
                  <a:pt x="872920" y="14002"/>
                </a:cubicBezTo>
                <a:close/>
                <a:moveTo>
                  <a:pt x="1086947" y="10649"/>
                </a:moveTo>
                <a:cubicBezTo>
                  <a:pt x="1092306" y="10649"/>
                  <a:pt x="1096466" y="14791"/>
                  <a:pt x="1096466" y="20112"/>
                </a:cubicBezTo>
                <a:cubicBezTo>
                  <a:pt x="1096466" y="25433"/>
                  <a:pt x="1092306" y="29575"/>
                  <a:pt x="1086947" y="29575"/>
                </a:cubicBezTo>
                <a:cubicBezTo>
                  <a:pt x="1081601" y="29575"/>
                  <a:pt x="1077428" y="25433"/>
                  <a:pt x="1077428" y="20112"/>
                </a:cubicBezTo>
                <a:cubicBezTo>
                  <a:pt x="1077428" y="14791"/>
                  <a:pt x="1081601" y="10649"/>
                  <a:pt x="1086947" y="10649"/>
                </a:cubicBezTo>
                <a:close/>
                <a:moveTo>
                  <a:pt x="1056017" y="10649"/>
                </a:moveTo>
                <a:cubicBezTo>
                  <a:pt x="1061376" y="10649"/>
                  <a:pt x="1065536" y="14791"/>
                  <a:pt x="1065536" y="20112"/>
                </a:cubicBezTo>
                <a:cubicBezTo>
                  <a:pt x="1065536" y="25433"/>
                  <a:pt x="1061376" y="29575"/>
                  <a:pt x="1056017" y="29575"/>
                </a:cubicBezTo>
                <a:cubicBezTo>
                  <a:pt x="1050658" y="29575"/>
                  <a:pt x="1046498" y="25433"/>
                  <a:pt x="1046498" y="20112"/>
                </a:cubicBezTo>
                <a:cubicBezTo>
                  <a:pt x="1046498" y="14791"/>
                  <a:pt x="1050658" y="10649"/>
                  <a:pt x="1056017" y="10649"/>
                </a:cubicBezTo>
                <a:close/>
                <a:moveTo>
                  <a:pt x="1314390" y="6706"/>
                </a:moveTo>
                <a:cubicBezTo>
                  <a:pt x="1319936" y="6706"/>
                  <a:pt x="1324696" y="10848"/>
                  <a:pt x="1324696" y="17349"/>
                </a:cubicBezTo>
                <a:cubicBezTo>
                  <a:pt x="1324696" y="24253"/>
                  <a:pt x="1319936" y="29575"/>
                  <a:pt x="1313590" y="29575"/>
                </a:cubicBezTo>
                <a:cubicBezTo>
                  <a:pt x="1307644" y="29575"/>
                  <a:pt x="1303084" y="24843"/>
                  <a:pt x="1303084" y="18336"/>
                </a:cubicBezTo>
                <a:cubicBezTo>
                  <a:pt x="1303084" y="12226"/>
                  <a:pt x="1307444" y="6706"/>
                  <a:pt x="1314390" y="6706"/>
                </a:cubicBezTo>
                <a:close/>
                <a:moveTo>
                  <a:pt x="303133" y="6706"/>
                </a:moveTo>
                <a:cubicBezTo>
                  <a:pt x="308679" y="6706"/>
                  <a:pt x="313439" y="10848"/>
                  <a:pt x="313439" y="17349"/>
                </a:cubicBezTo>
                <a:cubicBezTo>
                  <a:pt x="313439" y="24253"/>
                  <a:pt x="308679" y="29575"/>
                  <a:pt x="302333" y="29575"/>
                </a:cubicBezTo>
                <a:cubicBezTo>
                  <a:pt x="296387" y="29575"/>
                  <a:pt x="291827" y="24843"/>
                  <a:pt x="291827" y="18336"/>
                </a:cubicBezTo>
                <a:cubicBezTo>
                  <a:pt x="291827" y="12226"/>
                  <a:pt x="296187" y="6706"/>
                  <a:pt x="303133" y="6706"/>
                </a:cubicBezTo>
                <a:close/>
                <a:moveTo>
                  <a:pt x="1265546" y="0"/>
                </a:moveTo>
                <a:lnTo>
                  <a:pt x="1271892" y="0"/>
                </a:lnTo>
                <a:lnTo>
                  <a:pt x="1270705" y="11040"/>
                </a:lnTo>
                <a:lnTo>
                  <a:pt x="1270705" y="124005"/>
                </a:lnTo>
                <a:cubicBezTo>
                  <a:pt x="1272091" y="127954"/>
                  <a:pt x="1274465" y="132089"/>
                  <a:pt x="1278238" y="135442"/>
                </a:cubicBezTo>
                <a:cubicBezTo>
                  <a:pt x="1274265" y="138994"/>
                  <a:pt x="1269905" y="141751"/>
                  <a:pt x="1264359" y="144706"/>
                </a:cubicBezTo>
                <a:cubicBezTo>
                  <a:pt x="1260386" y="141552"/>
                  <a:pt x="1256814" y="137019"/>
                  <a:pt x="1254840" y="132884"/>
                </a:cubicBezTo>
                <a:cubicBezTo>
                  <a:pt x="1248494" y="139391"/>
                  <a:pt x="1237576" y="144123"/>
                  <a:pt x="1229456" y="144123"/>
                </a:cubicBezTo>
                <a:cubicBezTo>
                  <a:pt x="1209419" y="144123"/>
                  <a:pt x="1193354" y="127557"/>
                  <a:pt x="1193354" y="101335"/>
                </a:cubicBezTo>
                <a:cubicBezTo>
                  <a:pt x="1193354" y="65849"/>
                  <a:pt x="1214978" y="46532"/>
                  <a:pt x="1240749" y="46532"/>
                </a:cubicBezTo>
                <a:cubicBezTo>
                  <a:pt x="1245508" y="46532"/>
                  <a:pt x="1251267" y="47122"/>
                  <a:pt x="1254440" y="47911"/>
                </a:cubicBezTo>
                <a:lnTo>
                  <a:pt x="1254440" y="13213"/>
                </a:lnTo>
                <a:lnTo>
                  <a:pt x="1240949" y="7886"/>
                </a:lnTo>
                <a:lnTo>
                  <a:pt x="1240949" y="3552"/>
                </a:lnTo>
                <a:cubicBezTo>
                  <a:pt x="1250068" y="987"/>
                  <a:pt x="1259787" y="0"/>
                  <a:pt x="1265546" y="0"/>
                </a:cubicBezTo>
                <a:close/>
                <a:moveTo>
                  <a:pt x="743452" y="0"/>
                </a:moveTo>
                <a:lnTo>
                  <a:pt x="749798" y="0"/>
                </a:lnTo>
                <a:lnTo>
                  <a:pt x="748799" y="11040"/>
                </a:lnTo>
                <a:lnTo>
                  <a:pt x="748799" y="133281"/>
                </a:lnTo>
                <a:lnTo>
                  <a:pt x="759904" y="136237"/>
                </a:lnTo>
                <a:lnTo>
                  <a:pt x="759904" y="139975"/>
                </a:lnTo>
                <a:cubicBezTo>
                  <a:pt x="753159" y="142347"/>
                  <a:pt x="746813" y="143328"/>
                  <a:pt x="736907" y="143328"/>
                </a:cubicBezTo>
                <a:cubicBezTo>
                  <a:pt x="732147" y="143328"/>
                  <a:pt x="726588" y="142931"/>
                  <a:pt x="722028" y="141552"/>
                </a:cubicBezTo>
                <a:lnTo>
                  <a:pt x="722028" y="138199"/>
                </a:lnTo>
                <a:cubicBezTo>
                  <a:pt x="727188" y="136237"/>
                  <a:pt x="732547" y="132288"/>
                  <a:pt x="732547" y="127557"/>
                </a:cubicBezTo>
                <a:lnTo>
                  <a:pt x="732547" y="13213"/>
                </a:lnTo>
                <a:lnTo>
                  <a:pt x="719655" y="7886"/>
                </a:lnTo>
                <a:lnTo>
                  <a:pt x="719655" y="3552"/>
                </a:lnTo>
                <a:cubicBezTo>
                  <a:pt x="728574" y="987"/>
                  <a:pt x="737893" y="0"/>
                  <a:pt x="743452" y="0"/>
                </a:cubicBezTo>
                <a:close/>
              </a:path>
            </a:pathLst>
          </a:custGeom>
          <a:solidFill>
            <a:schemeClr val="bg1"/>
          </a:solidFill>
        </p:spPr>
        <p:txBody>
          <a:bodyPr wrap="square">
            <a:noAutofit/>
          </a:bodyPr>
          <a:lstStyle>
            <a:lvl1pPr>
              <a:buNone/>
              <a:defRPr sz="100" b="0"/>
            </a:lvl1pPr>
          </a:lstStyle>
          <a:p>
            <a:r>
              <a:rPr lang="nl-NL" dirty="0"/>
              <a:t> </a:t>
            </a:r>
          </a:p>
        </p:txBody>
      </p:sp>
    </p:spTree>
    <p:extLst>
      <p:ext uri="{BB962C8B-B14F-4D97-AF65-F5344CB8AC3E}">
        <p14:creationId xmlns:p14="http://schemas.microsoft.com/office/powerpoint/2010/main" val="87521259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67">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kst 1 kolom">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35000" y="2289485"/>
            <a:ext cx="9468370" cy="3931928"/>
          </a:xfrm>
        </p:spPr>
        <p:txBody>
          <a:bodyPr numCol="1" spcCol="468000">
            <a:noAutofit/>
          </a:bodyPr>
          <a:lstStyle>
            <a:lvl1pPr>
              <a:buClr>
                <a:srgbClr val="A90061"/>
              </a:buClr>
              <a:defRPr/>
            </a:lvl1pPr>
          </a:lstStyle>
          <a:p>
            <a:pPr lvl="0"/>
            <a:r>
              <a:rPr lang="nl-NL"/>
              <a:t>Klikken om de tekststijl van het model te bewerken</a:t>
            </a:r>
          </a:p>
        </p:txBody>
      </p:sp>
      <p:sp>
        <p:nvSpPr>
          <p:cNvPr id="2" name="Titel 1"/>
          <p:cNvSpPr>
            <a:spLocks noGrp="1"/>
          </p:cNvSpPr>
          <p:nvPr>
            <p:ph type="title"/>
          </p:nvPr>
        </p:nvSpPr>
        <p:spPr>
          <a:xfrm>
            <a:off x="635000" y="1052513"/>
            <a:ext cx="9483361" cy="971550"/>
          </a:xfrm>
        </p:spPr>
        <p:txBody>
          <a:bodyPr>
            <a:noAutofit/>
          </a:bodyPr>
          <a:lstStyle/>
          <a:p>
            <a:r>
              <a:rPr lang="nl-NL"/>
              <a:t>Klik om stijl te bewerken</a:t>
            </a:r>
            <a:endParaRPr lang="nl-NL" dirty="0"/>
          </a:p>
        </p:txBody>
      </p:sp>
      <p:sp>
        <p:nvSpPr>
          <p:cNvPr id="7" name="Tijdelijke aanduiding voor dianummer 5">
            <a:extLst>
              <a:ext uri="{FF2B5EF4-FFF2-40B4-BE49-F238E27FC236}">
                <a16:creationId xmlns:a16="http://schemas.microsoft.com/office/drawing/2014/main" id="{003739C3-8CB6-3F4E-80A8-A63F5762659F}"/>
              </a:ext>
            </a:extLst>
          </p:cNvPr>
          <p:cNvSpPr>
            <a:spLocks noGrp="1"/>
          </p:cNvSpPr>
          <p:nvPr>
            <p:ph type="sldNum" sz="quarter" idx="4"/>
          </p:nvPr>
        </p:nvSpPr>
        <p:spPr>
          <a:xfrm>
            <a:off x="10478278" y="6221413"/>
            <a:ext cx="1080310" cy="638404"/>
          </a:xfrm>
          <a:prstGeom prst="rect">
            <a:avLst/>
          </a:prstGeom>
        </p:spPr>
        <p:txBody>
          <a:bodyPr vert="horz" lIns="91440" tIns="45720" rIns="0" bIns="45720" rtlCol="0" anchor="ctr" anchorCtr="0"/>
          <a:lstStyle>
            <a:lvl1pPr algn="r">
              <a:defRPr sz="1050" b="0" i="0">
                <a:solidFill>
                  <a:schemeClr val="bg1">
                    <a:lumMod val="65000"/>
                  </a:schemeClr>
                </a:solidFill>
                <a:latin typeface="Calibri" panose="020F0502020204030204" pitchFamily="34" charset="0"/>
              </a:defRPr>
            </a:lvl1pPr>
          </a:lstStyle>
          <a:p>
            <a:fld id="{10A0A6AF-03C5-477E-939A-E28F7E7F05EA}" type="slidenum">
              <a:rPr lang="nl-NL" smtClean="0"/>
              <a:pPr/>
              <a:t>‹#›</a:t>
            </a:fld>
            <a:endParaRPr lang="nl-NL" dirty="0"/>
          </a:p>
        </p:txBody>
      </p:sp>
      <p:sp>
        <p:nvSpPr>
          <p:cNvPr id="8" name="Tijdelijke aanduiding voor datum 3">
            <a:extLst>
              <a:ext uri="{FF2B5EF4-FFF2-40B4-BE49-F238E27FC236}">
                <a16:creationId xmlns:a16="http://schemas.microsoft.com/office/drawing/2014/main" id="{923DD244-AFEB-8B43-A887-EFA0DBE6B0B1}"/>
              </a:ext>
            </a:extLst>
          </p:cNvPr>
          <p:cNvSpPr>
            <a:spLocks noGrp="1"/>
          </p:cNvSpPr>
          <p:nvPr>
            <p:ph type="dt" sz="half" idx="2"/>
          </p:nvPr>
        </p:nvSpPr>
        <p:spPr>
          <a:xfrm>
            <a:off x="6553200" y="6222916"/>
            <a:ext cx="1483489" cy="635084"/>
          </a:xfrm>
          <a:prstGeom prst="rect">
            <a:avLst/>
          </a:prstGeom>
        </p:spPr>
        <p:txBody>
          <a:bodyPr vert="horz" lIns="91440" tIns="0" rIns="91440" bIns="45720" rtlCol="0" anchor="ctr" anchorCtr="0"/>
          <a:lstStyle>
            <a:lvl1pPr algn="l">
              <a:defRPr sz="1050" b="0" i="0">
                <a:solidFill>
                  <a:schemeClr val="bg1">
                    <a:lumMod val="65000"/>
                  </a:schemeClr>
                </a:solidFill>
                <a:latin typeface="Calibri" panose="020F0502020204030204" pitchFamily="34" charset="0"/>
              </a:defRPr>
            </a:lvl1pPr>
          </a:lstStyle>
          <a:p>
            <a:pPr algn="l"/>
            <a:r>
              <a:rPr lang="nl-NL"/>
              <a:t>23 mei 2022</a:t>
            </a:r>
            <a:endParaRPr lang="nl-NL" dirty="0"/>
          </a:p>
        </p:txBody>
      </p:sp>
      <p:sp>
        <p:nvSpPr>
          <p:cNvPr id="9" name="Tijdelijke aanduiding voor voettekst 4">
            <a:extLst>
              <a:ext uri="{FF2B5EF4-FFF2-40B4-BE49-F238E27FC236}">
                <a16:creationId xmlns:a16="http://schemas.microsoft.com/office/drawing/2014/main" id="{6CF8AECD-E8E7-6142-A3DA-A1A5EFC0FE00}"/>
              </a:ext>
            </a:extLst>
          </p:cNvPr>
          <p:cNvSpPr>
            <a:spLocks noGrp="1"/>
          </p:cNvSpPr>
          <p:nvPr>
            <p:ph type="ftr" sz="quarter" idx="3"/>
          </p:nvPr>
        </p:nvSpPr>
        <p:spPr>
          <a:xfrm>
            <a:off x="635000" y="6221413"/>
            <a:ext cx="5003800" cy="635084"/>
          </a:xfrm>
          <a:prstGeom prst="rect">
            <a:avLst/>
          </a:prstGeom>
        </p:spPr>
        <p:txBody>
          <a:bodyPr vert="horz" lIns="91440" tIns="45720" rIns="91440" bIns="45720" rtlCol="0" anchor="ctr" anchorCtr="0"/>
          <a:lstStyle>
            <a:lvl1pPr algn="l">
              <a:defRPr sz="1050" b="0" i="0">
                <a:solidFill>
                  <a:schemeClr val="bg1">
                    <a:lumMod val="65000"/>
                  </a:schemeClr>
                </a:solidFill>
                <a:latin typeface="Calibri" panose="020F0502020204030204" pitchFamily="34" charset="0"/>
              </a:defRPr>
            </a:lvl1pPr>
          </a:lstStyle>
          <a:p>
            <a:r>
              <a:rPr lang="nl-NL" dirty="0"/>
              <a:t>Nationaal Coördinator tegen Discriminatie en Racisme</a:t>
            </a:r>
          </a:p>
        </p:txBody>
      </p:sp>
    </p:spTree>
    <p:extLst>
      <p:ext uri="{BB962C8B-B14F-4D97-AF65-F5344CB8AC3E}">
        <p14:creationId xmlns:p14="http://schemas.microsoft.com/office/powerpoint/2010/main" val="25464533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5_tekst 1 kolom">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DDC49634-3F17-4B3E-D982-26479EB8DC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51147" y="4955721"/>
            <a:ext cx="9289706" cy="1943097"/>
          </a:xfrm>
          <a:prstGeom prst="rect">
            <a:avLst/>
          </a:prstGeom>
        </p:spPr>
      </p:pic>
      <p:sp>
        <p:nvSpPr>
          <p:cNvPr id="3" name="Tijdelijke aanduiding voor inhoud 2"/>
          <p:cNvSpPr>
            <a:spLocks noGrp="1"/>
          </p:cNvSpPr>
          <p:nvPr>
            <p:ph idx="1"/>
          </p:nvPr>
        </p:nvSpPr>
        <p:spPr>
          <a:xfrm>
            <a:off x="635000" y="2289485"/>
            <a:ext cx="9468370" cy="2591312"/>
          </a:xfrm>
        </p:spPr>
        <p:txBody>
          <a:bodyPr numCol="1" spcCol="468000">
            <a:noAutofit/>
          </a:bodyPr>
          <a:lstStyle>
            <a:lvl1pPr>
              <a:buClr>
                <a:srgbClr val="A90061"/>
              </a:buClr>
              <a:defRPr/>
            </a:lvl1pPr>
          </a:lstStyle>
          <a:p>
            <a:pPr lvl="0"/>
            <a:r>
              <a:rPr lang="nl-NL"/>
              <a:t>Klikken om de tekststijl van het model te bewerken</a:t>
            </a:r>
          </a:p>
        </p:txBody>
      </p:sp>
      <p:sp>
        <p:nvSpPr>
          <p:cNvPr id="2" name="Titel 1"/>
          <p:cNvSpPr>
            <a:spLocks noGrp="1"/>
          </p:cNvSpPr>
          <p:nvPr>
            <p:ph type="title"/>
          </p:nvPr>
        </p:nvSpPr>
        <p:spPr>
          <a:xfrm>
            <a:off x="635000" y="1052513"/>
            <a:ext cx="9483361" cy="971550"/>
          </a:xfrm>
        </p:spPr>
        <p:txBody>
          <a:bodyPr>
            <a:noAutofit/>
          </a:bodyPr>
          <a:lstStyle/>
          <a:p>
            <a:r>
              <a:rPr lang="nl-NL"/>
              <a:t>Klik om stijl te bewerken</a:t>
            </a:r>
            <a:endParaRPr lang="nl-NL" dirty="0"/>
          </a:p>
        </p:txBody>
      </p:sp>
      <p:sp>
        <p:nvSpPr>
          <p:cNvPr id="7" name="Tijdelijke aanduiding voor dianummer 5">
            <a:extLst>
              <a:ext uri="{FF2B5EF4-FFF2-40B4-BE49-F238E27FC236}">
                <a16:creationId xmlns:a16="http://schemas.microsoft.com/office/drawing/2014/main" id="{003739C3-8CB6-3F4E-80A8-A63F5762659F}"/>
              </a:ext>
            </a:extLst>
          </p:cNvPr>
          <p:cNvSpPr>
            <a:spLocks noGrp="1"/>
          </p:cNvSpPr>
          <p:nvPr>
            <p:ph type="sldNum" sz="quarter" idx="4"/>
          </p:nvPr>
        </p:nvSpPr>
        <p:spPr>
          <a:xfrm>
            <a:off x="10478278" y="6221413"/>
            <a:ext cx="1080310" cy="638404"/>
          </a:xfrm>
          <a:prstGeom prst="rect">
            <a:avLst/>
          </a:prstGeom>
        </p:spPr>
        <p:txBody>
          <a:bodyPr vert="horz" lIns="91440" tIns="45720" rIns="0" bIns="45720" rtlCol="0" anchor="ctr" anchorCtr="0"/>
          <a:lstStyle>
            <a:lvl1pPr algn="r">
              <a:defRPr sz="1050" b="0" i="0">
                <a:solidFill>
                  <a:schemeClr val="bg1">
                    <a:lumMod val="65000"/>
                  </a:schemeClr>
                </a:solidFill>
                <a:latin typeface="Calibri" panose="020F0502020204030204" pitchFamily="34" charset="0"/>
              </a:defRPr>
            </a:lvl1pPr>
          </a:lstStyle>
          <a:p>
            <a:fld id="{10A0A6AF-03C5-477E-939A-E28F7E7F05EA}" type="slidenum">
              <a:rPr lang="nl-NL" smtClean="0"/>
              <a:pPr/>
              <a:t>‹#›</a:t>
            </a:fld>
            <a:endParaRPr lang="nl-NL" dirty="0"/>
          </a:p>
        </p:txBody>
      </p:sp>
      <p:sp>
        <p:nvSpPr>
          <p:cNvPr id="8" name="Tijdelijke aanduiding voor datum 3">
            <a:extLst>
              <a:ext uri="{FF2B5EF4-FFF2-40B4-BE49-F238E27FC236}">
                <a16:creationId xmlns:a16="http://schemas.microsoft.com/office/drawing/2014/main" id="{923DD244-AFEB-8B43-A887-EFA0DBE6B0B1}"/>
              </a:ext>
            </a:extLst>
          </p:cNvPr>
          <p:cNvSpPr>
            <a:spLocks noGrp="1"/>
          </p:cNvSpPr>
          <p:nvPr>
            <p:ph type="dt" sz="half" idx="2"/>
          </p:nvPr>
        </p:nvSpPr>
        <p:spPr>
          <a:xfrm>
            <a:off x="6553200" y="6222916"/>
            <a:ext cx="1483489" cy="635084"/>
          </a:xfrm>
          <a:prstGeom prst="rect">
            <a:avLst/>
          </a:prstGeom>
        </p:spPr>
        <p:txBody>
          <a:bodyPr vert="horz" lIns="91440" tIns="0" rIns="91440" bIns="45720" rtlCol="0" anchor="ctr" anchorCtr="0"/>
          <a:lstStyle>
            <a:lvl1pPr algn="l">
              <a:defRPr sz="1050" b="0" i="0">
                <a:solidFill>
                  <a:schemeClr val="bg1">
                    <a:lumMod val="65000"/>
                  </a:schemeClr>
                </a:solidFill>
                <a:latin typeface="Calibri" panose="020F0502020204030204" pitchFamily="34" charset="0"/>
              </a:defRPr>
            </a:lvl1pPr>
          </a:lstStyle>
          <a:p>
            <a:pPr algn="l"/>
            <a:r>
              <a:rPr lang="nl-NL"/>
              <a:t>23 mei 2022</a:t>
            </a:r>
            <a:endParaRPr lang="nl-NL" dirty="0"/>
          </a:p>
        </p:txBody>
      </p:sp>
      <p:sp>
        <p:nvSpPr>
          <p:cNvPr id="9" name="Tijdelijke aanduiding voor voettekst 4">
            <a:extLst>
              <a:ext uri="{FF2B5EF4-FFF2-40B4-BE49-F238E27FC236}">
                <a16:creationId xmlns:a16="http://schemas.microsoft.com/office/drawing/2014/main" id="{6CF8AECD-E8E7-6142-A3DA-A1A5EFC0FE00}"/>
              </a:ext>
            </a:extLst>
          </p:cNvPr>
          <p:cNvSpPr>
            <a:spLocks noGrp="1"/>
          </p:cNvSpPr>
          <p:nvPr>
            <p:ph type="ftr" sz="quarter" idx="3"/>
          </p:nvPr>
        </p:nvSpPr>
        <p:spPr>
          <a:xfrm>
            <a:off x="635000" y="6221413"/>
            <a:ext cx="5003800" cy="635084"/>
          </a:xfrm>
          <a:prstGeom prst="rect">
            <a:avLst/>
          </a:prstGeom>
        </p:spPr>
        <p:txBody>
          <a:bodyPr vert="horz" lIns="91440" tIns="45720" rIns="91440" bIns="45720" rtlCol="0" anchor="ctr" anchorCtr="0"/>
          <a:lstStyle>
            <a:lvl1pPr algn="l">
              <a:defRPr sz="1050" b="0" i="0">
                <a:solidFill>
                  <a:schemeClr val="bg1">
                    <a:lumMod val="65000"/>
                  </a:schemeClr>
                </a:solidFill>
                <a:latin typeface="Calibri" panose="020F0502020204030204" pitchFamily="34" charset="0"/>
              </a:defRPr>
            </a:lvl1pPr>
          </a:lstStyle>
          <a:p>
            <a:r>
              <a:rPr lang="nl-NL" dirty="0"/>
              <a:t>Nationaal Coördinator tegen Discriminatie en Racisme</a:t>
            </a:r>
          </a:p>
        </p:txBody>
      </p:sp>
    </p:spTree>
    <p:extLst>
      <p:ext uri="{BB962C8B-B14F-4D97-AF65-F5344CB8AC3E}">
        <p14:creationId xmlns:p14="http://schemas.microsoft.com/office/powerpoint/2010/main" val="10129484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6_tekst 1 kolom">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DDC49634-3F17-4B3E-D982-26479EB8DC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51147" y="4955721"/>
            <a:ext cx="9289706" cy="1943097"/>
          </a:xfrm>
          <a:prstGeom prst="rect">
            <a:avLst/>
          </a:prstGeom>
        </p:spPr>
      </p:pic>
      <p:sp>
        <p:nvSpPr>
          <p:cNvPr id="3" name="Tijdelijke aanduiding voor inhoud 2"/>
          <p:cNvSpPr>
            <a:spLocks noGrp="1"/>
          </p:cNvSpPr>
          <p:nvPr>
            <p:ph idx="1"/>
          </p:nvPr>
        </p:nvSpPr>
        <p:spPr>
          <a:xfrm>
            <a:off x="635000" y="2289485"/>
            <a:ext cx="9468370" cy="2591312"/>
          </a:xfrm>
        </p:spPr>
        <p:txBody>
          <a:bodyPr numCol="1" spcCol="468000">
            <a:noAutofit/>
          </a:bodyPr>
          <a:lstStyle>
            <a:lvl1pPr>
              <a:buClr>
                <a:srgbClr val="A90061"/>
              </a:buClr>
              <a:defRPr/>
            </a:lvl1pPr>
          </a:lstStyle>
          <a:p>
            <a:pPr lvl="0"/>
            <a:r>
              <a:rPr lang="nl-NL"/>
              <a:t>Klikken om de tekststijl van het model te bewerken</a:t>
            </a:r>
          </a:p>
        </p:txBody>
      </p:sp>
      <p:sp>
        <p:nvSpPr>
          <p:cNvPr id="2" name="Titel 1"/>
          <p:cNvSpPr>
            <a:spLocks noGrp="1"/>
          </p:cNvSpPr>
          <p:nvPr>
            <p:ph type="title"/>
          </p:nvPr>
        </p:nvSpPr>
        <p:spPr>
          <a:xfrm>
            <a:off x="635000" y="1052513"/>
            <a:ext cx="9483361" cy="971550"/>
          </a:xfrm>
        </p:spPr>
        <p:txBody>
          <a:bodyPr>
            <a:noAutofit/>
          </a:bodyPr>
          <a:lstStyle/>
          <a:p>
            <a:r>
              <a:rPr lang="nl-NL"/>
              <a:t>Klik om stijl te bewerken</a:t>
            </a:r>
            <a:endParaRPr lang="nl-NL" dirty="0"/>
          </a:p>
        </p:txBody>
      </p:sp>
      <p:sp>
        <p:nvSpPr>
          <p:cNvPr id="7" name="Tijdelijke aanduiding voor dianummer 5">
            <a:extLst>
              <a:ext uri="{FF2B5EF4-FFF2-40B4-BE49-F238E27FC236}">
                <a16:creationId xmlns:a16="http://schemas.microsoft.com/office/drawing/2014/main" id="{003739C3-8CB6-3F4E-80A8-A63F5762659F}"/>
              </a:ext>
            </a:extLst>
          </p:cNvPr>
          <p:cNvSpPr>
            <a:spLocks noGrp="1"/>
          </p:cNvSpPr>
          <p:nvPr>
            <p:ph type="sldNum" sz="quarter" idx="4"/>
          </p:nvPr>
        </p:nvSpPr>
        <p:spPr>
          <a:xfrm>
            <a:off x="10478278" y="6221413"/>
            <a:ext cx="1080310" cy="638404"/>
          </a:xfrm>
          <a:prstGeom prst="rect">
            <a:avLst/>
          </a:prstGeom>
        </p:spPr>
        <p:txBody>
          <a:bodyPr vert="horz" lIns="91440" tIns="45720" rIns="0" bIns="45720" rtlCol="0" anchor="ctr" anchorCtr="0"/>
          <a:lstStyle>
            <a:lvl1pPr algn="r">
              <a:defRPr sz="1050" b="0" i="0">
                <a:solidFill>
                  <a:schemeClr val="bg1">
                    <a:lumMod val="65000"/>
                  </a:schemeClr>
                </a:solidFill>
                <a:latin typeface="Calibri" panose="020F0502020204030204" pitchFamily="34" charset="0"/>
              </a:defRPr>
            </a:lvl1pPr>
          </a:lstStyle>
          <a:p>
            <a:fld id="{10A0A6AF-03C5-477E-939A-E28F7E7F05EA}" type="slidenum">
              <a:rPr lang="nl-NL" smtClean="0"/>
              <a:pPr/>
              <a:t>‹#›</a:t>
            </a:fld>
            <a:endParaRPr lang="nl-NL" dirty="0"/>
          </a:p>
        </p:txBody>
      </p:sp>
      <p:sp>
        <p:nvSpPr>
          <p:cNvPr id="8" name="Tijdelijke aanduiding voor datum 3">
            <a:extLst>
              <a:ext uri="{FF2B5EF4-FFF2-40B4-BE49-F238E27FC236}">
                <a16:creationId xmlns:a16="http://schemas.microsoft.com/office/drawing/2014/main" id="{923DD244-AFEB-8B43-A887-EFA0DBE6B0B1}"/>
              </a:ext>
            </a:extLst>
          </p:cNvPr>
          <p:cNvSpPr>
            <a:spLocks noGrp="1"/>
          </p:cNvSpPr>
          <p:nvPr>
            <p:ph type="dt" sz="half" idx="2"/>
          </p:nvPr>
        </p:nvSpPr>
        <p:spPr>
          <a:xfrm>
            <a:off x="6553200" y="6222916"/>
            <a:ext cx="1483489" cy="635084"/>
          </a:xfrm>
          <a:prstGeom prst="rect">
            <a:avLst/>
          </a:prstGeom>
        </p:spPr>
        <p:txBody>
          <a:bodyPr vert="horz" lIns="91440" tIns="0" rIns="91440" bIns="45720" rtlCol="0" anchor="ctr" anchorCtr="0"/>
          <a:lstStyle>
            <a:lvl1pPr algn="l">
              <a:defRPr sz="1050" b="0" i="0">
                <a:solidFill>
                  <a:schemeClr val="bg1">
                    <a:lumMod val="65000"/>
                  </a:schemeClr>
                </a:solidFill>
                <a:latin typeface="Calibri" panose="020F0502020204030204" pitchFamily="34" charset="0"/>
              </a:defRPr>
            </a:lvl1pPr>
          </a:lstStyle>
          <a:p>
            <a:pPr algn="l"/>
            <a:r>
              <a:rPr lang="nl-NL"/>
              <a:t>23 mei 2022</a:t>
            </a:r>
            <a:endParaRPr lang="nl-NL" dirty="0"/>
          </a:p>
        </p:txBody>
      </p:sp>
      <p:sp>
        <p:nvSpPr>
          <p:cNvPr id="9" name="Tijdelijke aanduiding voor voettekst 4">
            <a:extLst>
              <a:ext uri="{FF2B5EF4-FFF2-40B4-BE49-F238E27FC236}">
                <a16:creationId xmlns:a16="http://schemas.microsoft.com/office/drawing/2014/main" id="{6CF8AECD-E8E7-6142-A3DA-A1A5EFC0FE00}"/>
              </a:ext>
            </a:extLst>
          </p:cNvPr>
          <p:cNvSpPr>
            <a:spLocks noGrp="1"/>
          </p:cNvSpPr>
          <p:nvPr>
            <p:ph type="ftr" sz="quarter" idx="3"/>
          </p:nvPr>
        </p:nvSpPr>
        <p:spPr>
          <a:xfrm>
            <a:off x="635000" y="6221413"/>
            <a:ext cx="5003800" cy="635084"/>
          </a:xfrm>
          <a:prstGeom prst="rect">
            <a:avLst/>
          </a:prstGeom>
        </p:spPr>
        <p:txBody>
          <a:bodyPr vert="horz" lIns="91440" tIns="45720" rIns="91440" bIns="45720" rtlCol="0" anchor="ctr" anchorCtr="0"/>
          <a:lstStyle>
            <a:lvl1pPr algn="l">
              <a:defRPr sz="1050" b="0" i="0">
                <a:solidFill>
                  <a:schemeClr val="bg1">
                    <a:lumMod val="65000"/>
                  </a:schemeClr>
                </a:solidFill>
                <a:latin typeface="Calibri" panose="020F0502020204030204" pitchFamily="34" charset="0"/>
              </a:defRPr>
            </a:lvl1pPr>
          </a:lstStyle>
          <a:p>
            <a:r>
              <a:rPr lang="nl-NL" dirty="0"/>
              <a:t>Nationaal Coördinator tegen Discriminatie en Racisme</a:t>
            </a:r>
          </a:p>
        </p:txBody>
      </p:sp>
    </p:spTree>
    <p:extLst>
      <p:ext uri="{BB962C8B-B14F-4D97-AF65-F5344CB8AC3E}">
        <p14:creationId xmlns:p14="http://schemas.microsoft.com/office/powerpoint/2010/main" val="34730008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7_tekst 1 kolom">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DDC49634-3F17-4B3E-D982-26479EB8DC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65376" y="4955721"/>
            <a:ext cx="9277576" cy="1943097"/>
          </a:xfrm>
          <a:prstGeom prst="rect">
            <a:avLst/>
          </a:prstGeom>
        </p:spPr>
      </p:pic>
      <p:sp>
        <p:nvSpPr>
          <p:cNvPr id="3" name="Tijdelijke aanduiding voor inhoud 2"/>
          <p:cNvSpPr>
            <a:spLocks noGrp="1"/>
          </p:cNvSpPr>
          <p:nvPr>
            <p:ph idx="1"/>
          </p:nvPr>
        </p:nvSpPr>
        <p:spPr>
          <a:xfrm>
            <a:off x="635000" y="2289485"/>
            <a:ext cx="9468370" cy="2591312"/>
          </a:xfrm>
        </p:spPr>
        <p:txBody>
          <a:bodyPr numCol="1" spcCol="468000">
            <a:noAutofit/>
          </a:bodyPr>
          <a:lstStyle>
            <a:lvl1pPr>
              <a:buClr>
                <a:srgbClr val="A90061"/>
              </a:buClr>
              <a:defRPr/>
            </a:lvl1pPr>
          </a:lstStyle>
          <a:p>
            <a:pPr lvl="0"/>
            <a:r>
              <a:rPr lang="nl-NL"/>
              <a:t>Klikken om de tekststijl van het model te bewerken</a:t>
            </a:r>
          </a:p>
        </p:txBody>
      </p:sp>
      <p:sp>
        <p:nvSpPr>
          <p:cNvPr id="2" name="Titel 1"/>
          <p:cNvSpPr>
            <a:spLocks noGrp="1"/>
          </p:cNvSpPr>
          <p:nvPr>
            <p:ph type="title"/>
          </p:nvPr>
        </p:nvSpPr>
        <p:spPr>
          <a:xfrm>
            <a:off x="635000" y="1052513"/>
            <a:ext cx="9483361" cy="971550"/>
          </a:xfrm>
        </p:spPr>
        <p:txBody>
          <a:bodyPr>
            <a:noAutofit/>
          </a:bodyPr>
          <a:lstStyle/>
          <a:p>
            <a:r>
              <a:rPr lang="nl-NL"/>
              <a:t>Klik om stijl te bewerken</a:t>
            </a:r>
            <a:endParaRPr lang="nl-NL" dirty="0"/>
          </a:p>
        </p:txBody>
      </p:sp>
      <p:sp>
        <p:nvSpPr>
          <p:cNvPr id="7" name="Tijdelijke aanduiding voor dianummer 5">
            <a:extLst>
              <a:ext uri="{FF2B5EF4-FFF2-40B4-BE49-F238E27FC236}">
                <a16:creationId xmlns:a16="http://schemas.microsoft.com/office/drawing/2014/main" id="{003739C3-8CB6-3F4E-80A8-A63F5762659F}"/>
              </a:ext>
            </a:extLst>
          </p:cNvPr>
          <p:cNvSpPr>
            <a:spLocks noGrp="1"/>
          </p:cNvSpPr>
          <p:nvPr>
            <p:ph type="sldNum" sz="quarter" idx="4"/>
          </p:nvPr>
        </p:nvSpPr>
        <p:spPr>
          <a:xfrm>
            <a:off x="10478278" y="6221413"/>
            <a:ext cx="1080310" cy="638404"/>
          </a:xfrm>
          <a:prstGeom prst="rect">
            <a:avLst/>
          </a:prstGeom>
        </p:spPr>
        <p:txBody>
          <a:bodyPr vert="horz" lIns="91440" tIns="45720" rIns="0" bIns="45720" rtlCol="0" anchor="ctr" anchorCtr="0"/>
          <a:lstStyle>
            <a:lvl1pPr algn="r">
              <a:defRPr sz="1050" b="0" i="0">
                <a:solidFill>
                  <a:schemeClr val="bg1">
                    <a:lumMod val="65000"/>
                  </a:schemeClr>
                </a:solidFill>
                <a:latin typeface="Calibri" panose="020F0502020204030204" pitchFamily="34" charset="0"/>
              </a:defRPr>
            </a:lvl1pPr>
          </a:lstStyle>
          <a:p>
            <a:fld id="{10A0A6AF-03C5-477E-939A-E28F7E7F05EA}" type="slidenum">
              <a:rPr lang="nl-NL" smtClean="0"/>
              <a:pPr/>
              <a:t>‹#›</a:t>
            </a:fld>
            <a:endParaRPr lang="nl-NL" dirty="0"/>
          </a:p>
        </p:txBody>
      </p:sp>
      <p:sp>
        <p:nvSpPr>
          <p:cNvPr id="8" name="Tijdelijke aanduiding voor datum 3">
            <a:extLst>
              <a:ext uri="{FF2B5EF4-FFF2-40B4-BE49-F238E27FC236}">
                <a16:creationId xmlns:a16="http://schemas.microsoft.com/office/drawing/2014/main" id="{923DD244-AFEB-8B43-A887-EFA0DBE6B0B1}"/>
              </a:ext>
            </a:extLst>
          </p:cNvPr>
          <p:cNvSpPr>
            <a:spLocks noGrp="1"/>
          </p:cNvSpPr>
          <p:nvPr>
            <p:ph type="dt" sz="half" idx="2"/>
          </p:nvPr>
        </p:nvSpPr>
        <p:spPr>
          <a:xfrm>
            <a:off x="6553200" y="6222916"/>
            <a:ext cx="1483489" cy="635084"/>
          </a:xfrm>
          <a:prstGeom prst="rect">
            <a:avLst/>
          </a:prstGeom>
        </p:spPr>
        <p:txBody>
          <a:bodyPr vert="horz" lIns="91440" tIns="0" rIns="91440" bIns="45720" rtlCol="0" anchor="ctr" anchorCtr="0"/>
          <a:lstStyle>
            <a:lvl1pPr algn="l">
              <a:defRPr sz="1050" b="0" i="0">
                <a:solidFill>
                  <a:schemeClr val="bg1">
                    <a:lumMod val="65000"/>
                  </a:schemeClr>
                </a:solidFill>
                <a:latin typeface="Calibri" panose="020F0502020204030204" pitchFamily="34" charset="0"/>
              </a:defRPr>
            </a:lvl1pPr>
          </a:lstStyle>
          <a:p>
            <a:pPr algn="l"/>
            <a:r>
              <a:rPr lang="nl-NL"/>
              <a:t>23 mei 2022</a:t>
            </a:r>
            <a:endParaRPr lang="nl-NL" dirty="0"/>
          </a:p>
        </p:txBody>
      </p:sp>
      <p:sp>
        <p:nvSpPr>
          <p:cNvPr id="9" name="Tijdelijke aanduiding voor voettekst 4">
            <a:extLst>
              <a:ext uri="{FF2B5EF4-FFF2-40B4-BE49-F238E27FC236}">
                <a16:creationId xmlns:a16="http://schemas.microsoft.com/office/drawing/2014/main" id="{6CF8AECD-E8E7-6142-A3DA-A1A5EFC0FE00}"/>
              </a:ext>
            </a:extLst>
          </p:cNvPr>
          <p:cNvSpPr>
            <a:spLocks noGrp="1"/>
          </p:cNvSpPr>
          <p:nvPr>
            <p:ph type="ftr" sz="quarter" idx="3"/>
          </p:nvPr>
        </p:nvSpPr>
        <p:spPr>
          <a:xfrm>
            <a:off x="635000" y="6221413"/>
            <a:ext cx="5003800" cy="635084"/>
          </a:xfrm>
          <a:prstGeom prst="rect">
            <a:avLst/>
          </a:prstGeom>
        </p:spPr>
        <p:txBody>
          <a:bodyPr vert="horz" lIns="91440" tIns="45720" rIns="91440" bIns="45720" rtlCol="0" anchor="ctr" anchorCtr="0"/>
          <a:lstStyle>
            <a:lvl1pPr algn="l">
              <a:defRPr sz="1050" b="0" i="0">
                <a:solidFill>
                  <a:schemeClr val="bg1">
                    <a:lumMod val="65000"/>
                  </a:schemeClr>
                </a:solidFill>
                <a:latin typeface="Calibri" panose="020F0502020204030204" pitchFamily="34" charset="0"/>
              </a:defRPr>
            </a:lvl1pPr>
          </a:lstStyle>
          <a:p>
            <a:r>
              <a:rPr lang="nl-NL" dirty="0"/>
              <a:t>Nationaal Coördinator tegen Discriminatie en Racisme</a:t>
            </a:r>
          </a:p>
        </p:txBody>
      </p:sp>
    </p:spTree>
    <p:extLst>
      <p:ext uri="{BB962C8B-B14F-4D97-AF65-F5344CB8AC3E}">
        <p14:creationId xmlns:p14="http://schemas.microsoft.com/office/powerpoint/2010/main" val="16808915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8_tekst 1 kolom">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DDC49634-3F17-4B3E-D982-26479EB8DC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63447" y="4955721"/>
            <a:ext cx="9281433" cy="1943097"/>
          </a:xfrm>
          <a:prstGeom prst="rect">
            <a:avLst/>
          </a:prstGeom>
        </p:spPr>
      </p:pic>
      <p:sp>
        <p:nvSpPr>
          <p:cNvPr id="3" name="Tijdelijke aanduiding voor inhoud 2"/>
          <p:cNvSpPr>
            <a:spLocks noGrp="1"/>
          </p:cNvSpPr>
          <p:nvPr>
            <p:ph idx="1"/>
          </p:nvPr>
        </p:nvSpPr>
        <p:spPr>
          <a:xfrm>
            <a:off x="635000" y="2289485"/>
            <a:ext cx="9468370" cy="2591312"/>
          </a:xfrm>
        </p:spPr>
        <p:txBody>
          <a:bodyPr numCol="1" spcCol="468000">
            <a:noAutofit/>
          </a:bodyPr>
          <a:lstStyle>
            <a:lvl1pPr>
              <a:buClr>
                <a:srgbClr val="A90061"/>
              </a:buClr>
              <a:defRPr/>
            </a:lvl1pPr>
          </a:lstStyle>
          <a:p>
            <a:pPr lvl="0"/>
            <a:r>
              <a:rPr lang="nl-NL"/>
              <a:t>Klikken om de tekststijl van het model te bewerken</a:t>
            </a:r>
          </a:p>
        </p:txBody>
      </p:sp>
      <p:sp>
        <p:nvSpPr>
          <p:cNvPr id="2" name="Titel 1"/>
          <p:cNvSpPr>
            <a:spLocks noGrp="1"/>
          </p:cNvSpPr>
          <p:nvPr>
            <p:ph type="title"/>
          </p:nvPr>
        </p:nvSpPr>
        <p:spPr>
          <a:xfrm>
            <a:off x="635000" y="1052513"/>
            <a:ext cx="9483361" cy="971550"/>
          </a:xfrm>
        </p:spPr>
        <p:txBody>
          <a:bodyPr>
            <a:noAutofit/>
          </a:bodyPr>
          <a:lstStyle/>
          <a:p>
            <a:r>
              <a:rPr lang="nl-NL"/>
              <a:t>Klik om stijl te bewerken</a:t>
            </a:r>
            <a:endParaRPr lang="nl-NL" dirty="0"/>
          </a:p>
        </p:txBody>
      </p:sp>
      <p:sp>
        <p:nvSpPr>
          <p:cNvPr id="7" name="Tijdelijke aanduiding voor dianummer 5">
            <a:extLst>
              <a:ext uri="{FF2B5EF4-FFF2-40B4-BE49-F238E27FC236}">
                <a16:creationId xmlns:a16="http://schemas.microsoft.com/office/drawing/2014/main" id="{003739C3-8CB6-3F4E-80A8-A63F5762659F}"/>
              </a:ext>
            </a:extLst>
          </p:cNvPr>
          <p:cNvSpPr>
            <a:spLocks noGrp="1"/>
          </p:cNvSpPr>
          <p:nvPr>
            <p:ph type="sldNum" sz="quarter" idx="4"/>
          </p:nvPr>
        </p:nvSpPr>
        <p:spPr>
          <a:xfrm>
            <a:off x="10478278" y="6221413"/>
            <a:ext cx="1080310" cy="638404"/>
          </a:xfrm>
          <a:prstGeom prst="rect">
            <a:avLst/>
          </a:prstGeom>
        </p:spPr>
        <p:txBody>
          <a:bodyPr vert="horz" lIns="91440" tIns="45720" rIns="0" bIns="45720" rtlCol="0" anchor="ctr" anchorCtr="0"/>
          <a:lstStyle>
            <a:lvl1pPr algn="r">
              <a:defRPr sz="1050" b="0" i="0">
                <a:solidFill>
                  <a:schemeClr val="bg1">
                    <a:lumMod val="65000"/>
                  </a:schemeClr>
                </a:solidFill>
                <a:latin typeface="Calibri" panose="020F0502020204030204" pitchFamily="34" charset="0"/>
              </a:defRPr>
            </a:lvl1pPr>
          </a:lstStyle>
          <a:p>
            <a:fld id="{10A0A6AF-03C5-477E-939A-E28F7E7F05EA}" type="slidenum">
              <a:rPr lang="nl-NL" smtClean="0"/>
              <a:pPr/>
              <a:t>‹#›</a:t>
            </a:fld>
            <a:endParaRPr lang="nl-NL" dirty="0"/>
          </a:p>
        </p:txBody>
      </p:sp>
      <p:sp>
        <p:nvSpPr>
          <p:cNvPr id="8" name="Tijdelijke aanduiding voor datum 3">
            <a:extLst>
              <a:ext uri="{FF2B5EF4-FFF2-40B4-BE49-F238E27FC236}">
                <a16:creationId xmlns:a16="http://schemas.microsoft.com/office/drawing/2014/main" id="{923DD244-AFEB-8B43-A887-EFA0DBE6B0B1}"/>
              </a:ext>
            </a:extLst>
          </p:cNvPr>
          <p:cNvSpPr>
            <a:spLocks noGrp="1"/>
          </p:cNvSpPr>
          <p:nvPr>
            <p:ph type="dt" sz="half" idx="2"/>
          </p:nvPr>
        </p:nvSpPr>
        <p:spPr>
          <a:xfrm>
            <a:off x="6553200" y="6222916"/>
            <a:ext cx="1483489" cy="635084"/>
          </a:xfrm>
          <a:prstGeom prst="rect">
            <a:avLst/>
          </a:prstGeom>
        </p:spPr>
        <p:txBody>
          <a:bodyPr vert="horz" lIns="91440" tIns="0" rIns="91440" bIns="45720" rtlCol="0" anchor="ctr" anchorCtr="0"/>
          <a:lstStyle>
            <a:lvl1pPr algn="l">
              <a:defRPr sz="1050" b="0" i="0">
                <a:solidFill>
                  <a:schemeClr val="bg1">
                    <a:lumMod val="65000"/>
                  </a:schemeClr>
                </a:solidFill>
                <a:latin typeface="Calibri" panose="020F0502020204030204" pitchFamily="34" charset="0"/>
              </a:defRPr>
            </a:lvl1pPr>
          </a:lstStyle>
          <a:p>
            <a:pPr algn="l"/>
            <a:r>
              <a:rPr lang="nl-NL"/>
              <a:t>23 mei 2022</a:t>
            </a:r>
            <a:endParaRPr lang="nl-NL" dirty="0"/>
          </a:p>
        </p:txBody>
      </p:sp>
      <p:sp>
        <p:nvSpPr>
          <p:cNvPr id="9" name="Tijdelijke aanduiding voor voettekst 4">
            <a:extLst>
              <a:ext uri="{FF2B5EF4-FFF2-40B4-BE49-F238E27FC236}">
                <a16:creationId xmlns:a16="http://schemas.microsoft.com/office/drawing/2014/main" id="{6CF8AECD-E8E7-6142-A3DA-A1A5EFC0FE00}"/>
              </a:ext>
            </a:extLst>
          </p:cNvPr>
          <p:cNvSpPr>
            <a:spLocks noGrp="1"/>
          </p:cNvSpPr>
          <p:nvPr>
            <p:ph type="ftr" sz="quarter" idx="3"/>
          </p:nvPr>
        </p:nvSpPr>
        <p:spPr>
          <a:xfrm>
            <a:off x="635000" y="6221413"/>
            <a:ext cx="5003800" cy="635084"/>
          </a:xfrm>
          <a:prstGeom prst="rect">
            <a:avLst/>
          </a:prstGeom>
        </p:spPr>
        <p:txBody>
          <a:bodyPr vert="horz" lIns="91440" tIns="45720" rIns="91440" bIns="45720" rtlCol="0" anchor="ctr" anchorCtr="0"/>
          <a:lstStyle>
            <a:lvl1pPr algn="l">
              <a:defRPr sz="1050" b="0" i="0">
                <a:solidFill>
                  <a:schemeClr val="bg1">
                    <a:lumMod val="65000"/>
                  </a:schemeClr>
                </a:solidFill>
                <a:latin typeface="Calibri" panose="020F0502020204030204" pitchFamily="34" charset="0"/>
              </a:defRPr>
            </a:lvl1pPr>
          </a:lstStyle>
          <a:p>
            <a:r>
              <a:rPr lang="nl-NL" dirty="0"/>
              <a:t>Nationaal Coördinator tegen Discriminatie en Racisme</a:t>
            </a:r>
          </a:p>
        </p:txBody>
      </p:sp>
    </p:spTree>
    <p:extLst>
      <p:ext uri="{BB962C8B-B14F-4D97-AF65-F5344CB8AC3E}">
        <p14:creationId xmlns:p14="http://schemas.microsoft.com/office/powerpoint/2010/main" val="17453098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_tekst 1 kolom">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2146128" y="2289485"/>
            <a:ext cx="9410872" cy="3931928"/>
          </a:xfrm>
        </p:spPr>
        <p:txBody>
          <a:bodyPr numCol="1" spcCol="468000">
            <a:noAutofit/>
          </a:bodyPr>
          <a:lstStyle>
            <a:lvl1pPr>
              <a:buClr>
                <a:srgbClr val="A90061"/>
              </a:buClr>
              <a:defRPr/>
            </a:lvl1pPr>
          </a:lstStyle>
          <a:p>
            <a:pPr lvl="0"/>
            <a:r>
              <a:rPr lang="nl-NL"/>
              <a:t>Klikken om de tekststijl van het model te bewerken</a:t>
            </a:r>
          </a:p>
        </p:txBody>
      </p:sp>
      <p:sp>
        <p:nvSpPr>
          <p:cNvPr id="2" name="Titel 1"/>
          <p:cNvSpPr>
            <a:spLocks noGrp="1"/>
          </p:cNvSpPr>
          <p:nvPr>
            <p:ph type="title"/>
          </p:nvPr>
        </p:nvSpPr>
        <p:spPr>
          <a:xfrm>
            <a:off x="2148519" y="1052513"/>
            <a:ext cx="9408481" cy="971550"/>
          </a:xfrm>
        </p:spPr>
        <p:txBody>
          <a:bodyPr>
            <a:noAutofit/>
          </a:bodyPr>
          <a:lstStyle/>
          <a:p>
            <a:r>
              <a:rPr lang="nl-NL"/>
              <a:t>Klik om stijl te bewerken</a:t>
            </a:r>
            <a:endParaRPr lang="nl-NL" dirty="0"/>
          </a:p>
        </p:txBody>
      </p:sp>
      <p:sp>
        <p:nvSpPr>
          <p:cNvPr id="7" name="Tijdelijke aanduiding voor dianummer 5">
            <a:extLst>
              <a:ext uri="{FF2B5EF4-FFF2-40B4-BE49-F238E27FC236}">
                <a16:creationId xmlns:a16="http://schemas.microsoft.com/office/drawing/2014/main" id="{003739C3-8CB6-3F4E-80A8-A63F5762659F}"/>
              </a:ext>
            </a:extLst>
          </p:cNvPr>
          <p:cNvSpPr>
            <a:spLocks noGrp="1"/>
          </p:cNvSpPr>
          <p:nvPr>
            <p:ph type="sldNum" sz="quarter" idx="4"/>
          </p:nvPr>
        </p:nvSpPr>
        <p:spPr>
          <a:xfrm>
            <a:off x="10478278" y="6221413"/>
            <a:ext cx="1080310" cy="638404"/>
          </a:xfrm>
          <a:prstGeom prst="rect">
            <a:avLst/>
          </a:prstGeom>
        </p:spPr>
        <p:txBody>
          <a:bodyPr vert="horz" lIns="91440" tIns="45720" rIns="0" bIns="45720" rtlCol="0" anchor="ctr" anchorCtr="0"/>
          <a:lstStyle>
            <a:lvl1pPr algn="r">
              <a:defRPr sz="1050" b="0" i="0">
                <a:solidFill>
                  <a:schemeClr val="bg1">
                    <a:lumMod val="65000"/>
                  </a:schemeClr>
                </a:solidFill>
                <a:latin typeface="Calibri" panose="020F0502020204030204" pitchFamily="34" charset="0"/>
              </a:defRPr>
            </a:lvl1pPr>
          </a:lstStyle>
          <a:p>
            <a:fld id="{10A0A6AF-03C5-477E-939A-E28F7E7F05EA}" type="slidenum">
              <a:rPr lang="nl-NL" smtClean="0"/>
              <a:pPr/>
              <a:t>‹#›</a:t>
            </a:fld>
            <a:endParaRPr lang="nl-NL" dirty="0"/>
          </a:p>
        </p:txBody>
      </p:sp>
      <p:sp>
        <p:nvSpPr>
          <p:cNvPr id="8" name="Tijdelijke aanduiding voor datum 3">
            <a:extLst>
              <a:ext uri="{FF2B5EF4-FFF2-40B4-BE49-F238E27FC236}">
                <a16:creationId xmlns:a16="http://schemas.microsoft.com/office/drawing/2014/main" id="{923DD244-AFEB-8B43-A887-EFA0DBE6B0B1}"/>
              </a:ext>
            </a:extLst>
          </p:cNvPr>
          <p:cNvSpPr>
            <a:spLocks noGrp="1"/>
          </p:cNvSpPr>
          <p:nvPr>
            <p:ph type="dt" sz="half" idx="2"/>
          </p:nvPr>
        </p:nvSpPr>
        <p:spPr>
          <a:xfrm>
            <a:off x="6553200" y="6222916"/>
            <a:ext cx="1483489" cy="635084"/>
          </a:xfrm>
          <a:prstGeom prst="rect">
            <a:avLst/>
          </a:prstGeom>
        </p:spPr>
        <p:txBody>
          <a:bodyPr vert="horz" lIns="91440" tIns="0" rIns="91440" bIns="45720" rtlCol="0" anchor="ctr" anchorCtr="0"/>
          <a:lstStyle>
            <a:lvl1pPr algn="l">
              <a:defRPr sz="1050" b="0" i="0">
                <a:solidFill>
                  <a:schemeClr val="bg1">
                    <a:lumMod val="65000"/>
                  </a:schemeClr>
                </a:solidFill>
                <a:latin typeface="Calibri" panose="020F0502020204030204" pitchFamily="34" charset="0"/>
              </a:defRPr>
            </a:lvl1pPr>
          </a:lstStyle>
          <a:p>
            <a:pPr algn="l"/>
            <a:r>
              <a:rPr lang="nl-NL"/>
              <a:t>23 mei 2022</a:t>
            </a:r>
            <a:endParaRPr lang="nl-NL" dirty="0"/>
          </a:p>
        </p:txBody>
      </p:sp>
      <p:sp>
        <p:nvSpPr>
          <p:cNvPr id="9" name="Tijdelijke aanduiding voor voettekst 4">
            <a:extLst>
              <a:ext uri="{FF2B5EF4-FFF2-40B4-BE49-F238E27FC236}">
                <a16:creationId xmlns:a16="http://schemas.microsoft.com/office/drawing/2014/main" id="{6CF8AECD-E8E7-6142-A3DA-A1A5EFC0FE00}"/>
              </a:ext>
            </a:extLst>
          </p:cNvPr>
          <p:cNvSpPr>
            <a:spLocks noGrp="1"/>
          </p:cNvSpPr>
          <p:nvPr>
            <p:ph type="ftr" sz="quarter" idx="3"/>
          </p:nvPr>
        </p:nvSpPr>
        <p:spPr>
          <a:xfrm>
            <a:off x="635000" y="6221413"/>
            <a:ext cx="5003800" cy="635084"/>
          </a:xfrm>
          <a:prstGeom prst="rect">
            <a:avLst/>
          </a:prstGeom>
        </p:spPr>
        <p:txBody>
          <a:bodyPr vert="horz" lIns="91440" tIns="45720" rIns="91440" bIns="45720" rtlCol="0" anchor="ctr" anchorCtr="0"/>
          <a:lstStyle>
            <a:lvl1pPr algn="l">
              <a:defRPr sz="1050" b="0" i="0">
                <a:solidFill>
                  <a:schemeClr val="bg1">
                    <a:lumMod val="65000"/>
                  </a:schemeClr>
                </a:solidFill>
                <a:latin typeface="Calibri" panose="020F0502020204030204" pitchFamily="34" charset="0"/>
              </a:defRPr>
            </a:lvl1pPr>
          </a:lstStyle>
          <a:p>
            <a:r>
              <a:rPr lang="nl-NL" dirty="0"/>
              <a:t>Nationaal Coördinator tegen Discriminatie en Racisme</a:t>
            </a:r>
          </a:p>
        </p:txBody>
      </p:sp>
      <p:pic>
        <p:nvPicPr>
          <p:cNvPr id="29" name="Afbeelding 28" descr="Afbeelding met persoon, person&#10;&#10;Automatisch gegenereerde beschrijving">
            <a:extLst>
              <a:ext uri="{FF2B5EF4-FFF2-40B4-BE49-F238E27FC236}">
                <a16:creationId xmlns:a16="http://schemas.microsoft.com/office/drawing/2014/main" id="{58B43C8E-0298-7A80-9541-0F46C071588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290988"/>
            <a:ext cx="2059874" cy="4567012"/>
          </a:xfrm>
          <a:prstGeom prst="rect">
            <a:avLst/>
          </a:prstGeom>
        </p:spPr>
      </p:pic>
    </p:spTree>
    <p:extLst>
      <p:ext uri="{BB962C8B-B14F-4D97-AF65-F5344CB8AC3E}">
        <p14:creationId xmlns:p14="http://schemas.microsoft.com/office/powerpoint/2010/main" val="29361059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ekst 1 kolom">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33412" y="2289485"/>
            <a:ext cx="9469957" cy="3931928"/>
          </a:xfrm>
        </p:spPr>
        <p:txBody>
          <a:bodyPr numCol="1" spcCol="468000">
            <a:noAutofit/>
          </a:bodyPr>
          <a:lstStyle>
            <a:lvl1pPr>
              <a:buClr>
                <a:srgbClr val="A90061"/>
              </a:buClr>
              <a:defRPr/>
            </a:lvl1pPr>
          </a:lstStyle>
          <a:p>
            <a:pPr lvl="0"/>
            <a:r>
              <a:rPr lang="nl-NL"/>
              <a:t>Klikken om de tekststijl van het model te bewerken</a:t>
            </a:r>
          </a:p>
        </p:txBody>
      </p:sp>
      <p:sp>
        <p:nvSpPr>
          <p:cNvPr id="2" name="Titel 1"/>
          <p:cNvSpPr>
            <a:spLocks noGrp="1"/>
          </p:cNvSpPr>
          <p:nvPr>
            <p:ph type="title"/>
          </p:nvPr>
        </p:nvSpPr>
        <p:spPr>
          <a:xfrm>
            <a:off x="633409" y="1052513"/>
            <a:ext cx="9484951" cy="971550"/>
          </a:xfrm>
        </p:spPr>
        <p:txBody>
          <a:bodyPr>
            <a:noAutofit/>
          </a:bodyPr>
          <a:lstStyle/>
          <a:p>
            <a:r>
              <a:rPr lang="nl-NL"/>
              <a:t>Klik om stijl te bewerken</a:t>
            </a:r>
            <a:endParaRPr lang="nl-NL" dirty="0"/>
          </a:p>
        </p:txBody>
      </p:sp>
      <p:sp>
        <p:nvSpPr>
          <p:cNvPr id="7" name="Tijdelijke aanduiding voor dianummer 5">
            <a:extLst>
              <a:ext uri="{FF2B5EF4-FFF2-40B4-BE49-F238E27FC236}">
                <a16:creationId xmlns:a16="http://schemas.microsoft.com/office/drawing/2014/main" id="{003739C3-8CB6-3F4E-80A8-A63F5762659F}"/>
              </a:ext>
            </a:extLst>
          </p:cNvPr>
          <p:cNvSpPr>
            <a:spLocks noGrp="1"/>
          </p:cNvSpPr>
          <p:nvPr>
            <p:ph type="sldNum" sz="quarter" idx="4"/>
          </p:nvPr>
        </p:nvSpPr>
        <p:spPr>
          <a:xfrm>
            <a:off x="10478278" y="6221413"/>
            <a:ext cx="1080310" cy="638404"/>
          </a:xfrm>
          <a:prstGeom prst="rect">
            <a:avLst/>
          </a:prstGeom>
        </p:spPr>
        <p:txBody>
          <a:bodyPr vert="horz" lIns="91440" tIns="45720" rIns="0" bIns="45720" rtlCol="0" anchor="ctr" anchorCtr="0"/>
          <a:lstStyle>
            <a:lvl1pPr algn="r">
              <a:defRPr sz="1050" b="0" i="0">
                <a:solidFill>
                  <a:schemeClr val="bg1">
                    <a:lumMod val="65000"/>
                  </a:schemeClr>
                </a:solidFill>
                <a:latin typeface="Calibri" panose="020F0502020204030204" pitchFamily="34" charset="0"/>
              </a:defRPr>
            </a:lvl1pPr>
          </a:lstStyle>
          <a:p>
            <a:fld id="{10A0A6AF-03C5-477E-939A-E28F7E7F05EA}" type="slidenum">
              <a:rPr lang="nl-NL" smtClean="0"/>
              <a:pPr/>
              <a:t>‹#›</a:t>
            </a:fld>
            <a:endParaRPr lang="nl-NL" dirty="0"/>
          </a:p>
        </p:txBody>
      </p:sp>
      <p:sp>
        <p:nvSpPr>
          <p:cNvPr id="9" name="Tijdelijke aanduiding voor voettekst 4">
            <a:extLst>
              <a:ext uri="{FF2B5EF4-FFF2-40B4-BE49-F238E27FC236}">
                <a16:creationId xmlns:a16="http://schemas.microsoft.com/office/drawing/2014/main" id="{6CF8AECD-E8E7-6142-A3DA-A1A5EFC0FE00}"/>
              </a:ext>
            </a:extLst>
          </p:cNvPr>
          <p:cNvSpPr>
            <a:spLocks noGrp="1"/>
          </p:cNvSpPr>
          <p:nvPr>
            <p:ph type="ftr" sz="quarter" idx="3"/>
          </p:nvPr>
        </p:nvSpPr>
        <p:spPr>
          <a:xfrm>
            <a:off x="635000" y="6221413"/>
            <a:ext cx="5003800" cy="635084"/>
          </a:xfrm>
          <a:prstGeom prst="rect">
            <a:avLst/>
          </a:prstGeom>
        </p:spPr>
        <p:txBody>
          <a:bodyPr vert="horz" lIns="91440" tIns="45720" rIns="91440" bIns="45720" rtlCol="0" anchor="ctr" anchorCtr="0"/>
          <a:lstStyle>
            <a:lvl1pPr algn="l">
              <a:defRPr sz="1050" b="0" i="0">
                <a:solidFill>
                  <a:schemeClr val="bg1">
                    <a:lumMod val="65000"/>
                  </a:schemeClr>
                </a:solidFill>
                <a:latin typeface="Calibri" panose="020F0502020204030204" pitchFamily="34" charset="0"/>
              </a:defRPr>
            </a:lvl1pPr>
          </a:lstStyle>
          <a:p>
            <a:r>
              <a:rPr lang="nl-NL" dirty="0"/>
              <a:t>Nationaal Coördinator tegen Discriminatie en Racisme</a:t>
            </a:r>
          </a:p>
        </p:txBody>
      </p:sp>
      <p:pic>
        <p:nvPicPr>
          <p:cNvPr id="15" name="Afbeelding 14">
            <a:extLst>
              <a:ext uri="{FF2B5EF4-FFF2-40B4-BE49-F238E27FC236}">
                <a16:creationId xmlns:a16="http://schemas.microsoft.com/office/drawing/2014/main" id="{562C89E2-C982-399D-6CFE-AB1C5CB4F06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86229" y="2289485"/>
            <a:ext cx="1605771" cy="4567012"/>
          </a:xfrm>
          <a:prstGeom prst="rect">
            <a:avLst/>
          </a:prstGeom>
        </p:spPr>
      </p:pic>
    </p:spTree>
    <p:extLst>
      <p:ext uri="{BB962C8B-B14F-4D97-AF65-F5344CB8AC3E}">
        <p14:creationId xmlns:p14="http://schemas.microsoft.com/office/powerpoint/2010/main" val="20503010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tekst 1 kolom">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B8F73FF8-F71D-A7AD-4DD9-45F5D268407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289485"/>
            <a:ext cx="2081488" cy="4568515"/>
          </a:xfrm>
          <a:prstGeom prst="rect">
            <a:avLst/>
          </a:prstGeom>
        </p:spPr>
      </p:pic>
      <p:sp>
        <p:nvSpPr>
          <p:cNvPr id="3" name="Tijdelijke aanduiding voor inhoud 2"/>
          <p:cNvSpPr>
            <a:spLocks noGrp="1"/>
          </p:cNvSpPr>
          <p:nvPr>
            <p:ph idx="1"/>
          </p:nvPr>
        </p:nvSpPr>
        <p:spPr>
          <a:xfrm>
            <a:off x="2146128" y="2289485"/>
            <a:ext cx="9410872" cy="3931928"/>
          </a:xfrm>
        </p:spPr>
        <p:txBody>
          <a:bodyPr numCol="1" spcCol="468000">
            <a:noAutofit/>
          </a:bodyPr>
          <a:lstStyle>
            <a:lvl1pPr>
              <a:buClr>
                <a:srgbClr val="A90061"/>
              </a:buClr>
              <a:defRPr/>
            </a:lvl1pPr>
          </a:lstStyle>
          <a:p>
            <a:pPr lvl="0"/>
            <a:r>
              <a:rPr lang="nl-NL"/>
              <a:t>Klikken om de tekststijl van het model te bewerken</a:t>
            </a:r>
          </a:p>
        </p:txBody>
      </p:sp>
      <p:sp>
        <p:nvSpPr>
          <p:cNvPr id="2" name="Titel 1"/>
          <p:cNvSpPr>
            <a:spLocks noGrp="1"/>
          </p:cNvSpPr>
          <p:nvPr>
            <p:ph type="title"/>
          </p:nvPr>
        </p:nvSpPr>
        <p:spPr>
          <a:xfrm>
            <a:off x="2148519" y="1052513"/>
            <a:ext cx="9410069" cy="971550"/>
          </a:xfrm>
        </p:spPr>
        <p:txBody>
          <a:bodyPr>
            <a:noAutofit/>
          </a:bodyPr>
          <a:lstStyle/>
          <a:p>
            <a:r>
              <a:rPr lang="nl-NL"/>
              <a:t>Klik om stijl te bewerken</a:t>
            </a:r>
            <a:endParaRPr lang="nl-NL" dirty="0"/>
          </a:p>
        </p:txBody>
      </p:sp>
      <p:sp>
        <p:nvSpPr>
          <p:cNvPr id="7" name="Tijdelijke aanduiding voor dianummer 5">
            <a:extLst>
              <a:ext uri="{FF2B5EF4-FFF2-40B4-BE49-F238E27FC236}">
                <a16:creationId xmlns:a16="http://schemas.microsoft.com/office/drawing/2014/main" id="{003739C3-8CB6-3F4E-80A8-A63F5762659F}"/>
              </a:ext>
            </a:extLst>
          </p:cNvPr>
          <p:cNvSpPr>
            <a:spLocks noGrp="1"/>
          </p:cNvSpPr>
          <p:nvPr>
            <p:ph type="sldNum" sz="quarter" idx="4"/>
          </p:nvPr>
        </p:nvSpPr>
        <p:spPr>
          <a:xfrm>
            <a:off x="10478278" y="6221413"/>
            <a:ext cx="1080310" cy="638404"/>
          </a:xfrm>
          <a:prstGeom prst="rect">
            <a:avLst/>
          </a:prstGeom>
        </p:spPr>
        <p:txBody>
          <a:bodyPr vert="horz" lIns="91440" tIns="45720" rIns="0" bIns="45720" rtlCol="0" anchor="ctr" anchorCtr="0"/>
          <a:lstStyle>
            <a:lvl1pPr algn="r">
              <a:defRPr sz="1050" b="0" i="0">
                <a:solidFill>
                  <a:schemeClr val="bg1">
                    <a:lumMod val="65000"/>
                  </a:schemeClr>
                </a:solidFill>
                <a:latin typeface="Calibri" panose="020F0502020204030204" pitchFamily="34" charset="0"/>
              </a:defRPr>
            </a:lvl1pPr>
          </a:lstStyle>
          <a:p>
            <a:fld id="{10A0A6AF-03C5-477E-939A-E28F7E7F05EA}" type="slidenum">
              <a:rPr lang="nl-NL" smtClean="0"/>
              <a:pPr/>
              <a:t>‹#›</a:t>
            </a:fld>
            <a:endParaRPr lang="nl-NL" dirty="0"/>
          </a:p>
        </p:txBody>
      </p:sp>
      <p:sp>
        <p:nvSpPr>
          <p:cNvPr id="9" name="Tijdelijke aanduiding voor voettekst 4">
            <a:extLst>
              <a:ext uri="{FF2B5EF4-FFF2-40B4-BE49-F238E27FC236}">
                <a16:creationId xmlns:a16="http://schemas.microsoft.com/office/drawing/2014/main" id="{6CF8AECD-E8E7-6142-A3DA-A1A5EFC0FE00}"/>
              </a:ext>
            </a:extLst>
          </p:cNvPr>
          <p:cNvSpPr>
            <a:spLocks noGrp="1"/>
          </p:cNvSpPr>
          <p:nvPr>
            <p:ph type="ftr" sz="quarter" idx="3"/>
          </p:nvPr>
        </p:nvSpPr>
        <p:spPr>
          <a:xfrm>
            <a:off x="635000" y="6221413"/>
            <a:ext cx="5003800" cy="635084"/>
          </a:xfrm>
          <a:prstGeom prst="rect">
            <a:avLst/>
          </a:prstGeom>
        </p:spPr>
        <p:txBody>
          <a:bodyPr vert="horz" lIns="91440" tIns="45720" rIns="91440" bIns="45720" rtlCol="0" anchor="ctr" anchorCtr="0"/>
          <a:lstStyle>
            <a:lvl1pPr algn="l">
              <a:defRPr sz="1050" b="0" i="0">
                <a:solidFill>
                  <a:schemeClr val="bg1">
                    <a:lumMod val="65000"/>
                  </a:schemeClr>
                </a:solidFill>
                <a:latin typeface="Calibri" panose="020F0502020204030204" pitchFamily="34" charset="0"/>
              </a:defRPr>
            </a:lvl1pPr>
          </a:lstStyle>
          <a:p>
            <a:r>
              <a:rPr lang="nl-NL" dirty="0"/>
              <a:t>Nationaal Coördinator tegen Discriminatie en Racisme</a:t>
            </a:r>
          </a:p>
        </p:txBody>
      </p:sp>
    </p:spTree>
    <p:extLst>
      <p:ext uri="{BB962C8B-B14F-4D97-AF65-F5344CB8AC3E}">
        <p14:creationId xmlns:p14="http://schemas.microsoft.com/office/powerpoint/2010/main" val="33502302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_tekst 1 kolom">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33412" y="2289485"/>
            <a:ext cx="9469957" cy="3931928"/>
          </a:xfrm>
        </p:spPr>
        <p:txBody>
          <a:bodyPr numCol="1" spcCol="468000">
            <a:noAutofit/>
          </a:bodyPr>
          <a:lstStyle>
            <a:lvl1pPr>
              <a:buClr>
                <a:srgbClr val="A90061"/>
              </a:buClr>
              <a:defRPr/>
            </a:lvl1pPr>
          </a:lstStyle>
          <a:p>
            <a:pPr lvl="0"/>
            <a:r>
              <a:rPr lang="nl-NL"/>
              <a:t>Klikken om de tekststijl van het model te bewerken</a:t>
            </a:r>
          </a:p>
        </p:txBody>
      </p:sp>
      <p:sp>
        <p:nvSpPr>
          <p:cNvPr id="2" name="Titel 1"/>
          <p:cNvSpPr>
            <a:spLocks noGrp="1"/>
          </p:cNvSpPr>
          <p:nvPr>
            <p:ph type="title"/>
          </p:nvPr>
        </p:nvSpPr>
        <p:spPr>
          <a:xfrm>
            <a:off x="633409" y="1052513"/>
            <a:ext cx="9484951" cy="971550"/>
          </a:xfrm>
        </p:spPr>
        <p:txBody>
          <a:bodyPr>
            <a:noAutofit/>
          </a:bodyPr>
          <a:lstStyle/>
          <a:p>
            <a:r>
              <a:rPr lang="nl-NL"/>
              <a:t>Klik om stijl te bewerken</a:t>
            </a:r>
            <a:endParaRPr lang="nl-NL" dirty="0"/>
          </a:p>
        </p:txBody>
      </p:sp>
      <p:sp>
        <p:nvSpPr>
          <p:cNvPr id="7" name="Tijdelijke aanduiding voor dianummer 5">
            <a:extLst>
              <a:ext uri="{FF2B5EF4-FFF2-40B4-BE49-F238E27FC236}">
                <a16:creationId xmlns:a16="http://schemas.microsoft.com/office/drawing/2014/main" id="{003739C3-8CB6-3F4E-80A8-A63F5762659F}"/>
              </a:ext>
            </a:extLst>
          </p:cNvPr>
          <p:cNvSpPr>
            <a:spLocks noGrp="1"/>
          </p:cNvSpPr>
          <p:nvPr>
            <p:ph type="sldNum" sz="quarter" idx="4"/>
          </p:nvPr>
        </p:nvSpPr>
        <p:spPr>
          <a:xfrm>
            <a:off x="10478278" y="6221413"/>
            <a:ext cx="1080310" cy="638404"/>
          </a:xfrm>
          <a:prstGeom prst="rect">
            <a:avLst/>
          </a:prstGeom>
        </p:spPr>
        <p:txBody>
          <a:bodyPr vert="horz" lIns="91440" tIns="45720" rIns="0" bIns="45720" rtlCol="0" anchor="ctr" anchorCtr="0"/>
          <a:lstStyle>
            <a:lvl1pPr algn="r">
              <a:defRPr sz="1050" b="0" i="0">
                <a:solidFill>
                  <a:schemeClr val="bg1">
                    <a:lumMod val="65000"/>
                  </a:schemeClr>
                </a:solidFill>
                <a:latin typeface="Calibri" panose="020F0502020204030204" pitchFamily="34" charset="0"/>
              </a:defRPr>
            </a:lvl1pPr>
          </a:lstStyle>
          <a:p>
            <a:fld id="{10A0A6AF-03C5-477E-939A-E28F7E7F05EA}" type="slidenum">
              <a:rPr lang="nl-NL" smtClean="0"/>
              <a:pPr/>
              <a:t>‹#›</a:t>
            </a:fld>
            <a:endParaRPr lang="nl-NL" dirty="0"/>
          </a:p>
        </p:txBody>
      </p:sp>
      <p:sp>
        <p:nvSpPr>
          <p:cNvPr id="8" name="Tijdelijke aanduiding voor datum 3">
            <a:extLst>
              <a:ext uri="{FF2B5EF4-FFF2-40B4-BE49-F238E27FC236}">
                <a16:creationId xmlns:a16="http://schemas.microsoft.com/office/drawing/2014/main" id="{923DD244-AFEB-8B43-A887-EFA0DBE6B0B1}"/>
              </a:ext>
            </a:extLst>
          </p:cNvPr>
          <p:cNvSpPr>
            <a:spLocks noGrp="1"/>
          </p:cNvSpPr>
          <p:nvPr>
            <p:ph type="dt" sz="half" idx="2"/>
          </p:nvPr>
        </p:nvSpPr>
        <p:spPr>
          <a:xfrm>
            <a:off x="6553200" y="6222916"/>
            <a:ext cx="1483489" cy="635084"/>
          </a:xfrm>
          <a:prstGeom prst="rect">
            <a:avLst/>
          </a:prstGeom>
        </p:spPr>
        <p:txBody>
          <a:bodyPr vert="horz" lIns="91440" tIns="0" rIns="91440" bIns="45720" rtlCol="0" anchor="ctr" anchorCtr="0"/>
          <a:lstStyle>
            <a:lvl1pPr algn="l">
              <a:defRPr sz="1050" b="0" i="0">
                <a:solidFill>
                  <a:schemeClr val="bg1">
                    <a:lumMod val="65000"/>
                  </a:schemeClr>
                </a:solidFill>
                <a:latin typeface="Calibri" panose="020F0502020204030204" pitchFamily="34" charset="0"/>
              </a:defRPr>
            </a:lvl1pPr>
          </a:lstStyle>
          <a:p>
            <a:pPr algn="l"/>
            <a:r>
              <a:rPr lang="nl-NL"/>
              <a:t>23 mei 2022</a:t>
            </a:r>
            <a:endParaRPr lang="nl-NL" dirty="0"/>
          </a:p>
        </p:txBody>
      </p:sp>
      <p:sp>
        <p:nvSpPr>
          <p:cNvPr id="9" name="Tijdelijke aanduiding voor voettekst 4">
            <a:extLst>
              <a:ext uri="{FF2B5EF4-FFF2-40B4-BE49-F238E27FC236}">
                <a16:creationId xmlns:a16="http://schemas.microsoft.com/office/drawing/2014/main" id="{6CF8AECD-E8E7-6142-A3DA-A1A5EFC0FE00}"/>
              </a:ext>
            </a:extLst>
          </p:cNvPr>
          <p:cNvSpPr>
            <a:spLocks noGrp="1"/>
          </p:cNvSpPr>
          <p:nvPr>
            <p:ph type="ftr" sz="quarter" idx="3"/>
          </p:nvPr>
        </p:nvSpPr>
        <p:spPr>
          <a:xfrm>
            <a:off x="635000" y="6221413"/>
            <a:ext cx="5003800" cy="635084"/>
          </a:xfrm>
          <a:prstGeom prst="rect">
            <a:avLst/>
          </a:prstGeom>
        </p:spPr>
        <p:txBody>
          <a:bodyPr vert="horz" lIns="91440" tIns="45720" rIns="91440" bIns="45720" rtlCol="0" anchor="ctr" anchorCtr="0"/>
          <a:lstStyle>
            <a:lvl1pPr algn="l">
              <a:defRPr sz="1050" b="0" i="0">
                <a:solidFill>
                  <a:schemeClr val="bg1">
                    <a:lumMod val="65000"/>
                  </a:schemeClr>
                </a:solidFill>
                <a:latin typeface="Calibri" panose="020F0502020204030204" pitchFamily="34" charset="0"/>
              </a:defRPr>
            </a:lvl1pPr>
          </a:lstStyle>
          <a:p>
            <a:r>
              <a:rPr lang="nl-NL" dirty="0"/>
              <a:t>Nationaal Coördinator tegen Discriminatie en Racisme</a:t>
            </a:r>
          </a:p>
        </p:txBody>
      </p:sp>
      <p:pic>
        <p:nvPicPr>
          <p:cNvPr id="43" name="Afbeelding 42" descr="Afbeelding met persoon, person&#10;&#10;Automatisch gegenereerde beschrijving">
            <a:extLst>
              <a:ext uri="{FF2B5EF4-FFF2-40B4-BE49-F238E27FC236}">
                <a16:creationId xmlns:a16="http://schemas.microsoft.com/office/drawing/2014/main" id="{0752BE81-00B4-CE5E-4BC0-07EE489FC36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97820" y="2289485"/>
            <a:ext cx="1794180" cy="4568515"/>
          </a:xfrm>
          <a:prstGeom prst="rect">
            <a:avLst/>
          </a:prstGeom>
        </p:spPr>
      </p:pic>
    </p:spTree>
    <p:extLst>
      <p:ext uri="{BB962C8B-B14F-4D97-AF65-F5344CB8AC3E}">
        <p14:creationId xmlns:p14="http://schemas.microsoft.com/office/powerpoint/2010/main" val="587113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80A3B-53E0-BC0E-85EF-16079B41C0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4D13DA6-87EA-46F5-FAB9-DBF83098A93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720779-1F8A-7712-AA58-501ED2435666}"/>
              </a:ext>
            </a:extLst>
          </p:cNvPr>
          <p:cNvSpPr>
            <a:spLocks noGrp="1"/>
          </p:cNvSpPr>
          <p:nvPr>
            <p:ph type="dt" sz="half" idx="10"/>
          </p:nvPr>
        </p:nvSpPr>
        <p:spPr/>
        <p:txBody>
          <a:bodyPr/>
          <a:lstStyle/>
          <a:p>
            <a:fld id="{CB70AB99-F2AE-42D7-BE70-AF640CF27C84}" type="datetimeFigureOut">
              <a:rPr lang="en-GB" smtClean="0"/>
              <a:t>26/06/2024</a:t>
            </a:fld>
            <a:endParaRPr lang="en-GB"/>
          </a:p>
        </p:txBody>
      </p:sp>
      <p:sp>
        <p:nvSpPr>
          <p:cNvPr id="5" name="Footer Placeholder 4">
            <a:extLst>
              <a:ext uri="{FF2B5EF4-FFF2-40B4-BE49-F238E27FC236}">
                <a16:creationId xmlns:a16="http://schemas.microsoft.com/office/drawing/2014/main" id="{994EB92C-F8C3-6E7A-0653-ABE73C31A3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40D710-D35F-8A1F-E824-7DDBE32A7501}"/>
              </a:ext>
            </a:extLst>
          </p:cNvPr>
          <p:cNvSpPr>
            <a:spLocks noGrp="1"/>
          </p:cNvSpPr>
          <p:nvPr>
            <p:ph type="sldNum" sz="quarter" idx="12"/>
          </p:nvPr>
        </p:nvSpPr>
        <p:spPr/>
        <p:txBody>
          <a:bodyPr/>
          <a:lstStyle/>
          <a:p>
            <a:fld id="{FAF16777-C08D-4F29-A373-E3EADDE18E07}" type="slidenum">
              <a:rPr lang="en-GB" smtClean="0"/>
              <a:t>‹#›</a:t>
            </a:fld>
            <a:endParaRPr lang="en-GB"/>
          </a:p>
        </p:txBody>
      </p:sp>
    </p:spTree>
    <p:extLst>
      <p:ext uri="{BB962C8B-B14F-4D97-AF65-F5344CB8AC3E}">
        <p14:creationId xmlns:p14="http://schemas.microsoft.com/office/powerpoint/2010/main" val="8369714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3_tekst 1 kolom">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2146128" y="2289485"/>
            <a:ext cx="9410872" cy="3931928"/>
          </a:xfrm>
        </p:spPr>
        <p:txBody>
          <a:bodyPr numCol="1" spcCol="468000">
            <a:noAutofit/>
          </a:bodyPr>
          <a:lstStyle>
            <a:lvl1pPr>
              <a:buClr>
                <a:srgbClr val="A90061"/>
              </a:buClr>
              <a:defRPr/>
            </a:lvl1pPr>
          </a:lstStyle>
          <a:p>
            <a:pPr lvl="0"/>
            <a:r>
              <a:rPr lang="nl-NL"/>
              <a:t>Klikken om de tekststijl van het model te bewerken</a:t>
            </a:r>
          </a:p>
        </p:txBody>
      </p:sp>
      <p:sp>
        <p:nvSpPr>
          <p:cNvPr id="2" name="Titel 1"/>
          <p:cNvSpPr>
            <a:spLocks noGrp="1"/>
          </p:cNvSpPr>
          <p:nvPr>
            <p:ph type="title"/>
          </p:nvPr>
        </p:nvSpPr>
        <p:spPr>
          <a:xfrm>
            <a:off x="2148519" y="1052513"/>
            <a:ext cx="9410069" cy="971550"/>
          </a:xfrm>
        </p:spPr>
        <p:txBody>
          <a:bodyPr>
            <a:noAutofit/>
          </a:bodyPr>
          <a:lstStyle/>
          <a:p>
            <a:r>
              <a:rPr lang="nl-NL"/>
              <a:t>Klik om stijl te bewerken</a:t>
            </a:r>
            <a:endParaRPr lang="nl-NL" dirty="0"/>
          </a:p>
        </p:txBody>
      </p:sp>
      <p:sp>
        <p:nvSpPr>
          <p:cNvPr id="7" name="Tijdelijke aanduiding voor dianummer 5">
            <a:extLst>
              <a:ext uri="{FF2B5EF4-FFF2-40B4-BE49-F238E27FC236}">
                <a16:creationId xmlns:a16="http://schemas.microsoft.com/office/drawing/2014/main" id="{003739C3-8CB6-3F4E-80A8-A63F5762659F}"/>
              </a:ext>
            </a:extLst>
          </p:cNvPr>
          <p:cNvSpPr>
            <a:spLocks noGrp="1"/>
          </p:cNvSpPr>
          <p:nvPr>
            <p:ph type="sldNum" sz="quarter" idx="4"/>
          </p:nvPr>
        </p:nvSpPr>
        <p:spPr>
          <a:xfrm>
            <a:off x="10478278" y="6221413"/>
            <a:ext cx="1080310" cy="638404"/>
          </a:xfrm>
          <a:prstGeom prst="rect">
            <a:avLst/>
          </a:prstGeom>
        </p:spPr>
        <p:txBody>
          <a:bodyPr vert="horz" lIns="91440" tIns="45720" rIns="0" bIns="45720" rtlCol="0" anchor="ctr" anchorCtr="0"/>
          <a:lstStyle>
            <a:lvl1pPr algn="r">
              <a:defRPr sz="1050" b="0" i="0">
                <a:solidFill>
                  <a:schemeClr val="bg1">
                    <a:lumMod val="65000"/>
                  </a:schemeClr>
                </a:solidFill>
                <a:latin typeface="Calibri" panose="020F0502020204030204" pitchFamily="34" charset="0"/>
              </a:defRPr>
            </a:lvl1pPr>
          </a:lstStyle>
          <a:p>
            <a:fld id="{10A0A6AF-03C5-477E-939A-E28F7E7F05EA}" type="slidenum">
              <a:rPr lang="nl-NL" smtClean="0"/>
              <a:pPr/>
              <a:t>‹#›</a:t>
            </a:fld>
            <a:endParaRPr lang="nl-NL" dirty="0"/>
          </a:p>
        </p:txBody>
      </p:sp>
      <p:sp>
        <p:nvSpPr>
          <p:cNvPr id="8" name="Tijdelijke aanduiding voor datum 3">
            <a:extLst>
              <a:ext uri="{FF2B5EF4-FFF2-40B4-BE49-F238E27FC236}">
                <a16:creationId xmlns:a16="http://schemas.microsoft.com/office/drawing/2014/main" id="{923DD244-AFEB-8B43-A887-EFA0DBE6B0B1}"/>
              </a:ext>
            </a:extLst>
          </p:cNvPr>
          <p:cNvSpPr>
            <a:spLocks noGrp="1"/>
          </p:cNvSpPr>
          <p:nvPr>
            <p:ph type="dt" sz="half" idx="2"/>
          </p:nvPr>
        </p:nvSpPr>
        <p:spPr>
          <a:xfrm>
            <a:off x="6553200" y="6222916"/>
            <a:ext cx="1483489" cy="635084"/>
          </a:xfrm>
          <a:prstGeom prst="rect">
            <a:avLst/>
          </a:prstGeom>
        </p:spPr>
        <p:txBody>
          <a:bodyPr vert="horz" lIns="91440" tIns="0" rIns="91440" bIns="45720" rtlCol="0" anchor="ctr" anchorCtr="0"/>
          <a:lstStyle>
            <a:lvl1pPr algn="l">
              <a:defRPr sz="1050" b="0" i="0">
                <a:solidFill>
                  <a:schemeClr val="bg1">
                    <a:lumMod val="65000"/>
                  </a:schemeClr>
                </a:solidFill>
                <a:latin typeface="Calibri" panose="020F0502020204030204" pitchFamily="34" charset="0"/>
              </a:defRPr>
            </a:lvl1pPr>
          </a:lstStyle>
          <a:p>
            <a:pPr algn="l"/>
            <a:r>
              <a:rPr lang="nl-NL"/>
              <a:t>23 mei 2022</a:t>
            </a:r>
            <a:endParaRPr lang="nl-NL" dirty="0"/>
          </a:p>
        </p:txBody>
      </p:sp>
      <p:sp>
        <p:nvSpPr>
          <p:cNvPr id="9" name="Tijdelijke aanduiding voor voettekst 4">
            <a:extLst>
              <a:ext uri="{FF2B5EF4-FFF2-40B4-BE49-F238E27FC236}">
                <a16:creationId xmlns:a16="http://schemas.microsoft.com/office/drawing/2014/main" id="{6CF8AECD-E8E7-6142-A3DA-A1A5EFC0FE00}"/>
              </a:ext>
            </a:extLst>
          </p:cNvPr>
          <p:cNvSpPr>
            <a:spLocks noGrp="1"/>
          </p:cNvSpPr>
          <p:nvPr>
            <p:ph type="ftr" sz="quarter" idx="3"/>
          </p:nvPr>
        </p:nvSpPr>
        <p:spPr>
          <a:xfrm>
            <a:off x="635000" y="6221413"/>
            <a:ext cx="5003800" cy="635084"/>
          </a:xfrm>
          <a:prstGeom prst="rect">
            <a:avLst/>
          </a:prstGeom>
        </p:spPr>
        <p:txBody>
          <a:bodyPr vert="horz" lIns="91440" tIns="45720" rIns="91440" bIns="45720" rtlCol="0" anchor="ctr" anchorCtr="0"/>
          <a:lstStyle>
            <a:lvl1pPr algn="l">
              <a:defRPr sz="1050" b="0" i="0">
                <a:solidFill>
                  <a:schemeClr val="bg1">
                    <a:lumMod val="65000"/>
                  </a:schemeClr>
                </a:solidFill>
                <a:latin typeface="Calibri" panose="020F0502020204030204" pitchFamily="34" charset="0"/>
              </a:defRPr>
            </a:lvl1pPr>
          </a:lstStyle>
          <a:p>
            <a:r>
              <a:rPr lang="nl-NL" dirty="0"/>
              <a:t>Nationaal Coördinator tegen Discriminatie en Racisme</a:t>
            </a:r>
          </a:p>
        </p:txBody>
      </p:sp>
      <p:pic>
        <p:nvPicPr>
          <p:cNvPr id="49" name="Afbeelding 48">
            <a:extLst>
              <a:ext uri="{FF2B5EF4-FFF2-40B4-BE49-F238E27FC236}">
                <a16:creationId xmlns:a16="http://schemas.microsoft.com/office/drawing/2014/main" id="{95D73611-7255-A207-12F1-9F1EBD81B1F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2289485"/>
            <a:ext cx="1576519" cy="4568515"/>
          </a:xfrm>
          <a:prstGeom prst="rect">
            <a:avLst/>
          </a:prstGeom>
        </p:spPr>
      </p:pic>
    </p:spTree>
    <p:extLst>
      <p:ext uri="{BB962C8B-B14F-4D97-AF65-F5344CB8AC3E}">
        <p14:creationId xmlns:p14="http://schemas.microsoft.com/office/powerpoint/2010/main" val="30686723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4_tekst 1 kolom">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35000" y="2289485"/>
            <a:ext cx="9468369" cy="3931928"/>
          </a:xfrm>
        </p:spPr>
        <p:txBody>
          <a:bodyPr numCol="1" spcCol="468000">
            <a:noAutofit/>
          </a:bodyPr>
          <a:lstStyle>
            <a:lvl1pPr>
              <a:buClr>
                <a:srgbClr val="A90061"/>
              </a:buClr>
              <a:defRPr/>
            </a:lvl1pPr>
          </a:lstStyle>
          <a:p>
            <a:pPr lvl="0"/>
            <a:r>
              <a:rPr lang="nl-NL"/>
              <a:t>Klikken om de tekststijl van het model te bewerken</a:t>
            </a:r>
          </a:p>
        </p:txBody>
      </p:sp>
      <p:sp>
        <p:nvSpPr>
          <p:cNvPr id="2" name="Titel 1"/>
          <p:cNvSpPr>
            <a:spLocks noGrp="1"/>
          </p:cNvSpPr>
          <p:nvPr>
            <p:ph type="title"/>
          </p:nvPr>
        </p:nvSpPr>
        <p:spPr>
          <a:xfrm>
            <a:off x="634999" y="1052513"/>
            <a:ext cx="9483361" cy="971550"/>
          </a:xfrm>
        </p:spPr>
        <p:txBody>
          <a:bodyPr>
            <a:noAutofit/>
          </a:bodyPr>
          <a:lstStyle/>
          <a:p>
            <a:r>
              <a:rPr lang="nl-NL"/>
              <a:t>Klik om stijl te bewerken</a:t>
            </a:r>
            <a:endParaRPr lang="nl-NL" dirty="0"/>
          </a:p>
        </p:txBody>
      </p:sp>
      <p:sp>
        <p:nvSpPr>
          <p:cNvPr id="7" name="Tijdelijke aanduiding voor dianummer 5">
            <a:extLst>
              <a:ext uri="{FF2B5EF4-FFF2-40B4-BE49-F238E27FC236}">
                <a16:creationId xmlns:a16="http://schemas.microsoft.com/office/drawing/2014/main" id="{003739C3-8CB6-3F4E-80A8-A63F5762659F}"/>
              </a:ext>
            </a:extLst>
          </p:cNvPr>
          <p:cNvSpPr>
            <a:spLocks noGrp="1"/>
          </p:cNvSpPr>
          <p:nvPr>
            <p:ph type="sldNum" sz="quarter" idx="4"/>
          </p:nvPr>
        </p:nvSpPr>
        <p:spPr>
          <a:xfrm>
            <a:off x="10478278" y="6221413"/>
            <a:ext cx="1080310" cy="638404"/>
          </a:xfrm>
          <a:prstGeom prst="rect">
            <a:avLst/>
          </a:prstGeom>
        </p:spPr>
        <p:txBody>
          <a:bodyPr vert="horz" lIns="91440" tIns="45720" rIns="0" bIns="45720" rtlCol="0" anchor="ctr" anchorCtr="0"/>
          <a:lstStyle>
            <a:lvl1pPr algn="r">
              <a:defRPr sz="1050" b="0" i="0">
                <a:solidFill>
                  <a:schemeClr val="bg1">
                    <a:lumMod val="65000"/>
                  </a:schemeClr>
                </a:solidFill>
                <a:latin typeface="Calibri" panose="020F0502020204030204" pitchFamily="34" charset="0"/>
              </a:defRPr>
            </a:lvl1pPr>
          </a:lstStyle>
          <a:p>
            <a:fld id="{10A0A6AF-03C5-477E-939A-E28F7E7F05EA}" type="slidenum">
              <a:rPr lang="nl-NL" smtClean="0"/>
              <a:pPr/>
              <a:t>‹#›</a:t>
            </a:fld>
            <a:endParaRPr lang="nl-NL" dirty="0"/>
          </a:p>
        </p:txBody>
      </p:sp>
      <p:sp>
        <p:nvSpPr>
          <p:cNvPr id="8" name="Tijdelijke aanduiding voor datum 3">
            <a:extLst>
              <a:ext uri="{FF2B5EF4-FFF2-40B4-BE49-F238E27FC236}">
                <a16:creationId xmlns:a16="http://schemas.microsoft.com/office/drawing/2014/main" id="{923DD244-AFEB-8B43-A887-EFA0DBE6B0B1}"/>
              </a:ext>
            </a:extLst>
          </p:cNvPr>
          <p:cNvSpPr>
            <a:spLocks noGrp="1"/>
          </p:cNvSpPr>
          <p:nvPr>
            <p:ph type="dt" sz="half" idx="2"/>
          </p:nvPr>
        </p:nvSpPr>
        <p:spPr>
          <a:xfrm>
            <a:off x="6553200" y="6222916"/>
            <a:ext cx="1483489" cy="635084"/>
          </a:xfrm>
          <a:prstGeom prst="rect">
            <a:avLst/>
          </a:prstGeom>
        </p:spPr>
        <p:txBody>
          <a:bodyPr vert="horz" lIns="91440" tIns="0" rIns="91440" bIns="45720" rtlCol="0" anchor="ctr" anchorCtr="0"/>
          <a:lstStyle>
            <a:lvl1pPr algn="l">
              <a:defRPr sz="1050" b="0" i="0">
                <a:solidFill>
                  <a:schemeClr val="bg1">
                    <a:lumMod val="65000"/>
                  </a:schemeClr>
                </a:solidFill>
                <a:latin typeface="Calibri" panose="020F0502020204030204" pitchFamily="34" charset="0"/>
              </a:defRPr>
            </a:lvl1pPr>
          </a:lstStyle>
          <a:p>
            <a:pPr algn="l"/>
            <a:r>
              <a:rPr lang="nl-NL"/>
              <a:t>23 mei 2022</a:t>
            </a:r>
            <a:endParaRPr lang="nl-NL" dirty="0"/>
          </a:p>
        </p:txBody>
      </p:sp>
      <p:sp>
        <p:nvSpPr>
          <p:cNvPr id="9" name="Tijdelijke aanduiding voor voettekst 4">
            <a:extLst>
              <a:ext uri="{FF2B5EF4-FFF2-40B4-BE49-F238E27FC236}">
                <a16:creationId xmlns:a16="http://schemas.microsoft.com/office/drawing/2014/main" id="{6CF8AECD-E8E7-6142-A3DA-A1A5EFC0FE00}"/>
              </a:ext>
            </a:extLst>
          </p:cNvPr>
          <p:cNvSpPr>
            <a:spLocks noGrp="1"/>
          </p:cNvSpPr>
          <p:nvPr>
            <p:ph type="ftr" sz="quarter" idx="3"/>
          </p:nvPr>
        </p:nvSpPr>
        <p:spPr>
          <a:xfrm>
            <a:off x="635000" y="6221413"/>
            <a:ext cx="5003800" cy="635084"/>
          </a:xfrm>
          <a:prstGeom prst="rect">
            <a:avLst/>
          </a:prstGeom>
        </p:spPr>
        <p:txBody>
          <a:bodyPr vert="horz" lIns="91440" tIns="45720" rIns="91440" bIns="45720" rtlCol="0" anchor="ctr" anchorCtr="0"/>
          <a:lstStyle>
            <a:lvl1pPr algn="l">
              <a:defRPr sz="1050" b="0" i="0">
                <a:solidFill>
                  <a:schemeClr val="bg1">
                    <a:lumMod val="65000"/>
                  </a:schemeClr>
                </a:solidFill>
                <a:latin typeface="Calibri" panose="020F0502020204030204" pitchFamily="34" charset="0"/>
              </a:defRPr>
            </a:lvl1pPr>
          </a:lstStyle>
          <a:p>
            <a:r>
              <a:rPr lang="nl-NL" dirty="0"/>
              <a:t>Nationaal Coördinator tegen Discriminatie en Racisme</a:t>
            </a:r>
          </a:p>
        </p:txBody>
      </p:sp>
      <p:pic>
        <p:nvPicPr>
          <p:cNvPr id="27" name="Afbeelding 26" descr="Afbeelding met kleding, haarstukje&#10;&#10;Automatisch gegenereerde beschrijving">
            <a:extLst>
              <a:ext uri="{FF2B5EF4-FFF2-40B4-BE49-F238E27FC236}">
                <a16:creationId xmlns:a16="http://schemas.microsoft.com/office/drawing/2014/main" id="{29A22120-E15D-E19C-49B9-2275018006D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134298" y="2287982"/>
            <a:ext cx="2057702" cy="4568515"/>
          </a:xfrm>
          <a:prstGeom prst="rect">
            <a:avLst/>
          </a:prstGeom>
        </p:spPr>
      </p:pic>
    </p:spTree>
    <p:extLst>
      <p:ext uri="{BB962C8B-B14F-4D97-AF65-F5344CB8AC3E}">
        <p14:creationId xmlns:p14="http://schemas.microsoft.com/office/powerpoint/2010/main" val="23535426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7_tekst 1 kolom">
    <p:spTree>
      <p:nvGrpSpPr>
        <p:cNvPr id="1" name=""/>
        <p:cNvGrpSpPr/>
        <p:nvPr/>
      </p:nvGrpSpPr>
      <p:grpSpPr>
        <a:xfrm>
          <a:off x="0" y="0"/>
          <a:ext cx="0" cy="0"/>
          <a:chOff x="0" y="0"/>
          <a:chExt cx="0" cy="0"/>
        </a:xfrm>
      </p:grpSpPr>
      <p:pic>
        <p:nvPicPr>
          <p:cNvPr id="25" name="Afbeelding 24" descr="Afbeelding met haarstukje&#10;&#10;Automatisch gegenereerde beschrijving">
            <a:extLst>
              <a:ext uri="{FF2B5EF4-FFF2-40B4-BE49-F238E27FC236}">
                <a16:creationId xmlns:a16="http://schemas.microsoft.com/office/drawing/2014/main" id="{1DAFA113-4122-D89B-F7A8-D3CDC8F5C4E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289485"/>
            <a:ext cx="2269574" cy="4568515"/>
          </a:xfrm>
          <a:prstGeom prst="rect">
            <a:avLst/>
          </a:prstGeom>
        </p:spPr>
      </p:pic>
      <p:sp>
        <p:nvSpPr>
          <p:cNvPr id="3" name="Tijdelijke aanduiding voor inhoud 2"/>
          <p:cNvSpPr>
            <a:spLocks noGrp="1"/>
          </p:cNvSpPr>
          <p:nvPr>
            <p:ph idx="1"/>
          </p:nvPr>
        </p:nvSpPr>
        <p:spPr>
          <a:xfrm>
            <a:off x="2146128" y="2289485"/>
            <a:ext cx="9410872" cy="3931928"/>
          </a:xfrm>
        </p:spPr>
        <p:txBody>
          <a:bodyPr numCol="1" spcCol="468000">
            <a:noAutofit/>
          </a:bodyPr>
          <a:lstStyle>
            <a:lvl1pPr>
              <a:buClr>
                <a:srgbClr val="A90061"/>
              </a:buClr>
              <a:defRPr/>
            </a:lvl1pPr>
          </a:lstStyle>
          <a:p>
            <a:pPr lvl="0"/>
            <a:r>
              <a:rPr lang="nl-NL"/>
              <a:t>Klikken om de tekststijl van het model te bewerken</a:t>
            </a:r>
          </a:p>
        </p:txBody>
      </p:sp>
      <p:sp>
        <p:nvSpPr>
          <p:cNvPr id="2" name="Titel 1"/>
          <p:cNvSpPr>
            <a:spLocks noGrp="1"/>
          </p:cNvSpPr>
          <p:nvPr>
            <p:ph type="title"/>
          </p:nvPr>
        </p:nvSpPr>
        <p:spPr>
          <a:xfrm>
            <a:off x="2148519" y="1052513"/>
            <a:ext cx="9410069" cy="971550"/>
          </a:xfrm>
        </p:spPr>
        <p:txBody>
          <a:bodyPr>
            <a:noAutofit/>
          </a:bodyPr>
          <a:lstStyle/>
          <a:p>
            <a:r>
              <a:rPr lang="nl-NL"/>
              <a:t>Klik om stijl te bewerken</a:t>
            </a:r>
            <a:endParaRPr lang="nl-NL" dirty="0"/>
          </a:p>
        </p:txBody>
      </p:sp>
      <p:sp>
        <p:nvSpPr>
          <p:cNvPr id="7" name="Tijdelijke aanduiding voor dianummer 5">
            <a:extLst>
              <a:ext uri="{FF2B5EF4-FFF2-40B4-BE49-F238E27FC236}">
                <a16:creationId xmlns:a16="http://schemas.microsoft.com/office/drawing/2014/main" id="{003739C3-8CB6-3F4E-80A8-A63F5762659F}"/>
              </a:ext>
            </a:extLst>
          </p:cNvPr>
          <p:cNvSpPr>
            <a:spLocks noGrp="1"/>
          </p:cNvSpPr>
          <p:nvPr>
            <p:ph type="sldNum" sz="quarter" idx="4"/>
          </p:nvPr>
        </p:nvSpPr>
        <p:spPr>
          <a:xfrm>
            <a:off x="10478278" y="6221413"/>
            <a:ext cx="1080310" cy="638404"/>
          </a:xfrm>
          <a:prstGeom prst="rect">
            <a:avLst/>
          </a:prstGeom>
        </p:spPr>
        <p:txBody>
          <a:bodyPr vert="horz" lIns="91440" tIns="45720" rIns="0" bIns="45720" rtlCol="0" anchor="ctr" anchorCtr="0"/>
          <a:lstStyle>
            <a:lvl1pPr algn="r">
              <a:defRPr sz="1050" b="0" i="0">
                <a:solidFill>
                  <a:schemeClr val="bg1">
                    <a:lumMod val="65000"/>
                  </a:schemeClr>
                </a:solidFill>
                <a:latin typeface="Calibri" panose="020F0502020204030204" pitchFamily="34" charset="0"/>
              </a:defRPr>
            </a:lvl1pPr>
          </a:lstStyle>
          <a:p>
            <a:fld id="{10A0A6AF-03C5-477E-939A-E28F7E7F05EA}" type="slidenum">
              <a:rPr lang="nl-NL" smtClean="0"/>
              <a:pPr/>
              <a:t>‹#›</a:t>
            </a:fld>
            <a:endParaRPr lang="nl-NL" dirty="0"/>
          </a:p>
        </p:txBody>
      </p:sp>
      <p:sp>
        <p:nvSpPr>
          <p:cNvPr id="8" name="Tijdelijke aanduiding voor datum 3">
            <a:extLst>
              <a:ext uri="{FF2B5EF4-FFF2-40B4-BE49-F238E27FC236}">
                <a16:creationId xmlns:a16="http://schemas.microsoft.com/office/drawing/2014/main" id="{923DD244-AFEB-8B43-A887-EFA0DBE6B0B1}"/>
              </a:ext>
            </a:extLst>
          </p:cNvPr>
          <p:cNvSpPr>
            <a:spLocks noGrp="1"/>
          </p:cNvSpPr>
          <p:nvPr>
            <p:ph type="dt" sz="half" idx="2"/>
          </p:nvPr>
        </p:nvSpPr>
        <p:spPr>
          <a:xfrm>
            <a:off x="6553200" y="6222916"/>
            <a:ext cx="1483489" cy="635084"/>
          </a:xfrm>
          <a:prstGeom prst="rect">
            <a:avLst/>
          </a:prstGeom>
        </p:spPr>
        <p:txBody>
          <a:bodyPr vert="horz" lIns="91440" tIns="0" rIns="91440" bIns="45720" rtlCol="0" anchor="ctr" anchorCtr="0"/>
          <a:lstStyle>
            <a:lvl1pPr algn="l">
              <a:defRPr sz="1050" b="0" i="0">
                <a:solidFill>
                  <a:schemeClr val="bg1">
                    <a:lumMod val="65000"/>
                  </a:schemeClr>
                </a:solidFill>
                <a:latin typeface="Calibri" panose="020F0502020204030204" pitchFamily="34" charset="0"/>
              </a:defRPr>
            </a:lvl1pPr>
          </a:lstStyle>
          <a:p>
            <a:pPr algn="l"/>
            <a:r>
              <a:rPr lang="nl-NL"/>
              <a:t>23 mei 2022</a:t>
            </a:r>
            <a:endParaRPr lang="nl-NL" dirty="0"/>
          </a:p>
        </p:txBody>
      </p:sp>
      <p:sp>
        <p:nvSpPr>
          <p:cNvPr id="9" name="Tijdelijke aanduiding voor voettekst 4">
            <a:extLst>
              <a:ext uri="{FF2B5EF4-FFF2-40B4-BE49-F238E27FC236}">
                <a16:creationId xmlns:a16="http://schemas.microsoft.com/office/drawing/2014/main" id="{6CF8AECD-E8E7-6142-A3DA-A1A5EFC0FE00}"/>
              </a:ext>
            </a:extLst>
          </p:cNvPr>
          <p:cNvSpPr>
            <a:spLocks noGrp="1"/>
          </p:cNvSpPr>
          <p:nvPr>
            <p:ph type="ftr" sz="quarter" idx="3"/>
          </p:nvPr>
        </p:nvSpPr>
        <p:spPr>
          <a:xfrm>
            <a:off x="635000" y="6221413"/>
            <a:ext cx="5003800" cy="635084"/>
          </a:xfrm>
          <a:prstGeom prst="rect">
            <a:avLst/>
          </a:prstGeom>
        </p:spPr>
        <p:txBody>
          <a:bodyPr vert="horz" lIns="91440" tIns="45720" rIns="91440" bIns="45720" rtlCol="0" anchor="ctr" anchorCtr="0"/>
          <a:lstStyle>
            <a:lvl1pPr algn="l">
              <a:defRPr sz="1050" b="0" i="0">
                <a:solidFill>
                  <a:schemeClr val="bg1">
                    <a:lumMod val="65000"/>
                  </a:schemeClr>
                </a:solidFill>
                <a:latin typeface="Calibri" panose="020F0502020204030204" pitchFamily="34" charset="0"/>
              </a:defRPr>
            </a:lvl1pPr>
          </a:lstStyle>
          <a:p>
            <a:r>
              <a:rPr lang="nl-NL" dirty="0"/>
              <a:t>Nationaal Coördinator tegen Discriminatie en Racisme</a:t>
            </a:r>
          </a:p>
        </p:txBody>
      </p:sp>
    </p:spTree>
    <p:extLst>
      <p:ext uri="{BB962C8B-B14F-4D97-AF65-F5344CB8AC3E}">
        <p14:creationId xmlns:p14="http://schemas.microsoft.com/office/powerpoint/2010/main" val="32607236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8_tekst 1 kolom">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2146128" y="2289485"/>
            <a:ext cx="9410872" cy="3931928"/>
          </a:xfrm>
        </p:spPr>
        <p:txBody>
          <a:bodyPr numCol="1" spcCol="468000">
            <a:noAutofit/>
          </a:bodyPr>
          <a:lstStyle>
            <a:lvl1pPr>
              <a:buClr>
                <a:srgbClr val="A90061"/>
              </a:buClr>
              <a:defRPr/>
            </a:lvl1pPr>
          </a:lstStyle>
          <a:p>
            <a:pPr lvl="0"/>
            <a:r>
              <a:rPr lang="nl-NL"/>
              <a:t>Klikken om de tekststijl van het model te bewerken</a:t>
            </a:r>
          </a:p>
        </p:txBody>
      </p:sp>
      <p:sp>
        <p:nvSpPr>
          <p:cNvPr id="2" name="Titel 1"/>
          <p:cNvSpPr>
            <a:spLocks noGrp="1"/>
          </p:cNvSpPr>
          <p:nvPr>
            <p:ph type="title"/>
          </p:nvPr>
        </p:nvSpPr>
        <p:spPr>
          <a:xfrm>
            <a:off x="2148519" y="1052513"/>
            <a:ext cx="9410069" cy="971550"/>
          </a:xfrm>
        </p:spPr>
        <p:txBody>
          <a:bodyPr>
            <a:noAutofit/>
          </a:bodyPr>
          <a:lstStyle/>
          <a:p>
            <a:r>
              <a:rPr lang="nl-NL"/>
              <a:t>Klik om stijl te bewerken</a:t>
            </a:r>
            <a:endParaRPr lang="nl-NL" dirty="0"/>
          </a:p>
        </p:txBody>
      </p:sp>
      <p:sp>
        <p:nvSpPr>
          <p:cNvPr id="7" name="Tijdelijke aanduiding voor dianummer 5">
            <a:extLst>
              <a:ext uri="{FF2B5EF4-FFF2-40B4-BE49-F238E27FC236}">
                <a16:creationId xmlns:a16="http://schemas.microsoft.com/office/drawing/2014/main" id="{003739C3-8CB6-3F4E-80A8-A63F5762659F}"/>
              </a:ext>
            </a:extLst>
          </p:cNvPr>
          <p:cNvSpPr>
            <a:spLocks noGrp="1"/>
          </p:cNvSpPr>
          <p:nvPr>
            <p:ph type="sldNum" sz="quarter" idx="4"/>
          </p:nvPr>
        </p:nvSpPr>
        <p:spPr>
          <a:xfrm>
            <a:off x="10478278" y="6221413"/>
            <a:ext cx="1080310" cy="638404"/>
          </a:xfrm>
          <a:prstGeom prst="rect">
            <a:avLst/>
          </a:prstGeom>
        </p:spPr>
        <p:txBody>
          <a:bodyPr vert="horz" lIns="91440" tIns="45720" rIns="0" bIns="45720" rtlCol="0" anchor="ctr" anchorCtr="0"/>
          <a:lstStyle>
            <a:lvl1pPr algn="r">
              <a:defRPr sz="1050" b="0" i="0">
                <a:solidFill>
                  <a:schemeClr val="bg1">
                    <a:lumMod val="65000"/>
                  </a:schemeClr>
                </a:solidFill>
                <a:latin typeface="Calibri" panose="020F0502020204030204" pitchFamily="34" charset="0"/>
              </a:defRPr>
            </a:lvl1pPr>
          </a:lstStyle>
          <a:p>
            <a:fld id="{10A0A6AF-03C5-477E-939A-E28F7E7F05EA}" type="slidenum">
              <a:rPr lang="nl-NL" smtClean="0"/>
              <a:pPr/>
              <a:t>‹#›</a:t>
            </a:fld>
            <a:endParaRPr lang="nl-NL" dirty="0"/>
          </a:p>
        </p:txBody>
      </p:sp>
      <p:sp>
        <p:nvSpPr>
          <p:cNvPr id="8" name="Tijdelijke aanduiding voor datum 3">
            <a:extLst>
              <a:ext uri="{FF2B5EF4-FFF2-40B4-BE49-F238E27FC236}">
                <a16:creationId xmlns:a16="http://schemas.microsoft.com/office/drawing/2014/main" id="{923DD244-AFEB-8B43-A887-EFA0DBE6B0B1}"/>
              </a:ext>
            </a:extLst>
          </p:cNvPr>
          <p:cNvSpPr>
            <a:spLocks noGrp="1"/>
          </p:cNvSpPr>
          <p:nvPr>
            <p:ph type="dt" sz="half" idx="2"/>
          </p:nvPr>
        </p:nvSpPr>
        <p:spPr>
          <a:xfrm>
            <a:off x="6553200" y="6222916"/>
            <a:ext cx="1483489" cy="635084"/>
          </a:xfrm>
          <a:prstGeom prst="rect">
            <a:avLst/>
          </a:prstGeom>
        </p:spPr>
        <p:txBody>
          <a:bodyPr vert="horz" lIns="91440" tIns="0" rIns="91440" bIns="45720" rtlCol="0" anchor="ctr" anchorCtr="0"/>
          <a:lstStyle>
            <a:lvl1pPr algn="l">
              <a:defRPr sz="1050" b="0" i="0">
                <a:solidFill>
                  <a:schemeClr val="bg1">
                    <a:lumMod val="65000"/>
                  </a:schemeClr>
                </a:solidFill>
                <a:latin typeface="Calibri" panose="020F0502020204030204" pitchFamily="34" charset="0"/>
              </a:defRPr>
            </a:lvl1pPr>
          </a:lstStyle>
          <a:p>
            <a:pPr algn="l"/>
            <a:r>
              <a:rPr lang="nl-NL"/>
              <a:t>23 mei 2022</a:t>
            </a:r>
            <a:endParaRPr lang="nl-NL" dirty="0"/>
          </a:p>
        </p:txBody>
      </p:sp>
      <p:sp>
        <p:nvSpPr>
          <p:cNvPr id="9" name="Tijdelijke aanduiding voor voettekst 4">
            <a:extLst>
              <a:ext uri="{FF2B5EF4-FFF2-40B4-BE49-F238E27FC236}">
                <a16:creationId xmlns:a16="http://schemas.microsoft.com/office/drawing/2014/main" id="{6CF8AECD-E8E7-6142-A3DA-A1A5EFC0FE00}"/>
              </a:ext>
            </a:extLst>
          </p:cNvPr>
          <p:cNvSpPr>
            <a:spLocks noGrp="1"/>
          </p:cNvSpPr>
          <p:nvPr>
            <p:ph type="ftr" sz="quarter" idx="3"/>
          </p:nvPr>
        </p:nvSpPr>
        <p:spPr>
          <a:xfrm>
            <a:off x="635000" y="6221413"/>
            <a:ext cx="5003800" cy="635084"/>
          </a:xfrm>
          <a:prstGeom prst="rect">
            <a:avLst/>
          </a:prstGeom>
        </p:spPr>
        <p:txBody>
          <a:bodyPr vert="horz" lIns="91440" tIns="45720" rIns="91440" bIns="45720" rtlCol="0" anchor="ctr" anchorCtr="0"/>
          <a:lstStyle>
            <a:lvl1pPr algn="l">
              <a:defRPr sz="1050" b="0" i="0">
                <a:solidFill>
                  <a:schemeClr val="bg1">
                    <a:lumMod val="65000"/>
                  </a:schemeClr>
                </a:solidFill>
                <a:latin typeface="Calibri" panose="020F0502020204030204" pitchFamily="34" charset="0"/>
              </a:defRPr>
            </a:lvl1pPr>
          </a:lstStyle>
          <a:p>
            <a:r>
              <a:rPr lang="nl-NL" dirty="0"/>
              <a:t>Nationaal Coördinator tegen Discriminatie en Racisme</a:t>
            </a:r>
          </a:p>
        </p:txBody>
      </p:sp>
      <p:pic>
        <p:nvPicPr>
          <p:cNvPr id="53" name="Afbeelding 52">
            <a:extLst>
              <a:ext uri="{FF2B5EF4-FFF2-40B4-BE49-F238E27FC236}">
                <a16:creationId xmlns:a16="http://schemas.microsoft.com/office/drawing/2014/main" id="{349E69F2-8567-CE50-CFFD-F2EFE716397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289485"/>
            <a:ext cx="1839428" cy="4568515"/>
          </a:xfrm>
          <a:prstGeom prst="rect">
            <a:avLst/>
          </a:prstGeom>
        </p:spPr>
      </p:pic>
    </p:spTree>
    <p:extLst>
      <p:ext uri="{BB962C8B-B14F-4D97-AF65-F5344CB8AC3E}">
        <p14:creationId xmlns:p14="http://schemas.microsoft.com/office/powerpoint/2010/main" val="39841114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9_tekst 1 kolom">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2146128" y="2289485"/>
            <a:ext cx="9412460" cy="3931928"/>
          </a:xfrm>
        </p:spPr>
        <p:txBody>
          <a:bodyPr numCol="1" spcCol="468000">
            <a:noAutofit/>
          </a:bodyPr>
          <a:lstStyle>
            <a:lvl1pPr>
              <a:buClr>
                <a:srgbClr val="A90061"/>
              </a:buClr>
              <a:defRPr/>
            </a:lvl1pPr>
          </a:lstStyle>
          <a:p>
            <a:pPr lvl="0"/>
            <a:r>
              <a:rPr lang="nl-NL"/>
              <a:t>Klikken om de tekststijl van het model te bewerken</a:t>
            </a:r>
          </a:p>
        </p:txBody>
      </p:sp>
      <p:sp>
        <p:nvSpPr>
          <p:cNvPr id="2" name="Titel 1"/>
          <p:cNvSpPr>
            <a:spLocks noGrp="1"/>
          </p:cNvSpPr>
          <p:nvPr>
            <p:ph type="title"/>
          </p:nvPr>
        </p:nvSpPr>
        <p:spPr>
          <a:xfrm>
            <a:off x="2148519" y="1052513"/>
            <a:ext cx="9410069" cy="971550"/>
          </a:xfrm>
        </p:spPr>
        <p:txBody>
          <a:bodyPr>
            <a:noAutofit/>
          </a:bodyPr>
          <a:lstStyle/>
          <a:p>
            <a:r>
              <a:rPr lang="nl-NL"/>
              <a:t>Klik om stijl te bewerken</a:t>
            </a:r>
            <a:endParaRPr lang="nl-NL" dirty="0"/>
          </a:p>
        </p:txBody>
      </p:sp>
      <p:sp>
        <p:nvSpPr>
          <p:cNvPr id="7" name="Tijdelijke aanduiding voor dianummer 5">
            <a:extLst>
              <a:ext uri="{FF2B5EF4-FFF2-40B4-BE49-F238E27FC236}">
                <a16:creationId xmlns:a16="http://schemas.microsoft.com/office/drawing/2014/main" id="{003739C3-8CB6-3F4E-80A8-A63F5762659F}"/>
              </a:ext>
            </a:extLst>
          </p:cNvPr>
          <p:cNvSpPr>
            <a:spLocks noGrp="1"/>
          </p:cNvSpPr>
          <p:nvPr>
            <p:ph type="sldNum" sz="quarter" idx="4"/>
          </p:nvPr>
        </p:nvSpPr>
        <p:spPr>
          <a:xfrm>
            <a:off x="10478278" y="6221413"/>
            <a:ext cx="1080310" cy="638404"/>
          </a:xfrm>
          <a:prstGeom prst="rect">
            <a:avLst/>
          </a:prstGeom>
        </p:spPr>
        <p:txBody>
          <a:bodyPr vert="horz" lIns="91440" tIns="45720" rIns="0" bIns="45720" rtlCol="0" anchor="ctr" anchorCtr="0"/>
          <a:lstStyle>
            <a:lvl1pPr algn="r">
              <a:defRPr sz="1050" b="0" i="0">
                <a:solidFill>
                  <a:schemeClr val="bg1">
                    <a:lumMod val="65000"/>
                  </a:schemeClr>
                </a:solidFill>
                <a:latin typeface="Calibri" panose="020F0502020204030204" pitchFamily="34" charset="0"/>
              </a:defRPr>
            </a:lvl1pPr>
          </a:lstStyle>
          <a:p>
            <a:fld id="{10A0A6AF-03C5-477E-939A-E28F7E7F05EA}" type="slidenum">
              <a:rPr lang="nl-NL" smtClean="0"/>
              <a:pPr/>
              <a:t>‹#›</a:t>
            </a:fld>
            <a:endParaRPr lang="nl-NL" dirty="0"/>
          </a:p>
        </p:txBody>
      </p:sp>
      <p:sp>
        <p:nvSpPr>
          <p:cNvPr id="8" name="Tijdelijke aanduiding voor datum 3">
            <a:extLst>
              <a:ext uri="{FF2B5EF4-FFF2-40B4-BE49-F238E27FC236}">
                <a16:creationId xmlns:a16="http://schemas.microsoft.com/office/drawing/2014/main" id="{923DD244-AFEB-8B43-A887-EFA0DBE6B0B1}"/>
              </a:ext>
            </a:extLst>
          </p:cNvPr>
          <p:cNvSpPr>
            <a:spLocks noGrp="1"/>
          </p:cNvSpPr>
          <p:nvPr>
            <p:ph type="dt" sz="half" idx="2"/>
          </p:nvPr>
        </p:nvSpPr>
        <p:spPr>
          <a:xfrm>
            <a:off x="6553200" y="6222916"/>
            <a:ext cx="1483489" cy="635084"/>
          </a:xfrm>
          <a:prstGeom prst="rect">
            <a:avLst/>
          </a:prstGeom>
        </p:spPr>
        <p:txBody>
          <a:bodyPr vert="horz" lIns="91440" tIns="0" rIns="91440" bIns="45720" rtlCol="0" anchor="ctr" anchorCtr="0"/>
          <a:lstStyle>
            <a:lvl1pPr algn="l">
              <a:defRPr sz="1050" b="0" i="0">
                <a:solidFill>
                  <a:schemeClr val="bg1">
                    <a:lumMod val="65000"/>
                  </a:schemeClr>
                </a:solidFill>
                <a:latin typeface="Calibri" panose="020F0502020204030204" pitchFamily="34" charset="0"/>
              </a:defRPr>
            </a:lvl1pPr>
          </a:lstStyle>
          <a:p>
            <a:pPr algn="l"/>
            <a:r>
              <a:rPr lang="nl-NL"/>
              <a:t>23 mei 2022</a:t>
            </a:r>
            <a:endParaRPr lang="nl-NL" dirty="0"/>
          </a:p>
        </p:txBody>
      </p:sp>
      <p:sp>
        <p:nvSpPr>
          <p:cNvPr id="9" name="Tijdelijke aanduiding voor voettekst 4">
            <a:extLst>
              <a:ext uri="{FF2B5EF4-FFF2-40B4-BE49-F238E27FC236}">
                <a16:creationId xmlns:a16="http://schemas.microsoft.com/office/drawing/2014/main" id="{6CF8AECD-E8E7-6142-A3DA-A1A5EFC0FE00}"/>
              </a:ext>
            </a:extLst>
          </p:cNvPr>
          <p:cNvSpPr>
            <a:spLocks noGrp="1"/>
          </p:cNvSpPr>
          <p:nvPr>
            <p:ph type="ftr" sz="quarter" idx="3"/>
          </p:nvPr>
        </p:nvSpPr>
        <p:spPr>
          <a:xfrm>
            <a:off x="635000" y="6221413"/>
            <a:ext cx="5003800" cy="635084"/>
          </a:xfrm>
          <a:prstGeom prst="rect">
            <a:avLst/>
          </a:prstGeom>
        </p:spPr>
        <p:txBody>
          <a:bodyPr vert="horz" lIns="91440" tIns="45720" rIns="91440" bIns="45720" rtlCol="0" anchor="ctr" anchorCtr="0"/>
          <a:lstStyle>
            <a:lvl1pPr algn="l">
              <a:defRPr sz="1050" b="0" i="0">
                <a:solidFill>
                  <a:schemeClr val="bg1">
                    <a:lumMod val="65000"/>
                  </a:schemeClr>
                </a:solidFill>
                <a:latin typeface="Calibri" panose="020F0502020204030204" pitchFamily="34" charset="0"/>
              </a:defRPr>
            </a:lvl1pPr>
          </a:lstStyle>
          <a:p>
            <a:r>
              <a:rPr lang="nl-NL" dirty="0"/>
              <a:t>Nationaal Coördinator tegen Discriminatie en Racisme</a:t>
            </a:r>
          </a:p>
        </p:txBody>
      </p:sp>
      <p:pic>
        <p:nvPicPr>
          <p:cNvPr id="21" name="Afbeelding 20" descr="Afbeelding met persoon, person&#10;&#10;Automatisch gegenereerde beschrijving">
            <a:extLst>
              <a:ext uri="{FF2B5EF4-FFF2-40B4-BE49-F238E27FC236}">
                <a16:creationId xmlns:a16="http://schemas.microsoft.com/office/drawing/2014/main" id="{783DFB47-6910-7768-BFBE-0F2E789DA0C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290988"/>
            <a:ext cx="1792264" cy="4567012"/>
          </a:xfrm>
          <a:prstGeom prst="rect">
            <a:avLst/>
          </a:prstGeom>
        </p:spPr>
      </p:pic>
    </p:spTree>
    <p:extLst>
      <p:ext uri="{BB962C8B-B14F-4D97-AF65-F5344CB8AC3E}">
        <p14:creationId xmlns:p14="http://schemas.microsoft.com/office/powerpoint/2010/main" val="4461430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0_tekst 1 kolom">
    <p:spTree>
      <p:nvGrpSpPr>
        <p:cNvPr id="1" name=""/>
        <p:cNvGrpSpPr/>
        <p:nvPr/>
      </p:nvGrpSpPr>
      <p:grpSpPr>
        <a:xfrm>
          <a:off x="0" y="0"/>
          <a:ext cx="0" cy="0"/>
          <a:chOff x="0" y="0"/>
          <a:chExt cx="0" cy="0"/>
        </a:xfrm>
      </p:grpSpPr>
      <p:pic>
        <p:nvPicPr>
          <p:cNvPr id="45" name="Afbeelding 44" descr="Afbeelding met kleding, persoon, vrouw&#10;&#10;Automatisch gegenereerde beschrijving">
            <a:extLst>
              <a:ext uri="{FF2B5EF4-FFF2-40B4-BE49-F238E27FC236}">
                <a16:creationId xmlns:a16="http://schemas.microsoft.com/office/drawing/2014/main" id="{76AB1903-DC9C-3300-5DF5-CEE9BA711AA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290988"/>
            <a:ext cx="1848653" cy="4567012"/>
          </a:xfrm>
          <a:prstGeom prst="rect">
            <a:avLst/>
          </a:prstGeom>
        </p:spPr>
      </p:pic>
      <p:sp>
        <p:nvSpPr>
          <p:cNvPr id="3" name="Tijdelijke aanduiding voor inhoud 2"/>
          <p:cNvSpPr>
            <a:spLocks noGrp="1"/>
          </p:cNvSpPr>
          <p:nvPr>
            <p:ph idx="1"/>
          </p:nvPr>
        </p:nvSpPr>
        <p:spPr>
          <a:xfrm>
            <a:off x="2146128" y="2289485"/>
            <a:ext cx="9412460" cy="3931928"/>
          </a:xfrm>
        </p:spPr>
        <p:txBody>
          <a:bodyPr numCol="1" spcCol="468000">
            <a:noAutofit/>
          </a:bodyPr>
          <a:lstStyle>
            <a:lvl1pPr>
              <a:buClr>
                <a:srgbClr val="A90061"/>
              </a:buClr>
              <a:defRPr/>
            </a:lvl1pPr>
          </a:lstStyle>
          <a:p>
            <a:pPr lvl="0"/>
            <a:r>
              <a:rPr lang="nl-NL"/>
              <a:t>Klikken om de tekststijl van het model te bewerken</a:t>
            </a:r>
          </a:p>
        </p:txBody>
      </p:sp>
      <p:sp>
        <p:nvSpPr>
          <p:cNvPr id="2" name="Titel 1"/>
          <p:cNvSpPr>
            <a:spLocks noGrp="1"/>
          </p:cNvSpPr>
          <p:nvPr>
            <p:ph type="title"/>
          </p:nvPr>
        </p:nvSpPr>
        <p:spPr>
          <a:xfrm>
            <a:off x="2148519" y="1052513"/>
            <a:ext cx="9410069" cy="971550"/>
          </a:xfrm>
        </p:spPr>
        <p:txBody>
          <a:bodyPr>
            <a:noAutofit/>
          </a:bodyPr>
          <a:lstStyle/>
          <a:p>
            <a:r>
              <a:rPr lang="nl-NL"/>
              <a:t>Klik om stijl te bewerken</a:t>
            </a:r>
            <a:endParaRPr lang="nl-NL" dirty="0"/>
          </a:p>
        </p:txBody>
      </p:sp>
      <p:sp>
        <p:nvSpPr>
          <p:cNvPr id="7" name="Tijdelijke aanduiding voor dianummer 5">
            <a:extLst>
              <a:ext uri="{FF2B5EF4-FFF2-40B4-BE49-F238E27FC236}">
                <a16:creationId xmlns:a16="http://schemas.microsoft.com/office/drawing/2014/main" id="{003739C3-8CB6-3F4E-80A8-A63F5762659F}"/>
              </a:ext>
            </a:extLst>
          </p:cNvPr>
          <p:cNvSpPr>
            <a:spLocks noGrp="1"/>
          </p:cNvSpPr>
          <p:nvPr>
            <p:ph type="sldNum" sz="quarter" idx="4"/>
          </p:nvPr>
        </p:nvSpPr>
        <p:spPr>
          <a:xfrm>
            <a:off x="10478278" y="6221413"/>
            <a:ext cx="1080310" cy="638404"/>
          </a:xfrm>
          <a:prstGeom prst="rect">
            <a:avLst/>
          </a:prstGeom>
        </p:spPr>
        <p:txBody>
          <a:bodyPr vert="horz" lIns="91440" tIns="45720" rIns="0" bIns="45720" rtlCol="0" anchor="ctr" anchorCtr="0"/>
          <a:lstStyle>
            <a:lvl1pPr algn="r">
              <a:defRPr sz="1050" b="0" i="0">
                <a:solidFill>
                  <a:schemeClr val="bg1">
                    <a:lumMod val="65000"/>
                  </a:schemeClr>
                </a:solidFill>
                <a:latin typeface="Calibri" panose="020F0502020204030204" pitchFamily="34" charset="0"/>
              </a:defRPr>
            </a:lvl1pPr>
          </a:lstStyle>
          <a:p>
            <a:fld id="{10A0A6AF-03C5-477E-939A-E28F7E7F05EA}" type="slidenum">
              <a:rPr lang="nl-NL" smtClean="0"/>
              <a:pPr/>
              <a:t>‹#›</a:t>
            </a:fld>
            <a:endParaRPr lang="nl-NL" dirty="0"/>
          </a:p>
        </p:txBody>
      </p:sp>
      <p:sp>
        <p:nvSpPr>
          <p:cNvPr id="8" name="Tijdelijke aanduiding voor datum 3">
            <a:extLst>
              <a:ext uri="{FF2B5EF4-FFF2-40B4-BE49-F238E27FC236}">
                <a16:creationId xmlns:a16="http://schemas.microsoft.com/office/drawing/2014/main" id="{923DD244-AFEB-8B43-A887-EFA0DBE6B0B1}"/>
              </a:ext>
            </a:extLst>
          </p:cNvPr>
          <p:cNvSpPr>
            <a:spLocks noGrp="1"/>
          </p:cNvSpPr>
          <p:nvPr>
            <p:ph type="dt" sz="half" idx="2"/>
          </p:nvPr>
        </p:nvSpPr>
        <p:spPr>
          <a:xfrm>
            <a:off x="6553200" y="6222916"/>
            <a:ext cx="1483489" cy="635084"/>
          </a:xfrm>
          <a:prstGeom prst="rect">
            <a:avLst/>
          </a:prstGeom>
        </p:spPr>
        <p:txBody>
          <a:bodyPr vert="horz" lIns="91440" tIns="0" rIns="91440" bIns="45720" rtlCol="0" anchor="ctr" anchorCtr="0"/>
          <a:lstStyle>
            <a:lvl1pPr algn="l">
              <a:defRPr sz="1050" b="0" i="0">
                <a:solidFill>
                  <a:schemeClr val="bg1">
                    <a:lumMod val="65000"/>
                  </a:schemeClr>
                </a:solidFill>
                <a:latin typeface="Calibri" panose="020F0502020204030204" pitchFamily="34" charset="0"/>
              </a:defRPr>
            </a:lvl1pPr>
          </a:lstStyle>
          <a:p>
            <a:pPr algn="l"/>
            <a:r>
              <a:rPr lang="nl-NL"/>
              <a:t>23 mei 2022</a:t>
            </a:r>
            <a:endParaRPr lang="nl-NL" dirty="0"/>
          </a:p>
        </p:txBody>
      </p:sp>
      <p:sp>
        <p:nvSpPr>
          <p:cNvPr id="9" name="Tijdelijke aanduiding voor voettekst 4">
            <a:extLst>
              <a:ext uri="{FF2B5EF4-FFF2-40B4-BE49-F238E27FC236}">
                <a16:creationId xmlns:a16="http://schemas.microsoft.com/office/drawing/2014/main" id="{6CF8AECD-E8E7-6142-A3DA-A1A5EFC0FE00}"/>
              </a:ext>
            </a:extLst>
          </p:cNvPr>
          <p:cNvSpPr>
            <a:spLocks noGrp="1"/>
          </p:cNvSpPr>
          <p:nvPr>
            <p:ph type="ftr" sz="quarter" idx="3"/>
          </p:nvPr>
        </p:nvSpPr>
        <p:spPr>
          <a:xfrm>
            <a:off x="635000" y="6221413"/>
            <a:ext cx="5003800" cy="635084"/>
          </a:xfrm>
          <a:prstGeom prst="rect">
            <a:avLst/>
          </a:prstGeom>
        </p:spPr>
        <p:txBody>
          <a:bodyPr vert="horz" lIns="91440" tIns="45720" rIns="91440" bIns="45720" rtlCol="0" anchor="ctr" anchorCtr="0"/>
          <a:lstStyle>
            <a:lvl1pPr algn="l">
              <a:defRPr sz="1050" b="0" i="0">
                <a:solidFill>
                  <a:schemeClr val="bg1">
                    <a:lumMod val="65000"/>
                  </a:schemeClr>
                </a:solidFill>
                <a:latin typeface="Calibri" panose="020F0502020204030204" pitchFamily="34" charset="0"/>
              </a:defRPr>
            </a:lvl1pPr>
          </a:lstStyle>
          <a:p>
            <a:r>
              <a:rPr lang="nl-NL" dirty="0"/>
              <a:t>Nationaal Coördinator tegen Discriminatie en Racisme</a:t>
            </a:r>
          </a:p>
        </p:txBody>
      </p:sp>
    </p:spTree>
    <p:extLst>
      <p:ext uri="{BB962C8B-B14F-4D97-AF65-F5344CB8AC3E}">
        <p14:creationId xmlns:p14="http://schemas.microsoft.com/office/powerpoint/2010/main" val="40160430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6_tekst 1 kolom">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2146128" y="2289485"/>
            <a:ext cx="9412460" cy="3931928"/>
          </a:xfrm>
        </p:spPr>
        <p:txBody>
          <a:bodyPr numCol="1" spcCol="468000">
            <a:noAutofit/>
          </a:bodyPr>
          <a:lstStyle>
            <a:lvl1pPr>
              <a:buClr>
                <a:srgbClr val="A90061"/>
              </a:buClr>
              <a:defRPr/>
            </a:lvl1pPr>
          </a:lstStyle>
          <a:p>
            <a:pPr lvl="0"/>
            <a:r>
              <a:rPr lang="nl-NL"/>
              <a:t>Klikken om de tekststijl van het model te bewerken</a:t>
            </a:r>
          </a:p>
        </p:txBody>
      </p:sp>
      <p:sp>
        <p:nvSpPr>
          <p:cNvPr id="2" name="Titel 1"/>
          <p:cNvSpPr>
            <a:spLocks noGrp="1"/>
          </p:cNvSpPr>
          <p:nvPr>
            <p:ph type="title"/>
          </p:nvPr>
        </p:nvSpPr>
        <p:spPr>
          <a:xfrm>
            <a:off x="2148519" y="1052513"/>
            <a:ext cx="9410069" cy="971550"/>
          </a:xfrm>
        </p:spPr>
        <p:txBody>
          <a:bodyPr>
            <a:noAutofit/>
          </a:bodyPr>
          <a:lstStyle/>
          <a:p>
            <a:r>
              <a:rPr lang="nl-NL"/>
              <a:t>Klik om stijl te bewerken</a:t>
            </a:r>
            <a:endParaRPr lang="nl-NL" dirty="0"/>
          </a:p>
        </p:txBody>
      </p:sp>
      <p:sp>
        <p:nvSpPr>
          <p:cNvPr id="7" name="Tijdelijke aanduiding voor dianummer 5">
            <a:extLst>
              <a:ext uri="{FF2B5EF4-FFF2-40B4-BE49-F238E27FC236}">
                <a16:creationId xmlns:a16="http://schemas.microsoft.com/office/drawing/2014/main" id="{003739C3-8CB6-3F4E-80A8-A63F5762659F}"/>
              </a:ext>
            </a:extLst>
          </p:cNvPr>
          <p:cNvSpPr>
            <a:spLocks noGrp="1"/>
          </p:cNvSpPr>
          <p:nvPr>
            <p:ph type="sldNum" sz="quarter" idx="4"/>
          </p:nvPr>
        </p:nvSpPr>
        <p:spPr>
          <a:xfrm>
            <a:off x="10478278" y="6221413"/>
            <a:ext cx="1080310" cy="638404"/>
          </a:xfrm>
          <a:prstGeom prst="rect">
            <a:avLst/>
          </a:prstGeom>
        </p:spPr>
        <p:txBody>
          <a:bodyPr vert="horz" lIns="91440" tIns="45720" rIns="0" bIns="45720" rtlCol="0" anchor="ctr" anchorCtr="0"/>
          <a:lstStyle>
            <a:lvl1pPr algn="r">
              <a:defRPr sz="1050" b="0" i="0">
                <a:solidFill>
                  <a:schemeClr val="bg1">
                    <a:lumMod val="65000"/>
                  </a:schemeClr>
                </a:solidFill>
                <a:latin typeface="Calibri" panose="020F0502020204030204" pitchFamily="34" charset="0"/>
              </a:defRPr>
            </a:lvl1pPr>
          </a:lstStyle>
          <a:p>
            <a:fld id="{10A0A6AF-03C5-477E-939A-E28F7E7F05EA}" type="slidenum">
              <a:rPr lang="nl-NL" smtClean="0"/>
              <a:pPr/>
              <a:t>‹#›</a:t>
            </a:fld>
            <a:endParaRPr lang="nl-NL" dirty="0"/>
          </a:p>
        </p:txBody>
      </p:sp>
      <p:sp>
        <p:nvSpPr>
          <p:cNvPr id="8" name="Tijdelijke aanduiding voor datum 3">
            <a:extLst>
              <a:ext uri="{FF2B5EF4-FFF2-40B4-BE49-F238E27FC236}">
                <a16:creationId xmlns:a16="http://schemas.microsoft.com/office/drawing/2014/main" id="{923DD244-AFEB-8B43-A887-EFA0DBE6B0B1}"/>
              </a:ext>
            </a:extLst>
          </p:cNvPr>
          <p:cNvSpPr>
            <a:spLocks noGrp="1"/>
          </p:cNvSpPr>
          <p:nvPr>
            <p:ph type="dt" sz="half" idx="2"/>
          </p:nvPr>
        </p:nvSpPr>
        <p:spPr>
          <a:xfrm>
            <a:off x="6553200" y="6222916"/>
            <a:ext cx="1483489" cy="635084"/>
          </a:xfrm>
          <a:prstGeom prst="rect">
            <a:avLst/>
          </a:prstGeom>
        </p:spPr>
        <p:txBody>
          <a:bodyPr vert="horz" lIns="91440" tIns="0" rIns="91440" bIns="45720" rtlCol="0" anchor="ctr" anchorCtr="0"/>
          <a:lstStyle>
            <a:lvl1pPr algn="l">
              <a:defRPr sz="1050" b="0" i="0">
                <a:solidFill>
                  <a:schemeClr val="bg1">
                    <a:lumMod val="65000"/>
                  </a:schemeClr>
                </a:solidFill>
                <a:latin typeface="Calibri" panose="020F0502020204030204" pitchFamily="34" charset="0"/>
              </a:defRPr>
            </a:lvl1pPr>
          </a:lstStyle>
          <a:p>
            <a:pPr algn="l"/>
            <a:r>
              <a:rPr lang="nl-NL"/>
              <a:t>23 mei 2022</a:t>
            </a:r>
            <a:endParaRPr lang="nl-NL" dirty="0"/>
          </a:p>
        </p:txBody>
      </p:sp>
      <p:sp>
        <p:nvSpPr>
          <p:cNvPr id="9" name="Tijdelijke aanduiding voor voettekst 4">
            <a:extLst>
              <a:ext uri="{FF2B5EF4-FFF2-40B4-BE49-F238E27FC236}">
                <a16:creationId xmlns:a16="http://schemas.microsoft.com/office/drawing/2014/main" id="{6CF8AECD-E8E7-6142-A3DA-A1A5EFC0FE00}"/>
              </a:ext>
            </a:extLst>
          </p:cNvPr>
          <p:cNvSpPr>
            <a:spLocks noGrp="1"/>
          </p:cNvSpPr>
          <p:nvPr>
            <p:ph type="ftr" sz="quarter" idx="3"/>
          </p:nvPr>
        </p:nvSpPr>
        <p:spPr>
          <a:xfrm>
            <a:off x="635000" y="6221413"/>
            <a:ext cx="5003800" cy="635084"/>
          </a:xfrm>
          <a:prstGeom prst="rect">
            <a:avLst/>
          </a:prstGeom>
        </p:spPr>
        <p:txBody>
          <a:bodyPr vert="horz" lIns="91440" tIns="45720" rIns="91440" bIns="45720" rtlCol="0" anchor="ctr" anchorCtr="0"/>
          <a:lstStyle>
            <a:lvl1pPr algn="l">
              <a:defRPr sz="1050" b="0" i="0">
                <a:solidFill>
                  <a:schemeClr val="bg1">
                    <a:lumMod val="65000"/>
                  </a:schemeClr>
                </a:solidFill>
                <a:latin typeface="Calibri" panose="020F0502020204030204" pitchFamily="34" charset="0"/>
              </a:defRPr>
            </a:lvl1pPr>
          </a:lstStyle>
          <a:p>
            <a:r>
              <a:rPr lang="nl-NL" dirty="0"/>
              <a:t>Nationaal Coördinator tegen Discriminatie en Racisme</a:t>
            </a:r>
          </a:p>
        </p:txBody>
      </p:sp>
      <p:pic>
        <p:nvPicPr>
          <p:cNvPr id="37" name="Afbeelding 36">
            <a:extLst>
              <a:ext uri="{FF2B5EF4-FFF2-40B4-BE49-F238E27FC236}">
                <a16:creationId xmlns:a16="http://schemas.microsoft.com/office/drawing/2014/main" id="{A8D2EFB7-AA8C-3BE2-767F-9BC426F0FD8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290988"/>
            <a:ext cx="1935245" cy="4567012"/>
          </a:xfrm>
          <a:prstGeom prst="rect">
            <a:avLst/>
          </a:prstGeom>
        </p:spPr>
      </p:pic>
    </p:spTree>
    <p:extLst>
      <p:ext uri="{BB962C8B-B14F-4D97-AF65-F5344CB8AC3E}">
        <p14:creationId xmlns:p14="http://schemas.microsoft.com/office/powerpoint/2010/main" val="16555441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tekst 1 kolom">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33412" y="2289485"/>
            <a:ext cx="9469957" cy="3931928"/>
          </a:xfrm>
        </p:spPr>
        <p:txBody>
          <a:bodyPr numCol="1" spcCol="468000">
            <a:noAutofit/>
          </a:bodyPr>
          <a:lstStyle>
            <a:lvl1pPr>
              <a:buClr>
                <a:srgbClr val="A90061"/>
              </a:buClr>
              <a:defRPr/>
            </a:lvl1pPr>
          </a:lstStyle>
          <a:p>
            <a:pPr lvl="0"/>
            <a:r>
              <a:rPr lang="nl-NL"/>
              <a:t>Klikken om de tekststijl van het model te bewerken</a:t>
            </a:r>
          </a:p>
        </p:txBody>
      </p:sp>
      <p:sp>
        <p:nvSpPr>
          <p:cNvPr id="2" name="Titel 1"/>
          <p:cNvSpPr>
            <a:spLocks noGrp="1"/>
          </p:cNvSpPr>
          <p:nvPr>
            <p:ph type="title"/>
          </p:nvPr>
        </p:nvSpPr>
        <p:spPr>
          <a:xfrm>
            <a:off x="633409" y="1052513"/>
            <a:ext cx="9484951" cy="971550"/>
          </a:xfrm>
        </p:spPr>
        <p:txBody>
          <a:bodyPr>
            <a:noAutofit/>
          </a:bodyPr>
          <a:lstStyle/>
          <a:p>
            <a:r>
              <a:rPr lang="nl-NL"/>
              <a:t>Klik om stijl te bewerken</a:t>
            </a:r>
            <a:endParaRPr lang="nl-NL" dirty="0"/>
          </a:p>
        </p:txBody>
      </p:sp>
      <p:sp>
        <p:nvSpPr>
          <p:cNvPr id="7" name="Tijdelijke aanduiding voor dianummer 5">
            <a:extLst>
              <a:ext uri="{FF2B5EF4-FFF2-40B4-BE49-F238E27FC236}">
                <a16:creationId xmlns:a16="http://schemas.microsoft.com/office/drawing/2014/main" id="{003739C3-8CB6-3F4E-80A8-A63F5762659F}"/>
              </a:ext>
            </a:extLst>
          </p:cNvPr>
          <p:cNvSpPr>
            <a:spLocks noGrp="1"/>
          </p:cNvSpPr>
          <p:nvPr>
            <p:ph type="sldNum" sz="quarter" idx="4"/>
          </p:nvPr>
        </p:nvSpPr>
        <p:spPr>
          <a:xfrm>
            <a:off x="10478278" y="6221413"/>
            <a:ext cx="1080310" cy="638404"/>
          </a:xfrm>
          <a:prstGeom prst="rect">
            <a:avLst/>
          </a:prstGeom>
        </p:spPr>
        <p:txBody>
          <a:bodyPr vert="horz" lIns="91440" tIns="45720" rIns="0" bIns="45720" rtlCol="0" anchor="ctr" anchorCtr="0"/>
          <a:lstStyle>
            <a:lvl1pPr algn="r">
              <a:defRPr sz="1050" b="0" i="0">
                <a:solidFill>
                  <a:schemeClr val="bg1">
                    <a:lumMod val="65000"/>
                  </a:schemeClr>
                </a:solidFill>
                <a:latin typeface="Calibri" panose="020F0502020204030204" pitchFamily="34" charset="0"/>
              </a:defRPr>
            </a:lvl1pPr>
          </a:lstStyle>
          <a:p>
            <a:fld id="{10A0A6AF-03C5-477E-939A-E28F7E7F05EA}" type="slidenum">
              <a:rPr lang="nl-NL" smtClean="0"/>
              <a:pPr/>
              <a:t>‹#›</a:t>
            </a:fld>
            <a:endParaRPr lang="nl-NL" dirty="0"/>
          </a:p>
        </p:txBody>
      </p:sp>
      <p:sp>
        <p:nvSpPr>
          <p:cNvPr id="8" name="Tijdelijke aanduiding voor datum 3">
            <a:extLst>
              <a:ext uri="{FF2B5EF4-FFF2-40B4-BE49-F238E27FC236}">
                <a16:creationId xmlns:a16="http://schemas.microsoft.com/office/drawing/2014/main" id="{923DD244-AFEB-8B43-A887-EFA0DBE6B0B1}"/>
              </a:ext>
            </a:extLst>
          </p:cNvPr>
          <p:cNvSpPr>
            <a:spLocks noGrp="1"/>
          </p:cNvSpPr>
          <p:nvPr>
            <p:ph type="dt" sz="half" idx="2"/>
          </p:nvPr>
        </p:nvSpPr>
        <p:spPr>
          <a:xfrm>
            <a:off x="6553200" y="6222916"/>
            <a:ext cx="1483489" cy="635084"/>
          </a:xfrm>
          <a:prstGeom prst="rect">
            <a:avLst/>
          </a:prstGeom>
        </p:spPr>
        <p:txBody>
          <a:bodyPr vert="horz" lIns="91440" tIns="0" rIns="91440" bIns="45720" rtlCol="0" anchor="ctr" anchorCtr="0"/>
          <a:lstStyle>
            <a:lvl1pPr algn="l">
              <a:defRPr sz="1050" b="0" i="0">
                <a:solidFill>
                  <a:schemeClr val="bg1">
                    <a:lumMod val="65000"/>
                  </a:schemeClr>
                </a:solidFill>
                <a:latin typeface="Calibri" panose="020F0502020204030204" pitchFamily="34" charset="0"/>
              </a:defRPr>
            </a:lvl1pPr>
          </a:lstStyle>
          <a:p>
            <a:pPr algn="l"/>
            <a:r>
              <a:rPr lang="nl-NL"/>
              <a:t>23 mei 2022</a:t>
            </a:r>
            <a:endParaRPr lang="nl-NL" dirty="0"/>
          </a:p>
        </p:txBody>
      </p:sp>
      <p:sp>
        <p:nvSpPr>
          <p:cNvPr id="9" name="Tijdelijke aanduiding voor voettekst 4">
            <a:extLst>
              <a:ext uri="{FF2B5EF4-FFF2-40B4-BE49-F238E27FC236}">
                <a16:creationId xmlns:a16="http://schemas.microsoft.com/office/drawing/2014/main" id="{6CF8AECD-E8E7-6142-A3DA-A1A5EFC0FE00}"/>
              </a:ext>
            </a:extLst>
          </p:cNvPr>
          <p:cNvSpPr>
            <a:spLocks noGrp="1"/>
          </p:cNvSpPr>
          <p:nvPr>
            <p:ph type="ftr" sz="quarter" idx="3"/>
          </p:nvPr>
        </p:nvSpPr>
        <p:spPr>
          <a:xfrm>
            <a:off x="635000" y="6221413"/>
            <a:ext cx="5003800" cy="635084"/>
          </a:xfrm>
          <a:prstGeom prst="rect">
            <a:avLst/>
          </a:prstGeom>
        </p:spPr>
        <p:txBody>
          <a:bodyPr vert="horz" lIns="91440" tIns="45720" rIns="91440" bIns="45720" rtlCol="0" anchor="ctr" anchorCtr="0"/>
          <a:lstStyle>
            <a:lvl1pPr algn="l">
              <a:defRPr sz="1050" b="0" i="0">
                <a:solidFill>
                  <a:schemeClr val="bg1">
                    <a:lumMod val="65000"/>
                  </a:schemeClr>
                </a:solidFill>
                <a:latin typeface="Calibri" panose="020F0502020204030204" pitchFamily="34" charset="0"/>
              </a:defRPr>
            </a:lvl1pPr>
          </a:lstStyle>
          <a:p>
            <a:r>
              <a:rPr lang="nl-NL" dirty="0"/>
              <a:t>Nationaal Coördinator tegen Discriminatie en Racisme</a:t>
            </a:r>
          </a:p>
        </p:txBody>
      </p:sp>
      <p:pic>
        <p:nvPicPr>
          <p:cNvPr id="51" name="Afbeelding 50" descr="Afbeelding met person, persoon, kijken, staren&#10;&#10;Automatisch gegenereerde beschrijving">
            <a:extLst>
              <a:ext uri="{FF2B5EF4-FFF2-40B4-BE49-F238E27FC236}">
                <a16:creationId xmlns:a16="http://schemas.microsoft.com/office/drawing/2014/main" id="{3AEEBCDD-9F02-7CA8-5993-59FDFD11D17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42648" y="2289707"/>
            <a:ext cx="1849352" cy="4568293"/>
          </a:xfrm>
          <a:prstGeom prst="rect">
            <a:avLst/>
          </a:prstGeom>
        </p:spPr>
      </p:pic>
    </p:spTree>
    <p:extLst>
      <p:ext uri="{BB962C8B-B14F-4D97-AF65-F5344CB8AC3E}">
        <p14:creationId xmlns:p14="http://schemas.microsoft.com/office/powerpoint/2010/main" val="8287245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tekst 1 kolom">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2146128" y="2289485"/>
            <a:ext cx="9412460" cy="3931928"/>
          </a:xfrm>
        </p:spPr>
        <p:txBody>
          <a:bodyPr numCol="1" spcCol="468000">
            <a:noAutofit/>
          </a:bodyPr>
          <a:lstStyle>
            <a:lvl1pPr>
              <a:buClr>
                <a:srgbClr val="A90061"/>
              </a:buClr>
              <a:defRPr/>
            </a:lvl1pPr>
          </a:lstStyle>
          <a:p>
            <a:pPr lvl="0"/>
            <a:r>
              <a:rPr lang="nl-NL"/>
              <a:t>Klikken om de tekststijl van het model te bewerken</a:t>
            </a:r>
          </a:p>
        </p:txBody>
      </p:sp>
      <p:sp>
        <p:nvSpPr>
          <p:cNvPr id="2" name="Titel 1"/>
          <p:cNvSpPr>
            <a:spLocks noGrp="1"/>
          </p:cNvSpPr>
          <p:nvPr>
            <p:ph type="title"/>
          </p:nvPr>
        </p:nvSpPr>
        <p:spPr>
          <a:xfrm>
            <a:off x="2148519" y="1052513"/>
            <a:ext cx="9410069" cy="971550"/>
          </a:xfrm>
        </p:spPr>
        <p:txBody>
          <a:bodyPr>
            <a:noAutofit/>
          </a:bodyPr>
          <a:lstStyle/>
          <a:p>
            <a:r>
              <a:rPr lang="nl-NL"/>
              <a:t>Klik om stijl te bewerken</a:t>
            </a:r>
            <a:endParaRPr lang="nl-NL" dirty="0"/>
          </a:p>
        </p:txBody>
      </p:sp>
      <p:sp>
        <p:nvSpPr>
          <p:cNvPr id="7" name="Tijdelijke aanduiding voor dianummer 5">
            <a:extLst>
              <a:ext uri="{FF2B5EF4-FFF2-40B4-BE49-F238E27FC236}">
                <a16:creationId xmlns:a16="http://schemas.microsoft.com/office/drawing/2014/main" id="{003739C3-8CB6-3F4E-80A8-A63F5762659F}"/>
              </a:ext>
            </a:extLst>
          </p:cNvPr>
          <p:cNvSpPr>
            <a:spLocks noGrp="1"/>
          </p:cNvSpPr>
          <p:nvPr>
            <p:ph type="sldNum" sz="quarter" idx="4"/>
          </p:nvPr>
        </p:nvSpPr>
        <p:spPr>
          <a:xfrm>
            <a:off x="10478278" y="6221413"/>
            <a:ext cx="1080310" cy="638404"/>
          </a:xfrm>
          <a:prstGeom prst="rect">
            <a:avLst/>
          </a:prstGeom>
        </p:spPr>
        <p:txBody>
          <a:bodyPr vert="horz" lIns="91440" tIns="45720" rIns="0" bIns="45720" rtlCol="0" anchor="ctr" anchorCtr="0"/>
          <a:lstStyle>
            <a:lvl1pPr algn="r">
              <a:defRPr sz="1050" b="0" i="0">
                <a:solidFill>
                  <a:schemeClr val="bg1">
                    <a:lumMod val="65000"/>
                  </a:schemeClr>
                </a:solidFill>
                <a:latin typeface="Calibri" panose="020F0502020204030204" pitchFamily="34" charset="0"/>
              </a:defRPr>
            </a:lvl1pPr>
          </a:lstStyle>
          <a:p>
            <a:fld id="{10A0A6AF-03C5-477E-939A-E28F7E7F05EA}" type="slidenum">
              <a:rPr lang="nl-NL" smtClean="0"/>
              <a:pPr/>
              <a:t>‹#›</a:t>
            </a:fld>
            <a:endParaRPr lang="nl-NL" dirty="0"/>
          </a:p>
        </p:txBody>
      </p:sp>
      <p:sp>
        <p:nvSpPr>
          <p:cNvPr id="8" name="Tijdelijke aanduiding voor datum 3">
            <a:extLst>
              <a:ext uri="{FF2B5EF4-FFF2-40B4-BE49-F238E27FC236}">
                <a16:creationId xmlns:a16="http://schemas.microsoft.com/office/drawing/2014/main" id="{923DD244-AFEB-8B43-A887-EFA0DBE6B0B1}"/>
              </a:ext>
            </a:extLst>
          </p:cNvPr>
          <p:cNvSpPr>
            <a:spLocks noGrp="1"/>
          </p:cNvSpPr>
          <p:nvPr>
            <p:ph type="dt" sz="half" idx="2"/>
          </p:nvPr>
        </p:nvSpPr>
        <p:spPr>
          <a:xfrm>
            <a:off x="6553200" y="6222916"/>
            <a:ext cx="1483489" cy="635084"/>
          </a:xfrm>
          <a:prstGeom prst="rect">
            <a:avLst/>
          </a:prstGeom>
        </p:spPr>
        <p:txBody>
          <a:bodyPr vert="horz" lIns="91440" tIns="0" rIns="91440" bIns="45720" rtlCol="0" anchor="ctr" anchorCtr="0"/>
          <a:lstStyle>
            <a:lvl1pPr algn="l">
              <a:defRPr sz="1050" b="0" i="0">
                <a:solidFill>
                  <a:schemeClr val="bg1">
                    <a:lumMod val="65000"/>
                  </a:schemeClr>
                </a:solidFill>
                <a:latin typeface="Calibri" panose="020F0502020204030204" pitchFamily="34" charset="0"/>
              </a:defRPr>
            </a:lvl1pPr>
          </a:lstStyle>
          <a:p>
            <a:pPr algn="l"/>
            <a:r>
              <a:rPr lang="nl-NL"/>
              <a:t>23 mei 2022</a:t>
            </a:r>
            <a:endParaRPr lang="nl-NL" dirty="0"/>
          </a:p>
        </p:txBody>
      </p:sp>
      <p:sp>
        <p:nvSpPr>
          <p:cNvPr id="9" name="Tijdelijke aanduiding voor voettekst 4">
            <a:extLst>
              <a:ext uri="{FF2B5EF4-FFF2-40B4-BE49-F238E27FC236}">
                <a16:creationId xmlns:a16="http://schemas.microsoft.com/office/drawing/2014/main" id="{6CF8AECD-E8E7-6142-A3DA-A1A5EFC0FE00}"/>
              </a:ext>
            </a:extLst>
          </p:cNvPr>
          <p:cNvSpPr>
            <a:spLocks noGrp="1"/>
          </p:cNvSpPr>
          <p:nvPr>
            <p:ph type="ftr" sz="quarter" idx="3"/>
          </p:nvPr>
        </p:nvSpPr>
        <p:spPr>
          <a:xfrm>
            <a:off x="635000" y="6221413"/>
            <a:ext cx="5003800" cy="635084"/>
          </a:xfrm>
          <a:prstGeom prst="rect">
            <a:avLst/>
          </a:prstGeom>
        </p:spPr>
        <p:txBody>
          <a:bodyPr vert="horz" lIns="91440" tIns="45720" rIns="91440" bIns="45720" rtlCol="0" anchor="ctr" anchorCtr="0"/>
          <a:lstStyle>
            <a:lvl1pPr algn="l">
              <a:defRPr sz="1050" b="0" i="0">
                <a:solidFill>
                  <a:schemeClr val="bg1">
                    <a:lumMod val="65000"/>
                  </a:schemeClr>
                </a:solidFill>
                <a:latin typeface="Calibri" panose="020F0502020204030204" pitchFamily="34" charset="0"/>
              </a:defRPr>
            </a:lvl1pPr>
          </a:lstStyle>
          <a:p>
            <a:r>
              <a:rPr lang="nl-NL" dirty="0"/>
              <a:t>Nationaal Coördinator tegen Discriminatie en Racisme</a:t>
            </a:r>
          </a:p>
        </p:txBody>
      </p:sp>
      <p:pic>
        <p:nvPicPr>
          <p:cNvPr id="33" name="Afbeelding 32" descr="Afbeelding met person, persoon&#10;&#10;Automatisch gegenereerde beschrijving">
            <a:extLst>
              <a:ext uri="{FF2B5EF4-FFF2-40B4-BE49-F238E27FC236}">
                <a16:creationId xmlns:a16="http://schemas.microsoft.com/office/drawing/2014/main" id="{24F73A11-A87B-0298-71C2-B998EDE4404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290335"/>
            <a:ext cx="2046116" cy="4569796"/>
          </a:xfrm>
          <a:prstGeom prst="rect">
            <a:avLst/>
          </a:prstGeom>
        </p:spPr>
      </p:pic>
    </p:spTree>
    <p:extLst>
      <p:ext uri="{BB962C8B-B14F-4D97-AF65-F5344CB8AC3E}">
        <p14:creationId xmlns:p14="http://schemas.microsoft.com/office/powerpoint/2010/main" val="12902343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tekst 1 kolom">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33412" y="2289485"/>
            <a:ext cx="9469957" cy="3931928"/>
          </a:xfrm>
        </p:spPr>
        <p:txBody>
          <a:bodyPr numCol="1" spcCol="468000">
            <a:noAutofit/>
          </a:bodyPr>
          <a:lstStyle>
            <a:lvl1pPr>
              <a:buClr>
                <a:srgbClr val="A90061"/>
              </a:buClr>
              <a:defRPr/>
            </a:lvl1pPr>
          </a:lstStyle>
          <a:p>
            <a:pPr lvl="0"/>
            <a:r>
              <a:rPr lang="nl-NL"/>
              <a:t>Klikken om de tekststijl van het model te bewerken</a:t>
            </a:r>
          </a:p>
        </p:txBody>
      </p:sp>
      <p:sp>
        <p:nvSpPr>
          <p:cNvPr id="2" name="Titel 1"/>
          <p:cNvSpPr>
            <a:spLocks noGrp="1"/>
          </p:cNvSpPr>
          <p:nvPr>
            <p:ph type="title"/>
          </p:nvPr>
        </p:nvSpPr>
        <p:spPr>
          <a:xfrm>
            <a:off x="633409" y="1052513"/>
            <a:ext cx="9484951" cy="971550"/>
          </a:xfrm>
        </p:spPr>
        <p:txBody>
          <a:bodyPr>
            <a:noAutofit/>
          </a:bodyPr>
          <a:lstStyle/>
          <a:p>
            <a:r>
              <a:rPr lang="nl-NL"/>
              <a:t>Klik om stijl te bewerken</a:t>
            </a:r>
            <a:endParaRPr lang="nl-NL" dirty="0"/>
          </a:p>
        </p:txBody>
      </p:sp>
      <p:sp>
        <p:nvSpPr>
          <p:cNvPr id="7" name="Tijdelijke aanduiding voor dianummer 5">
            <a:extLst>
              <a:ext uri="{FF2B5EF4-FFF2-40B4-BE49-F238E27FC236}">
                <a16:creationId xmlns:a16="http://schemas.microsoft.com/office/drawing/2014/main" id="{003739C3-8CB6-3F4E-80A8-A63F5762659F}"/>
              </a:ext>
            </a:extLst>
          </p:cNvPr>
          <p:cNvSpPr>
            <a:spLocks noGrp="1"/>
          </p:cNvSpPr>
          <p:nvPr>
            <p:ph type="sldNum" sz="quarter" idx="4"/>
          </p:nvPr>
        </p:nvSpPr>
        <p:spPr>
          <a:xfrm>
            <a:off x="10478278" y="6221413"/>
            <a:ext cx="1080310" cy="638404"/>
          </a:xfrm>
          <a:prstGeom prst="rect">
            <a:avLst/>
          </a:prstGeom>
        </p:spPr>
        <p:txBody>
          <a:bodyPr vert="horz" lIns="91440" tIns="45720" rIns="0" bIns="45720" rtlCol="0" anchor="ctr" anchorCtr="0"/>
          <a:lstStyle>
            <a:lvl1pPr algn="r">
              <a:defRPr sz="1050" b="0" i="0">
                <a:solidFill>
                  <a:schemeClr val="bg1">
                    <a:lumMod val="65000"/>
                  </a:schemeClr>
                </a:solidFill>
                <a:latin typeface="Calibri" panose="020F0502020204030204" pitchFamily="34" charset="0"/>
              </a:defRPr>
            </a:lvl1pPr>
          </a:lstStyle>
          <a:p>
            <a:fld id="{10A0A6AF-03C5-477E-939A-E28F7E7F05EA}" type="slidenum">
              <a:rPr lang="nl-NL" smtClean="0"/>
              <a:pPr/>
              <a:t>‹#›</a:t>
            </a:fld>
            <a:endParaRPr lang="nl-NL" dirty="0"/>
          </a:p>
        </p:txBody>
      </p:sp>
      <p:sp>
        <p:nvSpPr>
          <p:cNvPr id="8" name="Tijdelijke aanduiding voor datum 3">
            <a:extLst>
              <a:ext uri="{FF2B5EF4-FFF2-40B4-BE49-F238E27FC236}">
                <a16:creationId xmlns:a16="http://schemas.microsoft.com/office/drawing/2014/main" id="{923DD244-AFEB-8B43-A887-EFA0DBE6B0B1}"/>
              </a:ext>
            </a:extLst>
          </p:cNvPr>
          <p:cNvSpPr>
            <a:spLocks noGrp="1"/>
          </p:cNvSpPr>
          <p:nvPr>
            <p:ph type="dt" sz="half" idx="2"/>
          </p:nvPr>
        </p:nvSpPr>
        <p:spPr>
          <a:xfrm>
            <a:off x="6553200" y="6222916"/>
            <a:ext cx="1483489" cy="635084"/>
          </a:xfrm>
          <a:prstGeom prst="rect">
            <a:avLst/>
          </a:prstGeom>
        </p:spPr>
        <p:txBody>
          <a:bodyPr vert="horz" lIns="91440" tIns="0" rIns="91440" bIns="45720" rtlCol="0" anchor="ctr" anchorCtr="0"/>
          <a:lstStyle>
            <a:lvl1pPr algn="l">
              <a:defRPr sz="1050" b="0" i="0">
                <a:solidFill>
                  <a:schemeClr val="bg1">
                    <a:lumMod val="65000"/>
                  </a:schemeClr>
                </a:solidFill>
                <a:latin typeface="Calibri" panose="020F0502020204030204" pitchFamily="34" charset="0"/>
              </a:defRPr>
            </a:lvl1pPr>
          </a:lstStyle>
          <a:p>
            <a:pPr algn="l"/>
            <a:r>
              <a:rPr lang="nl-NL"/>
              <a:t>23 mei 2022</a:t>
            </a:r>
            <a:endParaRPr lang="nl-NL" dirty="0"/>
          </a:p>
        </p:txBody>
      </p:sp>
      <p:sp>
        <p:nvSpPr>
          <p:cNvPr id="9" name="Tijdelijke aanduiding voor voettekst 4">
            <a:extLst>
              <a:ext uri="{FF2B5EF4-FFF2-40B4-BE49-F238E27FC236}">
                <a16:creationId xmlns:a16="http://schemas.microsoft.com/office/drawing/2014/main" id="{6CF8AECD-E8E7-6142-A3DA-A1A5EFC0FE00}"/>
              </a:ext>
            </a:extLst>
          </p:cNvPr>
          <p:cNvSpPr>
            <a:spLocks noGrp="1"/>
          </p:cNvSpPr>
          <p:nvPr>
            <p:ph type="ftr" sz="quarter" idx="3"/>
          </p:nvPr>
        </p:nvSpPr>
        <p:spPr>
          <a:xfrm>
            <a:off x="635000" y="6221413"/>
            <a:ext cx="5003800" cy="635084"/>
          </a:xfrm>
          <a:prstGeom prst="rect">
            <a:avLst/>
          </a:prstGeom>
        </p:spPr>
        <p:txBody>
          <a:bodyPr vert="horz" lIns="91440" tIns="45720" rIns="91440" bIns="45720" rtlCol="0" anchor="ctr" anchorCtr="0"/>
          <a:lstStyle>
            <a:lvl1pPr algn="l">
              <a:defRPr sz="1050" b="0" i="0">
                <a:solidFill>
                  <a:schemeClr val="bg1">
                    <a:lumMod val="65000"/>
                  </a:schemeClr>
                </a:solidFill>
                <a:latin typeface="Calibri" panose="020F0502020204030204" pitchFamily="34" charset="0"/>
              </a:defRPr>
            </a:lvl1pPr>
          </a:lstStyle>
          <a:p>
            <a:r>
              <a:rPr lang="nl-NL" dirty="0"/>
              <a:t>Nationaal Coördinator tegen Discriminatie en Racisme</a:t>
            </a:r>
          </a:p>
        </p:txBody>
      </p:sp>
      <p:pic>
        <p:nvPicPr>
          <p:cNvPr id="55" name="Afbeelding 54" descr="Afbeelding met person, persoon&#10;&#10;Automatisch gegenereerde beschrijving">
            <a:extLst>
              <a:ext uri="{FF2B5EF4-FFF2-40B4-BE49-F238E27FC236}">
                <a16:creationId xmlns:a16="http://schemas.microsoft.com/office/drawing/2014/main" id="{BD16C7AF-839B-0585-5A66-37D59C4C00B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69762" y="2320104"/>
            <a:ext cx="1722238" cy="4537896"/>
          </a:xfrm>
          <a:prstGeom prst="rect">
            <a:avLst/>
          </a:prstGeom>
        </p:spPr>
      </p:pic>
    </p:spTree>
    <p:extLst>
      <p:ext uri="{BB962C8B-B14F-4D97-AF65-F5344CB8AC3E}">
        <p14:creationId xmlns:p14="http://schemas.microsoft.com/office/powerpoint/2010/main" val="1621965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D8C28-15EB-F42E-361A-34B8002FD0D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FEF425B-C07C-4526-37DE-4A75A9C277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A53A74C-54B3-6ABB-0EAF-F8E79F24F1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0C200A4-A669-29A2-107F-D51338B39DAD}"/>
              </a:ext>
            </a:extLst>
          </p:cNvPr>
          <p:cNvSpPr>
            <a:spLocks noGrp="1"/>
          </p:cNvSpPr>
          <p:nvPr>
            <p:ph type="dt" sz="half" idx="10"/>
          </p:nvPr>
        </p:nvSpPr>
        <p:spPr/>
        <p:txBody>
          <a:bodyPr/>
          <a:lstStyle/>
          <a:p>
            <a:fld id="{CB70AB99-F2AE-42D7-BE70-AF640CF27C84}" type="datetimeFigureOut">
              <a:rPr lang="en-GB" smtClean="0"/>
              <a:t>26/06/2024</a:t>
            </a:fld>
            <a:endParaRPr lang="en-GB"/>
          </a:p>
        </p:txBody>
      </p:sp>
      <p:sp>
        <p:nvSpPr>
          <p:cNvPr id="6" name="Footer Placeholder 5">
            <a:extLst>
              <a:ext uri="{FF2B5EF4-FFF2-40B4-BE49-F238E27FC236}">
                <a16:creationId xmlns:a16="http://schemas.microsoft.com/office/drawing/2014/main" id="{72F77CFB-7952-5AA6-F58B-5D9BD17B4D2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0324F13-8894-C516-89C6-9A63415FDC41}"/>
              </a:ext>
            </a:extLst>
          </p:cNvPr>
          <p:cNvSpPr>
            <a:spLocks noGrp="1"/>
          </p:cNvSpPr>
          <p:nvPr>
            <p:ph type="sldNum" sz="quarter" idx="12"/>
          </p:nvPr>
        </p:nvSpPr>
        <p:spPr/>
        <p:txBody>
          <a:bodyPr/>
          <a:lstStyle/>
          <a:p>
            <a:fld id="{FAF16777-C08D-4F29-A373-E3EADDE18E07}" type="slidenum">
              <a:rPr lang="en-GB" smtClean="0"/>
              <a:t>‹#›</a:t>
            </a:fld>
            <a:endParaRPr lang="en-GB"/>
          </a:p>
        </p:txBody>
      </p:sp>
    </p:spTree>
    <p:extLst>
      <p:ext uri="{BB962C8B-B14F-4D97-AF65-F5344CB8AC3E}">
        <p14:creationId xmlns:p14="http://schemas.microsoft.com/office/powerpoint/2010/main" val="6444642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tekst 1 kolom">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2146128" y="2289485"/>
            <a:ext cx="9412460" cy="3931928"/>
          </a:xfrm>
        </p:spPr>
        <p:txBody>
          <a:bodyPr numCol="1" spcCol="468000">
            <a:noAutofit/>
          </a:bodyPr>
          <a:lstStyle>
            <a:lvl1pPr>
              <a:buClr>
                <a:srgbClr val="A90061"/>
              </a:buClr>
              <a:defRPr/>
            </a:lvl1pPr>
          </a:lstStyle>
          <a:p>
            <a:pPr lvl="0"/>
            <a:r>
              <a:rPr lang="nl-NL"/>
              <a:t>Klikken om de tekststijl van het model te bewerken</a:t>
            </a:r>
          </a:p>
        </p:txBody>
      </p:sp>
      <p:sp>
        <p:nvSpPr>
          <p:cNvPr id="2" name="Titel 1"/>
          <p:cNvSpPr>
            <a:spLocks noGrp="1"/>
          </p:cNvSpPr>
          <p:nvPr>
            <p:ph type="title"/>
          </p:nvPr>
        </p:nvSpPr>
        <p:spPr>
          <a:xfrm>
            <a:off x="2148519" y="1052513"/>
            <a:ext cx="9410069" cy="971550"/>
          </a:xfrm>
        </p:spPr>
        <p:txBody>
          <a:bodyPr>
            <a:noAutofit/>
          </a:bodyPr>
          <a:lstStyle/>
          <a:p>
            <a:r>
              <a:rPr lang="nl-NL"/>
              <a:t>Klik om stijl te bewerken</a:t>
            </a:r>
            <a:endParaRPr lang="nl-NL" dirty="0"/>
          </a:p>
        </p:txBody>
      </p:sp>
      <p:sp>
        <p:nvSpPr>
          <p:cNvPr id="7" name="Tijdelijke aanduiding voor dianummer 5">
            <a:extLst>
              <a:ext uri="{FF2B5EF4-FFF2-40B4-BE49-F238E27FC236}">
                <a16:creationId xmlns:a16="http://schemas.microsoft.com/office/drawing/2014/main" id="{003739C3-8CB6-3F4E-80A8-A63F5762659F}"/>
              </a:ext>
            </a:extLst>
          </p:cNvPr>
          <p:cNvSpPr>
            <a:spLocks noGrp="1"/>
          </p:cNvSpPr>
          <p:nvPr>
            <p:ph type="sldNum" sz="quarter" idx="4"/>
          </p:nvPr>
        </p:nvSpPr>
        <p:spPr>
          <a:xfrm>
            <a:off x="10478278" y="6221413"/>
            <a:ext cx="1080310" cy="638404"/>
          </a:xfrm>
          <a:prstGeom prst="rect">
            <a:avLst/>
          </a:prstGeom>
        </p:spPr>
        <p:txBody>
          <a:bodyPr vert="horz" lIns="91440" tIns="45720" rIns="0" bIns="45720" rtlCol="0" anchor="ctr" anchorCtr="0"/>
          <a:lstStyle>
            <a:lvl1pPr algn="r">
              <a:defRPr sz="1050" b="0" i="0">
                <a:solidFill>
                  <a:schemeClr val="bg1">
                    <a:lumMod val="65000"/>
                  </a:schemeClr>
                </a:solidFill>
                <a:latin typeface="Calibri" panose="020F0502020204030204" pitchFamily="34" charset="0"/>
              </a:defRPr>
            </a:lvl1pPr>
          </a:lstStyle>
          <a:p>
            <a:fld id="{10A0A6AF-03C5-477E-939A-E28F7E7F05EA}" type="slidenum">
              <a:rPr lang="nl-NL" smtClean="0"/>
              <a:pPr/>
              <a:t>‹#›</a:t>
            </a:fld>
            <a:endParaRPr lang="nl-NL" dirty="0"/>
          </a:p>
        </p:txBody>
      </p:sp>
      <p:sp>
        <p:nvSpPr>
          <p:cNvPr id="8" name="Tijdelijke aanduiding voor datum 3">
            <a:extLst>
              <a:ext uri="{FF2B5EF4-FFF2-40B4-BE49-F238E27FC236}">
                <a16:creationId xmlns:a16="http://schemas.microsoft.com/office/drawing/2014/main" id="{923DD244-AFEB-8B43-A887-EFA0DBE6B0B1}"/>
              </a:ext>
            </a:extLst>
          </p:cNvPr>
          <p:cNvSpPr>
            <a:spLocks noGrp="1"/>
          </p:cNvSpPr>
          <p:nvPr>
            <p:ph type="dt" sz="half" idx="2"/>
          </p:nvPr>
        </p:nvSpPr>
        <p:spPr>
          <a:xfrm>
            <a:off x="6553200" y="6222916"/>
            <a:ext cx="1483489" cy="635084"/>
          </a:xfrm>
          <a:prstGeom prst="rect">
            <a:avLst/>
          </a:prstGeom>
        </p:spPr>
        <p:txBody>
          <a:bodyPr vert="horz" lIns="91440" tIns="0" rIns="91440" bIns="45720" rtlCol="0" anchor="ctr" anchorCtr="0"/>
          <a:lstStyle>
            <a:lvl1pPr algn="l">
              <a:defRPr sz="1050" b="0" i="0">
                <a:solidFill>
                  <a:schemeClr val="bg1">
                    <a:lumMod val="65000"/>
                  </a:schemeClr>
                </a:solidFill>
                <a:latin typeface="Calibri" panose="020F0502020204030204" pitchFamily="34" charset="0"/>
              </a:defRPr>
            </a:lvl1pPr>
          </a:lstStyle>
          <a:p>
            <a:pPr algn="l"/>
            <a:r>
              <a:rPr lang="nl-NL"/>
              <a:t>23 mei 2022</a:t>
            </a:r>
            <a:endParaRPr lang="nl-NL" dirty="0"/>
          </a:p>
        </p:txBody>
      </p:sp>
      <p:sp>
        <p:nvSpPr>
          <p:cNvPr id="9" name="Tijdelijke aanduiding voor voettekst 4">
            <a:extLst>
              <a:ext uri="{FF2B5EF4-FFF2-40B4-BE49-F238E27FC236}">
                <a16:creationId xmlns:a16="http://schemas.microsoft.com/office/drawing/2014/main" id="{6CF8AECD-E8E7-6142-A3DA-A1A5EFC0FE00}"/>
              </a:ext>
            </a:extLst>
          </p:cNvPr>
          <p:cNvSpPr>
            <a:spLocks noGrp="1"/>
          </p:cNvSpPr>
          <p:nvPr>
            <p:ph type="ftr" sz="quarter" idx="3"/>
          </p:nvPr>
        </p:nvSpPr>
        <p:spPr>
          <a:xfrm>
            <a:off x="635000" y="6221413"/>
            <a:ext cx="5003800" cy="635084"/>
          </a:xfrm>
          <a:prstGeom prst="rect">
            <a:avLst/>
          </a:prstGeom>
        </p:spPr>
        <p:txBody>
          <a:bodyPr vert="horz" lIns="91440" tIns="45720" rIns="91440" bIns="45720" rtlCol="0" anchor="ctr" anchorCtr="0"/>
          <a:lstStyle>
            <a:lvl1pPr algn="l">
              <a:defRPr sz="1050" b="0" i="0">
                <a:solidFill>
                  <a:schemeClr val="bg1">
                    <a:lumMod val="65000"/>
                  </a:schemeClr>
                </a:solidFill>
                <a:latin typeface="Calibri" panose="020F0502020204030204" pitchFamily="34" charset="0"/>
              </a:defRPr>
            </a:lvl1pPr>
          </a:lstStyle>
          <a:p>
            <a:r>
              <a:rPr lang="nl-NL" dirty="0"/>
              <a:t>Nationaal Coördinator tegen Discriminatie en Racisme</a:t>
            </a:r>
          </a:p>
        </p:txBody>
      </p:sp>
      <p:pic>
        <p:nvPicPr>
          <p:cNvPr id="41" name="Afbeelding 40">
            <a:extLst>
              <a:ext uri="{FF2B5EF4-FFF2-40B4-BE49-F238E27FC236}">
                <a16:creationId xmlns:a16="http://schemas.microsoft.com/office/drawing/2014/main" id="{2ED861C9-62AD-B973-2C19-B356ED20BFF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306746"/>
            <a:ext cx="1788958" cy="4551254"/>
          </a:xfrm>
          <a:prstGeom prst="rect">
            <a:avLst/>
          </a:prstGeom>
        </p:spPr>
      </p:pic>
    </p:spTree>
    <p:extLst>
      <p:ext uri="{BB962C8B-B14F-4D97-AF65-F5344CB8AC3E}">
        <p14:creationId xmlns:p14="http://schemas.microsoft.com/office/powerpoint/2010/main" val="13124341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tekst 1 kolom">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35000" y="2289485"/>
            <a:ext cx="9468369" cy="3931928"/>
          </a:xfrm>
        </p:spPr>
        <p:txBody>
          <a:bodyPr numCol="1" spcCol="468000">
            <a:noAutofit/>
          </a:bodyPr>
          <a:lstStyle>
            <a:lvl1pPr>
              <a:buClr>
                <a:srgbClr val="A90061"/>
              </a:buClr>
              <a:defRPr/>
            </a:lvl1pPr>
          </a:lstStyle>
          <a:p>
            <a:pPr lvl="0"/>
            <a:r>
              <a:rPr lang="nl-NL"/>
              <a:t>Klikken om de tekststijl van het model te bewerken</a:t>
            </a:r>
          </a:p>
        </p:txBody>
      </p:sp>
      <p:sp>
        <p:nvSpPr>
          <p:cNvPr id="2" name="Titel 1"/>
          <p:cNvSpPr>
            <a:spLocks noGrp="1"/>
          </p:cNvSpPr>
          <p:nvPr>
            <p:ph type="title"/>
          </p:nvPr>
        </p:nvSpPr>
        <p:spPr>
          <a:xfrm>
            <a:off x="634999" y="1052513"/>
            <a:ext cx="9483361" cy="971550"/>
          </a:xfrm>
        </p:spPr>
        <p:txBody>
          <a:bodyPr>
            <a:noAutofit/>
          </a:bodyPr>
          <a:lstStyle/>
          <a:p>
            <a:r>
              <a:rPr lang="nl-NL"/>
              <a:t>Klik om stijl te bewerken</a:t>
            </a:r>
            <a:endParaRPr lang="nl-NL" dirty="0"/>
          </a:p>
        </p:txBody>
      </p:sp>
      <p:sp>
        <p:nvSpPr>
          <p:cNvPr id="7" name="Tijdelijke aanduiding voor dianummer 5">
            <a:extLst>
              <a:ext uri="{FF2B5EF4-FFF2-40B4-BE49-F238E27FC236}">
                <a16:creationId xmlns:a16="http://schemas.microsoft.com/office/drawing/2014/main" id="{003739C3-8CB6-3F4E-80A8-A63F5762659F}"/>
              </a:ext>
            </a:extLst>
          </p:cNvPr>
          <p:cNvSpPr>
            <a:spLocks noGrp="1"/>
          </p:cNvSpPr>
          <p:nvPr>
            <p:ph type="sldNum" sz="quarter" idx="4"/>
          </p:nvPr>
        </p:nvSpPr>
        <p:spPr>
          <a:xfrm>
            <a:off x="10478278" y="6221413"/>
            <a:ext cx="1080310" cy="638404"/>
          </a:xfrm>
          <a:prstGeom prst="rect">
            <a:avLst/>
          </a:prstGeom>
        </p:spPr>
        <p:txBody>
          <a:bodyPr vert="horz" lIns="91440" tIns="45720" rIns="0" bIns="45720" rtlCol="0" anchor="ctr" anchorCtr="0"/>
          <a:lstStyle>
            <a:lvl1pPr algn="r">
              <a:defRPr sz="1050" b="0" i="0">
                <a:solidFill>
                  <a:schemeClr val="bg1">
                    <a:lumMod val="65000"/>
                  </a:schemeClr>
                </a:solidFill>
                <a:latin typeface="Calibri" panose="020F0502020204030204" pitchFamily="34" charset="0"/>
              </a:defRPr>
            </a:lvl1pPr>
          </a:lstStyle>
          <a:p>
            <a:fld id="{10A0A6AF-03C5-477E-939A-E28F7E7F05EA}" type="slidenum">
              <a:rPr lang="nl-NL" smtClean="0"/>
              <a:pPr/>
              <a:t>‹#›</a:t>
            </a:fld>
            <a:endParaRPr lang="nl-NL" dirty="0"/>
          </a:p>
        </p:txBody>
      </p:sp>
      <p:sp>
        <p:nvSpPr>
          <p:cNvPr id="8" name="Tijdelijke aanduiding voor datum 3">
            <a:extLst>
              <a:ext uri="{FF2B5EF4-FFF2-40B4-BE49-F238E27FC236}">
                <a16:creationId xmlns:a16="http://schemas.microsoft.com/office/drawing/2014/main" id="{923DD244-AFEB-8B43-A887-EFA0DBE6B0B1}"/>
              </a:ext>
            </a:extLst>
          </p:cNvPr>
          <p:cNvSpPr>
            <a:spLocks noGrp="1"/>
          </p:cNvSpPr>
          <p:nvPr>
            <p:ph type="dt" sz="half" idx="2"/>
          </p:nvPr>
        </p:nvSpPr>
        <p:spPr>
          <a:xfrm>
            <a:off x="6553200" y="6222916"/>
            <a:ext cx="1483489" cy="635084"/>
          </a:xfrm>
          <a:prstGeom prst="rect">
            <a:avLst/>
          </a:prstGeom>
        </p:spPr>
        <p:txBody>
          <a:bodyPr vert="horz" lIns="91440" tIns="0" rIns="91440" bIns="45720" rtlCol="0" anchor="ctr" anchorCtr="0"/>
          <a:lstStyle>
            <a:lvl1pPr algn="l">
              <a:defRPr sz="1050" b="0" i="0">
                <a:solidFill>
                  <a:schemeClr val="bg1">
                    <a:lumMod val="65000"/>
                  </a:schemeClr>
                </a:solidFill>
                <a:latin typeface="Calibri" panose="020F0502020204030204" pitchFamily="34" charset="0"/>
              </a:defRPr>
            </a:lvl1pPr>
          </a:lstStyle>
          <a:p>
            <a:pPr algn="l"/>
            <a:r>
              <a:rPr lang="nl-NL"/>
              <a:t>23 mei 2022</a:t>
            </a:r>
            <a:endParaRPr lang="nl-NL" dirty="0"/>
          </a:p>
        </p:txBody>
      </p:sp>
      <p:sp>
        <p:nvSpPr>
          <p:cNvPr id="9" name="Tijdelijke aanduiding voor voettekst 4">
            <a:extLst>
              <a:ext uri="{FF2B5EF4-FFF2-40B4-BE49-F238E27FC236}">
                <a16:creationId xmlns:a16="http://schemas.microsoft.com/office/drawing/2014/main" id="{6CF8AECD-E8E7-6142-A3DA-A1A5EFC0FE00}"/>
              </a:ext>
            </a:extLst>
          </p:cNvPr>
          <p:cNvSpPr>
            <a:spLocks noGrp="1"/>
          </p:cNvSpPr>
          <p:nvPr>
            <p:ph type="ftr" sz="quarter" idx="3"/>
          </p:nvPr>
        </p:nvSpPr>
        <p:spPr>
          <a:xfrm>
            <a:off x="635000" y="6221413"/>
            <a:ext cx="5003800" cy="635084"/>
          </a:xfrm>
          <a:prstGeom prst="rect">
            <a:avLst/>
          </a:prstGeom>
        </p:spPr>
        <p:txBody>
          <a:bodyPr vert="horz" lIns="91440" tIns="45720" rIns="91440" bIns="45720" rtlCol="0" anchor="ctr" anchorCtr="0"/>
          <a:lstStyle>
            <a:lvl1pPr algn="l">
              <a:defRPr sz="1050" b="0" i="0">
                <a:solidFill>
                  <a:schemeClr val="bg1">
                    <a:lumMod val="65000"/>
                  </a:schemeClr>
                </a:solidFill>
                <a:latin typeface="Calibri" panose="020F0502020204030204" pitchFamily="34" charset="0"/>
              </a:defRPr>
            </a:lvl1pPr>
          </a:lstStyle>
          <a:p>
            <a:r>
              <a:rPr lang="nl-NL" dirty="0"/>
              <a:t>Nationaal Coördinator tegen Discriminatie en Racisme</a:t>
            </a:r>
          </a:p>
        </p:txBody>
      </p:sp>
      <p:pic>
        <p:nvPicPr>
          <p:cNvPr id="39" name="Afbeelding 38" descr="Afbeelding met person&#10;&#10;Automatisch gegenereerde beschrijving">
            <a:extLst>
              <a:ext uri="{FF2B5EF4-FFF2-40B4-BE49-F238E27FC236}">
                <a16:creationId xmlns:a16="http://schemas.microsoft.com/office/drawing/2014/main" id="{60F3583D-5513-87B7-1A04-EE7EC86E287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29653" y="2306746"/>
            <a:ext cx="1977901" cy="4551254"/>
          </a:xfrm>
          <a:prstGeom prst="rect">
            <a:avLst/>
          </a:prstGeom>
        </p:spPr>
      </p:pic>
    </p:spTree>
    <p:extLst>
      <p:ext uri="{BB962C8B-B14F-4D97-AF65-F5344CB8AC3E}">
        <p14:creationId xmlns:p14="http://schemas.microsoft.com/office/powerpoint/2010/main" val="24010239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tekst 1 kolom">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2146128" y="2289485"/>
            <a:ext cx="9412460" cy="3931928"/>
          </a:xfrm>
        </p:spPr>
        <p:txBody>
          <a:bodyPr numCol="1" spcCol="468000">
            <a:noAutofit/>
          </a:bodyPr>
          <a:lstStyle>
            <a:lvl1pPr>
              <a:buClr>
                <a:srgbClr val="A90061"/>
              </a:buClr>
              <a:defRPr/>
            </a:lvl1pPr>
          </a:lstStyle>
          <a:p>
            <a:pPr lvl="0"/>
            <a:r>
              <a:rPr lang="nl-NL"/>
              <a:t>Klikken om de tekststijl van het model te bewerken</a:t>
            </a:r>
          </a:p>
        </p:txBody>
      </p:sp>
      <p:sp>
        <p:nvSpPr>
          <p:cNvPr id="2" name="Titel 1"/>
          <p:cNvSpPr>
            <a:spLocks noGrp="1"/>
          </p:cNvSpPr>
          <p:nvPr>
            <p:ph type="title"/>
          </p:nvPr>
        </p:nvSpPr>
        <p:spPr>
          <a:xfrm>
            <a:off x="2148519" y="1052513"/>
            <a:ext cx="9410069" cy="971550"/>
          </a:xfrm>
        </p:spPr>
        <p:txBody>
          <a:bodyPr>
            <a:noAutofit/>
          </a:bodyPr>
          <a:lstStyle/>
          <a:p>
            <a:r>
              <a:rPr lang="nl-NL"/>
              <a:t>Klik om stijl te bewerken</a:t>
            </a:r>
            <a:endParaRPr lang="nl-NL" dirty="0"/>
          </a:p>
        </p:txBody>
      </p:sp>
      <p:sp>
        <p:nvSpPr>
          <p:cNvPr id="7" name="Tijdelijke aanduiding voor dianummer 5">
            <a:extLst>
              <a:ext uri="{FF2B5EF4-FFF2-40B4-BE49-F238E27FC236}">
                <a16:creationId xmlns:a16="http://schemas.microsoft.com/office/drawing/2014/main" id="{003739C3-8CB6-3F4E-80A8-A63F5762659F}"/>
              </a:ext>
            </a:extLst>
          </p:cNvPr>
          <p:cNvSpPr>
            <a:spLocks noGrp="1"/>
          </p:cNvSpPr>
          <p:nvPr>
            <p:ph type="sldNum" sz="quarter" idx="4"/>
          </p:nvPr>
        </p:nvSpPr>
        <p:spPr>
          <a:xfrm>
            <a:off x="10478278" y="6221413"/>
            <a:ext cx="1080310" cy="638404"/>
          </a:xfrm>
          <a:prstGeom prst="rect">
            <a:avLst/>
          </a:prstGeom>
        </p:spPr>
        <p:txBody>
          <a:bodyPr vert="horz" lIns="91440" tIns="45720" rIns="0" bIns="45720" rtlCol="0" anchor="ctr" anchorCtr="0"/>
          <a:lstStyle>
            <a:lvl1pPr algn="r">
              <a:defRPr sz="1050" b="0" i="0">
                <a:solidFill>
                  <a:schemeClr val="bg1">
                    <a:lumMod val="65000"/>
                  </a:schemeClr>
                </a:solidFill>
                <a:latin typeface="Calibri" panose="020F0502020204030204" pitchFamily="34" charset="0"/>
              </a:defRPr>
            </a:lvl1pPr>
          </a:lstStyle>
          <a:p>
            <a:fld id="{10A0A6AF-03C5-477E-939A-E28F7E7F05EA}" type="slidenum">
              <a:rPr lang="nl-NL" smtClean="0"/>
              <a:pPr/>
              <a:t>‹#›</a:t>
            </a:fld>
            <a:endParaRPr lang="nl-NL" dirty="0"/>
          </a:p>
        </p:txBody>
      </p:sp>
      <p:sp>
        <p:nvSpPr>
          <p:cNvPr id="9" name="Tijdelijke aanduiding voor voettekst 4">
            <a:extLst>
              <a:ext uri="{FF2B5EF4-FFF2-40B4-BE49-F238E27FC236}">
                <a16:creationId xmlns:a16="http://schemas.microsoft.com/office/drawing/2014/main" id="{6CF8AECD-E8E7-6142-A3DA-A1A5EFC0FE00}"/>
              </a:ext>
            </a:extLst>
          </p:cNvPr>
          <p:cNvSpPr>
            <a:spLocks noGrp="1"/>
          </p:cNvSpPr>
          <p:nvPr>
            <p:ph type="ftr" sz="quarter" idx="3"/>
          </p:nvPr>
        </p:nvSpPr>
        <p:spPr>
          <a:xfrm>
            <a:off x="635000" y="6221413"/>
            <a:ext cx="5003800" cy="635084"/>
          </a:xfrm>
          <a:prstGeom prst="rect">
            <a:avLst/>
          </a:prstGeom>
        </p:spPr>
        <p:txBody>
          <a:bodyPr vert="horz" lIns="91440" tIns="45720" rIns="91440" bIns="45720" rtlCol="0" anchor="ctr" anchorCtr="0"/>
          <a:lstStyle>
            <a:lvl1pPr algn="l">
              <a:defRPr sz="1050" b="0" i="0">
                <a:solidFill>
                  <a:schemeClr val="bg1">
                    <a:lumMod val="65000"/>
                  </a:schemeClr>
                </a:solidFill>
                <a:latin typeface="Calibri" panose="020F0502020204030204" pitchFamily="34" charset="0"/>
              </a:defRPr>
            </a:lvl1pPr>
          </a:lstStyle>
          <a:p>
            <a:r>
              <a:rPr lang="nl-NL" dirty="0"/>
              <a:t>Nationaal Coördinator tegen Discriminatie en Racisme</a:t>
            </a:r>
          </a:p>
        </p:txBody>
      </p:sp>
      <p:pic>
        <p:nvPicPr>
          <p:cNvPr id="13" name="Afbeelding 12">
            <a:extLst>
              <a:ext uri="{FF2B5EF4-FFF2-40B4-BE49-F238E27FC236}">
                <a16:creationId xmlns:a16="http://schemas.microsoft.com/office/drawing/2014/main" id="{224B386B-9962-3C38-2F81-6AB62694115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365440"/>
            <a:ext cx="1990476" cy="4492560"/>
          </a:xfrm>
          <a:prstGeom prst="rect">
            <a:avLst/>
          </a:prstGeom>
        </p:spPr>
      </p:pic>
    </p:spTree>
    <p:extLst>
      <p:ext uri="{BB962C8B-B14F-4D97-AF65-F5344CB8AC3E}">
        <p14:creationId xmlns:p14="http://schemas.microsoft.com/office/powerpoint/2010/main" val="5743323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tekst 1 kolom">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35000" y="2289485"/>
            <a:ext cx="9468369" cy="3931928"/>
          </a:xfrm>
        </p:spPr>
        <p:txBody>
          <a:bodyPr numCol="1" spcCol="468000">
            <a:noAutofit/>
          </a:bodyPr>
          <a:lstStyle>
            <a:lvl1pPr>
              <a:buClr>
                <a:srgbClr val="A90061"/>
              </a:buClr>
              <a:defRPr/>
            </a:lvl1pPr>
          </a:lstStyle>
          <a:p>
            <a:pPr lvl="0"/>
            <a:r>
              <a:rPr lang="nl-NL"/>
              <a:t>Klikken om de tekststijl van het model te bewerken</a:t>
            </a:r>
          </a:p>
        </p:txBody>
      </p:sp>
      <p:sp>
        <p:nvSpPr>
          <p:cNvPr id="2" name="Titel 1"/>
          <p:cNvSpPr>
            <a:spLocks noGrp="1"/>
          </p:cNvSpPr>
          <p:nvPr>
            <p:ph type="title"/>
          </p:nvPr>
        </p:nvSpPr>
        <p:spPr>
          <a:xfrm>
            <a:off x="634999" y="1052513"/>
            <a:ext cx="9483361" cy="971550"/>
          </a:xfrm>
        </p:spPr>
        <p:txBody>
          <a:bodyPr>
            <a:noAutofit/>
          </a:bodyPr>
          <a:lstStyle/>
          <a:p>
            <a:r>
              <a:rPr lang="nl-NL"/>
              <a:t>Klik om stijl te bewerken</a:t>
            </a:r>
            <a:endParaRPr lang="nl-NL" dirty="0"/>
          </a:p>
        </p:txBody>
      </p:sp>
      <p:sp>
        <p:nvSpPr>
          <p:cNvPr id="7" name="Tijdelijke aanduiding voor dianummer 5">
            <a:extLst>
              <a:ext uri="{FF2B5EF4-FFF2-40B4-BE49-F238E27FC236}">
                <a16:creationId xmlns:a16="http://schemas.microsoft.com/office/drawing/2014/main" id="{003739C3-8CB6-3F4E-80A8-A63F5762659F}"/>
              </a:ext>
            </a:extLst>
          </p:cNvPr>
          <p:cNvSpPr>
            <a:spLocks noGrp="1"/>
          </p:cNvSpPr>
          <p:nvPr>
            <p:ph type="sldNum" sz="quarter" idx="4"/>
          </p:nvPr>
        </p:nvSpPr>
        <p:spPr>
          <a:xfrm>
            <a:off x="10478278" y="6221413"/>
            <a:ext cx="1080310" cy="638404"/>
          </a:xfrm>
          <a:prstGeom prst="rect">
            <a:avLst/>
          </a:prstGeom>
        </p:spPr>
        <p:txBody>
          <a:bodyPr vert="horz" lIns="91440" tIns="45720" rIns="0" bIns="45720" rtlCol="0" anchor="ctr" anchorCtr="0"/>
          <a:lstStyle>
            <a:lvl1pPr algn="r">
              <a:defRPr sz="1050" b="0" i="0">
                <a:solidFill>
                  <a:schemeClr val="bg1">
                    <a:lumMod val="65000"/>
                  </a:schemeClr>
                </a:solidFill>
                <a:latin typeface="Calibri" panose="020F0502020204030204" pitchFamily="34" charset="0"/>
              </a:defRPr>
            </a:lvl1pPr>
          </a:lstStyle>
          <a:p>
            <a:fld id="{10A0A6AF-03C5-477E-939A-E28F7E7F05EA}" type="slidenum">
              <a:rPr lang="nl-NL" smtClean="0"/>
              <a:pPr/>
              <a:t>‹#›</a:t>
            </a:fld>
            <a:endParaRPr lang="nl-NL" dirty="0"/>
          </a:p>
        </p:txBody>
      </p:sp>
      <p:sp>
        <p:nvSpPr>
          <p:cNvPr id="8" name="Tijdelijke aanduiding voor datum 3">
            <a:extLst>
              <a:ext uri="{FF2B5EF4-FFF2-40B4-BE49-F238E27FC236}">
                <a16:creationId xmlns:a16="http://schemas.microsoft.com/office/drawing/2014/main" id="{923DD244-AFEB-8B43-A887-EFA0DBE6B0B1}"/>
              </a:ext>
            </a:extLst>
          </p:cNvPr>
          <p:cNvSpPr>
            <a:spLocks noGrp="1"/>
          </p:cNvSpPr>
          <p:nvPr>
            <p:ph type="dt" sz="half" idx="2"/>
          </p:nvPr>
        </p:nvSpPr>
        <p:spPr>
          <a:xfrm>
            <a:off x="6553200" y="6222916"/>
            <a:ext cx="1483489" cy="635084"/>
          </a:xfrm>
          <a:prstGeom prst="rect">
            <a:avLst/>
          </a:prstGeom>
        </p:spPr>
        <p:txBody>
          <a:bodyPr vert="horz" lIns="91440" tIns="0" rIns="91440" bIns="45720" rtlCol="0" anchor="ctr" anchorCtr="0"/>
          <a:lstStyle>
            <a:lvl1pPr algn="l">
              <a:defRPr sz="1050" b="0" i="0">
                <a:solidFill>
                  <a:schemeClr val="bg1">
                    <a:lumMod val="65000"/>
                  </a:schemeClr>
                </a:solidFill>
                <a:latin typeface="Calibri" panose="020F0502020204030204" pitchFamily="34" charset="0"/>
              </a:defRPr>
            </a:lvl1pPr>
          </a:lstStyle>
          <a:p>
            <a:pPr algn="l"/>
            <a:r>
              <a:rPr lang="nl-NL"/>
              <a:t>23 mei 2022</a:t>
            </a:r>
            <a:endParaRPr lang="nl-NL" dirty="0"/>
          </a:p>
        </p:txBody>
      </p:sp>
      <p:sp>
        <p:nvSpPr>
          <p:cNvPr id="9" name="Tijdelijke aanduiding voor voettekst 4">
            <a:extLst>
              <a:ext uri="{FF2B5EF4-FFF2-40B4-BE49-F238E27FC236}">
                <a16:creationId xmlns:a16="http://schemas.microsoft.com/office/drawing/2014/main" id="{6CF8AECD-E8E7-6142-A3DA-A1A5EFC0FE00}"/>
              </a:ext>
            </a:extLst>
          </p:cNvPr>
          <p:cNvSpPr>
            <a:spLocks noGrp="1"/>
          </p:cNvSpPr>
          <p:nvPr>
            <p:ph type="ftr" sz="quarter" idx="3"/>
          </p:nvPr>
        </p:nvSpPr>
        <p:spPr>
          <a:xfrm>
            <a:off x="635000" y="6221413"/>
            <a:ext cx="5003800" cy="635084"/>
          </a:xfrm>
          <a:prstGeom prst="rect">
            <a:avLst/>
          </a:prstGeom>
        </p:spPr>
        <p:txBody>
          <a:bodyPr vert="horz" lIns="91440" tIns="45720" rIns="91440" bIns="45720" rtlCol="0" anchor="ctr" anchorCtr="0"/>
          <a:lstStyle>
            <a:lvl1pPr algn="l">
              <a:defRPr sz="1050" b="0" i="0">
                <a:solidFill>
                  <a:schemeClr val="bg1">
                    <a:lumMod val="65000"/>
                  </a:schemeClr>
                </a:solidFill>
                <a:latin typeface="Calibri" panose="020F0502020204030204" pitchFamily="34" charset="0"/>
              </a:defRPr>
            </a:lvl1pPr>
          </a:lstStyle>
          <a:p>
            <a:r>
              <a:rPr lang="nl-NL" dirty="0"/>
              <a:t>Nationaal Coördinator tegen Discriminatie en Racisme</a:t>
            </a:r>
          </a:p>
        </p:txBody>
      </p:sp>
      <p:pic>
        <p:nvPicPr>
          <p:cNvPr id="47" name="Afbeelding 46">
            <a:extLst>
              <a:ext uri="{FF2B5EF4-FFF2-40B4-BE49-F238E27FC236}">
                <a16:creationId xmlns:a16="http://schemas.microsoft.com/office/drawing/2014/main" id="{D0A96A6E-481D-74C3-FB30-F8E1DA7757D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78278" y="2290988"/>
            <a:ext cx="1716827" cy="4567012"/>
          </a:xfrm>
          <a:prstGeom prst="rect">
            <a:avLst/>
          </a:prstGeom>
        </p:spPr>
      </p:pic>
    </p:spTree>
    <p:extLst>
      <p:ext uri="{BB962C8B-B14F-4D97-AF65-F5344CB8AC3E}">
        <p14:creationId xmlns:p14="http://schemas.microsoft.com/office/powerpoint/2010/main" val="1473690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1_tekst 1 kolom">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33412" y="2289485"/>
            <a:ext cx="9469957" cy="3931928"/>
          </a:xfrm>
        </p:spPr>
        <p:txBody>
          <a:bodyPr numCol="1" spcCol="468000">
            <a:noAutofit/>
          </a:bodyPr>
          <a:lstStyle>
            <a:lvl1pPr>
              <a:buClr>
                <a:srgbClr val="A90061"/>
              </a:buClr>
              <a:defRPr/>
            </a:lvl1pPr>
          </a:lstStyle>
          <a:p>
            <a:pPr lvl="0"/>
            <a:r>
              <a:rPr lang="nl-NL"/>
              <a:t>Klikken om de tekststijl van het model te bewerken</a:t>
            </a:r>
          </a:p>
        </p:txBody>
      </p:sp>
      <p:sp>
        <p:nvSpPr>
          <p:cNvPr id="2" name="Titel 1"/>
          <p:cNvSpPr>
            <a:spLocks noGrp="1"/>
          </p:cNvSpPr>
          <p:nvPr>
            <p:ph type="title"/>
          </p:nvPr>
        </p:nvSpPr>
        <p:spPr>
          <a:xfrm>
            <a:off x="633409" y="1052513"/>
            <a:ext cx="9484951" cy="971550"/>
          </a:xfrm>
        </p:spPr>
        <p:txBody>
          <a:bodyPr>
            <a:noAutofit/>
          </a:bodyPr>
          <a:lstStyle/>
          <a:p>
            <a:r>
              <a:rPr lang="nl-NL"/>
              <a:t>Klik om stijl te bewerken</a:t>
            </a:r>
            <a:endParaRPr lang="nl-NL" dirty="0"/>
          </a:p>
        </p:txBody>
      </p:sp>
      <p:sp>
        <p:nvSpPr>
          <p:cNvPr id="7" name="Tijdelijke aanduiding voor dianummer 5">
            <a:extLst>
              <a:ext uri="{FF2B5EF4-FFF2-40B4-BE49-F238E27FC236}">
                <a16:creationId xmlns:a16="http://schemas.microsoft.com/office/drawing/2014/main" id="{003739C3-8CB6-3F4E-80A8-A63F5762659F}"/>
              </a:ext>
            </a:extLst>
          </p:cNvPr>
          <p:cNvSpPr>
            <a:spLocks noGrp="1"/>
          </p:cNvSpPr>
          <p:nvPr>
            <p:ph type="sldNum" sz="quarter" idx="4"/>
          </p:nvPr>
        </p:nvSpPr>
        <p:spPr>
          <a:xfrm>
            <a:off x="10478278" y="6221413"/>
            <a:ext cx="1080310" cy="638404"/>
          </a:xfrm>
          <a:prstGeom prst="rect">
            <a:avLst/>
          </a:prstGeom>
        </p:spPr>
        <p:txBody>
          <a:bodyPr vert="horz" lIns="91440" tIns="45720" rIns="0" bIns="45720" rtlCol="0" anchor="ctr" anchorCtr="0"/>
          <a:lstStyle>
            <a:lvl1pPr algn="r">
              <a:defRPr sz="1050" b="0" i="0">
                <a:solidFill>
                  <a:schemeClr val="bg1">
                    <a:lumMod val="65000"/>
                  </a:schemeClr>
                </a:solidFill>
                <a:latin typeface="Calibri" panose="020F0502020204030204" pitchFamily="34" charset="0"/>
              </a:defRPr>
            </a:lvl1pPr>
          </a:lstStyle>
          <a:p>
            <a:fld id="{10A0A6AF-03C5-477E-939A-E28F7E7F05EA}" type="slidenum">
              <a:rPr lang="nl-NL" smtClean="0"/>
              <a:pPr/>
              <a:t>‹#›</a:t>
            </a:fld>
            <a:endParaRPr lang="nl-NL" dirty="0"/>
          </a:p>
        </p:txBody>
      </p:sp>
      <p:sp>
        <p:nvSpPr>
          <p:cNvPr id="8" name="Tijdelijke aanduiding voor datum 3">
            <a:extLst>
              <a:ext uri="{FF2B5EF4-FFF2-40B4-BE49-F238E27FC236}">
                <a16:creationId xmlns:a16="http://schemas.microsoft.com/office/drawing/2014/main" id="{923DD244-AFEB-8B43-A887-EFA0DBE6B0B1}"/>
              </a:ext>
            </a:extLst>
          </p:cNvPr>
          <p:cNvSpPr>
            <a:spLocks noGrp="1"/>
          </p:cNvSpPr>
          <p:nvPr>
            <p:ph type="dt" sz="half" idx="2"/>
          </p:nvPr>
        </p:nvSpPr>
        <p:spPr>
          <a:xfrm>
            <a:off x="6553200" y="6222916"/>
            <a:ext cx="1483489" cy="635084"/>
          </a:xfrm>
          <a:prstGeom prst="rect">
            <a:avLst/>
          </a:prstGeom>
        </p:spPr>
        <p:txBody>
          <a:bodyPr vert="horz" lIns="91440" tIns="0" rIns="91440" bIns="45720" rtlCol="0" anchor="ctr" anchorCtr="0"/>
          <a:lstStyle>
            <a:lvl1pPr algn="l">
              <a:defRPr sz="1050" b="0" i="0">
                <a:solidFill>
                  <a:schemeClr val="bg1">
                    <a:lumMod val="65000"/>
                  </a:schemeClr>
                </a:solidFill>
                <a:latin typeface="Calibri" panose="020F0502020204030204" pitchFamily="34" charset="0"/>
              </a:defRPr>
            </a:lvl1pPr>
          </a:lstStyle>
          <a:p>
            <a:pPr algn="l"/>
            <a:r>
              <a:rPr lang="nl-NL"/>
              <a:t>23 mei 2022</a:t>
            </a:r>
            <a:endParaRPr lang="nl-NL" dirty="0"/>
          </a:p>
        </p:txBody>
      </p:sp>
      <p:sp>
        <p:nvSpPr>
          <p:cNvPr id="9" name="Tijdelijke aanduiding voor voettekst 4">
            <a:extLst>
              <a:ext uri="{FF2B5EF4-FFF2-40B4-BE49-F238E27FC236}">
                <a16:creationId xmlns:a16="http://schemas.microsoft.com/office/drawing/2014/main" id="{6CF8AECD-E8E7-6142-A3DA-A1A5EFC0FE00}"/>
              </a:ext>
            </a:extLst>
          </p:cNvPr>
          <p:cNvSpPr>
            <a:spLocks noGrp="1"/>
          </p:cNvSpPr>
          <p:nvPr>
            <p:ph type="ftr" sz="quarter" idx="3"/>
          </p:nvPr>
        </p:nvSpPr>
        <p:spPr>
          <a:xfrm>
            <a:off x="635000" y="6221413"/>
            <a:ext cx="5003800" cy="635084"/>
          </a:xfrm>
          <a:prstGeom prst="rect">
            <a:avLst/>
          </a:prstGeom>
        </p:spPr>
        <p:txBody>
          <a:bodyPr vert="horz" lIns="91440" tIns="45720" rIns="91440" bIns="45720" rtlCol="0" anchor="ctr" anchorCtr="0"/>
          <a:lstStyle>
            <a:lvl1pPr algn="l">
              <a:defRPr sz="1050" b="0" i="0">
                <a:solidFill>
                  <a:schemeClr val="bg1">
                    <a:lumMod val="65000"/>
                  </a:schemeClr>
                </a:solidFill>
                <a:latin typeface="Calibri" panose="020F0502020204030204" pitchFamily="34" charset="0"/>
              </a:defRPr>
            </a:lvl1pPr>
          </a:lstStyle>
          <a:p>
            <a:r>
              <a:rPr lang="nl-NL" dirty="0"/>
              <a:t>Nationaal Coördinator tegen Discriminatie en Racisme</a:t>
            </a:r>
          </a:p>
        </p:txBody>
      </p:sp>
      <p:pic>
        <p:nvPicPr>
          <p:cNvPr id="35" name="Afbeelding 34">
            <a:extLst>
              <a:ext uri="{FF2B5EF4-FFF2-40B4-BE49-F238E27FC236}">
                <a16:creationId xmlns:a16="http://schemas.microsoft.com/office/drawing/2014/main" id="{0657ECCA-3B7B-76E5-4460-9BAB5B67751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69095" y="2306746"/>
            <a:ext cx="1822905" cy="4551254"/>
          </a:xfrm>
          <a:prstGeom prst="rect">
            <a:avLst/>
          </a:prstGeom>
        </p:spPr>
      </p:pic>
    </p:spTree>
    <p:extLst>
      <p:ext uri="{BB962C8B-B14F-4D97-AF65-F5344CB8AC3E}">
        <p14:creationId xmlns:p14="http://schemas.microsoft.com/office/powerpoint/2010/main" val="15956760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2_tekst 1 kolom">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35000" y="2289485"/>
            <a:ext cx="9468369" cy="3931928"/>
          </a:xfrm>
        </p:spPr>
        <p:txBody>
          <a:bodyPr numCol="1" spcCol="468000">
            <a:noAutofit/>
          </a:bodyPr>
          <a:lstStyle>
            <a:lvl1pPr>
              <a:buClr>
                <a:srgbClr val="A90061"/>
              </a:buClr>
              <a:defRPr/>
            </a:lvl1pPr>
          </a:lstStyle>
          <a:p>
            <a:pPr lvl="0"/>
            <a:r>
              <a:rPr lang="nl-NL"/>
              <a:t>Klikken om de tekststijl van het model te bewerken</a:t>
            </a:r>
          </a:p>
        </p:txBody>
      </p:sp>
      <p:sp>
        <p:nvSpPr>
          <p:cNvPr id="2" name="Titel 1"/>
          <p:cNvSpPr>
            <a:spLocks noGrp="1"/>
          </p:cNvSpPr>
          <p:nvPr>
            <p:ph type="title"/>
          </p:nvPr>
        </p:nvSpPr>
        <p:spPr>
          <a:xfrm>
            <a:off x="634999" y="1052513"/>
            <a:ext cx="9483361" cy="971550"/>
          </a:xfrm>
        </p:spPr>
        <p:txBody>
          <a:bodyPr>
            <a:noAutofit/>
          </a:bodyPr>
          <a:lstStyle/>
          <a:p>
            <a:r>
              <a:rPr lang="nl-NL"/>
              <a:t>Klik om stijl te bewerken</a:t>
            </a:r>
            <a:endParaRPr lang="nl-NL" dirty="0"/>
          </a:p>
        </p:txBody>
      </p:sp>
      <p:sp>
        <p:nvSpPr>
          <p:cNvPr id="7" name="Tijdelijke aanduiding voor dianummer 5">
            <a:extLst>
              <a:ext uri="{FF2B5EF4-FFF2-40B4-BE49-F238E27FC236}">
                <a16:creationId xmlns:a16="http://schemas.microsoft.com/office/drawing/2014/main" id="{003739C3-8CB6-3F4E-80A8-A63F5762659F}"/>
              </a:ext>
            </a:extLst>
          </p:cNvPr>
          <p:cNvSpPr>
            <a:spLocks noGrp="1"/>
          </p:cNvSpPr>
          <p:nvPr>
            <p:ph type="sldNum" sz="quarter" idx="4"/>
          </p:nvPr>
        </p:nvSpPr>
        <p:spPr>
          <a:xfrm>
            <a:off x="10478278" y="6221413"/>
            <a:ext cx="1080310" cy="638404"/>
          </a:xfrm>
          <a:prstGeom prst="rect">
            <a:avLst/>
          </a:prstGeom>
        </p:spPr>
        <p:txBody>
          <a:bodyPr vert="horz" lIns="91440" tIns="45720" rIns="0" bIns="45720" rtlCol="0" anchor="ctr" anchorCtr="0"/>
          <a:lstStyle>
            <a:lvl1pPr algn="r">
              <a:defRPr sz="1050" b="0" i="0">
                <a:solidFill>
                  <a:schemeClr val="bg1">
                    <a:lumMod val="65000"/>
                  </a:schemeClr>
                </a:solidFill>
                <a:latin typeface="Calibri" panose="020F0502020204030204" pitchFamily="34" charset="0"/>
              </a:defRPr>
            </a:lvl1pPr>
          </a:lstStyle>
          <a:p>
            <a:fld id="{10A0A6AF-03C5-477E-939A-E28F7E7F05EA}" type="slidenum">
              <a:rPr lang="nl-NL" smtClean="0"/>
              <a:pPr/>
              <a:t>‹#›</a:t>
            </a:fld>
            <a:endParaRPr lang="nl-NL" dirty="0"/>
          </a:p>
        </p:txBody>
      </p:sp>
      <p:sp>
        <p:nvSpPr>
          <p:cNvPr id="8" name="Tijdelijke aanduiding voor datum 3">
            <a:extLst>
              <a:ext uri="{FF2B5EF4-FFF2-40B4-BE49-F238E27FC236}">
                <a16:creationId xmlns:a16="http://schemas.microsoft.com/office/drawing/2014/main" id="{923DD244-AFEB-8B43-A887-EFA0DBE6B0B1}"/>
              </a:ext>
            </a:extLst>
          </p:cNvPr>
          <p:cNvSpPr>
            <a:spLocks noGrp="1"/>
          </p:cNvSpPr>
          <p:nvPr>
            <p:ph type="dt" sz="half" idx="2"/>
          </p:nvPr>
        </p:nvSpPr>
        <p:spPr>
          <a:xfrm>
            <a:off x="6553200" y="6222916"/>
            <a:ext cx="1483489" cy="635084"/>
          </a:xfrm>
          <a:prstGeom prst="rect">
            <a:avLst/>
          </a:prstGeom>
        </p:spPr>
        <p:txBody>
          <a:bodyPr vert="horz" lIns="91440" tIns="0" rIns="91440" bIns="45720" rtlCol="0" anchor="ctr" anchorCtr="0"/>
          <a:lstStyle>
            <a:lvl1pPr algn="l">
              <a:defRPr sz="1050" b="0" i="0">
                <a:solidFill>
                  <a:schemeClr val="bg1">
                    <a:lumMod val="65000"/>
                  </a:schemeClr>
                </a:solidFill>
                <a:latin typeface="Calibri" panose="020F0502020204030204" pitchFamily="34" charset="0"/>
              </a:defRPr>
            </a:lvl1pPr>
          </a:lstStyle>
          <a:p>
            <a:pPr algn="l"/>
            <a:r>
              <a:rPr lang="nl-NL"/>
              <a:t>23 mei 2022</a:t>
            </a:r>
            <a:endParaRPr lang="nl-NL" dirty="0"/>
          </a:p>
        </p:txBody>
      </p:sp>
      <p:sp>
        <p:nvSpPr>
          <p:cNvPr id="9" name="Tijdelijke aanduiding voor voettekst 4">
            <a:extLst>
              <a:ext uri="{FF2B5EF4-FFF2-40B4-BE49-F238E27FC236}">
                <a16:creationId xmlns:a16="http://schemas.microsoft.com/office/drawing/2014/main" id="{6CF8AECD-E8E7-6142-A3DA-A1A5EFC0FE00}"/>
              </a:ext>
            </a:extLst>
          </p:cNvPr>
          <p:cNvSpPr>
            <a:spLocks noGrp="1"/>
          </p:cNvSpPr>
          <p:nvPr>
            <p:ph type="ftr" sz="quarter" idx="3"/>
          </p:nvPr>
        </p:nvSpPr>
        <p:spPr>
          <a:xfrm>
            <a:off x="635000" y="6221413"/>
            <a:ext cx="5003800" cy="635084"/>
          </a:xfrm>
          <a:prstGeom prst="rect">
            <a:avLst/>
          </a:prstGeom>
        </p:spPr>
        <p:txBody>
          <a:bodyPr vert="horz" lIns="91440" tIns="45720" rIns="91440" bIns="45720" rtlCol="0" anchor="ctr" anchorCtr="0"/>
          <a:lstStyle>
            <a:lvl1pPr algn="l">
              <a:defRPr sz="1050" b="0" i="0">
                <a:solidFill>
                  <a:schemeClr val="bg1">
                    <a:lumMod val="65000"/>
                  </a:schemeClr>
                </a:solidFill>
                <a:latin typeface="Calibri" panose="020F0502020204030204" pitchFamily="34" charset="0"/>
              </a:defRPr>
            </a:lvl1pPr>
          </a:lstStyle>
          <a:p>
            <a:r>
              <a:rPr lang="nl-NL" dirty="0"/>
              <a:t>Nationaal Coördinator tegen Discriminatie en Racisme</a:t>
            </a:r>
          </a:p>
        </p:txBody>
      </p:sp>
      <p:pic>
        <p:nvPicPr>
          <p:cNvPr id="23" name="Afbeelding 22">
            <a:extLst>
              <a:ext uri="{FF2B5EF4-FFF2-40B4-BE49-F238E27FC236}">
                <a16:creationId xmlns:a16="http://schemas.microsoft.com/office/drawing/2014/main" id="{A2864B15-9E0D-BC14-1A46-68CF47A2720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47990" y="2306746"/>
            <a:ext cx="1744010" cy="4551254"/>
          </a:xfrm>
          <a:prstGeom prst="rect">
            <a:avLst/>
          </a:prstGeom>
        </p:spPr>
      </p:pic>
    </p:spTree>
    <p:extLst>
      <p:ext uri="{BB962C8B-B14F-4D97-AF65-F5344CB8AC3E}">
        <p14:creationId xmlns:p14="http://schemas.microsoft.com/office/powerpoint/2010/main" val="21073632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3_tekst 1 kolom">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35000" y="2289485"/>
            <a:ext cx="9468369" cy="3931928"/>
          </a:xfrm>
        </p:spPr>
        <p:txBody>
          <a:bodyPr numCol="1" spcCol="468000">
            <a:noAutofit/>
          </a:bodyPr>
          <a:lstStyle>
            <a:lvl1pPr>
              <a:buClr>
                <a:srgbClr val="A90061"/>
              </a:buClr>
              <a:defRPr/>
            </a:lvl1pPr>
          </a:lstStyle>
          <a:p>
            <a:pPr lvl="0"/>
            <a:r>
              <a:rPr lang="nl-NL"/>
              <a:t>Klikken om de tekststijl van het model te bewerken</a:t>
            </a:r>
          </a:p>
        </p:txBody>
      </p:sp>
      <p:sp>
        <p:nvSpPr>
          <p:cNvPr id="2" name="Titel 1"/>
          <p:cNvSpPr>
            <a:spLocks noGrp="1"/>
          </p:cNvSpPr>
          <p:nvPr>
            <p:ph type="title"/>
          </p:nvPr>
        </p:nvSpPr>
        <p:spPr>
          <a:xfrm>
            <a:off x="634999" y="1052513"/>
            <a:ext cx="9483361" cy="971550"/>
          </a:xfrm>
        </p:spPr>
        <p:txBody>
          <a:bodyPr>
            <a:noAutofit/>
          </a:bodyPr>
          <a:lstStyle/>
          <a:p>
            <a:r>
              <a:rPr lang="nl-NL"/>
              <a:t>Klik om stijl te bewerken</a:t>
            </a:r>
            <a:endParaRPr lang="nl-NL" dirty="0"/>
          </a:p>
        </p:txBody>
      </p:sp>
      <p:sp>
        <p:nvSpPr>
          <p:cNvPr id="7" name="Tijdelijke aanduiding voor dianummer 5">
            <a:extLst>
              <a:ext uri="{FF2B5EF4-FFF2-40B4-BE49-F238E27FC236}">
                <a16:creationId xmlns:a16="http://schemas.microsoft.com/office/drawing/2014/main" id="{003739C3-8CB6-3F4E-80A8-A63F5762659F}"/>
              </a:ext>
            </a:extLst>
          </p:cNvPr>
          <p:cNvSpPr>
            <a:spLocks noGrp="1"/>
          </p:cNvSpPr>
          <p:nvPr>
            <p:ph type="sldNum" sz="quarter" idx="4"/>
          </p:nvPr>
        </p:nvSpPr>
        <p:spPr>
          <a:xfrm>
            <a:off x="10478278" y="6221413"/>
            <a:ext cx="1080310" cy="638404"/>
          </a:xfrm>
          <a:prstGeom prst="rect">
            <a:avLst/>
          </a:prstGeom>
        </p:spPr>
        <p:txBody>
          <a:bodyPr vert="horz" lIns="91440" tIns="45720" rIns="0" bIns="45720" rtlCol="0" anchor="ctr" anchorCtr="0"/>
          <a:lstStyle>
            <a:lvl1pPr algn="r">
              <a:defRPr sz="1050" b="0" i="0">
                <a:solidFill>
                  <a:schemeClr val="bg1">
                    <a:lumMod val="65000"/>
                  </a:schemeClr>
                </a:solidFill>
                <a:latin typeface="Calibri" panose="020F0502020204030204" pitchFamily="34" charset="0"/>
              </a:defRPr>
            </a:lvl1pPr>
          </a:lstStyle>
          <a:p>
            <a:fld id="{10A0A6AF-03C5-477E-939A-E28F7E7F05EA}" type="slidenum">
              <a:rPr lang="nl-NL" smtClean="0"/>
              <a:pPr/>
              <a:t>‹#›</a:t>
            </a:fld>
            <a:endParaRPr lang="nl-NL" dirty="0"/>
          </a:p>
        </p:txBody>
      </p:sp>
      <p:sp>
        <p:nvSpPr>
          <p:cNvPr id="8" name="Tijdelijke aanduiding voor datum 3">
            <a:extLst>
              <a:ext uri="{FF2B5EF4-FFF2-40B4-BE49-F238E27FC236}">
                <a16:creationId xmlns:a16="http://schemas.microsoft.com/office/drawing/2014/main" id="{923DD244-AFEB-8B43-A887-EFA0DBE6B0B1}"/>
              </a:ext>
            </a:extLst>
          </p:cNvPr>
          <p:cNvSpPr>
            <a:spLocks noGrp="1"/>
          </p:cNvSpPr>
          <p:nvPr>
            <p:ph type="dt" sz="half" idx="2"/>
          </p:nvPr>
        </p:nvSpPr>
        <p:spPr>
          <a:xfrm>
            <a:off x="6553200" y="6222916"/>
            <a:ext cx="1483489" cy="635084"/>
          </a:xfrm>
          <a:prstGeom prst="rect">
            <a:avLst/>
          </a:prstGeom>
        </p:spPr>
        <p:txBody>
          <a:bodyPr vert="horz" lIns="91440" tIns="0" rIns="91440" bIns="45720" rtlCol="0" anchor="ctr" anchorCtr="0"/>
          <a:lstStyle>
            <a:lvl1pPr algn="l">
              <a:defRPr sz="1050" b="0" i="0">
                <a:solidFill>
                  <a:schemeClr val="bg1">
                    <a:lumMod val="65000"/>
                  </a:schemeClr>
                </a:solidFill>
                <a:latin typeface="Calibri" panose="020F0502020204030204" pitchFamily="34" charset="0"/>
              </a:defRPr>
            </a:lvl1pPr>
          </a:lstStyle>
          <a:p>
            <a:pPr algn="l"/>
            <a:r>
              <a:rPr lang="nl-NL"/>
              <a:t>23 mei 2022</a:t>
            </a:r>
            <a:endParaRPr lang="nl-NL" dirty="0"/>
          </a:p>
        </p:txBody>
      </p:sp>
      <p:sp>
        <p:nvSpPr>
          <p:cNvPr id="9" name="Tijdelijke aanduiding voor voettekst 4">
            <a:extLst>
              <a:ext uri="{FF2B5EF4-FFF2-40B4-BE49-F238E27FC236}">
                <a16:creationId xmlns:a16="http://schemas.microsoft.com/office/drawing/2014/main" id="{6CF8AECD-E8E7-6142-A3DA-A1A5EFC0FE00}"/>
              </a:ext>
            </a:extLst>
          </p:cNvPr>
          <p:cNvSpPr>
            <a:spLocks noGrp="1"/>
          </p:cNvSpPr>
          <p:nvPr>
            <p:ph type="ftr" sz="quarter" idx="3"/>
          </p:nvPr>
        </p:nvSpPr>
        <p:spPr>
          <a:xfrm>
            <a:off x="635000" y="6221413"/>
            <a:ext cx="5003800" cy="635084"/>
          </a:xfrm>
          <a:prstGeom prst="rect">
            <a:avLst/>
          </a:prstGeom>
        </p:spPr>
        <p:txBody>
          <a:bodyPr vert="horz" lIns="91440" tIns="45720" rIns="91440" bIns="45720" rtlCol="0" anchor="ctr" anchorCtr="0"/>
          <a:lstStyle>
            <a:lvl1pPr algn="l">
              <a:defRPr sz="1050" b="0" i="0">
                <a:solidFill>
                  <a:schemeClr val="bg1">
                    <a:lumMod val="65000"/>
                  </a:schemeClr>
                </a:solidFill>
                <a:latin typeface="Calibri" panose="020F0502020204030204" pitchFamily="34" charset="0"/>
              </a:defRPr>
            </a:lvl1pPr>
          </a:lstStyle>
          <a:p>
            <a:r>
              <a:rPr lang="nl-NL" dirty="0"/>
              <a:t>Nationaal Coördinator tegen Discriminatie en Racisme</a:t>
            </a:r>
          </a:p>
        </p:txBody>
      </p:sp>
      <p:pic>
        <p:nvPicPr>
          <p:cNvPr id="31" name="Afbeelding 30" descr="Afbeelding met persoon&#10;&#10;Automatisch gegenereerde beschrijving">
            <a:extLst>
              <a:ext uri="{FF2B5EF4-FFF2-40B4-BE49-F238E27FC236}">
                <a16:creationId xmlns:a16="http://schemas.microsoft.com/office/drawing/2014/main" id="{B8577904-3576-5C11-0C33-FA67105E8E1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50605" y="2290988"/>
            <a:ext cx="1641395" cy="4567012"/>
          </a:xfrm>
          <a:prstGeom prst="rect">
            <a:avLst/>
          </a:prstGeom>
        </p:spPr>
      </p:pic>
    </p:spTree>
    <p:extLst>
      <p:ext uri="{BB962C8B-B14F-4D97-AF65-F5344CB8AC3E}">
        <p14:creationId xmlns:p14="http://schemas.microsoft.com/office/powerpoint/2010/main" val="40607408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4_tekst 1 kolom">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33412" y="2289485"/>
            <a:ext cx="9469957" cy="3931928"/>
          </a:xfrm>
        </p:spPr>
        <p:txBody>
          <a:bodyPr numCol="1" spcCol="468000">
            <a:noAutofit/>
          </a:bodyPr>
          <a:lstStyle>
            <a:lvl1pPr>
              <a:buClr>
                <a:srgbClr val="A90061"/>
              </a:buClr>
              <a:defRPr/>
            </a:lvl1pPr>
          </a:lstStyle>
          <a:p>
            <a:pPr lvl="0"/>
            <a:r>
              <a:rPr lang="nl-NL"/>
              <a:t>Klikken om de tekststijl van het model te bewerken</a:t>
            </a:r>
          </a:p>
        </p:txBody>
      </p:sp>
      <p:sp>
        <p:nvSpPr>
          <p:cNvPr id="2" name="Titel 1"/>
          <p:cNvSpPr>
            <a:spLocks noGrp="1"/>
          </p:cNvSpPr>
          <p:nvPr>
            <p:ph type="title"/>
          </p:nvPr>
        </p:nvSpPr>
        <p:spPr>
          <a:xfrm>
            <a:off x="633409" y="1052513"/>
            <a:ext cx="9484951" cy="971550"/>
          </a:xfrm>
        </p:spPr>
        <p:txBody>
          <a:bodyPr>
            <a:noAutofit/>
          </a:bodyPr>
          <a:lstStyle/>
          <a:p>
            <a:r>
              <a:rPr lang="nl-NL"/>
              <a:t>Klik om stijl te bewerken</a:t>
            </a:r>
            <a:endParaRPr lang="nl-NL" dirty="0"/>
          </a:p>
        </p:txBody>
      </p:sp>
      <p:sp>
        <p:nvSpPr>
          <p:cNvPr id="7" name="Tijdelijke aanduiding voor dianummer 5">
            <a:extLst>
              <a:ext uri="{FF2B5EF4-FFF2-40B4-BE49-F238E27FC236}">
                <a16:creationId xmlns:a16="http://schemas.microsoft.com/office/drawing/2014/main" id="{003739C3-8CB6-3F4E-80A8-A63F5762659F}"/>
              </a:ext>
            </a:extLst>
          </p:cNvPr>
          <p:cNvSpPr>
            <a:spLocks noGrp="1"/>
          </p:cNvSpPr>
          <p:nvPr>
            <p:ph type="sldNum" sz="quarter" idx="4"/>
          </p:nvPr>
        </p:nvSpPr>
        <p:spPr>
          <a:xfrm>
            <a:off x="10478278" y="6221413"/>
            <a:ext cx="1080310" cy="638404"/>
          </a:xfrm>
          <a:prstGeom prst="rect">
            <a:avLst/>
          </a:prstGeom>
        </p:spPr>
        <p:txBody>
          <a:bodyPr vert="horz" lIns="91440" tIns="45720" rIns="0" bIns="45720" rtlCol="0" anchor="ctr" anchorCtr="0"/>
          <a:lstStyle>
            <a:lvl1pPr algn="r">
              <a:defRPr sz="1050" b="0" i="0">
                <a:solidFill>
                  <a:schemeClr val="bg1">
                    <a:lumMod val="65000"/>
                  </a:schemeClr>
                </a:solidFill>
                <a:latin typeface="Calibri" panose="020F0502020204030204" pitchFamily="34" charset="0"/>
              </a:defRPr>
            </a:lvl1pPr>
          </a:lstStyle>
          <a:p>
            <a:fld id="{10A0A6AF-03C5-477E-939A-E28F7E7F05EA}" type="slidenum">
              <a:rPr lang="nl-NL" smtClean="0"/>
              <a:pPr/>
              <a:t>‹#›</a:t>
            </a:fld>
            <a:endParaRPr lang="nl-NL" dirty="0"/>
          </a:p>
        </p:txBody>
      </p:sp>
      <p:sp>
        <p:nvSpPr>
          <p:cNvPr id="8" name="Tijdelijke aanduiding voor datum 3">
            <a:extLst>
              <a:ext uri="{FF2B5EF4-FFF2-40B4-BE49-F238E27FC236}">
                <a16:creationId xmlns:a16="http://schemas.microsoft.com/office/drawing/2014/main" id="{923DD244-AFEB-8B43-A887-EFA0DBE6B0B1}"/>
              </a:ext>
            </a:extLst>
          </p:cNvPr>
          <p:cNvSpPr>
            <a:spLocks noGrp="1"/>
          </p:cNvSpPr>
          <p:nvPr>
            <p:ph type="dt" sz="half" idx="2"/>
          </p:nvPr>
        </p:nvSpPr>
        <p:spPr>
          <a:xfrm>
            <a:off x="6553200" y="6222916"/>
            <a:ext cx="1483489" cy="635084"/>
          </a:xfrm>
          <a:prstGeom prst="rect">
            <a:avLst/>
          </a:prstGeom>
        </p:spPr>
        <p:txBody>
          <a:bodyPr vert="horz" lIns="91440" tIns="0" rIns="91440" bIns="45720" rtlCol="0" anchor="ctr" anchorCtr="0"/>
          <a:lstStyle>
            <a:lvl1pPr algn="l">
              <a:defRPr sz="1050" b="0" i="0">
                <a:solidFill>
                  <a:schemeClr val="bg1">
                    <a:lumMod val="65000"/>
                  </a:schemeClr>
                </a:solidFill>
                <a:latin typeface="Calibri" panose="020F0502020204030204" pitchFamily="34" charset="0"/>
              </a:defRPr>
            </a:lvl1pPr>
          </a:lstStyle>
          <a:p>
            <a:pPr algn="l"/>
            <a:r>
              <a:rPr lang="nl-NL"/>
              <a:t>23 mei 2022</a:t>
            </a:r>
            <a:endParaRPr lang="nl-NL" dirty="0"/>
          </a:p>
        </p:txBody>
      </p:sp>
      <p:sp>
        <p:nvSpPr>
          <p:cNvPr id="9" name="Tijdelijke aanduiding voor voettekst 4">
            <a:extLst>
              <a:ext uri="{FF2B5EF4-FFF2-40B4-BE49-F238E27FC236}">
                <a16:creationId xmlns:a16="http://schemas.microsoft.com/office/drawing/2014/main" id="{6CF8AECD-E8E7-6142-A3DA-A1A5EFC0FE00}"/>
              </a:ext>
            </a:extLst>
          </p:cNvPr>
          <p:cNvSpPr>
            <a:spLocks noGrp="1"/>
          </p:cNvSpPr>
          <p:nvPr>
            <p:ph type="ftr" sz="quarter" idx="3"/>
          </p:nvPr>
        </p:nvSpPr>
        <p:spPr>
          <a:xfrm>
            <a:off x="635000" y="6221413"/>
            <a:ext cx="5003800" cy="635084"/>
          </a:xfrm>
          <a:prstGeom prst="rect">
            <a:avLst/>
          </a:prstGeom>
        </p:spPr>
        <p:txBody>
          <a:bodyPr vert="horz" lIns="91440" tIns="45720" rIns="91440" bIns="45720" rtlCol="0" anchor="ctr" anchorCtr="0"/>
          <a:lstStyle>
            <a:lvl1pPr algn="l">
              <a:defRPr sz="1050" b="0" i="0">
                <a:solidFill>
                  <a:schemeClr val="bg1">
                    <a:lumMod val="65000"/>
                  </a:schemeClr>
                </a:solidFill>
                <a:latin typeface="Calibri" panose="020F0502020204030204" pitchFamily="34" charset="0"/>
              </a:defRPr>
            </a:lvl1pPr>
          </a:lstStyle>
          <a:p>
            <a:r>
              <a:rPr lang="nl-NL" dirty="0"/>
              <a:t>Nationaal Coördinator tegen Discriminatie en Racisme</a:t>
            </a:r>
          </a:p>
        </p:txBody>
      </p:sp>
      <p:pic>
        <p:nvPicPr>
          <p:cNvPr id="19" name="Afbeelding 18">
            <a:extLst>
              <a:ext uri="{FF2B5EF4-FFF2-40B4-BE49-F238E27FC236}">
                <a16:creationId xmlns:a16="http://schemas.microsoft.com/office/drawing/2014/main" id="{CDF8BCCD-208C-8172-F93F-FB713E37BFB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95244" y="2306746"/>
            <a:ext cx="1796756" cy="4551254"/>
          </a:xfrm>
          <a:prstGeom prst="rect">
            <a:avLst/>
          </a:prstGeom>
        </p:spPr>
      </p:pic>
    </p:spTree>
    <p:extLst>
      <p:ext uri="{BB962C8B-B14F-4D97-AF65-F5344CB8AC3E}">
        <p14:creationId xmlns:p14="http://schemas.microsoft.com/office/powerpoint/2010/main" val="25062206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ekst 1 kolom">
    <p:spTree>
      <p:nvGrpSpPr>
        <p:cNvPr id="1" name=""/>
        <p:cNvGrpSpPr/>
        <p:nvPr/>
      </p:nvGrpSpPr>
      <p:grpSpPr>
        <a:xfrm>
          <a:off x="0" y="0"/>
          <a:ext cx="0" cy="0"/>
          <a:chOff x="0" y="0"/>
          <a:chExt cx="0" cy="0"/>
        </a:xfrm>
      </p:grpSpPr>
      <p:pic>
        <p:nvPicPr>
          <p:cNvPr id="57" name="Afbeelding 56" descr="Afbeelding met person, persoon, stropdas, kleding&#10;&#10;Automatisch gegenereerde beschrijving">
            <a:extLst>
              <a:ext uri="{FF2B5EF4-FFF2-40B4-BE49-F238E27FC236}">
                <a16:creationId xmlns:a16="http://schemas.microsoft.com/office/drawing/2014/main" id="{36296E71-F704-315E-0870-BBDFA2A8858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624177"/>
            <a:ext cx="2589734" cy="4233823"/>
          </a:xfrm>
          <a:prstGeom prst="rect">
            <a:avLst/>
          </a:prstGeom>
        </p:spPr>
      </p:pic>
      <p:sp>
        <p:nvSpPr>
          <p:cNvPr id="3" name="Tijdelijke aanduiding voor inhoud 2"/>
          <p:cNvSpPr>
            <a:spLocks noGrp="1"/>
          </p:cNvSpPr>
          <p:nvPr>
            <p:ph idx="1"/>
          </p:nvPr>
        </p:nvSpPr>
        <p:spPr>
          <a:xfrm>
            <a:off x="2148520" y="2289485"/>
            <a:ext cx="9408480" cy="3931928"/>
          </a:xfrm>
        </p:spPr>
        <p:txBody>
          <a:bodyPr numCol="1" spcCol="468000">
            <a:noAutofit/>
          </a:bodyPr>
          <a:lstStyle>
            <a:lvl1pPr>
              <a:buClr>
                <a:srgbClr val="A90061"/>
              </a:buClr>
              <a:defRPr/>
            </a:lvl1pPr>
          </a:lstStyle>
          <a:p>
            <a:pPr lvl="0"/>
            <a:r>
              <a:rPr lang="nl-NL"/>
              <a:t>Klikken om de tekststijl van het model te bewerken</a:t>
            </a:r>
          </a:p>
        </p:txBody>
      </p:sp>
      <p:sp>
        <p:nvSpPr>
          <p:cNvPr id="2" name="Titel 1"/>
          <p:cNvSpPr>
            <a:spLocks noGrp="1"/>
          </p:cNvSpPr>
          <p:nvPr>
            <p:ph type="title"/>
          </p:nvPr>
        </p:nvSpPr>
        <p:spPr>
          <a:xfrm>
            <a:off x="2148521" y="1052513"/>
            <a:ext cx="9410068" cy="971550"/>
          </a:xfrm>
        </p:spPr>
        <p:txBody>
          <a:bodyPr>
            <a:noAutofit/>
          </a:bodyPr>
          <a:lstStyle/>
          <a:p>
            <a:r>
              <a:rPr lang="nl-NL"/>
              <a:t>Klik om stijl te bewerken</a:t>
            </a:r>
            <a:endParaRPr lang="nl-NL" dirty="0"/>
          </a:p>
        </p:txBody>
      </p:sp>
      <p:sp>
        <p:nvSpPr>
          <p:cNvPr id="7" name="Tijdelijke aanduiding voor dianummer 5">
            <a:extLst>
              <a:ext uri="{FF2B5EF4-FFF2-40B4-BE49-F238E27FC236}">
                <a16:creationId xmlns:a16="http://schemas.microsoft.com/office/drawing/2014/main" id="{003739C3-8CB6-3F4E-80A8-A63F5762659F}"/>
              </a:ext>
            </a:extLst>
          </p:cNvPr>
          <p:cNvSpPr>
            <a:spLocks noGrp="1"/>
          </p:cNvSpPr>
          <p:nvPr>
            <p:ph type="sldNum" sz="quarter" idx="4"/>
          </p:nvPr>
        </p:nvSpPr>
        <p:spPr>
          <a:xfrm>
            <a:off x="10478278" y="6221413"/>
            <a:ext cx="1080310" cy="638404"/>
          </a:xfrm>
          <a:prstGeom prst="rect">
            <a:avLst/>
          </a:prstGeom>
        </p:spPr>
        <p:txBody>
          <a:bodyPr vert="horz" lIns="91440" tIns="45720" rIns="0" bIns="45720" rtlCol="0" anchor="ctr" anchorCtr="0"/>
          <a:lstStyle>
            <a:lvl1pPr algn="r">
              <a:defRPr sz="1050" b="0" i="0">
                <a:solidFill>
                  <a:schemeClr val="bg1">
                    <a:lumMod val="65000"/>
                  </a:schemeClr>
                </a:solidFill>
                <a:latin typeface="Calibri" panose="020F0502020204030204" pitchFamily="34" charset="0"/>
              </a:defRPr>
            </a:lvl1pPr>
          </a:lstStyle>
          <a:p>
            <a:fld id="{10A0A6AF-03C5-477E-939A-E28F7E7F05EA}" type="slidenum">
              <a:rPr lang="nl-NL" smtClean="0"/>
              <a:pPr/>
              <a:t>‹#›</a:t>
            </a:fld>
            <a:endParaRPr lang="nl-NL" dirty="0"/>
          </a:p>
        </p:txBody>
      </p:sp>
      <p:sp>
        <p:nvSpPr>
          <p:cNvPr id="9" name="Tijdelijke aanduiding voor voettekst 4">
            <a:extLst>
              <a:ext uri="{FF2B5EF4-FFF2-40B4-BE49-F238E27FC236}">
                <a16:creationId xmlns:a16="http://schemas.microsoft.com/office/drawing/2014/main" id="{6CF8AECD-E8E7-6142-A3DA-A1A5EFC0FE00}"/>
              </a:ext>
            </a:extLst>
          </p:cNvPr>
          <p:cNvSpPr>
            <a:spLocks noGrp="1"/>
          </p:cNvSpPr>
          <p:nvPr>
            <p:ph type="ftr" sz="quarter" idx="3"/>
          </p:nvPr>
        </p:nvSpPr>
        <p:spPr>
          <a:xfrm>
            <a:off x="635000" y="6221413"/>
            <a:ext cx="5003800" cy="635084"/>
          </a:xfrm>
          <a:prstGeom prst="rect">
            <a:avLst/>
          </a:prstGeom>
        </p:spPr>
        <p:txBody>
          <a:bodyPr vert="horz" lIns="91440" tIns="45720" rIns="91440" bIns="45720" rtlCol="0" anchor="ctr" anchorCtr="0"/>
          <a:lstStyle>
            <a:lvl1pPr algn="l">
              <a:defRPr sz="1050" b="0" i="0">
                <a:solidFill>
                  <a:schemeClr val="bg1">
                    <a:lumMod val="65000"/>
                  </a:schemeClr>
                </a:solidFill>
                <a:latin typeface="Calibri" panose="020F0502020204030204" pitchFamily="34" charset="0"/>
              </a:defRPr>
            </a:lvl1pPr>
          </a:lstStyle>
          <a:p>
            <a:r>
              <a:rPr lang="nl-NL" dirty="0"/>
              <a:t>Nationaal Coördinator tegen Discriminatie en Racisme</a:t>
            </a:r>
          </a:p>
        </p:txBody>
      </p:sp>
    </p:spTree>
    <p:extLst>
      <p:ext uri="{BB962C8B-B14F-4D97-AF65-F5344CB8AC3E}">
        <p14:creationId xmlns:p14="http://schemas.microsoft.com/office/powerpoint/2010/main" val="33272868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ekst 1 kolom">
    <p:spTree>
      <p:nvGrpSpPr>
        <p:cNvPr id="1" name=""/>
        <p:cNvGrpSpPr/>
        <p:nvPr/>
      </p:nvGrpSpPr>
      <p:grpSpPr>
        <a:xfrm>
          <a:off x="0" y="0"/>
          <a:ext cx="0" cy="0"/>
          <a:chOff x="0" y="0"/>
          <a:chExt cx="0" cy="0"/>
        </a:xfrm>
      </p:grpSpPr>
      <p:sp>
        <p:nvSpPr>
          <p:cNvPr id="10" name="Tijdelijke aanduiding voor dianummer 5">
            <a:extLst>
              <a:ext uri="{FF2B5EF4-FFF2-40B4-BE49-F238E27FC236}">
                <a16:creationId xmlns:a16="http://schemas.microsoft.com/office/drawing/2014/main" id="{3BAF2893-3A03-8344-9AC8-BB7687E85217}"/>
              </a:ext>
            </a:extLst>
          </p:cNvPr>
          <p:cNvSpPr>
            <a:spLocks noGrp="1"/>
          </p:cNvSpPr>
          <p:nvPr>
            <p:ph type="sldNum" sz="quarter" idx="4"/>
          </p:nvPr>
        </p:nvSpPr>
        <p:spPr>
          <a:xfrm>
            <a:off x="10478278" y="6221413"/>
            <a:ext cx="1080310" cy="638404"/>
          </a:xfrm>
          <a:prstGeom prst="rect">
            <a:avLst/>
          </a:prstGeom>
        </p:spPr>
        <p:txBody>
          <a:bodyPr vert="horz" lIns="91440" tIns="45720" rIns="0" bIns="45720" rtlCol="0" anchor="ctr" anchorCtr="0"/>
          <a:lstStyle>
            <a:lvl1pPr algn="r">
              <a:defRPr sz="1050" b="0" i="0">
                <a:solidFill>
                  <a:schemeClr val="bg1">
                    <a:lumMod val="65000"/>
                  </a:schemeClr>
                </a:solidFill>
                <a:latin typeface="Calibri" panose="020F0502020204030204" pitchFamily="34" charset="0"/>
              </a:defRPr>
            </a:lvl1pPr>
          </a:lstStyle>
          <a:p>
            <a:fld id="{10A0A6AF-03C5-477E-939A-E28F7E7F05EA}" type="slidenum">
              <a:rPr lang="nl-NL" smtClean="0"/>
              <a:pPr/>
              <a:t>‹#›</a:t>
            </a:fld>
            <a:endParaRPr lang="nl-NL" dirty="0"/>
          </a:p>
        </p:txBody>
      </p:sp>
      <p:sp>
        <p:nvSpPr>
          <p:cNvPr id="11" name="Tijdelijke aanduiding voor datum 3">
            <a:extLst>
              <a:ext uri="{FF2B5EF4-FFF2-40B4-BE49-F238E27FC236}">
                <a16:creationId xmlns:a16="http://schemas.microsoft.com/office/drawing/2014/main" id="{12030BD9-DFBA-374B-A7E5-DE87D9A38C3D}"/>
              </a:ext>
            </a:extLst>
          </p:cNvPr>
          <p:cNvSpPr>
            <a:spLocks noGrp="1"/>
          </p:cNvSpPr>
          <p:nvPr>
            <p:ph type="dt" sz="half" idx="2"/>
          </p:nvPr>
        </p:nvSpPr>
        <p:spPr>
          <a:xfrm>
            <a:off x="6553200" y="6222916"/>
            <a:ext cx="1483489" cy="635084"/>
          </a:xfrm>
          <a:prstGeom prst="rect">
            <a:avLst/>
          </a:prstGeom>
        </p:spPr>
        <p:txBody>
          <a:bodyPr vert="horz" lIns="91440" tIns="0" rIns="91440" bIns="45720" rtlCol="0" anchor="ctr" anchorCtr="0"/>
          <a:lstStyle>
            <a:lvl1pPr algn="l">
              <a:defRPr sz="1050" b="0" i="0">
                <a:solidFill>
                  <a:schemeClr val="bg1">
                    <a:lumMod val="65000"/>
                  </a:schemeClr>
                </a:solidFill>
                <a:latin typeface="Calibri" panose="020F0502020204030204" pitchFamily="34" charset="0"/>
              </a:defRPr>
            </a:lvl1pPr>
          </a:lstStyle>
          <a:p>
            <a:pPr algn="l"/>
            <a:r>
              <a:rPr lang="nl-NL"/>
              <a:t>23 mei 2022</a:t>
            </a:r>
            <a:endParaRPr lang="nl-NL" dirty="0"/>
          </a:p>
        </p:txBody>
      </p:sp>
      <p:sp>
        <p:nvSpPr>
          <p:cNvPr id="12" name="Tijdelijke aanduiding voor voettekst 4">
            <a:extLst>
              <a:ext uri="{FF2B5EF4-FFF2-40B4-BE49-F238E27FC236}">
                <a16:creationId xmlns:a16="http://schemas.microsoft.com/office/drawing/2014/main" id="{34384AD1-4FEF-934D-B8DB-4A637908111C}"/>
              </a:ext>
            </a:extLst>
          </p:cNvPr>
          <p:cNvSpPr>
            <a:spLocks noGrp="1"/>
          </p:cNvSpPr>
          <p:nvPr>
            <p:ph type="ftr" sz="quarter" idx="3"/>
          </p:nvPr>
        </p:nvSpPr>
        <p:spPr>
          <a:xfrm>
            <a:off x="635000" y="6221413"/>
            <a:ext cx="5003800" cy="635084"/>
          </a:xfrm>
          <a:prstGeom prst="rect">
            <a:avLst/>
          </a:prstGeom>
        </p:spPr>
        <p:txBody>
          <a:bodyPr vert="horz" lIns="91440" tIns="45720" rIns="91440" bIns="45720" rtlCol="0" anchor="ctr" anchorCtr="0"/>
          <a:lstStyle>
            <a:lvl1pPr algn="l">
              <a:defRPr sz="1050" b="0" i="0">
                <a:solidFill>
                  <a:schemeClr val="bg1">
                    <a:lumMod val="65000"/>
                  </a:schemeClr>
                </a:solidFill>
                <a:latin typeface="Calibri" panose="020F0502020204030204" pitchFamily="34" charset="0"/>
              </a:defRPr>
            </a:lvl1pPr>
          </a:lstStyle>
          <a:p>
            <a:r>
              <a:rPr lang="nl-NL" dirty="0"/>
              <a:t>Nationaal Coördinator tegen Discriminatie en Racisme</a:t>
            </a:r>
          </a:p>
        </p:txBody>
      </p:sp>
    </p:spTree>
    <p:extLst>
      <p:ext uri="{BB962C8B-B14F-4D97-AF65-F5344CB8AC3E}">
        <p14:creationId xmlns:p14="http://schemas.microsoft.com/office/powerpoint/2010/main" val="3777222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152C0-081D-702B-285E-703BF8DBF08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01E2FC3-F70B-7B03-F305-EF7354E1A9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643AE2-9E59-86C0-BDE1-F582506F59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5EFF8D5-8355-0010-C9C3-F70D5F75C2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2E0B0C-6CB1-18C1-94C4-FB828FADEE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E3106C9-F935-E585-536D-52119C558618}"/>
              </a:ext>
            </a:extLst>
          </p:cNvPr>
          <p:cNvSpPr>
            <a:spLocks noGrp="1"/>
          </p:cNvSpPr>
          <p:nvPr>
            <p:ph type="dt" sz="half" idx="10"/>
          </p:nvPr>
        </p:nvSpPr>
        <p:spPr/>
        <p:txBody>
          <a:bodyPr/>
          <a:lstStyle/>
          <a:p>
            <a:fld id="{CB70AB99-F2AE-42D7-BE70-AF640CF27C84}" type="datetimeFigureOut">
              <a:rPr lang="en-GB" smtClean="0"/>
              <a:t>26/06/2024</a:t>
            </a:fld>
            <a:endParaRPr lang="en-GB"/>
          </a:p>
        </p:txBody>
      </p:sp>
      <p:sp>
        <p:nvSpPr>
          <p:cNvPr id="8" name="Footer Placeholder 7">
            <a:extLst>
              <a:ext uri="{FF2B5EF4-FFF2-40B4-BE49-F238E27FC236}">
                <a16:creationId xmlns:a16="http://schemas.microsoft.com/office/drawing/2014/main" id="{A01907F6-2116-E7D3-20C5-816C64970AF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FD69A44-E65A-5DAB-E2E0-7B863A253B06}"/>
              </a:ext>
            </a:extLst>
          </p:cNvPr>
          <p:cNvSpPr>
            <a:spLocks noGrp="1"/>
          </p:cNvSpPr>
          <p:nvPr>
            <p:ph type="sldNum" sz="quarter" idx="12"/>
          </p:nvPr>
        </p:nvSpPr>
        <p:spPr/>
        <p:txBody>
          <a:bodyPr/>
          <a:lstStyle/>
          <a:p>
            <a:fld id="{FAF16777-C08D-4F29-A373-E3EADDE18E07}" type="slidenum">
              <a:rPr lang="en-GB" smtClean="0"/>
              <a:t>‹#›</a:t>
            </a:fld>
            <a:endParaRPr lang="en-GB"/>
          </a:p>
        </p:txBody>
      </p:sp>
    </p:spTree>
    <p:extLst>
      <p:ext uri="{BB962C8B-B14F-4D97-AF65-F5344CB8AC3E}">
        <p14:creationId xmlns:p14="http://schemas.microsoft.com/office/powerpoint/2010/main" val="39189160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kst 2 kolommen">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35000" y="2289485"/>
            <a:ext cx="5003800" cy="3931928"/>
          </a:xfrm>
        </p:spPr>
        <p:txBody>
          <a:bodyPr numCol="1" spcCol="468000">
            <a:noAutofit/>
          </a:bodyPr>
          <a:lstStyle/>
          <a:p>
            <a:pPr lvl="0"/>
            <a:r>
              <a:rPr lang="nl-NL"/>
              <a:t>Klikken om de tekststijl van het model te bewerken</a:t>
            </a:r>
          </a:p>
        </p:txBody>
      </p:sp>
      <p:sp>
        <p:nvSpPr>
          <p:cNvPr id="2" name="Titel 1"/>
          <p:cNvSpPr>
            <a:spLocks noGrp="1"/>
          </p:cNvSpPr>
          <p:nvPr>
            <p:ph type="title"/>
          </p:nvPr>
        </p:nvSpPr>
        <p:spPr>
          <a:xfrm>
            <a:off x="635000" y="1052513"/>
            <a:ext cx="10923588" cy="971550"/>
          </a:xfrm>
        </p:spPr>
        <p:txBody>
          <a:bodyPr>
            <a:noAutofit/>
          </a:bodyPr>
          <a:lstStyle/>
          <a:p>
            <a:r>
              <a:rPr lang="nl-NL"/>
              <a:t>Klik om stijl te bewerken</a:t>
            </a:r>
            <a:endParaRPr lang="nl-NL" dirty="0"/>
          </a:p>
        </p:txBody>
      </p:sp>
      <p:sp>
        <p:nvSpPr>
          <p:cNvPr id="7" name="Tijdelijke aanduiding voor inhoud 2">
            <a:extLst>
              <a:ext uri="{FF2B5EF4-FFF2-40B4-BE49-F238E27FC236}">
                <a16:creationId xmlns:a16="http://schemas.microsoft.com/office/drawing/2014/main" id="{71AC5749-2412-2B4B-BE4B-829DC1164309}"/>
              </a:ext>
            </a:extLst>
          </p:cNvPr>
          <p:cNvSpPr>
            <a:spLocks noGrp="1"/>
          </p:cNvSpPr>
          <p:nvPr>
            <p:ph idx="13"/>
          </p:nvPr>
        </p:nvSpPr>
        <p:spPr>
          <a:xfrm>
            <a:off x="6553200" y="2289485"/>
            <a:ext cx="5005388" cy="3931928"/>
          </a:xfrm>
        </p:spPr>
        <p:txBody>
          <a:bodyPr numCol="1" spcCol="468000">
            <a:noAutofit/>
          </a:bodyPr>
          <a:lstStyle/>
          <a:p>
            <a:pPr lvl="0"/>
            <a:r>
              <a:rPr lang="nl-NL"/>
              <a:t>Klikken om de tekststijl van het model te bewerken</a:t>
            </a:r>
          </a:p>
        </p:txBody>
      </p:sp>
      <p:sp>
        <p:nvSpPr>
          <p:cNvPr id="11" name="Tijdelijke aanduiding voor dianummer 5">
            <a:extLst>
              <a:ext uri="{FF2B5EF4-FFF2-40B4-BE49-F238E27FC236}">
                <a16:creationId xmlns:a16="http://schemas.microsoft.com/office/drawing/2014/main" id="{6B19D493-328B-B447-95F5-E553A6CF5DBD}"/>
              </a:ext>
            </a:extLst>
          </p:cNvPr>
          <p:cNvSpPr>
            <a:spLocks noGrp="1"/>
          </p:cNvSpPr>
          <p:nvPr>
            <p:ph type="sldNum" sz="quarter" idx="4"/>
          </p:nvPr>
        </p:nvSpPr>
        <p:spPr>
          <a:xfrm>
            <a:off x="10478278" y="6221413"/>
            <a:ext cx="1080310" cy="638404"/>
          </a:xfrm>
          <a:prstGeom prst="rect">
            <a:avLst/>
          </a:prstGeom>
        </p:spPr>
        <p:txBody>
          <a:bodyPr vert="horz" lIns="91440" tIns="45720" rIns="0" bIns="45720" rtlCol="0" anchor="ctr" anchorCtr="0"/>
          <a:lstStyle>
            <a:lvl1pPr algn="r">
              <a:defRPr sz="1050" b="0" i="0">
                <a:solidFill>
                  <a:schemeClr val="bg1">
                    <a:lumMod val="65000"/>
                  </a:schemeClr>
                </a:solidFill>
                <a:latin typeface="Calibri" panose="020F0502020204030204" pitchFamily="34" charset="0"/>
              </a:defRPr>
            </a:lvl1pPr>
          </a:lstStyle>
          <a:p>
            <a:fld id="{10A0A6AF-03C5-477E-939A-E28F7E7F05EA}" type="slidenum">
              <a:rPr lang="nl-NL" smtClean="0"/>
              <a:pPr/>
              <a:t>‹#›</a:t>
            </a:fld>
            <a:endParaRPr lang="nl-NL" dirty="0"/>
          </a:p>
        </p:txBody>
      </p:sp>
      <p:sp>
        <p:nvSpPr>
          <p:cNvPr id="12" name="Tijdelijke aanduiding voor datum 3">
            <a:extLst>
              <a:ext uri="{FF2B5EF4-FFF2-40B4-BE49-F238E27FC236}">
                <a16:creationId xmlns:a16="http://schemas.microsoft.com/office/drawing/2014/main" id="{D2AF06F3-56AD-0B4A-A52B-B179DBFF7E0A}"/>
              </a:ext>
            </a:extLst>
          </p:cNvPr>
          <p:cNvSpPr>
            <a:spLocks noGrp="1"/>
          </p:cNvSpPr>
          <p:nvPr>
            <p:ph type="dt" sz="half" idx="2"/>
          </p:nvPr>
        </p:nvSpPr>
        <p:spPr>
          <a:xfrm>
            <a:off x="6553200" y="6222916"/>
            <a:ext cx="1483489" cy="635084"/>
          </a:xfrm>
          <a:prstGeom prst="rect">
            <a:avLst/>
          </a:prstGeom>
        </p:spPr>
        <p:txBody>
          <a:bodyPr vert="horz" lIns="91440" tIns="0" rIns="91440" bIns="45720" rtlCol="0" anchor="ctr" anchorCtr="0"/>
          <a:lstStyle>
            <a:lvl1pPr algn="l">
              <a:defRPr sz="1050" b="0" i="0">
                <a:solidFill>
                  <a:schemeClr val="bg1">
                    <a:lumMod val="65000"/>
                  </a:schemeClr>
                </a:solidFill>
                <a:latin typeface="Calibri" panose="020F0502020204030204" pitchFamily="34" charset="0"/>
              </a:defRPr>
            </a:lvl1pPr>
          </a:lstStyle>
          <a:p>
            <a:pPr algn="l"/>
            <a:r>
              <a:rPr lang="nl-NL"/>
              <a:t>23 mei 2022</a:t>
            </a:r>
            <a:endParaRPr lang="nl-NL" dirty="0"/>
          </a:p>
        </p:txBody>
      </p:sp>
      <p:sp>
        <p:nvSpPr>
          <p:cNvPr id="13" name="Tijdelijke aanduiding voor voettekst 4">
            <a:extLst>
              <a:ext uri="{FF2B5EF4-FFF2-40B4-BE49-F238E27FC236}">
                <a16:creationId xmlns:a16="http://schemas.microsoft.com/office/drawing/2014/main" id="{B7559966-7806-D646-9157-EE1355147ADB}"/>
              </a:ext>
            </a:extLst>
          </p:cNvPr>
          <p:cNvSpPr>
            <a:spLocks noGrp="1"/>
          </p:cNvSpPr>
          <p:nvPr>
            <p:ph type="ftr" sz="quarter" idx="3"/>
          </p:nvPr>
        </p:nvSpPr>
        <p:spPr>
          <a:xfrm>
            <a:off x="635000" y="6221413"/>
            <a:ext cx="5003800" cy="635084"/>
          </a:xfrm>
          <a:prstGeom prst="rect">
            <a:avLst/>
          </a:prstGeom>
        </p:spPr>
        <p:txBody>
          <a:bodyPr vert="horz" lIns="91440" tIns="45720" rIns="91440" bIns="45720" rtlCol="0" anchor="ctr" anchorCtr="0"/>
          <a:lstStyle>
            <a:lvl1pPr algn="l">
              <a:defRPr sz="1050" b="0" i="0">
                <a:solidFill>
                  <a:schemeClr val="bg1">
                    <a:lumMod val="65000"/>
                  </a:schemeClr>
                </a:solidFill>
                <a:latin typeface="Calibri" panose="020F0502020204030204" pitchFamily="34" charset="0"/>
              </a:defRPr>
            </a:lvl1pPr>
          </a:lstStyle>
          <a:p>
            <a:r>
              <a:rPr lang="nl-NL" dirty="0"/>
              <a:t>Nationaal Coördinator tegen Discriminatie en Racisme</a:t>
            </a:r>
          </a:p>
        </p:txBody>
      </p:sp>
    </p:spTree>
    <p:extLst>
      <p:ext uri="{BB962C8B-B14F-4D97-AF65-F5344CB8AC3E}">
        <p14:creationId xmlns:p14="http://schemas.microsoft.com/office/powerpoint/2010/main" val="18989917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Tekst 2 kolommen">
    <p:spTree>
      <p:nvGrpSpPr>
        <p:cNvPr id="1" name=""/>
        <p:cNvGrpSpPr/>
        <p:nvPr/>
      </p:nvGrpSpPr>
      <p:grpSpPr>
        <a:xfrm>
          <a:off x="0" y="0"/>
          <a:ext cx="0" cy="0"/>
          <a:chOff x="0" y="0"/>
          <a:chExt cx="0" cy="0"/>
        </a:xfrm>
      </p:grpSpPr>
      <p:pic>
        <p:nvPicPr>
          <p:cNvPr id="4" name="Afbeelding 3" descr="Afbeelding met persoon, person&#10;&#10;Automatisch gegenereerde beschrijving">
            <a:extLst>
              <a:ext uri="{FF2B5EF4-FFF2-40B4-BE49-F238E27FC236}">
                <a16:creationId xmlns:a16="http://schemas.microsoft.com/office/drawing/2014/main" id="{61035B1D-571D-3A99-63A7-0F7E0F816FD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290988"/>
            <a:ext cx="2059874" cy="4567012"/>
          </a:xfrm>
          <a:prstGeom prst="rect">
            <a:avLst/>
          </a:prstGeom>
        </p:spPr>
      </p:pic>
      <p:sp>
        <p:nvSpPr>
          <p:cNvPr id="3" name="Tijdelijke aanduiding voor inhoud 2"/>
          <p:cNvSpPr>
            <a:spLocks noGrp="1"/>
          </p:cNvSpPr>
          <p:nvPr>
            <p:ph idx="1"/>
          </p:nvPr>
        </p:nvSpPr>
        <p:spPr>
          <a:xfrm>
            <a:off x="1963271" y="2289485"/>
            <a:ext cx="3675529" cy="3931928"/>
          </a:xfrm>
        </p:spPr>
        <p:txBody>
          <a:bodyPr numCol="1" spcCol="468000">
            <a:noAutofit/>
          </a:bodyPr>
          <a:lstStyle/>
          <a:p>
            <a:pPr lvl="0"/>
            <a:r>
              <a:rPr lang="nl-NL"/>
              <a:t>Klikken om de tekststijl van het model te bewerken</a:t>
            </a:r>
          </a:p>
        </p:txBody>
      </p:sp>
      <p:sp>
        <p:nvSpPr>
          <p:cNvPr id="2" name="Titel 1"/>
          <p:cNvSpPr>
            <a:spLocks noGrp="1"/>
          </p:cNvSpPr>
          <p:nvPr>
            <p:ph type="title"/>
          </p:nvPr>
        </p:nvSpPr>
        <p:spPr>
          <a:xfrm>
            <a:off x="635000" y="1052513"/>
            <a:ext cx="10923588" cy="971550"/>
          </a:xfrm>
        </p:spPr>
        <p:txBody>
          <a:bodyPr>
            <a:noAutofit/>
          </a:bodyPr>
          <a:lstStyle/>
          <a:p>
            <a:r>
              <a:rPr lang="nl-NL"/>
              <a:t>Klik om stijl te bewerken</a:t>
            </a:r>
            <a:endParaRPr lang="nl-NL" dirty="0"/>
          </a:p>
        </p:txBody>
      </p:sp>
      <p:sp>
        <p:nvSpPr>
          <p:cNvPr id="7" name="Tijdelijke aanduiding voor inhoud 2">
            <a:extLst>
              <a:ext uri="{FF2B5EF4-FFF2-40B4-BE49-F238E27FC236}">
                <a16:creationId xmlns:a16="http://schemas.microsoft.com/office/drawing/2014/main" id="{71AC5749-2412-2B4B-BE4B-829DC1164309}"/>
              </a:ext>
            </a:extLst>
          </p:cNvPr>
          <p:cNvSpPr>
            <a:spLocks noGrp="1"/>
          </p:cNvSpPr>
          <p:nvPr>
            <p:ph idx="13"/>
          </p:nvPr>
        </p:nvSpPr>
        <p:spPr>
          <a:xfrm>
            <a:off x="6553200" y="2289485"/>
            <a:ext cx="5005388" cy="3931928"/>
          </a:xfrm>
        </p:spPr>
        <p:txBody>
          <a:bodyPr numCol="1" spcCol="468000">
            <a:noAutofit/>
          </a:bodyPr>
          <a:lstStyle/>
          <a:p>
            <a:pPr lvl="0"/>
            <a:r>
              <a:rPr lang="nl-NL"/>
              <a:t>Klikken om de tekststijl van het model te bewerken</a:t>
            </a:r>
          </a:p>
        </p:txBody>
      </p:sp>
      <p:sp>
        <p:nvSpPr>
          <p:cNvPr id="11" name="Tijdelijke aanduiding voor dianummer 5">
            <a:extLst>
              <a:ext uri="{FF2B5EF4-FFF2-40B4-BE49-F238E27FC236}">
                <a16:creationId xmlns:a16="http://schemas.microsoft.com/office/drawing/2014/main" id="{6B19D493-328B-B447-95F5-E553A6CF5DBD}"/>
              </a:ext>
            </a:extLst>
          </p:cNvPr>
          <p:cNvSpPr>
            <a:spLocks noGrp="1"/>
          </p:cNvSpPr>
          <p:nvPr>
            <p:ph type="sldNum" sz="quarter" idx="4"/>
          </p:nvPr>
        </p:nvSpPr>
        <p:spPr>
          <a:xfrm>
            <a:off x="10478278" y="6221413"/>
            <a:ext cx="1080310" cy="638404"/>
          </a:xfrm>
          <a:prstGeom prst="rect">
            <a:avLst/>
          </a:prstGeom>
        </p:spPr>
        <p:txBody>
          <a:bodyPr vert="horz" lIns="91440" tIns="45720" rIns="0" bIns="45720" rtlCol="0" anchor="ctr" anchorCtr="0"/>
          <a:lstStyle>
            <a:lvl1pPr algn="r">
              <a:defRPr sz="1050" b="0" i="0">
                <a:solidFill>
                  <a:schemeClr val="bg1">
                    <a:lumMod val="65000"/>
                  </a:schemeClr>
                </a:solidFill>
                <a:latin typeface="Calibri" panose="020F0502020204030204" pitchFamily="34" charset="0"/>
              </a:defRPr>
            </a:lvl1pPr>
          </a:lstStyle>
          <a:p>
            <a:fld id="{10A0A6AF-03C5-477E-939A-E28F7E7F05EA}" type="slidenum">
              <a:rPr lang="nl-NL" smtClean="0"/>
              <a:pPr/>
              <a:t>‹#›</a:t>
            </a:fld>
            <a:endParaRPr lang="nl-NL" dirty="0"/>
          </a:p>
        </p:txBody>
      </p:sp>
      <p:sp>
        <p:nvSpPr>
          <p:cNvPr id="12" name="Tijdelijke aanduiding voor datum 3">
            <a:extLst>
              <a:ext uri="{FF2B5EF4-FFF2-40B4-BE49-F238E27FC236}">
                <a16:creationId xmlns:a16="http://schemas.microsoft.com/office/drawing/2014/main" id="{D2AF06F3-56AD-0B4A-A52B-B179DBFF7E0A}"/>
              </a:ext>
            </a:extLst>
          </p:cNvPr>
          <p:cNvSpPr>
            <a:spLocks noGrp="1"/>
          </p:cNvSpPr>
          <p:nvPr>
            <p:ph type="dt" sz="half" idx="2"/>
          </p:nvPr>
        </p:nvSpPr>
        <p:spPr>
          <a:xfrm>
            <a:off x="6553200" y="6222916"/>
            <a:ext cx="1483489" cy="635084"/>
          </a:xfrm>
          <a:prstGeom prst="rect">
            <a:avLst/>
          </a:prstGeom>
        </p:spPr>
        <p:txBody>
          <a:bodyPr vert="horz" lIns="91440" tIns="0" rIns="91440" bIns="45720" rtlCol="0" anchor="ctr" anchorCtr="0"/>
          <a:lstStyle>
            <a:lvl1pPr algn="l">
              <a:defRPr sz="1050" b="0" i="0">
                <a:solidFill>
                  <a:schemeClr val="bg1">
                    <a:lumMod val="65000"/>
                  </a:schemeClr>
                </a:solidFill>
                <a:latin typeface="Calibri" panose="020F0502020204030204" pitchFamily="34" charset="0"/>
              </a:defRPr>
            </a:lvl1pPr>
          </a:lstStyle>
          <a:p>
            <a:pPr algn="l"/>
            <a:r>
              <a:rPr lang="nl-NL"/>
              <a:t>23 mei 2022</a:t>
            </a:r>
            <a:endParaRPr lang="nl-NL" dirty="0"/>
          </a:p>
        </p:txBody>
      </p:sp>
      <p:sp>
        <p:nvSpPr>
          <p:cNvPr id="13" name="Tijdelijke aanduiding voor voettekst 4">
            <a:extLst>
              <a:ext uri="{FF2B5EF4-FFF2-40B4-BE49-F238E27FC236}">
                <a16:creationId xmlns:a16="http://schemas.microsoft.com/office/drawing/2014/main" id="{B7559966-7806-D646-9157-EE1355147ADB}"/>
              </a:ext>
            </a:extLst>
          </p:cNvPr>
          <p:cNvSpPr>
            <a:spLocks noGrp="1"/>
          </p:cNvSpPr>
          <p:nvPr>
            <p:ph type="ftr" sz="quarter" idx="3"/>
          </p:nvPr>
        </p:nvSpPr>
        <p:spPr>
          <a:xfrm>
            <a:off x="635000" y="6221413"/>
            <a:ext cx="5003800" cy="635084"/>
          </a:xfrm>
          <a:prstGeom prst="rect">
            <a:avLst/>
          </a:prstGeom>
        </p:spPr>
        <p:txBody>
          <a:bodyPr vert="horz" lIns="91440" tIns="45720" rIns="91440" bIns="45720" rtlCol="0" anchor="ctr" anchorCtr="0"/>
          <a:lstStyle>
            <a:lvl1pPr algn="l">
              <a:defRPr sz="1050" b="0" i="0">
                <a:solidFill>
                  <a:schemeClr val="bg1">
                    <a:lumMod val="65000"/>
                  </a:schemeClr>
                </a:solidFill>
                <a:latin typeface="Calibri" panose="020F0502020204030204" pitchFamily="34" charset="0"/>
              </a:defRPr>
            </a:lvl1pPr>
          </a:lstStyle>
          <a:p>
            <a:r>
              <a:rPr lang="nl-NL" dirty="0"/>
              <a:t>Nationaal Coördinator tegen Discriminatie en Racisme</a:t>
            </a:r>
          </a:p>
        </p:txBody>
      </p:sp>
    </p:spTree>
    <p:extLst>
      <p:ext uri="{BB962C8B-B14F-4D97-AF65-F5344CB8AC3E}">
        <p14:creationId xmlns:p14="http://schemas.microsoft.com/office/powerpoint/2010/main" val="25836999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ekst 2 kolommen">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9305DAEB-1527-1618-32B4-3D22BE8FA97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2289485"/>
            <a:ext cx="1576519" cy="4568515"/>
          </a:xfrm>
          <a:prstGeom prst="rect">
            <a:avLst/>
          </a:prstGeom>
        </p:spPr>
      </p:pic>
      <p:sp>
        <p:nvSpPr>
          <p:cNvPr id="3" name="Tijdelijke aanduiding voor inhoud 2"/>
          <p:cNvSpPr>
            <a:spLocks noGrp="1"/>
          </p:cNvSpPr>
          <p:nvPr>
            <p:ph idx="1"/>
          </p:nvPr>
        </p:nvSpPr>
        <p:spPr>
          <a:xfrm>
            <a:off x="1963270" y="2289485"/>
            <a:ext cx="3675529" cy="3931928"/>
          </a:xfrm>
        </p:spPr>
        <p:txBody>
          <a:bodyPr numCol="1" spcCol="468000">
            <a:noAutofit/>
          </a:bodyPr>
          <a:lstStyle/>
          <a:p>
            <a:pPr lvl="0"/>
            <a:r>
              <a:rPr lang="nl-NL"/>
              <a:t>Klikken om de tekststijl van het model te bewerken</a:t>
            </a:r>
          </a:p>
        </p:txBody>
      </p:sp>
      <p:sp>
        <p:nvSpPr>
          <p:cNvPr id="2" name="Titel 1"/>
          <p:cNvSpPr>
            <a:spLocks noGrp="1"/>
          </p:cNvSpPr>
          <p:nvPr>
            <p:ph type="title"/>
          </p:nvPr>
        </p:nvSpPr>
        <p:spPr>
          <a:xfrm>
            <a:off x="635000" y="1052513"/>
            <a:ext cx="10923588" cy="971550"/>
          </a:xfrm>
        </p:spPr>
        <p:txBody>
          <a:bodyPr>
            <a:noAutofit/>
          </a:bodyPr>
          <a:lstStyle/>
          <a:p>
            <a:r>
              <a:rPr lang="nl-NL"/>
              <a:t>Klik om stijl te bewerken</a:t>
            </a:r>
            <a:endParaRPr lang="nl-NL" dirty="0"/>
          </a:p>
        </p:txBody>
      </p:sp>
      <p:sp>
        <p:nvSpPr>
          <p:cNvPr id="7" name="Tijdelijke aanduiding voor inhoud 2">
            <a:extLst>
              <a:ext uri="{FF2B5EF4-FFF2-40B4-BE49-F238E27FC236}">
                <a16:creationId xmlns:a16="http://schemas.microsoft.com/office/drawing/2014/main" id="{71AC5749-2412-2B4B-BE4B-829DC1164309}"/>
              </a:ext>
            </a:extLst>
          </p:cNvPr>
          <p:cNvSpPr>
            <a:spLocks noGrp="1"/>
          </p:cNvSpPr>
          <p:nvPr>
            <p:ph idx="13"/>
          </p:nvPr>
        </p:nvSpPr>
        <p:spPr>
          <a:xfrm>
            <a:off x="6553200" y="2289485"/>
            <a:ext cx="5005388" cy="3931928"/>
          </a:xfrm>
        </p:spPr>
        <p:txBody>
          <a:bodyPr numCol="1" spcCol="468000">
            <a:noAutofit/>
          </a:bodyPr>
          <a:lstStyle/>
          <a:p>
            <a:pPr lvl="0"/>
            <a:r>
              <a:rPr lang="nl-NL"/>
              <a:t>Klikken om de tekststijl van het model te bewerken</a:t>
            </a:r>
          </a:p>
        </p:txBody>
      </p:sp>
      <p:sp>
        <p:nvSpPr>
          <p:cNvPr id="11" name="Tijdelijke aanduiding voor dianummer 5">
            <a:extLst>
              <a:ext uri="{FF2B5EF4-FFF2-40B4-BE49-F238E27FC236}">
                <a16:creationId xmlns:a16="http://schemas.microsoft.com/office/drawing/2014/main" id="{6B19D493-328B-B447-95F5-E553A6CF5DBD}"/>
              </a:ext>
            </a:extLst>
          </p:cNvPr>
          <p:cNvSpPr>
            <a:spLocks noGrp="1"/>
          </p:cNvSpPr>
          <p:nvPr>
            <p:ph type="sldNum" sz="quarter" idx="4"/>
          </p:nvPr>
        </p:nvSpPr>
        <p:spPr>
          <a:xfrm>
            <a:off x="10478278" y="6221413"/>
            <a:ext cx="1080310" cy="638404"/>
          </a:xfrm>
          <a:prstGeom prst="rect">
            <a:avLst/>
          </a:prstGeom>
        </p:spPr>
        <p:txBody>
          <a:bodyPr vert="horz" lIns="91440" tIns="45720" rIns="0" bIns="45720" rtlCol="0" anchor="ctr" anchorCtr="0"/>
          <a:lstStyle>
            <a:lvl1pPr algn="r">
              <a:defRPr sz="1050" b="0" i="0">
                <a:solidFill>
                  <a:schemeClr val="bg1">
                    <a:lumMod val="65000"/>
                  </a:schemeClr>
                </a:solidFill>
                <a:latin typeface="Calibri" panose="020F0502020204030204" pitchFamily="34" charset="0"/>
              </a:defRPr>
            </a:lvl1pPr>
          </a:lstStyle>
          <a:p>
            <a:fld id="{10A0A6AF-03C5-477E-939A-E28F7E7F05EA}" type="slidenum">
              <a:rPr lang="nl-NL" smtClean="0"/>
              <a:pPr/>
              <a:t>‹#›</a:t>
            </a:fld>
            <a:endParaRPr lang="nl-NL" dirty="0"/>
          </a:p>
        </p:txBody>
      </p:sp>
      <p:sp>
        <p:nvSpPr>
          <p:cNvPr id="12" name="Tijdelijke aanduiding voor datum 3">
            <a:extLst>
              <a:ext uri="{FF2B5EF4-FFF2-40B4-BE49-F238E27FC236}">
                <a16:creationId xmlns:a16="http://schemas.microsoft.com/office/drawing/2014/main" id="{D2AF06F3-56AD-0B4A-A52B-B179DBFF7E0A}"/>
              </a:ext>
            </a:extLst>
          </p:cNvPr>
          <p:cNvSpPr>
            <a:spLocks noGrp="1"/>
          </p:cNvSpPr>
          <p:nvPr>
            <p:ph type="dt" sz="half" idx="2"/>
          </p:nvPr>
        </p:nvSpPr>
        <p:spPr>
          <a:xfrm>
            <a:off x="6553200" y="6222916"/>
            <a:ext cx="1483489" cy="635084"/>
          </a:xfrm>
          <a:prstGeom prst="rect">
            <a:avLst/>
          </a:prstGeom>
        </p:spPr>
        <p:txBody>
          <a:bodyPr vert="horz" lIns="91440" tIns="0" rIns="91440" bIns="45720" rtlCol="0" anchor="ctr" anchorCtr="0"/>
          <a:lstStyle>
            <a:lvl1pPr algn="l">
              <a:defRPr sz="1050" b="0" i="0">
                <a:solidFill>
                  <a:schemeClr val="bg1">
                    <a:lumMod val="65000"/>
                  </a:schemeClr>
                </a:solidFill>
                <a:latin typeface="Calibri" panose="020F0502020204030204" pitchFamily="34" charset="0"/>
              </a:defRPr>
            </a:lvl1pPr>
          </a:lstStyle>
          <a:p>
            <a:pPr algn="l"/>
            <a:r>
              <a:rPr lang="nl-NL"/>
              <a:t>23 mei 2022</a:t>
            </a:r>
            <a:endParaRPr lang="nl-NL" dirty="0"/>
          </a:p>
        </p:txBody>
      </p:sp>
      <p:sp>
        <p:nvSpPr>
          <p:cNvPr id="13" name="Tijdelijke aanduiding voor voettekst 4">
            <a:extLst>
              <a:ext uri="{FF2B5EF4-FFF2-40B4-BE49-F238E27FC236}">
                <a16:creationId xmlns:a16="http://schemas.microsoft.com/office/drawing/2014/main" id="{B7559966-7806-D646-9157-EE1355147ADB}"/>
              </a:ext>
            </a:extLst>
          </p:cNvPr>
          <p:cNvSpPr>
            <a:spLocks noGrp="1"/>
          </p:cNvSpPr>
          <p:nvPr>
            <p:ph type="ftr" sz="quarter" idx="3"/>
          </p:nvPr>
        </p:nvSpPr>
        <p:spPr>
          <a:xfrm>
            <a:off x="635000" y="6221413"/>
            <a:ext cx="5003800" cy="635084"/>
          </a:xfrm>
          <a:prstGeom prst="rect">
            <a:avLst/>
          </a:prstGeom>
        </p:spPr>
        <p:txBody>
          <a:bodyPr vert="horz" lIns="91440" tIns="45720" rIns="91440" bIns="45720" rtlCol="0" anchor="ctr" anchorCtr="0"/>
          <a:lstStyle>
            <a:lvl1pPr algn="l">
              <a:defRPr sz="1050" b="0" i="0">
                <a:solidFill>
                  <a:schemeClr val="bg1">
                    <a:lumMod val="65000"/>
                  </a:schemeClr>
                </a:solidFill>
                <a:latin typeface="Calibri" panose="020F0502020204030204" pitchFamily="34" charset="0"/>
              </a:defRPr>
            </a:lvl1pPr>
          </a:lstStyle>
          <a:p>
            <a:r>
              <a:rPr lang="nl-NL" dirty="0"/>
              <a:t>Nationaal Coördinator tegen Discriminatie en Racisme</a:t>
            </a:r>
          </a:p>
        </p:txBody>
      </p:sp>
    </p:spTree>
    <p:extLst>
      <p:ext uri="{BB962C8B-B14F-4D97-AF65-F5344CB8AC3E}">
        <p14:creationId xmlns:p14="http://schemas.microsoft.com/office/powerpoint/2010/main" val="33605601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ekst 2 kolommen">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CAEC1A94-E6D1-2705-BAF7-0924CDD12CF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306746"/>
            <a:ext cx="1788958" cy="4551254"/>
          </a:xfrm>
          <a:prstGeom prst="rect">
            <a:avLst/>
          </a:prstGeom>
        </p:spPr>
      </p:pic>
      <p:sp>
        <p:nvSpPr>
          <p:cNvPr id="3" name="Tijdelijke aanduiding voor inhoud 2"/>
          <p:cNvSpPr>
            <a:spLocks noGrp="1"/>
          </p:cNvSpPr>
          <p:nvPr>
            <p:ph idx="1"/>
          </p:nvPr>
        </p:nvSpPr>
        <p:spPr>
          <a:xfrm>
            <a:off x="1963271" y="2289485"/>
            <a:ext cx="3675529" cy="3931928"/>
          </a:xfrm>
        </p:spPr>
        <p:txBody>
          <a:bodyPr numCol="1" spcCol="468000">
            <a:noAutofit/>
          </a:bodyPr>
          <a:lstStyle/>
          <a:p>
            <a:pPr lvl="0"/>
            <a:r>
              <a:rPr lang="nl-NL"/>
              <a:t>Klikken om de tekststijl van het model te bewerken</a:t>
            </a:r>
          </a:p>
        </p:txBody>
      </p:sp>
      <p:sp>
        <p:nvSpPr>
          <p:cNvPr id="2" name="Titel 1"/>
          <p:cNvSpPr>
            <a:spLocks noGrp="1"/>
          </p:cNvSpPr>
          <p:nvPr>
            <p:ph type="title"/>
          </p:nvPr>
        </p:nvSpPr>
        <p:spPr>
          <a:xfrm>
            <a:off x="635000" y="1052513"/>
            <a:ext cx="10923588" cy="971550"/>
          </a:xfrm>
        </p:spPr>
        <p:txBody>
          <a:bodyPr>
            <a:noAutofit/>
          </a:bodyPr>
          <a:lstStyle/>
          <a:p>
            <a:r>
              <a:rPr lang="nl-NL"/>
              <a:t>Klik om stijl te bewerken</a:t>
            </a:r>
            <a:endParaRPr lang="nl-NL" dirty="0"/>
          </a:p>
        </p:txBody>
      </p:sp>
      <p:sp>
        <p:nvSpPr>
          <p:cNvPr id="7" name="Tijdelijke aanduiding voor inhoud 2">
            <a:extLst>
              <a:ext uri="{FF2B5EF4-FFF2-40B4-BE49-F238E27FC236}">
                <a16:creationId xmlns:a16="http://schemas.microsoft.com/office/drawing/2014/main" id="{71AC5749-2412-2B4B-BE4B-829DC1164309}"/>
              </a:ext>
            </a:extLst>
          </p:cNvPr>
          <p:cNvSpPr>
            <a:spLocks noGrp="1"/>
          </p:cNvSpPr>
          <p:nvPr>
            <p:ph idx="13"/>
          </p:nvPr>
        </p:nvSpPr>
        <p:spPr>
          <a:xfrm>
            <a:off x="6553200" y="2289485"/>
            <a:ext cx="5005388" cy="3931928"/>
          </a:xfrm>
        </p:spPr>
        <p:txBody>
          <a:bodyPr numCol="1" spcCol="468000">
            <a:noAutofit/>
          </a:bodyPr>
          <a:lstStyle/>
          <a:p>
            <a:pPr lvl="0"/>
            <a:r>
              <a:rPr lang="nl-NL"/>
              <a:t>Klikken om de tekststijl van het model te bewerken</a:t>
            </a:r>
          </a:p>
        </p:txBody>
      </p:sp>
      <p:sp>
        <p:nvSpPr>
          <p:cNvPr id="11" name="Tijdelijke aanduiding voor dianummer 5">
            <a:extLst>
              <a:ext uri="{FF2B5EF4-FFF2-40B4-BE49-F238E27FC236}">
                <a16:creationId xmlns:a16="http://schemas.microsoft.com/office/drawing/2014/main" id="{6B19D493-328B-B447-95F5-E553A6CF5DBD}"/>
              </a:ext>
            </a:extLst>
          </p:cNvPr>
          <p:cNvSpPr>
            <a:spLocks noGrp="1"/>
          </p:cNvSpPr>
          <p:nvPr>
            <p:ph type="sldNum" sz="quarter" idx="4"/>
          </p:nvPr>
        </p:nvSpPr>
        <p:spPr>
          <a:xfrm>
            <a:off x="10478278" y="6221413"/>
            <a:ext cx="1080310" cy="638404"/>
          </a:xfrm>
          <a:prstGeom prst="rect">
            <a:avLst/>
          </a:prstGeom>
        </p:spPr>
        <p:txBody>
          <a:bodyPr vert="horz" lIns="91440" tIns="45720" rIns="0" bIns="45720" rtlCol="0" anchor="ctr" anchorCtr="0"/>
          <a:lstStyle>
            <a:lvl1pPr algn="r">
              <a:defRPr sz="1050" b="0" i="0">
                <a:solidFill>
                  <a:schemeClr val="bg1">
                    <a:lumMod val="65000"/>
                  </a:schemeClr>
                </a:solidFill>
                <a:latin typeface="Calibri" panose="020F0502020204030204" pitchFamily="34" charset="0"/>
              </a:defRPr>
            </a:lvl1pPr>
          </a:lstStyle>
          <a:p>
            <a:fld id="{10A0A6AF-03C5-477E-939A-E28F7E7F05EA}" type="slidenum">
              <a:rPr lang="nl-NL" smtClean="0"/>
              <a:pPr/>
              <a:t>‹#›</a:t>
            </a:fld>
            <a:endParaRPr lang="nl-NL" dirty="0"/>
          </a:p>
        </p:txBody>
      </p:sp>
      <p:sp>
        <p:nvSpPr>
          <p:cNvPr id="12" name="Tijdelijke aanduiding voor datum 3">
            <a:extLst>
              <a:ext uri="{FF2B5EF4-FFF2-40B4-BE49-F238E27FC236}">
                <a16:creationId xmlns:a16="http://schemas.microsoft.com/office/drawing/2014/main" id="{D2AF06F3-56AD-0B4A-A52B-B179DBFF7E0A}"/>
              </a:ext>
            </a:extLst>
          </p:cNvPr>
          <p:cNvSpPr>
            <a:spLocks noGrp="1"/>
          </p:cNvSpPr>
          <p:nvPr>
            <p:ph type="dt" sz="half" idx="2"/>
          </p:nvPr>
        </p:nvSpPr>
        <p:spPr>
          <a:xfrm>
            <a:off x="6553200" y="6222916"/>
            <a:ext cx="1483489" cy="635084"/>
          </a:xfrm>
          <a:prstGeom prst="rect">
            <a:avLst/>
          </a:prstGeom>
        </p:spPr>
        <p:txBody>
          <a:bodyPr vert="horz" lIns="91440" tIns="0" rIns="91440" bIns="45720" rtlCol="0" anchor="ctr" anchorCtr="0"/>
          <a:lstStyle>
            <a:lvl1pPr algn="l">
              <a:defRPr sz="1050" b="0" i="0">
                <a:solidFill>
                  <a:schemeClr val="bg1">
                    <a:lumMod val="65000"/>
                  </a:schemeClr>
                </a:solidFill>
                <a:latin typeface="Calibri" panose="020F0502020204030204" pitchFamily="34" charset="0"/>
              </a:defRPr>
            </a:lvl1pPr>
          </a:lstStyle>
          <a:p>
            <a:pPr algn="l"/>
            <a:r>
              <a:rPr lang="nl-NL"/>
              <a:t>23 mei 2022</a:t>
            </a:r>
            <a:endParaRPr lang="nl-NL" dirty="0"/>
          </a:p>
        </p:txBody>
      </p:sp>
      <p:sp>
        <p:nvSpPr>
          <p:cNvPr id="13" name="Tijdelijke aanduiding voor voettekst 4">
            <a:extLst>
              <a:ext uri="{FF2B5EF4-FFF2-40B4-BE49-F238E27FC236}">
                <a16:creationId xmlns:a16="http://schemas.microsoft.com/office/drawing/2014/main" id="{B7559966-7806-D646-9157-EE1355147ADB}"/>
              </a:ext>
            </a:extLst>
          </p:cNvPr>
          <p:cNvSpPr>
            <a:spLocks noGrp="1"/>
          </p:cNvSpPr>
          <p:nvPr>
            <p:ph type="ftr" sz="quarter" idx="3"/>
          </p:nvPr>
        </p:nvSpPr>
        <p:spPr>
          <a:xfrm>
            <a:off x="635000" y="6221413"/>
            <a:ext cx="5003800" cy="635084"/>
          </a:xfrm>
          <a:prstGeom prst="rect">
            <a:avLst/>
          </a:prstGeom>
        </p:spPr>
        <p:txBody>
          <a:bodyPr vert="horz" lIns="91440" tIns="45720" rIns="91440" bIns="45720" rtlCol="0" anchor="ctr" anchorCtr="0"/>
          <a:lstStyle>
            <a:lvl1pPr algn="l">
              <a:defRPr sz="1050" b="0" i="0">
                <a:solidFill>
                  <a:schemeClr val="bg1">
                    <a:lumMod val="65000"/>
                  </a:schemeClr>
                </a:solidFill>
                <a:latin typeface="Calibri" panose="020F0502020204030204" pitchFamily="34" charset="0"/>
              </a:defRPr>
            </a:lvl1pPr>
          </a:lstStyle>
          <a:p>
            <a:r>
              <a:rPr lang="nl-NL" dirty="0"/>
              <a:t>Nationaal Coördinator tegen Discriminatie en Racisme</a:t>
            </a:r>
          </a:p>
        </p:txBody>
      </p:sp>
    </p:spTree>
    <p:extLst>
      <p:ext uri="{BB962C8B-B14F-4D97-AF65-F5344CB8AC3E}">
        <p14:creationId xmlns:p14="http://schemas.microsoft.com/office/powerpoint/2010/main" val="22814379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Tekst 2 kolommen">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31C24758-7566-2B74-46F7-CECAE2A329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365440"/>
            <a:ext cx="1990476" cy="4492560"/>
          </a:xfrm>
          <a:prstGeom prst="rect">
            <a:avLst/>
          </a:prstGeom>
        </p:spPr>
      </p:pic>
      <p:sp>
        <p:nvSpPr>
          <p:cNvPr id="3" name="Tijdelijke aanduiding voor inhoud 2"/>
          <p:cNvSpPr>
            <a:spLocks noGrp="1"/>
          </p:cNvSpPr>
          <p:nvPr>
            <p:ph idx="1"/>
          </p:nvPr>
        </p:nvSpPr>
        <p:spPr>
          <a:xfrm>
            <a:off x="1990476" y="2289485"/>
            <a:ext cx="3648324" cy="3931928"/>
          </a:xfrm>
        </p:spPr>
        <p:txBody>
          <a:bodyPr numCol="1" spcCol="468000">
            <a:noAutofit/>
          </a:bodyPr>
          <a:lstStyle/>
          <a:p>
            <a:pPr lvl="0"/>
            <a:r>
              <a:rPr lang="nl-NL"/>
              <a:t>Klikken om de tekststijl van het model te bewerken</a:t>
            </a:r>
          </a:p>
        </p:txBody>
      </p:sp>
      <p:sp>
        <p:nvSpPr>
          <p:cNvPr id="2" name="Titel 1"/>
          <p:cNvSpPr>
            <a:spLocks noGrp="1"/>
          </p:cNvSpPr>
          <p:nvPr>
            <p:ph type="title"/>
          </p:nvPr>
        </p:nvSpPr>
        <p:spPr>
          <a:xfrm>
            <a:off x="635000" y="1052513"/>
            <a:ext cx="10923588" cy="971550"/>
          </a:xfrm>
        </p:spPr>
        <p:txBody>
          <a:bodyPr>
            <a:noAutofit/>
          </a:bodyPr>
          <a:lstStyle/>
          <a:p>
            <a:r>
              <a:rPr lang="nl-NL"/>
              <a:t>Klik om stijl te bewerken</a:t>
            </a:r>
            <a:endParaRPr lang="nl-NL" dirty="0"/>
          </a:p>
        </p:txBody>
      </p:sp>
      <p:sp>
        <p:nvSpPr>
          <p:cNvPr id="7" name="Tijdelijke aanduiding voor inhoud 2">
            <a:extLst>
              <a:ext uri="{FF2B5EF4-FFF2-40B4-BE49-F238E27FC236}">
                <a16:creationId xmlns:a16="http://schemas.microsoft.com/office/drawing/2014/main" id="{71AC5749-2412-2B4B-BE4B-829DC1164309}"/>
              </a:ext>
            </a:extLst>
          </p:cNvPr>
          <p:cNvSpPr>
            <a:spLocks noGrp="1"/>
          </p:cNvSpPr>
          <p:nvPr>
            <p:ph idx="13"/>
          </p:nvPr>
        </p:nvSpPr>
        <p:spPr>
          <a:xfrm>
            <a:off x="6553200" y="2289485"/>
            <a:ext cx="5005388" cy="3931928"/>
          </a:xfrm>
        </p:spPr>
        <p:txBody>
          <a:bodyPr numCol="1" spcCol="468000">
            <a:noAutofit/>
          </a:bodyPr>
          <a:lstStyle/>
          <a:p>
            <a:pPr lvl="0"/>
            <a:r>
              <a:rPr lang="nl-NL"/>
              <a:t>Klikken om de tekststijl van het model te bewerken</a:t>
            </a:r>
          </a:p>
        </p:txBody>
      </p:sp>
      <p:sp>
        <p:nvSpPr>
          <p:cNvPr id="11" name="Tijdelijke aanduiding voor dianummer 5">
            <a:extLst>
              <a:ext uri="{FF2B5EF4-FFF2-40B4-BE49-F238E27FC236}">
                <a16:creationId xmlns:a16="http://schemas.microsoft.com/office/drawing/2014/main" id="{6B19D493-328B-B447-95F5-E553A6CF5DBD}"/>
              </a:ext>
            </a:extLst>
          </p:cNvPr>
          <p:cNvSpPr>
            <a:spLocks noGrp="1"/>
          </p:cNvSpPr>
          <p:nvPr>
            <p:ph type="sldNum" sz="quarter" idx="4"/>
          </p:nvPr>
        </p:nvSpPr>
        <p:spPr>
          <a:xfrm>
            <a:off x="10478278" y="6221413"/>
            <a:ext cx="1080310" cy="638404"/>
          </a:xfrm>
          <a:prstGeom prst="rect">
            <a:avLst/>
          </a:prstGeom>
        </p:spPr>
        <p:txBody>
          <a:bodyPr vert="horz" lIns="91440" tIns="45720" rIns="0" bIns="45720" rtlCol="0" anchor="ctr" anchorCtr="0"/>
          <a:lstStyle>
            <a:lvl1pPr algn="r">
              <a:defRPr sz="1050" b="0" i="0">
                <a:solidFill>
                  <a:schemeClr val="bg1">
                    <a:lumMod val="65000"/>
                  </a:schemeClr>
                </a:solidFill>
                <a:latin typeface="Calibri" panose="020F0502020204030204" pitchFamily="34" charset="0"/>
              </a:defRPr>
            </a:lvl1pPr>
          </a:lstStyle>
          <a:p>
            <a:fld id="{10A0A6AF-03C5-477E-939A-E28F7E7F05EA}" type="slidenum">
              <a:rPr lang="nl-NL" smtClean="0"/>
              <a:pPr/>
              <a:t>‹#›</a:t>
            </a:fld>
            <a:endParaRPr lang="nl-NL" dirty="0"/>
          </a:p>
        </p:txBody>
      </p:sp>
      <p:sp>
        <p:nvSpPr>
          <p:cNvPr id="12" name="Tijdelijke aanduiding voor datum 3">
            <a:extLst>
              <a:ext uri="{FF2B5EF4-FFF2-40B4-BE49-F238E27FC236}">
                <a16:creationId xmlns:a16="http://schemas.microsoft.com/office/drawing/2014/main" id="{D2AF06F3-56AD-0B4A-A52B-B179DBFF7E0A}"/>
              </a:ext>
            </a:extLst>
          </p:cNvPr>
          <p:cNvSpPr>
            <a:spLocks noGrp="1"/>
          </p:cNvSpPr>
          <p:nvPr>
            <p:ph type="dt" sz="half" idx="2"/>
          </p:nvPr>
        </p:nvSpPr>
        <p:spPr>
          <a:xfrm>
            <a:off x="6553200" y="6222916"/>
            <a:ext cx="1483489" cy="635084"/>
          </a:xfrm>
          <a:prstGeom prst="rect">
            <a:avLst/>
          </a:prstGeom>
        </p:spPr>
        <p:txBody>
          <a:bodyPr vert="horz" lIns="91440" tIns="0" rIns="91440" bIns="45720" rtlCol="0" anchor="ctr" anchorCtr="0"/>
          <a:lstStyle>
            <a:lvl1pPr algn="l">
              <a:defRPr sz="1050" b="0" i="0">
                <a:solidFill>
                  <a:schemeClr val="bg1">
                    <a:lumMod val="65000"/>
                  </a:schemeClr>
                </a:solidFill>
                <a:latin typeface="Calibri" panose="020F0502020204030204" pitchFamily="34" charset="0"/>
              </a:defRPr>
            </a:lvl1pPr>
          </a:lstStyle>
          <a:p>
            <a:pPr algn="l"/>
            <a:r>
              <a:rPr lang="nl-NL"/>
              <a:t>23 mei 2022</a:t>
            </a:r>
            <a:endParaRPr lang="nl-NL" dirty="0"/>
          </a:p>
        </p:txBody>
      </p:sp>
      <p:sp>
        <p:nvSpPr>
          <p:cNvPr id="13" name="Tijdelijke aanduiding voor voettekst 4">
            <a:extLst>
              <a:ext uri="{FF2B5EF4-FFF2-40B4-BE49-F238E27FC236}">
                <a16:creationId xmlns:a16="http://schemas.microsoft.com/office/drawing/2014/main" id="{B7559966-7806-D646-9157-EE1355147ADB}"/>
              </a:ext>
            </a:extLst>
          </p:cNvPr>
          <p:cNvSpPr>
            <a:spLocks noGrp="1"/>
          </p:cNvSpPr>
          <p:nvPr>
            <p:ph type="ftr" sz="quarter" idx="3"/>
          </p:nvPr>
        </p:nvSpPr>
        <p:spPr>
          <a:xfrm>
            <a:off x="635000" y="6221413"/>
            <a:ext cx="5003800" cy="635084"/>
          </a:xfrm>
          <a:prstGeom prst="rect">
            <a:avLst/>
          </a:prstGeom>
        </p:spPr>
        <p:txBody>
          <a:bodyPr vert="horz" lIns="91440" tIns="45720" rIns="91440" bIns="45720" rtlCol="0" anchor="ctr" anchorCtr="0"/>
          <a:lstStyle>
            <a:lvl1pPr algn="l">
              <a:defRPr sz="1050" b="0" i="0">
                <a:solidFill>
                  <a:schemeClr val="bg1">
                    <a:lumMod val="65000"/>
                  </a:schemeClr>
                </a:solidFill>
                <a:latin typeface="Calibri" panose="020F0502020204030204" pitchFamily="34" charset="0"/>
              </a:defRPr>
            </a:lvl1pPr>
          </a:lstStyle>
          <a:p>
            <a:r>
              <a:rPr lang="nl-NL" dirty="0"/>
              <a:t>Nationaal Coördinator tegen Discriminatie en Racisme</a:t>
            </a:r>
          </a:p>
        </p:txBody>
      </p:sp>
    </p:spTree>
    <p:extLst>
      <p:ext uri="{BB962C8B-B14F-4D97-AF65-F5344CB8AC3E}">
        <p14:creationId xmlns:p14="http://schemas.microsoft.com/office/powerpoint/2010/main" val="22764519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Hoofdstuk optie 1">
    <p:spTree>
      <p:nvGrpSpPr>
        <p:cNvPr id="1" name=""/>
        <p:cNvGrpSpPr/>
        <p:nvPr/>
      </p:nvGrpSpPr>
      <p:grpSpPr>
        <a:xfrm>
          <a:off x="0" y="0"/>
          <a:ext cx="0" cy="0"/>
          <a:chOff x="0" y="0"/>
          <a:chExt cx="0" cy="0"/>
        </a:xfrm>
      </p:grpSpPr>
      <p:sp>
        <p:nvSpPr>
          <p:cNvPr id="14" name="Titel 1">
            <a:extLst>
              <a:ext uri="{FF2B5EF4-FFF2-40B4-BE49-F238E27FC236}">
                <a16:creationId xmlns:a16="http://schemas.microsoft.com/office/drawing/2014/main" id="{21CC2A95-5243-1146-A9BE-9BE02D46C80D}"/>
              </a:ext>
            </a:extLst>
          </p:cNvPr>
          <p:cNvSpPr>
            <a:spLocks noGrp="1"/>
          </p:cNvSpPr>
          <p:nvPr>
            <p:ph type="title"/>
          </p:nvPr>
        </p:nvSpPr>
        <p:spPr>
          <a:xfrm>
            <a:off x="635000" y="1643063"/>
            <a:ext cx="10923588" cy="633412"/>
          </a:xfrm>
        </p:spPr>
        <p:txBody>
          <a:bodyPr anchor="t" anchorCtr="0">
            <a:noAutofit/>
          </a:bodyPr>
          <a:lstStyle>
            <a:lvl1pPr>
              <a:defRPr sz="4800" baseline="0">
                <a:solidFill>
                  <a:srgbClr val="A90061"/>
                </a:solidFill>
              </a:defRPr>
            </a:lvl1pPr>
          </a:lstStyle>
          <a:p>
            <a:r>
              <a:rPr lang="nl-NL"/>
              <a:t>Klik om stijl te bewerken</a:t>
            </a:r>
            <a:endParaRPr lang="nl-NL" dirty="0"/>
          </a:p>
        </p:txBody>
      </p:sp>
      <p:sp>
        <p:nvSpPr>
          <p:cNvPr id="15" name="Ondertitel 2">
            <a:extLst>
              <a:ext uri="{FF2B5EF4-FFF2-40B4-BE49-F238E27FC236}">
                <a16:creationId xmlns:a16="http://schemas.microsoft.com/office/drawing/2014/main" id="{9ADF789E-9C32-CA49-A7FE-D987EFCFC531}"/>
              </a:ext>
            </a:extLst>
          </p:cNvPr>
          <p:cNvSpPr>
            <a:spLocks noGrp="1"/>
          </p:cNvSpPr>
          <p:nvPr>
            <p:ph type="subTitle" idx="1"/>
          </p:nvPr>
        </p:nvSpPr>
        <p:spPr>
          <a:xfrm>
            <a:off x="635000" y="2428687"/>
            <a:ext cx="10925176" cy="505013"/>
          </a:xfrm>
        </p:spPr>
        <p:txBody>
          <a:bodyPr lIns="104400" tIns="90000" rIns="90000" bIns="46800">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pic>
        <p:nvPicPr>
          <p:cNvPr id="11" name="Afbeelding 10">
            <a:extLst>
              <a:ext uri="{FF2B5EF4-FFF2-40B4-BE49-F238E27FC236}">
                <a16:creationId xmlns:a16="http://schemas.microsoft.com/office/drawing/2014/main" id="{7A2537BF-4FC9-334D-AD0C-D2D779DAF61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44934" t="19074" r="44934"/>
          <a:stretch/>
        </p:blipFill>
        <p:spPr>
          <a:xfrm>
            <a:off x="5638800" y="1075"/>
            <a:ext cx="914400" cy="1008062"/>
          </a:xfrm>
          <a:prstGeom prst="rect">
            <a:avLst/>
          </a:prstGeom>
        </p:spPr>
      </p:pic>
      <p:sp>
        <p:nvSpPr>
          <p:cNvPr id="17" name="Tijdelijke aanduiding voor dianummer 5">
            <a:extLst>
              <a:ext uri="{FF2B5EF4-FFF2-40B4-BE49-F238E27FC236}">
                <a16:creationId xmlns:a16="http://schemas.microsoft.com/office/drawing/2014/main" id="{B90BE81E-7BB3-2146-8364-5CB327ACA8F6}"/>
              </a:ext>
            </a:extLst>
          </p:cNvPr>
          <p:cNvSpPr>
            <a:spLocks noGrp="1"/>
          </p:cNvSpPr>
          <p:nvPr>
            <p:ph type="sldNum" sz="quarter" idx="4"/>
          </p:nvPr>
        </p:nvSpPr>
        <p:spPr>
          <a:xfrm>
            <a:off x="10478278" y="6221413"/>
            <a:ext cx="1080310" cy="637323"/>
          </a:xfrm>
          <a:prstGeom prst="rect">
            <a:avLst/>
          </a:prstGeom>
        </p:spPr>
        <p:txBody>
          <a:bodyPr vert="horz" lIns="91440" tIns="45720" rIns="0" bIns="45720" rtlCol="0" anchor="ctr" anchorCtr="0"/>
          <a:lstStyle>
            <a:lvl1pPr algn="r">
              <a:defRPr sz="1050" b="0" i="0" baseline="0">
                <a:solidFill>
                  <a:schemeClr val="bg1">
                    <a:lumMod val="65000"/>
                  </a:schemeClr>
                </a:solidFill>
                <a:latin typeface="Calibri" panose="020F0502020204030204" pitchFamily="34" charset="0"/>
              </a:defRPr>
            </a:lvl1pPr>
          </a:lstStyle>
          <a:p>
            <a:fld id="{10A0A6AF-03C5-477E-939A-E28F7E7F05EA}" type="slidenum">
              <a:rPr lang="nl-NL" smtClean="0"/>
              <a:pPr/>
              <a:t>‹#›</a:t>
            </a:fld>
            <a:endParaRPr lang="nl-NL" dirty="0"/>
          </a:p>
        </p:txBody>
      </p:sp>
      <p:sp>
        <p:nvSpPr>
          <p:cNvPr id="18" name="Tijdelijke aanduiding voor datum 3">
            <a:extLst>
              <a:ext uri="{FF2B5EF4-FFF2-40B4-BE49-F238E27FC236}">
                <a16:creationId xmlns:a16="http://schemas.microsoft.com/office/drawing/2014/main" id="{CEACB989-E431-7343-9151-1A50453AC9CD}"/>
              </a:ext>
            </a:extLst>
          </p:cNvPr>
          <p:cNvSpPr>
            <a:spLocks noGrp="1"/>
          </p:cNvSpPr>
          <p:nvPr>
            <p:ph type="dt" sz="half" idx="2"/>
          </p:nvPr>
        </p:nvSpPr>
        <p:spPr>
          <a:xfrm>
            <a:off x="6553200" y="6222915"/>
            <a:ext cx="1483489" cy="634009"/>
          </a:xfrm>
          <a:prstGeom prst="rect">
            <a:avLst/>
          </a:prstGeom>
        </p:spPr>
        <p:txBody>
          <a:bodyPr vert="horz" lIns="91440" tIns="0" rIns="91440" bIns="45720" rtlCol="0" anchor="ctr" anchorCtr="0"/>
          <a:lstStyle>
            <a:lvl1pPr algn="l">
              <a:defRPr sz="1050" b="0" i="0" baseline="0">
                <a:solidFill>
                  <a:schemeClr val="bg1">
                    <a:lumMod val="65000"/>
                  </a:schemeClr>
                </a:solidFill>
                <a:latin typeface="Calibri" panose="020F0502020204030204" pitchFamily="34" charset="0"/>
              </a:defRPr>
            </a:lvl1pPr>
          </a:lstStyle>
          <a:p>
            <a:pPr algn="l"/>
            <a:r>
              <a:rPr lang="nl-NL"/>
              <a:t>23 mei 2022</a:t>
            </a:r>
            <a:endParaRPr lang="nl-NL" dirty="0"/>
          </a:p>
        </p:txBody>
      </p:sp>
      <p:sp>
        <p:nvSpPr>
          <p:cNvPr id="19" name="Tijdelijke aanduiding voor voettekst 4">
            <a:extLst>
              <a:ext uri="{FF2B5EF4-FFF2-40B4-BE49-F238E27FC236}">
                <a16:creationId xmlns:a16="http://schemas.microsoft.com/office/drawing/2014/main" id="{8F8BFE97-36F8-014E-AA9A-4D7EEAD3B1CA}"/>
              </a:ext>
            </a:extLst>
          </p:cNvPr>
          <p:cNvSpPr>
            <a:spLocks noGrp="1"/>
          </p:cNvSpPr>
          <p:nvPr>
            <p:ph type="ftr" sz="quarter" idx="3"/>
          </p:nvPr>
        </p:nvSpPr>
        <p:spPr>
          <a:xfrm>
            <a:off x="635000" y="6221412"/>
            <a:ext cx="3392990" cy="634009"/>
          </a:xfrm>
          <a:prstGeom prst="rect">
            <a:avLst/>
          </a:prstGeom>
        </p:spPr>
        <p:txBody>
          <a:bodyPr vert="horz" lIns="91440" tIns="45720" rIns="91440" bIns="45720" rtlCol="0" anchor="ctr" anchorCtr="0"/>
          <a:lstStyle>
            <a:lvl1pPr algn="l">
              <a:defRPr sz="1050" b="0" i="0" baseline="0">
                <a:solidFill>
                  <a:schemeClr val="bg1">
                    <a:lumMod val="65000"/>
                  </a:schemeClr>
                </a:solidFill>
                <a:latin typeface="Calibri" panose="020F0502020204030204" pitchFamily="34" charset="0"/>
              </a:defRPr>
            </a:lvl1pPr>
          </a:lstStyle>
          <a:p>
            <a:r>
              <a:rPr lang="nl-NL"/>
              <a:t>Nationaal Coördinator tegen Discriminatie en Racisme</a:t>
            </a:r>
            <a:endParaRPr lang="nl-NL" dirty="0">
              <a:solidFill>
                <a:schemeClr val="bg1">
                  <a:lumMod val="65000"/>
                </a:schemeClr>
              </a:solidFill>
            </a:endParaRPr>
          </a:p>
        </p:txBody>
      </p:sp>
    </p:spTree>
    <p:extLst>
      <p:ext uri="{BB962C8B-B14F-4D97-AF65-F5344CB8AC3E}">
        <p14:creationId xmlns:p14="http://schemas.microsoft.com/office/powerpoint/2010/main" val="1028424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_Hoofdstuk optie 1">
    <p:spTree>
      <p:nvGrpSpPr>
        <p:cNvPr id="1" name=""/>
        <p:cNvGrpSpPr/>
        <p:nvPr/>
      </p:nvGrpSpPr>
      <p:grpSpPr>
        <a:xfrm>
          <a:off x="0" y="0"/>
          <a:ext cx="0" cy="0"/>
          <a:chOff x="0" y="0"/>
          <a:chExt cx="0" cy="0"/>
        </a:xfrm>
      </p:grpSpPr>
      <p:sp>
        <p:nvSpPr>
          <p:cNvPr id="20" name="Tijdelijke aanduiding voor afbeelding 2">
            <a:extLst>
              <a:ext uri="{FF2B5EF4-FFF2-40B4-BE49-F238E27FC236}">
                <a16:creationId xmlns:a16="http://schemas.microsoft.com/office/drawing/2014/main" id="{B2C9B136-E78A-5B40-9E83-2330B12E199A}"/>
              </a:ext>
            </a:extLst>
          </p:cNvPr>
          <p:cNvSpPr>
            <a:spLocks noGrp="1"/>
          </p:cNvSpPr>
          <p:nvPr>
            <p:ph type="pic" sz="quarter" idx="27"/>
          </p:nvPr>
        </p:nvSpPr>
        <p:spPr>
          <a:xfrm>
            <a:off x="0" y="3427413"/>
            <a:ext cx="12192000" cy="3430587"/>
          </a:xfrm>
          <a:solidFill>
            <a:srgbClr val="A90061"/>
          </a:solidFill>
        </p:spPr>
        <p:txBody>
          <a:bodyPr anchor="ctr" anchorCtr="0"/>
          <a:lstStyle>
            <a:lvl1pPr algn="ctr">
              <a:buClr>
                <a:schemeClr val="tx1"/>
              </a:buClr>
              <a:buNone/>
              <a:defRPr sz="1600">
                <a:solidFill>
                  <a:schemeClr val="bg1"/>
                </a:solidFill>
              </a:defRPr>
            </a:lvl1pPr>
          </a:lstStyle>
          <a:p>
            <a:r>
              <a:rPr lang="nl-NL"/>
              <a:t>Klik op het pictogram als u een afbeelding wilt toevoegen</a:t>
            </a:r>
            <a:endParaRPr lang="nl-NL" dirty="0"/>
          </a:p>
        </p:txBody>
      </p:sp>
      <p:sp>
        <p:nvSpPr>
          <p:cNvPr id="14" name="Titel 1">
            <a:extLst>
              <a:ext uri="{FF2B5EF4-FFF2-40B4-BE49-F238E27FC236}">
                <a16:creationId xmlns:a16="http://schemas.microsoft.com/office/drawing/2014/main" id="{21CC2A95-5243-1146-A9BE-9BE02D46C80D}"/>
              </a:ext>
            </a:extLst>
          </p:cNvPr>
          <p:cNvSpPr>
            <a:spLocks noGrp="1"/>
          </p:cNvSpPr>
          <p:nvPr>
            <p:ph type="title"/>
          </p:nvPr>
        </p:nvSpPr>
        <p:spPr>
          <a:xfrm>
            <a:off x="635000" y="1643063"/>
            <a:ext cx="10923588" cy="633412"/>
          </a:xfrm>
        </p:spPr>
        <p:txBody>
          <a:bodyPr anchor="t" anchorCtr="0">
            <a:noAutofit/>
          </a:bodyPr>
          <a:lstStyle>
            <a:lvl1pPr>
              <a:defRPr sz="4800" baseline="0">
                <a:solidFill>
                  <a:srgbClr val="A90061"/>
                </a:solidFill>
              </a:defRPr>
            </a:lvl1pPr>
          </a:lstStyle>
          <a:p>
            <a:r>
              <a:rPr lang="nl-NL"/>
              <a:t>Klik om stijl te bewerken</a:t>
            </a:r>
            <a:endParaRPr lang="nl-NL" dirty="0"/>
          </a:p>
        </p:txBody>
      </p:sp>
      <p:sp>
        <p:nvSpPr>
          <p:cNvPr id="15" name="Ondertitel 2">
            <a:extLst>
              <a:ext uri="{FF2B5EF4-FFF2-40B4-BE49-F238E27FC236}">
                <a16:creationId xmlns:a16="http://schemas.microsoft.com/office/drawing/2014/main" id="{9ADF789E-9C32-CA49-A7FE-D987EFCFC531}"/>
              </a:ext>
            </a:extLst>
          </p:cNvPr>
          <p:cNvSpPr>
            <a:spLocks noGrp="1"/>
          </p:cNvSpPr>
          <p:nvPr>
            <p:ph type="subTitle" idx="1"/>
          </p:nvPr>
        </p:nvSpPr>
        <p:spPr>
          <a:xfrm>
            <a:off x="635000" y="2428687"/>
            <a:ext cx="10925176" cy="505013"/>
          </a:xfrm>
        </p:spPr>
        <p:txBody>
          <a:bodyPr lIns="104400" tIns="90000" rIns="90000" bIns="46800">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pic>
        <p:nvPicPr>
          <p:cNvPr id="11" name="Afbeelding 10">
            <a:extLst>
              <a:ext uri="{FF2B5EF4-FFF2-40B4-BE49-F238E27FC236}">
                <a16:creationId xmlns:a16="http://schemas.microsoft.com/office/drawing/2014/main" id="{7A2537BF-4FC9-334D-AD0C-D2D779DAF61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44934" t="19074" r="44934"/>
          <a:stretch/>
        </p:blipFill>
        <p:spPr>
          <a:xfrm>
            <a:off x="5638800" y="1075"/>
            <a:ext cx="914400" cy="1008062"/>
          </a:xfrm>
          <a:prstGeom prst="rect">
            <a:avLst/>
          </a:prstGeom>
        </p:spPr>
      </p:pic>
      <p:sp>
        <p:nvSpPr>
          <p:cNvPr id="17" name="Tijdelijke aanduiding voor dianummer 5">
            <a:extLst>
              <a:ext uri="{FF2B5EF4-FFF2-40B4-BE49-F238E27FC236}">
                <a16:creationId xmlns:a16="http://schemas.microsoft.com/office/drawing/2014/main" id="{B90BE81E-7BB3-2146-8364-5CB327ACA8F6}"/>
              </a:ext>
            </a:extLst>
          </p:cNvPr>
          <p:cNvSpPr>
            <a:spLocks noGrp="1"/>
          </p:cNvSpPr>
          <p:nvPr>
            <p:ph type="sldNum" sz="quarter" idx="4"/>
          </p:nvPr>
        </p:nvSpPr>
        <p:spPr>
          <a:xfrm>
            <a:off x="10478278" y="6221413"/>
            <a:ext cx="1080310" cy="638404"/>
          </a:xfrm>
          <a:prstGeom prst="rect">
            <a:avLst/>
          </a:prstGeom>
        </p:spPr>
        <p:txBody>
          <a:bodyPr vert="horz" lIns="91440" tIns="45720" rIns="0" bIns="45720" rtlCol="0" anchor="ctr" anchorCtr="0"/>
          <a:lstStyle>
            <a:lvl1pPr algn="r">
              <a:defRPr sz="1050" b="0" i="0" baseline="0">
                <a:solidFill>
                  <a:schemeClr val="bg1"/>
                </a:solidFill>
                <a:latin typeface="Calibri" panose="020F0502020204030204" pitchFamily="34" charset="0"/>
              </a:defRPr>
            </a:lvl1pPr>
          </a:lstStyle>
          <a:p>
            <a:fld id="{10A0A6AF-03C5-477E-939A-E28F7E7F05EA}" type="slidenum">
              <a:rPr lang="nl-NL" smtClean="0"/>
              <a:pPr/>
              <a:t>‹#›</a:t>
            </a:fld>
            <a:endParaRPr lang="nl-NL" dirty="0"/>
          </a:p>
        </p:txBody>
      </p:sp>
      <p:sp>
        <p:nvSpPr>
          <p:cNvPr id="18" name="Tijdelijke aanduiding voor datum 3">
            <a:extLst>
              <a:ext uri="{FF2B5EF4-FFF2-40B4-BE49-F238E27FC236}">
                <a16:creationId xmlns:a16="http://schemas.microsoft.com/office/drawing/2014/main" id="{CEACB989-E431-7343-9151-1A50453AC9CD}"/>
              </a:ext>
            </a:extLst>
          </p:cNvPr>
          <p:cNvSpPr>
            <a:spLocks noGrp="1"/>
          </p:cNvSpPr>
          <p:nvPr>
            <p:ph type="dt" sz="half" idx="2"/>
          </p:nvPr>
        </p:nvSpPr>
        <p:spPr>
          <a:xfrm>
            <a:off x="6553200" y="6222916"/>
            <a:ext cx="1483489" cy="635084"/>
          </a:xfrm>
          <a:prstGeom prst="rect">
            <a:avLst/>
          </a:prstGeom>
        </p:spPr>
        <p:txBody>
          <a:bodyPr vert="horz" lIns="91440" tIns="0" rIns="91440" bIns="45720" rtlCol="0" anchor="ctr" anchorCtr="0"/>
          <a:lstStyle>
            <a:lvl1pPr algn="l">
              <a:defRPr sz="1050" b="0" i="0" baseline="0">
                <a:solidFill>
                  <a:schemeClr val="bg1"/>
                </a:solidFill>
                <a:latin typeface="Calibri" panose="020F0502020204030204" pitchFamily="34" charset="0"/>
              </a:defRPr>
            </a:lvl1pPr>
          </a:lstStyle>
          <a:p>
            <a:pPr algn="l"/>
            <a:r>
              <a:rPr lang="nl-NL"/>
              <a:t>23 mei 2022</a:t>
            </a:r>
            <a:endParaRPr lang="nl-NL" dirty="0"/>
          </a:p>
        </p:txBody>
      </p:sp>
      <p:sp>
        <p:nvSpPr>
          <p:cNvPr id="19" name="Tijdelijke aanduiding voor voettekst 4">
            <a:extLst>
              <a:ext uri="{FF2B5EF4-FFF2-40B4-BE49-F238E27FC236}">
                <a16:creationId xmlns:a16="http://schemas.microsoft.com/office/drawing/2014/main" id="{8F8BFE97-36F8-014E-AA9A-4D7EEAD3B1CA}"/>
              </a:ext>
            </a:extLst>
          </p:cNvPr>
          <p:cNvSpPr>
            <a:spLocks noGrp="1"/>
          </p:cNvSpPr>
          <p:nvPr>
            <p:ph type="ftr" sz="quarter" idx="3"/>
          </p:nvPr>
        </p:nvSpPr>
        <p:spPr>
          <a:xfrm>
            <a:off x="635000" y="6221413"/>
            <a:ext cx="3392990" cy="635084"/>
          </a:xfrm>
          <a:prstGeom prst="rect">
            <a:avLst/>
          </a:prstGeom>
        </p:spPr>
        <p:txBody>
          <a:bodyPr vert="horz" lIns="91440" tIns="45720" rIns="91440" bIns="45720" rtlCol="0" anchor="ctr" anchorCtr="0"/>
          <a:lstStyle>
            <a:lvl1pPr algn="l">
              <a:defRPr sz="1050" b="0" i="0" baseline="0">
                <a:solidFill>
                  <a:schemeClr val="bg1"/>
                </a:solidFill>
                <a:latin typeface="Calibri" panose="020F0502020204030204" pitchFamily="34" charset="0"/>
              </a:defRPr>
            </a:lvl1pPr>
          </a:lstStyle>
          <a:p>
            <a:r>
              <a:rPr lang="nl-NL" dirty="0"/>
              <a:t>Nationaal Coördinator tegen Discriminatie en Racisme</a:t>
            </a:r>
          </a:p>
        </p:txBody>
      </p:sp>
    </p:spTree>
    <p:extLst>
      <p:ext uri="{BB962C8B-B14F-4D97-AF65-F5344CB8AC3E}">
        <p14:creationId xmlns:p14="http://schemas.microsoft.com/office/powerpoint/2010/main" val="5761079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2_Hoofdstuk optie 1">
    <p:bg>
      <p:bgPr>
        <a:solidFill>
          <a:srgbClr val="777C00"/>
        </a:solidFill>
        <a:effectLst/>
      </p:bgPr>
    </p:bg>
    <p:spTree>
      <p:nvGrpSpPr>
        <p:cNvPr id="1" name=""/>
        <p:cNvGrpSpPr/>
        <p:nvPr/>
      </p:nvGrpSpPr>
      <p:grpSpPr>
        <a:xfrm>
          <a:off x="0" y="0"/>
          <a:ext cx="0" cy="0"/>
          <a:chOff x="0" y="0"/>
          <a:chExt cx="0" cy="0"/>
        </a:xfrm>
      </p:grpSpPr>
      <p:sp>
        <p:nvSpPr>
          <p:cNvPr id="14" name="Titel 1">
            <a:extLst>
              <a:ext uri="{FF2B5EF4-FFF2-40B4-BE49-F238E27FC236}">
                <a16:creationId xmlns:a16="http://schemas.microsoft.com/office/drawing/2014/main" id="{21CC2A95-5243-1146-A9BE-9BE02D46C80D}"/>
              </a:ext>
            </a:extLst>
          </p:cNvPr>
          <p:cNvSpPr>
            <a:spLocks noGrp="1"/>
          </p:cNvSpPr>
          <p:nvPr>
            <p:ph type="title" hasCustomPrompt="1"/>
          </p:nvPr>
        </p:nvSpPr>
        <p:spPr>
          <a:xfrm>
            <a:off x="-292100" y="1181100"/>
            <a:ext cx="11850688" cy="4559299"/>
          </a:xfrm>
        </p:spPr>
        <p:txBody>
          <a:bodyPr anchor="t" anchorCtr="0">
            <a:noAutofit/>
          </a:bodyPr>
          <a:lstStyle>
            <a:lvl1pPr>
              <a:defRPr sz="9600" baseline="0">
                <a:solidFill>
                  <a:schemeClr val="bg1"/>
                </a:solidFill>
              </a:defRPr>
            </a:lvl1pPr>
          </a:lstStyle>
          <a:p>
            <a:r>
              <a:rPr lang="nl-NL" dirty="0"/>
              <a:t>Quote</a:t>
            </a:r>
          </a:p>
        </p:txBody>
      </p:sp>
      <p:pic>
        <p:nvPicPr>
          <p:cNvPr id="11" name="Afbeelding 10">
            <a:extLst>
              <a:ext uri="{FF2B5EF4-FFF2-40B4-BE49-F238E27FC236}">
                <a16:creationId xmlns:a16="http://schemas.microsoft.com/office/drawing/2014/main" id="{7A2537BF-4FC9-334D-AD0C-D2D779DAF61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44934" t="19074" r="44934"/>
          <a:stretch/>
        </p:blipFill>
        <p:spPr>
          <a:xfrm>
            <a:off x="5638800" y="1075"/>
            <a:ext cx="914400" cy="1008062"/>
          </a:xfrm>
          <a:prstGeom prst="rect">
            <a:avLst/>
          </a:prstGeom>
        </p:spPr>
      </p:pic>
      <p:sp>
        <p:nvSpPr>
          <p:cNvPr id="17" name="Tijdelijke aanduiding voor dianummer 5">
            <a:extLst>
              <a:ext uri="{FF2B5EF4-FFF2-40B4-BE49-F238E27FC236}">
                <a16:creationId xmlns:a16="http://schemas.microsoft.com/office/drawing/2014/main" id="{B90BE81E-7BB3-2146-8364-5CB327ACA8F6}"/>
              </a:ext>
            </a:extLst>
          </p:cNvPr>
          <p:cNvSpPr>
            <a:spLocks noGrp="1"/>
          </p:cNvSpPr>
          <p:nvPr>
            <p:ph type="sldNum" sz="quarter" idx="4"/>
          </p:nvPr>
        </p:nvSpPr>
        <p:spPr>
          <a:xfrm>
            <a:off x="10478278" y="6221413"/>
            <a:ext cx="1080310" cy="638404"/>
          </a:xfrm>
          <a:prstGeom prst="rect">
            <a:avLst/>
          </a:prstGeom>
        </p:spPr>
        <p:txBody>
          <a:bodyPr vert="horz" lIns="91440" tIns="45720" rIns="0" bIns="45720" rtlCol="0" anchor="ctr" anchorCtr="0"/>
          <a:lstStyle>
            <a:lvl1pPr algn="r">
              <a:defRPr sz="1050" b="0" i="0" baseline="0">
                <a:solidFill>
                  <a:schemeClr val="bg1"/>
                </a:solidFill>
                <a:latin typeface="Calibri" panose="020F0502020204030204" pitchFamily="34" charset="0"/>
              </a:defRPr>
            </a:lvl1pPr>
          </a:lstStyle>
          <a:p>
            <a:fld id="{10A0A6AF-03C5-477E-939A-E28F7E7F05EA}" type="slidenum">
              <a:rPr lang="nl-NL" smtClean="0"/>
              <a:pPr/>
              <a:t>‹#›</a:t>
            </a:fld>
            <a:endParaRPr lang="nl-NL" dirty="0"/>
          </a:p>
        </p:txBody>
      </p:sp>
      <p:sp>
        <p:nvSpPr>
          <p:cNvPr id="18" name="Tijdelijke aanduiding voor datum 3">
            <a:extLst>
              <a:ext uri="{FF2B5EF4-FFF2-40B4-BE49-F238E27FC236}">
                <a16:creationId xmlns:a16="http://schemas.microsoft.com/office/drawing/2014/main" id="{CEACB989-E431-7343-9151-1A50453AC9CD}"/>
              </a:ext>
            </a:extLst>
          </p:cNvPr>
          <p:cNvSpPr>
            <a:spLocks noGrp="1"/>
          </p:cNvSpPr>
          <p:nvPr>
            <p:ph type="dt" sz="half" idx="2"/>
          </p:nvPr>
        </p:nvSpPr>
        <p:spPr>
          <a:xfrm>
            <a:off x="6553200" y="6222916"/>
            <a:ext cx="1483489" cy="635084"/>
          </a:xfrm>
          <a:prstGeom prst="rect">
            <a:avLst/>
          </a:prstGeom>
        </p:spPr>
        <p:txBody>
          <a:bodyPr vert="horz" lIns="91440" tIns="0" rIns="91440" bIns="45720" rtlCol="0" anchor="ctr" anchorCtr="0"/>
          <a:lstStyle>
            <a:lvl1pPr algn="l">
              <a:defRPr sz="1050" b="0" i="0" baseline="0">
                <a:solidFill>
                  <a:schemeClr val="bg1"/>
                </a:solidFill>
                <a:latin typeface="Calibri" panose="020F0502020204030204" pitchFamily="34" charset="0"/>
              </a:defRPr>
            </a:lvl1pPr>
          </a:lstStyle>
          <a:p>
            <a:pPr algn="l"/>
            <a:r>
              <a:rPr lang="nl-NL"/>
              <a:t>23 mei 2022</a:t>
            </a:r>
            <a:endParaRPr lang="nl-NL" dirty="0"/>
          </a:p>
        </p:txBody>
      </p:sp>
      <p:sp>
        <p:nvSpPr>
          <p:cNvPr id="19" name="Tijdelijke aanduiding voor voettekst 4">
            <a:extLst>
              <a:ext uri="{FF2B5EF4-FFF2-40B4-BE49-F238E27FC236}">
                <a16:creationId xmlns:a16="http://schemas.microsoft.com/office/drawing/2014/main" id="{8F8BFE97-36F8-014E-AA9A-4D7EEAD3B1CA}"/>
              </a:ext>
            </a:extLst>
          </p:cNvPr>
          <p:cNvSpPr>
            <a:spLocks noGrp="1"/>
          </p:cNvSpPr>
          <p:nvPr>
            <p:ph type="ftr" sz="quarter" idx="3"/>
          </p:nvPr>
        </p:nvSpPr>
        <p:spPr>
          <a:xfrm>
            <a:off x="635000" y="6221413"/>
            <a:ext cx="3392990" cy="635084"/>
          </a:xfrm>
          <a:prstGeom prst="rect">
            <a:avLst/>
          </a:prstGeom>
        </p:spPr>
        <p:txBody>
          <a:bodyPr vert="horz" lIns="91440" tIns="45720" rIns="91440" bIns="45720" rtlCol="0" anchor="ctr" anchorCtr="0"/>
          <a:lstStyle>
            <a:lvl1pPr algn="l">
              <a:defRPr sz="1050" b="0" i="0" baseline="0">
                <a:solidFill>
                  <a:schemeClr val="bg1"/>
                </a:solidFill>
                <a:latin typeface="Calibri" panose="020F0502020204030204" pitchFamily="34" charset="0"/>
              </a:defRPr>
            </a:lvl1pPr>
          </a:lstStyle>
          <a:p>
            <a:r>
              <a:rPr lang="nl-NL" dirty="0"/>
              <a:t>Nationaal Coördinator tegen Discriminatie en Racisme</a:t>
            </a:r>
          </a:p>
        </p:txBody>
      </p:sp>
    </p:spTree>
    <p:extLst>
      <p:ext uri="{BB962C8B-B14F-4D97-AF65-F5344CB8AC3E}">
        <p14:creationId xmlns:p14="http://schemas.microsoft.com/office/powerpoint/2010/main" val="15636028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eeld links">
    <p:spTree>
      <p:nvGrpSpPr>
        <p:cNvPr id="1" name=""/>
        <p:cNvGrpSpPr/>
        <p:nvPr/>
      </p:nvGrpSpPr>
      <p:grpSpPr>
        <a:xfrm>
          <a:off x="0" y="0"/>
          <a:ext cx="0" cy="0"/>
          <a:chOff x="0" y="0"/>
          <a:chExt cx="0" cy="0"/>
        </a:xfrm>
      </p:grpSpPr>
      <p:sp>
        <p:nvSpPr>
          <p:cNvPr id="10" name="Tijdelijke aanduiding voor afbeelding 16">
            <a:extLst>
              <a:ext uri="{FF2B5EF4-FFF2-40B4-BE49-F238E27FC236}">
                <a16:creationId xmlns:a16="http://schemas.microsoft.com/office/drawing/2014/main" id="{5996CE9B-ADC2-BF45-BC0D-1F073218FC50}"/>
              </a:ext>
            </a:extLst>
          </p:cNvPr>
          <p:cNvSpPr>
            <a:spLocks noGrp="1"/>
          </p:cNvSpPr>
          <p:nvPr>
            <p:ph type="pic" sz="quarter" idx="24"/>
          </p:nvPr>
        </p:nvSpPr>
        <p:spPr>
          <a:xfrm flipH="1">
            <a:off x="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solidFill>
            <a:srgbClr val="A90061"/>
          </a:solidFill>
        </p:spPr>
        <p:txBody>
          <a:bodyPr wrap="square" anchor="ctr" anchorCtr="0">
            <a:noAutofit/>
          </a:bodyPr>
          <a:lstStyle>
            <a:lvl1pPr algn="ctr">
              <a:buClr>
                <a:schemeClr val="tx1"/>
              </a:buClr>
              <a:buNone/>
              <a:defRPr sz="1800">
                <a:solidFill>
                  <a:schemeClr val="bg1"/>
                </a:solidFill>
              </a:defRPr>
            </a:lvl1pPr>
          </a:lstStyle>
          <a:p>
            <a:r>
              <a:rPr lang="nl-NL"/>
              <a:t>Klik op het pictogram als u een afbeelding wilt toevoegen</a:t>
            </a:r>
            <a:endParaRPr lang="nl-NL" dirty="0"/>
          </a:p>
        </p:txBody>
      </p:sp>
      <p:sp>
        <p:nvSpPr>
          <p:cNvPr id="3" name="Tijdelijke aanduiding voor inhoud 2"/>
          <p:cNvSpPr>
            <a:spLocks noGrp="1"/>
          </p:cNvSpPr>
          <p:nvPr>
            <p:ph sz="half" idx="1"/>
          </p:nvPr>
        </p:nvSpPr>
        <p:spPr>
          <a:xfrm>
            <a:off x="6554788" y="2276475"/>
            <a:ext cx="5003800" cy="3944938"/>
          </a:xfrm>
        </p:spPr>
        <p:txBody>
          <a:bodyPr>
            <a:noAutofit/>
          </a:bodyPr>
          <a:lstStyle/>
          <a:p>
            <a:pPr lvl="0"/>
            <a:r>
              <a:rPr lang="nl-NL"/>
              <a:t>Klikken om de tekststijl van het model te bewerken</a:t>
            </a:r>
          </a:p>
        </p:txBody>
      </p:sp>
      <p:sp>
        <p:nvSpPr>
          <p:cNvPr id="2" name="Titel 1"/>
          <p:cNvSpPr>
            <a:spLocks noGrp="1"/>
          </p:cNvSpPr>
          <p:nvPr>
            <p:ph type="title"/>
          </p:nvPr>
        </p:nvSpPr>
        <p:spPr>
          <a:xfrm>
            <a:off x="6554788" y="1052513"/>
            <a:ext cx="5003800" cy="971550"/>
          </a:xfrm>
        </p:spPr>
        <p:txBody>
          <a:bodyPr>
            <a:noAutofit/>
          </a:bodyPr>
          <a:lstStyle/>
          <a:p>
            <a:r>
              <a:rPr lang="nl-NL"/>
              <a:t>Klik om stijl te bewerken</a:t>
            </a:r>
            <a:endParaRPr lang="nl-NL" dirty="0"/>
          </a:p>
        </p:txBody>
      </p:sp>
      <p:sp>
        <p:nvSpPr>
          <p:cNvPr id="12" name="Tijdelijke aanduiding voor dianummer 5">
            <a:extLst>
              <a:ext uri="{FF2B5EF4-FFF2-40B4-BE49-F238E27FC236}">
                <a16:creationId xmlns:a16="http://schemas.microsoft.com/office/drawing/2014/main" id="{BDC14C2A-1698-C245-B42F-BE740D8A9BC7}"/>
              </a:ext>
            </a:extLst>
          </p:cNvPr>
          <p:cNvSpPr>
            <a:spLocks noGrp="1"/>
          </p:cNvSpPr>
          <p:nvPr>
            <p:ph type="sldNum" sz="quarter" idx="4"/>
          </p:nvPr>
        </p:nvSpPr>
        <p:spPr>
          <a:xfrm>
            <a:off x="10478278" y="6221413"/>
            <a:ext cx="1080310" cy="638404"/>
          </a:xfrm>
          <a:prstGeom prst="rect">
            <a:avLst/>
          </a:prstGeom>
        </p:spPr>
        <p:txBody>
          <a:bodyPr vert="horz" lIns="91440" tIns="45720" rIns="0" bIns="45720" rtlCol="0" anchor="ctr" anchorCtr="0"/>
          <a:lstStyle>
            <a:lvl1pPr algn="r">
              <a:defRPr sz="1050" b="0" i="0">
                <a:solidFill>
                  <a:schemeClr val="bg1">
                    <a:lumMod val="65000"/>
                  </a:schemeClr>
                </a:solidFill>
                <a:latin typeface="Calibri" panose="020F0502020204030204" pitchFamily="34" charset="0"/>
              </a:defRPr>
            </a:lvl1pPr>
          </a:lstStyle>
          <a:p>
            <a:fld id="{10A0A6AF-03C5-477E-939A-E28F7E7F05EA}" type="slidenum">
              <a:rPr lang="nl-NL" smtClean="0"/>
              <a:pPr/>
              <a:t>‹#›</a:t>
            </a:fld>
            <a:endParaRPr lang="nl-NL" dirty="0"/>
          </a:p>
        </p:txBody>
      </p:sp>
      <p:sp>
        <p:nvSpPr>
          <p:cNvPr id="13" name="Tijdelijke aanduiding voor datum 3">
            <a:extLst>
              <a:ext uri="{FF2B5EF4-FFF2-40B4-BE49-F238E27FC236}">
                <a16:creationId xmlns:a16="http://schemas.microsoft.com/office/drawing/2014/main" id="{F5C9DADE-9496-FA4A-8973-E6D0483CEC02}"/>
              </a:ext>
            </a:extLst>
          </p:cNvPr>
          <p:cNvSpPr>
            <a:spLocks noGrp="1"/>
          </p:cNvSpPr>
          <p:nvPr>
            <p:ph type="dt" sz="half" idx="2"/>
          </p:nvPr>
        </p:nvSpPr>
        <p:spPr>
          <a:xfrm>
            <a:off x="6553200" y="6222916"/>
            <a:ext cx="1483489" cy="635084"/>
          </a:xfrm>
          <a:prstGeom prst="rect">
            <a:avLst/>
          </a:prstGeom>
        </p:spPr>
        <p:txBody>
          <a:bodyPr vert="horz" lIns="91440" tIns="0" rIns="91440" bIns="45720" rtlCol="0" anchor="ctr" anchorCtr="0"/>
          <a:lstStyle>
            <a:lvl1pPr algn="l">
              <a:defRPr sz="1050" b="0" i="0">
                <a:solidFill>
                  <a:schemeClr val="bg1">
                    <a:lumMod val="65000"/>
                  </a:schemeClr>
                </a:solidFill>
                <a:latin typeface="Calibri" panose="020F0502020204030204" pitchFamily="34" charset="0"/>
              </a:defRPr>
            </a:lvl1pPr>
          </a:lstStyle>
          <a:p>
            <a:pPr algn="l"/>
            <a:r>
              <a:rPr lang="nl-NL"/>
              <a:t>23 mei 2022</a:t>
            </a:r>
            <a:endParaRPr lang="nl-NL" dirty="0"/>
          </a:p>
        </p:txBody>
      </p:sp>
      <p:sp>
        <p:nvSpPr>
          <p:cNvPr id="14" name="Tijdelijke aanduiding voor voettekst 4">
            <a:extLst>
              <a:ext uri="{FF2B5EF4-FFF2-40B4-BE49-F238E27FC236}">
                <a16:creationId xmlns:a16="http://schemas.microsoft.com/office/drawing/2014/main" id="{5B02EF1C-8C42-7E4F-B3B0-EEEC101941E1}"/>
              </a:ext>
            </a:extLst>
          </p:cNvPr>
          <p:cNvSpPr>
            <a:spLocks noGrp="1"/>
          </p:cNvSpPr>
          <p:nvPr>
            <p:ph type="ftr" sz="quarter" idx="3"/>
          </p:nvPr>
        </p:nvSpPr>
        <p:spPr>
          <a:xfrm>
            <a:off x="635000" y="6221413"/>
            <a:ext cx="5003800" cy="635084"/>
          </a:xfrm>
          <a:prstGeom prst="rect">
            <a:avLst/>
          </a:prstGeom>
        </p:spPr>
        <p:txBody>
          <a:bodyPr vert="horz" lIns="91440" tIns="45720" rIns="91440" bIns="45720" rtlCol="0" anchor="ctr" anchorCtr="0"/>
          <a:lstStyle>
            <a:lvl1pPr algn="l">
              <a:defRPr sz="1050" b="0" i="0">
                <a:solidFill>
                  <a:schemeClr val="bg1"/>
                </a:solidFill>
                <a:latin typeface="Calibri" panose="020F0502020204030204" pitchFamily="34" charset="0"/>
              </a:defRPr>
            </a:lvl1pPr>
          </a:lstStyle>
          <a:p>
            <a:r>
              <a:rPr lang="nl-NL" dirty="0"/>
              <a:t>Nationaal Coördinator tegen Discriminatie en Racisme</a:t>
            </a:r>
            <a:endParaRPr lang="nl-NL" dirty="0">
              <a:solidFill>
                <a:schemeClr val="bg1"/>
              </a:solidFill>
            </a:endParaRPr>
          </a:p>
        </p:txBody>
      </p:sp>
    </p:spTree>
    <p:extLst>
      <p:ext uri="{BB962C8B-B14F-4D97-AF65-F5344CB8AC3E}">
        <p14:creationId xmlns:p14="http://schemas.microsoft.com/office/powerpoint/2010/main" val="2685022125"/>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eeld rechts">
    <p:spTree>
      <p:nvGrpSpPr>
        <p:cNvPr id="1" name=""/>
        <p:cNvGrpSpPr/>
        <p:nvPr/>
      </p:nvGrpSpPr>
      <p:grpSpPr>
        <a:xfrm>
          <a:off x="0" y="0"/>
          <a:ext cx="0" cy="0"/>
          <a:chOff x="0" y="0"/>
          <a:chExt cx="0" cy="0"/>
        </a:xfrm>
      </p:grpSpPr>
      <p:sp>
        <p:nvSpPr>
          <p:cNvPr id="8" name="Tijdelijke aanduiding voor afbeelding 16">
            <a:extLst>
              <a:ext uri="{FF2B5EF4-FFF2-40B4-BE49-F238E27FC236}">
                <a16:creationId xmlns:a16="http://schemas.microsoft.com/office/drawing/2014/main" id="{3909D377-5D96-1B4A-9961-564DD93E6D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solidFill>
            <a:srgbClr val="A90061"/>
          </a:solidFill>
        </p:spPr>
        <p:txBody>
          <a:bodyPr wrap="square" anchor="ctr" anchorCtr="0">
            <a:noAutofit/>
          </a:bodyPr>
          <a:lstStyle>
            <a:lvl1pPr algn="ctr">
              <a:buClr>
                <a:schemeClr val="tx1"/>
              </a:buClr>
              <a:buNone/>
              <a:defRPr sz="1600">
                <a:solidFill>
                  <a:schemeClr val="bg1"/>
                </a:solidFill>
              </a:defRPr>
            </a:lvl1pPr>
          </a:lstStyle>
          <a:p>
            <a:r>
              <a:rPr lang="nl-NL"/>
              <a:t>Klik op het pictogram als u een afbeelding wilt toevoegen</a:t>
            </a:r>
            <a:endParaRPr lang="nl-NL" dirty="0"/>
          </a:p>
        </p:txBody>
      </p:sp>
      <p:sp>
        <p:nvSpPr>
          <p:cNvPr id="3" name="Tijdelijke aanduiding voor inhoud 2"/>
          <p:cNvSpPr>
            <a:spLocks noGrp="1"/>
          </p:cNvSpPr>
          <p:nvPr>
            <p:ph sz="half" idx="1"/>
          </p:nvPr>
        </p:nvSpPr>
        <p:spPr>
          <a:xfrm>
            <a:off x="635000" y="2276475"/>
            <a:ext cx="5003800" cy="3944938"/>
          </a:xfrm>
        </p:spPr>
        <p:txBody>
          <a:bodyPr>
            <a:noAutofit/>
          </a:bodyPr>
          <a:lstStyle/>
          <a:p>
            <a:pPr lvl="0"/>
            <a:r>
              <a:rPr lang="nl-NL"/>
              <a:t>Klikken om de tekststijl van het model te bewerken</a:t>
            </a:r>
          </a:p>
        </p:txBody>
      </p:sp>
      <p:sp>
        <p:nvSpPr>
          <p:cNvPr id="2" name="Titel 1"/>
          <p:cNvSpPr>
            <a:spLocks noGrp="1"/>
          </p:cNvSpPr>
          <p:nvPr>
            <p:ph type="title"/>
          </p:nvPr>
        </p:nvSpPr>
        <p:spPr>
          <a:xfrm>
            <a:off x="635000" y="1052513"/>
            <a:ext cx="5003800" cy="971550"/>
          </a:xfrm>
        </p:spPr>
        <p:txBody>
          <a:bodyPr>
            <a:noAutofit/>
          </a:bodyPr>
          <a:lstStyle/>
          <a:p>
            <a:r>
              <a:rPr lang="nl-NL"/>
              <a:t>Klik om stijl te bewerken</a:t>
            </a:r>
            <a:endParaRPr lang="nl-NL" dirty="0"/>
          </a:p>
        </p:txBody>
      </p:sp>
      <p:sp>
        <p:nvSpPr>
          <p:cNvPr id="12" name="Tijdelijke aanduiding voor dianummer 5">
            <a:extLst>
              <a:ext uri="{FF2B5EF4-FFF2-40B4-BE49-F238E27FC236}">
                <a16:creationId xmlns:a16="http://schemas.microsoft.com/office/drawing/2014/main" id="{D6F96B18-3BE9-E849-BF13-DB4F5DB601D6}"/>
              </a:ext>
            </a:extLst>
          </p:cNvPr>
          <p:cNvSpPr>
            <a:spLocks noGrp="1"/>
          </p:cNvSpPr>
          <p:nvPr>
            <p:ph type="sldNum" sz="quarter" idx="4"/>
          </p:nvPr>
        </p:nvSpPr>
        <p:spPr>
          <a:xfrm>
            <a:off x="10478278" y="6221413"/>
            <a:ext cx="1080310" cy="638404"/>
          </a:xfrm>
          <a:prstGeom prst="rect">
            <a:avLst/>
          </a:prstGeom>
        </p:spPr>
        <p:txBody>
          <a:bodyPr vert="horz" lIns="91440" tIns="45720" rIns="0" bIns="45720" rtlCol="0" anchor="ctr" anchorCtr="0"/>
          <a:lstStyle>
            <a:lvl1pPr algn="r">
              <a:defRPr sz="1050" b="0" i="0">
                <a:solidFill>
                  <a:schemeClr val="bg1"/>
                </a:solidFill>
                <a:latin typeface="Calibri" panose="020F0502020204030204" pitchFamily="34" charset="0"/>
              </a:defRPr>
            </a:lvl1pPr>
          </a:lstStyle>
          <a:p>
            <a:fld id="{10A0A6AF-03C5-477E-939A-E28F7E7F05EA}" type="slidenum">
              <a:rPr lang="nl-NL" smtClean="0"/>
              <a:pPr/>
              <a:t>‹#›</a:t>
            </a:fld>
            <a:endParaRPr lang="nl-NL" dirty="0"/>
          </a:p>
        </p:txBody>
      </p:sp>
      <p:sp>
        <p:nvSpPr>
          <p:cNvPr id="13" name="Tijdelijke aanduiding voor datum 3">
            <a:extLst>
              <a:ext uri="{FF2B5EF4-FFF2-40B4-BE49-F238E27FC236}">
                <a16:creationId xmlns:a16="http://schemas.microsoft.com/office/drawing/2014/main" id="{3275C2A5-7103-104B-B8F8-495B306F94E1}"/>
              </a:ext>
            </a:extLst>
          </p:cNvPr>
          <p:cNvSpPr>
            <a:spLocks noGrp="1"/>
          </p:cNvSpPr>
          <p:nvPr>
            <p:ph type="dt" sz="half" idx="2"/>
          </p:nvPr>
        </p:nvSpPr>
        <p:spPr>
          <a:xfrm>
            <a:off x="6553200" y="6222916"/>
            <a:ext cx="1483489" cy="635084"/>
          </a:xfrm>
          <a:prstGeom prst="rect">
            <a:avLst/>
          </a:prstGeom>
        </p:spPr>
        <p:txBody>
          <a:bodyPr vert="horz" lIns="91440" tIns="0" rIns="91440" bIns="45720" rtlCol="0" anchor="ctr" anchorCtr="0"/>
          <a:lstStyle>
            <a:lvl1pPr algn="l">
              <a:defRPr sz="1050" b="0" i="0">
                <a:solidFill>
                  <a:schemeClr val="bg1"/>
                </a:solidFill>
                <a:latin typeface="Calibri" panose="020F0502020204030204" pitchFamily="34" charset="0"/>
              </a:defRPr>
            </a:lvl1pPr>
          </a:lstStyle>
          <a:p>
            <a:r>
              <a:rPr lang="nl-NL"/>
              <a:t>23 mei 2022</a:t>
            </a:r>
            <a:endParaRPr lang="nl-NL" dirty="0"/>
          </a:p>
        </p:txBody>
      </p:sp>
      <p:sp>
        <p:nvSpPr>
          <p:cNvPr id="14" name="Tijdelijke aanduiding voor voettekst 4">
            <a:extLst>
              <a:ext uri="{FF2B5EF4-FFF2-40B4-BE49-F238E27FC236}">
                <a16:creationId xmlns:a16="http://schemas.microsoft.com/office/drawing/2014/main" id="{717DF7A7-3411-AC49-8E7D-21559F5A05F4}"/>
              </a:ext>
            </a:extLst>
          </p:cNvPr>
          <p:cNvSpPr>
            <a:spLocks noGrp="1"/>
          </p:cNvSpPr>
          <p:nvPr>
            <p:ph type="ftr" sz="quarter" idx="3"/>
          </p:nvPr>
        </p:nvSpPr>
        <p:spPr>
          <a:xfrm>
            <a:off x="635000" y="6221413"/>
            <a:ext cx="5003800" cy="635084"/>
          </a:xfrm>
          <a:prstGeom prst="rect">
            <a:avLst/>
          </a:prstGeom>
        </p:spPr>
        <p:txBody>
          <a:bodyPr vert="horz" lIns="91440" tIns="45720" rIns="91440" bIns="45720" rtlCol="0" anchor="ctr" anchorCtr="0"/>
          <a:lstStyle>
            <a:lvl1pPr algn="l">
              <a:defRPr sz="1050" b="0" i="0">
                <a:solidFill>
                  <a:schemeClr val="bg1">
                    <a:lumMod val="65000"/>
                  </a:schemeClr>
                </a:solidFill>
                <a:latin typeface="Calibri" panose="020F0502020204030204" pitchFamily="34" charset="0"/>
              </a:defRPr>
            </a:lvl1pPr>
          </a:lstStyle>
          <a:p>
            <a:r>
              <a:rPr lang="nl-NL" dirty="0"/>
              <a:t>Nationaal Coördinator tegen Discriminatie en Racisme</a:t>
            </a:r>
          </a:p>
        </p:txBody>
      </p:sp>
    </p:spTree>
    <p:extLst>
      <p:ext uri="{BB962C8B-B14F-4D97-AF65-F5344CB8AC3E}">
        <p14:creationId xmlns:p14="http://schemas.microsoft.com/office/powerpoint/2010/main" val="275115916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37767-C205-8532-F337-59D088A787F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D031510-6E66-FB6A-4F9F-DE1114E18148}"/>
              </a:ext>
            </a:extLst>
          </p:cNvPr>
          <p:cNvSpPr>
            <a:spLocks noGrp="1"/>
          </p:cNvSpPr>
          <p:nvPr>
            <p:ph type="dt" sz="half" idx="10"/>
          </p:nvPr>
        </p:nvSpPr>
        <p:spPr/>
        <p:txBody>
          <a:bodyPr/>
          <a:lstStyle/>
          <a:p>
            <a:fld id="{CB70AB99-F2AE-42D7-BE70-AF640CF27C84}" type="datetimeFigureOut">
              <a:rPr lang="en-GB" smtClean="0"/>
              <a:t>26/06/2024</a:t>
            </a:fld>
            <a:endParaRPr lang="en-GB"/>
          </a:p>
        </p:txBody>
      </p:sp>
      <p:sp>
        <p:nvSpPr>
          <p:cNvPr id="4" name="Footer Placeholder 3">
            <a:extLst>
              <a:ext uri="{FF2B5EF4-FFF2-40B4-BE49-F238E27FC236}">
                <a16:creationId xmlns:a16="http://schemas.microsoft.com/office/drawing/2014/main" id="{7E7BA74C-4C4E-ECF0-E8FB-00C9E5C147B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B6F95C5-FFCA-D7A7-ACEB-C284234A0D1A}"/>
              </a:ext>
            </a:extLst>
          </p:cNvPr>
          <p:cNvSpPr>
            <a:spLocks noGrp="1"/>
          </p:cNvSpPr>
          <p:nvPr>
            <p:ph type="sldNum" sz="quarter" idx="12"/>
          </p:nvPr>
        </p:nvSpPr>
        <p:spPr/>
        <p:txBody>
          <a:bodyPr/>
          <a:lstStyle/>
          <a:p>
            <a:fld id="{FAF16777-C08D-4F29-A373-E3EADDE18E07}" type="slidenum">
              <a:rPr lang="en-GB" smtClean="0"/>
              <a:t>‹#›</a:t>
            </a:fld>
            <a:endParaRPr lang="en-GB"/>
          </a:p>
        </p:txBody>
      </p:sp>
    </p:spTree>
    <p:extLst>
      <p:ext uri="{BB962C8B-B14F-4D97-AF65-F5344CB8AC3E}">
        <p14:creationId xmlns:p14="http://schemas.microsoft.com/office/powerpoint/2010/main" val="20313106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Beeld links">
    <p:spTree>
      <p:nvGrpSpPr>
        <p:cNvPr id="1" name=""/>
        <p:cNvGrpSpPr/>
        <p:nvPr/>
      </p:nvGrpSpPr>
      <p:grpSpPr>
        <a:xfrm>
          <a:off x="0" y="0"/>
          <a:ext cx="0" cy="0"/>
          <a:chOff x="0" y="0"/>
          <a:chExt cx="0" cy="0"/>
        </a:xfrm>
      </p:grpSpPr>
      <p:sp>
        <p:nvSpPr>
          <p:cNvPr id="10" name="Tijdelijke aanduiding voor afbeelding 16">
            <a:extLst>
              <a:ext uri="{FF2B5EF4-FFF2-40B4-BE49-F238E27FC236}">
                <a16:creationId xmlns:a16="http://schemas.microsoft.com/office/drawing/2014/main" id="{5996CE9B-ADC2-BF45-BC0D-1F073218FC50}"/>
              </a:ext>
            </a:extLst>
          </p:cNvPr>
          <p:cNvSpPr>
            <a:spLocks noGrp="1"/>
          </p:cNvSpPr>
          <p:nvPr>
            <p:ph type="pic" sz="quarter" idx="24"/>
          </p:nvPr>
        </p:nvSpPr>
        <p:spPr>
          <a:xfrm flipH="1">
            <a:off x="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solidFill>
            <a:srgbClr val="777C00"/>
          </a:solidFill>
        </p:spPr>
        <p:txBody>
          <a:bodyPr wrap="square" anchor="ctr" anchorCtr="0">
            <a:noAutofit/>
          </a:bodyPr>
          <a:lstStyle>
            <a:lvl1pPr algn="ctr">
              <a:buClr>
                <a:schemeClr val="tx1"/>
              </a:buClr>
              <a:buNone/>
              <a:defRPr sz="1800">
                <a:solidFill>
                  <a:schemeClr val="bg1"/>
                </a:solidFill>
              </a:defRPr>
            </a:lvl1pPr>
          </a:lstStyle>
          <a:p>
            <a:r>
              <a:rPr lang="nl-NL"/>
              <a:t>Klik op het pictogram als u een afbeelding wilt toevoegen</a:t>
            </a:r>
            <a:endParaRPr lang="nl-NL" dirty="0"/>
          </a:p>
        </p:txBody>
      </p:sp>
      <p:sp>
        <p:nvSpPr>
          <p:cNvPr id="3" name="Tijdelijke aanduiding voor inhoud 2"/>
          <p:cNvSpPr>
            <a:spLocks noGrp="1"/>
          </p:cNvSpPr>
          <p:nvPr>
            <p:ph sz="half" idx="1"/>
          </p:nvPr>
        </p:nvSpPr>
        <p:spPr>
          <a:xfrm>
            <a:off x="6554788" y="2276475"/>
            <a:ext cx="5003800" cy="3944938"/>
          </a:xfrm>
        </p:spPr>
        <p:txBody>
          <a:bodyPr>
            <a:noAutofit/>
          </a:bodyPr>
          <a:lstStyle/>
          <a:p>
            <a:pPr lvl="0"/>
            <a:r>
              <a:rPr lang="nl-NL"/>
              <a:t>Klikken om de tekststijl van het model te bewerken</a:t>
            </a:r>
          </a:p>
        </p:txBody>
      </p:sp>
      <p:sp>
        <p:nvSpPr>
          <p:cNvPr id="2" name="Titel 1"/>
          <p:cNvSpPr>
            <a:spLocks noGrp="1"/>
          </p:cNvSpPr>
          <p:nvPr>
            <p:ph type="title"/>
          </p:nvPr>
        </p:nvSpPr>
        <p:spPr>
          <a:xfrm>
            <a:off x="6554788" y="1052513"/>
            <a:ext cx="5003800" cy="971550"/>
          </a:xfrm>
        </p:spPr>
        <p:txBody>
          <a:bodyPr>
            <a:noAutofit/>
          </a:bodyPr>
          <a:lstStyle/>
          <a:p>
            <a:r>
              <a:rPr lang="nl-NL"/>
              <a:t>Klik om stijl te bewerken</a:t>
            </a:r>
            <a:endParaRPr lang="nl-NL" dirty="0"/>
          </a:p>
        </p:txBody>
      </p:sp>
      <p:sp>
        <p:nvSpPr>
          <p:cNvPr id="12" name="Tijdelijke aanduiding voor dianummer 5">
            <a:extLst>
              <a:ext uri="{FF2B5EF4-FFF2-40B4-BE49-F238E27FC236}">
                <a16:creationId xmlns:a16="http://schemas.microsoft.com/office/drawing/2014/main" id="{BDC14C2A-1698-C245-B42F-BE740D8A9BC7}"/>
              </a:ext>
            </a:extLst>
          </p:cNvPr>
          <p:cNvSpPr>
            <a:spLocks noGrp="1"/>
          </p:cNvSpPr>
          <p:nvPr>
            <p:ph type="sldNum" sz="quarter" idx="4"/>
          </p:nvPr>
        </p:nvSpPr>
        <p:spPr>
          <a:xfrm>
            <a:off x="10478278" y="6221413"/>
            <a:ext cx="1080310" cy="638404"/>
          </a:xfrm>
          <a:prstGeom prst="rect">
            <a:avLst/>
          </a:prstGeom>
        </p:spPr>
        <p:txBody>
          <a:bodyPr vert="horz" lIns="91440" tIns="45720" rIns="0" bIns="45720" rtlCol="0" anchor="ctr" anchorCtr="0"/>
          <a:lstStyle>
            <a:lvl1pPr algn="r">
              <a:defRPr sz="1050" b="0" i="0">
                <a:solidFill>
                  <a:schemeClr val="bg1">
                    <a:lumMod val="65000"/>
                  </a:schemeClr>
                </a:solidFill>
                <a:latin typeface="Calibri" panose="020F0502020204030204" pitchFamily="34" charset="0"/>
              </a:defRPr>
            </a:lvl1pPr>
          </a:lstStyle>
          <a:p>
            <a:fld id="{10A0A6AF-03C5-477E-939A-E28F7E7F05EA}" type="slidenum">
              <a:rPr lang="nl-NL" smtClean="0"/>
              <a:pPr/>
              <a:t>‹#›</a:t>
            </a:fld>
            <a:endParaRPr lang="nl-NL" dirty="0"/>
          </a:p>
        </p:txBody>
      </p:sp>
      <p:sp>
        <p:nvSpPr>
          <p:cNvPr id="13" name="Tijdelijke aanduiding voor datum 3">
            <a:extLst>
              <a:ext uri="{FF2B5EF4-FFF2-40B4-BE49-F238E27FC236}">
                <a16:creationId xmlns:a16="http://schemas.microsoft.com/office/drawing/2014/main" id="{F5C9DADE-9496-FA4A-8973-E6D0483CEC02}"/>
              </a:ext>
            </a:extLst>
          </p:cNvPr>
          <p:cNvSpPr>
            <a:spLocks noGrp="1"/>
          </p:cNvSpPr>
          <p:nvPr>
            <p:ph type="dt" sz="half" idx="2"/>
          </p:nvPr>
        </p:nvSpPr>
        <p:spPr>
          <a:xfrm>
            <a:off x="6553200" y="6222916"/>
            <a:ext cx="1483489" cy="635084"/>
          </a:xfrm>
          <a:prstGeom prst="rect">
            <a:avLst/>
          </a:prstGeom>
        </p:spPr>
        <p:txBody>
          <a:bodyPr vert="horz" lIns="91440" tIns="0" rIns="91440" bIns="45720" rtlCol="0" anchor="ctr" anchorCtr="0"/>
          <a:lstStyle>
            <a:lvl1pPr algn="l">
              <a:defRPr sz="1050" b="0" i="0">
                <a:solidFill>
                  <a:schemeClr val="bg1">
                    <a:lumMod val="65000"/>
                  </a:schemeClr>
                </a:solidFill>
                <a:latin typeface="Calibri" panose="020F0502020204030204" pitchFamily="34" charset="0"/>
              </a:defRPr>
            </a:lvl1pPr>
          </a:lstStyle>
          <a:p>
            <a:pPr algn="l"/>
            <a:r>
              <a:rPr lang="nl-NL"/>
              <a:t>23 mei 2022</a:t>
            </a:r>
            <a:endParaRPr lang="nl-NL" dirty="0"/>
          </a:p>
        </p:txBody>
      </p:sp>
      <p:sp>
        <p:nvSpPr>
          <p:cNvPr id="14" name="Tijdelijke aanduiding voor voettekst 4">
            <a:extLst>
              <a:ext uri="{FF2B5EF4-FFF2-40B4-BE49-F238E27FC236}">
                <a16:creationId xmlns:a16="http://schemas.microsoft.com/office/drawing/2014/main" id="{5B02EF1C-8C42-7E4F-B3B0-EEEC101941E1}"/>
              </a:ext>
            </a:extLst>
          </p:cNvPr>
          <p:cNvSpPr>
            <a:spLocks noGrp="1"/>
          </p:cNvSpPr>
          <p:nvPr>
            <p:ph type="ftr" sz="quarter" idx="3"/>
          </p:nvPr>
        </p:nvSpPr>
        <p:spPr>
          <a:xfrm>
            <a:off x="635000" y="6221413"/>
            <a:ext cx="5003800" cy="635084"/>
          </a:xfrm>
          <a:prstGeom prst="rect">
            <a:avLst/>
          </a:prstGeom>
        </p:spPr>
        <p:txBody>
          <a:bodyPr vert="horz" lIns="91440" tIns="45720" rIns="91440" bIns="45720" rtlCol="0" anchor="ctr" anchorCtr="0"/>
          <a:lstStyle>
            <a:lvl1pPr algn="l">
              <a:defRPr sz="1050" b="0" i="0">
                <a:solidFill>
                  <a:schemeClr val="bg1"/>
                </a:solidFill>
                <a:latin typeface="Calibri" panose="020F0502020204030204" pitchFamily="34" charset="0"/>
              </a:defRPr>
            </a:lvl1pPr>
          </a:lstStyle>
          <a:p>
            <a:r>
              <a:rPr lang="nl-NL" dirty="0"/>
              <a:t>Nationaal Coördinator tegen Discriminatie en Racisme</a:t>
            </a:r>
            <a:endParaRPr lang="nl-NL" dirty="0">
              <a:solidFill>
                <a:schemeClr val="bg1"/>
              </a:solidFill>
            </a:endParaRPr>
          </a:p>
        </p:txBody>
      </p:sp>
    </p:spTree>
    <p:extLst>
      <p:ext uri="{BB962C8B-B14F-4D97-AF65-F5344CB8AC3E}">
        <p14:creationId xmlns:p14="http://schemas.microsoft.com/office/powerpoint/2010/main" val="3562888981"/>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Beeld rechts">
    <p:spTree>
      <p:nvGrpSpPr>
        <p:cNvPr id="1" name=""/>
        <p:cNvGrpSpPr/>
        <p:nvPr/>
      </p:nvGrpSpPr>
      <p:grpSpPr>
        <a:xfrm>
          <a:off x="0" y="0"/>
          <a:ext cx="0" cy="0"/>
          <a:chOff x="0" y="0"/>
          <a:chExt cx="0" cy="0"/>
        </a:xfrm>
      </p:grpSpPr>
      <p:sp>
        <p:nvSpPr>
          <p:cNvPr id="8" name="Tijdelijke aanduiding voor afbeelding 16">
            <a:extLst>
              <a:ext uri="{FF2B5EF4-FFF2-40B4-BE49-F238E27FC236}">
                <a16:creationId xmlns:a16="http://schemas.microsoft.com/office/drawing/2014/main" id="{3909D377-5D96-1B4A-9961-564DD93E6D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solidFill>
            <a:srgbClr val="777C00"/>
          </a:solidFill>
        </p:spPr>
        <p:txBody>
          <a:bodyPr wrap="square" anchor="ctr" anchorCtr="0">
            <a:noAutofit/>
          </a:bodyPr>
          <a:lstStyle>
            <a:lvl1pPr algn="ctr">
              <a:buClr>
                <a:schemeClr val="tx1"/>
              </a:buClr>
              <a:buNone/>
              <a:defRPr sz="1600">
                <a:solidFill>
                  <a:schemeClr val="bg1"/>
                </a:solidFill>
              </a:defRPr>
            </a:lvl1pPr>
          </a:lstStyle>
          <a:p>
            <a:r>
              <a:rPr lang="nl-NL"/>
              <a:t>Klik op het pictogram als u een afbeelding wilt toevoegen</a:t>
            </a:r>
            <a:endParaRPr lang="nl-NL" dirty="0"/>
          </a:p>
        </p:txBody>
      </p:sp>
      <p:sp>
        <p:nvSpPr>
          <p:cNvPr id="3" name="Tijdelijke aanduiding voor inhoud 2"/>
          <p:cNvSpPr>
            <a:spLocks noGrp="1"/>
          </p:cNvSpPr>
          <p:nvPr>
            <p:ph sz="half" idx="1"/>
          </p:nvPr>
        </p:nvSpPr>
        <p:spPr>
          <a:xfrm>
            <a:off x="635000" y="2276475"/>
            <a:ext cx="5003800" cy="3944938"/>
          </a:xfrm>
        </p:spPr>
        <p:txBody>
          <a:bodyPr>
            <a:noAutofit/>
          </a:bodyPr>
          <a:lstStyle/>
          <a:p>
            <a:pPr lvl="0"/>
            <a:r>
              <a:rPr lang="nl-NL"/>
              <a:t>Klikken om de tekststijl van het model te bewerken</a:t>
            </a:r>
          </a:p>
        </p:txBody>
      </p:sp>
      <p:sp>
        <p:nvSpPr>
          <p:cNvPr id="2" name="Titel 1"/>
          <p:cNvSpPr>
            <a:spLocks noGrp="1"/>
          </p:cNvSpPr>
          <p:nvPr>
            <p:ph type="title"/>
          </p:nvPr>
        </p:nvSpPr>
        <p:spPr>
          <a:xfrm>
            <a:off x="635000" y="1052513"/>
            <a:ext cx="5003800" cy="971550"/>
          </a:xfrm>
        </p:spPr>
        <p:txBody>
          <a:bodyPr>
            <a:noAutofit/>
          </a:bodyPr>
          <a:lstStyle/>
          <a:p>
            <a:r>
              <a:rPr lang="nl-NL"/>
              <a:t>Klik om stijl te bewerken</a:t>
            </a:r>
            <a:endParaRPr lang="nl-NL" dirty="0"/>
          </a:p>
        </p:txBody>
      </p:sp>
      <p:sp>
        <p:nvSpPr>
          <p:cNvPr id="12" name="Tijdelijke aanduiding voor dianummer 5">
            <a:extLst>
              <a:ext uri="{FF2B5EF4-FFF2-40B4-BE49-F238E27FC236}">
                <a16:creationId xmlns:a16="http://schemas.microsoft.com/office/drawing/2014/main" id="{D6F96B18-3BE9-E849-BF13-DB4F5DB601D6}"/>
              </a:ext>
            </a:extLst>
          </p:cNvPr>
          <p:cNvSpPr>
            <a:spLocks noGrp="1"/>
          </p:cNvSpPr>
          <p:nvPr>
            <p:ph type="sldNum" sz="quarter" idx="4"/>
          </p:nvPr>
        </p:nvSpPr>
        <p:spPr>
          <a:xfrm>
            <a:off x="10478278" y="6221413"/>
            <a:ext cx="1080310" cy="638404"/>
          </a:xfrm>
          <a:prstGeom prst="rect">
            <a:avLst/>
          </a:prstGeom>
        </p:spPr>
        <p:txBody>
          <a:bodyPr vert="horz" lIns="91440" tIns="45720" rIns="0" bIns="45720" rtlCol="0" anchor="ctr" anchorCtr="0"/>
          <a:lstStyle>
            <a:lvl1pPr algn="r">
              <a:defRPr sz="1050" b="0" i="0">
                <a:solidFill>
                  <a:schemeClr val="bg1"/>
                </a:solidFill>
                <a:latin typeface="Calibri" panose="020F0502020204030204" pitchFamily="34" charset="0"/>
              </a:defRPr>
            </a:lvl1pPr>
          </a:lstStyle>
          <a:p>
            <a:fld id="{10A0A6AF-03C5-477E-939A-E28F7E7F05EA}" type="slidenum">
              <a:rPr lang="nl-NL" smtClean="0"/>
              <a:pPr/>
              <a:t>‹#›</a:t>
            </a:fld>
            <a:endParaRPr lang="nl-NL" dirty="0"/>
          </a:p>
        </p:txBody>
      </p:sp>
      <p:sp>
        <p:nvSpPr>
          <p:cNvPr id="13" name="Tijdelijke aanduiding voor datum 3">
            <a:extLst>
              <a:ext uri="{FF2B5EF4-FFF2-40B4-BE49-F238E27FC236}">
                <a16:creationId xmlns:a16="http://schemas.microsoft.com/office/drawing/2014/main" id="{3275C2A5-7103-104B-B8F8-495B306F94E1}"/>
              </a:ext>
            </a:extLst>
          </p:cNvPr>
          <p:cNvSpPr>
            <a:spLocks noGrp="1"/>
          </p:cNvSpPr>
          <p:nvPr>
            <p:ph type="dt" sz="half" idx="2"/>
          </p:nvPr>
        </p:nvSpPr>
        <p:spPr>
          <a:xfrm>
            <a:off x="6553200" y="6222916"/>
            <a:ext cx="1483489" cy="635084"/>
          </a:xfrm>
          <a:prstGeom prst="rect">
            <a:avLst/>
          </a:prstGeom>
        </p:spPr>
        <p:txBody>
          <a:bodyPr vert="horz" lIns="91440" tIns="0" rIns="91440" bIns="45720" rtlCol="0" anchor="ctr" anchorCtr="0"/>
          <a:lstStyle>
            <a:lvl1pPr algn="l">
              <a:defRPr sz="1050" b="0" i="0">
                <a:solidFill>
                  <a:schemeClr val="bg1"/>
                </a:solidFill>
                <a:latin typeface="Calibri" panose="020F0502020204030204" pitchFamily="34" charset="0"/>
              </a:defRPr>
            </a:lvl1pPr>
          </a:lstStyle>
          <a:p>
            <a:r>
              <a:rPr lang="nl-NL"/>
              <a:t>23 mei 2022</a:t>
            </a:r>
            <a:endParaRPr lang="nl-NL" dirty="0"/>
          </a:p>
        </p:txBody>
      </p:sp>
      <p:sp>
        <p:nvSpPr>
          <p:cNvPr id="14" name="Tijdelijke aanduiding voor voettekst 4">
            <a:extLst>
              <a:ext uri="{FF2B5EF4-FFF2-40B4-BE49-F238E27FC236}">
                <a16:creationId xmlns:a16="http://schemas.microsoft.com/office/drawing/2014/main" id="{717DF7A7-3411-AC49-8E7D-21559F5A05F4}"/>
              </a:ext>
            </a:extLst>
          </p:cNvPr>
          <p:cNvSpPr>
            <a:spLocks noGrp="1"/>
          </p:cNvSpPr>
          <p:nvPr>
            <p:ph type="ftr" sz="quarter" idx="3"/>
          </p:nvPr>
        </p:nvSpPr>
        <p:spPr>
          <a:xfrm>
            <a:off x="635000" y="6221413"/>
            <a:ext cx="5003800" cy="635084"/>
          </a:xfrm>
          <a:prstGeom prst="rect">
            <a:avLst/>
          </a:prstGeom>
        </p:spPr>
        <p:txBody>
          <a:bodyPr vert="horz" lIns="91440" tIns="45720" rIns="91440" bIns="45720" rtlCol="0" anchor="ctr" anchorCtr="0"/>
          <a:lstStyle>
            <a:lvl1pPr algn="l">
              <a:defRPr sz="1050" b="0" i="0">
                <a:solidFill>
                  <a:schemeClr val="bg1">
                    <a:lumMod val="65000"/>
                  </a:schemeClr>
                </a:solidFill>
                <a:latin typeface="Calibri" panose="020F0502020204030204" pitchFamily="34" charset="0"/>
              </a:defRPr>
            </a:lvl1pPr>
          </a:lstStyle>
          <a:p>
            <a:r>
              <a:rPr lang="nl-NL" dirty="0"/>
              <a:t>Nationaal Coördinator tegen Discriminatie en Racisme</a:t>
            </a:r>
          </a:p>
        </p:txBody>
      </p:sp>
    </p:spTree>
    <p:extLst>
      <p:ext uri="{BB962C8B-B14F-4D97-AF65-F5344CB8AC3E}">
        <p14:creationId xmlns:p14="http://schemas.microsoft.com/office/powerpoint/2010/main" val="2804126860"/>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Foto slide 01">
    <p:spTree>
      <p:nvGrpSpPr>
        <p:cNvPr id="1" name=""/>
        <p:cNvGrpSpPr/>
        <p:nvPr/>
      </p:nvGrpSpPr>
      <p:grpSpPr>
        <a:xfrm>
          <a:off x="0" y="0"/>
          <a:ext cx="0" cy="0"/>
          <a:chOff x="0" y="0"/>
          <a:chExt cx="0" cy="0"/>
        </a:xfrm>
      </p:grpSpPr>
      <p:sp>
        <p:nvSpPr>
          <p:cNvPr id="17" name="Rechthoek 16">
            <a:extLst>
              <a:ext uri="{FF2B5EF4-FFF2-40B4-BE49-F238E27FC236}">
                <a16:creationId xmlns:a16="http://schemas.microsoft.com/office/drawing/2014/main" id="{B0BA811E-24C2-C345-8893-C3AEE3ACBF24}"/>
              </a:ext>
            </a:extLst>
          </p:cNvPr>
          <p:cNvSpPr/>
          <p:nvPr userDrawn="1"/>
        </p:nvSpPr>
        <p:spPr>
          <a:xfrm>
            <a:off x="5822950" y="0"/>
            <a:ext cx="546100" cy="758825"/>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afbeelding 4">
            <a:extLst>
              <a:ext uri="{FF2B5EF4-FFF2-40B4-BE49-F238E27FC236}">
                <a16:creationId xmlns:a16="http://schemas.microsoft.com/office/drawing/2014/main" id="{56DC158C-7B5B-224C-B49A-6F9FD0F8C5E3}"/>
              </a:ext>
            </a:extLst>
          </p:cNvPr>
          <p:cNvSpPr>
            <a:spLocks noGrp="1"/>
          </p:cNvSpPr>
          <p:nvPr>
            <p:ph type="pic" sz="quarter" idx="26"/>
          </p:nvPr>
        </p:nvSpPr>
        <p:spPr>
          <a:xfrm>
            <a:off x="6096000" y="3427412"/>
            <a:ext cx="6096000" cy="3430587"/>
          </a:xfrm>
          <a:solidFill>
            <a:srgbClr val="F092CD"/>
          </a:solidFill>
        </p:spPr>
        <p:txBody>
          <a:bodyPr anchor="ctr"/>
          <a:lstStyle>
            <a:lvl1pPr algn="ctr">
              <a:buNone/>
              <a:defRPr sz="1600">
                <a:solidFill>
                  <a:schemeClr val="bg1"/>
                </a:solidFill>
              </a:defRPr>
            </a:lvl1pPr>
          </a:lstStyle>
          <a:p>
            <a:r>
              <a:rPr lang="nl-NL"/>
              <a:t>Klik op het pictogram als u een afbeelding wilt toevoegen</a:t>
            </a:r>
            <a:endParaRPr lang="nl-NL" dirty="0"/>
          </a:p>
        </p:txBody>
      </p:sp>
      <p:sp>
        <p:nvSpPr>
          <p:cNvPr id="19" name="Tijdelijke aanduiding voor afbeelding 18">
            <a:extLst>
              <a:ext uri="{FF2B5EF4-FFF2-40B4-BE49-F238E27FC236}">
                <a16:creationId xmlns:a16="http://schemas.microsoft.com/office/drawing/2014/main" id="{EA4F851D-08DA-8A45-9DCC-EB505B480A8F}"/>
              </a:ext>
            </a:extLst>
          </p:cNvPr>
          <p:cNvSpPr>
            <a:spLocks noGrp="1"/>
          </p:cNvSpPr>
          <p:nvPr>
            <p:ph type="pic" sz="quarter" idx="24"/>
          </p:nvPr>
        </p:nvSpPr>
        <p:spPr>
          <a:xfrm>
            <a:off x="0" y="-2381"/>
            <a:ext cx="6096000" cy="6860381"/>
          </a:xfrm>
          <a:custGeom>
            <a:avLst/>
            <a:gdLst>
              <a:gd name="connsiteX0" fmla="*/ 0 w 6096000"/>
              <a:gd name="connsiteY0" fmla="*/ 0 h 6860381"/>
              <a:gd name="connsiteX1" fmla="*/ 5861050 w 6096000"/>
              <a:gd name="connsiteY1" fmla="*/ 0 h 6860381"/>
              <a:gd name="connsiteX2" fmla="*/ 5861050 w 6096000"/>
              <a:gd name="connsiteY2" fmla="*/ 707231 h 6860381"/>
              <a:gd name="connsiteX3" fmla="*/ 6096000 w 6096000"/>
              <a:gd name="connsiteY3" fmla="*/ 707231 h 6860381"/>
              <a:gd name="connsiteX4" fmla="*/ 6096000 w 6096000"/>
              <a:gd name="connsiteY4" fmla="*/ 6860381 h 6860381"/>
              <a:gd name="connsiteX5" fmla="*/ 0 w 6096000"/>
              <a:gd name="connsiteY5" fmla="*/ 6860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60381">
                <a:moveTo>
                  <a:pt x="0" y="0"/>
                </a:moveTo>
                <a:lnTo>
                  <a:pt x="5861050" y="0"/>
                </a:lnTo>
                <a:lnTo>
                  <a:pt x="5861050" y="707231"/>
                </a:lnTo>
                <a:lnTo>
                  <a:pt x="6096000" y="707231"/>
                </a:lnTo>
                <a:lnTo>
                  <a:pt x="6096000" y="6860381"/>
                </a:lnTo>
                <a:lnTo>
                  <a:pt x="0" y="6860381"/>
                </a:lnTo>
                <a:close/>
              </a:path>
            </a:pathLst>
          </a:custGeom>
          <a:solidFill>
            <a:srgbClr val="A90061"/>
          </a:solidFill>
        </p:spPr>
        <p:txBody>
          <a:bodyPr wrap="square" anchor="ctr" anchorCtr="0">
            <a:noAutofit/>
          </a:bodyPr>
          <a:lstStyle>
            <a:lvl1pPr algn="ctr">
              <a:buClr>
                <a:schemeClr val="tx1"/>
              </a:buClr>
              <a:buNone/>
              <a:defRPr sz="1800">
                <a:solidFill>
                  <a:schemeClr val="bg1"/>
                </a:solidFill>
              </a:defRPr>
            </a:lvl1pPr>
          </a:lstStyle>
          <a:p>
            <a:r>
              <a:rPr lang="nl-NL"/>
              <a:t>Klik op het pictogram als u een afbeelding wilt toevoegen</a:t>
            </a:r>
            <a:endParaRPr lang="nl-NL" dirty="0"/>
          </a:p>
        </p:txBody>
      </p:sp>
      <p:sp>
        <p:nvSpPr>
          <p:cNvPr id="12" name="Tijdelijke aanduiding voor dianummer 5">
            <a:extLst>
              <a:ext uri="{FF2B5EF4-FFF2-40B4-BE49-F238E27FC236}">
                <a16:creationId xmlns:a16="http://schemas.microsoft.com/office/drawing/2014/main" id="{BDC14C2A-1698-C245-B42F-BE740D8A9BC7}"/>
              </a:ext>
            </a:extLst>
          </p:cNvPr>
          <p:cNvSpPr>
            <a:spLocks noGrp="1"/>
          </p:cNvSpPr>
          <p:nvPr>
            <p:ph type="sldNum" sz="quarter" idx="4"/>
          </p:nvPr>
        </p:nvSpPr>
        <p:spPr>
          <a:xfrm>
            <a:off x="10478278" y="6221413"/>
            <a:ext cx="1080310" cy="638404"/>
          </a:xfrm>
          <a:prstGeom prst="rect">
            <a:avLst/>
          </a:prstGeom>
        </p:spPr>
        <p:txBody>
          <a:bodyPr vert="horz" lIns="91440" tIns="45720" rIns="0" bIns="45720" rtlCol="0" anchor="ctr" anchorCtr="0"/>
          <a:lstStyle>
            <a:lvl1pPr algn="r">
              <a:defRPr sz="1050" b="0" i="0">
                <a:solidFill>
                  <a:schemeClr val="bg1"/>
                </a:solidFill>
                <a:latin typeface="Calibri" panose="020F0502020204030204" pitchFamily="34" charset="0"/>
              </a:defRPr>
            </a:lvl1pPr>
          </a:lstStyle>
          <a:p>
            <a:fld id="{10A0A6AF-03C5-477E-939A-E28F7E7F05EA}" type="slidenum">
              <a:rPr lang="nl-NL" smtClean="0"/>
              <a:pPr/>
              <a:t>‹#›</a:t>
            </a:fld>
            <a:endParaRPr lang="nl-NL" dirty="0"/>
          </a:p>
        </p:txBody>
      </p:sp>
      <p:sp>
        <p:nvSpPr>
          <p:cNvPr id="13" name="Tijdelijke aanduiding voor datum 3">
            <a:extLst>
              <a:ext uri="{FF2B5EF4-FFF2-40B4-BE49-F238E27FC236}">
                <a16:creationId xmlns:a16="http://schemas.microsoft.com/office/drawing/2014/main" id="{F5C9DADE-9496-FA4A-8973-E6D0483CEC02}"/>
              </a:ext>
            </a:extLst>
          </p:cNvPr>
          <p:cNvSpPr>
            <a:spLocks noGrp="1"/>
          </p:cNvSpPr>
          <p:nvPr>
            <p:ph type="dt" sz="half" idx="2"/>
          </p:nvPr>
        </p:nvSpPr>
        <p:spPr>
          <a:xfrm>
            <a:off x="6553200" y="6222916"/>
            <a:ext cx="1483489" cy="635084"/>
          </a:xfrm>
          <a:prstGeom prst="rect">
            <a:avLst/>
          </a:prstGeom>
        </p:spPr>
        <p:txBody>
          <a:bodyPr vert="horz" lIns="91440" tIns="0" rIns="91440" bIns="45720" rtlCol="0" anchor="ctr" anchorCtr="0"/>
          <a:lstStyle>
            <a:lvl1pPr algn="l">
              <a:defRPr sz="1050" b="0" i="0">
                <a:solidFill>
                  <a:schemeClr val="bg1"/>
                </a:solidFill>
                <a:latin typeface="Calibri" panose="020F0502020204030204" pitchFamily="34" charset="0"/>
              </a:defRPr>
            </a:lvl1pPr>
          </a:lstStyle>
          <a:p>
            <a:r>
              <a:rPr lang="nl-NL"/>
              <a:t>23 mei 2022</a:t>
            </a:r>
            <a:endParaRPr lang="nl-NL" dirty="0"/>
          </a:p>
        </p:txBody>
      </p:sp>
      <p:sp>
        <p:nvSpPr>
          <p:cNvPr id="14" name="Tijdelijke aanduiding voor voettekst 4">
            <a:extLst>
              <a:ext uri="{FF2B5EF4-FFF2-40B4-BE49-F238E27FC236}">
                <a16:creationId xmlns:a16="http://schemas.microsoft.com/office/drawing/2014/main" id="{5B02EF1C-8C42-7E4F-B3B0-EEEC101941E1}"/>
              </a:ext>
            </a:extLst>
          </p:cNvPr>
          <p:cNvSpPr>
            <a:spLocks noGrp="1"/>
          </p:cNvSpPr>
          <p:nvPr>
            <p:ph type="ftr" sz="quarter" idx="3"/>
          </p:nvPr>
        </p:nvSpPr>
        <p:spPr>
          <a:xfrm>
            <a:off x="635000" y="6221413"/>
            <a:ext cx="5003800" cy="635084"/>
          </a:xfrm>
          <a:prstGeom prst="rect">
            <a:avLst/>
          </a:prstGeom>
        </p:spPr>
        <p:txBody>
          <a:bodyPr vert="horz" lIns="91440" tIns="45720" rIns="91440" bIns="45720" rtlCol="0" anchor="ctr" anchorCtr="0"/>
          <a:lstStyle>
            <a:lvl1pPr algn="l">
              <a:defRPr sz="1050" b="0" i="0">
                <a:solidFill>
                  <a:schemeClr val="bg1"/>
                </a:solidFill>
                <a:latin typeface="Calibri" panose="020F0502020204030204" pitchFamily="34" charset="0"/>
              </a:defRPr>
            </a:lvl1pPr>
          </a:lstStyle>
          <a:p>
            <a:r>
              <a:rPr lang="nl-NL" dirty="0"/>
              <a:t>Nationaal Coördinator tegen Discriminatie en Racisme</a:t>
            </a:r>
            <a:endParaRPr lang="nl-NL" dirty="0">
              <a:solidFill>
                <a:schemeClr val="bg1"/>
              </a:solidFill>
            </a:endParaRPr>
          </a:p>
        </p:txBody>
      </p:sp>
      <p:sp>
        <p:nvSpPr>
          <p:cNvPr id="16" name="Tijdelijke aanduiding voor afbeelding 15">
            <a:extLst>
              <a:ext uri="{FF2B5EF4-FFF2-40B4-BE49-F238E27FC236}">
                <a16:creationId xmlns:a16="http://schemas.microsoft.com/office/drawing/2014/main" id="{92CBF983-DB47-D04C-ABB2-027B70CD7E38}"/>
              </a:ext>
            </a:extLst>
          </p:cNvPr>
          <p:cNvSpPr>
            <a:spLocks noGrp="1"/>
          </p:cNvSpPr>
          <p:nvPr>
            <p:ph type="pic" sz="quarter" idx="25"/>
          </p:nvPr>
        </p:nvSpPr>
        <p:spPr>
          <a:xfrm>
            <a:off x="6096000" y="-1588"/>
            <a:ext cx="6096000" cy="3430588"/>
          </a:xfrm>
          <a:custGeom>
            <a:avLst/>
            <a:gdLst>
              <a:gd name="connsiteX0" fmla="*/ 234950 w 6096000"/>
              <a:gd name="connsiteY0" fmla="*/ 0 h 3430588"/>
              <a:gd name="connsiteX1" fmla="*/ 6096000 w 6096000"/>
              <a:gd name="connsiteY1" fmla="*/ 0 h 3430588"/>
              <a:gd name="connsiteX2" fmla="*/ 6096000 w 6096000"/>
              <a:gd name="connsiteY2" fmla="*/ 3430588 h 3430588"/>
              <a:gd name="connsiteX3" fmla="*/ 0 w 6096000"/>
              <a:gd name="connsiteY3" fmla="*/ 3430588 h 3430588"/>
              <a:gd name="connsiteX4" fmla="*/ 0 w 6096000"/>
              <a:gd name="connsiteY4" fmla="*/ 706438 h 3430588"/>
              <a:gd name="connsiteX5" fmla="*/ 234950 w 6096000"/>
              <a:gd name="connsiteY5" fmla="*/ 706438 h 3430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430588">
                <a:moveTo>
                  <a:pt x="234950" y="0"/>
                </a:moveTo>
                <a:lnTo>
                  <a:pt x="6096000" y="0"/>
                </a:lnTo>
                <a:lnTo>
                  <a:pt x="6096000" y="3430588"/>
                </a:lnTo>
                <a:lnTo>
                  <a:pt x="0" y="3430588"/>
                </a:lnTo>
                <a:lnTo>
                  <a:pt x="0" y="706438"/>
                </a:lnTo>
                <a:lnTo>
                  <a:pt x="234950" y="706438"/>
                </a:lnTo>
                <a:close/>
              </a:path>
            </a:pathLst>
          </a:custGeom>
          <a:solidFill>
            <a:srgbClr val="E5B2CF"/>
          </a:solidFill>
        </p:spPr>
        <p:txBody>
          <a:bodyPr wrap="square" anchor="ctr">
            <a:noAutofit/>
          </a:bodyPr>
          <a:lstStyle>
            <a:lvl1pPr algn="ctr">
              <a:buNone/>
              <a:defRPr sz="1600">
                <a:solidFill>
                  <a:schemeClr val="bg1"/>
                </a:solidFill>
              </a:defRPr>
            </a:lvl1pPr>
          </a:lstStyle>
          <a:p>
            <a:r>
              <a:rPr lang="nl-NL"/>
              <a:t>Klik op het pictogram als u een afbeelding wilt toevoegen</a:t>
            </a:r>
            <a:endParaRPr lang="nl-NL" dirty="0"/>
          </a:p>
        </p:txBody>
      </p:sp>
      <p:pic>
        <p:nvPicPr>
          <p:cNvPr id="15" name="Afbeelding 14">
            <a:extLst>
              <a:ext uri="{FF2B5EF4-FFF2-40B4-BE49-F238E27FC236}">
                <a16:creationId xmlns:a16="http://schemas.microsoft.com/office/drawing/2014/main" id="{34324960-A226-314B-BBA7-74A7067A84A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44934" t="19074" r="44934"/>
          <a:stretch/>
        </p:blipFill>
        <p:spPr>
          <a:xfrm>
            <a:off x="5638800" y="-2381"/>
            <a:ext cx="914400" cy="1008062"/>
          </a:xfrm>
          <a:prstGeom prst="rect">
            <a:avLst/>
          </a:prstGeom>
        </p:spPr>
      </p:pic>
    </p:spTree>
    <p:extLst>
      <p:ext uri="{BB962C8B-B14F-4D97-AF65-F5344CB8AC3E}">
        <p14:creationId xmlns:p14="http://schemas.microsoft.com/office/powerpoint/2010/main" val="954953691"/>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Beeld links">
    <p:spTree>
      <p:nvGrpSpPr>
        <p:cNvPr id="1" name=""/>
        <p:cNvGrpSpPr/>
        <p:nvPr/>
      </p:nvGrpSpPr>
      <p:grpSpPr>
        <a:xfrm>
          <a:off x="0" y="0"/>
          <a:ext cx="0" cy="0"/>
          <a:chOff x="0" y="0"/>
          <a:chExt cx="0" cy="0"/>
        </a:xfrm>
      </p:grpSpPr>
      <p:sp>
        <p:nvSpPr>
          <p:cNvPr id="23" name="Rechthoek 22">
            <a:extLst>
              <a:ext uri="{FF2B5EF4-FFF2-40B4-BE49-F238E27FC236}">
                <a16:creationId xmlns:a16="http://schemas.microsoft.com/office/drawing/2014/main" id="{0A627C56-BEE4-A047-801D-CD4D6433BB49}"/>
              </a:ext>
            </a:extLst>
          </p:cNvPr>
          <p:cNvSpPr/>
          <p:nvPr userDrawn="1"/>
        </p:nvSpPr>
        <p:spPr>
          <a:xfrm>
            <a:off x="5794375" y="-1"/>
            <a:ext cx="603250" cy="758825"/>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B0BA811E-24C2-C345-8893-C3AEE3ACBF24}"/>
              </a:ext>
            </a:extLst>
          </p:cNvPr>
          <p:cNvSpPr/>
          <p:nvPr userDrawn="1"/>
        </p:nvSpPr>
        <p:spPr>
          <a:xfrm>
            <a:off x="5822950" y="0"/>
            <a:ext cx="546100" cy="758825"/>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afbeelding 4">
            <a:extLst>
              <a:ext uri="{FF2B5EF4-FFF2-40B4-BE49-F238E27FC236}">
                <a16:creationId xmlns:a16="http://schemas.microsoft.com/office/drawing/2014/main" id="{56DC158C-7B5B-224C-B49A-6F9FD0F8C5E3}"/>
              </a:ext>
            </a:extLst>
          </p:cNvPr>
          <p:cNvSpPr>
            <a:spLocks noGrp="1"/>
          </p:cNvSpPr>
          <p:nvPr>
            <p:ph type="pic" sz="quarter" idx="26"/>
          </p:nvPr>
        </p:nvSpPr>
        <p:spPr>
          <a:xfrm>
            <a:off x="0" y="3429793"/>
            <a:ext cx="6096000" cy="3430587"/>
          </a:xfrm>
          <a:solidFill>
            <a:srgbClr val="F092CD"/>
          </a:solidFill>
        </p:spPr>
        <p:txBody>
          <a:bodyPr anchor="ctr"/>
          <a:lstStyle>
            <a:lvl1pPr algn="ctr">
              <a:buNone/>
              <a:defRPr sz="1600">
                <a:solidFill>
                  <a:schemeClr val="bg1"/>
                </a:solidFill>
              </a:defRPr>
            </a:lvl1pPr>
          </a:lstStyle>
          <a:p>
            <a:r>
              <a:rPr lang="nl-NL"/>
              <a:t>Klik op het pictogram als u een afbeelding wilt toevoegen</a:t>
            </a:r>
            <a:endParaRPr lang="nl-NL" dirty="0"/>
          </a:p>
        </p:txBody>
      </p:sp>
      <p:sp>
        <p:nvSpPr>
          <p:cNvPr id="25" name="Tijdelijke aanduiding voor afbeelding 24">
            <a:extLst>
              <a:ext uri="{FF2B5EF4-FFF2-40B4-BE49-F238E27FC236}">
                <a16:creationId xmlns:a16="http://schemas.microsoft.com/office/drawing/2014/main" id="{3682FD48-2DE4-3D4A-80EE-E483813F06F4}"/>
              </a:ext>
            </a:extLst>
          </p:cNvPr>
          <p:cNvSpPr>
            <a:spLocks noGrp="1"/>
          </p:cNvSpPr>
          <p:nvPr>
            <p:ph type="pic" sz="quarter" idx="24"/>
          </p:nvPr>
        </p:nvSpPr>
        <p:spPr>
          <a:xfrm>
            <a:off x="6096000" y="0"/>
            <a:ext cx="6096000" cy="6860381"/>
          </a:xfrm>
          <a:custGeom>
            <a:avLst/>
            <a:gdLst>
              <a:gd name="connsiteX0" fmla="*/ 23495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04850 h 6860381"/>
              <a:gd name="connsiteX5" fmla="*/ 234950 w 6096000"/>
              <a:gd name="connsiteY5" fmla="*/ 70485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60381">
                <a:moveTo>
                  <a:pt x="234950" y="0"/>
                </a:moveTo>
                <a:lnTo>
                  <a:pt x="6096000" y="0"/>
                </a:lnTo>
                <a:lnTo>
                  <a:pt x="6096000" y="6860381"/>
                </a:lnTo>
                <a:lnTo>
                  <a:pt x="0" y="6860381"/>
                </a:lnTo>
                <a:lnTo>
                  <a:pt x="0" y="704850"/>
                </a:lnTo>
                <a:lnTo>
                  <a:pt x="234950" y="704850"/>
                </a:lnTo>
                <a:close/>
              </a:path>
            </a:pathLst>
          </a:custGeom>
          <a:solidFill>
            <a:srgbClr val="A90061"/>
          </a:solidFill>
        </p:spPr>
        <p:txBody>
          <a:bodyPr wrap="square" anchor="ctr" anchorCtr="0">
            <a:noAutofit/>
          </a:bodyPr>
          <a:lstStyle>
            <a:lvl1pPr algn="ctr">
              <a:buClr>
                <a:schemeClr val="tx1"/>
              </a:buClr>
              <a:buNone/>
              <a:defRPr sz="1800">
                <a:solidFill>
                  <a:schemeClr val="bg1"/>
                </a:solidFill>
              </a:defRPr>
            </a:lvl1pPr>
          </a:lstStyle>
          <a:p>
            <a:r>
              <a:rPr lang="nl-NL"/>
              <a:t>Klik op het pictogram als u een afbeelding wilt toevoegen</a:t>
            </a:r>
            <a:endParaRPr lang="nl-NL" dirty="0"/>
          </a:p>
        </p:txBody>
      </p:sp>
      <p:sp>
        <p:nvSpPr>
          <p:cNvPr id="12" name="Tijdelijke aanduiding voor dianummer 5">
            <a:extLst>
              <a:ext uri="{FF2B5EF4-FFF2-40B4-BE49-F238E27FC236}">
                <a16:creationId xmlns:a16="http://schemas.microsoft.com/office/drawing/2014/main" id="{BDC14C2A-1698-C245-B42F-BE740D8A9BC7}"/>
              </a:ext>
            </a:extLst>
          </p:cNvPr>
          <p:cNvSpPr>
            <a:spLocks noGrp="1"/>
          </p:cNvSpPr>
          <p:nvPr>
            <p:ph type="sldNum" sz="quarter" idx="4"/>
          </p:nvPr>
        </p:nvSpPr>
        <p:spPr>
          <a:xfrm>
            <a:off x="10478278" y="6221413"/>
            <a:ext cx="1080310" cy="638404"/>
          </a:xfrm>
          <a:prstGeom prst="rect">
            <a:avLst/>
          </a:prstGeom>
        </p:spPr>
        <p:txBody>
          <a:bodyPr vert="horz" lIns="91440" tIns="45720" rIns="0" bIns="45720" rtlCol="0" anchor="ctr" anchorCtr="0"/>
          <a:lstStyle>
            <a:lvl1pPr algn="r">
              <a:defRPr sz="1050" b="0" i="0">
                <a:solidFill>
                  <a:schemeClr val="bg1"/>
                </a:solidFill>
                <a:latin typeface="Calibri" panose="020F0502020204030204" pitchFamily="34" charset="0"/>
              </a:defRPr>
            </a:lvl1pPr>
          </a:lstStyle>
          <a:p>
            <a:fld id="{10A0A6AF-03C5-477E-939A-E28F7E7F05EA}" type="slidenum">
              <a:rPr lang="nl-NL" smtClean="0"/>
              <a:pPr/>
              <a:t>‹#›</a:t>
            </a:fld>
            <a:endParaRPr lang="nl-NL" dirty="0"/>
          </a:p>
        </p:txBody>
      </p:sp>
      <p:sp>
        <p:nvSpPr>
          <p:cNvPr id="13" name="Tijdelijke aanduiding voor datum 3">
            <a:extLst>
              <a:ext uri="{FF2B5EF4-FFF2-40B4-BE49-F238E27FC236}">
                <a16:creationId xmlns:a16="http://schemas.microsoft.com/office/drawing/2014/main" id="{F5C9DADE-9496-FA4A-8973-E6D0483CEC02}"/>
              </a:ext>
            </a:extLst>
          </p:cNvPr>
          <p:cNvSpPr>
            <a:spLocks noGrp="1"/>
          </p:cNvSpPr>
          <p:nvPr>
            <p:ph type="dt" sz="half" idx="2"/>
          </p:nvPr>
        </p:nvSpPr>
        <p:spPr>
          <a:xfrm>
            <a:off x="6553200" y="6222916"/>
            <a:ext cx="1483489" cy="635084"/>
          </a:xfrm>
          <a:prstGeom prst="rect">
            <a:avLst/>
          </a:prstGeom>
        </p:spPr>
        <p:txBody>
          <a:bodyPr vert="horz" lIns="91440" tIns="0" rIns="91440" bIns="45720" rtlCol="0" anchor="ctr" anchorCtr="0"/>
          <a:lstStyle>
            <a:lvl1pPr algn="l">
              <a:defRPr sz="1050" b="0" i="0">
                <a:solidFill>
                  <a:schemeClr val="bg1"/>
                </a:solidFill>
                <a:latin typeface="Calibri" panose="020F0502020204030204" pitchFamily="34" charset="0"/>
              </a:defRPr>
            </a:lvl1pPr>
          </a:lstStyle>
          <a:p>
            <a:r>
              <a:rPr lang="nl-NL"/>
              <a:t>23 mei 2022</a:t>
            </a:r>
            <a:endParaRPr lang="nl-NL" dirty="0"/>
          </a:p>
        </p:txBody>
      </p:sp>
      <p:sp>
        <p:nvSpPr>
          <p:cNvPr id="14" name="Tijdelijke aanduiding voor voettekst 4">
            <a:extLst>
              <a:ext uri="{FF2B5EF4-FFF2-40B4-BE49-F238E27FC236}">
                <a16:creationId xmlns:a16="http://schemas.microsoft.com/office/drawing/2014/main" id="{5B02EF1C-8C42-7E4F-B3B0-EEEC101941E1}"/>
              </a:ext>
            </a:extLst>
          </p:cNvPr>
          <p:cNvSpPr>
            <a:spLocks noGrp="1"/>
          </p:cNvSpPr>
          <p:nvPr>
            <p:ph type="ftr" sz="quarter" idx="3"/>
          </p:nvPr>
        </p:nvSpPr>
        <p:spPr>
          <a:xfrm>
            <a:off x="635000" y="6221413"/>
            <a:ext cx="5003800" cy="635084"/>
          </a:xfrm>
          <a:prstGeom prst="rect">
            <a:avLst/>
          </a:prstGeom>
        </p:spPr>
        <p:txBody>
          <a:bodyPr vert="horz" lIns="91440" tIns="45720" rIns="91440" bIns="45720" rtlCol="0" anchor="ctr" anchorCtr="0"/>
          <a:lstStyle>
            <a:lvl1pPr algn="l">
              <a:defRPr sz="1050" b="0" i="0">
                <a:solidFill>
                  <a:schemeClr val="bg1"/>
                </a:solidFill>
                <a:latin typeface="Calibri" panose="020F0502020204030204" pitchFamily="34" charset="0"/>
              </a:defRPr>
            </a:lvl1pPr>
          </a:lstStyle>
          <a:p>
            <a:r>
              <a:rPr lang="nl-NL" dirty="0"/>
              <a:t>Nationaal Coördinator tegen Discriminatie en Racisme</a:t>
            </a:r>
            <a:endParaRPr lang="nl-NL" dirty="0">
              <a:solidFill>
                <a:schemeClr val="bg1"/>
              </a:solidFill>
            </a:endParaRPr>
          </a:p>
        </p:txBody>
      </p:sp>
      <p:sp>
        <p:nvSpPr>
          <p:cNvPr id="22" name="Tijdelijke aanduiding voor afbeelding 21">
            <a:extLst>
              <a:ext uri="{FF2B5EF4-FFF2-40B4-BE49-F238E27FC236}">
                <a16:creationId xmlns:a16="http://schemas.microsoft.com/office/drawing/2014/main" id="{CEF82069-B418-7542-B4EC-A2425135A99B}"/>
              </a:ext>
            </a:extLst>
          </p:cNvPr>
          <p:cNvSpPr>
            <a:spLocks noGrp="1"/>
          </p:cNvSpPr>
          <p:nvPr>
            <p:ph type="pic" sz="quarter" idx="25"/>
          </p:nvPr>
        </p:nvSpPr>
        <p:spPr>
          <a:xfrm>
            <a:off x="0" y="-6350"/>
            <a:ext cx="6096000" cy="3435350"/>
          </a:xfrm>
          <a:custGeom>
            <a:avLst/>
            <a:gdLst>
              <a:gd name="connsiteX0" fmla="*/ 0 w 6096000"/>
              <a:gd name="connsiteY0" fmla="*/ 0 h 3435350"/>
              <a:gd name="connsiteX1" fmla="*/ 2292350 w 6096000"/>
              <a:gd name="connsiteY1" fmla="*/ 0 h 3435350"/>
              <a:gd name="connsiteX2" fmla="*/ 2292350 w 6096000"/>
              <a:gd name="connsiteY2" fmla="*/ 4762 h 3435350"/>
              <a:gd name="connsiteX3" fmla="*/ 5861050 w 6096000"/>
              <a:gd name="connsiteY3" fmla="*/ 4762 h 3435350"/>
              <a:gd name="connsiteX4" fmla="*/ 5861050 w 6096000"/>
              <a:gd name="connsiteY4" fmla="*/ 711200 h 3435350"/>
              <a:gd name="connsiteX5" fmla="*/ 6096000 w 6096000"/>
              <a:gd name="connsiteY5" fmla="*/ 711200 h 3435350"/>
              <a:gd name="connsiteX6" fmla="*/ 6096000 w 6096000"/>
              <a:gd name="connsiteY6" fmla="*/ 3435350 h 3435350"/>
              <a:gd name="connsiteX7" fmla="*/ 0 w 6096000"/>
              <a:gd name="connsiteY7" fmla="*/ 3435350 h 3435350"/>
              <a:gd name="connsiteX8" fmla="*/ 0 w 6096000"/>
              <a:gd name="connsiteY8" fmla="*/ 1905000 h 3435350"/>
              <a:gd name="connsiteX9" fmla="*/ 0 w 6096000"/>
              <a:gd name="connsiteY9" fmla="*/ 711200 h 343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0" h="3435350">
                <a:moveTo>
                  <a:pt x="0" y="0"/>
                </a:moveTo>
                <a:lnTo>
                  <a:pt x="2292350" y="0"/>
                </a:lnTo>
                <a:lnTo>
                  <a:pt x="2292350" y="4762"/>
                </a:lnTo>
                <a:lnTo>
                  <a:pt x="5861050" y="4762"/>
                </a:lnTo>
                <a:lnTo>
                  <a:pt x="5861050" y="711200"/>
                </a:lnTo>
                <a:lnTo>
                  <a:pt x="6096000" y="711200"/>
                </a:lnTo>
                <a:lnTo>
                  <a:pt x="6096000" y="3435350"/>
                </a:lnTo>
                <a:lnTo>
                  <a:pt x="0" y="3435350"/>
                </a:lnTo>
                <a:lnTo>
                  <a:pt x="0" y="1905000"/>
                </a:lnTo>
                <a:lnTo>
                  <a:pt x="0" y="711200"/>
                </a:lnTo>
                <a:close/>
              </a:path>
            </a:pathLst>
          </a:custGeom>
          <a:solidFill>
            <a:srgbClr val="E5B2CF"/>
          </a:solidFill>
        </p:spPr>
        <p:txBody>
          <a:bodyPr wrap="square" anchor="ctr">
            <a:noAutofit/>
          </a:bodyPr>
          <a:lstStyle>
            <a:lvl1pPr algn="ctr">
              <a:buNone/>
              <a:defRPr sz="1600">
                <a:solidFill>
                  <a:schemeClr val="bg1"/>
                </a:solidFill>
              </a:defRPr>
            </a:lvl1pPr>
          </a:lstStyle>
          <a:p>
            <a:r>
              <a:rPr lang="nl-NL"/>
              <a:t>Klik op het pictogram als u een afbeelding wilt toevoegen</a:t>
            </a:r>
            <a:endParaRPr lang="nl-NL" dirty="0"/>
          </a:p>
        </p:txBody>
      </p:sp>
      <p:pic>
        <p:nvPicPr>
          <p:cNvPr id="15" name="Afbeelding 14">
            <a:extLst>
              <a:ext uri="{FF2B5EF4-FFF2-40B4-BE49-F238E27FC236}">
                <a16:creationId xmlns:a16="http://schemas.microsoft.com/office/drawing/2014/main" id="{34324960-A226-314B-BBA7-74A7067A84A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44934" t="19074" r="44934"/>
          <a:stretch/>
        </p:blipFill>
        <p:spPr>
          <a:xfrm>
            <a:off x="5638800" y="-2381"/>
            <a:ext cx="914400" cy="1008062"/>
          </a:xfrm>
          <a:prstGeom prst="rect">
            <a:avLst/>
          </a:prstGeom>
        </p:spPr>
      </p:pic>
    </p:spTree>
    <p:extLst>
      <p:ext uri="{BB962C8B-B14F-4D97-AF65-F5344CB8AC3E}">
        <p14:creationId xmlns:p14="http://schemas.microsoft.com/office/powerpoint/2010/main" val="3089377118"/>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iteldia afbeelding verticaal">
    <p:spTree>
      <p:nvGrpSpPr>
        <p:cNvPr id="1" name=""/>
        <p:cNvGrpSpPr/>
        <p:nvPr/>
      </p:nvGrpSpPr>
      <p:grpSpPr>
        <a:xfrm>
          <a:off x="0" y="0"/>
          <a:ext cx="0" cy="0"/>
          <a:chOff x="0" y="0"/>
          <a:chExt cx="0" cy="0"/>
        </a:xfrm>
      </p:grpSpPr>
      <p:sp>
        <p:nvSpPr>
          <p:cNvPr id="21" name="Tijdelijke aanduiding voor afbeelding 22">
            <a:extLst>
              <a:ext uri="{FF2B5EF4-FFF2-40B4-BE49-F238E27FC236}">
                <a16:creationId xmlns:a16="http://schemas.microsoft.com/office/drawing/2014/main" id="{8437548B-FF95-DB49-849D-A635600FE617}"/>
              </a:ext>
            </a:extLst>
          </p:cNvPr>
          <p:cNvSpPr>
            <a:spLocks noGrp="1"/>
          </p:cNvSpPr>
          <p:nvPr>
            <p:ph type="pic" sz="quarter" idx="22"/>
          </p:nvPr>
        </p:nvSpPr>
        <p:spPr>
          <a:xfrm>
            <a:off x="0" y="0"/>
            <a:ext cx="6099175" cy="6858000"/>
          </a:xfrm>
          <a:custGeom>
            <a:avLst/>
            <a:gdLst>
              <a:gd name="connsiteX0" fmla="*/ 0 w 6099175"/>
              <a:gd name="connsiteY0" fmla="*/ 0 h 6858000"/>
              <a:gd name="connsiteX1" fmla="*/ 5782375 w 6099175"/>
              <a:gd name="connsiteY1" fmla="*/ 0 h 6858000"/>
              <a:gd name="connsiteX2" fmla="*/ 5782375 w 6099175"/>
              <a:gd name="connsiteY2" fmla="*/ 1278000 h 6858000"/>
              <a:gd name="connsiteX3" fmla="*/ 6099175 w 6099175"/>
              <a:gd name="connsiteY3" fmla="*/ 1278000 h 6858000"/>
              <a:gd name="connsiteX4" fmla="*/ 6099175 w 6099175"/>
              <a:gd name="connsiteY4" fmla="*/ 6858000 h 6858000"/>
              <a:gd name="connsiteX5" fmla="*/ 0 w 609917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9175" h="6858000">
                <a:moveTo>
                  <a:pt x="0" y="0"/>
                </a:moveTo>
                <a:lnTo>
                  <a:pt x="5782375" y="0"/>
                </a:lnTo>
                <a:lnTo>
                  <a:pt x="5782375" y="1278000"/>
                </a:lnTo>
                <a:lnTo>
                  <a:pt x="6099175" y="1278000"/>
                </a:lnTo>
                <a:lnTo>
                  <a:pt x="6099175" y="6858000"/>
                </a:lnTo>
                <a:lnTo>
                  <a:pt x="0" y="6858000"/>
                </a:lnTo>
                <a:close/>
              </a:path>
            </a:pathLst>
          </a:custGeom>
          <a:solidFill>
            <a:srgbClr val="A90061"/>
          </a:solidFill>
        </p:spPr>
        <p:txBody>
          <a:bodyPr wrap="square" lIns="612000" anchor="ctr" anchorCtr="0">
            <a:noAutofit/>
          </a:bodyPr>
          <a:lstStyle>
            <a:lvl1pPr algn="ctr">
              <a:buClr>
                <a:schemeClr val="tx1"/>
              </a:buClr>
              <a:buNone/>
              <a:defRPr sz="1600">
                <a:solidFill>
                  <a:schemeClr val="bg1"/>
                </a:solidFill>
              </a:defRPr>
            </a:lvl1pPr>
          </a:lstStyle>
          <a:p>
            <a:r>
              <a:rPr lang="nl-NL"/>
              <a:t>Klik op het pictogram als u een afbeelding wilt toevoegen</a:t>
            </a:r>
            <a:endParaRPr lang="nl-NL" dirty="0"/>
          </a:p>
        </p:txBody>
      </p:sp>
      <p:pic>
        <p:nvPicPr>
          <p:cNvPr id="13" name="Afbeelding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pic>
        <p:nvPicPr>
          <p:cNvPr id="14" name="Afbeelding 13">
            <a:extLst>
              <a:ext uri="{FF2B5EF4-FFF2-40B4-BE49-F238E27FC236}">
                <a16:creationId xmlns:a16="http://schemas.microsoft.com/office/drawing/2014/main" id="{B6BDC9A9-AE22-2D4B-8987-3BF75656704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676400"/>
          </a:xfrm>
          <a:prstGeom prst="rect">
            <a:avLst/>
          </a:prstGeom>
        </p:spPr>
      </p:pic>
      <p:sp>
        <p:nvSpPr>
          <p:cNvPr id="20" name="Titel 1">
            <a:extLst>
              <a:ext uri="{FF2B5EF4-FFF2-40B4-BE49-F238E27FC236}">
                <a16:creationId xmlns:a16="http://schemas.microsoft.com/office/drawing/2014/main" id="{1E21094D-3E6E-F147-B78C-7279DE271706}"/>
              </a:ext>
            </a:extLst>
          </p:cNvPr>
          <p:cNvSpPr>
            <a:spLocks noGrp="1"/>
          </p:cNvSpPr>
          <p:nvPr>
            <p:ph type="title" hasCustomPrompt="1"/>
          </p:nvPr>
        </p:nvSpPr>
        <p:spPr>
          <a:xfrm>
            <a:off x="6554788" y="1828800"/>
            <a:ext cx="5003800" cy="1598613"/>
          </a:xfrm>
        </p:spPr>
        <p:txBody>
          <a:bodyPr anchor="ctr" anchorCtr="0">
            <a:noAutofit/>
          </a:bodyPr>
          <a:lstStyle>
            <a:lvl1pPr>
              <a:defRPr sz="4800" baseline="0"/>
            </a:lvl1pPr>
          </a:lstStyle>
          <a:p>
            <a:r>
              <a:rPr lang="nl-NL" dirty="0"/>
              <a:t>Typ een afsluitende zin</a:t>
            </a:r>
          </a:p>
        </p:txBody>
      </p:sp>
      <p:sp>
        <p:nvSpPr>
          <p:cNvPr id="26" name="Ondertitel 2">
            <a:extLst>
              <a:ext uri="{FF2B5EF4-FFF2-40B4-BE49-F238E27FC236}">
                <a16:creationId xmlns:a16="http://schemas.microsoft.com/office/drawing/2014/main" id="{50D9250F-0376-4E44-AC45-E08EB080B24E}"/>
              </a:ext>
            </a:extLst>
          </p:cNvPr>
          <p:cNvSpPr>
            <a:spLocks noGrp="1"/>
          </p:cNvSpPr>
          <p:nvPr>
            <p:ph type="subTitle" idx="1"/>
          </p:nvPr>
        </p:nvSpPr>
        <p:spPr>
          <a:xfrm>
            <a:off x="6555782" y="3427413"/>
            <a:ext cx="5018303" cy="1339200"/>
          </a:xfrm>
        </p:spPr>
        <p:txBody>
          <a:bodyPr lIns="104400" tIns="90000" rIns="90000" bIns="46800">
            <a:noAutofit/>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11" name="Tijdelijke aanduiding voor dianummer 5">
            <a:extLst>
              <a:ext uri="{FF2B5EF4-FFF2-40B4-BE49-F238E27FC236}">
                <a16:creationId xmlns:a16="http://schemas.microsoft.com/office/drawing/2014/main" id="{6DF7E070-B266-7C4C-B611-2727AEE9352B}"/>
              </a:ext>
            </a:extLst>
          </p:cNvPr>
          <p:cNvSpPr>
            <a:spLocks noGrp="1"/>
          </p:cNvSpPr>
          <p:nvPr>
            <p:ph type="sldNum" sz="quarter" idx="4"/>
          </p:nvPr>
        </p:nvSpPr>
        <p:spPr>
          <a:xfrm>
            <a:off x="10478278" y="6221413"/>
            <a:ext cx="1080310" cy="638404"/>
          </a:xfrm>
          <a:prstGeom prst="rect">
            <a:avLst/>
          </a:prstGeom>
        </p:spPr>
        <p:txBody>
          <a:bodyPr vert="horz" lIns="91440" tIns="45720" rIns="0" bIns="45720" rtlCol="0" anchor="ctr" anchorCtr="0"/>
          <a:lstStyle>
            <a:lvl1pPr algn="r">
              <a:defRPr sz="1050" b="0" i="0">
                <a:solidFill>
                  <a:schemeClr val="bg1">
                    <a:lumMod val="65000"/>
                  </a:schemeClr>
                </a:solidFill>
                <a:latin typeface="Calibri" panose="020F0502020204030204" pitchFamily="34" charset="0"/>
              </a:defRPr>
            </a:lvl1pPr>
          </a:lstStyle>
          <a:p>
            <a:fld id="{10A0A6AF-03C5-477E-939A-E28F7E7F05EA}" type="slidenum">
              <a:rPr lang="nl-NL" smtClean="0"/>
              <a:pPr/>
              <a:t>‹#›</a:t>
            </a:fld>
            <a:endParaRPr lang="nl-NL" dirty="0"/>
          </a:p>
        </p:txBody>
      </p:sp>
      <p:sp>
        <p:nvSpPr>
          <p:cNvPr id="12" name="Tijdelijke aanduiding voor datum 3">
            <a:extLst>
              <a:ext uri="{FF2B5EF4-FFF2-40B4-BE49-F238E27FC236}">
                <a16:creationId xmlns:a16="http://schemas.microsoft.com/office/drawing/2014/main" id="{8F0D4041-32B1-A545-8A01-DC56FAA491F8}"/>
              </a:ext>
            </a:extLst>
          </p:cNvPr>
          <p:cNvSpPr>
            <a:spLocks noGrp="1"/>
          </p:cNvSpPr>
          <p:nvPr>
            <p:ph type="dt" sz="half" idx="2"/>
          </p:nvPr>
        </p:nvSpPr>
        <p:spPr>
          <a:xfrm>
            <a:off x="6553200" y="6222916"/>
            <a:ext cx="1483489" cy="635084"/>
          </a:xfrm>
          <a:prstGeom prst="rect">
            <a:avLst/>
          </a:prstGeom>
        </p:spPr>
        <p:txBody>
          <a:bodyPr vert="horz" lIns="91440" tIns="0" rIns="91440" bIns="45720" rtlCol="0" anchor="ctr" anchorCtr="0"/>
          <a:lstStyle>
            <a:lvl1pPr algn="l">
              <a:defRPr sz="1050" b="0" i="0">
                <a:solidFill>
                  <a:schemeClr val="bg1">
                    <a:lumMod val="65000"/>
                  </a:schemeClr>
                </a:solidFill>
                <a:latin typeface="Calibri" panose="020F0502020204030204" pitchFamily="34" charset="0"/>
              </a:defRPr>
            </a:lvl1pPr>
          </a:lstStyle>
          <a:p>
            <a:pPr algn="l"/>
            <a:r>
              <a:rPr lang="nl-NL"/>
              <a:t>23 mei 2022</a:t>
            </a:r>
            <a:endParaRPr lang="nl-NL" dirty="0"/>
          </a:p>
        </p:txBody>
      </p:sp>
      <p:sp>
        <p:nvSpPr>
          <p:cNvPr id="15" name="Tijdelijke aanduiding voor voettekst 4">
            <a:extLst>
              <a:ext uri="{FF2B5EF4-FFF2-40B4-BE49-F238E27FC236}">
                <a16:creationId xmlns:a16="http://schemas.microsoft.com/office/drawing/2014/main" id="{B0121A19-0789-D446-B40A-A6A8AB30C9DD}"/>
              </a:ext>
            </a:extLst>
          </p:cNvPr>
          <p:cNvSpPr>
            <a:spLocks noGrp="1"/>
          </p:cNvSpPr>
          <p:nvPr>
            <p:ph type="ftr" sz="quarter" idx="3"/>
          </p:nvPr>
        </p:nvSpPr>
        <p:spPr>
          <a:xfrm>
            <a:off x="635000" y="6221413"/>
            <a:ext cx="5003800" cy="635084"/>
          </a:xfrm>
          <a:prstGeom prst="rect">
            <a:avLst/>
          </a:prstGeom>
        </p:spPr>
        <p:txBody>
          <a:bodyPr vert="horz" lIns="91440" tIns="45720" rIns="91440" bIns="45720" rtlCol="0" anchor="ctr" anchorCtr="0"/>
          <a:lstStyle>
            <a:lvl1pPr algn="l">
              <a:defRPr sz="1050" b="0" i="0">
                <a:solidFill>
                  <a:schemeClr val="bg1"/>
                </a:solidFill>
                <a:latin typeface="Calibri" panose="020F0502020204030204" pitchFamily="34" charset="0"/>
              </a:defRPr>
            </a:lvl1pPr>
          </a:lstStyle>
          <a:p>
            <a:r>
              <a:rPr lang="nl-NL" dirty="0"/>
              <a:t>Nationaal Coördinator tegen Discriminatie en Racisme</a:t>
            </a:r>
            <a:endParaRPr lang="nl-NL" dirty="0">
              <a:solidFill>
                <a:schemeClr val="bg1"/>
              </a:solidFill>
            </a:endParaRPr>
          </a:p>
        </p:txBody>
      </p:sp>
    </p:spTree>
    <p:extLst>
      <p:ext uri="{BB962C8B-B14F-4D97-AF65-F5344CB8AC3E}">
        <p14:creationId xmlns:p14="http://schemas.microsoft.com/office/powerpoint/2010/main" val="21522094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Afsluiting volle kleur">
    <p:spTree>
      <p:nvGrpSpPr>
        <p:cNvPr id="1" name=""/>
        <p:cNvGrpSpPr/>
        <p:nvPr/>
      </p:nvGrpSpPr>
      <p:grpSpPr>
        <a:xfrm>
          <a:off x="0" y="0"/>
          <a:ext cx="0" cy="0"/>
          <a:chOff x="0" y="0"/>
          <a:chExt cx="0" cy="0"/>
        </a:xfrm>
      </p:grpSpPr>
      <p:sp>
        <p:nvSpPr>
          <p:cNvPr id="6" name="Rechthoek 5"/>
          <p:cNvSpPr/>
          <p:nvPr userDrawn="1"/>
        </p:nvSpPr>
        <p:spPr>
          <a:xfrm>
            <a:off x="0" y="-1"/>
            <a:ext cx="12192000" cy="6858001"/>
          </a:xfrm>
          <a:prstGeom prst="rect">
            <a:avLst/>
          </a:prstGeom>
          <a:solidFill>
            <a:srgbClr val="A90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0" i="0" dirty="0">
              <a:latin typeface="Calibri" panose="020F0502020204030204" pitchFamily="34" charset="0"/>
            </a:endParaRPr>
          </a:p>
        </p:txBody>
      </p:sp>
      <p:sp>
        <p:nvSpPr>
          <p:cNvPr id="2" name="Titel 1"/>
          <p:cNvSpPr>
            <a:spLocks noGrp="1"/>
          </p:cNvSpPr>
          <p:nvPr>
            <p:ph type="title" hasCustomPrompt="1"/>
          </p:nvPr>
        </p:nvSpPr>
        <p:spPr>
          <a:xfrm>
            <a:off x="635000" y="1875617"/>
            <a:ext cx="10923588" cy="1551796"/>
          </a:xfrm>
        </p:spPr>
        <p:txBody>
          <a:bodyPr anchor="ctr" anchorCtr="0">
            <a:noAutofit/>
          </a:bodyPr>
          <a:lstStyle>
            <a:lvl1pPr>
              <a:defRPr sz="4800">
                <a:solidFill>
                  <a:schemeClr val="bg1"/>
                </a:solidFill>
              </a:defRPr>
            </a:lvl1pPr>
          </a:lstStyle>
          <a:p>
            <a:r>
              <a:rPr lang="nl-NL" dirty="0"/>
              <a:t>Typ een afsluitende zin</a:t>
            </a:r>
          </a:p>
        </p:txBody>
      </p:sp>
      <p:sp>
        <p:nvSpPr>
          <p:cNvPr id="11" name="Ondertitel 2">
            <a:extLst>
              <a:ext uri="{FF2B5EF4-FFF2-40B4-BE49-F238E27FC236}">
                <a16:creationId xmlns:a16="http://schemas.microsoft.com/office/drawing/2014/main" id="{EFC72195-C254-6E45-8CE4-FFD15ED0659F}"/>
              </a:ext>
            </a:extLst>
          </p:cNvPr>
          <p:cNvSpPr>
            <a:spLocks noGrp="1"/>
          </p:cNvSpPr>
          <p:nvPr>
            <p:ph type="subTitle" idx="1"/>
          </p:nvPr>
        </p:nvSpPr>
        <p:spPr>
          <a:xfrm>
            <a:off x="635000" y="3427413"/>
            <a:ext cx="10923588" cy="1339200"/>
          </a:xfrm>
        </p:spPr>
        <p:txBody>
          <a:bodyPr lIns="104400" tIns="90000" rIns="90000" bIns="46800">
            <a:noAutofit/>
          </a:bodyPr>
          <a:lstStyle>
            <a:lvl1pPr marL="0" indent="0" algn="l">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pic>
        <p:nvPicPr>
          <p:cNvPr id="13" name="Afbeelding 12">
            <a:extLst>
              <a:ext uri="{FF2B5EF4-FFF2-40B4-BE49-F238E27FC236}">
                <a16:creationId xmlns:a16="http://schemas.microsoft.com/office/drawing/2014/main" id="{691EBDD7-337E-7646-99EE-570499F0635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1682750"/>
          </a:xfrm>
          <a:prstGeom prst="rect">
            <a:avLst/>
          </a:prstGeom>
        </p:spPr>
      </p:pic>
      <p:sp>
        <p:nvSpPr>
          <p:cNvPr id="9" name="Tijdelijke aanduiding voor dianummer 5">
            <a:extLst>
              <a:ext uri="{FF2B5EF4-FFF2-40B4-BE49-F238E27FC236}">
                <a16:creationId xmlns:a16="http://schemas.microsoft.com/office/drawing/2014/main" id="{B9619FC2-B2E3-4742-9948-D2EE7110BA3C}"/>
              </a:ext>
            </a:extLst>
          </p:cNvPr>
          <p:cNvSpPr>
            <a:spLocks noGrp="1"/>
          </p:cNvSpPr>
          <p:nvPr>
            <p:ph type="sldNum" sz="quarter" idx="4"/>
          </p:nvPr>
        </p:nvSpPr>
        <p:spPr>
          <a:xfrm>
            <a:off x="10478278" y="6221413"/>
            <a:ext cx="1080310" cy="638404"/>
          </a:xfrm>
          <a:prstGeom prst="rect">
            <a:avLst/>
          </a:prstGeom>
        </p:spPr>
        <p:txBody>
          <a:bodyPr vert="horz" lIns="91440" tIns="45720" rIns="0" bIns="45720" rtlCol="0" anchor="ctr" anchorCtr="0"/>
          <a:lstStyle>
            <a:lvl1pPr algn="r">
              <a:defRPr sz="1050" b="0" i="0">
                <a:solidFill>
                  <a:schemeClr val="bg1"/>
                </a:solidFill>
                <a:latin typeface="Calibri" panose="020F0502020204030204" pitchFamily="34" charset="0"/>
              </a:defRPr>
            </a:lvl1pPr>
          </a:lstStyle>
          <a:p>
            <a:fld id="{10A0A6AF-03C5-477E-939A-E28F7E7F05EA}" type="slidenum">
              <a:rPr lang="nl-NL" smtClean="0"/>
              <a:pPr/>
              <a:t>‹#›</a:t>
            </a:fld>
            <a:endParaRPr lang="nl-NL" dirty="0"/>
          </a:p>
        </p:txBody>
      </p:sp>
      <p:sp>
        <p:nvSpPr>
          <p:cNvPr id="14" name="Tijdelijke aanduiding voor datum 3">
            <a:extLst>
              <a:ext uri="{FF2B5EF4-FFF2-40B4-BE49-F238E27FC236}">
                <a16:creationId xmlns:a16="http://schemas.microsoft.com/office/drawing/2014/main" id="{5A026DC1-822E-F140-99C5-AAB5D3091EE7}"/>
              </a:ext>
            </a:extLst>
          </p:cNvPr>
          <p:cNvSpPr>
            <a:spLocks noGrp="1"/>
          </p:cNvSpPr>
          <p:nvPr>
            <p:ph type="dt" sz="half" idx="2"/>
          </p:nvPr>
        </p:nvSpPr>
        <p:spPr>
          <a:xfrm>
            <a:off x="6553200" y="6222916"/>
            <a:ext cx="1483489" cy="635084"/>
          </a:xfrm>
          <a:prstGeom prst="rect">
            <a:avLst/>
          </a:prstGeom>
        </p:spPr>
        <p:txBody>
          <a:bodyPr vert="horz" lIns="91440" tIns="0" rIns="91440" bIns="45720" rtlCol="0" anchor="ctr" anchorCtr="0"/>
          <a:lstStyle>
            <a:lvl1pPr algn="l">
              <a:defRPr sz="1050" b="0" i="0">
                <a:solidFill>
                  <a:schemeClr val="bg1"/>
                </a:solidFill>
                <a:latin typeface="Calibri" panose="020F0502020204030204" pitchFamily="34" charset="0"/>
              </a:defRPr>
            </a:lvl1pPr>
          </a:lstStyle>
          <a:p>
            <a:r>
              <a:rPr lang="nl-NL"/>
              <a:t>23 mei 2022</a:t>
            </a:r>
            <a:endParaRPr lang="nl-NL" dirty="0"/>
          </a:p>
        </p:txBody>
      </p:sp>
      <p:sp>
        <p:nvSpPr>
          <p:cNvPr id="16" name="Tijdelijke aanduiding voor voettekst 4">
            <a:extLst>
              <a:ext uri="{FF2B5EF4-FFF2-40B4-BE49-F238E27FC236}">
                <a16:creationId xmlns:a16="http://schemas.microsoft.com/office/drawing/2014/main" id="{B44A78EA-06E5-634B-A1FC-1F098F21133B}"/>
              </a:ext>
            </a:extLst>
          </p:cNvPr>
          <p:cNvSpPr>
            <a:spLocks noGrp="1"/>
          </p:cNvSpPr>
          <p:nvPr>
            <p:ph type="ftr" sz="quarter" idx="3"/>
          </p:nvPr>
        </p:nvSpPr>
        <p:spPr>
          <a:xfrm>
            <a:off x="635000" y="6221413"/>
            <a:ext cx="5003800" cy="635084"/>
          </a:xfrm>
          <a:prstGeom prst="rect">
            <a:avLst/>
          </a:prstGeom>
        </p:spPr>
        <p:txBody>
          <a:bodyPr vert="horz" lIns="91440" tIns="45720" rIns="91440" bIns="45720" rtlCol="0" anchor="ctr" anchorCtr="0"/>
          <a:lstStyle>
            <a:lvl1pPr algn="l">
              <a:defRPr sz="1050" b="0" i="0">
                <a:solidFill>
                  <a:schemeClr val="bg1"/>
                </a:solidFill>
                <a:latin typeface="Calibri" panose="020F0502020204030204" pitchFamily="34" charset="0"/>
              </a:defRPr>
            </a:lvl1pPr>
          </a:lstStyle>
          <a:p>
            <a:r>
              <a:rPr lang="nl-NL"/>
              <a:t>Nationaal Coördinator tegen Discriminatie en Racisme</a:t>
            </a:r>
            <a:endParaRPr lang="nl-NL" dirty="0">
              <a:solidFill>
                <a:schemeClr val="bg1"/>
              </a:solidFill>
            </a:endParaRPr>
          </a:p>
        </p:txBody>
      </p:sp>
    </p:spTree>
    <p:extLst>
      <p:ext uri="{BB962C8B-B14F-4D97-AF65-F5344CB8AC3E}">
        <p14:creationId xmlns:p14="http://schemas.microsoft.com/office/powerpoint/2010/main" val="16752346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C772B52-C9E7-43F0-8C1A-EE8F64ADC505}" type="datetimeFigureOut">
              <a:rPr lang="en-US" smtClean="0"/>
              <a:t>6/26/2024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D1FDBB-207F-4ECA-9C1A-C837AFE01E14}" type="slidenum">
              <a:rPr lang="en-US" smtClean="0"/>
              <a:t>‹#›</a:t>
            </a:fld>
            <a:endParaRPr lang="en-US"/>
          </a:p>
        </p:txBody>
      </p:sp>
    </p:spTree>
    <p:extLst>
      <p:ext uri="{BB962C8B-B14F-4D97-AF65-F5344CB8AC3E}">
        <p14:creationId xmlns:p14="http://schemas.microsoft.com/office/powerpoint/2010/main" val="8573390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772B52-C9E7-43F0-8C1A-EE8F64ADC505}" type="datetimeFigureOut">
              <a:rPr lang="en-US" smtClean="0"/>
              <a:t>6/26/2024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D1FDBB-207F-4ECA-9C1A-C837AFE01E14}" type="slidenum">
              <a:rPr lang="en-US" smtClean="0"/>
              <a:t>‹#›</a:t>
            </a:fld>
            <a:endParaRPr lang="en-US"/>
          </a:p>
        </p:txBody>
      </p:sp>
    </p:spTree>
    <p:extLst>
      <p:ext uri="{BB962C8B-B14F-4D97-AF65-F5344CB8AC3E}">
        <p14:creationId xmlns:p14="http://schemas.microsoft.com/office/powerpoint/2010/main" val="10037300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772B52-C9E7-43F0-8C1A-EE8F64ADC505}" type="datetimeFigureOut">
              <a:rPr lang="en-US" smtClean="0"/>
              <a:t>6/26/2024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D1FDBB-207F-4ECA-9C1A-C837AFE01E14}" type="slidenum">
              <a:rPr lang="en-US" smtClean="0"/>
              <a:t>‹#›</a:t>
            </a:fld>
            <a:endParaRPr lang="en-US"/>
          </a:p>
        </p:txBody>
      </p:sp>
    </p:spTree>
    <p:extLst>
      <p:ext uri="{BB962C8B-B14F-4D97-AF65-F5344CB8AC3E}">
        <p14:creationId xmlns:p14="http://schemas.microsoft.com/office/powerpoint/2010/main" val="17256463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C772B52-C9E7-43F0-8C1A-EE8F64ADC505}" type="datetimeFigureOut">
              <a:rPr lang="en-US" smtClean="0"/>
              <a:t>6/26/2024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D1FDBB-207F-4ECA-9C1A-C837AFE01E14}" type="slidenum">
              <a:rPr lang="en-US" smtClean="0"/>
              <a:t>‹#›</a:t>
            </a:fld>
            <a:endParaRPr lang="en-US"/>
          </a:p>
        </p:txBody>
      </p:sp>
    </p:spTree>
    <p:extLst>
      <p:ext uri="{BB962C8B-B14F-4D97-AF65-F5344CB8AC3E}">
        <p14:creationId xmlns:p14="http://schemas.microsoft.com/office/powerpoint/2010/main" val="3344329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765027-FBF9-AE0A-9C5B-462D77AC9D39}"/>
              </a:ext>
            </a:extLst>
          </p:cNvPr>
          <p:cNvSpPr>
            <a:spLocks noGrp="1"/>
          </p:cNvSpPr>
          <p:nvPr>
            <p:ph type="dt" sz="half" idx="10"/>
          </p:nvPr>
        </p:nvSpPr>
        <p:spPr/>
        <p:txBody>
          <a:bodyPr/>
          <a:lstStyle/>
          <a:p>
            <a:fld id="{CB70AB99-F2AE-42D7-BE70-AF640CF27C84}" type="datetimeFigureOut">
              <a:rPr lang="en-GB" smtClean="0"/>
              <a:t>26/06/2024</a:t>
            </a:fld>
            <a:endParaRPr lang="en-GB"/>
          </a:p>
        </p:txBody>
      </p:sp>
      <p:sp>
        <p:nvSpPr>
          <p:cNvPr id="3" name="Footer Placeholder 2">
            <a:extLst>
              <a:ext uri="{FF2B5EF4-FFF2-40B4-BE49-F238E27FC236}">
                <a16:creationId xmlns:a16="http://schemas.microsoft.com/office/drawing/2014/main" id="{C83C03E6-92FA-0F3A-F0D8-0E747A5B084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21025C1-3715-2010-40EA-92111B825D6E}"/>
              </a:ext>
            </a:extLst>
          </p:cNvPr>
          <p:cNvSpPr>
            <a:spLocks noGrp="1"/>
          </p:cNvSpPr>
          <p:nvPr>
            <p:ph type="sldNum" sz="quarter" idx="12"/>
          </p:nvPr>
        </p:nvSpPr>
        <p:spPr/>
        <p:txBody>
          <a:bodyPr/>
          <a:lstStyle/>
          <a:p>
            <a:fld id="{FAF16777-C08D-4F29-A373-E3EADDE18E07}" type="slidenum">
              <a:rPr lang="en-GB" smtClean="0"/>
              <a:t>‹#›</a:t>
            </a:fld>
            <a:endParaRPr lang="en-GB"/>
          </a:p>
        </p:txBody>
      </p:sp>
    </p:spTree>
    <p:extLst>
      <p:ext uri="{BB962C8B-B14F-4D97-AF65-F5344CB8AC3E}">
        <p14:creationId xmlns:p14="http://schemas.microsoft.com/office/powerpoint/2010/main" val="16639534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C772B52-C9E7-43F0-8C1A-EE8F64ADC505}" type="datetimeFigureOut">
              <a:rPr lang="en-US" smtClean="0"/>
              <a:t>6/26/2024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D1FDBB-207F-4ECA-9C1A-C837AFE01E14}" type="slidenum">
              <a:rPr lang="en-US" smtClean="0"/>
              <a:t>‹#›</a:t>
            </a:fld>
            <a:endParaRPr lang="en-US"/>
          </a:p>
        </p:txBody>
      </p:sp>
    </p:spTree>
    <p:extLst>
      <p:ext uri="{BB962C8B-B14F-4D97-AF65-F5344CB8AC3E}">
        <p14:creationId xmlns:p14="http://schemas.microsoft.com/office/powerpoint/2010/main" val="37292514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C772B52-C9E7-43F0-8C1A-EE8F64ADC505}" type="datetimeFigureOut">
              <a:rPr lang="en-US" smtClean="0"/>
              <a:t>6/26/2024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D1FDBB-207F-4ECA-9C1A-C837AFE01E14}" type="slidenum">
              <a:rPr lang="en-US" smtClean="0"/>
              <a:t>‹#›</a:t>
            </a:fld>
            <a:endParaRPr lang="en-US"/>
          </a:p>
        </p:txBody>
      </p:sp>
    </p:spTree>
    <p:extLst>
      <p:ext uri="{BB962C8B-B14F-4D97-AF65-F5344CB8AC3E}">
        <p14:creationId xmlns:p14="http://schemas.microsoft.com/office/powerpoint/2010/main" val="33636834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772B52-C9E7-43F0-8C1A-EE8F64ADC505}" type="datetimeFigureOut">
              <a:rPr lang="en-US" smtClean="0"/>
              <a:t>6/26/2024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D1FDBB-207F-4ECA-9C1A-C837AFE01E14}" type="slidenum">
              <a:rPr lang="en-US" smtClean="0"/>
              <a:t>‹#›</a:t>
            </a:fld>
            <a:endParaRPr lang="en-US"/>
          </a:p>
        </p:txBody>
      </p:sp>
    </p:spTree>
    <p:extLst>
      <p:ext uri="{BB962C8B-B14F-4D97-AF65-F5344CB8AC3E}">
        <p14:creationId xmlns:p14="http://schemas.microsoft.com/office/powerpoint/2010/main" val="2246186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772B52-C9E7-43F0-8C1A-EE8F64ADC505}" type="datetimeFigureOut">
              <a:rPr lang="en-US" smtClean="0"/>
              <a:t>6/26/2024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D1FDBB-207F-4ECA-9C1A-C837AFE01E14}" type="slidenum">
              <a:rPr lang="en-US" smtClean="0"/>
              <a:t>‹#›</a:t>
            </a:fld>
            <a:endParaRPr lang="en-US"/>
          </a:p>
        </p:txBody>
      </p:sp>
    </p:spTree>
    <p:extLst>
      <p:ext uri="{BB962C8B-B14F-4D97-AF65-F5344CB8AC3E}">
        <p14:creationId xmlns:p14="http://schemas.microsoft.com/office/powerpoint/2010/main" val="40632313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772B52-C9E7-43F0-8C1A-EE8F64ADC505}" type="datetimeFigureOut">
              <a:rPr lang="en-US" smtClean="0"/>
              <a:t>6/26/2024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D1FDBB-207F-4ECA-9C1A-C837AFE01E14}" type="slidenum">
              <a:rPr lang="en-US" smtClean="0"/>
              <a:t>‹#›</a:t>
            </a:fld>
            <a:endParaRPr lang="en-US"/>
          </a:p>
        </p:txBody>
      </p:sp>
    </p:spTree>
    <p:extLst>
      <p:ext uri="{BB962C8B-B14F-4D97-AF65-F5344CB8AC3E}">
        <p14:creationId xmlns:p14="http://schemas.microsoft.com/office/powerpoint/2010/main" val="42714874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772B52-C9E7-43F0-8C1A-EE8F64ADC505}" type="datetimeFigureOut">
              <a:rPr lang="en-US" smtClean="0"/>
              <a:t>6/26/2024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D1FDBB-207F-4ECA-9C1A-C837AFE01E14}" type="slidenum">
              <a:rPr lang="en-US" smtClean="0"/>
              <a:t>‹#›</a:t>
            </a:fld>
            <a:endParaRPr lang="en-US"/>
          </a:p>
        </p:txBody>
      </p:sp>
    </p:spTree>
    <p:extLst>
      <p:ext uri="{BB962C8B-B14F-4D97-AF65-F5344CB8AC3E}">
        <p14:creationId xmlns:p14="http://schemas.microsoft.com/office/powerpoint/2010/main" val="35241529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772B52-C9E7-43F0-8C1A-EE8F64ADC505}" type="datetimeFigureOut">
              <a:rPr lang="en-US" smtClean="0"/>
              <a:t>6/26/2024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D1FDBB-207F-4ECA-9C1A-C837AFE01E14}" type="slidenum">
              <a:rPr lang="en-US" smtClean="0"/>
              <a:t>‹#›</a:t>
            </a:fld>
            <a:endParaRPr lang="en-US"/>
          </a:p>
        </p:txBody>
      </p:sp>
    </p:spTree>
    <p:extLst>
      <p:ext uri="{BB962C8B-B14F-4D97-AF65-F5344CB8AC3E}">
        <p14:creationId xmlns:p14="http://schemas.microsoft.com/office/powerpoint/2010/main" val="332903603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36754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95544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6944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E7C0D-CBC9-5E7C-FF4F-CF1379D1D2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E975A2A-9E73-6E69-7803-25F80E461B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010CFEB-7739-76C3-F9A8-D94AAC71AB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FCB1A5-C963-F269-E6BA-F58F476A7F46}"/>
              </a:ext>
            </a:extLst>
          </p:cNvPr>
          <p:cNvSpPr>
            <a:spLocks noGrp="1"/>
          </p:cNvSpPr>
          <p:nvPr>
            <p:ph type="dt" sz="half" idx="10"/>
          </p:nvPr>
        </p:nvSpPr>
        <p:spPr/>
        <p:txBody>
          <a:bodyPr/>
          <a:lstStyle/>
          <a:p>
            <a:fld id="{CB70AB99-F2AE-42D7-BE70-AF640CF27C84}" type="datetimeFigureOut">
              <a:rPr lang="en-GB" smtClean="0"/>
              <a:t>26/06/2024</a:t>
            </a:fld>
            <a:endParaRPr lang="en-GB"/>
          </a:p>
        </p:txBody>
      </p:sp>
      <p:sp>
        <p:nvSpPr>
          <p:cNvPr id="6" name="Footer Placeholder 5">
            <a:extLst>
              <a:ext uri="{FF2B5EF4-FFF2-40B4-BE49-F238E27FC236}">
                <a16:creationId xmlns:a16="http://schemas.microsoft.com/office/drawing/2014/main" id="{E7E5D0E2-7CA2-5692-4B91-DDDAB2DD922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3AE688C-4F6F-BC02-BB02-4F6DBE652C9B}"/>
              </a:ext>
            </a:extLst>
          </p:cNvPr>
          <p:cNvSpPr>
            <a:spLocks noGrp="1"/>
          </p:cNvSpPr>
          <p:nvPr>
            <p:ph type="sldNum" sz="quarter" idx="12"/>
          </p:nvPr>
        </p:nvSpPr>
        <p:spPr/>
        <p:txBody>
          <a:bodyPr/>
          <a:lstStyle/>
          <a:p>
            <a:fld id="{FAF16777-C08D-4F29-A373-E3EADDE18E07}" type="slidenum">
              <a:rPr lang="en-GB" smtClean="0"/>
              <a:t>‹#›</a:t>
            </a:fld>
            <a:endParaRPr lang="en-GB"/>
          </a:p>
        </p:txBody>
      </p:sp>
    </p:spTree>
    <p:extLst>
      <p:ext uri="{BB962C8B-B14F-4D97-AF65-F5344CB8AC3E}">
        <p14:creationId xmlns:p14="http://schemas.microsoft.com/office/powerpoint/2010/main" val="31675735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74149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572953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190203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442338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37434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53570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91776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4658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AA0E5-1DA8-3922-566E-7FFDC53757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67EEA2F-5B8B-A6E0-B90C-B9AB269133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5987F29-5481-1F14-034E-1F9E0AAE4F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587A47-B691-DED9-E118-C21AFF8D2061}"/>
              </a:ext>
            </a:extLst>
          </p:cNvPr>
          <p:cNvSpPr>
            <a:spLocks noGrp="1"/>
          </p:cNvSpPr>
          <p:nvPr>
            <p:ph type="dt" sz="half" idx="10"/>
          </p:nvPr>
        </p:nvSpPr>
        <p:spPr/>
        <p:txBody>
          <a:bodyPr/>
          <a:lstStyle/>
          <a:p>
            <a:fld id="{CB70AB99-F2AE-42D7-BE70-AF640CF27C84}" type="datetimeFigureOut">
              <a:rPr lang="en-GB" smtClean="0"/>
              <a:t>26/06/2024</a:t>
            </a:fld>
            <a:endParaRPr lang="en-GB"/>
          </a:p>
        </p:txBody>
      </p:sp>
      <p:sp>
        <p:nvSpPr>
          <p:cNvPr id="6" name="Footer Placeholder 5">
            <a:extLst>
              <a:ext uri="{FF2B5EF4-FFF2-40B4-BE49-F238E27FC236}">
                <a16:creationId xmlns:a16="http://schemas.microsoft.com/office/drawing/2014/main" id="{A8737B3D-8495-BEB3-118B-18492C2716E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F7DF1D2-60CD-DB25-FA9D-708884A4B189}"/>
              </a:ext>
            </a:extLst>
          </p:cNvPr>
          <p:cNvSpPr>
            <a:spLocks noGrp="1"/>
          </p:cNvSpPr>
          <p:nvPr>
            <p:ph type="sldNum" sz="quarter" idx="12"/>
          </p:nvPr>
        </p:nvSpPr>
        <p:spPr/>
        <p:txBody>
          <a:bodyPr/>
          <a:lstStyle/>
          <a:p>
            <a:fld id="{FAF16777-C08D-4F29-A373-E3EADDE18E07}" type="slidenum">
              <a:rPr lang="en-GB" smtClean="0"/>
              <a:t>‹#›</a:t>
            </a:fld>
            <a:endParaRPr lang="en-GB"/>
          </a:p>
        </p:txBody>
      </p:sp>
    </p:spTree>
    <p:extLst>
      <p:ext uri="{BB962C8B-B14F-4D97-AF65-F5344CB8AC3E}">
        <p14:creationId xmlns:p14="http://schemas.microsoft.com/office/powerpoint/2010/main" val="1226178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55" Type="http://schemas.openxmlformats.org/officeDocument/2006/relationships/theme" Target="../theme/theme2.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image" Target="../media/image1.png"/><Relationship Id="rId8" Type="http://schemas.openxmlformats.org/officeDocument/2006/relationships/slideLayout" Target="../slideLayouts/slideLayout19.xml"/><Relationship Id="rId51" Type="http://schemas.openxmlformats.org/officeDocument/2006/relationships/slideLayout" Target="../slideLayouts/slideLayout62.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3.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4.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ECD511-4FC6-9F22-4013-8A630FD102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D926723-663F-9B9A-BFD6-1E0586BF5E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30755C-4FBA-5B86-DDD2-BC18DC96D6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B70AB99-F2AE-42D7-BE70-AF640CF27C84}" type="datetimeFigureOut">
              <a:rPr lang="en-GB" smtClean="0"/>
              <a:t>26/06/2024</a:t>
            </a:fld>
            <a:endParaRPr lang="en-GB"/>
          </a:p>
        </p:txBody>
      </p:sp>
      <p:sp>
        <p:nvSpPr>
          <p:cNvPr id="5" name="Footer Placeholder 4">
            <a:extLst>
              <a:ext uri="{FF2B5EF4-FFF2-40B4-BE49-F238E27FC236}">
                <a16:creationId xmlns:a16="http://schemas.microsoft.com/office/drawing/2014/main" id="{5B00AF70-E2F6-375F-DE84-F87323E68A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67466F5-0681-CA2D-E9AF-3015DEA92F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AF16777-C08D-4F29-A373-E3EADDE18E07}" type="slidenum">
              <a:rPr lang="en-GB" smtClean="0"/>
              <a:t>‹#›</a:t>
            </a:fld>
            <a:endParaRPr lang="en-GB"/>
          </a:p>
        </p:txBody>
      </p:sp>
    </p:spTree>
    <p:extLst>
      <p:ext uri="{BB962C8B-B14F-4D97-AF65-F5344CB8AC3E}">
        <p14:creationId xmlns:p14="http://schemas.microsoft.com/office/powerpoint/2010/main" val="11441293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b" anchorCtr="0">
            <a:normAutofit/>
          </a:bodyPr>
          <a:lstStyle/>
          <a:p>
            <a:r>
              <a:rPr lang="nl-NL" dirty="0"/>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a:p>
            <a:pPr lvl="8"/>
            <a:endParaRPr lang="nl-NL" dirty="0"/>
          </a:p>
        </p:txBody>
      </p:sp>
      <p:sp>
        <p:nvSpPr>
          <p:cNvPr id="15" name="Tijdelijke aanduiding voor dianummer 5"/>
          <p:cNvSpPr>
            <a:spLocks noGrp="1"/>
          </p:cNvSpPr>
          <p:nvPr>
            <p:ph type="sldNum" sz="quarter" idx="4"/>
          </p:nvPr>
        </p:nvSpPr>
        <p:spPr>
          <a:xfrm>
            <a:off x="10478278" y="6221413"/>
            <a:ext cx="1080310" cy="635084"/>
          </a:xfrm>
          <a:prstGeom prst="rect">
            <a:avLst/>
          </a:prstGeom>
        </p:spPr>
        <p:txBody>
          <a:bodyPr vert="horz" lIns="91440" tIns="45720" rIns="0" bIns="45720" rtlCol="0" anchor="ctr" anchorCtr="0"/>
          <a:lstStyle>
            <a:lvl1pPr algn="r">
              <a:defRPr sz="1050" b="0" i="0">
                <a:solidFill>
                  <a:schemeClr val="bg1">
                    <a:lumMod val="65000"/>
                  </a:schemeClr>
                </a:solidFill>
                <a:latin typeface="Calibri" panose="020F0502020204030204" pitchFamily="34" charset="0"/>
              </a:defRPr>
            </a:lvl1pPr>
          </a:lstStyle>
          <a:p>
            <a:fld id="{10A0A6AF-03C5-477E-939A-E28F7E7F05EA}" type="slidenum">
              <a:rPr lang="nl-NL" smtClean="0"/>
              <a:pPr/>
              <a:t>‹#›</a:t>
            </a:fld>
            <a:endParaRPr lang="nl-NL" dirty="0"/>
          </a:p>
        </p:txBody>
      </p:sp>
      <p:pic>
        <p:nvPicPr>
          <p:cNvPr id="8" name="Afbeelding 7">
            <a:extLst>
              <a:ext uri="{FF2B5EF4-FFF2-40B4-BE49-F238E27FC236}">
                <a16:creationId xmlns:a16="http://schemas.microsoft.com/office/drawing/2014/main" id="{511B2933-5997-A34E-B170-A9007385D908}"/>
              </a:ext>
            </a:extLst>
          </p:cNvPr>
          <p:cNvPicPr>
            <a:picLocks noChangeAspect="1"/>
          </p:cNvPicPr>
          <p:nvPr userDrawn="1"/>
        </p:nvPicPr>
        <p:blipFill rotWithShape="1">
          <a:blip r:embed="rId56" cstate="print">
            <a:extLst>
              <a:ext uri="{28A0092B-C50C-407E-A947-70E740481C1C}">
                <a14:useLocalDpi xmlns:a14="http://schemas.microsoft.com/office/drawing/2010/main"/>
              </a:ext>
            </a:extLst>
          </a:blip>
          <a:srcRect l="44934" t="19074" r="44934"/>
          <a:stretch/>
        </p:blipFill>
        <p:spPr>
          <a:xfrm>
            <a:off x="5638800" y="1075"/>
            <a:ext cx="914400" cy="1008062"/>
          </a:xfrm>
          <a:prstGeom prst="rect">
            <a:avLst/>
          </a:prstGeom>
        </p:spPr>
      </p:pic>
      <p:sp>
        <p:nvSpPr>
          <p:cNvPr id="9" name="Tijdelijke aanduiding voor datum 3">
            <a:extLst>
              <a:ext uri="{FF2B5EF4-FFF2-40B4-BE49-F238E27FC236}">
                <a16:creationId xmlns:a16="http://schemas.microsoft.com/office/drawing/2014/main" id="{318CB141-99B1-774E-A190-9903C31D7182}"/>
              </a:ext>
            </a:extLst>
          </p:cNvPr>
          <p:cNvSpPr>
            <a:spLocks noGrp="1"/>
          </p:cNvSpPr>
          <p:nvPr>
            <p:ph type="dt" sz="half" idx="2"/>
          </p:nvPr>
        </p:nvSpPr>
        <p:spPr>
          <a:xfrm>
            <a:off x="6553200" y="6222916"/>
            <a:ext cx="1483489" cy="635084"/>
          </a:xfrm>
          <a:prstGeom prst="rect">
            <a:avLst/>
          </a:prstGeom>
        </p:spPr>
        <p:txBody>
          <a:bodyPr vert="horz" lIns="91440" tIns="0" rIns="91440" bIns="45720" rtlCol="0" anchor="ctr" anchorCtr="0"/>
          <a:lstStyle>
            <a:lvl1pPr algn="l">
              <a:defRPr sz="1050" b="0" i="0">
                <a:solidFill>
                  <a:schemeClr val="bg1">
                    <a:lumMod val="65000"/>
                  </a:schemeClr>
                </a:solidFill>
                <a:latin typeface="Calibri" panose="020F0502020204030204" pitchFamily="34" charset="0"/>
              </a:defRPr>
            </a:lvl1pPr>
          </a:lstStyle>
          <a:p>
            <a:pPr algn="l"/>
            <a:r>
              <a:rPr lang="nl-NL"/>
              <a:t>23 mei 2022</a:t>
            </a:r>
            <a:endParaRPr lang="nl-NL" dirty="0"/>
          </a:p>
        </p:txBody>
      </p:sp>
      <p:sp>
        <p:nvSpPr>
          <p:cNvPr id="10" name="Tijdelijke aanduiding voor voettekst 4">
            <a:extLst>
              <a:ext uri="{FF2B5EF4-FFF2-40B4-BE49-F238E27FC236}">
                <a16:creationId xmlns:a16="http://schemas.microsoft.com/office/drawing/2014/main" id="{65843ECD-9279-3D4D-9830-8D8799B98CE0}"/>
              </a:ext>
            </a:extLst>
          </p:cNvPr>
          <p:cNvSpPr>
            <a:spLocks noGrp="1"/>
          </p:cNvSpPr>
          <p:nvPr>
            <p:ph type="ftr" sz="quarter" idx="3"/>
          </p:nvPr>
        </p:nvSpPr>
        <p:spPr>
          <a:xfrm>
            <a:off x="635000" y="6221412"/>
            <a:ext cx="5003800" cy="636587"/>
          </a:xfrm>
          <a:prstGeom prst="rect">
            <a:avLst/>
          </a:prstGeom>
        </p:spPr>
        <p:txBody>
          <a:bodyPr vert="horz" lIns="91440" tIns="45720" rIns="91440" bIns="45720" rtlCol="0" anchor="ctr" anchorCtr="0"/>
          <a:lstStyle>
            <a:lvl1pPr algn="l">
              <a:defRPr sz="1050" b="0" i="0">
                <a:solidFill>
                  <a:schemeClr val="bg1">
                    <a:lumMod val="65000"/>
                  </a:schemeClr>
                </a:solidFill>
                <a:latin typeface="Calibri" panose="020F0502020204030204" pitchFamily="34" charset="0"/>
              </a:defRPr>
            </a:lvl1pPr>
          </a:lstStyle>
          <a:p>
            <a:r>
              <a:rPr lang="nl-NL" dirty="0"/>
              <a:t>Nationaal Coördinator tegen Discriminatie en Racisme</a:t>
            </a:r>
          </a:p>
        </p:txBody>
      </p:sp>
    </p:spTree>
    <p:extLst>
      <p:ext uri="{BB962C8B-B14F-4D97-AF65-F5344CB8AC3E}">
        <p14:creationId xmlns:p14="http://schemas.microsoft.com/office/powerpoint/2010/main" val="34888450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Lst>
  <p:hf hdr="0"/>
  <p:txStyles>
    <p:titleStyle>
      <a:lvl1pPr algn="l" defTabSz="914400" rtl="0" eaLnBrk="1" latinLnBrk="0" hangingPunct="1">
        <a:lnSpc>
          <a:spcPct val="90000"/>
        </a:lnSpc>
        <a:spcBef>
          <a:spcPct val="0"/>
        </a:spcBef>
        <a:buNone/>
        <a:defRPr sz="3600" b="1" i="0" kern="1200" baseline="0">
          <a:solidFill>
            <a:srgbClr val="A90061"/>
          </a:solidFill>
          <a:latin typeface="Calibri" panose="020F0502020204030204" pitchFamily="34" charset="0"/>
          <a:ea typeface="+mj-ea"/>
          <a:cs typeface="+mj-cs"/>
        </a:defRPr>
      </a:lvl1pPr>
    </p:titleStyle>
    <p:bodyStyle>
      <a:lvl1pPr marL="0" indent="0" algn="l" defTabSz="914400" rtl="0" eaLnBrk="1" latinLnBrk="0" hangingPunct="1">
        <a:lnSpc>
          <a:spcPct val="90000"/>
        </a:lnSpc>
        <a:spcBef>
          <a:spcPts val="300"/>
        </a:spcBef>
        <a:buClr>
          <a:srgbClr val="A90061"/>
        </a:buClr>
        <a:buSzPct val="80000"/>
        <a:buFont typeface="Arial" panose="020B0604020202020204" pitchFamily="34" charset="0"/>
        <a:buNone/>
        <a:defRPr sz="2000" b="0" i="0" kern="1200">
          <a:solidFill>
            <a:schemeClr val="tx1"/>
          </a:solidFill>
          <a:latin typeface="Calibri" panose="020F0502020204030204" pitchFamily="34" charset="0"/>
          <a:ea typeface="+mn-ea"/>
          <a:cs typeface="+mn-cs"/>
        </a:defRPr>
      </a:lvl1pPr>
      <a:lvl2pPr marL="269875" indent="-269875" algn="l" defTabSz="914400" rtl="0" eaLnBrk="1" latinLnBrk="0" hangingPunct="1">
        <a:lnSpc>
          <a:spcPct val="90000"/>
        </a:lnSpc>
        <a:spcBef>
          <a:spcPts val="300"/>
        </a:spcBef>
        <a:buClr>
          <a:srgbClr val="A90061"/>
        </a:buClr>
        <a:buFont typeface="Arial" panose="020B0604020202020204" pitchFamily="34" charset="0"/>
        <a:buChar char="•"/>
        <a:defRPr sz="2000" b="0" i="0" kern="1200">
          <a:solidFill>
            <a:schemeClr val="tx1"/>
          </a:solidFill>
          <a:latin typeface="Calibri" panose="020F0502020204030204" pitchFamily="34" charset="0"/>
          <a:ea typeface="+mn-ea"/>
          <a:cs typeface="+mn-cs"/>
        </a:defRPr>
      </a:lvl2pPr>
      <a:lvl3pPr marL="538163" indent="-268288" algn="l" defTabSz="914400" rtl="0" eaLnBrk="1" latinLnBrk="0" hangingPunct="1">
        <a:lnSpc>
          <a:spcPct val="90000"/>
        </a:lnSpc>
        <a:spcBef>
          <a:spcPts val="300"/>
        </a:spcBef>
        <a:buClr>
          <a:srgbClr val="A90061"/>
        </a:buClr>
        <a:buFont typeface="Calibri" panose="020F0502020204030204" pitchFamily="34" charset="0"/>
        <a:buChar char="–"/>
        <a:defRPr sz="1800" b="0" i="0" kern="1200">
          <a:solidFill>
            <a:schemeClr val="tx1"/>
          </a:solidFill>
          <a:latin typeface="Calibri" panose="020F0502020204030204" pitchFamily="34" charset="0"/>
          <a:ea typeface="+mn-ea"/>
          <a:cs typeface="+mn-cs"/>
        </a:defRPr>
      </a:lvl3pPr>
      <a:lvl4pPr marL="808038" indent="-269875" algn="l" defTabSz="914400" rtl="0" eaLnBrk="1" latinLnBrk="0" hangingPunct="1">
        <a:lnSpc>
          <a:spcPct val="90000"/>
        </a:lnSpc>
        <a:spcBef>
          <a:spcPts val="300"/>
        </a:spcBef>
        <a:buClr>
          <a:schemeClr val="tx1"/>
        </a:buClr>
        <a:buFont typeface="Arial" panose="020B0604020202020204" pitchFamily="34" charset="0"/>
        <a:buChar char="•"/>
        <a:defRPr sz="1800" b="0" i="0" kern="1200">
          <a:solidFill>
            <a:schemeClr val="tx1"/>
          </a:solidFill>
          <a:latin typeface="Calibri" panose="020F0502020204030204" pitchFamily="34" charset="0"/>
          <a:ea typeface="+mn-ea"/>
          <a:cs typeface="+mn-cs"/>
        </a:defRPr>
      </a:lvl4pPr>
      <a:lvl5pPr marL="1077913" indent="-269875" algn="l" defTabSz="914400" rtl="0" eaLnBrk="1" latinLnBrk="0" hangingPunct="1">
        <a:lnSpc>
          <a:spcPct val="90000"/>
        </a:lnSpc>
        <a:spcBef>
          <a:spcPts val="300"/>
        </a:spcBef>
        <a:buFont typeface="Verdana" panose="020B0604030504040204" pitchFamily="34" charset="0"/>
        <a:buChar char="–"/>
        <a:defRPr sz="1600" b="0" i="0" kern="1200" baseline="0">
          <a:solidFill>
            <a:srgbClr val="A90061"/>
          </a:solidFill>
          <a:latin typeface="Calibri" panose="020F0502020204030204" pitchFamily="34" charset="0"/>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b="0" i="0" kern="1200">
          <a:solidFill>
            <a:schemeClr val="tx1">
              <a:lumMod val="50000"/>
              <a:lumOff val="50000"/>
            </a:schemeClr>
          </a:solidFill>
          <a:latin typeface="Calibri" panose="020F0502020204030204" pitchFamily="34" charset="0"/>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0" i="0" kern="1200" baseline="0">
          <a:solidFill>
            <a:srgbClr val="A90061"/>
          </a:solidFill>
          <a:latin typeface="Calibri" panose="020F0502020204030204" pitchFamily="34" charset="0"/>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b="0" i="0" kern="1200">
          <a:solidFill>
            <a:schemeClr val="tx1">
              <a:lumMod val="65000"/>
              <a:lumOff val="35000"/>
            </a:schemeClr>
          </a:solidFill>
          <a:latin typeface="Calibri" panose="020F0502020204030204" pitchFamily="34" charset="0"/>
          <a:ea typeface="+mn-ea"/>
          <a:cs typeface="+mn-cs"/>
        </a:defRPr>
      </a:lvl8pPr>
      <a:lvl9pPr marL="72000" indent="0" algn="l" defTabSz="914400" rtl="0" eaLnBrk="1" latinLnBrk="0" hangingPunct="1">
        <a:lnSpc>
          <a:spcPct val="90000"/>
        </a:lnSpc>
        <a:spcBef>
          <a:spcPts val="600"/>
        </a:spcBef>
        <a:buClr>
          <a:srgbClr val="A90061"/>
        </a:buClr>
        <a:buFont typeface="Verdana" panose="020B0604030504040204" pitchFamily="34" charset="0"/>
        <a:buNone/>
        <a:defRPr sz="1200" b="0" i="0" kern="1200">
          <a:solidFill>
            <a:schemeClr val="tx1">
              <a:lumMod val="65000"/>
              <a:lumOff val="35000"/>
            </a:schemeClr>
          </a:solidFill>
          <a:latin typeface="Calibri" panose="020F0502020204030204" pitchFamily="34" charset="0"/>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p15:clr>
            <a:srgbClr val="F26B43"/>
          </p15:clr>
        </p15:guide>
        <p15:guide id="8" orient="horz" pos="3919">
          <p15:clr>
            <a:srgbClr val="F26B43"/>
          </p15:clr>
        </p15:guide>
        <p15:guide id="9" pos="3840">
          <p15:clr>
            <a:srgbClr val="F26B43"/>
          </p15:clr>
        </p15:guide>
        <p15:guide id="10" orient="horz" pos="2159">
          <p15:clr>
            <a:srgbClr val="F26B43"/>
          </p15:clr>
        </p15:guide>
        <p15:guide id="11" pos="400">
          <p15:clr>
            <a:srgbClr val="F26B43"/>
          </p15:clr>
        </p15:guide>
        <p15:guide id="12" pos="4128">
          <p15:clr>
            <a:srgbClr val="F26B43"/>
          </p15:clr>
        </p15:guide>
        <p15:guide id="13" pos="3552">
          <p15:clr>
            <a:srgbClr val="F26B43"/>
          </p15:clr>
        </p15:guide>
        <p15:guide id="14" orient="horz" pos="1275">
          <p15:clr>
            <a:srgbClr val="F26B43"/>
          </p15:clr>
        </p15:guide>
        <p15:guide id="15" orient="horz" pos="1434">
          <p15:clr>
            <a:srgbClr val="F26B43"/>
          </p15:clr>
        </p15:guide>
        <p15:guide id="16" pos="461">
          <p15:clr>
            <a:srgbClr val="F26B43"/>
          </p15:clr>
        </p15:guide>
        <p15:guide id="17" orient="horz" pos="66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772B52-C9E7-43F0-8C1A-EE8F64ADC505}" type="datetimeFigureOut">
              <a:rPr lang="en-US" smtClean="0"/>
              <a:t>6/26/2024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D1FDBB-207F-4ECA-9C1A-C837AFE01E14}" type="slidenum">
              <a:rPr lang="en-US" smtClean="0"/>
              <a:t>‹#›</a:t>
            </a:fld>
            <a:endParaRPr lang="en-US"/>
          </a:p>
        </p:txBody>
      </p:sp>
    </p:spTree>
    <p:extLst>
      <p:ext uri="{BB962C8B-B14F-4D97-AF65-F5344CB8AC3E}">
        <p14:creationId xmlns:p14="http://schemas.microsoft.com/office/powerpoint/2010/main" val="2798357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6/26/2024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61295877"/>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67.xml"/><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67.xml"/><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67.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67.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67.xml"/><Relationship Id="rId6" Type="http://schemas.openxmlformats.org/officeDocument/2006/relationships/image" Target="../media/image42.jfif"/><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67.xml"/><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67.x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67.xml"/><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eg"/><Relationship Id="rId7" Type="http://schemas.openxmlformats.org/officeDocument/2006/relationships/hyperlink" Target="https://creativecommons.org/licenses/by/4.0/" TargetMode="External"/><Relationship Id="rId2" Type="http://schemas.openxmlformats.org/officeDocument/2006/relationships/notesSlide" Target="../notesSlides/notesSlide12.xml"/><Relationship Id="rId1" Type="http://schemas.openxmlformats.org/officeDocument/2006/relationships/slideLayout" Target="../slideLayouts/slideLayout67.xml"/><Relationship Id="rId6" Type="http://schemas.openxmlformats.org/officeDocument/2006/relationships/hyperlink" Target="mailto:just-no-racism@ec.europa.eu" TargetMode="External"/><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59.xml"/></Relationships>
</file>

<file path=ppt/slides/_rels/slide24.xml.rels><?xml version="1.0" encoding="UTF-8" standalone="yes"?>
<Relationships xmlns="http://schemas.openxmlformats.org/package/2006/relationships"><Relationship Id="rId3" Type="http://schemas.openxmlformats.org/officeDocument/2006/relationships/hyperlink" Target="https://radar.avrotros.nl/artikel/vanavond-in-radar-onveilige-reddingsvesten-en-discriminatie-bij-witwascontroles-banken-60604" TargetMode="External"/><Relationship Id="rId2" Type="http://schemas.openxmlformats.org/officeDocument/2006/relationships/notesSlide" Target="../notesSlides/notesSlide15.xml"/><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3" Type="http://schemas.openxmlformats.org/officeDocument/2006/relationships/hyperlink" Target="https://www.theguardian.com/world/2023/jul/01/dutch-king-apologises-for-countrys-historic-involvement-in-slavery#:~:text=In%20an%20emotional%20speech%2C%20he,my%20heart%20and%20my%20soul.%E2%80%9D" TargetMode="External"/><Relationship Id="rId2" Type="http://schemas.openxmlformats.org/officeDocument/2006/relationships/notesSlide" Target="../notesSlides/notesSlide16.xml"/><Relationship Id="rId1" Type="http://schemas.openxmlformats.org/officeDocument/2006/relationships/slideLayout" Target="../slideLayouts/slideLayout61.xml"/><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60.xml"/></Relationships>
</file>

<file path=ppt/slides/_rels/slide2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61.xml"/></Relationships>
</file>

<file path=ppt/slides/_rels/slide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61.xml"/></Relationships>
</file>

<file path=ppt/slides/_rels/slide31.xml.rels><?xml version="1.0" encoding="UTF-8" standalone="yes"?>
<Relationships xmlns="http://schemas.openxmlformats.org/package/2006/relationships"><Relationship Id="rId3" Type="http://schemas.openxmlformats.org/officeDocument/2006/relationships/hyperlink" Target="https://www.nu.nl/binnenland/6303115/patienten-lopen-risico-doordat-gezondheidszorg-ras-nog-laat-meewegen.html" TargetMode="External"/><Relationship Id="rId7" Type="http://schemas.openxmlformats.org/officeDocument/2006/relationships/hyperlink" Target="https://www.vn-vrouwenverdrag.nl/dubbel-benadeeld-rapport-intersectie-gender-handicap-in-nederland/" TargetMode="External"/><Relationship Id="rId2" Type="http://schemas.openxmlformats.org/officeDocument/2006/relationships/hyperlink" Target="https://www.nu.nl/discriminatie/6314623/mythe-van-hogere-pijngrens-bij-migranten-blijft-een-probleem-in-de-zorg.html" TargetMode="External"/><Relationship Id="rId1" Type="http://schemas.openxmlformats.org/officeDocument/2006/relationships/slideLayout" Target="../slideLayouts/slideLayout33.xml"/><Relationship Id="rId6" Type="http://schemas.openxmlformats.org/officeDocument/2006/relationships/hyperlink" Target="https://www.nu.nl/discriminatie/6317727/kenniscentrum-haalt-tiende-van-site-offline-informatie-over-migranten-klopt-niet.html#nujij" TargetMode="External"/><Relationship Id="rId5" Type="http://schemas.openxmlformats.org/officeDocument/2006/relationships/hyperlink" Target="https://www.nationalezorggids.nl/jeugdzorg/nieuws/71652-discriminatie-en-racisme-nog-steeds-een-probleem-binnen-jeugdzorg.html" TargetMode="External"/><Relationship Id="rId4" Type="http://schemas.openxmlformats.org/officeDocument/2006/relationships/hyperlink" Target="https://www.nu.nl/discriminatie/6308412/minister-is-bezorgd-over-ras-in-de-zorg-maar-bemoeit-zich-niet-met-aanpassingen.html"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nrc.nl/nieuws/2024/03/28/is-autisme-alleen-iets-van-witte-mensen-autisme-is-kleurenblind-allerlei-mensen-hebben-het-a4194544" TargetMode="External"/><Relationship Id="rId2" Type="http://schemas.openxmlformats.org/officeDocument/2006/relationships/hyperlink" Target="https://www.oneworld.nl/identiteit/vrouw-zwart-en-adhd-alle-witte-hulpverleners-begrepen-mij-niet/" TargetMode="External"/><Relationship Id="rId1" Type="http://schemas.openxmlformats.org/officeDocument/2006/relationships/slideLayout" Target="../slideLayouts/slideLayout28.xml"/><Relationship Id="rId6" Type="http://schemas.openxmlformats.org/officeDocument/2006/relationships/hyperlink" Target="https://www.ad.nl/gezond/minister-dijkstra-vrouwen-worden-door-artsen-het-bos-in-gestuurd-met-hun-pijnklachten~a2eb91c2/" TargetMode="External"/><Relationship Id="rId5" Type="http://schemas.openxmlformats.org/officeDocument/2006/relationships/hyperlink" Target="https://www.nrc.nl/nieuws/2024/04/01/mannen-en-vrouwen-ervaren-lichamelijke-klachten-echt-anders-a4194494" TargetMode="External"/><Relationship Id="rId4" Type="http://schemas.openxmlformats.org/officeDocument/2006/relationships/hyperlink" Target="https://www.vn-vrouwenverdrag.nl/dubbel-benadeeld-rapport-intersectie-gender-handicap-in-nederland/"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sciencedirect.com/science/article/pii/S2666776223001680" TargetMode="External"/><Relationship Id="rId7" Type="http://schemas.openxmlformats.org/officeDocument/2006/relationships/hyperlink" Target="https://www.rtl.nl/nieuws/artikel/5429767/elnaz-begon-op-vmbo-kader-maar-nu-dokter-ik-zou-vwo-niet-aankunnen" TargetMode="External"/><Relationship Id="rId2" Type="http://schemas.openxmlformats.org/officeDocument/2006/relationships/hyperlink" Target="https://pure.rug.nl/ws/portalfiles/portal/892744076/Inequality_of_opportunity_in_selection_procedures_limits_diversity_in_higher_education-_An_intersectional_study_of_Dutch_selective_higher_education_programs.pdf" TargetMode="External"/><Relationship Id="rId1" Type="http://schemas.openxmlformats.org/officeDocument/2006/relationships/slideLayout" Target="../slideLayouts/slideLayout26.xml"/><Relationship Id="rId6" Type="http://schemas.openxmlformats.org/officeDocument/2006/relationships/hyperlink" Target="https://www.trouw.nl/binnenland/selectie-voor-artsenstudie-gaat-flink-op-de-schop-om-diversiteit-te-vergroten~b574f587/" TargetMode="External"/><Relationship Id="rId5" Type="http://schemas.openxmlformats.org/officeDocument/2006/relationships/hyperlink" Target="https://www.medischcontact.nl/opinie/praktijkperikelen-3/praktijkperikel/dachten-ze-maar-dat-ik-de-verpleegkundige-was" TargetMode="External"/><Relationship Id="rId4" Type="http://schemas.openxmlformats.org/officeDocument/2006/relationships/hyperlink" Target="https://nos.nl/artikel/2489383-vrouwelijke-chirurgen-leveren-beter-werk-af-dan-mannelijke-collega-s"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58.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9.svg"/><Relationship Id="rId7" Type="http://schemas.openxmlformats.org/officeDocument/2006/relationships/image" Target="../media/image63.svg"/><Relationship Id="rId2" Type="http://schemas.openxmlformats.org/officeDocument/2006/relationships/image" Target="../media/image58.png"/><Relationship Id="rId1" Type="http://schemas.openxmlformats.org/officeDocument/2006/relationships/slideLayout" Target="../slideLayouts/slideLayout83.xml"/><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image" Target="../media/image59.svg"/><Relationship Id="rId7" Type="http://schemas.openxmlformats.org/officeDocument/2006/relationships/image" Target="../media/image63.svg"/><Relationship Id="rId2" Type="http://schemas.openxmlformats.org/officeDocument/2006/relationships/image" Target="../media/image58.png"/><Relationship Id="rId1" Type="http://schemas.openxmlformats.org/officeDocument/2006/relationships/slideLayout" Target="../slideLayouts/slideLayout83.xml"/><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image" Target="../media/image59.svg"/><Relationship Id="rId7" Type="http://schemas.openxmlformats.org/officeDocument/2006/relationships/image" Target="../media/image63.svg"/><Relationship Id="rId2" Type="http://schemas.openxmlformats.org/officeDocument/2006/relationships/image" Target="../media/image58.png"/><Relationship Id="rId1" Type="http://schemas.openxmlformats.org/officeDocument/2006/relationships/slideLayout" Target="../slideLayouts/slideLayout83.xml"/><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image" Target="../media/image59.svg"/><Relationship Id="rId7" Type="http://schemas.openxmlformats.org/officeDocument/2006/relationships/image" Target="../media/image63.svg"/><Relationship Id="rId2" Type="http://schemas.openxmlformats.org/officeDocument/2006/relationships/image" Target="../media/image58.png"/><Relationship Id="rId1" Type="http://schemas.openxmlformats.org/officeDocument/2006/relationships/slideLayout" Target="../slideLayouts/slideLayout83.xml"/><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svg"/><Relationship Id="rId7" Type="http://schemas.openxmlformats.org/officeDocument/2006/relationships/image" Target="../media/image63.svg"/><Relationship Id="rId2" Type="http://schemas.openxmlformats.org/officeDocument/2006/relationships/image" Target="../media/image58.png"/><Relationship Id="rId1" Type="http://schemas.openxmlformats.org/officeDocument/2006/relationships/slideLayout" Target="../slideLayouts/slideLayout83.xml"/><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svg"/><Relationship Id="rId7" Type="http://schemas.openxmlformats.org/officeDocument/2006/relationships/image" Target="../media/image63.svg"/><Relationship Id="rId2" Type="http://schemas.openxmlformats.org/officeDocument/2006/relationships/image" Target="../media/image58.png"/><Relationship Id="rId1" Type="http://schemas.openxmlformats.org/officeDocument/2006/relationships/slideLayout" Target="../slideLayouts/slideLayout83.xml"/><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3" Type="http://schemas.openxmlformats.org/officeDocument/2006/relationships/image" Target="../media/image59.svg"/><Relationship Id="rId7" Type="http://schemas.openxmlformats.org/officeDocument/2006/relationships/image" Target="../media/image63.svg"/><Relationship Id="rId2" Type="http://schemas.openxmlformats.org/officeDocument/2006/relationships/image" Target="../media/image58.png"/><Relationship Id="rId1" Type="http://schemas.openxmlformats.org/officeDocument/2006/relationships/slideLayout" Target="../slideLayouts/slideLayout83.xml"/><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3" Type="http://schemas.openxmlformats.org/officeDocument/2006/relationships/image" Target="../media/image59.svg"/><Relationship Id="rId7" Type="http://schemas.openxmlformats.org/officeDocument/2006/relationships/image" Target="../media/image63.svg"/><Relationship Id="rId2" Type="http://schemas.openxmlformats.org/officeDocument/2006/relationships/image" Target="../media/image58.png"/><Relationship Id="rId1" Type="http://schemas.openxmlformats.org/officeDocument/2006/relationships/slideLayout" Target="../slideLayouts/slideLayout83.xml"/><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60.png"/></Relationships>
</file>

<file path=ppt/slides/_rels/slide49.xml.rels><?xml version="1.0" encoding="UTF-8" standalone="yes"?>
<Relationships xmlns="http://schemas.openxmlformats.org/package/2006/relationships"><Relationship Id="rId3" Type="http://schemas.openxmlformats.org/officeDocument/2006/relationships/image" Target="../media/image59.svg"/><Relationship Id="rId7" Type="http://schemas.openxmlformats.org/officeDocument/2006/relationships/image" Target="../media/image63.svg"/><Relationship Id="rId2" Type="http://schemas.openxmlformats.org/officeDocument/2006/relationships/image" Target="../media/image58.png"/><Relationship Id="rId1" Type="http://schemas.openxmlformats.org/officeDocument/2006/relationships/slideLayout" Target="../slideLayouts/slideLayout83.xml"/><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6.xml"/></Relationships>
</file>

<file path=ppt/slides/_rels/slide50.xml.rels><?xml version="1.0" encoding="UTF-8" standalone="yes"?>
<Relationships xmlns="http://schemas.openxmlformats.org/package/2006/relationships"><Relationship Id="rId3" Type="http://schemas.openxmlformats.org/officeDocument/2006/relationships/image" Target="../media/image59.svg"/><Relationship Id="rId7" Type="http://schemas.openxmlformats.org/officeDocument/2006/relationships/image" Target="../media/image63.svg"/><Relationship Id="rId2" Type="http://schemas.openxmlformats.org/officeDocument/2006/relationships/image" Target="../media/image58.png"/><Relationship Id="rId1" Type="http://schemas.openxmlformats.org/officeDocument/2006/relationships/slideLayout" Target="../slideLayouts/slideLayout83.xml"/><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3" Type="http://schemas.openxmlformats.org/officeDocument/2006/relationships/image" Target="../media/image59.svg"/><Relationship Id="rId7" Type="http://schemas.openxmlformats.org/officeDocument/2006/relationships/image" Target="../media/image63.svg"/><Relationship Id="rId2" Type="http://schemas.openxmlformats.org/officeDocument/2006/relationships/image" Target="../media/image58.png"/><Relationship Id="rId1" Type="http://schemas.openxmlformats.org/officeDocument/2006/relationships/slideLayout" Target="../slideLayouts/slideLayout83.xml"/><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60.png"/></Relationships>
</file>

<file path=ppt/slides/_rels/slide52.xml.rels><?xml version="1.0" encoding="UTF-8" standalone="yes"?>
<Relationships xmlns="http://schemas.openxmlformats.org/package/2006/relationships"><Relationship Id="rId3" Type="http://schemas.openxmlformats.org/officeDocument/2006/relationships/image" Target="../media/image59.svg"/><Relationship Id="rId7" Type="http://schemas.openxmlformats.org/officeDocument/2006/relationships/image" Target="../media/image63.svg"/><Relationship Id="rId2" Type="http://schemas.openxmlformats.org/officeDocument/2006/relationships/image" Target="../media/image58.png"/><Relationship Id="rId1" Type="http://schemas.openxmlformats.org/officeDocument/2006/relationships/slideLayout" Target="../slideLayouts/slideLayout83.xml"/><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60.png"/></Relationships>
</file>

<file path=ppt/slides/_rels/slide53.xml.rels><?xml version="1.0" encoding="UTF-8" standalone="yes"?>
<Relationships xmlns="http://schemas.openxmlformats.org/package/2006/relationships"><Relationship Id="rId3" Type="http://schemas.openxmlformats.org/officeDocument/2006/relationships/image" Target="../media/image59.svg"/><Relationship Id="rId7" Type="http://schemas.openxmlformats.org/officeDocument/2006/relationships/image" Target="../media/image63.svg"/><Relationship Id="rId2" Type="http://schemas.openxmlformats.org/officeDocument/2006/relationships/image" Target="../media/image58.png"/><Relationship Id="rId1" Type="http://schemas.openxmlformats.org/officeDocument/2006/relationships/slideLayout" Target="../slideLayouts/slideLayout83.xml"/><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3" Type="http://schemas.openxmlformats.org/officeDocument/2006/relationships/image" Target="../media/image59.svg"/><Relationship Id="rId7" Type="http://schemas.openxmlformats.org/officeDocument/2006/relationships/image" Target="../media/image63.svg"/><Relationship Id="rId2" Type="http://schemas.openxmlformats.org/officeDocument/2006/relationships/image" Target="../media/image58.png"/><Relationship Id="rId1" Type="http://schemas.openxmlformats.org/officeDocument/2006/relationships/slideLayout" Target="../slideLayouts/slideLayout83.xml"/><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60.png"/></Relationships>
</file>

<file path=ppt/slides/_rels/slide5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67.xml"/><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xml"/><Relationship Id="rId1" Type="http://schemas.openxmlformats.org/officeDocument/2006/relationships/slideLayout" Target="../slideLayouts/slideLayout67.xml"/><Relationship Id="rId5" Type="http://schemas.openxmlformats.org/officeDocument/2006/relationships/image" Target="../media/image40.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xml"/><Relationship Id="rId1" Type="http://schemas.openxmlformats.org/officeDocument/2006/relationships/slideLayout" Target="../slideLayouts/slideLayout67.xml"/><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67.xml"/><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D4F6D-D21D-A845-712A-13B57B112835}"/>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8BDE5290-E103-FDBF-4E25-06F6918AA8EB}"/>
              </a:ext>
            </a:extLst>
          </p:cNvPr>
          <p:cNvSpPr>
            <a:spLocks noGrp="1"/>
          </p:cNvSpPr>
          <p:nvPr>
            <p:ph type="subTitle" idx="1"/>
          </p:nvPr>
        </p:nvSpPr>
        <p:spPr/>
        <p:txBody>
          <a:bodyPr/>
          <a:lstStyle/>
          <a:p>
            <a:endParaRPr lang="en-GB"/>
          </a:p>
        </p:txBody>
      </p:sp>
      <p:pic>
        <p:nvPicPr>
          <p:cNvPr id="5" name="Picture 4" descr="A group of people standing in a line&#10;&#10;Description automatically generated">
            <a:extLst>
              <a:ext uri="{FF2B5EF4-FFF2-40B4-BE49-F238E27FC236}">
                <a16:creationId xmlns:a16="http://schemas.microsoft.com/office/drawing/2014/main" id="{B8444DB4-D6F5-743F-9578-91B0D3EEB3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66808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619" y="0"/>
            <a:ext cx="4752381" cy="1590476"/>
          </a:xfrm>
          <a:prstGeom prst="rect">
            <a:avLst/>
          </a:prstGeom>
        </p:spPr>
      </p:pic>
      <p:sp>
        <p:nvSpPr>
          <p:cNvPr id="6" name="TextBox 5"/>
          <p:cNvSpPr txBox="1"/>
          <p:nvPr/>
        </p:nvSpPr>
        <p:spPr>
          <a:xfrm>
            <a:off x="680671" y="634639"/>
            <a:ext cx="8287152" cy="92333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5400" b="0" i="0" u="none" strike="noStrike" kern="1200" cap="none" spc="0" normalizeH="0" baseline="0" noProof="0" dirty="0">
                <a:ln>
                  <a:noFill/>
                </a:ln>
                <a:solidFill>
                  <a:srgbClr val="F58650"/>
                </a:solidFill>
                <a:effectLst/>
                <a:uLnTx/>
                <a:uFillTx/>
                <a:latin typeface="EC Square Sans Pro"/>
                <a:ea typeface="+mn-ea"/>
                <a:cs typeface="Arial"/>
                <a:sym typeface="Arial"/>
              </a:rPr>
              <a:t>Member States</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65458"/>
            <a:ext cx="600000" cy="1485714"/>
          </a:xfrm>
          <a:prstGeom prst="rect">
            <a:avLst/>
          </a:prstGeom>
        </p:spPr>
      </p:pic>
      <p:sp>
        <p:nvSpPr>
          <p:cNvPr id="3" name="TextBox 2">
            <a:extLst>
              <a:ext uri="{FF2B5EF4-FFF2-40B4-BE49-F238E27FC236}">
                <a16:creationId xmlns:a16="http://schemas.microsoft.com/office/drawing/2014/main" id="{37CD5265-CD9A-F89D-BAD5-A811308C2497}"/>
              </a:ext>
            </a:extLst>
          </p:cNvPr>
          <p:cNvSpPr txBox="1"/>
          <p:nvPr/>
        </p:nvSpPr>
        <p:spPr>
          <a:xfrm>
            <a:off x="781836" y="1557969"/>
            <a:ext cx="10628327" cy="1012584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 typeface="Arial"/>
              <a:buNone/>
              <a:tabLst/>
              <a:defRPr/>
            </a:pPr>
            <a:r>
              <a:rPr kumimoji="0" lang="en-US" sz="30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L</a:t>
            </a:r>
            <a:r>
              <a:rPr kumimoji="0" lang="en-GB" sz="3000" b="0" i="0" u="none" strike="noStrike" kern="0" cap="none" spc="0" normalizeH="0" baseline="0" noProof="0" dirty="0" err="1">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egislation</a:t>
            </a:r>
            <a:r>
              <a:rPr kumimoji="0" lang="en-GB" sz="30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 needs to be backed up by policy measures: to </a:t>
            </a:r>
            <a:r>
              <a:rPr kumimoji="0" lang="en-GB" sz="3000" b="1"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tackle inequalities in health on grounds of ethnicity</a:t>
            </a:r>
            <a:endParaRPr kumimoji="0" lang="en-GB" sz="30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endParaRP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30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EU level actions encompassing initiatives in cooperation with MSs</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IE" sz="30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Maximisation by MSs of the possibilities offered by EU funding programmes under the </a:t>
            </a:r>
            <a:r>
              <a:rPr kumimoji="0" lang="en-IE" sz="3000" b="1"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Multiannual Financial Framework (MFF) </a:t>
            </a:r>
            <a:r>
              <a:rPr kumimoji="0" lang="en-IE" sz="30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and</a:t>
            </a:r>
            <a:r>
              <a:rPr kumimoji="0" lang="en-IE" sz="3000" b="1"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 Next Generation EU</a:t>
            </a:r>
            <a:r>
              <a:rPr kumimoji="0" lang="en-IE" sz="30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a:t>
            </a:r>
            <a:r>
              <a:rPr kumimoji="0" lang="en-GB" sz="30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IE" sz="3000" b="0" i="0" u="none" strike="noStrike" kern="10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In the 2021-2027 programming period, </a:t>
            </a:r>
            <a:r>
              <a:rPr kumimoji="0" lang="en-IE" sz="3000" b="0" i="0" u="sng" strike="noStrike" kern="10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EU funds</a:t>
            </a:r>
            <a:r>
              <a:rPr kumimoji="0" lang="en-IE" sz="3000" b="0" i="0" u="none" strike="noStrike" kern="10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 promote, </a:t>
            </a:r>
            <a:r>
              <a:rPr kumimoji="0" lang="en-IE" sz="3000" b="0" i="1" u="none" strike="noStrike" kern="100" cap="none" spc="0" normalizeH="0" baseline="0" noProof="0" dirty="0" err="1">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i.a.</a:t>
            </a:r>
            <a:r>
              <a:rPr kumimoji="0" lang="en-IE" sz="3000" b="0" i="0" u="none" strike="noStrike" kern="10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 equal access to </a:t>
            </a:r>
            <a:r>
              <a:rPr kumimoji="0" lang="en-IE" sz="3000" b="1" i="0" u="none" strike="noStrike" kern="10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health- and social care</a:t>
            </a:r>
            <a:r>
              <a:rPr kumimoji="0" lang="en-IE" sz="3000" b="0" i="0" u="none" strike="noStrike" kern="10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 for all, in particular for disadvantaged groups.</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GB"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endParaRP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GB"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Adoption of NAPARs </a:t>
            </a:r>
            <a:r>
              <a:rPr kumimoji="0" lang="en-US"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by the end of 2022</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sng"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2021</a:t>
            </a:r>
            <a:r>
              <a:rPr kumimoji="0" lang="en-US"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 creation of Subgroup of Member States experts</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IE" sz="3200" b="1"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Common Guiding Principles</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IE" sz="3200" b="1"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Monitoring checklist + reporting tool</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Compendium of </a:t>
            </a:r>
            <a:r>
              <a:rPr kumimoji="0" lang="en-US" sz="3200" b="1"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good or promising practices</a:t>
            </a:r>
            <a:r>
              <a:rPr kumimoji="0" lang="en-US"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 of Member States.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3200" b="1"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Stand-alone action plan </a:t>
            </a:r>
            <a:r>
              <a:rPr kumimoji="0" lang="en-GB" sz="3200" b="1"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 </a:t>
            </a:r>
            <a:r>
              <a:rPr kumimoji="0" lang="en-GB"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for several Member States</a:t>
            </a:r>
            <a:endParaRPr kumimoji="0" lang="en-GB"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endParaRPr>
          </a:p>
        </p:txBody>
      </p:sp>
    </p:spTree>
    <p:extLst>
      <p:ext uri="{BB962C8B-B14F-4D97-AF65-F5344CB8AC3E}">
        <p14:creationId xmlns:p14="http://schemas.microsoft.com/office/powerpoint/2010/main" val="1570256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619" y="0"/>
            <a:ext cx="4752381" cy="1590476"/>
          </a:xfrm>
          <a:prstGeom prst="rect">
            <a:avLst/>
          </a:prstGeom>
        </p:spPr>
      </p:pic>
      <p:sp>
        <p:nvSpPr>
          <p:cNvPr id="6" name="TextBox 5"/>
          <p:cNvSpPr txBox="1"/>
          <p:nvPr/>
        </p:nvSpPr>
        <p:spPr>
          <a:xfrm>
            <a:off x="680671" y="634639"/>
            <a:ext cx="8287152" cy="92333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5400" b="0" i="0" u="none" strike="noStrike" kern="1200" cap="none" spc="0" normalizeH="0" baseline="0" noProof="0" dirty="0">
                <a:ln>
                  <a:noFill/>
                </a:ln>
                <a:solidFill>
                  <a:srgbClr val="F58650"/>
                </a:solidFill>
                <a:effectLst/>
                <a:uLnTx/>
                <a:uFillTx/>
                <a:latin typeface="EC Square Sans Pro"/>
                <a:ea typeface="+mn-ea"/>
                <a:cs typeface="Arial"/>
                <a:sym typeface="Arial"/>
              </a:rPr>
              <a:t>Member States</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65458"/>
            <a:ext cx="600000" cy="1485714"/>
          </a:xfrm>
          <a:prstGeom prst="rect">
            <a:avLst/>
          </a:prstGeom>
        </p:spPr>
      </p:pic>
      <p:sp>
        <p:nvSpPr>
          <p:cNvPr id="3" name="TextBox 2">
            <a:extLst>
              <a:ext uri="{FF2B5EF4-FFF2-40B4-BE49-F238E27FC236}">
                <a16:creationId xmlns:a16="http://schemas.microsoft.com/office/drawing/2014/main" id="{37CD5265-CD9A-F89D-BAD5-A811308C2497}"/>
              </a:ext>
            </a:extLst>
          </p:cNvPr>
          <p:cNvSpPr txBox="1"/>
          <p:nvPr/>
        </p:nvSpPr>
        <p:spPr>
          <a:xfrm>
            <a:off x="781836" y="1790721"/>
            <a:ext cx="10628327" cy="50167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 typeface="Arial"/>
              <a:buNone/>
              <a:tabLst/>
              <a:defRPr/>
            </a:pPr>
            <a:r>
              <a:rPr kumimoji="0" lang="en-IE" sz="3200" b="1"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Joint work with MSs </a:t>
            </a:r>
            <a:r>
              <a:rPr kumimoji="0" lang="en-IE"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for making a racism-free EU a reality:</a:t>
            </a:r>
            <a:endParaRPr kumimoji="0" lang="en-US" sz="3200" b="1"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Adoption of NAPARs </a:t>
            </a:r>
            <a:r>
              <a:rPr kumimoji="0" lang="en-US"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by the end of 2022</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sng"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2021</a:t>
            </a:r>
            <a:r>
              <a:rPr kumimoji="0" lang="en-US"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 creation of Subgroup of Member States experts</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IE" sz="3200" b="1"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Common Guiding Principles</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IE" sz="3200" b="1"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Monitoring checklist + reporting tool</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Compendium of </a:t>
            </a:r>
            <a:r>
              <a:rPr kumimoji="0" lang="en-US" sz="3200" b="1"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good or promising practices</a:t>
            </a:r>
            <a:r>
              <a:rPr kumimoji="0" lang="en-US"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 of Member States.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3200" b="0" i="0" u="sng"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2024</a:t>
            </a:r>
            <a:r>
              <a:rPr kumimoji="0" lang="en-IE" sz="3200" b="1"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 Stand-alone action plan </a:t>
            </a:r>
            <a:r>
              <a:rPr kumimoji="0" lang="en-GB" sz="3200" b="1"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 </a:t>
            </a:r>
            <a:r>
              <a:rPr kumimoji="0" lang="en-GB"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for several Member States</a:t>
            </a:r>
            <a:endParaRPr kumimoji="0" lang="en-GB"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endParaRPr>
          </a:p>
        </p:txBody>
      </p:sp>
    </p:spTree>
    <p:extLst>
      <p:ext uri="{BB962C8B-B14F-4D97-AF65-F5344CB8AC3E}">
        <p14:creationId xmlns:p14="http://schemas.microsoft.com/office/powerpoint/2010/main" val="22132509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619" y="0"/>
            <a:ext cx="4752381" cy="1590476"/>
          </a:xfrm>
          <a:prstGeom prst="rect">
            <a:avLst/>
          </a:prstGeom>
        </p:spPr>
      </p:pic>
      <p:sp>
        <p:nvSpPr>
          <p:cNvPr id="6" name="TextBox 5"/>
          <p:cNvSpPr txBox="1"/>
          <p:nvPr/>
        </p:nvSpPr>
        <p:spPr>
          <a:xfrm>
            <a:off x="680671" y="656261"/>
            <a:ext cx="8287152" cy="92333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5400" b="0" i="0" u="none" strike="noStrike" kern="1200" cap="none" spc="0" normalizeH="0" baseline="0" noProof="0" dirty="0">
                <a:ln>
                  <a:noFill/>
                </a:ln>
                <a:solidFill>
                  <a:srgbClr val="F58650"/>
                </a:solidFill>
                <a:effectLst/>
                <a:uLnTx/>
                <a:uFillTx/>
                <a:latin typeface="EC Square Sans Pro"/>
                <a:ea typeface="+mn-ea"/>
                <a:cs typeface="Arial"/>
                <a:sym typeface="Arial"/>
              </a:rPr>
              <a:t>Equality data</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65458"/>
            <a:ext cx="600000" cy="1485714"/>
          </a:xfrm>
          <a:prstGeom prst="rect">
            <a:avLst/>
          </a:prstGeom>
        </p:spPr>
      </p:pic>
      <p:sp>
        <p:nvSpPr>
          <p:cNvPr id="3" name="TextBox 2">
            <a:extLst>
              <a:ext uri="{FF2B5EF4-FFF2-40B4-BE49-F238E27FC236}">
                <a16:creationId xmlns:a16="http://schemas.microsoft.com/office/drawing/2014/main" id="{37CD5265-CD9A-F89D-BAD5-A811308C2497}"/>
              </a:ext>
            </a:extLst>
          </p:cNvPr>
          <p:cNvSpPr txBox="1"/>
          <p:nvPr/>
        </p:nvSpPr>
        <p:spPr>
          <a:xfrm>
            <a:off x="680671" y="1944011"/>
            <a:ext cx="10628327" cy="40318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 typeface="Arial"/>
              <a:buNone/>
              <a:tabLst/>
              <a:defRPr/>
            </a:pPr>
            <a:r>
              <a:rPr kumimoji="0" lang="en-IE"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To</a:t>
            </a:r>
            <a:r>
              <a:rPr kumimoji="0" lang="en-IE"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 address </a:t>
            </a:r>
            <a:r>
              <a:rPr kumimoji="0" lang="en-IE" sz="3200" b="1"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health disparities among racial and ethnic minority groups</a:t>
            </a:r>
            <a:endParaRPr kumimoji="0" lang="en-IE"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endParaRP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IE"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Collect and use data to build evidence that informs decision-making and action on </a:t>
            </a:r>
            <a:r>
              <a:rPr kumimoji="0" lang="en-IE" sz="3200" b="1"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key social determinants of health</a:t>
            </a:r>
          </a:p>
          <a:p>
            <a:pPr marL="0" marR="0" lvl="0" indent="0" algn="just" defTabSz="914400" rtl="0" eaLnBrk="1" fontAlgn="auto" latinLnBrk="0" hangingPunct="1">
              <a:lnSpc>
                <a:spcPct val="100000"/>
              </a:lnSpc>
              <a:spcBef>
                <a:spcPts val="0"/>
              </a:spcBef>
              <a:spcAft>
                <a:spcPts val="0"/>
              </a:spcAft>
              <a:buClrTx/>
              <a:buSzTx/>
              <a:buFont typeface="Arial"/>
              <a:buNone/>
              <a:tabLst/>
              <a:defRPr/>
            </a:pPr>
            <a:endParaRPr kumimoji="0" lang="en-IE"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Tx/>
              <a:buSzTx/>
              <a:buFont typeface="Arial"/>
              <a:buNone/>
              <a:tabLst/>
              <a:defRPr/>
            </a:pPr>
            <a:r>
              <a:rPr kumimoji="0" lang="en-IE"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Aware of the </a:t>
            </a:r>
            <a:r>
              <a:rPr kumimoji="0" lang="en-GB" sz="3200" b="1"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practical challenges </a:t>
            </a:r>
            <a:r>
              <a:rPr kumimoji="0" lang="en-IE" sz="3200" b="1"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in the national contexts</a:t>
            </a:r>
            <a:endParaRPr kumimoji="0" lang="en-IE" sz="3200" b="0" i="0" u="sng"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endParaRPr>
          </a:p>
        </p:txBody>
      </p:sp>
      <p:pic>
        <p:nvPicPr>
          <p:cNvPr id="5" name="Picture 4">
            <a:extLst>
              <a:ext uri="{FF2B5EF4-FFF2-40B4-BE49-F238E27FC236}">
                <a16:creationId xmlns:a16="http://schemas.microsoft.com/office/drawing/2014/main" id="{1E66F399-8CE2-5A59-86F0-4939F34062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20481" y="519234"/>
            <a:ext cx="1225539" cy="1060357"/>
          </a:xfrm>
          <a:prstGeom prst="rect">
            <a:avLst/>
          </a:prstGeom>
        </p:spPr>
      </p:pic>
    </p:spTree>
    <p:extLst>
      <p:ext uri="{BB962C8B-B14F-4D97-AF65-F5344CB8AC3E}">
        <p14:creationId xmlns:p14="http://schemas.microsoft.com/office/powerpoint/2010/main" val="17103020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619" y="0"/>
            <a:ext cx="4752381" cy="1590476"/>
          </a:xfrm>
          <a:prstGeom prst="rect">
            <a:avLst/>
          </a:prstGeom>
        </p:spPr>
      </p:pic>
      <p:sp>
        <p:nvSpPr>
          <p:cNvPr id="6" name="TextBox 5"/>
          <p:cNvSpPr txBox="1"/>
          <p:nvPr/>
        </p:nvSpPr>
        <p:spPr>
          <a:xfrm>
            <a:off x="680671" y="656261"/>
            <a:ext cx="8287152" cy="92333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5400" b="0" i="0" u="none" strike="noStrike" kern="1200" cap="none" spc="0" normalizeH="0" baseline="0" noProof="0" dirty="0">
                <a:ln>
                  <a:noFill/>
                </a:ln>
                <a:solidFill>
                  <a:srgbClr val="F58650"/>
                </a:solidFill>
                <a:effectLst/>
                <a:uLnTx/>
                <a:uFillTx/>
                <a:latin typeface="EC Square Sans Pro"/>
                <a:ea typeface="+mn-ea"/>
                <a:cs typeface="Arial"/>
                <a:sym typeface="Arial"/>
              </a:rPr>
              <a:t>Equality data</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65458"/>
            <a:ext cx="600000" cy="1485714"/>
          </a:xfrm>
          <a:prstGeom prst="rect">
            <a:avLst/>
          </a:prstGeom>
        </p:spPr>
      </p:pic>
      <p:sp>
        <p:nvSpPr>
          <p:cNvPr id="3" name="TextBox 2">
            <a:extLst>
              <a:ext uri="{FF2B5EF4-FFF2-40B4-BE49-F238E27FC236}">
                <a16:creationId xmlns:a16="http://schemas.microsoft.com/office/drawing/2014/main" id="{37CD5265-CD9A-F89D-BAD5-A811308C2497}"/>
              </a:ext>
            </a:extLst>
          </p:cNvPr>
          <p:cNvSpPr txBox="1"/>
          <p:nvPr/>
        </p:nvSpPr>
        <p:spPr>
          <a:xfrm>
            <a:off x="680671" y="1944011"/>
            <a:ext cx="10628327"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 typeface="Arial"/>
              <a:buNone/>
              <a:tabLst/>
              <a:defRPr/>
            </a:pPr>
            <a:r>
              <a:rPr kumimoji="0" lang="en-IE"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To assist Member States in making informed policy choices:</a:t>
            </a:r>
            <a:endParaRPr kumimoji="0" lang="en-IE" sz="3200" b="0" i="0" u="sng"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3200" b="0" i="0" u="sng"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2021</a:t>
            </a:r>
            <a:r>
              <a:rPr kumimoji="0" lang="en-IE"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 the </a:t>
            </a:r>
            <a:r>
              <a:rPr kumimoji="0" lang="en-GB"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Subgroup of Member States experts on equality data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IE" sz="3200" b="1"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Guidance note on the collection and use of equality data based on racial or ethnic origin</a:t>
            </a:r>
            <a:r>
              <a:rPr kumimoji="0" lang="en-US"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Guidelines belonging to the tools used by the NAPARs Subgroup.</a:t>
            </a:r>
            <a:endParaRPr kumimoji="0" lang="en-GB"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endParaRPr>
          </a:p>
        </p:txBody>
      </p:sp>
      <p:pic>
        <p:nvPicPr>
          <p:cNvPr id="5" name="Picture 4">
            <a:extLst>
              <a:ext uri="{FF2B5EF4-FFF2-40B4-BE49-F238E27FC236}">
                <a16:creationId xmlns:a16="http://schemas.microsoft.com/office/drawing/2014/main" id="{1E66F399-8CE2-5A59-86F0-4939F34062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20481" y="519234"/>
            <a:ext cx="1225539" cy="1060357"/>
          </a:xfrm>
          <a:prstGeom prst="rect">
            <a:avLst/>
          </a:prstGeom>
        </p:spPr>
      </p:pic>
    </p:spTree>
    <p:extLst>
      <p:ext uri="{BB962C8B-B14F-4D97-AF65-F5344CB8AC3E}">
        <p14:creationId xmlns:p14="http://schemas.microsoft.com/office/powerpoint/2010/main" val="816258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400"/>
            <a:ext cx="12192000"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619" y="0"/>
            <a:ext cx="4752381" cy="1590476"/>
          </a:xfrm>
          <a:prstGeom prst="rect">
            <a:avLst/>
          </a:prstGeom>
        </p:spPr>
      </p:pic>
      <p:sp>
        <p:nvSpPr>
          <p:cNvPr id="6" name="TextBox 5"/>
          <p:cNvSpPr txBox="1"/>
          <p:nvPr/>
        </p:nvSpPr>
        <p:spPr>
          <a:xfrm>
            <a:off x="680671" y="656261"/>
            <a:ext cx="8287152" cy="83099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800" b="0" i="0" u="none" strike="noStrike" kern="1200" cap="none" spc="0" normalizeH="0" baseline="0" noProof="0" dirty="0">
                <a:ln>
                  <a:noFill/>
                </a:ln>
                <a:solidFill>
                  <a:srgbClr val="F58650"/>
                </a:solidFill>
                <a:effectLst/>
                <a:uLnTx/>
                <a:uFillTx/>
                <a:latin typeface="EC Square Sans Pro"/>
                <a:ea typeface="+mn-ea"/>
                <a:cs typeface="Arial"/>
                <a:sym typeface="Arial"/>
              </a:rPr>
              <a:t>Civil society Organisations</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65458"/>
            <a:ext cx="600000" cy="1485714"/>
          </a:xfrm>
          <a:prstGeom prst="rect">
            <a:avLst/>
          </a:prstGeom>
        </p:spPr>
      </p:pic>
      <p:sp>
        <p:nvSpPr>
          <p:cNvPr id="3" name="TextBox 2">
            <a:extLst>
              <a:ext uri="{FF2B5EF4-FFF2-40B4-BE49-F238E27FC236}">
                <a16:creationId xmlns:a16="http://schemas.microsoft.com/office/drawing/2014/main" id="{37CD5265-CD9A-F89D-BAD5-A811308C2497}"/>
              </a:ext>
            </a:extLst>
          </p:cNvPr>
          <p:cNvSpPr txBox="1"/>
          <p:nvPr/>
        </p:nvSpPr>
        <p:spPr>
          <a:xfrm>
            <a:off x="781836" y="1860824"/>
            <a:ext cx="10628327" cy="4031873"/>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strengthened </a:t>
            </a:r>
            <a:r>
              <a:rPr kumimoji="0" lang="en-IE" sz="3200" b="1"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participation of civil society organisations</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reaching out to and engaging more with civil society actors on the ground. </a:t>
            </a:r>
            <a:r>
              <a:rPr kumimoji="0" lang="en-IE" sz="3200" b="1"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 Healthcare professionals? Transcultural skills?</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sng"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2021</a:t>
            </a:r>
            <a:r>
              <a:rPr kumimoji="0" lang="en-GB" sz="3200" b="1"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 Permanent Anti-Racism Civil Society </a:t>
            </a:r>
          </a:p>
          <a:p>
            <a:pPr marL="0" marR="0" lvl="0" indent="0" algn="just" defTabSz="914400" rtl="0" eaLnBrk="1" fontAlgn="auto" latinLnBrk="0" hangingPunct="1">
              <a:lnSpc>
                <a:spcPct val="100000"/>
              </a:lnSpc>
              <a:spcBef>
                <a:spcPts val="0"/>
              </a:spcBef>
              <a:spcAft>
                <a:spcPts val="0"/>
              </a:spcAft>
              <a:buClrTx/>
              <a:buSzTx/>
              <a:buFont typeface="Arial"/>
              <a:buNone/>
              <a:tabLst/>
              <a:defRPr/>
            </a:pPr>
            <a:r>
              <a:rPr kumimoji="0" lang="en-GB" sz="3200" b="1"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    Forum</a:t>
            </a:r>
            <a:r>
              <a:rPr kumimoji="0" lang="en-GB"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 as </a:t>
            </a:r>
            <a:r>
              <a:rPr kumimoji="0" lang="en-GB" sz="3200" b="1"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consultation mechanism.</a:t>
            </a:r>
          </a:p>
          <a:p>
            <a:pPr marL="0" marR="0" lvl="0" indent="0" algn="just" defTabSz="914400" rtl="0" eaLnBrk="1" fontAlgn="auto" latinLnBrk="0" hangingPunct="1">
              <a:lnSpc>
                <a:spcPct val="100000"/>
              </a:lnSpc>
              <a:spcBef>
                <a:spcPts val="0"/>
              </a:spcBef>
              <a:spcAft>
                <a:spcPts val="0"/>
              </a:spcAft>
              <a:buClrTx/>
              <a:buSzTx/>
              <a:buFont typeface="Arial"/>
              <a:buNone/>
              <a:tabLst/>
              <a:defRPr/>
            </a:pPr>
            <a:r>
              <a:rPr kumimoji="0" lang="en-GB"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Nevertheless, </a:t>
            </a:r>
            <a:r>
              <a:rPr kumimoji="0" lang="en-GB" sz="3200" b="1"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challenges </a:t>
            </a:r>
            <a:r>
              <a:rPr kumimoji="0" lang="en-GB"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for civic participation</a:t>
            </a:r>
            <a:endParaRPr kumimoji="0" lang="en-GB"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endParaRPr>
          </a:p>
        </p:txBody>
      </p:sp>
      <p:pic>
        <p:nvPicPr>
          <p:cNvPr id="7" name="Picture 6">
            <a:extLst>
              <a:ext uri="{FF2B5EF4-FFF2-40B4-BE49-F238E27FC236}">
                <a16:creationId xmlns:a16="http://schemas.microsoft.com/office/drawing/2014/main" id="{4BFC43BB-D5BD-3E09-8CDB-CF67D724B8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81324" y="4163908"/>
            <a:ext cx="2110675" cy="1407116"/>
          </a:xfrm>
          <a:prstGeom prst="rect">
            <a:avLst/>
          </a:prstGeom>
        </p:spPr>
      </p:pic>
    </p:spTree>
    <p:extLst>
      <p:ext uri="{BB962C8B-B14F-4D97-AF65-F5344CB8AC3E}">
        <p14:creationId xmlns:p14="http://schemas.microsoft.com/office/powerpoint/2010/main" val="16397414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400"/>
            <a:ext cx="12192000"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619" y="0"/>
            <a:ext cx="4752381" cy="1590476"/>
          </a:xfrm>
          <a:prstGeom prst="rect">
            <a:avLst/>
          </a:prstGeom>
        </p:spPr>
      </p:pic>
      <p:sp>
        <p:nvSpPr>
          <p:cNvPr id="6" name="TextBox 5"/>
          <p:cNvSpPr txBox="1"/>
          <p:nvPr/>
        </p:nvSpPr>
        <p:spPr>
          <a:xfrm>
            <a:off x="680671" y="656261"/>
            <a:ext cx="8287152" cy="83099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800" b="0" i="0" u="none" strike="noStrike" kern="1200" cap="none" spc="0" normalizeH="0" baseline="0" noProof="0" dirty="0">
                <a:ln>
                  <a:noFill/>
                </a:ln>
                <a:solidFill>
                  <a:srgbClr val="F58650"/>
                </a:solidFill>
                <a:effectLst/>
                <a:uLnTx/>
                <a:uFillTx/>
                <a:latin typeface="EC Square Sans Pro"/>
                <a:ea typeface="+mn-ea"/>
                <a:cs typeface="Arial"/>
                <a:sym typeface="Arial"/>
              </a:rPr>
              <a:t>Progress report</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65458"/>
            <a:ext cx="600000" cy="1485714"/>
          </a:xfrm>
          <a:prstGeom prst="rect">
            <a:avLst/>
          </a:prstGeom>
        </p:spPr>
      </p:pic>
      <p:sp>
        <p:nvSpPr>
          <p:cNvPr id="3" name="TextBox 2">
            <a:extLst>
              <a:ext uri="{FF2B5EF4-FFF2-40B4-BE49-F238E27FC236}">
                <a16:creationId xmlns:a16="http://schemas.microsoft.com/office/drawing/2014/main" id="{37CD5265-CD9A-F89D-BAD5-A811308C2497}"/>
              </a:ext>
            </a:extLst>
          </p:cNvPr>
          <p:cNvSpPr txBox="1"/>
          <p:nvPr/>
        </p:nvSpPr>
        <p:spPr>
          <a:xfrm>
            <a:off x="781836" y="1860824"/>
            <a:ext cx="10628327" cy="4814138"/>
          </a:xfrm>
          <a:prstGeom prst="rect">
            <a:avLst/>
          </a:prstGeom>
          <a:noFill/>
        </p:spPr>
        <p:txBody>
          <a:bodyPr wrap="square" rtlCol="0">
            <a:spAutoFit/>
          </a:bodyPr>
          <a:lstStyle/>
          <a:p>
            <a:pPr marL="0" marR="0" lvl="0" indent="0" algn="just" defTabSz="914400" rtl="0" eaLnBrk="1" fontAlgn="auto" latinLnBrk="0" hangingPunct="1">
              <a:lnSpc>
                <a:spcPct val="107000"/>
              </a:lnSpc>
              <a:spcBef>
                <a:spcPts val="0"/>
              </a:spcBef>
              <a:spcAft>
                <a:spcPts val="0"/>
              </a:spcAft>
              <a:buClr>
                <a:srgbClr val="000000"/>
              </a:buClr>
              <a:buSzTx/>
              <a:buFont typeface="Arial"/>
              <a:buNone/>
              <a:tabLst/>
              <a:defRPr/>
            </a:pPr>
            <a:r>
              <a:rPr kumimoji="0" lang="en-IE" sz="3200" b="1" i="0" u="none" strike="noStrike" kern="0" cap="none" spc="0" normalizeH="0" baseline="0" noProof="0" dirty="0">
                <a:ln>
                  <a:noFill/>
                </a:ln>
                <a:solidFill>
                  <a:prstClr val="white"/>
                </a:solidFill>
                <a:effectLst/>
                <a:uLnTx/>
                <a:uFillTx/>
                <a:latin typeface="EC Square Sans Pro" panose="020B0506040000020004" pitchFamily="34" charset="0"/>
                <a:ea typeface="Times New Roman" panose="02020603050405020304" pitchFamily="18" charset="0"/>
                <a:cs typeface="Arial"/>
                <a:sym typeface="Arial"/>
              </a:rPr>
              <a:t>EC reporting regularly on the implementation</a:t>
            </a:r>
            <a:r>
              <a:rPr kumimoji="0" lang="en-IE" sz="3200" b="0" i="0" u="none" strike="noStrike" kern="0" cap="none" spc="0" normalizeH="0" baseline="0" noProof="0" dirty="0">
                <a:ln>
                  <a:noFill/>
                </a:ln>
                <a:solidFill>
                  <a:prstClr val="white"/>
                </a:solidFill>
                <a:effectLst/>
                <a:uLnTx/>
                <a:uFillTx/>
                <a:latin typeface="EC Square Sans Pro" panose="020B0506040000020004" pitchFamily="34" charset="0"/>
                <a:ea typeface="Times New Roman" panose="02020603050405020304" pitchFamily="18" charset="0"/>
                <a:cs typeface="Arial"/>
                <a:sym typeface="Arial"/>
              </a:rPr>
              <a:t> of the EU ARAP 2020-2025 and of its national implementation. </a:t>
            </a:r>
          </a:p>
          <a:p>
            <a:pPr marL="457200" marR="0" lvl="0" indent="-457200" algn="just" defTabSz="914400" rtl="0" eaLnBrk="1" fontAlgn="auto" latinLnBrk="0" hangingPunct="1">
              <a:lnSpc>
                <a:spcPct val="107000"/>
              </a:lnSpc>
              <a:spcBef>
                <a:spcPts val="0"/>
              </a:spcBef>
              <a:spcAft>
                <a:spcPts val="0"/>
              </a:spcAft>
              <a:buClr>
                <a:srgbClr val="000000"/>
              </a:buClr>
              <a:buSzTx/>
              <a:buFont typeface="Arial" panose="020B0604020202020204" pitchFamily="34" charset="0"/>
              <a:buChar char="•"/>
              <a:tabLst/>
              <a:defRPr/>
            </a:pPr>
            <a:r>
              <a:rPr kumimoji="0" lang="en-IE" sz="3200" b="0" i="0" u="sng" strike="noStrike" kern="10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2023</a:t>
            </a:r>
            <a:r>
              <a:rPr kumimoji="0" lang="en-IE" sz="3200" b="0" i="0" u="none" strike="noStrike" kern="10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 </a:t>
            </a:r>
            <a:r>
              <a:rPr kumimoji="0" lang="en-GB" sz="3200" b="1"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targeted stakeholder consultation, </a:t>
            </a:r>
            <a:r>
              <a:rPr kumimoji="0" lang="en-GB"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incl. EPHA’s response.</a:t>
            </a:r>
          </a:p>
          <a:p>
            <a:pPr marL="457200" marR="0" lvl="0" indent="-457200" algn="just" defTabSz="914400" rtl="0" eaLnBrk="1" fontAlgn="auto" latinLnBrk="0" hangingPunct="1">
              <a:lnSpc>
                <a:spcPct val="107000"/>
              </a:lnSpc>
              <a:spcBef>
                <a:spcPts val="0"/>
              </a:spcBef>
              <a:spcAft>
                <a:spcPts val="0"/>
              </a:spcAft>
              <a:buClr>
                <a:srgbClr val="000000"/>
              </a:buClr>
              <a:buSzTx/>
              <a:buFont typeface="Wingdings" panose="05000000000000000000" pitchFamily="2" charset="2"/>
              <a:buChar char="Ø"/>
              <a:tabLst/>
              <a:defRPr/>
            </a:pPr>
            <a:r>
              <a:rPr kumimoji="0" lang="en-GB"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There is a </a:t>
            </a:r>
            <a:r>
              <a:rPr kumimoji="0" lang="en-GB" sz="3200" b="1"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need for further progress: safe </a:t>
            </a:r>
            <a:r>
              <a:rPr kumimoji="0" lang="en-GB"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and </a:t>
            </a:r>
            <a:r>
              <a:rPr kumimoji="0" lang="en-GB" sz="3200" b="1"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inclusive spaces </a:t>
            </a:r>
            <a:r>
              <a:rPr kumimoji="0" lang="en-GB"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for all.</a:t>
            </a:r>
            <a:endParaRPr kumimoji="0" lang="en-GB" sz="3200" b="0" i="0" u="none" strike="noStrike" kern="10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07000"/>
              </a:lnSpc>
              <a:spcBef>
                <a:spcPts val="0"/>
              </a:spcBef>
              <a:spcAft>
                <a:spcPts val="0"/>
              </a:spcAft>
              <a:buClr>
                <a:srgbClr val="000000"/>
              </a:buClr>
              <a:buSzTx/>
              <a:buFont typeface="Arial"/>
              <a:buNone/>
              <a:tabLst/>
              <a:defRPr/>
            </a:pPr>
            <a:r>
              <a:rPr kumimoji="0" lang="en-IE"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The report will provide </a:t>
            </a:r>
            <a:r>
              <a:rPr kumimoji="0" lang="en-IE" sz="3200" b="1"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guidance to Member States </a:t>
            </a:r>
            <a:endParaRPr kumimoji="0" lang="en-GB" sz="3200" b="1" i="0" u="none" strike="noStrike" kern="10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07000"/>
              </a:lnSpc>
              <a:spcBef>
                <a:spcPts val="0"/>
              </a:spcBef>
              <a:spcAft>
                <a:spcPts val="0"/>
              </a:spcAft>
              <a:buClr>
                <a:srgbClr val="000000"/>
              </a:buClr>
              <a:buSzTx/>
              <a:buFont typeface="Arial"/>
              <a:buNone/>
              <a:tabLst/>
              <a:defRPr/>
            </a:pPr>
            <a:r>
              <a:rPr kumimoji="0" lang="en-GB" sz="3200" b="0" i="0" u="none" strike="noStrike" kern="10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To be published hopefully before the end of 2024.  </a:t>
            </a:r>
            <a:endParaRPr kumimoji="0" lang="en-IE" sz="3200" b="0" i="0" u="none" strike="noStrike" kern="10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07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 </a:t>
            </a:r>
            <a:endParaRPr kumimoji="0" lang="en-GB" sz="3200" b="0" i="0" u="sng"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31795443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400"/>
            <a:ext cx="12192000"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619" y="0"/>
            <a:ext cx="4752381" cy="1590476"/>
          </a:xfrm>
          <a:prstGeom prst="rect">
            <a:avLst/>
          </a:prstGeom>
        </p:spPr>
      </p:pic>
      <p:sp>
        <p:nvSpPr>
          <p:cNvPr id="6" name="TextBox 5"/>
          <p:cNvSpPr txBox="1"/>
          <p:nvPr/>
        </p:nvSpPr>
        <p:spPr>
          <a:xfrm>
            <a:off x="781836" y="665786"/>
            <a:ext cx="8287152" cy="92333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5400" b="0" i="0" u="none" strike="noStrike" kern="1200" cap="none" spc="0" normalizeH="0" baseline="0" noProof="0" dirty="0">
                <a:ln>
                  <a:noFill/>
                </a:ln>
                <a:solidFill>
                  <a:srgbClr val="F58650"/>
                </a:solidFill>
                <a:effectLst/>
                <a:uLnTx/>
                <a:uFillTx/>
                <a:latin typeface="EC Square Sans Pro"/>
                <a:ea typeface="+mn-ea"/>
                <a:cs typeface="Arial"/>
                <a:sym typeface="Arial"/>
              </a:rPr>
              <a:t>Conclusion</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65458"/>
            <a:ext cx="600000" cy="1485714"/>
          </a:xfrm>
          <a:prstGeom prst="rect">
            <a:avLst/>
          </a:prstGeom>
        </p:spPr>
      </p:pic>
      <p:sp>
        <p:nvSpPr>
          <p:cNvPr id="3" name="TextBox 2">
            <a:extLst>
              <a:ext uri="{FF2B5EF4-FFF2-40B4-BE49-F238E27FC236}">
                <a16:creationId xmlns:a16="http://schemas.microsoft.com/office/drawing/2014/main" id="{37CD5265-CD9A-F89D-BAD5-A811308C2497}"/>
              </a:ext>
            </a:extLst>
          </p:cNvPr>
          <p:cNvSpPr txBox="1"/>
          <p:nvPr/>
        </p:nvSpPr>
        <p:spPr>
          <a:xfrm>
            <a:off x="781836" y="1860824"/>
            <a:ext cx="10628327" cy="6921895"/>
          </a:xfrm>
          <a:prstGeom prst="rect">
            <a:avLst/>
          </a:prstGeom>
          <a:noFill/>
        </p:spPr>
        <p:txBody>
          <a:bodyPr wrap="square" rtlCol="0">
            <a:spAutoFit/>
          </a:bodyPr>
          <a:lstStyle/>
          <a:p>
            <a:pPr marL="0" marR="0" lvl="0" indent="0" algn="just" defTabSz="914400" rtl="0" eaLnBrk="1" fontAlgn="auto" latinLnBrk="0" hangingPunct="1">
              <a:lnSpc>
                <a:spcPct val="107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EU action in the field of public health needs to </a:t>
            </a:r>
            <a:r>
              <a:rPr kumimoji="0" lang="en-GB" sz="3200" b="1"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respect the competences of Member States</a:t>
            </a:r>
            <a:r>
              <a:rPr kumimoji="0" lang="en-GB"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 </a:t>
            </a:r>
          </a:p>
          <a:p>
            <a:pPr marL="0" marR="0" lvl="0" indent="0" algn="just" defTabSz="914400" rtl="0" eaLnBrk="1" fontAlgn="auto" latinLnBrk="0" hangingPunct="1">
              <a:lnSpc>
                <a:spcPct val="107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=&gt; </a:t>
            </a:r>
            <a:r>
              <a:rPr kumimoji="0" lang="en-GB" sz="3200" b="1"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individuals may enjoy an unequal level of protection</a:t>
            </a:r>
            <a:r>
              <a:rPr kumimoji="0" lang="en-GB"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 depending on their geographical location.</a:t>
            </a:r>
          </a:p>
          <a:p>
            <a:pPr marL="0" marR="0" lvl="0" indent="0" algn="just" defTabSz="914400" rtl="0" eaLnBrk="1" fontAlgn="auto" latinLnBrk="0" hangingPunct="1">
              <a:lnSpc>
                <a:spcPct val="107000"/>
              </a:lnSpc>
              <a:spcBef>
                <a:spcPts val="0"/>
              </a:spcBef>
              <a:spcAft>
                <a:spcPts val="0"/>
              </a:spcAft>
              <a:buClr>
                <a:srgbClr val="000000"/>
              </a:buClr>
              <a:buSzTx/>
              <a:buFont typeface="Arial"/>
              <a:buNone/>
              <a:tabLst/>
              <a:defRPr/>
            </a:pPr>
            <a:endParaRPr kumimoji="0" lang="en-GB"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endParaRPr>
          </a:p>
          <a:p>
            <a:pPr marL="0" marR="0" lvl="0" indent="0" algn="just" defTabSz="914400" rtl="0" eaLnBrk="1" fontAlgn="auto" latinLnBrk="0" hangingPunct="1">
              <a:lnSpc>
                <a:spcPct val="107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EC </a:t>
            </a:r>
            <a:r>
              <a:rPr kumimoji="0" lang="en-GB" sz="3200" b="1"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major steps </a:t>
            </a:r>
            <a:r>
              <a:rPr kumimoji="0" lang="en-GB"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in</a:t>
            </a:r>
            <a:r>
              <a:rPr kumimoji="0" lang="en-GB" sz="3200" b="1"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 </a:t>
            </a:r>
            <a:r>
              <a:rPr kumimoji="0" lang="en-GB"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its approach to anti-racism (acknowledgement of </a:t>
            </a:r>
            <a:r>
              <a:rPr kumimoji="0" lang="en-GB" sz="3200" b="1"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structural racism)</a:t>
            </a:r>
          </a:p>
          <a:p>
            <a:pPr marL="0" marR="0" lvl="0" indent="0" algn="just" defTabSz="914400" rtl="0" eaLnBrk="1" fontAlgn="auto" latinLnBrk="0" hangingPunct="1">
              <a:lnSpc>
                <a:spcPct val="107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Role of the </a:t>
            </a:r>
            <a:r>
              <a:rPr kumimoji="0" lang="en-GB" sz="3200" b="1"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IDPAD to tackle racial inequalities for Black people at EU and national level</a:t>
            </a:r>
            <a:endParaRPr kumimoji="0" lang="en-GB"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endParaRPr>
          </a:p>
          <a:p>
            <a:pPr marL="0" marR="0" lvl="0" indent="0" algn="just" defTabSz="914400" rtl="0" eaLnBrk="1" fontAlgn="auto" latinLnBrk="0" hangingPunct="1">
              <a:lnSpc>
                <a:spcPct val="107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remains committed to </a:t>
            </a:r>
            <a:r>
              <a:rPr kumimoji="0" lang="en-GB" sz="3200" b="1"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actively seek opportunities for dialogue</a:t>
            </a:r>
            <a:r>
              <a:rPr kumimoji="0" lang="en-GB"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a:t>
            </a:r>
          </a:p>
          <a:p>
            <a:pPr marL="0" marR="0" lvl="0" indent="0" algn="just" defTabSz="914400" rtl="0" eaLnBrk="1" fontAlgn="auto" latinLnBrk="0" hangingPunct="1">
              <a:lnSpc>
                <a:spcPct val="107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is determined to help create a </a:t>
            </a:r>
            <a:r>
              <a:rPr kumimoji="0" lang="en-GB" sz="3200" b="1"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true Union of Equality </a:t>
            </a:r>
            <a:endParaRPr kumimoji="0" lang="en-IE" sz="3200" b="1" i="0" u="none" strike="noStrike" kern="10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07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 </a:t>
            </a:r>
            <a:endParaRPr kumimoji="0" lang="en-GB" sz="3200" b="0" i="0" u="sng"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1039881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400"/>
            <a:ext cx="12192000"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619" y="0"/>
            <a:ext cx="4752381" cy="1590476"/>
          </a:xfrm>
          <a:prstGeom prst="rect">
            <a:avLst/>
          </a:prstGeom>
        </p:spPr>
      </p:pic>
      <p:sp>
        <p:nvSpPr>
          <p:cNvPr id="6" name="TextBox 5"/>
          <p:cNvSpPr txBox="1"/>
          <p:nvPr/>
        </p:nvSpPr>
        <p:spPr>
          <a:xfrm>
            <a:off x="781836" y="665786"/>
            <a:ext cx="8287152" cy="92333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5400" b="0" i="0" u="none" strike="noStrike" kern="1200" cap="none" spc="0" normalizeH="0" baseline="0" noProof="0" dirty="0">
                <a:ln>
                  <a:noFill/>
                </a:ln>
                <a:solidFill>
                  <a:srgbClr val="F58650"/>
                </a:solidFill>
                <a:effectLst/>
                <a:uLnTx/>
                <a:uFillTx/>
                <a:latin typeface="EC Square Sans Pro"/>
                <a:ea typeface="+mn-ea"/>
                <a:cs typeface="Arial"/>
                <a:sym typeface="Arial"/>
              </a:rPr>
              <a:t>Conclusion</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65458"/>
            <a:ext cx="600000" cy="1485714"/>
          </a:xfrm>
          <a:prstGeom prst="rect">
            <a:avLst/>
          </a:prstGeom>
        </p:spPr>
      </p:pic>
      <p:sp>
        <p:nvSpPr>
          <p:cNvPr id="3" name="TextBox 2">
            <a:extLst>
              <a:ext uri="{FF2B5EF4-FFF2-40B4-BE49-F238E27FC236}">
                <a16:creationId xmlns:a16="http://schemas.microsoft.com/office/drawing/2014/main" id="{37CD5265-CD9A-F89D-BAD5-A811308C2497}"/>
              </a:ext>
            </a:extLst>
          </p:cNvPr>
          <p:cNvSpPr txBox="1"/>
          <p:nvPr/>
        </p:nvSpPr>
        <p:spPr>
          <a:xfrm>
            <a:off x="781836" y="1860824"/>
            <a:ext cx="10628327" cy="3760260"/>
          </a:xfrm>
          <a:prstGeom prst="rect">
            <a:avLst/>
          </a:prstGeom>
          <a:noFill/>
        </p:spPr>
        <p:txBody>
          <a:bodyPr wrap="square" rtlCol="0">
            <a:spAutoFit/>
          </a:bodyPr>
          <a:lstStyle/>
          <a:p>
            <a:pPr marL="0" marR="0" lvl="0" indent="0" algn="just" defTabSz="914400" rtl="0" eaLnBrk="1" fontAlgn="auto" latinLnBrk="0" hangingPunct="1">
              <a:lnSpc>
                <a:spcPct val="107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EC </a:t>
            </a:r>
            <a:r>
              <a:rPr kumimoji="0" lang="en-GB" sz="3200" b="1"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major steps </a:t>
            </a:r>
            <a:r>
              <a:rPr kumimoji="0" lang="en-GB"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in</a:t>
            </a:r>
            <a:r>
              <a:rPr kumimoji="0" lang="en-GB" sz="3200" b="1"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 </a:t>
            </a:r>
            <a:r>
              <a:rPr kumimoji="0" lang="en-GB"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its approach to anti-racism (acknowledgement of </a:t>
            </a:r>
            <a:r>
              <a:rPr kumimoji="0" lang="en-GB" sz="3200" b="1"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structural racism)</a:t>
            </a:r>
          </a:p>
          <a:p>
            <a:pPr marL="457200" marR="0" lvl="0" indent="-457200" algn="just" defTabSz="914400" rtl="0" eaLnBrk="1" fontAlgn="auto" latinLnBrk="0" hangingPunct="1">
              <a:lnSpc>
                <a:spcPct val="107000"/>
              </a:lnSpc>
              <a:spcBef>
                <a:spcPts val="0"/>
              </a:spcBef>
              <a:spcAft>
                <a:spcPts val="0"/>
              </a:spcAft>
              <a:buClr>
                <a:srgbClr val="000000"/>
              </a:buClr>
              <a:buSzTx/>
              <a:buFont typeface="Arial" panose="020B0604020202020204" pitchFamily="34" charset="0"/>
              <a:buChar char="•"/>
              <a:tabLst/>
              <a:defRPr/>
            </a:pPr>
            <a:r>
              <a:rPr kumimoji="0" lang="en-GB"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Role of the </a:t>
            </a:r>
            <a:r>
              <a:rPr kumimoji="0" lang="en-GB" sz="3200" b="1"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IDPAD to tackle racial inequalities for Black people at EU and national level</a:t>
            </a:r>
            <a:endParaRPr kumimoji="0" lang="en-GB"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endParaRPr>
          </a:p>
          <a:p>
            <a:pPr marL="0" marR="0" lvl="0" indent="0" algn="just" defTabSz="914400" rtl="0" eaLnBrk="1" fontAlgn="auto" latinLnBrk="0" hangingPunct="1">
              <a:lnSpc>
                <a:spcPct val="107000"/>
              </a:lnSpc>
              <a:spcBef>
                <a:spcPts val="0"/>
              </a:spcBef>
              <a:spcAft>
                <a:spcPts val="0"/>
              </a:spcAft>
              <a:buClr>
                <a:srgbClr val="000000"/>
              </a:buClr>
              <a:buSzTx/>
              <a:buFont typeface="Arial"/>
              <a:buNone/>
              <a:tabLst/>
              <a:defRPr/>
            </a:pPr>
            <a:endParaRPr kumimoji="0" lang="en-GB"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endParaRPr>
          </a:p>
          <a:p>
            <a:pPr marL="0" marR="0" lvl="0" indent="0" algn="just" defTabSz="914400" rtl="0" eaLnBrk="1" fontAlgn="auto" latinLnBrk="0" hangingPunct="1">
              <a:lnSpc>
                <a:spcPct val="107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EC is</a:t>
            </a:r>
            <a:r>
              <a:rPr kumimoji="0" lang="en-GB" sz="3200" b="1"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 </a:t>
            </a:r>
            <a:r>
              <a:rPr kumimoji="0" lang="en-GB"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determined to help create a </a:t>
            </a:r>
            <a:r>
              <a:rPr kumimoji="0" lang="en-GB" sz="3200" b="1"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true Union of Equality </a:t>
            </a:r>
            <a:endParaRPr kumimoji="0" lang="en-IE" sz="3200" b="1" i="0" u="none" strike="noStrike" kern="10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07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rPr>
              <a:t> </a:t>
            </a:r>
            <a:endParaRPr kumimoji="0" lang="en-GB" sz="3200" b="0" i="0" u="sng"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12881650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619" y="0"/>
            <a:ext cx="4752381" cy="159047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65458"/>
            <a:ext cx="600000" cy="1485714"/>
          </a:xfrm>
          <a:prstGeom prst="rect">
            <a:avLst/>
          </a:prstGeom>
        </p:spPr>
      </p:pic>
      <p:sp>
        <p:nvSpPr>
          <p:cNvPr id="3" name="TextBox 2">
            <a:extLst>
              <a:ext uri="{FF2B5EF4-FFF2-40B4-BE49-F238E27FC236}">
                <a16:creationId xmlns:a16="http://schemas.microsoft.com/office/drawing/2014/main" id="{B788C218-DC61-E977-4450-C14460BA23CF}"/>
              </a:ext>
            </a:extLst>
          </p:cNvPr>
          <p:cNvSpPr txBox="1"/>
          <p:nvPr/>
        </p:nvSpPr>
        <p:spPr>
          <a:xfrm flipH="1">
            <a:off x="1163359" y="3057526"/>
            <a:ext cx="9441181"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4800" b="1" i="0" u="none" strike="noStrike" kern="1200" cap="none" spc="0" normalizeH="0" baseline="0" noProof="0" dirty="0">
                <a:ln>
                  <a:noFill/>
                </a:ln>
                <a:solidFill>
                  <a:srgbClr val="F58650"/>
                </a:solidFill>
                <a:effectLst/>
                <a:uLnTx/>
                <a:uFillTx/>
                <a:latin typeface="EC Square Sans Pro"/>
                <a:ea typeface="+mn-ea"/>
                <a:cs typeface="Arial"/>
                <a:sym typeface="Arial"/>
              </a:rPr>
              <a:t>THANK YOU!</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800" b="1" i="0" u="none" strike="noStrike" kern="1200" cap="none" spc="0" normalizeH="0" baseline="0" noProof="0" dirty="0">
                <a:ln>
                  <a:noFill/>
                </a:ln>
                <a:solidFill>
                  <a:srgbClr val="F58650"/>
                </a:solidFill>
                <a:effectLst/>
                <a:uLnTx/>
                <a:uFillTx/>
                <a:latin typeface="EC Square Sans Pro"/>
                <a:ea typeface="+mn-ea"/>
                <a:cs typeface="Arial"/>
                <a:sym typeface="Arial"/>
              </a:rPr>
              <a:t>Contact: </a:t>
            </a:r>
            <a:r>
              <a:rPr kumimoji="0" lang="pt-BR" sz="2800" b="1" i="0" u="none" strike="noStrike" kern="1200" cap="none" spc="0" normalizeH="0" baseline="0" noProof="0" dirty="0">
                <a:ln>
                  <a:noFill/>
                </a:ln>
                <a:solidFill>
                  <a:prstClr val="white"/>
                </a:solidFill>
                <a:effectLst/>
                <a:uLnTx/>
                <a:uFillTx/>
                <a:latin typeface="EC Square Sans Pro"/>
                <a:ea typeface="+mn-ea"/>
                <a:cs typeface="Arial"/>
                <a:sym typeface="Arial"/>
                <a:hlinkClick r:id="rId6">
                  <a:extLst>
                    <a:ext uri="{A12FA001-AC4F-418D-AE19-62706E023703}">
                      <ahyp:hlinkClr xmlns:ahyp="http://schemas.microsoft.com/office/drawing/2018/hyperlinkcolor" val="tx"/>
                    </a:ext>
                  </a:extLst>
                </a:hlinkClick>
              </a:rPr>
              <a:t>just-no-racism@ec.europa.eu</a:t>
            </a:r>
            <a:r>
              <a:rPr kumimoji="0" lang="pt-BR" sz="2800" b="1" i="0" u="none" strike="noStrike" kern="1200" cap="none" spc="0" normalizeH="0" baseline="0" noProof="0" dirty="0">
                <a:ln>
                  <a:noFill/>
                </a:ln>
                <a:solidFill>
                  <a:prstClr val="white"/>
                </a:solidFill>
                <a:effectLst/>
                <a:uLnTx/>
                <a:uFillTx/>
                <a:latin typeface="EC Square Sans Pro"/>
                <a:ea typeface="+mn-ea"/>
                <a:cs typeface="Arial"/>
                <a:sym typeface="Arial"/>
              </a:rPr>
              <a:t> </a:t>
            </a:r>
            <a:endParaRPr kumimoji="0" lang="en-US" sz="2800" b="1" i="0" u="none" strike="noStrike" kern="1200" cap="none" spc="0" normalizeH="0" baseline="0" noProof="0" dirty="0">
              <a:ln>
                <a:noFill/>
              </a:ln>
              <a:solidFill>
                <a:prstClr val="white"/>
              </a:solidFill>
              <a:effectLst/>
              <a:uLnTx/>
              <a:uFillTx/>
              <a:latin typeface="EC Square Sans Pro"/>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E"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TextBox 6">
            <a:extLst>
              <a:ext uri="{FF2B5EF4-FFF2-40B4-BE49-F238E27FC236}">
                <a16:creationId xmlns:a16="http://schemas.microsoft.com/office/drawing/2014/main" id="{A15D75C7-F416-FCBF-C612-94F3C5C869B9}"/>
              </a:ext>
            </a:extLst>
          </p:cNvPr>
          <p:cNvSpPr txBox="1"/>
          <p:nvPr/>
        </p:nvSpPr>
        <p:spPr>
          <a:xfrm>
            <a:off x="295275" y="5008697"/>
            <a:ext cx="10782300" cy="11849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prstClr val="white"/>
                </a:solidFill>
                <a:effectLst/>
                <a:uLnTx/>
                <a:uFillTx/>
                <a:latin typeface="Arial"/>
                <a:ea typeface="Arial"/>
                <a:cs typeface="Arial"/>
                <a:sym typeface="Arial"/>
              </a:rPr>
              <a:t>© European Union 2023</a:t>
            </a:r>
            <a:endParaRPr kumimoji="0" lang="en-US" sz="1400" b="0" i="0" u="none" strike="noStrike" kern="0" cap="none" spc="0" normalizeH="0" baseline="0" noProof="0" dirty="0">
              <a:ln>
                <a:noFill/>
              </a:ln>
              <a:solidFill>
                <a:prstClr val="white"/>
              </a:solidFill>
              <a:effectLst/>
              <a:uLnTx/>
              <a:uFillTx/>
              <a:latin typeface="Arial"/>
              <a:cs typeface="Arial"/>
              <a:sym typeface="Arial"/>
            </a:endParaRPr>
          </a:p>
          <a:p>
            <a:pPr marL="0" marR="0" lvl="0" indent="0" algn="l" defTabSz="914400" rtl="0" eaLnBrk="1" fontAlgn="auto" latinLnBrk="0" hangingPunct="1">
              <a:lnSpc>
                <a:spcPct val="100000"/>
              </a:lnSpc>
              <a:spcBef>
                <a:spcPts val="180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white"/>
                </a:solidFill>
                <a:effectLst/>
                <a:uLnTx/>
                <a:uFillTx/>
                <a:latin typeface="Arial"/>
                <a:ea typeface="Arial"/>
                <a:cs typeface="Arial"/>
                <a:sym typeface="Arial"/>
              </a:rPr>
              <a:t>Unless otherwise noted the reuse of this presentation is </a:t>
            </a:r>
            <a:r>
              <a:rPr kumimoji="0" lang="en-US" sz="1400" b="0" i="0" u="none" strike="noStrike" kern="0" cap="none" spc="0" normalizeH="0" baseline="0" noProof="0" dirty="0" err="1">
                <a:ln>
                  <a:noFill/>
                </a:ln>
                <a:solidFill>
                  <a:prstClr val="white"/>
                </a:solidFill>
                <a:effectLst/>
                <a:uLnTx/>
                <a:uFillTx/>
                <a:latin typeface="Arial"/>
                <a:ea typeface="Arial"/>
                <a:cs typeface="Arial"/>
                <a:sym typeface="Arial"/>
              </a:rPr>
              <a:t>authorised</a:t>
            </a:r>
            <a:r>
              <a:rPr kumimoji="0" lang="en-US" sz="1400" b="0" i="0" u="none" strike="noStrike" kern="0" cap="none" spc="0" normalizeH="0" baseline="0" noProof="0" dirty="0">
                <a:ln>
                  <a:noFill/>
                </a:ln>
                <a:solidFill>
                  <a:prstClr val="white"/>
                </a:solidFill>
                <a:effectLst/>
                <a:uLnTx/>
                <a:uFillTx/>
                <a:latin typeface="Arial"/>
                <a:ea typeface="Arial"/>
                <a:cs typeface="Arial"/>
                <a:sym typeface="Arial"/>
              </a:rPr>
              <a:t> under the </a:t>
            </a:r>
            <a:r>
              <a:rPr kumimoji="0" lang="en-US" sz="1400" b="0" i="0" u="sng" strike="noStrike" kern="0" cap="none" spc="0" normalizeH="0" baseline="0" noProof="0" dirty="0">
                <a:ln>
                  <a:noFill/>
                </a:ln>
                <a:solidFill>
                  <a:prstClr val="black"/>
                </a:solidFill>
                <a:effectLst/>
                <a:uLnTx/>
                <a:uFillTx/>
                <a:latin typeface="Arial"/>
                <a:ea typeface="Arial"/>
                <a:cs typeface="Arial"/>
                <a:sym typeface="Arial"/>
                <a:hlinkClick r:id="rId7">
                  <a:extLst>
                    <a:ext uri="{A12FA001-AC4F-418D-AE19-62706E023703}">
                      <ahyp:hlinkClr xmlns:ahyp="http://schemas.microsoft.com/office/drawing/2018/hyperlinkcolor" val="tx"/>
                    </a:ext>
                  </a:extLst>
                </a:hlinkClick>
              </a:rPr>
              <a:t>CC BY 4.0</a:t>
            </a:r>
            <a:r>
              <a:rPr kumimoji="0" lang="en-US" sz="1400" b="0" i="0" u="none" strike="noStrike" kern="0" cap="none" spc="0" normalizeH="0" baseline="0" noProof="0" dirty="0">
                <a:ln>
                  <a:noFill/>
                </a:ln>
                <a:solidFill>
                  <a:srgbClr val="7F7F7F"/>
                </a:solidFill>
                <a:effectLst/>
                <a:uLnTx/>
                <a:uFillTx/>
                <a:latin typeface="Arial"/>
                <a:ea typeface="Arial"/>
                <a:cs typeface="Arial"/>
                <a:sym typeface="Arial"/>
              </a:rPr>
              <a:t> </a:t>
            </a:r>
            <a:r>
              <a:rPr kumimoji="0" lang="en-US" sz="1400" b="0" i="0" u="none" strike="noStrike" kern="0" cap="none" spc="0" normalizeH="0" baseline="0" noProof="0" dirty="0">
                <a:ln>
                  <a:noFill/>
                </a:ln>
                <a:solidFill>
                  <a:prstClr val="white"/>
                </a:solidFill>
                <a:effectLst/>
                <a:uLnTx/>
                <a:uFillTx/>
                <a:latin typeface="Arial"/>
                <a:ea typeface="Arial"/>
                <a:cs typeface="Arial"/>
                <a:sym typeface="Arial"/>
              </a:rPr>
              <a:t>license. For any use or reproduction of elements that are not owned by the EU, permission may need to be sought directly from the respective right holders.</a:t>
            </a:r>
            <a:endParaRPr kumimoji="0" lang="en-US" sz="1400" b="0" i="0" u="none" strike="noStrike" kern="0" cap="none" spc="0" normalizeH="0" baseline="0" noProof="0" dirty="0">
              <a:ln>
                <a:noFill/>
              </a:ln>
              <a:solidFill>
                <a:prstClr val="white"/>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E"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9" name="Google Shape;444;p20">
            <a:extLst>
              <a:ext uri="{FF2B5EF4-FFF2-40B4-BE49-F238E27FC236}">
                <a16:creationId xmlns:a16="http://schemas.microsoft.com/office/drawing/2014/main" id="{D1C68B70-C341-344C-2901-825316B2BBE3}"/>
              </a:ext>
              <a:ext uri="{C183D7F6-B498-43B3-948B-1728B52AA6E4}">
                <adec:decorative xmlns:adec="http://schemas.microsoft.com/office/drawing/2017/decorative" val="1"/>
              </a:ext>
            </a:extLst>
          </p:cNvPr>
          <p:cNvPicPr preferRelativeResize="0"/>
          <p:nvPr/>
        </p:nvPicPr>
        <p:blipFill rotWithShape="1">
          <a:blip r:embed="rId8">
            <a:alphaModFix/>
          </a:blip>
          <a:srcRect/>
          <a:stretch/>
        </p:blipFill>
        <p:spPr>
          <a:xfrm>
            <a:off x="373324" y="4650600"/>
            <a:ext cx="1023496" cy="358097"/>
          </a:xfrm>
          <a:prstGeom prst="rect">
            <a:avLst/>
          </a:prstGeom>
          <a:noFill/>
          <a:ln>
            <a:noFill/>
          </a:ln>
        </p:spPr>
      </p:pic>
    </p:spTree>
    <p:extLst>
      <p:ext uri="{BB962C8B-B14F-4D97-AF65-F5344CB8AC3E}">
        <p14:creationId xmlns:p14="http://schemas.microsoft.com/office/powerpoint/2010/main" val="23945085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in different colors&#10;&#10;Description automatically generated">
            <a:extLst>
              <a:ext uri="{FF2B5EF4-FFF2-40B4-BE49-F238E27FC236}">
                <a16:creationId xmlns:a16="http://schemas.microsoft.com/office/drawing/2014/main" id="{C3773DDF-AA1D-5D90-1F60-07A766E514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40114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website&#10;&#10;Description automatically generated">
            <a:extLst>
              <a:ext uri="{FF2B5EF4-FFF2-40B4-BE49-F238E27FC236}">
                <a16:creationId xmlns:a16="http://schemas.microsoft.com/office/drawing/2014/main" id="{FF35A53A-ADDF-8B8E-CE13-BA323EACFD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608753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suit and tie&#10;&#10;Description automatically generated">
            <a:extLst>
              <a:ext uri="{FF2B5EF4-FFF2-40B4-BE49-F238E27FC236}">
                <a16:creationId xmlns:a16="http://schemas.microsoft.com/office/drawing/2014/main" id="{C420D865-8E80-BA81-4530-DE3D2ED0F7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432458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Vrije vorm: vorm 24">
            <a:extLst>
              <a:ext uri="{FF2B5EF4-FFF2-40B4-BE49-F238E27FC236}">
                <a16:creationId xmlns:a16="http://schemas.microsoft.com/office/drawing/2014/main" id="{B6957D06-34EA-832B-5228-0E5EBEA849B9}"/>
              </a:ext>
            </a:extLst>
          </p:cNvPr>
          <p:cNvSpPr/>
          <p:nvPr/>
        </p:nvSpPr>
        <p:spPr>
          <a:xfrm>
            <a:off x="5638800" y="0"/>
            <a:ext cx="781052" cy="1414462"/>
          </a:xfrm>
          <a:custGeom>
            <a:avLst/>
            <a:gdLst>
              <a:gd name="connsiteX0" fmla="*/ 0 w 781052"/>
              <a:gd name="connsiteY0" fmla="*/ 0 h 1414462"/>
              <a:gd name="connsiteX1" fmla="*/ 133350 w 781052"/>
              <a:gd name="connsiteY1" fmla="*/ 0 h 1414462"/>
              <a:gd name="connsiteX2" fmla="*/ 133350 w 781052"/>
              <a:gd name="connsiteY2" fmla="*/ 1281112 h 1414462"/>
              <a:gd name="connsiteX3" fmla="*/ 781052 w 781052"/>
              <a:gd name="connsiteY3" fmla="*/ 1281112 h 1414462"/>
              <a:gd name="connsiteX4" fmla="*/ 781052 w 781052"/>
              <a:gd name="connsiteY4" fmla="*/ 1414462 h 1414462"/>
              <a:gd name="connsiteX5" fmla="*/ 0 w 781052"/>
              <a:gd name="connsiteY5" fmla="*/ 1414462 h 1414462"/>
              <a:gd name="connsiteX6" fmla="*/ 0 w 781052"/>
              <a:gd name="connsiteY6" fmla="*/ 1409700 h 1414462"/>
              <a:gd name="connsiteX7" fmla="*/ 0 w 781052"/>
              <a:gd name="connsiteY7" fmla="*/ 1281112 h 141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052" h="1414462">
                <a:moveTo>
                  <a:pt x="0" y="0"/>
                </a:moveTo>
                <a:lnTo>
                  <a:pt x="133350" y="0"/>
                </a:lnTo>
                <a:lnTo>
                  <a:pt x="133350" y="1281112"/>
                </a:lnTo>
                <a:lnTo>
                  <a:pt x="781052" y="1281112"/>
                </a:lnTo>
                <a:lnTo>
                  <a:pt x="781052" y="1414462"/>
                </a:lnTo>
                <a:lnTo>
                  <a:pt x="0" y="1414462"/>
                </a:lnTo>
                <a:lnTo>
                  <a:pt x="0" y="1409700"/>
                </a:lnTo>
                <a:lnTo>
                  <a:pt x="0" y="1281112"/>
                </a:lnTo>
                <a:close/>
              </a:path>
            </a:pathLst>
          </a:custGeom>
          <a:solidFill>
            <a:srgbClr val="A9006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Verdana"/>
              <a:ea typeface="+mn-ea"/>
              <a:cs typeface="+mn-cs"/>
            </a:endParaRPr>
          </a:p>
        </p:txBody>
      </p:sp>
      <p:pic>
        <p:nvPicPr>
          <p:cNvPr id="21" name="Afbeelding 20" descr="Afbeelding met person, persoon, bril, poseren&#10;&#10;Automatisch gegenereerde beschrijving">
            <a:extLst>
              <a:ext uri="{FF2B5EF4-FFF2-40B4-BE49-F238E27FC236}">
                <a16:creationId xmlns:a16="http://schemas.microsoft.com/office/drawing/2014/main" id="{7D1E71C7-D1BB-D6BD-71C0-8E2A591D16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1355" r="14193" b="19435"/>
          <a:stretch/>
        </p:blipFill>
        <p:spPr>
          <a:xfrm>
            <a:off x="6096000" y="0"/>
            <a:ext cx="6096000" cy="6860381"/>
          </a:xfrm>
          <a:custGeom>
            <a:avLst/>
            <a:gdLst>
              <a:gd name="connsiteX0" fmla="*/ 316707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1281113 h 6860381"/>
              <a:gd name="connsiteX5" fmla="*/ 316707 w 6096000"/>
              <a:gd name="connsiteY5" fmla="*/ 1281113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60381">
                <a:moveTo>
                  <a:pt x="316707" y="0"/>
                </a:moveTo>
                <a:lnTo>
                  <a:pt x="6096000" y="0"/>
                </a:lnTo>
                <a:lnTo>
                  <a:pt x="6096000" y="6860381"/>
                </a:lnTo>
                <a:lnTo>
                  <a:pt x="0" y="6860381"/>
                </a:lnTo>
                <a:lnTo>
                  <a:pt x="0" y="1281113"/>
                </a:lnTo>
                <a:lnTo>
                  <a:pt x="316707" y="1281113"/>
                </a:lnTo>
                <a:close/>
              </a:path>
            </a:pathLst>
          </a:custGeom>
        </p:spPr>
      </p:pic>
      <p:sp>
        <p:nvSpPr>
          <p:cNvPr id="30" name="Titel 29">
            <a:extLst>
              <a:ext uri="{FF2B5EF4-FFF2-40B4-BE49-F238E27FC236}">
                <a16:creationId xmlns:a16="http://schemas.microsoft.com/office/drawing/2014/main" id="{43365C21-D005-2498-3FFE-0C96073F6209}"/>
              </a:ext>
            </a:extLst>
          </p:cNvPr>
          <p:cNvSpPr>
            <a:spLocks noGrp="1"/>
          </p:cNvSpPr>
          <p:nvPr>
            <p:ph type="ctrTitle"/>
          </p:nvPr>
        </p:nvSpPr>
        <p:spPr>
          <a:xfrm>
            <a:off x="635000" y="779316"/>
            <a:ext cx="5331747" cy="2648096"/>
          </a:xfrm>
        </p:spPr>
        <p:txBody>
          <a:bodyPr/>
          <a:lstStyle/>
          <a:p>
            <a:r>
              <a:rPr lang="nl-NL" dirty="0"/>
              <a:t>National </a:t>
            </a:r>
            <a:r>
              <a:rPr lang="nl-NL" dirty="0" err="1"/>
              <a:t>Coordinator</a:t>
            </a:r>
            <a:r>
              <a:rPr lang="nl-NL" dirty="0"/>
              <a:t> </a:t>
            </a:r>
            <a:r>
              <a:rPr lang="nl-NL" dirty="0" err="1"/>
              <a:t>against</a:t>
            </a:r>
            <a:r>
              <a:rPr lang="nl-NL" dirty="0"/>
              <a:t> </a:t>
            </a:r>
            <a:r>
              <a:rPr lang="nl-NL" dirty="0" err="1"/>
              <a:t>Discrimination</a:t>
            </a:r>
            <a:r>
              <a:rPr lang="nl-NL" dirty="0"/>
              <a:t> </a:t>
            </a:r>
            <a:r>
              <a:rPr lang="nl-NL" dirty="0" err="1"/>
              <a:t>and</a:t>
            </a:r>
            <a:r>
              <a:rPr lang="nl-NL" dirty="0"/>
              <a:t> </a:t>
            </a:r>
            <a:r>
              <a:rPr lang="nl-NL" dirty="0" err="1"/>
              <a:t>Racism</a:t>
            </a:r>
            <a:r>
              <a:rPr lang="nl-NL" dirty="0"/>
              <a:t> (NCDR)</a:t>
            </a:r>
          </a:p>
        </p:txBody>
      </p:sp>
      <p:sp>
        <p:nvSpPr>
          <p:cNvPr id="31" name="Ondertitel 30">
            <a:extLst>
              <a:ext uri="{FF2B5EF4-FFF2-40B4-BE49-F238E27FC236}">
                <a16:creationId xmlns:a16="http://schemas.microsoft.com/office/drawing/2014/main" id="{5BB5EC1E-1B00-B70D-9225-B041CC58D5A5}"/>
              </a:ext>
            </a:extLst>
          </p:cNvPr>
          <p:cNvSpPr>
            <a:spLocks noGrp="1"/>
          </p:cNvSpPr>
          <p:nvPr>
            <p:ph type="subTitle" idx="1"/>
          </p:nvPr>
        </p:nvSpPr>
        <p:spPr>
          <a:xfrm>
            <a:off x="635000" y="3427412"/>
            <a:ext cx="4394200" cy="2180908"/>
          </a:xfrm>
        </p:spPr>
        <p:txBody>
          <a:bodyPr/>
          <a:lstStyle/>
          <a:p>
            <a:r>
              <a:rPr lang="nl-NL" dirty="0" err="1"/>
              <a:t>Wednesday</a:t>
            </a:r>
            <a:r>
              <a:rPr lang="nl-NL" dirty="0"/>
              <a:t> 26th of </a:t>
            </a:r>
            <a:r>
              <a:rPr lang="nl-NL" dirty="0" err="1"/>
              <a:t>June</a:t>
            </a:r>
            <a:r>
              <a:rPr lang="nl-NL" dirty="0"/>
              <a:t> 2024</a:t>
            </a:r>
          </a:p>
          <a:p>
            <a:endParaRPr lang="nl-NL" dirty="0"/>
          </a:p>
          <a:p>
            <a:r>
              <a:rPr lang="en-US" dirty="0"/>
              <a:t>Stakeholder Network Conference </a:t>
            </a:r>
          </a:p>
          <a:p>
            <a:r>
              <a:rPr lang="en-US" dirty="0"/>
              <a:t>The Right to Health of People of African Descent</a:t>
            </a:r>
            <a:endParaRPr lang="nl-NL" dirty="0"/>
          </a:p>
        </p:txBody>
      </p:sp>
      <p:sp>
        <p:nvSpPr>
          <p:cNvPr id="33" name="Tijdelijke aanduiding voor afbeelding 32">
            <a:extLst>
              <a:ext uri="{FF2B5EF4-FFF2-40B4-BE49-F238E27FC236}">
                <a16:creationId xmlns:a16="http://schemas.microsoft.com/office/drawing/2014/main" id="{E5748D1F-FA38-B3B2-1F2A-169E4672212F}"/>
              </a:ext>
            </a:extLst>
          </p:cNvPr>
          <p:cNvSpPr>
            <a:spLocks noGrp="1"/>
          </p:cNvSpPr>
          <p:nvPr>
            <p:ph type="pic" sz="quarter" idx="13"/>
          </p:nvPr>
        </p:nvSpPr>
        <p:spPr/>
        <p:txBody>
          <a:bodyPr/>
          <a:lstStyle/>
          <a:p>
            <a:endParaRPr lang="en-GB"/>
          </a:p>
        </p:txBody>
      </p:sp>
      <p:sp>
        <p:nvSpPr>
          <p:cNvPr id="32" name="Tijdelijke aanduiding voor afbeelding 31">
            <a:extLst>
              <a:ext uri="{FF2B5EF4-FFF2-40B4-BE49-F238E27FC236}">
                <a16:creationId xmlns:a16="http://schemas.microsoft.com/office/drawing/2014/main" id="{9D345858-EB2C-463D-1B7A-B651BDB9E800}"/>
              </a:ext>
            </a:extLst>
          </p:cNvPr>
          <p:cNvSpPr>
            <a:spLocks noGrp="1"/>
          </p:cNvSpPr>
          <p:nvPr>
            <p:ph type="pic" sz="quarter" idx="12"/>
          </p:nvPr>
        </p:nvSpPr>
        <p:spPr/>
        <p:txBody>
          <a:bodyPr/>
          <a:lstStyle/>
          <a:p>
            <a:endParaRPr lang="en-GB"/>
          </a:p>
        </p:txBody>
      </p:sp>
    </p:spTree>
    <p:extLst>
      <p:ext uri="{BB962C8B-B14F-4D97-AF65-F5344CB8AC3E}">
        <p14:creationId xmlns:p14="http://schemas.microsoft.com/office/powerpoint/2010/main" val="442931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5E364B1F-F296-CABB-F1A1-5A7BA4F15E6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rgbClr val="FFFFFF">
                    <a:lumMod val="65000"/>
                  </a:srgb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l-NL" sz="1050" b="0" i="0" u="none" strike="noStrike" kern="1200" cap="none" spc="0" normalizeH="0" baseline="0" noProof="0" dirty="0">
              <a:ln>
                <a:noFill/>
              </a:ln>
              <a:solidFill>
                <a:srgbClr val="FFFFFF">
                  <a:lumMod val="65000"/>
                </a:srgbClr>
              </a:solidFill>
              <a:effectLst/>
              <a:uLnTx/>
              <a:uFillTx/>
              <a:latin typeface="Calibri" panose="020F0502020204030204" pitchFamily="34" charset="0"/>
              <a:ea typeface="+mn-ea"/>
              <a:cs typeface="+mn-cs"/>
            </a:endParaRPr>
          </a:p>
        </p:txBody>
      </p:sp>
      <p:sp>
        <p:nvSpPr>
          <p:cNvPr id="6" name="Tijdelijke aanduiding voor voettekst 5">
            <a:extLst>
              <a:ext uri="{FF2B5EF4-FFF2-40B4-BE49-F238E27FC236}">
                <a16:creationId xmlns:a16="http://schemas.microsoft.com/office/drawing/2014/main" id="{FF93729F-ED0A-40CC-A290-6B99C58AF179}"/>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a:ln>
                  <a:noFill/>
                </a:ln>
                <a:solidFill>
                  <a:srgbClr val="FFFFFF">
                    <a:lumMod val="65000"/>
                  </a:srgbClr>
                </a:solidFill>
                <a:effectLst/>
                <a:uLnTx/>
                <a:uFillTx/>
                <a:latin typeface="Calibri" panose="020F0502020204030204" pitchFamily="34" charset="0"/>
                <a:ea typeface="+mn-ea"/>
                <a:cs typeface="+mn-cs"/>
              </a:rPr>
              <a:t>Nationaal Coördinator tegen Discriminatie en Racisme</a:t>
            </a:r>
            <a:endParaRPr kumimoji="0" lang="nl-NL" sz="1050" b="0" i="0" u="none" strike="noStrike" kern="1200" cap="none" spc="0" normalizeH="0" baseline="0" noProof="0" dirty="0">
              <a:ln>
                <a:noFill/>
              </a:ln>
              <a:solidFill>
                <a:srgbClr val="FFFFFF">
                  <a:lumMod val="65000"/>
                </a:srgbClr>
              </a:solidFill>
              <a:effectLst/>
              <a:uLnTx/>
              <a:uFillTx/>
              <a:latin typeface="Calibri" panose="020F0502020204030204" pitchFamily="34" charset="0"/>
              <a:ea typeface="+mn-ea"/>
              <a:cs typeface="+mn-cs"/>
            </a:endParaRPr>
          </a:p>
        </p:txBody>
      </p:sp>
      <p:sp>
        <p:nvSpPr>
          <p:cNvPr id="13" name="Tijdelijke aanduiding voor inhoud 8">
            <a:extLst>
              <a:ext uri="{FF2B5EF4-FFF2-40B4-BE49-F238E27FC236}">
                <a16:creationId xmlns:a16="http://schemas.microsoft.com/office/drawing/2014/main" id="{76DAAEE1-44D4-17C7-1BB9-593C885043B5}"/>
              </a:ext>
            </a:extLst>
          </p:cNvPr>
          <p:cNvSpPr>
            <a:spLocks noGrp="1"/>
          </p:cNvSpPr>
          <p:nvPr>
            <p:ph idx="1"/>
          </p:nvPr>
        </p:nvSpPr>
        <p:spPr>
          <a:xfrm>
            <a:off x="2200835" y="1798883"/>
            <a:ext cx="9991165" cy="4541621"/>
          </a:xfrm>
        </p:spPr>
        <p:txBody>
          <a:bodyPr>
            <a:noAutofit/>
          </a:bodyPr>
          <a:lstStyle/>
          <a:p>
            <a:pPr marL="342900" indent="-342900">
              <a:buFont typeface="Wingdings" panose="05000000000000000000" pitchFamily="2" charset="2"/>
              <a:buChar char="q"/>
            </a:pPr>
            <a:r>
              <a:rPr lang="nl-NL" sz="2200" dirty="0" err="1"/>
              <a:t>Role</a:t>
            </a:r>
            <a:r>
              <a:rPr lang="nl-NL" sz="2200" dirty="0"/>
              <a:t> </a:t>
            </a:r>
            <a:r>
              <a:rPr lang="nl-NL" sz="2200" dirty="0" err="1"/>
              <a:t>and</a:t>
            </a:r>
            <a:r>
              <a:rPr lang="nl-NL" sz="2200" dirty="0"/>
              <a:t> </a:t>
            </a:r>
            <a:r>
              <a:rPr lang="nl-NL" sz="2200" dirty="0" err="1"/>
              <a:t>task</a:t>
            </a:r>
            <a:r>
              <a:rPr lang="nl-NL" sz="2200" dirty="0"/>
              <a:t> of </a:t>
            </a:r>
            <a:r>
              <a:rPr lang="nl-NL" sz="2200" dirty="0" err="1"/>
              <a:t>the</a:t>
            </a:r>
            <a:r>
              <a:rPr lang="nl-NL" sz="2200" dirty="0"/>
              <a:t> NCDR</a:t>
            </a:r>
          </a:p>
          <a:p>
            <a:pPr marL="342900" indent="-342900">
              <a:buFont typeface="Wingdings" panose="05000000000000000000" pitchFamily="2" charset="2"/>
              <a:buChar char="q"/>
            </a:pPr>
            <a:endParaRPr lang="nl-NL" sz="2200" dirty="0"/>
          </a:p>
          <a:p>
            <a:pPr marL="342900" indent="-342900">
              <a:buFont typeface="Wingdings" panose="05000000000000000000" pitchFamily="2" charset="2"/>
              <a:buChar char="q"/>
            </a:pPr>
            <a:r>
              <a:rPr lang="nl-NL" sz="2200" dirty="0" err="1"/>
              <a:t>Some</a:t>
            </a:r>
            <a:r>
              <a:rPr lang="nl-NL" sz="2200" dirty="0"/>
              <a:t> </a:t>
            </a:r>
            <a:r>
              <a:rPr lang="nl-NL" sz="2200" dirty="0" err="1"/>
              <a:t>examples</a:t>
            </a:r>
            <a:endParaRPr lang="nl-NL" sz="2200" dirty="0"/>
          </a:p>
          <a:p>
            <a:pPr marL="342900" indent="-342900">
              <a:buFont typeface="Wingdings" panose="05000000000000000000" pitchFamily="2" charset="2"/>
              <a:buChar char="q"/>
            </a:pPr>
            <a:endParaRPr lang="nl-NL" sz="2200" dirty="0"/>
          </a:p>
          <a:p>
            <a:pPr marL="342900" indent="-342900">
              <a:buFont typeface="Wingdings" panose="05000000000000000000" pitchFamily="2" charset="2"/>
              <a:buChar char="q"/>
            </a:pPr>
            <a:r>
              <a:rPr lang="nl-NL" sz="2200" dirty="0" err="1"/>
              <a:t>Main</a:t>
            </a:r>
            <a:r>
              <a:rPr lang="nl-NL" sz="2200" dirty="0"/>
              <a:t> </a:t>
            </a:r>
            <a:r>
              <a:rPr lang="nl-NL" sz="2200" dirty="0" err="1"/>
              <a:t>challenges</a:t>
            </a:r>
            <a:endParaRPr lang="nl-NL" sz="2200" dirty="0"/>
          </a:p>
          <a:p>
            <a:pPr marL="342900" indent="-342900">
              <a:buFont typeface="Wingdings" panose="05000000000000000000" pitchFamily="2" charset="2"/>
              <a:buChar char="q"/>
            </a:pPr>
            <a:endParaRPr lang="nl-NL" sz="2200" dirty="0"/>
          </a:p>
          <a:p>
            <a:pPr marL="342900" indent="-342900">
              <a:buFont typeface="Wingdings" panose="05000000000000000000" pitchFamily="2" charset="2"/>
              <a:buChar char="q"/>
            </a:pPr>
            <a:r>
              <a:rPr lang="nl-NL" sz="2200" dirty="0"/>
              <a:t>Health </a:t>
            </a:r>
            <a:r>
              <a:rPr lang="nl-NL" sz="2200" dirty="0" err="1"/>
              <a:t>discrimination</a:t>
            </a:r>
            <a:r>
              <a:rPr lang="nl-NL" sz="2200" dirty="0"/>
              <a:t> </a:t>
            </a:r>
            <a:r>
              <a:rPr lang="nl-NL" sz="2200" dirty="0" err="1"/>
              <a:t>and</a:t>
            </a:r>
            <a:r>
              <a:rPr lang="nl-NL" sz="2200" dirty="0"/>
              <a:t> </a:t>
            </a:r>
            <a:r>
              <a:rPr lang="nl-NL" sz="2200" dirty="0" err="1"/>
              <a:t>racism</a:t>
            </a:r>
            <a:r>
              <a:rPr lang="nl-NL" sz="2200" dirty="0"/>
              <a:t> </a:t>
            </a:r>
            <a:r>
              <a:rPr lang="nl-NL" sz="2200" dirty="0" err="1"/>
              <a:t>discussion</a:t>
            </a:r>
            <a:endParaRPr lang="nl-NL" sz="2200" dirty="0"/>
          </a:p>
          <a:p>
            <a:pPr marL="342900" indent="-342900">
              <a:buFont typeface="Wingdings" panose="05000000000000000000" pitchFamily="2" charset="2"/>
              <a:buChar char="q"/>
            </a:pPr>
            <a:endParaRPr lang="nl-NL" sz="2200" dirty="0"/>
          </a:p>
          <a:p>
            <a:pPr marL="342900" indent="-342900">
              <a:buFont typeface="Wingdings" panose="05000000000000000000" pitchFamily="2" charset="2"/>
              <a:buChar char="q"/>
            </a:pPr>
            <a:r>
              <a:rPr lang="nl-NL" sz="2200" dirty="0"/>
              <a:t>Solutions </a:t>
            </a:r>
            <a:r>
              <a:rPr lang="nl-NL" sz="2200" dirty="0" err="1"/>
              <a:t>and</a:t>
            </a:r>
            <a:r>
              <a:rPr lang="nl-NL" sz="2200" dirty="0"/>
              <a:t> </a:t>
            </a:r>
            <a:r>
              <a:rPr lang="nl-NL" sz="2200" dirty="0" err="1"/>
              <a:t>structural</a:t>
            </a:r>
            <a:r>
              <a:rPr lang="nl-NL" sz="2200" dirty="0"/>
              <a:t> change</a:t>
            </a:r>
          </a:p>
          <a:p>
            <a:pPr marL="342900" indent="-342900">
              <a:buFont typeface="Wingdings" panose="05000000000000000000" pitchFamily="2" charset="2"/>
              <a:buChar char="q"/>
            </a:pPr>
            <a:endParaRPr lang="nl-NL" sz="2200" dirty="0"/>
          </a:p>
          <a:p>
            <a:r>
              <a:rPr lang="en-US" sz="2800" b="1" i="1" kern="100" dirty="0">
                <a:effectLst/>
                <a:latin typeface="Calibri" panose="020F0502020204030204" pitchFamily="34" charset="0"/>
                <a:ea typeface="Calibri" panose="020F0502020204030204" pitchFamily="34" charset="0"/>
                <a:cs typeface="Times New Roman" panose="02020603050405020304" pitchFamily="18" charset="0"/>
              </a:rPr>
              <a:t>‘If you leave stones on the road, your children will trip over them’</a:t>
            </a:r>
          </a:p>
          <a:p>
            <a:r>
              <a:rPr lang="nl-NL" sz="2800" i="1" kern="100" dirty="0">
                <a:effectLst/>
                <a:latin typeface="Calibri" panose="020F0502020204030204" pitchFamily="34" charset="0"/>
                <a:ea typeface="Calibri" panose="020F0502020204030204" pitchFamily="34" charset="0"/>
                <a:cs typeface="Times New Roman" panose="02020603050405020304" pitchFamily="18" charset="0"/>
              </a:rPr>
              <a:t>(- </a:t>
            </a:r>
            <a:r>
              <a:rPr lang="nl-NL" sz="2800" i="1" kern="100" dirty="0" err="1">
                <a:effectLst/>
                <a:latin typeface="Calibri" panose="020F0502020204030204" pitchFamily="34" charset="0"/>
                <a:ea typeface="Calibri" panose="020F0502020204030204" pitchFamily="34" charset="0"/>
                <a:cs typeface="Times New Roman" panose="02020603050405020304" pitchFamily="18" charset="0"/>
              </a:rPr>
              <a:t>Surinamese</a:t>
            </a:r>
            <a:r>
              <a:rPr lang="nl-NL" sz="2800" i="1" kern="100" dirty="0">
                <a:effectLst/>
                <a:latin typeface="Calibri" panose="020F0502020204030204" pitchFamily="34" charset="0"/>
                <a:ea typeface="Calibri" panose="020F0502020204030204" pitchFamily="34" charset="0"/>
                <a:cs typeface="Times New Roman" panose="02020603050405020304" pitchFamily="18" charset="0"/>
              </a:rPr>
              <a:t> </a:t>
            </a:r>
            <a:r>
              <a:rPr lang="nl-NL" sz="2800" i="1" kern="100" dirty="0" err="1">
                <a:effectLst/>
                <a:latin typeface="Calibri" panose="020F0502020204030204" pitchFamily="34" charset="0"/>
                <a:ea typeface="Calibri" panose="020F0502020204030204" pitchFamily="34" charset="0"/>
                <a:cs typeface="Times New Roman" panose="02020603050405020304" pitchFamily="18" charset="0"/>
              </a:rPr>
              <a:t>saying</a:t>
            </a:r>
            <a:r>
              <a:rPr lang="nl-NL" sz="2800" i="1" kern="100" dirty="0">
                <a:effectLst/>
                <a:latin typeface="Calibri" panose="020F0502020204030204" pitchFamily="34" charset="0"/>
                <a:ea typeface="Calibri" panose="020F0502020204030204" pitchFamily="34" charset="0"/>
                <a:cs typeface="Times New Roman" panose="02020603050405020304" pitchFamily="18" charset="0"/>
              </a:rPr>
              <a:t>)</a:t>
            </a:r>
          </a:p>
          <a:p>
            <a:endParaRPr lang="nl-NL" sz="2200" dirty="0"/>
          </a:p>
        </p:txBody>
      </p:sp>
      <p:sp>
        <p:nvSpPr>
          <p:cNvPr id="14" name="Titel 7">
            <a:extLst>
              <a:ext uri="{FF2B5EF4-FFF2-40B4-BE49-F238E27FC236}">
                <a16:creationId xmlns:a16="http://schemas.microsoft.com/office/drawing/2014/main" id="{4456A5A9-09BE-29A0-3FFB-087B16273945}"/>
              </a:ext>
            </a:extLst>
          </p:cNvPr>
          <p:cNvSpPr>
            <a:spLocks noGrp="1"/>
          </p:cNvSpPr>
          <p:nvPr>
            <p:ph type="title"/>
          </p:nvPr>
        </p:nvSpPr>
        <p:spPr>
          <a:xfrm>
            <a:off x="2200835" y="605789"/>
            <a:ext cx="5688106" cy="971550"/>
          </a:xfrm>
        </p:spPr>
        <p:txBody>
          <a:bodyPr anchor="b">
            <a:normAutofit/>
          </a:bodyPr>
          <a:lstStyle/>
          <a:p>
            <a:r>
              <a:rPr lang="nl-NL" dirty="0"/>
              <a:t>Content</a:t>
            </a:r>
          </a:p>
        </p:txBody>
      </p:sp>
    </p:spTree>
    <p:extLst>
      <p:ext uri="{BB962C8B-B14F-4D97-AF65-F5344CB8AC3E}">
        <p14:creationId xmlns:p14="http://schemas.microsoft.com/office/powerpoint/2010/main" val="4994323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inhoud 8">
            <a:extLst>
              <a:ext uri="{FF2B5EF4-FFF2-40B4-BE49-F238E27FC236}">
                <a16:creationId xmlns:a16="http://schemas.microsoft.com/office/drawing/2014/main" id="{E6C3B444-02BC-C0E1-B962-C0411D0BB838}"/>
              </a:ext>
            </a:extLst>
          </p:cNvPr>
          <p:cNvSpPr>
            <a:spLocks noGrp="1"/>
          </p:cNvSpPr>
          <p:nvPr>
            <p:ph sz="half" idx="1"/>
          </p:nvPr>
        </p:nvSpPr>
        <p:spPr>
          <a:xfrm>
            <a:off x="632143" y="919956"/>
            <a:ext cx="5003800" cy="5736338"/>
          </a:xfrm>
        </p:spPr>
        <p:txBody>
          <a:bodyPr/>
          <a:lstStyle/>
          <a:p>
            <a:pPr marL="342900" indent="-342900">
              <a:buFont typeface="Wingdings" panose="05000000000000000000" pitchFamily="2" charset="2"/>
              <a:buChar char="q"/>
            </a:pPr>
            <a:r>
              <a:rPr lang="en-US" dirty="0"/>
              <a:t>Originated from a call from society</a:t>
            </a:r>
          </a:p>
          <a:p>
            <a:pPr marL="612775" lvl="1" indent="-342900"/>
            <a:r>
              <a:rPr lang="en-US" dirty="0"/>
              <a:t>BLM movement in NL</a:t>
            </a:r>
          </a:p>
          <a:p>
            <a:pPr marL="612775" lvl="1" indent="-342900"/>
            <a:r>
              <a:rPr lang="en-US" dirty="0"/>
              <a:t>Dutch childcare benefit scandal</a:t>
            </a:r>
          </a:p>
          <a:p>
            <a:pPr marL="342900" indent="-342900">
              <a:buFont typeface="Wingdings" panose="05000000000000000000" pitchFamily="2" charset="2"/>
              <a:buChar char="q"/>
            </a:pPr>
            <a:endParaRPr lang="en-US" dirty="0"/>
          </a:p>
          <a:p>
            <a:pPr marL="342900" indent="-342900">
              <a:buFont typeface="Wingdings" panose="05000000000000000000" pitchFamily="2" charset="2"/>
              <a:buChar char="q"/>
            </a:pPr>
            <a:r>
              <a:rPr lang="en-US" dirty="0"/>
              <a:t>Main tasks: an annual National Program and an annual National Congress</a:t>
            </a:r>
          </a:p>
          <a:p>
            <a:pPr marL="342900" indent="-342900">
              <a:buFont typeface="Wingdings" panose="05000000000000000000" pitchFamily="2" charset="2"/>
              <a:buChar char="q"/>
            </a:pPr>
            <a:endParaRPr lang="en-US" dirty="0"/>
          </a:p>
          <a:p>
            <a:pPr marL="342900" indent="-342900">
              <a:buFont typeface="Wingdings" panose="05000000000000000000" pitchFamily="2" charset="2"/>
              <a:buChar char="q"/>
            </a:pPr>
            <a:r>
              <a:rPr lang="en-US" dirty="0"/>
              <a:t>3 roles: Connector, driving force, watchdog</a:t>
            </a:r>
          </a:p>
          <a:p>
            <a:pPr marL="342900" indent="-342900">
              <a:buFont typeface="Wingdings" panose="05000000000000000000" pitchFamily="2" charset="2"/>
              <a:buChar char="q"/>
            </a:pPr>
            <a:endParaRPr lang="en-US" dirty="0"/>
          </a:p>
          <a:p>
            <a:pPr marL="342900" indent="-342900">
              <a:buFont typeface="Wingdings" panose="05000000000000000000" pitchFamily="2" charset="2"/>
              <a:buChar char="q"/>
            </a:pPr>
            <a:r>
              <a:rPr lang="en-US" dirty="0"/>
              <a:t>I take that as:</a:t>
            </a:r>
          </a:p>
          <a:p>
            <a:pPr marL="342900" indent="-342900">
              <a:buFont typeface="Arial" panose="020B0604020202020204" pitchFamily="34" charset="0"/>
              <a:buChar char="•"/>
            </a:pPr>
            <a:r>
              <a:rPr lang="en-US" dirty="0"/>
              <a:t>Connecting government, politics and society</a:t>
            </a:r>
          </a:p>
          <a:p>
            <a:pPr marL="342900" indent="-342900">
              <a:buFont typeface="Arial" panose="020B0604020202020204" pitchFamily="34" charset="0"/>
              <a:buChar char="•"/>
            </a:pPr>
            <a:r>
              <a:rPr lang="en-US" dirty="0"/>
              <a:t>And ‘getting out there’: through town hall sessions, expert meetings, conferences and an annual National Congress</a:t>
            </a:r>
          </a:p>
          <a:p>
            <a:pPr marL="342900" indent="-342900">
              <a:buFont typeface="Arial" panose="020B0604020202020204" pitchFamily="34" charset="0"/>
              <a:buChar char="•"/>
            </a:pPr>
            <a:endParaRPr lang="en-US" dirty="0"/>
          </a:p>
          <a:p>
            <a:pPr marL="342900" indent="-342900">
              <a:buFont typeface="Wingdings" panose="05000000000000000000" pitchFamily="2" charset="2"/>
              <a:buChar char="q"/>
            </a:pPr>
            <a:r>
              <a:rPr lang="en-US" dirty="0"/>
              <a:t>In reality: </a:t>
            </a:r>
            <a:r>
              <a:rPr lang="en-US" i="1" dirty="0"/>
              <a:t>pushing back against the pushback</a:t>
            </a:r>
            <a:endParaRPr lang="nl-NL" i="1" dirty="0"/>
          </a:p>
        </p:txBody>
      </p:sp>
      <p:sp>
        <p:nvSpPr>
          <p:cNvPr id="8" name="Titel 7">
            <a:extLst>
              <a:ext uri="{FF2B5EF4-FFF2-40B4-BE49-F238E27FC236}">
                <a16:creationId xmlns:a16="http://schemas.microsoft.com/office/drawing/2014/main" id="{745590B2-5F61-677B-369D-6E8BB8B00854}"/>
              </a:ext>
            </a:extLst>
          </p:cNvPr>
          <p:cNvSpPr>
            <a:spLocks noGrp="1"/>
          </p:cNvSpPr>
          <p:nvPr>
            <p:ph type="title"/>
          </p:nvPr>
        </p:nvSpPr>
        <p:spPr>
          <a:xfrm>
            <a:off x="555467" y="83779"/>
            <a:ext cx="5003800" cy="703818"/>
          </a:xfrm>
        </p:spPr>
        <p:txBody>
          <a:bodyPr/>
          <a:lstStyle/>
          <a:p>
            <a:r>
              <a:rPr lang="nl-NL" dirty="0" err="1"/>
              <a:t>Role</a:t>
            </a:r>
            <a:r>
              <a:rPr lang="nl-NL" dirty="0"/>
              <a:t> </a:t>
            </a:r>
            <a:r>
              <a:rPr lang="nl-NL" dirty="0" err="1"/>
              <a:t>and</a:t>
            </a:r>
            <a:r>
              <a:rPr lang="nl-NL" dirty="0"/>
              <a:t> </a:t>
            </a:r>
            <a:r>
              <a:rPr lang="nl-NL" dirty="0" err="1"/>
              <a:t>task</a:t>
            </a:r>
            <a:r>
              <a:rPr lang="nl-NL" dirty="0"/>
              <a:t> NCDR</a:t>
            </a:r>
          </a:p>
        </p:txBody>
      </p:sp>
      <p:sp>
        <p:nvSpPr>
          <p:cNvPr id="4" name="Tijdelijke aanduiding voor dianummer 3">
            <a:extLst>
              <a:ext uri="{FF2B5EF4-FFF2-40B4-BE49-F238E27FC236}">
                <a16:creationId xmlns:a16="http://schemas.microsoft.com/office/drawing/2014/main" id="{EBCFB0EE-D35D-8D48-D656-2ABEA1EEEA6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rgbClr val="FFFFFF"/>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l-NL" sz="105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5" name="Tijdelijke aanduiding voor datum 4">
            <a:extLst>
              <a:ext uri="{FF2B5EF4-FFF2-40B4-BE49-F238E27FC236}">
                <a16:creationId xmlns:a16="http://schemas.microsoft.com/office/drawing/2014/main" id="{3B3502F0-F3CB-A410-E004-2D6CF785BBF7}"/>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3" name="Tijdelijke aanduiding voor afbeelding 2">
            <a:extLst>
              <a:ext uri="{FF2B5EF4-FFF2-40B4-BE49-F238E27FC236}">
                <a16:creationId xmlns:a16="http://schemas.microsoft.com/office/drawing/2014/main" id="{EDB01064-61AB-A27D-518C-CF634B3E9085}"/>
              </a:ext>
            </a:extLst>
          </p:cNvPr>
          <p:cNvSpPr>
            <a:spLocks noGrp="1"/>
          </p:cNvSpPr>
          <p:nvPr>
            <p:ph type="pic" sz="quarter" idx="24"/>
          </p:nvPr>
        </p:nvSpPr>
        <p:spPr/>
        <p:txBody>
          <a:bodyPr/>
          <a:lstStyle/>
          <a:p>
            <a:endParaRPr lang="en-GB"/>
          </a:p>
        </p:txBody>
      </p:sp>
      <p:pic>
        <p:nvPicPr>
          <p:cNvPr id="7" name="Afbeelding 6" descr="Infographic Nationaal Programma">
            <a:extLst>
              <a:ext uri="{FF2B5EF4-FFF2-40B4-BE49-F238E27FC236}">
                <a16:creationId xmlns:a16="http://schemas.microsoft.com/office/drawing/2014/main" id="{2CD3B8B4-6AC6-D200-974F-DC18D7D15C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89295" y="435688"/>
            <a:ext cx="6402705" cy="5608765"/>
          </a:xfrm>
          <a:prstGeom prst="rect">
            <a:avLst/>
          </a:prstGeom>
          <a:noFill/>
          <a:ln>
            <a:noFill/>
          </a:ln>
        </p:spPr>
      </p:pic>
      <p:sp>
        <p:nvSpPr>
          <p:cNvPr id="2" name="Tijdelijke aanduiding voor voettekst 5">
            <a:extLst>
              <a:ext uri="{FF2B5EF4-FFF2-40B4-BE49-F238E27FC236}">
                <a16:creationId xmlns:a16="http://schemas.microsoft.com/office/drawing/2014/main" id="{2AB896D7-6821-4361-84DD-AFA55948D8BA}"/>
              </a:ext>
            </a:extLst>
          </p:cNvPr>
          <p:cNvSpPr>
            <a:spLocks noGrp="1"/>
          </p:cNvSpPr>
          <p:nvPr>
            <p:ph type="ftr" sz="quarter" idx="3"/>
          </p:nvPr>
        </p:nvSpPr>
        <p:spPr>
          <a:xfrm>
            <a:off x="635000" y="6221413"/>
            <a:ext cx="5003800" cy="63508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dirty="0">
                <a:ln>
                  <a:noFill/>
                </a:ln>
                <a:solidFill>
                  <a:srgbClr val="FFFFFF">
                    <a:lumMod val="65000"/>
                  </a:srgbClr>
                </a:solidFill>
                <a:effectLst/>
                <a:uLnTx/>
                <a:uFillTx/>
                <a:latin typeface="Calibri" panose="020F0502020204030204" pitchFamily="34" charset="0"/>
                <a:ea typeface="+mn-ea"/>
                <a:cs typeface="+mn-cs"/>
              </a:rPr>
              <a:t>Nationaal Coördinator tegen Discriminatie en Racisme</a:t>
            </a:r>
          </a:p>
        </p:txBody>
      </p:sp>
    </p:spTree>
    <p:extLst>
      <p:ext uri="{BB962C8B-B14F-4D97-AF65-F5344CB8AC3E}">
        <p14:creationId xmlns:p14="http://schemas.microsoft.com/office/powerpoint/2010/main" val="3654318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40735BA1-C769-55BB-8C51-BE4931D2C62B}"/>
              </a:ext>
            </a:extLst>
          </p:cNvPr>
          <p:cNvSpPr>
            <a:spLocks noGrp="1"/>
          </p:cNvSpPr>
          <p:nvPr>
            <p:ph type="sldNum" sz="quarter" idx="4"/>
          </p:nvPr>
        </p:nvSpPr>
        <p:spPr>
          <a:xfrm>
            <a:off x="10478278" y="6221413"/>
            <a:ext cx="1080310" cy="638404"/>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0A0A6AF-03C5-477E-939A-E28F7E7F05EA}" type="slidenum">
              <a:rPr kumimoji="0" lang="nl-NL" sz="1050" b="0" i="0" u="none" strike="noStrike" kern="1200" cap="none" spc="0" normalizeH="0" baseline="0" noProof="0" smtClean="0">
                <a:ln>
                  <a:noFill/>
                </a:ln>
                <a:solidFill>
                  <a:srgbClr val="FFFFFF">
                    <a:lumMod val="65000"/>
                  </a:srgb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24</a:t>
            </a:fld>
            <a:endParaRPr kumimoji="0" lang="nl-NL" sz="1050" b="0" i="0" u="none" strike="noStrike" kern="1200" cap="none" spc="0" normalizeH="0" baseline="0" noProof="0">
              <a:ln>
                <a:noFill/>
              </a:ln>
              <a:solidFill>
                <a:srgbClr val="FFFFFF">
                  <a:lumMod val="65000"/>
                </a:srgbClr>
              </a:solidFill>
              <a:effectLst/>
              <a:uLnTx/>
              <a:uFillTx/>
              <a:latin typeface="Calibri" panose="020F0502020204030204" pitchFamily="34" charset="0"/>
              <a:ea typeface="+mn-ea"/>
              <a:cs typeface="+mn-cs"/>
            </a:endParaRPr>
          </a:p>
        </p:txBody>
      </p:sp>
      <p:sp>
        <p:nvSpPr>
          <p:cNvPr id="11" name="Titel 7">
            <a:extLst>
              <a:ext uri="{FF2B5EF4-FFF2-40B4-BE49-F238E27FC236}">
                <a16:creationId xmlns:a16="http://schemas.microsoft.com/office/drawing/2014/main" id="{1E00F430-5E9B-8233-A573-FB63666EB9A9}"/>
              </a:ext>
            </a:extLst>
          </p:cNvPr>
          <p:cNvSpPr>
            <a:spLocks noGrp="1"/>
          </p:cNvSpPr>
          <p:nvPr>
            <p:ph type="title"/>
          </p:nvPr>
        </p:nvSpPr>
        <p:spPr>
          <a:xfrm>
            <a:off x="2174517" y="949274"/>
            <a:ext cx="7529922" cy="971550"/>
          </a:xfrm>
        </p:spPr>
        <p:txBody>
          <a:bodyPr/>
          <a:lstStyle/>
          <a:p>
            <a:r>
              <a:rPr lang="nl-NL" dirty="0" err="1"/>
              <a:t>Some</a:t>
            </a:r>
            <a:r>
              <a:rPr lang="nl-NL" dirty="0"/>
              <a:t> </a:t>
            </a:r>
            <a:r>
              <a:rPr lang="nl-NL" dirty="0" err="1"/>
              <a:t>examples</a:t>
            </a:r>
            <a:r>
              <a:rPr lang="nl-NL" dirty="0"/>
              <a:t> I</a:t>
            </a:r>
          </a:p>
        </p:txBody>
      </p:sp>
      <p:sp>
        <p:nvSpPr>
          <p:cNvPr id="12" name="Tijdelijke aanduiding voor inhoud 8">
            <a:extLst>
              <a:ext uri="{FF2B5EF4-FFF2-40B4-BE49-F238E27FC236}">
                <a16:creationId xmlns:a16="http://schemas.microsoft.com/office/drawing/2014/main" id="{FDE565EF-4E98-B964-8F57-19B11E4A223B}"/>
              </a:ext>
            </a:extLst>
          </p:cNvPr>
          <p:cNvSpPr>
            <a:spLocks noGrp="1"/>
          </p:cNvSpPr>
          <p:nvPr>
            <p:ph sz="half" idx="1"/>
          </p:nvPr>
        </p:nvSpPr>
        <p:spPr>
          <a:xfrm>
            <a:off x="2174517" y="2348528"/>
            <a:ext cx="7529922" cy="2415202"/>
          </a:xfrm>
        </p:spPr>
        <p:txBody>
          <a:bodyPr/>
          <a:lstStyle/>
          <a:p>
            <a:pPr marL="342900" indent="-342900">
              <a:buFont typeface="Arial" panose="020B0604020202020204" pitchFamily="34" charset="0"/>
              <a:buChar char="•"/>
            </a:pPr>
            <a:r>
              <a:rPr lang="en-US" dirty="0"/>
              <a:t>The Dutch Association of Banks profiles on ethnicity: the NCDR has requested and received attention from the banks and from the Ministry of Finance / the Cabinet for the discriminatory effects of the Money Laundering and Terrorism Financing Act (</a:t>
            </a:r>
            <a:r>
              <a:rPr lang="en-US" dirty="0" err="1"/>
              <a:t>Wwft</a:t>
            </a:r>
            <a:r>
              <a:rPr lang="en-US" dirty="0"/>
              <a:t>)</a:t>
            </a:r>
            <a:br>
              <a:rPr lang="en-US" dirty="0"/>
            </a:br>
            <a:endParaRPr lang="en-US" dirty="0"/>
          </a:p>
          <a:p>
            <a:r>
              <a:rPr lang="nl-NL" dirty="0">
                <a:hlinkClick r:id="rId3"/>
              </a:rPr>
              <a:t>https://radar.avrotros.nl/artikel/vanavond-in-radar-onveilige-reddingsvesten-en-discriminatie-bij-witwascontroles-banken-60604</a:t>
            </a:r>
            <a:endParaRPr lang="nl-NL" dirty="0"/>
          </a:p>
          <a:p>
            <a:endParaRPr lang="nl-NL" dirty="0"/>
          </a:p>
          <a:p>
            <a:endParaRPr lang="nl-NL" dirty="0"/>
          </a:p>
          <a:p>
            <a:endParaRPr lang="nl-NL" dirty="0"/>
          </a:p>
          <a:p>
            <a:endParaRPr lang="nl-NL" dirty="0"/>
          </a:p>
        </p:txBody>
      </p:sp>
      <p:sp>
        <p:nvSpPr>
          <p:cNvPr id="13" name="Tijdelijke aanduiding voor voettekst 5">
            <a:extLst>
              <a:ext uri="{FF2B5EF4-FFF2-40B4-BE49-F238E27FC236}">
                <a16:creationId xmlns:a16="http://schemas.microsoft.com/office/drawing/2014/main" id="{59BD7708-D01E-C2F0-2765-79925CCDBC05}"/>
              </a:ext>
            </a:extLst>
          </p:cNvPr>
          <p:cNvSpPr>
            <a:spLocks noGrp="1"/>
          </p:cNvSpPr>
          <p:nvPr>
            <p:ph type="ftr" sz="quarter" idx="3"/>
          </p:nvPr>
        </p:nvSpPr>
        <p:spPr>
          <a:xfrm>
            <a:off x="635000" y="6221413"/>
            <a:ext cx="5003800" cy="63508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dirty="0">
                <a:ln>
                  <a:noFill/>
                </a:ln>
                <a:solidFill>
                  <a:srgbClr val="FFFFFF">
                    <a:lumMod val="65000"/>
                  </a:srgbClr>
                </a:solidFill>
                <a:effectLst/>
                <a:uLnTx/>
                <a:uFillTx/>
                <a:latin typeface="Calibri" panose="020F0502020204030204" pitchFamily="34" charset="0"/>
                <a:ea typeface="+mn-ea"/>
                <a:cs typeface="+mn-cs"/>
              </a:rPr>
              <a:t>Nationaal Coördinator tegen Discriminatie en Racisme</a:t>
            </a:r>
          </a:p>
        </p:txBody>
      </p:sp>
    </p:spTree>
    <p:extLst>
      <p:ext uri="{BB962C8B-B14F-4D97-AF65-F5344CB8AC3E}">
        <p14:creationId xmlns:p14="http://schemas.microsoft.com/office/powerpoint/2010/main" val="25714883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35608C34-D1D7-49EC-CDCB-183D066C8EE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rgbClr val="FFFFFF"/>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l-NL" sz="105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2" name="Titel 7">
            <a:extLst>
              <a:ext uri="{FF2B5EF4-FFF2-40B4-BE49-F238E27FC236}">
                <a16:creationId xmlns:a16="http://schemas.microsoft.com/office/drawing/2014/main" id="{462DADBE-997C-D75B-2378-F8103B7BBDF6}"/>
              </a:ext>
            </a:extLst>
          </p:cNvPr>
          <p:cNvSpPr>
            <a:spLocks noGrp="1"/>
          </p:cNvSpPr>
          <p:nvPr>
            <p:ph type="title"/>
          </p:nvPr>
        </p:nvSpPr>
        <p:spPr>
          <a:xfrm>
            <a:off x="635000" y="756761"/>
            <a:ext cx="5003800" cy="971550"/>
          </a:xfrm>
        </p:spPr>
        <p:txBody>
          <a:bodyPr/>
          <a:lstStyle/>
          <a:p>
            <a:r>
              <a:rPr lang="nl-NL" dirty="0" err="1"/>
              <a:t>Some</a:t>
            </a:r>
            <a:r>
              <a:rPr lang="nl-NL" dirty="0"/>
              <a:t> </a:t>
            </a:r>
            <a:r>
              <a:rPr lang="nl-NL" dirty="0" err="1"/>
              <a:t>examples</a:t>
            </a:r>
            <a:r>
              <a:rPr lang="nl-NL" dirty="0"/>
              <a:t> II</a:t>
            </a:r>
          </a:p>
        </p:txBody>
      </p:sp>
      <p:sp>
        <p:nvSpPr>
          <p:cNvPr id="13" name="Tijdelijke aanduiding voor inhoud 8">
            <a:extLst>
              <a:ext uri="{FF2B5EF4-FFF2-40B4-BE49-F238E27FC236}">
                <a16:creationId xmlns:a16="http://schemas.microsoft.com/office/drawing/2014/main" id="{E52D9A68-9A3E-9FC5-73DF-C071293ED13E}"/>
              </a:ext>
            </a:extLst>
          </p:cNvPr>
          <p:cNvSpPr>
            <a:spLocks noGrp="1"/>
          </p:cNvSpPr>
          <p:nvPr>
            <p:ph sz="half" idx="1"/>
          </p:nvPr>
        </p:nvSpPr>
        <p:spPr>
          <a:xfrm>
            <a:off x="635000" y="1895951"/>
            <a:ext cx="5003800" cy="3401377"/>
          </a:xfrm>
        </p:spPr>
        <p:txBody>
          <a:bodyPr/>
          <a:lstStyle/>
          <a:p>
            <a:pPr marL="342900" indent="-342900">
              <a:buFont typeface="Arial" panose="020B0604020202020204" pitchFamily="34" charset="0"/>
              <a:buChar char="•"/>
            </a:pPr>
            <a:r>
              <a:rPr lang="en-US" dirty="0"/>
              <a:t>Apologies of the Dutch Government and the Dutch King Willem-Alexander for the Dutch history of slavery</a:t>
            </a:r>
          </a:p>
          <a:p>
            <a:endParaRPr lang="en-US" dirty="0"/>
          </a:p>
          <a:p>
            <a:r>
              <a:rPr lang="en-US" b="0" i="0" dirty="0">
                <a:solidFill>
                  <a:srgbClr val="121212"/>
                </a:solidFill>
                <a:effectLst/>
                <a:latin typeface="GuardianTextEgyptian"/>
              </a:rPr>
              <a:t>“the times have </a:t>
            </a:r>
            <a:r>
              <a:rPr lang="en-US" dirty="0">
                <a:solidFill>
                  <a:srgbClr val="121212"/>
                </a:solidFill>
                <a:latin typeface="GuardianTextEgyptian"/>
              </a:rPr>
              <a:t>changed. </a:t>
            </a:r>
            <a:r>
              <a:rPr lang="fi-FI" dirty="0">
                <a:solidFill>
                  <a:srgbClr val="121212"/>
                </a:solidFill>
                <a:latin typeface="GuardianTextEgyptian"/>
              </a:rPr>
              <a:t>Den keti koti, fu tru! </a:t>
            </a:r>
            <a:r>
              <a:rPr lang="en-US" dirty="0">
                <a:solidFill>
                  <a:srgbClr val="121212"/>
                </a:solidFill>
                <a:latin typeface="GuardianTextEgyptian"/>
              </a:rPr>
              <a:t>… the chains have truly been broken,”</a:t>
            </a:r>
            <a:br>
              <a:rPr lang="en-US" dirty="0"/>
            </a:br>
            <a:endParaRPr lang="en-US" dirty="0"/>
          </a:p>
          <a:p>
            <a:r>
              <a:rPr lang="en-US" dirty="0">
                <a:hlinkClick r:id="rId3"/>
              </a:rPr>
              <a:t>Dutch king </a:t>
            </a:r>
            <a:r>
              <a:rPr lang="en-US" dirty="0" err="1">
                <a:hlinkClick r:id="rId3"/>
              </a:rPr>
              <a:t>apologises</a:t>
            </a:r>
            <a:r>
              <a:rPr lang="en-US" dirty="0">
                <a:hlinkClick r:id="rId3"/>
              </a:rPr>
              <a:t> for country’s historical involvement in slavery | Netherlands | The Guardian</a:t>
            </a:r>
            <a:endParaRPr lang="nl-NL" dirty="0"/>
          </a:p>
        </p:txBody>
      </p:sp>
      <p:sp>
        <p:nvSpPr>
          <p:cNvPr id="8" name="Tijdelijke aanduiding voor voettekst 5">
            <a:extLst>
              <a:ext uri="{FF2B5EF4-FFF2-40B4-BE49-F238E27FC236}">
                <a16:creationId xmlns:a16="http://schemas.microsoft.com/office/drawing/2014/main" id="{E9844FC9-F3C7-5B4A-15B3-49B9A70488C3}"/>
              </a:ext>
            </a:extLst>
          </p:cNvPr>
          <p:cNvSpPr>
            <a:spLocks noGrp="1"/>
          </p:cNvSpPr>
          <p:nvPr>
            <p:ph type="ftr" sz="quarter" idx="3"/>
          </p:nvPr>
        </p:nvSpPr>
        <p:spPr>
          <a:xfrm>
            <a:off x="635000" y="6221413"/>
            <a:ext cx="5003800" cy="635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dirty="0">
                <a:ln>
                  <a:noFill/>
                </a:ln>
                <a:solidFill>
                  <a:srgbClr val="FFFFFF">
                    <a:lumMod val="65000"/>
                  </a:srgbClr>
                </a:solidFill>
                <a:effectLst/>
                <a:uLnTx/>
                <a:uFillTx/>
                <a:latin typeface="Calibri" panose="020F0502020204030204" pitchFamily="34" charset="0"/>
                <a:ea typeface="+mn-ea"/>
                <a:cs typeface="+mn-cs"/>
              </a:rPr>
              <a:t>Nationaal Coördinator tegen Discriminatie en Racisme</a:t>
            </a:r>
          </a:p>
        </p:txBody>
      </p:sp>
      <p:pic>
        <p:nvPicPr>
          <p:cNvPr id="4098" name="Picture 2" descr="Koning biedt excuses aan voor slavernijverleden en vraagt om vergiffenis">
            <a:extLst>
              <a:ext uri="{FF2B5EF4-FFF2-40B4-BE49-F238E27FC236}">
                <a16:creationId xmlns:a16="http://schemas.microsoft.com/office/drawing/2014/main" id="{A32020CC-11FD-3536-0B4B-0E12D53C74B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851"/>
          <a:stretch/>
        </p:blipFill>
        <p:spPr bwMode="auto">
          <a:xfrm>
            <a:off x="5638799" y="923293"/>
            <a:ext cx="6553201" cy="4599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42806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E9837D42-39E3-1522-AAAE-429B28EB9BB9}"/>
              </a:ext>
            </a:extLst>
          </p:cNvPr>
          <p:cNvSpPr>
            <a:spLocks noGrp="1"/>
          </p:cNvSpPr>
          <p:nvPr>
            <p:ph type="title"/>
          </p:nvPr>
        </p:nvSpPr>
        <p:spPr>
          <a:xfrm>
            <a:off x="6554788" y="0"/>
            <a:ext cx="5003800" cy="971550"/>
          </a:xfrm>
        </p:spPr>
        <p:txBody>
          <a:bodyPr/>
          <a:lstStyle/>
          <a:p>
            <a:r>
              <a:rPr lang="nl-NL" dirty="0" err="1"/>
              <a:t>Some</a:t>
            </a:r>
            <a:r>
              <a:rPr lang="nl-NL" dirty="0"/>
              <a:t> </a:t>
            </a:r>
            <a:r>
              <a:rPr lang="nl-NL" dirty="0" err="1"/>
              <a:t>examples</a:t>
            </a:r>
            <a:r>
              <a:rPr lang="nl-NL" dirty="0"/>
              <a:t> III</a:t>
            </a:r>
          </a:p>
        </p:txBody>
      </p:sp>
      <p:sp>
        <p:nvSpPr>
          <p:cNvPr id="5" name="Tijdelijke aanduiding voor dianummer 4">
            <a:extLst>
              <a:ext uri="{FF2B5EF4-FFF2-40B4-BE49-F238E27FC236}">
                <a16:creationId xmlns:a16="http://schemas.microsoft.com/office/drawing/2014/main" id="{FD4CBC43-5B2F-7909-E447-DB896AE986A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rgbClr val="FFFFFF">
                    <a:lumMod val="65000"/>
                  </a:srgb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l-NL" sz="1050" b="0" i="0" u="none" strike="noStrike" kern="1200" cap="none" spc="0" normalizeH="0" baseline="0" noProof="0" dirty="0">
              <a:ln>
                <a:noFill/>
              </a:ln>
              <a:solidFill>
                <a:srgbClr val="FFFFFF">
                  <a:lumMod val="65000"/>
                </a:srgbClr>
              </a:solidFill>
              <a:effectLst/>
              <a:uLnTx/>
              <a:uFillTx/>
              <a:latin typeface="Calibri" panose="020F0502020204030204" pitchFamily="34" charset="0"/>
              <a:ea typeface="+mn-ea"/>
              <a:cs typeface="+mn-cs"/>
            </a:endParaRPr>
          </a:p>
        </p:txBody>
      </p:sp>
      <p:sp>
        <p:nvSpPr>
          <p:cNvPr id="7" name="Tijdelijke aanduiding voor voettekst 6">
            <a:extLst>
              <a:ext uri="{FF2B5EF4-FFF2-40B4-BE49-F238E27FC236}">
                <a16:creationId xmlns:a16="http://schemas.microsoft.com/office/drawing/2014/main" id="{E34AFF7D-E549-FBD4-9B66-CA629AC7A011}"/>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4" name="Tijdelijke aanduiding voor inhoud 8">
            <a:extLst>
              <a:ext uri="{FF2B5EF4-FFF2-40B4-BE49-F238E27FC236}">
                <a16:creationId xmlns:a16="http://schemas.microsoft.com/office/drawing/2014/main" id="{19F37BDC-B8BC-4EF1-6B86-F1864CA7E447}"/>
              </a:ext>
            </a:extLst>
          </p:cNvPr>
          <p:cNvSpPr>
            <a:spLocks noGrp="1"/>
          </p:cNvSpPr>
          <p:nvPr>
            <p:ph sz="half" idx="1"/>
          </p:nvPr>
        </p:nvSpPr>
        <p:spPr>
          <a:xfrm>
            <a:off x="6430297" y="984884"/>
            <a:ext cx="5223285" cy="5504406"/>
          </a:xfrm>
        </p:spPr>
        <p:txBody>
          <a:bodyPr/>
          <a:lstStyle/>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Pleas for the </a:t>
            </a:r>
            <a:r>
              <a:rPr lang="en-US" b="1" dirty="0"/>
              <a:t>equalization of social arrangements (pension, etc.)</a:t>
            </a:r>
            <a:r>
              <a:rPr lang="en-US" dirty="0"/>
              <a:t> between the European NL and the Caribbean NL, </a:t>
            </a:r>
          </a:p>
          <a:p>
            <a:pPr marL="342900" indent="-342900">
              <a:buFont typeface="Arial" panose="020B0604020202020204" pitchFamily="34" charset="0"/>
              <a:buChar char="•"/>
            </a:pPr>
            <a:r>
              <a:rPr lang="en-US" dirty="0"/>
              <a:t>For the realization of (the right to) the so-called </a:t>
            </a:r>
            <a:r>
              <a:rPr lang="en-US" b="1" dirty="0"/>
              <a:t>transition leave </a:t>
            </a:r>
            <a:r>
              <a:rPr lang="en-US" dirty="0"/>
              <a:t>for employees </a:t>
            </a:r>
          </a:p>
          <a:p>
            <a:pPr marL="342900" indent="-342900">
              <a:buFont typeface="Arial" panose="020B0604020202020204" pitchFamily="34" charset="0"/>
              <a:buChar char="•"/>
            </a:pPr>
            <a:r>
              <a:rPr lang="en-US" dirty="0"/>
              <a:t>for the development and application of </a:t>
            </a:r>
            <a:r>
              <a:rPr lang="en-US" b="1" dirty="0"/>
              <a:t>accessibility standards in the construction of new homes</a:t>
            </a:r>
          </a:p>
          <a:p>
            <a:pPr marL="342900" indent="-342900">
              <a:buFont typeface="Arial" panose="020B0604020202020204" pitchFamily="34" charset="0"/>
              <a:buChar char="•"/>
            </a:pPr>
            <a:r>
              <a:rPr lang="en-US" dirty="0"/>
              <a:t>letter to the minister with a plea to include </a:t>
            </a:r>
            <a:r>
              <a:rPr lang="en-US" b="1" dirty="0"/>
              <a:t>unilateral government action in the equal treatment legislation</a:t>
            </a:r>
            <a:r>
              <a:rPr lang="en-US" dirty="0"/>
              <a:t> (</a:t>
            </a:r>
            <a:r>
              <a:rPr lang="en-US" dirty="0" err="1"/>
              <a:t>Awgb</a:t>
            </a:r>
            <a:r>
              <a:rPr lang="en-US" dirty="0"/>
              <a:t>), </a:t>
            </a:r>
          </a:p>
          <a:p>
            <a:pPr marL="342900" indent="-342900">
              <a:buFont typeface="Arial" panose="020B0604020202020204" pitchFamily="34" charset="0"/>
              <a:buChar char="•"/>
            </a:pPr>
            <a:r>
              <a:rPr lang="en-US" dirty="0"/>
              <a:t>attention to compliance with the </a:t>
            </a:r>
            <a:r>
              <a:rPr lang="en-US" b="1" dirty="0"/>
              <a:t>implementation of the so-called rainbow ballot box agreement </a:t>
            </a:r>
            <a:r>
              <a:rPr lang="en-US" dirty="0"/>
              <a:t>by the cabinet</a:t>
            </a:r>
          </a:p>
          <a:p>
            <a:pPr marL="342900" indent="-342900">
              <a:buFont typeface="Arial" panose="020B0604020202020204" pitchFamily="34" charset="0"/>
              <a:buChar char="•"/>
            </a:pPr>
            <a:r>
              <a:rPr lang="en-US" dirty="0"/>
              <a:t>Internship discrimination (MBO internship pact)</a:t>
            </a:r>
            <a:endParaRPr lang="nl-NL" dirty="0"/>
          </a:p>
        </p:txBody>
      </p:sp>
      <p:pic>
        <p:nvPicPr>
          <p:cNvPr id="3074" name="Picture 2" descr="Lhbtiq+-rechten moeten volgens COC plek krijgen in regeerakkoord |  Binnenland | NU.nl">
            <a:extLst>
              <a:ext uri="{FF2B5EF4-FFF2-40B4-BE49-F238E27FC236}">
                <a16:creationId xmlns:a16="http://schemas.microsoft.com/office/drawing/2014/main" id="{566D69D9-8E72-6453-BF87-8C994755F0ED}"/>
              </a:ext>
            </a:extLst>
          </p:cNvPr>
          <p:cNvPicPr>
            <a:picLocks noGrp="1" noChangeAspect="1" noChangeArrowheads="1"/>
          </p:cNvPicPr>
          <p:nvPr>
            <p:ph type="pic" sz="quarter" idx="24"/>
          </p:nvPr>
        </p:nvPicPr>
        <p:blipFill>
          <a:blip r:embed="rId3">
            <a:extLst>
              <a:ext uri="{28A0092B-C50C-407E-A947-70E740481C1C}">
                <a14:useLocalDpi xmlns:a14="http://schemas.microsoft.com/office/drawing/2010/main" val="0"/>
              </a:ext>
            </a:extLst>
          </a:blip>
          <a:srcRect l="25117" r="2511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47012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C90F8DD3-0CAF-89E3-E708-3A0E371A54A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rgbClr val="FFFFFF">
                    <a:lumMod val="65000"/>
                  </a:srgb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l-NL" sz="1050" b="0" i="0" u="none" strike="noStrike" kern="1200" cap="none" spc="0" normalizeH="0" baseline="0" noProof="0" dirty="0">
              <a:ln>
                <a:noFill/>
              </a:ln>
              <a:solidFill>
                <a:srgbClr val="FFFFFF">
                  <a:lumMod val="65000"/>
                </a:srgbClr>
              </a:solidFill>
              <a:effectLst/>
              <a:uLnTx/>
              <a:uFillTx/>
              <a:latin typeface="Calibri" panose="020F0502020204030204" pitchFamily="34" charset="0"/>
              <a:ea typeface="+mn-ea"/>
              <a:cs typeface="+mn-cs"/>
            </a:endParaRPr>
          </a:p>
        </p:txBody>
      </p:sp>
      <p:sp>
        <p:nvSpPr>
          <p:cNvPr id="5" name="Tijdelijke aanduiding voor datum 4">
            <a:extLst>
              <a:ext uri="{FF2B5EF4-FFF2-40B4-BE49-F238E27FC236}">
                <a16:creationId xmlns:a16="http://schemas.microsoft.com/office/drawing/2014/main" id="{7D37B97E-B8FA-896B-3E70-ACD74314A564}"/>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a:ln>
                  <a:noFill/>
                </a:ln>
                <a:solidFill>
                  <a:srgbClr val="FFFFFF">
                    <a:lumMod val="65000"/>
                  </a:srgbClr>
                </a:solidFill>
                <a:effectLst/>
                <a:uLnTx/>
                <a:uFillTx/>
                <a:latin typeface="Calibri" panose="020F0502020204030204" pitchFamily="34" charset="0"/>
                <a:ea typeface="+mn-ea"/>
                <a:cs typeface="+mn-cs"/>
              </a:rPr>
              <a:t>23 mei 2022</a:t>
            </a:r>
            <a:endParaRPr kumimoji="0" lang="nl-NL" sz="1050" b="0" i="0" u="none" strike="noStrike" kern="1200" cap="none" spc="0" normalizeH="0" baseline="0" noProof="0" dirty="0">
              <a:ln>
                <a:noFill/>
              </a:ln>
              <a:solidFill>
                <a:srgbClr val="FFFFFF">
                  <a:lumMod val="65000"/>
                </a:srgbClr>
              </a:solidFill>
              <a:effectLst/>
              <a:uLnTx/>
              <a:uFillTx/>
              <a:latin typeface="Calibri" panose="020F0502020204030204" pitchFamily="34" charset="0"/>
              <a:ea typeface="+mn-ea"/>
              <a:cs typeface="+mn-cs"/>
            </a:endParaRPr>
          </a:p>
        </p:txBody>
      </p:sp>
      <p:sp>
        <p:nvSpPr>
          <p:cNvPr id="6" name="Tijdelijke aanduiding voor voettekst 5">
            <a:extLst>
              <a:ext uri="{FF2B5EF4-FFF2-40B4-BE49-F238E27FC236}">
                <a16:creationId xmlns:a16="http://schemas.microsoft.com/office/drawing/2014/main" id="{EF09D62A-38BA-6887-8363-A6AF4DD6BE85}"/>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a:ln>
                  <a:noFill/>
                </a:ln>
                <a:solidFill>
                  <a:srgbClr val="FFFFFF">
                    <a:lumMod val="65000"/>
                  </a:srgbClr>
                </a:solidFill>
                <a:effectLst/>
                <a:uLnTx/>
                <a:uFillTx/>
                <a:latin typeface="Calibri" panose="020F0502020204030204" pitchFamily="34" charset="0"/>
                <a:ea typeface="+mn-ea"/>
                <a:cs typeface="+mn-cs"/>
              </a:rPr>
              <a:t>Nationaal Coördinator tegen Discriminatie en Racisme</a:t>
            </a:r>
            <a:endParaRPr kumimoji="0" lang="nl-NL" sz="1050" b="0" i="0" u="none" strike="noStrike" kern="1200" cap="none" spc="0" normalizeH="0" baseline="0" noProof="0" dirty="0">
              <a:ln>
                <a:noFill/>
              </a:ln>
              <a:solidFill>
                <a:srgbClr val="FFFFFF">
                  <a:lumMod val="65000"/>
                </a:srgbClr>
              </a:solidFill>
              <a:effectLst/>
              <a:uLnTx/>
              <a:uFillTx/>
              <a:latin typeface="Calibri" panose="020F0502020204030204" pitchFamily="34" charset="0"/>
              <a:ea typeface="+mn-ea"/>
              <a:cs typeface="+mn-cs"/>
            </a:endParaRPr>
          </a:p>
        </p:txBody>
      </p:sp>
      <p:sp>
        <p:nvSpPr>
          <p:cNvPr id="11" name="Titel 7">
            <a:extLst>
              <a:ext uri="{FF2B5EF4-FFF2-40B4-BE49-F238E27FC236}">
                <a16:creationId xmlns:a16="http://schemas.microsoft.com/office/drawing/2014/main" id="{C030101B-3832-282D-9A0C-7B6F46407E3E}"/>
              </a:ext>
            </a:extLst>
          </p:cNvPr>
          <p:cNvSpPr>
            <a:spLocks noGrp="1"/>
          </p:cNvSpPr>
          <p:nvPr>
            <p:ph type="title"/>
          </p:nvPr>
        </p:nvSpPr>
        <p:spPr>
          <a:xfrm>
            <a:off x="409936" y="1028243"/>
            <a:ext cx="4694499" cy="894148"/>
          </a:xfrm>
        </p:spPr>
        <p:txBody>
          <a:bodyPr/>
          <a:lstStyle/>
          <a:p>
            <a:r>
              <a:rPr lang="nl-NL" dirty="0" err="1"/>
              <a:t>Main</a:t>
            </a:r>
            <a:r>
              <a:rPr lang="nl-NL" dirty="0"/>
              <a:t> </a:t>
            </a:r>
            <a:r>
              <a:rPr lang="nl-NL" dirty="0" err="1"/>
              <a:t>challenges</a:t>
            </a:r>
            <a:endParaRPr lang="nl-NL" dirty="0"/>
          </a:p>
        </p:txBody>
      </p:sp>
      <p:sp>
        <p:nvSpPr>
          <p:cNvPr id="12" name="Tijdelijke aanduiding voor inhoud 8">
            <a:extLst>
              <a:ext uri="{FF2B5EF4-FFF2-40B4-BE49-F238E27FC236}">
                <a16:creationId xmlns:a16="http://schemas.microsoft.com/office/drawing/2014/main" id="{5D0691EE-EEDD-E1A4-AFF8-4C03DEF3EB5B}"/>
              </a:ext>
            </a:extLst>
          </p:cNvPr>
          <p:cNvSpPr>
            <a:spLocks noGrp="1"/>
          </p:cNvSpPr>
          <p:nvPr>
            <p:ph sz="half" idx="1"/>
          </p:nvPr>
        </p:nvSpPr>
        <p:spPr>
          <a:xfrm>
            <a:off x="409937" y="2284716"/>
            <a:ext cx="4393557" cy="2587479"/>
          </a:xfrm>
        </p:spPr>
        <p:txBody>
          <a:bodyPr/>
          <a:lstStyle/>
          <a:p>
            <a:pPr marL="342900" indent="-342900">
              <a:buFont typeface="Wingdings" panose="05000000000000000000" pitchFamily="2" charset="2"/>
              <a:buChar char="q"/>
            </a:pPr>
            <a:r>
              <a:rPr lang="nl-NL" dirty="0" err="1"/>
              <a:t>Everyday</a:t>
            </a:r>
            <a:r>
              <a:rPr lang="nl-NL" dirty="0"/>
              <a:t> </a:t>
            </a:r>
            <a:r>
              <a:rPr lang="nl-NL" dirty="0" err="1"/>
              <a:t>discrimination</a:t>
            </a:r>
            <a:r>
              <a:rPr lang="nl-NL" dirty="0"/>
              <a:t> </a:t>
            </a:r>
            <a:r>
              <a:rPr lang="nl-NL" dirty="0" err="1"/>
              <a:t>and</a:t>
            </a:r>
            <a:r>
              <a:rPr lang="nl-NL" dirty="0"/>
              <a:t> </a:t>
            </a:r>
            <a:r>
              <a:rPr lang="nl-NL" dirty="0" err="1"/>
              <a:t>racism</a:t>
            </a:r>
            <a:endParaRPr lang="nl-NL" dirty="0"/>
          </a:p>
          <a:p>
            <a:pPr marL="342900" indent="-342900">
              <a:buFont typeface="Wingdings" panose="05000000000000000000" pitchFamily="2" charset="2"/>
              <a:buChar char="q"/>
            </a:pPr>
            <a:endParaRPr lang="nl-NL" dirty="0"/>
          </a:p>
          <a:p>
            <a:pPr marL="342900" indent="-342900">
              <a:buFont typeface="Wingdings" panose="05000000000000000000" pitchFamily="2" charset="2"/>
              <a:buChar char="q"/>
            </a:pPr>
            <a:r>
              <a:rPr lang="nl-NL" dirty="0" err="1"/>
              <a:t>Institutional</a:t>
            </a:r>
            <a:r>
              <a:rPr lang="nl-NL" dirty="0"/>
              <a:t> </a:t>
            </a:r>
            <a:r>
              <a:rPr lang="nl-NL" dirty="0" err="1"/>
              <a:t>racism</a:t>
            </a:r>
            <a:endParaRPr lang="nl-NL" dirty="0"/>
          </a:p>
          <a:p>
            <a:endParaRPr lang="nl-NL" dirty="0"/>
          </a:p>
          <a:p>
            <a:pPr marL="342900" indent="-342900">
              <a:buFont typeface="Wingdings" panose="05000000000000000000" pitchFamily="2" charset="2"/>
              <a:buChar char="q"/>
            </a:pPr>
            <a:r>
              <a:rPr lang="nl-NL" dirty="0" err="1"/>
              <a:t>Polarisation</a:t>
            </a:r>
            <a:r>
              <a:rPr lang="nl-NL" dirty="0"/>
              <a:t> or: </a:t>
            </a:r>
            <a:r>
              <a:rPr lang="nl-NL" dirty="0" err="1"/>
              <a:t>political</a:t>
            </a:r>
            <a:r>
              <a:rPr lang="nl-NL" dirty="0"/>
              <a:t> </a:t>
            </a:r>
            <a:r>
              <a:rPr lang="nl-NL" dirty="0" err="1"/>
              <a:t>racism</a:t>
            </a:r>
            <a:endParaRPr lang="nl-NL" dirty="0"/>
          </a:p>
          <a:p>
            <a:endParaRPr lang="nl-NL" dirty="0"/>
          </a:p>
          <a:p>
            <a:endParaRPr lang="nl-NL" dirty="0"/>
          </a:p>
          <a:p>
            <a:endParaRPr lang="nl-NL" dirty="0"/>
          </a:p>
          <a:p>
            <a:endParaRPr lang="nl-NL" dirty="0"/>
          </a:p>
        </p:txBody>
      </p:sp>
      <p:pic>
        <p:nvPicPr>
          <p:cNvPr id="5122" name="Picture 2" descr="Black lives matter: waarom het Amerikaanse protest in Nederland resoneert -  Universiteit Leiden">
            <a:extLst>
              <a:ext uri="{FF2B5EF4-FFF2-40B4-BE49-F238E27FC236}">
                <a16:creationId xmlns:a16="http://schemas.microsoft.com/office/drawing/2014/main" id="{6E92907F-0A1D-C24C-D0D0-FD1149F522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3494" y="1271117"/>
            <a:ext cx="7369552" cy="3684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50936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FEDC4782-4BA2-4F96-E179-D979EDECA18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rgbClr val="FFFFFF">
                    <a:lumMod val="65000"/>
                  </a:srgb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l-NL" sz="1050" b="0" i="0" u="none" strike="noStrike" kern="1200" cap="none" spc="0" normalizeH="0" baseline="0" noProof="0" dirty="0">
              <a:ln>
                <a:noFill/>
              </a:ln>
              <a:solidFill>
                <a:srgbClr val="FFFFFF">
                  <a:lumMod val="65000"/>
                </a:srgbClr>
              </a:solidFill>
              <a:effectLst/>
              <a:uLnTx/>
              <a:uFillTx/>
              <a:latin typeface="Calibri" panose="020F0502020204030204" pitchFamily="34" charset="0"/>
              <a:ea typeface="+mn-ea"/>
              <a:cs typeface="+mn-cs"/>
            </a:endParaRPr>
          </a:p>
        </p:txBody>
      </p:sp>
      <p:sp>
        <p:nvSpPr>
          <p:cNvPr id="6" name="Tijdelijke aanduiding voor voettekst 5">
            <a:extLst>
              <a:ext uri="{FF2B5EF4-FFF2-40B4-BE49-F238E27FC236}">
                <a16:creationId xmlns:a16="http://schemas.microsoft.com/office/drawing/2014/main" id="{FB971F14-594E-4E31-C416-1BA160BF42A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a:ln>
                  <a:noFill/>
                </a:ln>
                <a:solidFill>
                  <a:srgbClr val="FFFFFF">
                    <a:lumMod val="65000"/>
                  </a:srgbClr>
                </a:solidFill>
                <a:effectLst/>
                <a:uLnTx/>
                <a:uFillTx/>
                <a:latin typeface="Calibri" panose="020F0502020204030204" pitchFamily="34" charset="0"/>
                <a:ea typeface="+mn-ea"/>
                <a:cs typeface="+mn-cs"/>
              </a:rPr>
              <a:t>Nationaal Coördinator tegen Discriminatie en Racisme</a:t>
            </a:r>
            <a:endParaRPr kumimoji="0" lang="nl-NL" sz="1050" b="0" i="0" u="none" strike="noStrike" kern="1200" cap="none" spc="0" normalizeH="0" baseline="0" noProof="0" dirty="0">
              <a:ln>
                <a:noFill/>
              </a:ln>
              <a:solidFill>
                <a:srgbClr val="FFFFFF">
                  <a:lumMod val="65000"/>
                </a:srgbClr>
              </a:solidFill>
              <a:effectLst/>
              <a:uLnTx/>
              <a:uFillTx/>
              <a:latin typeface="Calibri" panose="020F0502020204030204" pitchFamily="34" charset="0"/>
              <a:ea typeface="+mn-ea"/>
              <a:cs typeface="+mn-cs"/>
            </a:endParaRPr>
          </a:p>
        </p:txBody>
      </p:sp>
      <p:sp>
        <p:nvSpPr>
          <p:cNvPr id="11" name="Tijdelijke aanduiding voor inhoud 8">
            <a:extLst>
              <a:ext uri="{FF2B5EF4-FFF2-40B4-BE49-F238E27FC236}">
                <a16:creationId xmlns:a16="http://schemas.microsoft.com/office/drawing/2014/main" id="{0455DF98-6AEF-D448-4F62-43C1B6437012}"/>
              </a:ext>
            </a:extLst>
          </p:cNvPr>
          <p:cNvSpPr>
            <a:spLocks noGrp="1"/>
          </p:cNvSpPr>
          <p:nvPr>
            <p:ph sz="half" idx="1"/>
          </p:nvPr>
        </p:nvSpPr>
        <p:spPr>
          <a:xfrm>
            <a:off x="634999" y="1761808"/>
            <a:ext cx="9556135" cy="4459605"/>
          </a:xfrm>
        </p:spPr>
        <p:txBody>
          <a:bodyPr/>
          <a:lstStyle/>
          <a:p>
            <a:r>
              <a:rPr lang="en-US" sz="2000" dirty="0">
                <a:effectLst/>
                <a:latin typeface="Calibri" panose="020F0502020204030204" pitchFamily="34" charset="0"/>
                <a:ea typeface="Calibri" panose="020F0502020204030204" pitchFamily="34" charset="0"/>
                <a:cs typeface="Times New Roman" panose="02020603050405020304" pitchFamily="18" charset="0"/>
              </a:rPr>
              <a:t>Everyday racism occurs in the form of belittling, creating social or spatial distance, social or physical aggression, victim blaming.</a:t>
            </a:r>
          </a:p>
          <a:p>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000" dirty="0">
                <a:effectLst/>
                <a:latin typeface="Calibri" panose="020F0502020204030204" pitchFamily="34" charset="0"/>
                <a:ea typeface="Calibri" panose="020F0502020204030204" pitchFamily="34" charset="0"/>
                <a:cs typeface="Times New Roman" panose="02020603050405020304" pitchFamily="18" charset="0"/>
              </a:rPr>
              <a:t>Examples:</a:t>
            </a:r>
          </a:p>
          <a:p>
            <a:pPr marL="342900" indent="-342900">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Violence based on gender, gender identity, sexual orientation or gender expression</a:t>
            </a:r>
          </a:p>
          <a:p>
            <a:pPr marL="342900" indent="-342900">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Misogyny, also in politics</a:t>
            </a:r>
          </a:p>
          <a:p>
            <a:pPr marL="342900" indent="-342900">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Discrimination against LGBTIQ+ people</a:t>
            </a:r>
          </a:p>
          <a:p>
            <a:pPr marL="342900" indent="-342900">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Anti-Semitic chants in football.</a:t>
            </a:r>
          </a:p>
          <a:p>
            <a:pPr marL="342900" indent="-342900">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More anti-Asian racism</a:t>
            </a:r>
          </a:p>
          <a:p>
            <a:pPr marL="342900" indent="-342900">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And above all: discrimination on the basis of origin.</a:t>
            </a:r>
            <a:endParaRPr lang="nl-NL" dirty="0"/>
          </a:p>
        </p:txBody>
      </p:sp>
      <p:sp>
        <p:nvSpPr>
          <p:cNvPr id="12" name="Titel 7">
            <a:extLst>
              <a:ext uri="{FF2B5EF4-FFF2-40B4-BE49-F238E27FC236}">
                <a16:creationId xmlns:a16="http://schemas.microsoft.com/office/drawing/2014/main" id="{26F7079D-F825-4FF1-8043-D86C6B445D3F}"/>
              </a:ext>
            </a:extLst>
          </p:cNvPr>
          <p:cNvSpPr>
            <a:spLocks noGrp="1"/>
          </p:cNvSpPr>
          <p:nvPr>
            <p:ph type="title"/>
          </p:nvPr>
        </p:nvSpPr>
        <p:spPr>
          <a:xfrm>
            <a:off x="634999" y="503873"/>
            <a:ext cx="9556135" cy="971550"/>
          </a:xfrm>
        </p:spPr>
        <p:txBody>
          <a:bodyPr/>
          <a:lstStyle/>
          <a:p>
            <a:r>
              <a:rPr lang="nl-NL" dirty="0" err="1">
                <a:solidFill>
                  <a:schemeClr val="tx1"/>
                </a:solidFill>
              </a:rPr>
              <a:t>Everyday</a:t>
            </a:r>
            <a:r>
              <a:rPr lang="nl-NL" dirty="0">
                <a:solidFill>
                  <a:schemeClr val="tx1"/>
                </a:solidFill>
              </a:rPr>
              <a:t> </a:t>
            </a:r>
            <a:r>
              <a:rPr lang="nl-NL" dirty="0" err="1">
                <a:solidFill>
                  <a:schemeClr val="tx1"/>
                </a:solidFill>
              </a:rPr>
              <a:t>racism</a:t>
            </a:r>
            <a:endParaRPr lang="nl-NL" dirty="0">
              <a:solidFill>
                <a:schemeClr val="tx1"/>
              </a:solidFill>
            </a:endParaRPr>
          </a:p>
        </p:txBody>
      </p:sp>
    </p:spTree>
    <p:extLst>
      <p:ext uri="{BB962C8B-B14F-4D97-AF65-F5344CB8AC3E}">
        <p14:creationId xmlns:p14="http://schemas.microsoft.com/office/powerpoint/2010/main" val="43077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35608C34-D1D7-49EC-CDCB-183D066C8EE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rgbClr val="FFFFFF"/>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l-NL" sz="105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7" name="Tijdelijke aanduiding voor inhoud 8">
            <a:extLst>
              <a:ext uri="{FF2B5EF4-FFF2-40B4-BE49-F238E27FC236}">
                <a16:creationId xmlns:a16="http://schemas.microsoft.com/office/drawing/2014/main" id="{486AC17F-9AFC-CC01-1B5C-B3E9324F857E}"/>
              </a:ext>
            </a:extLst>
          </p:cNvPr>
          <p:cNvSpPr>
            <a:spLocks noGrp="1"/>
          </p:cNvSpPr>
          <p:nvPr>
            <p:ph sz="half" idx="1"/>
          </p:nvPr>
        </p:nvSpPr>
        <p:spPr>
          <a:xfrm>
            <a:off x="235976" y="1253261"/>
            <a:ext cx="5576707" cy="5103294"/>
          </a:xfrm>
        </p:spPr>
        <p:txBody>
          <a:bodyPr/>
          <a:lstStyle/>
          <a:p>
            <a:r>
              <a:rPr lang="en-US" dirty="0"/>
              <a:t>Institutional racism is a social phenomenon in which processes, policies and (written and unwritten) rules of institutions have a discriminatory effect. Structurally ingrained and often not immediately recognizable. We can clearly see the distressing effects.</a:t>
            </a:r>
          </a:p>
          <a:p>
            <a:pPr marL="342900" indent="-342900">
              <a:buFont typeface="Wingdings" panose="05000000000000000000" pitchFamily="2" charset="2"/>
              <a:buChar char="q"/>
            </a:pPr>
            <a:endParaRPr lang="en-US" dirty="0"/>
          </a:p>
          <a:p>
            <a:r>
              <a:rPr lang="en-US" dirty="0"/>
              <a:t>Examples:</a:t>
            </a:r>
          </a:p>
          <a:p>
            <a:pPr marL="342900" indent="-342900">
              <a:buFont typeface="Arial" panose="020B0604020202020204" pitchFamily="34" charset="0"/>
              <a:buChar char="•"/>
            </a:pPr>
            <a:r>
              <a:rPr lang="en-US" dirty="0"/>
              <a:t>Legislation, regulations and policy (</a:t>
            </a:r>
            <a:r>
              <a:rPr lang="en-US" dirty="0" err="1"/>
              <a:t>Wwft</a:t>
            </a:r>
            <a:r>
              <a:rPr lang="en-US" dirty="0"/>
              <a:t>, Partial Ban on Facial Covering Clothing Act)</a:t>
            </a:r>
          </a:p>
          <a:p>
            <a:pPr marL="342900" indent="-342900">
              <a:buFont typeface="Arial" panose="020B0604020202020204" pitchFamily="34" charset="0"/>
              <a:buChar char="•"/>
            </a:pPr>
            <a:r>
              <a:rPr lang="en-US" dirty="0"/>
              <a:t>Reports on institutional racism Min Foreign Affairs &amp; municipalities</a:t>
            </a:r>
          </a:p>
          <a:p>
            <a:pPr marL="342900" indent="-342900">
              <a:buFont typeface="Arial" panose="020B0604020202020204" pitchFamily="34" charset="0"/>
              <a:buChar char="•"/>
            </a:pPr>
            <a:r>
              <a:rPr lang="en-US" dirty="0"/>
              <a:t>Discrimination in the workplace</a:t>
            </a:r>
          </a:p>
          <a:p>
            <a:pPr marL="342900" indent="-342900">
              <a:buFont typeface="Arial" panose="020B0604020202020204" pitchFamily="34" charset="0"/>
              <a:buChar char="•"/>
            </a:pPr>
            <a:r>
              <a:rPr lang="en-US" dirty="0"/>
              <a:t>Gender inequality in the Netherlands is large</a:t>
            </a:r>
          </a:p>
          <a:p>
            <a:pPr marL="342900" indent="-342900">
              <a:buFont typeface="Arial" panose="020B0604020202020204" pitchFamily="34" charset="0"/>
              <a:buChar char="•"/>
            </a:pPr>
            <a:r>
              <a:rPr lang="en-US" dirty="0"/>
              <a:t>Inaccessible buildings and online world</a:t>
            </a:r>
          </a:p>
          <a:p>
            <a:pPr marL="342900" indent="-342900">
              <a:buFont typeface="Arial" panose="020B0604020202020204" pitchFamily="34" charset="0"/>
              <a:buChar char="•"/>
            </a:pPr>
            <a:r>
              <a:rPr lang="en-US" b="1" dirty="0"/>
              <a:t>In (health) care</a:t>
            </a:r>
            <a:endParaRPr lang="nl-NL" b="1" dirty="0"/>
          </a:p>
          <a:p>
            <a:endParaRPr lang="nl-NL" dirty="0"/>
          </a:p>
        </p:txBody>
      </p:sp>
      <p:sp>
        <p:nvSpPr>
          <p:cNvPr id="10" name="Titel 7">
            <a:extLst>
              <a:ext uri="{FF2B5EF4-FFF2-40B4-BE49-F238E27FC236}">
                <a16:creationId xmlns:a16="http://schemas.microsoft.com/office/drawing/2014/main" id="{6551223E-8B22-15E7-DDC1-857E778B0B69}"/>
              </a:ext>
            </a:extLst>
          </p:cNvPr>
          <p:cNvSpPr>
            <a:spLocks noGrp="1"/>
          </p:cNvSpPr>
          <p:nvPr>
            <p:ph type="title"/>
          </p:nvPr>
        </p:nvSpPr>
        <p:spPr>
          <a:xfrm>
            <a:off x="235976" y="621435"/>
            <a:ext cx="9670794" cy="631826"/>
          </a:xfrm>
        </p:spPr>
        <p:txBody>
          <a:bodyPr/>
          <a:lstStyle/>
          <a:p>
            <a:r>
              <a:rPr lang="nl-NL" dirty="0" err="1">
                <a:solidFill>
                  <a:schemeClr val="tx1"/>
                </a:solidFill>
              </a:rPr>
              <a:t>Institutional</a:t>
            </a:r>
            <a:r>
              <a:rPr lang="nl-NL" dirty="0">
                <a:solidFill>
                  <a:schemeClr val="tx1"/>
                </a:solidFill>
              </a:rPr>
              <a:t> </a:t>
            </a:r>
            <a:r>
              <a:rPr lang="nl-NL" dirty="0" err="1">
                <a:solidFill>
                  <a:schemeClr val="tx1"/>
                </a:solidFill>
              </a:rPr>
              <a:t>racism</a:t>
            </a:r>
            <a:endParaRPr lang="nl-NL" dirty="0">
              <a:solidFill>
                <a:schemeClr val="tx1"/>
              </a:solidFill>
            </a:endParaRPr>
          </a:p>
        </p:txBody>
      </p:sp>
      <p:pic>
        <p:nvPicPr>
          <p:cNvPr id="11" name="Afbeelding 10">
            <a:extLst>
              <a:ext uri="{FF2B5EF4-FFF2-40B4-BE49-F238E27FC236}">
                <a16:creationId xmlns:a16="http://schemas.microsoft.com/office/drawing/2014/main" id="{9F361877-DA96-72D7-A25B-A2B2E7667884}"/>
              </a:ext>
            </a:extLst>
          </p:cNvPr>
          <p:cNvPicPr>
            <a:picLocks noChangeAspect="1"/>
          </p:cNvPicPr>
          <p:nvPr/>
        </p:nvPicPr>
        <p:blipFill>
          <a:blip r:embed="rId3"/>
          <a:stretch>
            <a:fillRect/>
          </a:stretch>
        </p:blipFill>
        <p:spPr>
          <a:xfrm>
            <a:off x="5987845" y="870155"/>
            <a:ext cx="6205008" cy="5001246"/>
          </a:xfrm>
          <a:prstGeom prst="rect">
            <a:avLst/>
          </a:prstGeom>
        </p:spPr>
      </p:pic>
    </p:spTree>
    <p:extLst>
      <p:ext uri="{BB962C8B-B14F-4D97-AF65-F5344CB8AC3E}">
        <p14:creationId xmlns:p14="http://schemas.microsoft.com/office/powerpoint/2010/main" val="285555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circles&#10;&#10;Description automatically generated">
            <a:extLst>
              <a:ext uri="{FF2B5EF4-FFF2-40B4-BE49-F238E27FC236}">
                <a16:creationId xmlns:a16="http://schemas.microsoft.com/office/drawing/2014/main" id="{F2F97C83-6C7E-46F2-06C8-5135911C83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73905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inhoud 8">
            <a:extLst>
              <a:ext uri="{FF2B5EF4-FFF2-40B4-BE49-F238E27FC236}">
                <a16:creationId xmlns:a16="http://schemas.microsoft.com/office/drawing/2014/main" id="{045C9053-E58F-AC50-CAA9-2028A225E106}"/>
              </a:ext>
            </a:extLst>
          </p:cNvPr>
          <p:cNvSpPr>
            <a:spLocks noGrp="1"/>
          </p:cNvSpPr>
          <p:nvPr>
            <p:ph sz="half" idx="1"/>
          </p:nvPr>
        </p:nvSpPr>
        <p:spPr/>
        <p:txBody>
          <a:bodyPr/>
          <a:lstStyle/>
          <a:p>
            <a:pPr marL="342900" indent="-342900">
              <a:buFont typeface="Arial" panose="020B0604020202020204" pitchFamily="34" charset="0"/>
              <a:buChar char="•"/>
            </a:pPr>
            <a:r>
              <a:rPr lang="en-US" dirty="0"/>
              <a:t>Unwanted </a:t>
            </a:r>
            <a:r>
              <a:rPr lang="en-US" dirty="0" err="1"/>
              <a:t>polarisation</a:t>
            </a:r>
            <a:r>
              <a:rPr lang="en-US" dirty="0"/>
              <a:t> is very visible</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Hate expressions have ample scope</a:t>
            </a:r>
          </a:p>
          <a:p>
            <a:endParaRPr lang="en-US" dirty="0"/>
          </a:p>
          <a:p>
            <a:r>
              <a:rPr lang="en-US" b="1" dirty="0"/>
              <a:t>Examples:</a:t>
            </a:r>
          </a:p>
          <a:p>
            <a:pPr marL="342900" indent="-342900">
              <a:buFont typeface="Arial" panose="020B0604020202020204" pitchFamily="34" charset="0"/>
              <a:buChar char="•"/>
            </a:pPr>
            <a:r>
              <a:rPr lang="en-US" dirty="0"/>
              <a:t>Verbal and physical violence against the LGBTQ+ community has increased</a:t>
            </a:r>
          </a:p>
          <a:p>
            <a:pPr marL="342900" indent="-342900">
              <a:buFont typeface="Arial" panose="020B0604020202020204" pitchFamily="34" charset="0"/>
              <a:buChar char="•"/>
            </a:pPr>
            <a:r>
              <a:rPr lang="en-US" dirty="0"/>
              <a:t>Xenophobic ideas and racism in public debate, see also migration debate</a:t>
            </a:r>
          </a:p>
          <a:p>
            <a:pPr marL="342900" indent="-342900">
              <a:buFont typeface="Arial" panose="020B0604020202020204" pitchFamily="34" charset="0"/>
              <a:buChar char="•"/>
            </a:pPr>
            <a:r>
              <a:rPr lang="en-US" dirty="0"/>
              <a:t>Institutionalized distrust</a:t>
            </a:r>
            <a:endParaRPr lang="nl-NL" dirty="0"/>
          </a:p>
          <a:p>
            <a:endParaRPr lang="nl-NL" dirty="0"/>
          </a:p>
        </p:txBody>
      </p:sp>
      <p:sp>
        <p:nvSpPr>
          <p:cNvPr id="8" name="Titel 7">
            <a:extLst>
              <a:ext uri="{FF2B5EF4-FFF2-40B4-BE49-F238E27FC236}">
                <a16:creationId xmlns:a16="http://schemas.microsoft.com/office/drawing/2014/main" id="{A8418DA6-EC47-DBC1-B651-D61D5AA6AA2D}"/>
              </a:ext>
            </a:extLst>
          </p:cNvPr>
          <p:cNvSpPr>
            <a:spLocks noGrp="1"/>
          </p:cNvSpPr>
          <p:nvPr>
            <p:ph type="title"/>
          </p:nvPr>
        </p:nvSpPr>
        <p:spPr>
          <a:xfrm>
            <a:off x="635000" y="942916"/>
            <a:ext cx="5003800" cy="971550"/>
          </a:xfrm>
        </p:spPr>
        <p:txBody>
          <a:bodyPr/>
          <a:lstStyle/>
          <a:p>
            <a:r>
              <a:rPr lang="nl-NL" dirty="0" err="1">
                <a:solidFill>
                  <a:schemeClr val="tx1"/>
                </a:solidFill>
              </a:rPr>
              <a:t>Polarisation</a:t>
            </a:r>
            <a:r>
              <a:rPr lang="nl-NL" dirty="0">
                <a:solidFill>
                  <a:schemeClr val="tx1"/>
                </a:solidFill>
              </a:rPr>
              <a:t> or: </a:t>
            </a:r>
            <a:r>
              <a:rPr lang="nl-NL" dirty="0" err="1">
                <a:solidFill>
                  <a:schemeClr val="tx1"/>
                </a:solidFill>
              </a:rPr>
              <a:t>political</a:t>
            </a:r>
            <a:r>
              <a:rPr lang="nl-NL" dirty="0">
                <a:solidFill>
                  <a:schemeClr val="tx1"/>
                </a:solidFill>
              </a:rPr>
              <a:t> </a:t>
            </a:r>
            <a:r>
              <a:rPr lang="nl-NL" dirty="0" err="1">
                <a:solidFill>
                  <a:schemeClr val="tx1"/>
                </a:solidFill>
              </a:rPr>
              <a:t>racism</a:t>
            </a:r>
            <a:endParaRPr lang="nl-NL" dirty="0">
              <a:solidFill>
                <a:schemeClr val="tx1"/>
              </a:solidFill>
            </a:endParaRPr>
          </a:p>
        </p:txBody>
      </p:sp>
      <p:sp>
        <p:nvSpPr>
          <p:cNvPr id="5" name="Tijdelijke aanduiding voor dianummer 4">
            <a:extLst>
              <a:ext uri="{FF2B5EF4-FFF2-40B4-BE49-F238E27FC236}">
                <a16:creationId xmlns:a16="http://schemas.microsoft.com/office/drawing/2014/main" id="{35608C34-D1D7-49EC-CDCB-183D066C8EE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rgbClr val="FFFFFF"/>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l-NL" sz="105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pic>
        <p:nvPicPr>
          <p:cNvPr id="1026" name="Picture 2" descr="Opinie | Ze bedoelden het wél zo – het racisme kan onmogelijk ontkend  worden - NRC">
            <a:extLst>
              <a:ext uri="{FF2B5EF4-FFF2-40B4-BE49-F238E27FC236}">
                <a16:creationId xmlns:a16="http://schemas.microsoft.com/office/drawing/2014/main" id="{D7D4D3E7-08F7-3BA7-E369-6D83738848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8829" y="914225"/>
            <a:ext cx="6383172" cy="424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6253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C4C94840-C79C-908C-918F-7B83C88646C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rgbClr val="FFFFFF">
                    <a:lumMod val="65000"/>
                  </a:srgb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l-NL" sz="1050" b="0" i="0" u="none" strike="noStrike" kern="1200" cap="none" spc="0" normalizeH="0" baseline="0" noProof="0" dirty="0">
              <a:ln>
                <a:noFill/>
              </a:ln>
              <a:solidFill>
                <a:srgbClr val="FFFFFF">
                  <a:lumMod val="65000"/>
                </a:srgbClr>
              </a:solidFill>
              <a:effectLst/>
              <a:uLnTx/>
              <a:uFillTx/>
              <a:latin typeface="Calibri" panose="020F0502020204030204" pitchFamily="34" charset="0"/>
              <a:ea typeface="+mn-ea"/>
              <a:cs typeface="+mn-cs"/>
            </a:endParaRPr>
          </a:p>
        </p:txBody>
      </p:sp>
      <p:sp>
        <p:nvSpPr>
          <p:cNvPr id="6" name="Tijdelijke aanduiding voor voettekst 5">
            <a:extLst>
              <a:ext uri="{FF2B5EF4-FFF2-40B4-BE49-F238E27FC236}">
                <a16:creationId xmlns:a16="http://schemas.microsoft.com/office/drawing/2014/main" id="{C32130CB-FA19-639B-D06F-176C8FE17532}"/>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dirty="0">
                <a:ln>
                  <a:noFill/>
                </a:ln>
                <a:solidFill>
                  <a:srgbClr val="FFFFFF">
                    <a:lumMod val="65000"/>
                  </a:srgbClr>
                </a:solidFill>
                <a:effectLst/>
                <a:uLnTx/>
                <a:uFillTx/>
                <a:latin typeface="Calibri" panose="020F0502020204030204" pitchFamily="34" charset="0"/>
                <a:ea typeface="+mn-ea"/>
                <a:cs typeface="+mn-cs"/>
              </a:rPr>
              <a:t>Nationaal Coördinator tegen Discriminatie en Racisme</a:t>
            </a:r>
          </a:p>
        </p:txBody>
      </p:sp>
      <p:sp>
        <p:nvSpPr>
          <p:cNvPr id="19" name="Titel 7">
            <a:extLst>
              <a:ext uri="{FF2B5EF4-FFF2-40B4-BE49-F238E27FC236}">
                <a16:creationId xmlns:a16="http://schemas.microsoft.com/office/drawing/2014/main" id="{EE267C0E-8300-9699-54B3-DF05ACB7DAFA}"/>
              </a:ext>
            </a:extLst>
          </p:cNvPr>
          <p:cNvSpPr>
            <a:spLocks noGrp="1"/>
          </p:cNvSpPr>
          <p:nvPr>
            <p:ph type="title"/>
          </p:nvPr>
        </p:nvSpPr>
        <p:spPr>
          <a:xfrm>
            <a:off x="1678244" y="458499"/>
            <a:ext cx="9037521" cy="1546412"/>
          </a:xfrm>
        </p:spPr>
        <p:txBody>
          <a:bodyPr/>
          <a:lstStyle/>
          <a:p>
            <a:r>
              <a:rPr lang="nl-NL" sz="3600" dirty="0"/>
              <a:t>Health-</a:t>
            </a:r>
            <a:r>
              <a:rPr lang="nl-NL" sz="3600" dirty="0" err="1"/>
              <a:t>discussion</a:t>
            </a:r>
            <a:r>
              <a:rPr lang="nl-NL" sz="3600" dirty="0"/>
              <a:t> I: </a:t>
            </a:r>
            <a:r>
              <a:rPr lang="nl-NL" sz="3600" dirty="0" err="1"/>
              <a:t>the</a:t>
            </a:r>
            <a:r>
              <a:rPr lang="nl-NL" sz="3600" dirty="0"/>
              <a:t> (</a:t>
            </a:r>
            <a:r>
              <a:rPr lang="nl-NL" sz="3600" dirty="0" err="1"/>
              <a:t>ab</a:t>
            </a:r>
            <a:r>
              <a:rPr lang="nl-NL" sz="3600" dirty="0"/>
              <a:t>)</a:t>
            </a:r>
            <a:r>
              <a:rPr lang="nl-NL" sz="3600" dirty="0" err="1"/>
              <a:t>use</a:t>
            </a:r>
            <a:r>
              <a:rPr lang="nl-NL" sz="3600" dirty="0"/>
              <a:t> of </a:t>
            </a:r>
            <a:r>
              <a:rPr lang="nl-NL" sz="3600" dirty="0" err="1"/>
              <a:t>outdated</a:t>
            </a:r>
            <a:r>
              <a:rPr lang="nl-NL" sz="3600" dirty="0"/>
              <a:t> </a:t>
            </a:r>
            <a:r>
              <a:rPr lang="nl-NL" sz="3600" dirty="0" err="1"/>
              <a:t>and</a:t>
            </a:r>
            <a:r>
              <a:rPr lang="nl-NL" sz="3600" dirty="0"/>
              <a:t> </a:t>
            </a:r>
            <a:r>
              <a:rPr lang="nl-NL" sz="3600" dirty="0" err="1"/>
              <a:t>unscientific</a:t>
            </a:r>
            <a:r>
              <a:rPr lang="nl-NL" sz="3600" dirty="0"/>
              <a:t> </a:t>
            </a:r>
            <a:r>
              <a:rPr lang="nl-NL" sz="3600" dirty="0" err="1"/>
              <a:t>distinctions</a:t>
            </a:r>
            <a:endParaRPr lang="nl-NL" sz="3600" dirty="0"/>
          </a:p>
        </p:txBody>
      </p:sp>
      <p:sp>
        <p:nvSpPr>
          <p:cNvPr id="20" name="Tijdelijke aanduiding voor inhoud 8">
            <a:extLst>
              <a:ext uri="{FF2B5EF4-FFF2-40B4-BE49-F238E27FC236}">
                <a16:creationId xmlns:a16="http://schemas.microsoft.com/office/drawing/2014/main" id="{DD6966C1-BC15-322D-EC8D-69AD76DCFBD1}"/>
              </a:ext>
            </a:extLst>
          </p:cNvPr>
          <p:cNvSpPr>
            <a:spLocks noGrp="1"/>
          </p:cNvSpPr>
          <p:nvPr>
            <p:ph sz="half" idx="1"/>
          </p:nvPr>
        </p:nvSpPr>
        <p:spPr>
          <a:xfrm>
            <a:off x="1678244" y="2182326"/>
            <a:ext cx="11010178" cy="3908758"/>
          </a:xfrm>
        </p:spPr>
        <p:txBody>
          <a:bodyPr/>
          <a:lstStyle/>
          <a:p>
            <a:pPr marL="342900" indent="-342900">
              <a:buFont typeface="Arial" panose="020B0604020202020204" pitchFamily="34" charset="0"/>
              <a:buChar char="•"/>
            </a:pPr>
            <a:r>
              <a:rPr lang="en-US" sz="1900" b="0" i="0" dirty="0">
                <a:solidFill>
                  <a:srgbClr val="3C4043"/>
                </a:solidFill>
                <a:effectLst/>
                <a:cs typeface="Calibri" panose="020F0502020204030204" pitchFamily="34" charset="0"/>
                <a:hlinkClick r:id="rId2"/>
              </a:rPr>
              <a:t>Myth of 'higher pain threshold among migrants' remains a problem in healthcare</a:t>
            </a:r>
            <a:endParaRPr lang="en-US" sz="1900" b="0" i="0" dirty="0">
              <a:solidFill>
                <a:srgbClr val="3C4043"/>
              </a:solidFill>
              <a:effectLst/>
              <a:cs typeface="Calibri" panose="020F0502020204030204" pitchFamily="34" charset="0"/>
            </a:endParaRPr>
          </a:p>
          <a:p>
            <a:endParaRPr lang="nl-NL" sz="1900" dirty="0">
              <a:cs typeface="Calibri" panose="020F0502020204030204" pitchFamily="34" charset="0"/>
            </a:endParaRPr>
          </a:p>
          <a:p>
            <a:pPr marL="342900" indent="-342900">
              <a:buFont typeface="Arial" panose="020B0604020202020204" pitchFamily="34" charset="0"/>
              <a:buChar char="•"/>
            </a:pPr>
            <a:r>
              <a:rPr lang="en-US" sz="1900" b="0" i="0" dirty="0">
                <a:solidFill>
                  <a:srgbClr val="3C4043"/>
                </a:solidFill>
                <a:effectLst/>
                <a:cs typeface="Calibri" panose="020F0502020204030204" pitchFamily="34" charset="0"/>
                <a:hlinkClick r:id="rId3"/>
              </a:rPr>
              <a:t>Patients are at risk because health care still takes 'race' into account</a:t>
            </a:r>
            <a:endParaRPr lang="en-US" sz="1900" b="0" i="0" dirty="0">
              <a:solidFill>
                <a:srgbClr val="3C4043"/>
              </a:solidFill>
              <a:effectLst/>
              <a:cs typeface="Calibri" panose="020F0502020204030204" pitchFamily="34" charset="0"/>
            </a:endParaRPr>
          </a:p>
          <a:p>
            <a:pPr marL="342900" indent="-342900">
              <a:buFont typeface="Arial" panose="020B0604020202020204" pitchFamily="34" charset="0"/>
              <a:buChar char="•"/>
            </a:pPr>
            <a:endParaRPr lang="en-US" sz="1900" dirty="0">
              <a:solidFill>
                <a:srgbClr val="3C4043"/>
              </a:solidFill>
              <a:cs typeface="Calibri" panose="020F0502020204030204" pitchFamily="34" charset="0"/>
            </a:endParaRPr>
          </a:p>
          <a:p>
            <a:pPr marL="342900" indent="-342900">
              <a:buFont typeface="Arial" panose="020B0604020202020204" pitchFamily="34" charset="0"/>
              <a:buChar char="•"/>
            </a:pPr>
            <a:r>
              <a:rPr lang="en-US" sz="1900" dirty="0">
                <a:hlinkClick r:id="rId4"/>
              </a:rPr>
              <a:t>Minister is concerned about 'race' in healthcare, but does not interfere with adjustments</a:t>
            </a:r>
            <a:endParaRPr lang="nl-NL" sz="1900" dirty="0"/>
          </a:p>
          <a:p>
            <a:pPr marL="342900" indent="-342900">
              <a:buFont typeface="Arial" panose="020B0604020202020204" pitchFamily="34" charset="0"/>
              <a:buChar char="•"/>
            </a:pPr>
            <a:endParaRPr lang="nl-NL" sz="1900" dirty="0"/>
          </a:p>
          <a:p>
            <a:pPr marL="342900" indent="-342900">
              <a:buFont typeface="Arial" panose="020B0604020202020204" pitchFamily="34" charset="0"/>
              <a:buChar char="•"/>
            </a:pPr>
            <a:r>
              <a:rPr lang="nl-NL" sz="1900" i="0" dirty="0" err="1">
                <a:effectLst/>
                <a:cs typeface="Calibri" panose="020F0502020204030204" pitchFamily="34" charset="0"/>
                <a:hlinkClick r:id="rId5"/>
              </a:rPr>
              <a:t>Discrimination</a:t>
            </a:r>
            <a:r>
              <a:rPr lang="nl-NL" sz="1900" i="0" dirty="0">
                <a:effectLst/>
                <a:cs typeface="Calibri" panose="020F0502020204030204" pitchFamily="34" charset="0"/>
                <a:hlinkClick r:id="rId5"/>
              </a:rPr>
              <a:t> </a:t>
            </a:r>
            <a:r>
              <a:rPr lang="nl-NL" sz="1900" i="0" dirty="0" err="1">
                <a:effectLst/>
                <a:cs typeface="Calibri" panose="020F0502020204030204" pitchFamily="34" charset="0"/>
                <a:hlinkClick r:id="rId5"/>
              </a:rPr>
              <a:t>and</a:t>
            </a:r>
            <a:r>
              <a:rPr lang="nl-NL" sz="1900" i="0" dirty="0">
                <a:effectLst/>
                <a:cs typeface="Calibri" panose="020F0502020204030204" pitchFamily="34" charset="0"/>
                <a:hlinkClick r:id="rId5"/>
              </a:rPr>
              <a:t> </a:t>
            </a:r>
            <a:r>
              <a:rPr lang="nl-NL" sz="1900" i="0" dirty="0" err="1">
                <a:effectLst/>
                <a:cs typeface="Calibri" panose="020F0502020204030204" pitchFamily="34" charset="0"/>
                <a:hlinkClick r:id="rId5"/>
              </a:rPr>
              <a:t>racism</a:t>
            </a:r>
            <a:r>
              <a:rPr lang="nl-NL" sz="1900" i="0" dirty="0">
                <a:effectLst/>
                <a:cs typeface="Calibri" panose="020F0502020204030204" pitchFamily="34" charset="0"/>
                <a:hlinkClick r:id="rId5"/>
              </a:rPr>
              <a:t> are </a:t>
            </a:r>
            <a:r>
              <a:rPr lang="nl-NL" sz="1900" i="0" dirty="0" err="1">
                <a:effectLst/>
                <a:cs typeface="Calibri" panose="020F0502020204030204" pitchFamily="34" charset="0"/>
                <a:hlinkClick r:id="rId5"/>
              </a:rPr>
              <a:t>still</a:t>
            </a:r>
            <a:r>
              <a:rPr lang="nl-NL" sz="1900" i="0" dirty="0">
                <a:effectLst/>
                <a:cs typeface="Calibri" panose="020F0502020204030204" pitchFamily="34" charset="0"/>
                <a:hlinkClick r:id="rId5"/>
              </a:rPr>
              <a:t> a </a:t>
            </a:r>
            <a:r>
              <a:rPr lang="nl-NL" sz="1900" i="0" dirty="0" err="1">
                <a:effectLst/>
                <a:cs typeface="Calibri" panose="020F0502020204030204" pitchFamily="34" charset="0"/>
                <a:hlinkClick r:id="rId5"/>
              </a:rPr>
              <a:t>problem</a:t>
            </a:r>
            <a:r>
              <a:rPr lang="nl-NL" sz="1900" i="0" dirty="0">
                <a:effectLst/>
                <a:cs typeface="Calibri" panose="020F0502020204030204" pitchFamily="34" charset="0"/>
                <a:hlinkClick r:id="rId5"/>
              </a:rPr>
              <a:t> </a:t>
            </a:r>
            <a:r>
              <a:rPr lang="nl-NL" sz="1900" i="0" dirty="0" err="1">
                <a:effectLst/>
                <a:cs typeface="Calibri" panose="020F0502020204030204" pitchFamily="34" charset="0"/>
                <a:hlinkClick r:id="rId5"/>
              </a:rPr>
              <a:t>within</a:t>
            </a:r>
            <a:r>
              <a:rPr lang="nl-NL" sz="1900" i="0" dirty="0">
                <a:effectLst/>
                <a:cs typeface="Calibri" panose="020F0502020204030204" pitchFamily="34" charset="0"/>
                <a:hlinkClick r:id="rId5"/>
              </a:rPr>
              <a:t> </a:t>
            </a:r>
            <a:r>
              <a:rPr lang="nl-NL" sz="1900" i="0" dirty="0" err="1">
                <a:effectLst/>
                <a:cs typeface="Calibri" panose="020F0502020204030204" pitchFamily="34" charset="0"/>
                <a:hlinkClick r:id="rId5"/>
              </a:rPr>
              <a:t>youth</a:t>
            </a:r>
            <a:r>
              <a:rPr lang="nl-NL" sz="1900" i="0" dirty="0">
                <a:effectLst/>
                <a:cs typeface="Calibri" panose="020F0502020204030204" pitchFamily="34" charset="0"/>
                <a:hlinkClick r:id="rId5"/>
              </a:rPr>
              <a:t> care, </a:t>
            </a:r>
            <a:r>
              <a:rPr lang="nl-NL" sz="1900" i="0" dirty="0" err="1">
                <a:effectLst/>
                <a:cs typeface="Calibri" panose="020F0502020204030204" pitchFamily="34" charset="0"/>
                <a:hlinkClick r:id="rId5"/>
              </a:rPr>
              <a:t>especially</a:t>
            </a:r>
            <a:r>
              <a:rPr lang="nl-NL" sz="1900" i="0" dirty="0">
                <a:effectLst/>
                <a:cs typeface="Calibri" panose="020F0502020204030204" pitchFamily="34" charset="0"/>
                <a:hlinkClick r:id="rId5"/>
              </a:rPr>
              <a:t> </a:t>
            </a:r>
            <a:r>
              <a:rPr lang="nl-NL" sz="1900" i="0" dirty="0" err="1">
                <a:effectLst/>
                <a:cs typeface="Calibri" panose="020F0502020204030204" pitchFamily="34" charset="0"/>
                <a:hlinkClick r:id="rId5"/>
              </a:rPr>
              <a:t>for</a:t>
            </a:r>
            <a:r>
              <a:rPr lang="nl-NL" sz="1900" i="0" dirty="0">
                <a:effectLst/>
                <a:cs typeface="Calibri" panose="020F0502020204030204" pitchFamily="34" charset="0"/>
                <a:hlinkClick r:id="rId5"/>
              </a:rPr>
              <a:t> </a:t>
            </a:r>
            <a:r>
              <a:rPr lang="nl-NL" sz="1900" i="0" dirty="0" err="1">
                <a:effectLst/>
                <a:cs typeface="Calibri" panose="020F0502020204030204" pitchFamily="34" charset="0"/>
                <a:hlinkClick r:id="rId5"/>
              </a:rPr>
              <a:t>youth</a:t>
            </a:r>
            <a:r>
              <a:rPr lang="nl-NL" sz="1900" i="0" dirty="0">
                <a:effectLst/>
                <a:cs typeface="Calibri" panose="020F0502020204030204" pitchFamily="34" charset="0"/>
                <a:hlinkClick r:id="rId5"/>
              </a:rPr>
              <a:t> </a:t>
            </a:r>
            <a:r>
              <a:rPr lang="nl-NL" sz="1900" i="0" dirty="0" err="1">
                <a:effectLst/>
                <a:cs typeface="Calibri" panose="020F0502020204030204" pitchFamily="34" charset="0"/>
                <a:hlinkClick r:id="rId5"/>
              </a:rPr>
              <a:t>with</a:t>
            </a:r>
            <a:r>
              <a:rPr lang="nl-NL" sz="1900" i="0" dirty="0">
                <a:effectLst/>
                <a:cs typeface="Calibri" panose="020F0502020204030204" pitchFamily="34" charset="0"/>
                <a:hlinkClick r:id="rId5"/>
              </a:rPr>
              <a:t> a </a:t>
            </a:r>
            <a:r>
              <a:rPr lang="nl-NL" sz="1900" i="0" dirty="0" err="1">
                <a:effectLst/>
                <a:cs typeface="Calibri" panose="020F0502020204030204" pitchFamily="34" charset="0"/>
                <a:hlinkClick r:id="rId5"/>
              </a:rPr>
              <a:t>migration</a:t>
            </a:r>
            <a:r>
              <a:rPr lang="nl-NL" sz="1900" i="0" dirty="0">
                <a:effectLst/>
                <a:cs typeface="Calibri" panose="020F0502020204030204" pitchFamily="34" charset="0"/>
                <a:hlinkClick r:id="rId5"/>
              </a:rPr>
              <a:t> background</a:t>
            </a:r>
            <a:endParaRPr lang="nl-NL" sz="1900" i="0" dirty="0">
              <a:effectLst/>
              <a:cs typeface="Calibri" panose="020F0502020204030204" pitchFamily="34" charset="0"/>
            </a:endParaRPr>
          </a:p>
          <a:p>
            <a:pPr marL="342900" indent="-342900">
              <a:buFont typeface="Arial" panose="020B0604020202020204" pitchFamily="34" charset="0"/>
              <a:buChar char="•"/>
            </a:pPr>
            <a:endParaRPr lang="nl-NL" sz="1900" dirty="0">
              <a:cs typeface="Calibri" panose="020F0502020204030204" pitchFamily="34" charset="0"/>
            </a:endParaRPr>
          </a:p>
          <a:p>
            <a:pPr marL="342900" indent="-342900">
              <a:buFont typeface="Arial" panose="020B0604020202020204" pitchFamily="34" charset="0"/>
              <a:buChar char="•"/>
            </a:pPr>
            <a:r>
              <a:rPr lang="en-US" sz="1900" dirty="0">
                <a:cs typeface="Calibri" panose="020F0502020204030204" pitchFamily="34" charset="0"/>
                <a:hlinkClick r:id="rId6"/>
              </a:rPr>
              <a:t>Knowledge center takes tenth of site offline: information about migrants is incorrect</a:t>
            </a:r>
            <a:endParaRPr lang="nl-NL" sz="1900" dirty="0">
              <a:cs typeface="Calibri" panose="020F0502020204030204" pitchFamily="34" charset="0"/>
            </a:endParaRPr>
          </a:p>
          <a:p>
            <a:endParaRPr lang="en-US" sz="1900" dirty="0">
              <a:cs typeface="Calibri" panose="020F0502020204030204" pitchFamily="34" charset="0"/>
            </a:endParaRPr>
          </a:p>
          <a:p>
            <a:pPr marL="342900" indent="-342900">
              <a:buFont typeface="Arial" panose="020B0604020202020204" pitchFamily="34" charset="0"/>
              <a:buChar char="•"/>
            </a:pPr>
            <a:r>
              <a:rPr lang="en-US" sz="1900" b="0" i="0" dirty="0">
                <a:solidFill>
                  <a:srgbClr val="2B2B2B"/>
                </a:solidFill>
                <a:effectLst/>
                <a:latin typeface="Crimson Pro"/>
                <a:hlinkClick r:id="rId7"/>
              </a:rPr>
              <a:t>Doubly disadvantaged – report on intersection of gender &amp; disability in the Netherlands</a:t>
            </a:r>
            <a:endParaRPr lang="nl-NL" sz="1900" dirty="0">
              <a:cs typeface="Calibri" panose="020F0502020204030204" pitchFamily="34" charset="0"/>
            </a:endParaRPr>
          </a:p>
        </p:txBody>
      </p:sp>
    </p:spTree>
    <p:extLst>
      <p:ext uri="{BB962C8B-B14F-4D97-AF65-F5344CB8AC3E}">
        <p14:creationId xmlns:p14="http://schemas.microsoft.com/office/powerpoint/2010/main" val="33261938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AF06B979-4486-22AE-ED66-D10A36968ED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rgbClr val="FFFFFF">
                    <a:lumMod val="65000"/>
                  </a:srgb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l-NL" sz="1050" b="0" i="0" u="none" strike="noStrike" kern="1200" cap="none" spc="0" normalizeH="0" baseline="0" noProof="0" dirty="0">
              <a:ln>
                <a:noFill/>
              </a:ln>
              <a:solidFill>
                <a:srgbClr val="FFFFFF">
                  <a:lumMod val="65000"/>
                </a:srgbClr>
              </a:solidFill>
              <a:effectLst/>
              <a:uLnTx/>
              <a:uFillTx/>
              <a:latin typeface="Calibri" panose="020F0502020204030204" pitchFamily="34" charset="0"/>
              <a:ea typeface="+mn-ea"/>
              <a:cs typeface="+mn-cs"/>
            </a:endParaRPr>
          </a:p>
        </p:txBody>
      </p:sp>
      <p:sp>
        <p:nvSpPr>
          <p:cNvPr id="5" name="Tijdelijke aanduiding voor voettekst 4">
            <a:extLst>
              <a:ext uri="{FF2B5EF4-FFF2-40B4-BE49-F238E27FC236}">
                <a16:creationId xmlns:a16="http://schemas.microsoft.com/office/drawing/2014/main" id="{CDD8A65F-D67D-D026-CC2F-818E8DD68F34}"/>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a:ln>
                  <a:noFill/>
                </a:ln>
                <a:solidFill>
                  <a:srgbClr val="FFFFFF">
                    <a:lumMod val="65000"/>
                  </a:srgbClr>
                </a:solidFill>
                <a:effectLst/>
                <a:uLnTx/>
                <a:uFillTx/>
                <a:latin typeface="Calibri" panose="020F0502020204030204" pitchFamily="34" charset="0"/>
                <a:ea typeface="+mn-ea"/>
                <a:cs typeface="+mn-cs"/>
              </a:rPr>
              <a:t>Nationaal Coördinator tegen Discriminatie en Racisme</a:t>
            </a:r>
            <a:endParaRPr kumimoji="0" lang="nl-NL" sz="1050" b="0" i="0" u="none" strike="noStrike" kern="1200" cap="none" spc="0" normalizeH="0" baseline="0" noProof="0" dirty="0">
              <a:ln>
                <a:noFill/>
              </a:ln>
              <a:solidFill>
                <a:srgbClr val="FFFFFF">
                  <a:lumMod val="65000"/>
                </a:srgbClr>
              </a:solidFill>
              <a:effectLst/>
              <a:uLnTx/>
              <a:uFillTx/>
              <a:latin typeface="Calibri" panose="020F0502020204030204" pitchFamily="34" charset="0"/>
              <a:ea typeface="+mn-ea"/>
              <a:cs typeface="+mn-cs"/>
            </a:endParaRPr>
          </a:p>
        </p:txBody>
      </p:sp>
      <p:sp>
        <p:nvSpPr>
          <p:cNvPr id="10" name="Titel 7">
            <a:extLst>
              <a:ext uri="{FF2B5EF4-FFF2-40B4-BE49-F238E27FC236}">
                <a16:creationId xmlns:a16="http://schemas.microsoft.com/office/drawing/2014/main" id="{F709D21E-8673-928A-144C-0F963FA844F9}"/>
              </a:ext>
            </a:extLst>
          </p:cNvPr>
          <p:cNvSpPr>
            <a:spLocks noGrp="1"/>
          </p:cNvSpPr>
          <p:nvPr>
            <p:ph type="title"/>
          </p:nvPr>
        </p:nvSpPr>
        <p:spPr>
          <a:xfrm>
            <a:off x="1838558" y="686234"/>
            <a:ext cx="9493057" cy="1525051"/>
          </a:xfrm>
        </p:spPr>
        <p:txBody>
          <a:bodyPr/>
          <a:lstStyle/>
          <a:p>
            <a:r>
              <a:rPr lang="nl-NL" sz="3600" dirty="0"/>
              <a:t>Health-</a:t>
            </a:r>
            <a:r>
              <a:rPr lang="nl-NL" sz="3600" dirty="0" err="1"/>
              <a:t>discussion</a:t>
            </a:r>
            <a:r>
              <a:rPr lang="nl-NL" sz="3600" dirty="0"/>
              <a:t> II: </a:t>
            </a:r>
            <a:r>
              <a:rPr lang="nl-NL" sz="3600" dirty="0" err="1"/>
              <a:t>the</a:t>
            </a:r>
            <a:r>
              <a:rPr lang="nl-NL" sz="3600" dirty="0"/>
              <a:t> </a:t>
            </a:r>
            <a:r>
              <a:rPr lang="nl-NL" sz="3600" dirty="0" err="1"/>
              <a:t>lack</a:t>
            </a:r>
            <a:r>
              <a:rPr lang="nl-NL" sz="3600" dirty="0"/>
              <a:t> of </a:t>
            </a:r>
            <a:r>
              <a:rPr lang="nl-NL" sz="3600" dirty="0" err="1"/>
              <a:t>inclusion</a:t>
            </a:r>
            <a:r>
              <a:rPr lang="nl-NL" sz="3600" dirty="0"/>
              <a:t> in </a:t>
            </a:r>
            <a:r>
              <a:rPr lang="nl-NL" sz="3600" dirty="0" err="1"/>
              <a:t>knowledge</a:t>
            </a:r>
            <a:endParaRPr lang="nl-NL" sz="3600" dirty="0"/>
          </a:p>
        </p:txBody>
      </p:sp>
      <p:sp>
        <p:nvSpPr>
          <p:cNvPr id="11" name="Tijdelijke aanduiding voor inhoud 8">
            <a:extLst>
              <a:ext uri="{FF2B5EF4-FFF2-40B4-BE49-F238E27FC236}">
                <a16:creationId xmlns:a16="http://schemas.microsoft.com/office/drawing/2014/main" id="{7195D28E-F152-A88E-401F-0658236DF9AE}"/>
              </a:ext>
            </a:extLst>
          </p:cNvPr>
          <p:cNvSpPr>
            <a:spLocks noGrp="1"/>
          </p:cNvSpPr>
          <p:nvPr>
            <p:ph sz="half" idx="1"/>
          </p:nvPr>
        </p:nvSpPr>
        <p:spPr>
          <a:xfrm>
            <a:off x="1838558" y="2211285"/>
            <a:ext cx="9902992" cy="3615301"/>
          </a:xfrm>
        </p:spPr>
        <p:txBody>
          <a:bodyPr/>
          <a:lstStyle/>
          <a:p>
            <a:endParaRPr lang="nl-NL" sz="1900" dirty="0">
              <a:cs typeface="Calibri" panose="020F0502020204030204" pitchFamily="34" charset="0"/>
            </a:endParaRPr>
          </a:p>
          <a:p>
            <a:pPr marL="342900" indent="-342900">
              <a:buFont typeface="Arial" panose="020B0604020202020204" pitchFamily="34" charset="0"/>
              <a:buChar char="•"/>
            </a:pPr>
            <a:r>
              <a:rPr lang="en-US" sz="1900" dirty="0">
                <a:solidFill>
                  <a:srgbClr val="3C4043"/>
                </a:solidFill>
                <a:cs typeface="Calibri" panose="020F0502020204030204" pitchFamily="34" charset="0"/>
                <a:hlinkClick r:id="rId2"/>
              </a:rPr>
              <a:t>Woman, black and ADHD: 'all white care professionals didn't understand me’</a:t>
            </a:r>
            <a:endParaRPr lang="nl-NL" sz="1900" dirty="0"/>
          </a:p>
          <a:p>
            <a:endParaRPr lang="nl-NL" sz="1900" dirty="0">
              <a:cs typeface="Calibri" panose="020F0502020204030204" pitchFamily="34" charset="0"/>
            </a:endParaRPr>
          </a:p>
          <a:p>
            <a:pPr marL="342900" indent="-342900">
              <a:buFont typeface="Arial" panose="020B0604020202020204" pitchFamily="34" charset="0"/>
              <a:buChar char="•"/>
            </a:pPr>
            <a:r>
              <a:rPr lang="en-US" sz="1900" dirty="0">
                <a:hlinkClick r:id="rId3"/>
              </a:rPr>
              <a:t>Waiting years for a diagnosis, because autism is something for white people, right? 'Autism is color blind’</a:t>
            </a:r>
            <a:endParaRPr lang="en-US" sz="1900" dirty="0"/>
          </a:p>
          <a:p>
            <a:pPr marL="342900" indent="-342900">
              <a:buFont typeface="Arial" panose="020B0604020202020204" pitchFamily="34" charset="0"/>
              <a:buChar char="•"/>
            </a:pPr>
            <a:endParaRPr lang="en-US" sz="1900" dirty="0">
              <a:cs typeface="Calibri" panose="020F0502020204030204" pitchFamily="34" charset="0"/>
            </a:endParaRPr>
          </a:p>
          <a:p>
            <a:pPr marL="342900" indent="-342900">
              <a:buFont typeface="Arial" panose="020B0604020202020204" pitchFamily="34" charset="0"/>
              <a:buChar char="•"/>
            </a:pPr>
            <a:r>
              <a:rPr lang="en-US" sz="1900" b="0" i="0" dirty="0">
                <a:solidFill>
                  <a:srgbClr val="2B2B2B"/>
                </a:solidFill>
                <a:effectLst/>
                <a:latin typeface="Crimson Pro"/>
                <a:hlinkClick r:id="rId4"/>
              </a:rPr>
              <a:t>Doubly disadvantaged – report on intersection of gender &amp; disability in the Netherlands</a:t>
            </a:r>
            <a:endParaRPr lang="en-US" sz="1900" b="0" i="0" dirty="0">
              <a:solidFill>
                <a:srgbClr val="2B2B2B"/>
              </a:solidFill>
              <a:effectLst/>
              <a:latin typeface="Crimson Pro"/>
            </a:endParaRPr>
          </a:p>
          <a:p>
            <a:pPr marL="342900" indent="-342900">
              <a:buFont typeface="Arial" panose="020B0604020202020204" pitchFamily="34" charset="0"/>
              <a:buChar char="•"/>
            </a:pPr>
            <a:endParaRPr lang="en-US" sz="1900" dirty="0">
              <a:solidFill>
                <a:srgbClr val="2B2B2B"/>
              </a:solidFill>
              <a:latin typeface="Crimson Pro"/>
              <a:cs typeface="Calibri" panose="020F0502020204030204" pitchFamily="34" charset="0"/>
            </a:endParaRPr>
          </a:p>
          <a:p>
            <a:pPr marL="342900" indent="-342900">
              <a:buFont typeface="Arial" panose="020B0604020202020204" pitchFamily="34" charset="0"/>
              <a:buChar char="•"/>
            </a:pPr>
            <a:r>
              <a:rPr lang="en-US" sz="1900" dirty="0">
                <a:cs typeface="Calibri" panose="020F0502020204030204" pitchFamily="34" charset="0"/>
                <a:hlinkClick r:id="rId5"/>
              </a:rPr>
              <a:t>Men and women experience physical complaints differently</a:t>
            </a:r>
            <a:endParaRPr lang="en-US" sz="1900" dirty="0">
              <a:cs typeface="Calibri" panose="020F0502020204030204" pitchFamily="34" charset="0"/>
            </a:endParaRPr>
          </a:p>
          <a:p>
            <a:pPr marL="342900" indent="-342900">
              <a:buFont typeface="Arial" panose="020B0604020202020204" pitchFamily="34" charset="0"/>
              <a:buChar char="•"/>
            </a:pPr>
            <a:endParaRPr lang="en-US" sz="1900" dirty="0">
              <a:cs typeface="Calibri" panose="020F0502020204030204" pitchFamily="34" charset="0"/>
            </a:endParaRPr>
          </a:p>
          <a:p>
            <a:pPr marL="342900" indent="-342900">
              <a:buFont typeface="Arial" panose="020B0604020202020204" pitchFamily="34" charset="0"/>
              <a:buChar char="•"/>
            </a:pPr>
            <a:r>
              <a:rPr lang="en-US" sz="1900" dirty="0">
                <a:cs typeface="Calibri" panose="020F0502020204030204" pitchFamily="34" charset="0"/>
                <a:hlinkClick r:id="rId6"/>
              </a:rPr>
              <a:t>Minister Dijkstra: 'Women are sent away by doctors with their pain complaints’</a:t>
            </a:r>
            <a:endParaRPr lang="en-US" sz="1900" dirty="0">
              <a:cs typeface="Calibri" panose="020F0502020204030204" pitchFamily="34" charset="0"/>
            </a:endParaRPr>
          </a:p>
        </p:txBody>
      </p:sp>
    </p:spTree>
    <p:extLst>
      <p:ext uri="{BB962C8B-B14F-4D97-AF65-F5344CB8AC3E}">
        <p14:creationId xmlns:p14="http://schemas.microsoft.com/office/powerpoint/2010/main" val="37318569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949BC367-3220-504B-5AC1-72B353D81A0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rgbClr val="FFFFFF">
                    <a:lumMod val="65000"/>
                  </a:srgb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l-NL" sz="1050" b="0" i="0" u="none" strike="noStrike" kern="1200" cap="none" spc="0" normalizeH="0" baseline="0" noProof="0" dirty="0">
              <a:ln>
                <a:noFill/>
              </a:ln>
              <a:solidFill>
                <a:srgbClr val="FFFFFF">
                  <a:lumMod val="65000"/>
                </a:srgbClr>
              </a:solidFill>
              <a:effectLst/>
              <a:uLnTx/>
              <a:uFillTx/>
              <a:latin typeface="Calibri" panose="020F0502020204030204" pitchFamily="34" charset="0"/>
              <a:ea typeface="+mn-ea"/>
              <a:cs typeface="+mn-cs"/>
            </a:endParaRPr>
          </a:p>
        </p:txBody>
      </p:sp>
      <p:sp>
        <p:nvSpPr>
          <p:cNvPr id="6" name="Tijdelijke aanduiding voor voettekst 5">
            <a:extLst>
              <a:ext uri="{FF2B5EF4-FFF2-40B4-BE49-F238E27FC236}">
                <a16:creationId xmlns:a16="http://schemas.microsoft.com/office/drawing/2014/main" id="{16AA2875-13FF-A336-D62C-0D7896EAAE75}"/>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a:ln>
                  <a:noFill/>
                </a:ln>
                <a:solidFill>
                  <a:srgbClr val="FFFFFF">
                    <a:lumMod val="65000"/>
                  </a:srgbClr>
                </a:solidFill>
                <a:effectLst/>
                <a:uLnTx/>
                <a:uFillTx/>
                <a:latin typeface="Calibri" panose="020F0502020204030204" pitchFamily="34" charset="0"/>
                <a:ea typeface="+mn-ea"/>
                <a:cs typeface="+mn-cs"/>
              </a:rPr>
              <a:t>Nationaal Coördinator tegen Discriminatie en Racisme</a:t>
            </a:r>
            <a:endParaRPr kumimoji="0" lang="nl-NL" sz="1050" b="0" i="0" u="none" strike="noStrike" kern="1200" cap="none" spc="0" normalizeH="0" baseline="0" noProof="0" dirty="0">
              <a:ln>
                <a:noFill/>
              </a:ln>
              <a:solidFill>
                <a:srgbClr val="FFFFFF">
                  <a:lumMod val="65000"/>
                </a:srgbClr>
              </a:solidFill>
              <a:effectLst/>
              <a:uLnTx/>
              <a:uFillTx/>
              <a:latin typeface="Calibri" panose="020F0502020204030204" pitchFamily="34" charset="0"/>
              <a:ea typeface="+mn-ea"/>
              <a:cs typeface="+mn-cs"/>
            </a:endParaRPr>
          </a:p>
        </p:txBody>
      </p:sp>
      <p:sp>
        <p:nvSpPr>
          <p:cNvPr id="11" name="Titel 7">
            <a:extLst>
              <a:ext uri="{FF2B5EF4-FFF2-40B4-BE49-F238E27FC236}">
                <a16:creationId xmlns:a16="http://schemas.microsoft.com/office/drawing/2014/main" id="{8741B7E7-1B8C-3AA6-9B01-C07C900435D2}"/>
              </a:ext>
            </a:extLst>
          </p:cNvPr>
          <p:cNvSpPr>
            <a:spLocks noGrp="1"/>
          </p:cNvSpPr>
          <p:nvPr>
            <p:ph type="title"/>
          </p:nvPr>
        </p:nvSpPr>
        <p:spPr>
          <a:xfrm>
            <a:off x="1266256" y="737421"/>
            <a:ext cx="10547201" cy="1051560"/>
          </a:xfrm>
        </p:spPr>
        <p:txBody>
          <a:bodyPr/>
          <a:lstStyle/>
          <a:p>
            <a:r>
              <a:rPr lang="nl-NL" dirty="0"/>
              <a:t>H</a:t>
            </a:r>
            <a:r>
              <a:rPr lang="nl-NL" sz="3600" dirty="0"/>
              <a:t>ealth-</a:t>
            </a:r>
            <a:r>
              <a:rPr lang="nl-NL" sz="3600" dirty="0" err="1"/>
              <a:t>discussion</a:t>
            </a:r>
            <a:r>
              <a:rPr lang="nl-NL" sz="3600" dirty="0"/>
              <a:t> III: </a:t>
            </a:r>
            <a:r>
              <a:rPr lang="nl-NL" sz="3600" dirty="0" err="1"/>
              <a:t>discrimination</a:t>
            </a:r>
            <a:r>
              <a:rPr lang="nl-NL" sz="3600" dirty="0"/>
              <a:t> in </a:t>
            </a:r>
            <a:r>
              <a:rPr lang="nl-NL" sz="3600" dirty="0" err="1"/>
              <a:t>the</a:t>
            </a:r>
            <a:r>
              <a:rPr lang="nl-NL" sz="3600" dirty="0"/>
              <a:t> </a:t>
            </a:r>
            <a:r>
              <a:rPr lang="nl-NL" sz="3600" dirty="0" err="1"/>
              <a:t>workforce</a:t>
            </a:r>
            <a:r>
              <a:rPr lang="nl-NL" sz="3600" dirty="0"/>
              <a:t>, </a:t>
            </a:r>
            <a:r>
              <a:rPr lang="nl-NL" sz="3600" dirty="0" err="1"/>
              <a:t>and</a:t>
            </a:r>
            <a:r>
              <a:rPr lang="nl-NL" sz="3600" dirty="0"/>
              <a:t> </a:t>
            </a:r>
            <a:r>
              <a:rPr lang="nl-NL" sz="3600" dirty="0" err="1"/>
              <a:t>consequences</a:t>
            </a:r>
            <a:r>
              <a:rPr lang="nl-NL" sz="3600" dirty="0"/>
              <a:t> </a:t>
            </a:r>
            <a:r>
              <a:rPr lang="nl-NL" sz="3600" dirty="0" err="1"/>
              <a:t>for</a:t>
            </a:r>
            <a:r>
              <a:rPr lang="nl-NL" sz="3600" dirty="0"/>
              <a:t> a non-</a:t>
            </a:r>
            <a:r>
              <a:rPr lang="nl-NL" sz="3600" dirty="0" err="1"/>
              <a:t>representative</a:t>
            </a:r>
            <a:r>
              <a:rPr lang="nl-NL" sz="3600" dirty="0"/>
              <a:t> </a:t>
            </a:r>
            <a:r>
              <a:rPr lang="nl-NL" sz="3600" dirty="0" err="1"/>
              <a:t>workforce</a:t>
            </a:r>
            <a:endParaRPr lang="nl-NL" sz="3600" dirty="0"/>
          </a:p>
        </p:txBody>
      </p:sp>
      <p:sp>
        <p:nvSpPr>
          <p:cNvPr id="12" name="Tijdelijke aanduiding voor inhoud 8">
            <a:extLst>
              <a:ext uri="{FF2B5EF4-FFF2-40B4-BE49-F238E27FC236}">
                <a16:creationId xmlns:a16="http://schemas.microsoft.com/office/drawing/2014/main" id="{7091E408-4622-AE63-D98A-9080505B2EC9}"/>
              </a:ext>
            </a:extLst>
          </p:cNvPr>
          <p:cNvSpPr txBox="1">
            <a:spLocks/>
          </p:cNvSpPr>
          <p:nvPr/>
        </p:nvSpPr>
        <p:spPr>
          <a:xfrm>
            <a:off x="1701546" y="1876213"/>
            <a:ext cx="10351327" cy="484751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300"/>
              </a:spcBef>
              <a:buClr>
                <a:srgbClr val="A90061"/>
              </a:buClr>
              <a:buSzPct val="80000"/>
              <a:buFont typeface="Arial" panose="020B0604020202020204" pitchFamily="34" charset="0"/>
              <a:buNone/>
              <a:defRPr sz="2000" b="0" i="0" kern="1200">
                <a:solidFill>
                  <a:schemeClr val="tx1"/>
                </a:solidFill>
                <a:latin typeface="Calibri" panose="020F0502020204030204" pitchFamily="34" charset="0"/>
                <a:ea typeface="+mn-ea"/>
                <a:cs typeface="+mn-cs"/>
              </a:defRPr>
            </a:lvl1pPr>
            <a:lvl2pPr marL="269875" indent="-269875" algn="l" defTabSz="914400" rtl="0" eaLnBrk="1" latinLnBrk="0" hangingPunct="1">
              <a:lnSpc>
                <a:spcPct val="90000"/>
              </a:lnSpc>
              <a:spcBef>
                <a:spcPts val="300"/>
              </a:spcBef>
              <a:buClr>
                <a:srgbClr val="A90061"/>
              </a:buClr>
              <a:buFont typeface="Arial" panose="020B0604020202020204" pitchFamily="34" charset="0"/>
              <a:buChar char="•"/>
              <a:defRPr sz="2000" b="0" i="0" kern="1200">
                <a:solidFill>
                  <a:schemeClr val="tx1"/>
                </a:solidFill>
                <a:latin typeface="Calibri" panose="020F0502020204030204" pitchFamily="34" charset="0"/>
                <a:ea typeface="+mn-ea"/>
                <a:cs typeface="+mn-cs"/>
              </a:defRPr>
            </a:lvl2pPr>
            <a:lvl3pPr marL="538163" indent="-268288" algn="l" defTabSz="914400" rtl="0" eaLnBrk="1" latinLnBrk="0" hangingPunct="1">
              <a:lnSpc>
                <a:spcPct val="90000"/>
              </a:lnSpc>
              <a:spcBef>
                <a:spcPts val="300"/>
              </a:spcBef>
              <a:buClr>
                <a:srgbClr val="A90061"/>
              </a:buClr>
              <a:buFont typeface="Calibri" panose="020F0502020204030204" pitchFamily="34" charset="0"/>
              <a:buChar char="–"/>
              <a:defRPr sz="1800" b="0" i="0" kern="1200">
                <a:solidFill>
                  <a:schemeClr val="tx1"/>
                </a:solidFill>
                <a:latin typeface="Calibri" panose="020F0502020204030204" pitchFamily="34" charset="0"/>
                <a:ea typeface="+mn-ea"/>
                <a:cs typeface="+mn-cs"/>
              </a:defRPr>
            </a:lvl3pPr>
            <a:lvl4pPr marL="808038" indent="-269875" algn="l" defTabSz="914400" rtl="0" eaLnBrk="1" latinLnBrk="0" hangingPunct="1">
              <a:lnSpc>
                <a:spcPct val="90000"/>
              </a:lnSpc>
              <a:spcBef>
                <a:spcPts val="300"/>
              </a:spcBef>
              <a:buClr>
                <a:schemeClr val="tx1"/>
              </a:buClr>
              <a:buFont typeface="Arial" panose="020B0604020202020204" pitchFamily="34" charset="0"/>
              <a:buChar char="•"/>
              <a:defRPr sz="1800" b="0" i="0" kern="1200">
                <a:solidFill>
                  <a:schemeClr val="tx1"/>
                </a:solidFill>
                <a:latin typeface="Calibri" panose="020F0502020204030204" pitchFamily="34" charset="0"/>
                <a:ea typeface="+mn-ea"/>
                <a:cs typeface="+mn-cs"/>
              </a:defRPr>
            </a:lvl4pPr>
            <a:lvl5pPr marL="1077913" indent="-269875" algn="l" defTabSz="914400" rtl="0" eaLnBrk="1" latinLnBrk="0" hangingPunct="1">
              <a:lnSpc>
                <a:spcPct val="90000"/>
              </a:lnSpc>
              <a:spcBef>
                <a:spcPts val="300"/>
              </a:spcBef>
              <a:buFont typeface="Verdana" panose="020B0604030504040204" pitchFamily="34" charset="0"/>
              <a:buChar char="–"/>
              <a:defRPr sz="1600" b="0" i="0" kern="1200" baseline="0">
                <a:solidFill>
                  <a:srgbClr val="A90061"/>
                </a:solidFill>
                <a:latin typeface="Calibri" panose="020F0502020204030204" pitchFamily="34" charset="0"/>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b="0" i="0" kern="1200">
                <a:solidFill>
                  <a:schemeClr val="tx1">
                    <a:lumMod val="50000"/>
                    <a:lumOff val="50000"/>
                  </a:schemeClr>
                </a:solidFill>
                <a:latin typeface="Calibri" panose="020F0502020204030204" pitchFamily="34" charset="0"/>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0" i="0" kern="1200" baseline="0">
                <a:solidFill>
                  <a:srgbClr val="A90061"/>
                </a:solidFill>
                <a:latin typeface="Calibri" panose="020F0502020204030204" pitchFamily="34" charset="0"/>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b="0" i="0" kern="1200">
                <a:solidFill>
                  <a:schemeClr val="tx1">
                    <a:lumMod val="65000"/>
                    <a:lumOff val="35000"/>
                  </a:schemeClr>
                </a:solidFill>
                <a:latin typeface="Calibri" panose="020F0502020204030204" pitchFamily="34" charset="0"/>
                <a:ea typeface="+mn-ea"/>
                <a:cs typeface="+mn-cs"/>
              </a:defRPr>
            </a:lvl8pPr>
            <a:lvl9pPr marL="72000" indent="0" algn="l" defTabSz="914400" rtl="0" eaLnBrk="1" latinLnBrk="0" hangingPunct="1">
              <a:lnSpc>
                <a:spcPct val="90000"/>
              </a:lnSpc>
              <a:spcBef>
                <a:spcPts val="600"/>
              </a:spcBef>
              <a:buClr>
                <a:srgbClr val="A90061"/>
              </a:buClr>
              <a:buFont typeface="Verdana" panose="020B0604030504040204" pitchFamily="34" charset="0"/>
              <a:buNone/>
              <a:defRPr sz="1200" b="0" i="0" kern="1200">
                <a:solidFill>
                  <a:schemeClr val="tx1">
                    <a:lumMod val="65000"/>
                    <a:lumOff val="35000"/>
                  </a:schemeClr>
                </a:solidFill>
                <a:latin typeface="Calibri" panose="020F0502020204030204" pitchFamily="34" charset="0"/>
                <a:ea typeface="+mn-ea"/>
                <a:cs typeface="+mn-cs"/>
              </a:defRPr>
            </a:lvl9pPr>
          </a:lstStyle>
          <a:p>
            <a:pPr marL="342900" marR="0" lvl="0" indent="-342900" algn="l" defTabSz="914400" rtl="0" eaLnBrk="1" fontAlgn="auto" latinLnBrk="0" hangingPunct="1">
              <a:lnSpc>
                <a:spcPct val="90000"/>
              </a:lnSpc>
              <a:spcBef>
                <a:spcPts val="300"/>
              </a:spcBef>
              <a:spcAft>
                <a:spcPts val="0"/>
              </a:spcAft>
              <a:buClr>
                <a:srgbClr val="A90061"/>
              </a:buClr>
              <a:buSzPct val="80000"/>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hlinkClick r:id="rId2"/>
              </a:rPr>
              <a:t>Inequality of opportunity in selection procedures limits diversity in higher education: An intersectional study of Dutch selective higher education programs (rug.nl)</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90000"/>
              </a:lnSpc>
              <a:spcBef>
                <a:spcPts val="300"/>
              </a:spcBef>
              <a:spcAft>
                <a:spcPts val="0"/>
              </a:spcAft>
              <a:buClr>
                <a:srgbClr val="A90061"/>
              </a:buClr>
              <a:buSzPct val="80000"/>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hlinkClick r:id="rId3"/>
            </a:endParaRPr>
          </a:p>
          <a:p>
            <a:pPr marL="342900" marR="0" lvl="0" indent="-342900" algn="l" defTabSz="914400" rtl="0" eaLnBrk="1" fontAlgn="auto" latinLnBrk="0" hangingPunct="1">
              <a:lnSpc>
                <a:spcPct val="90000"/>
              </a:lnSpc>
              <a:spcBef>
                <a:spcPts val="300"/>
              </a:spcBef>
              <a:spcAft>
                <a:spcPts val="0"/>
              </a:spcAft>
              <a:buClr>
                <a:srgbClr val="A90061"/>
              </a:buClr>
              <a:buSzPct val="80000"/>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hlinkClick r:id="rId3"/>
              </a:rPr>
              <a:t>Diversity in the pathway from medical student to specialist in the Netherlands: a retrospective cohort study – ScienceDirect</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342900" marR="0" lvl="0" indent="-342900" algn="l" defTabSz="914400" rtl="0" eaLnBrk="1" fontAlgn="auto" latinLnBrk="0" hangingPunct="1">
              <a:lnSpc>
                <a:spcPct val="90000"/>
              </a:lnSpc>
              <a:spcBef>
                <a:spcPts val="300"/>
              </a:spcBef>
              <a:spcAft>
                <a:spcPts val="0"/>
              </a:spcAft>
              <a:buClr>
                <a:srgbClr val="A90061"/>
              </a:buClr>
              <a:buSzPct val="80000"/>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90000"/>
              </a:lnSpc>
              <a:spcBef>
                <a:spcPts val="300"/>
              </a:spcBef>
              <a:spcAft>
                <a:spcPts val="0"/>
              </a:spcAft>
              <a:buClr>
                <a:srgbClr val="A90061"/>
              </a:buClr>
              <a:buSzPct val="80000"/>
              <a:buFont typeface="Arial" panose="020B0604020202020204" pitchFamily="34" charset="0"/>
              <a:buChar char="•"/>
              <a:tabLst/>
              <a:defRPr/>
            </a:pPr>
            <a:r>
              <a:rPr kumimoji="0" lang="en-US" sz="2000" b="0" i="0" u="none" strike="noStrike" kern="1200" cap="none" spc="0" normalizeH="0" baseline="0" noProof="0" dirty="0">
                <a:ln>
                  <a:noFill/>
                </a:ln>
                <a:solidFill>
                  <a:srgbClr val="3C4043"/>
                </a:solidFill>
                <a:effectLst/>
                <a:uLnTx/>
                <a:uFillTx/>
                <a:latin typeface="Calibri" panose="020F0502020204030204" pitchFamily="34" charset="0"/>
                <a:ea typeface="+mn-ea"/>
                <a:cs typeface="Calibri" panose="020F0502020204030204" pitchFamily="34" charset="0"/>
                <a:hlinkClick r:id="rId4"/>
              </a:rPr>
              <a:t>'Female surgeons do better work than male colleagues’</a:t>
            </a:r>
            <a:endParaRPr kumimoji="0" lang="en-US" sz="2000" b="0" i="0" u="none" strike="noStrike" kern="1200" cap="none" spc="0" normalizeH="0" baseline="0" noProof="0" dirty="0">
              <a:ln>
                <a:noFill/>
              </a:ln>
              <a:solidFill>
                <a:srgbClr val="3C4043"/>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90000"/>
              </a:lnSpc>
              <a:spcBef>
                <a:spcPts val="300"/>
              </a:spcBef>
              <a:spcAft>
                <a:spcPts val="0"/>
              </a:spcAft>
              <a:buClr>
                <a:srgbClr val="A90061"/>
              </a:buClr>
              <a:buSzPct val="80000"/>
              <a:buFont typeface="Arial" panose="020B0604020202020204" pitchFamily="34" charset="0"/>
              <a:buChar char="•"/>
              <a:tabLst/>
              <a:defRPr/>
            </a:pPr>
            <a:endParaRPr kumimoji="0" lang="nl-NL"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90000"/>
              </a:lnSpc>
              <a:spcBef>
                <a:spcPts val="300"/>
              </a:spcBef>
              <a:spcAft>
                <a:spcPts val="0"/>
              </a:spcAft>
              <a:buClr>
                <a:srgbClr val="A90061"/>
              </a:buClr>
              <a:buSzPct val="80000"/>
              <a:buFont typeface="Arial" panose="020B0604020202020204" pitchFamily="34" charset="0"/>
              <a:buChar char="•"/>
              <a:tabLst/>
              <a:defRPr/>
            </a:pPr>
            <a:r>
              <a:rPr kumimoji="0" lang="en-US" sz="2000" b="0" i="0" u="none" strike="noStrike" kern="1200" cap="none" spc="0" normalizeH="0" baseline="0" noProof="0" dirty="0">
                <a:ln>
                  <a:noFill/>
                </a:ln>
                <a:solidFill>
                  <a:srgbClr val="3C4043"/>
                </a:solidFill>
                <a:effectLst/>
                <a:uLnTx/>
                <a:uFillTx/>
                <a:latin typeface="Calibri" panose="020F0502020204030204" pitchFamily="34" charset="0"/>
                <a:ea typeface="+mn-ea"/>
                <a:cs typeface="Calibri" panose="020F0502020204030204" pitchFamily="34" charset="0"/>
                <a:hlinkClick r:id="rId5"/>
              </a:rPr>
              <a:t>If only they thought I was the nurse</a:t>
            </a:r>
            <a:endParaRPr kumimoji="0" lang="en-US" sz="2000" b="0" i="0" u="none" strike="noStrike" kern="1200" cap="none" spc="0" normalizeH="0" baseline="0" noProof="0" dirty="0">
              <a:ln>
                <a:noFill/>
              </a:ln>
              <a:solidFill>
                <a:srgbClr val="3C4043"/>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90000"/>
              </a:lnSpc>
              <a:spcBef>
                <a:spcPts val="300"/>
              </a:spcBef>
              <a:spcAft>
                <a:spcPts val="0"/>
              </a:spcAft>
              <a:buClr>
                <a:srgbClr val="A90061"/>
              </a:buClr>
              <a:buSzPct val="80000"/>
              <a:buFont typeface="Arial" panose="020B0604020202020204" pitchFamily="34" charset="0"/>
              <a:buChar char="•"/>
              <a:tabLst/>
              <a:defRPr/>
            </a:pPr>
            <a:endParaRPr kumimoji="0" lang="nl-NL"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342900" marR="0" lvl="0" indent="-342900" algn="l" defTabSz="914400" rtl="0" eaLnBrk="1" fontAlgn="auto" latinLnBrk="0" hangingPunct="1">
              <a:lnSpc>
                <a:spcPct val="90000"/>
              </a:lnSpc>
              <a:spcBef>
                <a:spcPts val="300"/>
              </a:spcBef>
              <a:spcAft>
                <a:spcPts val="0"/>
              </a:spcAft>
              <a:buClr>
                <a:srgbClr val="A90061"/>
              </a:buClr>
              <a:buSzPct val="80000"/>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hlinkClick r:id="rId6"/>
              </a:rPr>
              <a:t>Selection for medical studies is being overhauled to increase diversity</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342900" marR="0" lvl="0" indent="-342900" algn="l" defTabSz="914400" rtl="0" eaLnBrk="1" fontAlgn="auto" latinLnBrk="0" hangingPunct="1">
              <a:lnSpc>
                <a:spcPct val="90000"/>
              </a:lnSpc>
              <a:spcBef>
                <a:spcPts val="300"/>
              </a:spcBef>
              <a:spcAft>
                <a:spcPts val="0"/>
              </a:spcAft>
              <a:buClr>
                <a:srgbClr val="A90061"/>
              </a:buClr>
              <a:buSzPct val="80000"/>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342900" marR="0" lvl="0" indent="-342900" algn="l" defTabSz="914400" rtl="0" eaLnBrk="1" fontAlgn="auto" latinLnBrk="0" hangingPunct="1">
              <a:lnSpc>
                <a:spcPct val="90000"/>
              </a:lnSpc>
              <a:spcBef>
                <a:spcPts val="300"/>
              </a:spcBef>
              <a:spcAft>
                <a:spcPts val="0"/>
              </a:spcAft>
              <a:buClr>
                <a:srgbClr val="A90061"/>
              </a:buClr>
              <a:buSzPct val="80000"/>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hlinkClick r:id="rId7"/>
              </a:rPr>
              <a:t>Students with a migration background are often underestimated - also Elnaz: 'Started at pre-vocational secondary education, now a doctor’</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342900" marR="0" lvl="0" indent="-342900" algn="l" defTabSz="914400" rtl="0" eaLnBrk="1" fontAlgn="auto" latinLnBrk="0" hangingPunct="1">
              <a:lnSpc>
                <a:spcPct val="90000"/>
              </a:lnSpc>
              <a:spcBef>
                <a:spcPts val="300"/>
              </a:spcBef>
              <a:spcAft>
                <a:spcPts val="0"/>
              </a:spcAft>
              <a:buClr>
                <a:srgbClr val="A90061"/>
              </a:buClr>
              <a:buSzPct val="80000"/>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8380435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inhoud 8">
            <a:extLst>
              <a:ext uri="{FF2B5EF4-FFF2-40B4-BE49-F238E27FC236}">
                <a16:creationId xmlns:a16="http://schemas.microsoft.com/office/drawing/2014/main" id="{DBCE38D6-D723-725F-228B-858ED176FD67}"/>
              </a:ext>
            </a:extLst>
          </p:cNvPr>
          <p:cNvSpPr>
            <a:spLocks noGrp="1"/>
          </p:cNvSpPr>
          <p:nvPr>
            <p:ph idx="1"/>
          </p:nvPr>
        </p:nvSpPr>
        <p:spPr>
          <a:xfrm>
            <a:off x="196771" y="1730230"/>
            <a:ext cx="11817752" cy="3273944"/>
          </a:xfrm>
        </p:spPr>
        <p:txBody>
          <a:bodyPr/>
          <a:lstStyle/>
          <a:p>
            <a:pPr marL="457200" indent="-457200">
              <a:buAutoNum type="arabicPeriod"/>
            </a:pPr>
            <a:r>
              <a:rPr lang="nl-NL" dirty="0"/>
              <a:t>We </a:t>
            </a:r>
            <a:r>
              <a:rPr lang="nl-NL" dirty="0" err="1"/>
              <a:t>need</a:t>
            </a:r>
            <a:r>
              <a:rPr lang="nl-NL" dirty="0"/>
              <a:t> </a:t>
            </a:r>
            <a:r>
              <a:rPr lang="nl-NL" dirty="0" err="1"/>
              <a:t>to</a:t>
            </a:r>
            <a:r>
              <a:rPr lang="nl-NL" dirty="0"/>
              <a:t> </a:t>
            </a:r>
            <a:r>
              <a:rPr lang="nl-NL" dirty="0" err="1"/>
              <a:t>combat</a:t>
            </a:r>
            <a:r>
              <a:rPr lang="nl-NL" dirty="0"/>
              <a:t> </a:t>
            </a:r>
            <a:r>
              <a:rPr lang="nl-NL" dirty="0" err="1"/>
              <a:t>discrimination</a:t>
            </a:r>
            <a:r>
              <a:rPr lang="nl-NL" dirty="0"/>
              <a:t> </a:t>
            </a:r>
            <a:r>
              <a:rPr lang="nl-NL" dirty="0" err="1"/>
              <a:t>and</a:t>
            </a:r>
            <a:r>
              <a:rPr lang="nl-NL" dirty="0"/>
              <a:t> </a:t>
            </a:r>
            <a:r>
              <a:rPr lang="nl-NL" dirty="0" err="1"/>
              <a:t>racism</a:t>
            </a:r>
            <a:r>
              <a:rPr lang="nl-NL" dirty="0"/>
              <a:t> </a:t>
            </a:r>
            <a:r>
              <a:rPr lang="nl-NL" dirty="0" err="1"/>
              <a:t>within</a:t>
            </a:r>
            <a:r>
              <a:rPr lang="nl-NL" dirty="0"/>
              <a:t> systems </a:t>
            </a:r>
            <a:r>
              <a:rPr lang="nl-NL" dirty="0" err="1"/>
              <a:t>and</a:t>
            </a:r>
            <a:r>
              <a:rPr lang="nl-NL" dirty="0"/>
              <a:t> in </a:t>
            </a:r>
            <a:r>
              <a:rPr lang="nl-NL" dirty="0" err="1"/>
              <a:t>biases</a:t>
            </a:r>
            <a:r>
              <a:rPr lang="nl-NL" dirty="0"/>
              <a:t> of health professionals. </a:t>
            </a:r>
          </a:p>
          <a:p>
            <a:pPr marL="457200" indent="-457200">
              <a:buAutoNum type="arabicPeriod"/>
            </a:pPr>
            <a:r>
              <a:rPr lang="nl-NL" dirty="0" err="1"/>
              <a:t>And</a:t>
            </a:r>
            <a:r>
              <a:rPr lang="nl-NL" dirty="0"/>
              <a:t> we </a:t>
            </a:r>
            <a:r>
              <a:rPr lang="nl-NL" dirty="0" err="1"/>
              <a:t>need</a:t>
            </a:r>
            <a:r>
              <a:rPr lang="nl-NL" dirty="0"/>
              <a:t> </a:t>
            </a:r>
            <a:r>
              <a:rPr lang="nl-NL" dirty="0" err="1"/>
              <a:t>to</a:t>
            </a:r>
            <a:r>
              <a:rPr lang="nl-NL" dirty="0"/>
              <a:t> push </a:t>
            </a:r>
            <a:r>
              <a:rPr lang="nl-NL" dirty="0" err="1"/>
              <a:t>for</a:t>
            </a:r>
            <a:r>
              <a:rPr lang="nl-NL" dirty="0"/>
              <a:t> more diverse </a:t>
            </a:r>
            <a:r>
              <a:rPr lang="nl-NL" dirty="0" err="1"/>
              <a:t>and</a:t>
            </a:r>
            <a:r>
              <a:rPr lang="nl-NL" dirty="0"/>
              <a:t> </a:t>
            </a:r>
            <a:r>
              <a:rPr lang="nl-NL" dirty="0" err="1"/>
              <a:t>inclusive</a:t>
            </a:r>
            <a:r>
              <a:rPr lang="nl-NL" dirty="0"/>
              <a:t> </a:t>
            </a:r>
            <a:r>
              <a:rPr lang="nl-NL" dirty="0" err="1"/>
              <a:t>knowledge</a:t>
            </a:r>
            <a:r>
              <a:rPr lang="nl-NL" dirty="0"/>
              <a:t>. </a:t>
            </a:r>
          </a:p>
          <a:p>
            <a:pPr marL="457200" indent="-457200">
              <a:buAutoNum type="arabicPeriod"/>
            </a:pPr>
            <a:r>
              <a:rPr lang="nl-NL" dirty="0"/>
              <a:t>At </a:t>
            </a:r>
            <a:r>
              <a:rPr lang="nl-NL" dirty="0" err="1"/>
              <a:t>the</a:t>
            </a:r>
            <a:r>
              <a:rPr lang="nl-NL" dirty="0"/>
              <a:t> </a:t>
            </a:r>
            <a:r>
              <a:rPr lang="nl-NL" dirty="0" err="1"/>
              <a:t>same</a:t>
            </a:r>
            <a:r>
              <a:rPr lang="nl-NL" dirty="0"/>
              <a:t> time </a:t>
            </a:r>
            <a:r>
              <a:rPr lang="nl-NL" dirty="0" err="1"/>
              <a:t>there</a:t>
            </a:r>
            <a:r>
              <a:rPr lang="nl-NL" dirty="0"/>
              <a:t> is </a:t>
            </a:r>
            <a:r>
              <a:rPr lang="nl-NL" dirty="0" err="1"/>
              <a:t>an</a:t>
            </a:r>
            <a:r>
              <a:rPr lang="nl-NL" dirty="0"/>
              <a:t> urgent </a:t>
            </a:r>
            <a:r>
              <a:rPr lang="nl-NL" dirty="0" err="1"/>
              <a:t>need</a:t>
            </a:r>
            <a:r>
              <a:rPr lang="nl-NL" dirty="0"/>
              <a:t> </a:t>
            </a:r>
            <a:r>
              <a:rPr lang="nl-NL" dirty="0" err="1"/>
              <a:t>for</a:t>
            </a:r>
            <a:r>
              <a:rPr lang="nl-NL" dirty="0"/>
              <a:t> more </a:t>
            </a:r>
            <a:r>
              <a:rPr lang="nl-NL" dirty="0" err="1"/>
              <a:t>representative</a:t>
            </a:r>
            <a:r>
              <a:rPr lang="nl-NL" dirty="0"/>
              <a:t> </a:t>
            </a:r>
            <a:r>
              <a:rPr lang="nl-NL" dirty="0" err="1"/>
              <a:t>intersectional</a:t>
            </a:r>
            <a:r>
              <a:rPr lang="nl-NL" dirty="0"/>
              <a:t> </a:t>
            </a:r>
            <a:r>
              <a:rPr lang="nl-NL" dirty="0" err="1"/>
              <a:t>diversity</a:t>
            </a:r>
            <a:r>
              <a:rPr lang="nl-NL" dirty="0"/>
              <a:t> in health care professionals. </a:t>
            </a:r>
          </a:p>
          <a:p>
            <a:endParaRPr lang="nl-NL" dirty="0"/>
          </a:p>
          <a:p>
            <a:r>
              <a:rPr lang="nl-NL" dirty="0"/>
              <a:t>HOW:</a:t>
            </a:r>
          </a:p>
          <a:p>
            <a:pPr marL="342900" indent="-342900">
              <a:buFont typeface="Arial" panose="020B0604020202020204" pitchFamily="34" charset="0"/>
              <a:buChar char="•"/>
            </a:pPr>
            <a:r>
              <a:rPr lang="nl-NL" dirty="0"/>
              <a:t>National Program 2023: Health care </a:t>
            </a:r>
            <a:r>
              <a:rPr lang="nl-NL" dirty="0" err="1"/>
              <a:t>policies</a:t>
            </a:r>
            <a:r>
              <a:rPr lang="nl-NL" dirty="0"/>
              <a:t>, </a:t>
            </a:r>
            <a:r>
              <a:rPr lang="nl-NL" dirty="0" err="1"/>
              <a:t>protocols</a:t>
            </a:r>
            <a:r>
              <a:rPr lang="nl-NL" dirty="0"/>
              <a:t> </a:t>
            </a:r>
            <a:r>
              <a:rPr lang="nl-NL" dirty="0" err="1"/>
              <a:t>and</a:t>
            </a:r>
            <a:r>
              <a:rPr lang="nl-NL" dirty="0"/>
              <a:t> </a:t>
            </a:r>
            <a:r>
              <a:rPr lang="nl-NL" dirty="0" err="1"/>
              <a:t>underlying</a:t>
            </a:r>
            <a:r>
              <a:rPr lang="nl-NL" dirty="0"/>
              <a:t> research </a:t>
            </a:r>
            <a:r>
              <a:rPr lang="nl-NL" dirty="0" err="1"/>
              <a:t>need</a:t>
            </a:r>
            <a:r>
              <a:rPr lang="nl-NL" dirty="0"/>
              <a:t> </a:t>
            </a:r>
            <a:r>
              <a:rPr lang="nl-NL" dirty="0" err="1"/>
              <a:t>to</a:t>
            </a:r>
            <a:r>
              <a:rPr lang="nl-NL" dirty="0"/>
              <a:t> </a:t>
            </a:r>
            <a:r>
              <a:rPr lang="nl-NL" dirty="0" err="1"/>
              <a:t>be</a:t>
            </a:r>
            <a:r>
              <a:rPr lang="nl-NL" dirty="0"/>
              <a:t> </a:t>
            </a:r>
            <a:r>
              <a:rPr lang="nl-NL" dirty="0" err="1"/>
              <a:t>inclusive</a:t>
            </a:r>
            <a:r>
              <a:rPr lang="nl-NL" dirty="0"/>
              <a:t> </a:t>
            </a:r>
            <a:r>
              <a:rPr lang="nl-NL" dirty="0" err="1"/>
              <a:t>and</a:t>
            </a:r>
            <a:r>
              <a:rPr lang="nl-NL" dirty="0"/>
              <a:t> </a:t>
            </a:r>
            <a:r>
              <a:rPr lang="nl-NL" dirty="0" err="1"/>
              <a:t>effective</a:t>
            </a:r>
            <a:r>
              <a:rPr lang="nl-NL" dirty="0"/>
              <a:t>: </a:t>
            </a:r>
            <a:r>
              <a:rPr lang="nl-NL" dirty="0" err="1"/>
              <a:t>intersectional</a:t>
            </a:r>
            <a:r>
              <a:rPr lang="nl-NL" dirty="0"/>
              <a:t>, </a:t>
            </a:r>
            <a:r>
              <a:rPr lang="nl-NL" dirty="0" err="1"/>
              <a:t>specific</a:t>
            </a:r>
            <a:r>
              <a:rPr lang="nl-NL" dirty="0"/>
              <a:t> </a:t>
            </a:r>
            <a:r>
              <a:rPr lang="nl-NL" dirty="0" err="1"/>
              <a:t>and</a:t>
            </a:r>
            <a:r>
              <a:rPr lang="nl-NL" dirty="0"/>
              <a:t> </a:t>
            </a:r>
            <a:r>
              <a:rPr lang="nl-NL" dirty="0" err="1"/>
              <a:t>narrowly</a:t>
            </a:r>
            <a:r>
              <a:rPr lang="nl-NL" dirty="0"/>
              <a:t> </a:t>
            </a:r>
            <a:r>
              <a:rPr lang="nl-NL" dirty="0" err="1"/>
              <a:t>defined</a:t>
            </a:r>
            <a:r>
              <a:rPr lang="nl-NL" dirty="0"/>
              <a:t> </a:t>
            </a:r>
            <a:r>
              <a:rPr lang="nl-NL" dirty="0" err="1"/>
              <a:t>and</a:t>
            </a:r>
            <a:r>
              <a:rPr lang="nl-NL" dirty="0"/>
              <a:t> </a:t>
            </a:r>
            <a:r>
              <a:rPr lang="nl-NL" dirty="0" err="1"/>
              <a:t>evidence-based</a:t>
            </a:r>
            <a:endParaRPr lang="nl-NL" dirty="0"/>
          </a:p>
          <a:p>
            <a:pPr marL="342900" indent="-342900">
              <a:buFont typeface="Arial" panose="020B0604020202020204" pitchFamily="34" charset="0"/>
              <a:buChar char="•"/>
            </a:pPr>
            <a:r>
              <a:rPr lang="nl-NL" dirty="0"/>
              <a:t>We </a:t>
            </a:r>
            <a:r>
              <a:rPr lang="nl-NL" dirty="0" err="1"/>
              <a:t>need</a:t>
            </a:r>
            <a:r>
              <a:rPr lang="nl-NL" dirty="0"/>
              <a:t> </a:t>
            </a:r>
            <a:r>
              <a:rPr lang="nl-NL" dirty="0" err="1"/>
              <a:t>to</a:t>
            </a:r>
            <a:r>
              <a:rPr lang="nl-NL" dirty="0"/>
              <a:t> get </a:t>
            </a:r>
            <a:r>
              <a:rPr lang="nl-NL" dirty="0" err="1"/>
              <a:t>rid</a:t>
            </a:r>
            <a:r>
              <a:rPr lang="nl-NL" dirty="0"/>
              <a:t> of </a:t>
            </a:r>
            <a:r>
              <a:rPr lang="nl-NL" dirty="0" err="1"/>
              <a:t>unscientific</a:t>
            </a:r>
            <a:r>
              <a:rPr lang="nl-NL" dirty="0"/>
              <a:t> </a:t>
            </a:r>
            <a:r>
              <a:rPr lang="nl-NL" dirty="0" err="1"/>
              <a:t>and</a:t>
            </a:r>
            <a:r>
              <a:rPr lang="nl-NL" dirty="0"/>
              <a:t> </a:t>
            </a:r>
            <a:r>
              <a:rPr lang="nl-NL" dirty="0" err="1"/>
              <a:t>biomedical</a:t>
            </a:r>
            <a:r>
              <a:rPr lang="nl-NL" dirty="0"/>
              <a:t> irrelevant </a:t>
            </a:r>
            <a:r>
              <a:rPr lang="nl-NL" dirty="0" err="1"/>
              <a:t>standards</a:t>
            </a:r>
            <a:endParaRPr lang="nl-NL" dirty="0"/>
          </a:p>
          <a:p>
            <a:pPr marL="342900" indent="-342900">
              <a:buFont typeface="Arial" panose="020B0604020202020204" pitchFamily="34" charset="0"/>
              <a:buChar char="•"/>
            </a:pPr>
            <a:r>
              <a:rPr lang="nl-NL" dirty="0"/>
              <a:t>Public Sector </a:t>
            </a:r>
            <a:r>
              <a:rPr lang="nl-NL" dirty="0" err="1"/>
              <a:t>Equality</a:t>
            </a:r>
            <a:r>
              <a:rPr lang="nl-NL" dirty="0"/>
              <a:t> </a:t>
            </a:r>
            <a:r>
              <a:rPr lang="nl-NL" dirty="0" err="1"/>
              <a:t>Duty</a:t>
            </a:r>
            <a:r>
              <a:rPr lang="nl-NL" dirty="0"/>
              <a:t> (</a:t>
            </a:r>
            <a:r>
              <a:rPr lang="nl-NL" dirty="0" err="1"/>
              <a:t>example</a:t>
            </a:r>
            <a:r>
              <a:rPr lang="nl-NL" dirty="0"/>
              <a:t> </a:t>
            </a:r>
            <a:r>
              <a:rPr lang="nl-NL" dirty="0" err="1"/>
              <a:t>from</a:t>
            </a:r>
            <a:r>
              <a:rPr lang="nl-NL" dirty="0"/>
              <a:t> Ireland </a:t>
            </a:r>
            <a:r>
              <a:rPr lang="nl-NL" dirty="0" err="1"/>
              <a:t>and</a:t>
            </a:r>
            <a:r>
              <a:rPr lang="nl-NL" dirty="0"/>
              <a:t> </a:t>
            </a:r>
            <a:r>
              <a:rPr lang="nl-NL" dirty="0" err="1"/>
              <a:t>the</a:t>
            </a:r>
            <a:r>
              <a:rPr lang="nl-NL" dirty="0"/>
              <a:t> UK): a big stick </a:t>
            </a:r>
            <a:r>
              <a:rPr lang="nl-NL" dirty="0" err="1"/>
              <a:t>for</a:t>
            </a:r>
            <a:r>
              <a:rPr lang="nl-NL" dirty="0"/>
              <a:t> health care </a:t>
            </a:r>
            <a:r>
              <a:rPr lang="nl-NL" dirty="0" err="1"/>
              <a:t>institutions</a:t>
            </a:r>
            <a:r>
              <a:rPr lang="nl-NL" dirty="0"/>
              <a:t> </a:t>
            </a:r>
            <a:r>
              <a:rPr lang="nl-NL" dirty="0" err="1"/>
              <a:t>such</a:t>
            </a:r>
            <a:r>
              <a:rPr lang="nl-NL" dirty="0"/>
              <a:t> as </a:t>
            </a:r>
            <a:r>
              <a:rPr lang="nl-NL" dirty="0" err="1"/>
              <a:t>hospitals</a:t>
            </a:r>
            <a:r>
              <a:rPr lang="nl-NL" dirty="0"/>
              <a:t> </a:t>
            </a:r>
            <a:r>
              <a:rPr lang="nl-NL" dirty="0" err="1"/>
              <a:t>to</a:t>
            </a:r>
            <a:r>
              <a:rPr lang="nl-NL" dirty="0"/>
              <a:t> </a:t>
            </a:r>
            <a:r>
              <a:rPr lang="nl-NL" dirty="0" err="1"/>
              <a:t>achieve</a:t>
            </a:r>
            <a:r>
              <a:rPr lang="nl-NL" dirty="0"/>
              <a:t> more </a:t>
            </a:r>
            <a:r>
              <a:rPr lang="nl-NL" dirty="0" err="1"/>
              <a:t>diversity</a:t>
            </a:r>
            <a:r>
              <a:rPr lang="nl-NL" dirty="0"/>
              <a:t> in </a:t>
            </a:r>
            <a:r>
              <a:rPr lang="nl-NL" dirty="0" err="1"/>
              <a:t>the</a:t>
            </a:r>
            <a:r>
              <a:rPr lang="nl-NL" dirty="0"/>
              <a:t> </a:t>
            </a:r>
            <a:r>
              <a:rPr lang="nl-NL" dirty="0" err="1"/>
              <a:t>workforce</a:t>
            </a:r>
            <a:endParaRPr lang="nl-NL" dirty="0"/>
          </a:p>
          <a:p>
            <a:endParaRPr lang="nl-NL" dirty="0"/>
          </a:p>
        </p:txBody>
      </p:sp>
      <p:sp>
        <p:nvSpPr>
          <p:cNvPr id="8" name="Titel 7">
            <a:extLst>
              <a:ext uri="{FF2B5EF4-FFF2-40B4-BE49-F238E27FC236}">
                <a16:creationId xmlns:a16="http://schemas.microsoft.com/office/drawing/2014/main" id="{A5DB0470-E1D9-6F6A-7B15-BCF0E0379B10}"/>
              </a:ext>
            </a:extLst>
          </p:cNvPr>
          <p:cNvSpPr>
            <a:spLocks noGrp="1"/>
          </p:cNvSpPr>
          <p:nvPr>
            <p:ph type="title"/>
          </p:nvPr>
        </p:nvSpPr>
        <p:spPr>
          <a:xfrm>
            <a:off x="196771" y="758680"/>
            <a:ext cx="11432732" cy="971550"/>
          </a:xfrm>
        </p:spPr>
        <p:txBody>
          <a:bodyPr/>
          <a:lstStyle/>
          <a:p>
            <a:r>
              <a:rPr lang="nl-NL" dirty="0" err="1"/>
              <a:t>Combatting</a:t>
            </a:r>
            <a:r>
              <a:rPr lang="nl-NL" dirty="0"/>
              <a:t> </a:t>
            </a:r>
            <a:r>
              <a:rPr lang="nl-NL" dirty="0" err="1"/>
              <a:t>discrimination</a:t>
            </a:r>
            <a:r>
              <a:rPr lang="nl-NL" dirty="0"/>
              <a:t> </a:t>
            </a:r>
            <a:r>
              <a:rPr lang="nl-NL" dirty="0" err="1"/>
              <a:t>and</a:t>
            </a:r>
            <a:r>
              <a:rPr lang="nl-NL" dirty="0"/>
              <a:t> </a:t>
            </a:r>
            <a:r>
              <a:rPr lang="nl-NL" dirty="0" err="1"/>
              <a:t>racism</a:t>
            </a:r>
            <a:r>
              <a:rPr lang="nl-NL" dirty="0"/>
              <a:t> in health care of </a:t>
            </a:r>
            <a:r>
              <a:rPr lang="nl-NL" dirty="0" err="1"/>
              <a:t>people</a:t>
            </a:r>
            <a:r>
              <a:rPr lang="nl-NL" dirty="0"/>
              <a:t> of </a:t>
            </a:r>
            <a:r>
              <a:rPr lang="nl-NL" dirty="0" err="1"/>
              <a:t>African</a:t>
            </a:r>
            <a:r>
              <a:rPr lang="nl-NL" dirty="0"/>
              <a:t> </a:t>
            </a:r>
            <a:r>
              <a:rPr lang="nl-NL" dirty="0" err="1"/>
              <a:t>descent</a:t>
            </a:r>
            <a:endParaRPr lang="nl-NL" dirty="0"/>
          </a:p>
        </p:txBody>
      </p:sp>
      <p:sp>
        <p:nvSpPr>
          <p:cNvPr id="5" name="Tijdelijke aanduiding voor dianummer 4">
            <a:extLst>
              <a:ext uri="{FF2B5EF4-FFF2-40B4-BE49-F238E27FC236}">
                <a16:creationId xmlns:a16="http://schemas.microsoft.com/office/drawing/2014/main" id="{298FC707-BF4B-340F-FFEB-4956008BFFDE}"/>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rgbClr val="FFFFFF">
                    <a:lumMod val="65000"/>
                  </a:srgb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l-NL" sz="1050" b="0" i="0" u="none" strike="noStrike" kern="1200" cap="none" spc="0" normalizeH="0" baseline="0" noProof="0" dirty="0">
              <a:ln>
                <a:noFill/>
              </a:ln>
              <a:solidFill>
                <a:srgbClr val="FFFFFF">
                  <a:lumMod val="65000"/>
                </a:srgbClr>
              </a:solidFill>
              <a:effectLst/>
              <a:uLnTx/>
              <a:uFillTx/>
              <a:latin typeface="Calibri" panose="020F0502020204030204" pitchFamily="34" charset="0"/>
              <a:ea typeface="+mn-ea"/>
              <a:cs typeface="+mn-cs"/>
            </a:endParaRPr>
          </a:p>
        </p:txBody>
      </p:sp>
      <p:sp>
        <p:nvSpPr>
          <p:cNvPr id="6" name="Tijdelijke aanduiding voor datum 5">
            <a:extLst>
              <a:ext uri="{FF2B5EF4-FFF2-40B4-BE49-F238E27FC236}">
                <a16:creationId xmlns:a16="http://schemas.microsoft.com/office/drawing/2014/main" id="{24C41CC8-DCDE-B18B-DBC5-B0B25BDCF4FE}"/>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a:ln>
                <a:noFill/>
              </a:ln>
              <a:solidFill>
                <a:srgbClr val="FFFFFF">
                  <a:lumMod val="65000"/>
                </a:srgbClr>
              </a:solidFill>
              <a:effectLst/>
              <a:uLnTx/>
              <a:uFillTx/>
              <a:latin typeface="Calibri" panose="020F0502020204030204" pitchFamily="34" charset="0"/>
              <a:ea typeface="+mn-ea"/>
              <a:cs typeface="+mn-cs"/>
            </a:endParaRPr>
          </a:p>
        </p:txBody>
      </p:sp>
      <p:sp>
        <p:nvSpPr>
          <p:cNvPr id="7" name="Tijdelijke aanduiding voor voettekst 6">
            <a:extLst>
              <a:ext uri="{FF2B5EF4-FFF2-40B4-BE49-F238E27FC236}">
                <a16:creationId xmlns:a16="http://schemas.microsoft.com/office/drawing/2014/main" id="{0C76D742-B423-343E-24AE-2EE4069E1A5E}"/>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a:ln>
                <a:noFill/>
              </a:ln>
              <a:solidFill>
                <a:srgbClr val="FFFFFF">
                  <a:lumMod val="65000"/>
                </a:srgbClr>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8860071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777C00"/>
        </a:solidFill>
        <a:effectLst/>
      </p:bgPr>
    </p:bg>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C62BA240-F912-1B0B-2D3A-96362995AFBA}"/>
              </a:ext>
            </a:extLst>
          </p:cNvPr>
          <p:cNvSpPr>
            <a:spLocks noGrp="1"/>
          </p:cNvSpPr>
          <p:nvPr>
            <p:ph type="title"/>
          </p:nvPr>
        </p:nvSpPr>
        <p:spPr>
          <a:xfrm>
            <a:off x="6554788" y="1937416"/>
            <a:ext cx="5003800" cy="971550"/>
          </a:xfrm>
        </p:spPr>
        <p:txBody>
          <a:bodyPr/>
          <a:lstStyle/>
          <a:p>
            <a:r>
              <a:rPr lang="nl-NL" dirty="0">
                <a:solidFill>
                  <a:schemeClr val="bg1"/>
                </a:solidFill>
              </a:rPr>
              <a:t>Q &amp; A</a:t>
            </a:r>
          </a:p>
        </p:txBody>
      </p:sp>
      <p:sp>
        <p:nvSpPr>
          <p:cNvPr id="4" name="Tijdelijke aanduiding voor dianummer 3">
            <a:extLst>
              <a:ext uri="{FF2B5EF4-FFF2-40B4-BE49-F238E27FC236}">
                <a16:creationId xmlns:a16="http://schemas.microsoft.com/office/drawing/2014/main" id="{40735BA1-C769-55BB-8C51-BE4931D2C62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rgbClr val="FFFFFF">
                    <a:lumMod val="65000"/>
                  </a:srgb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l-NL" sz="1050" b="0" i="0" u="none" strike="noStrike" kern="1200" cap="none" spc="0" normalizeH="0" baseline="0" noProof="0" dirty="0">
              <a:ln>
                <a:noFill/>
              </a:ln>
              <a:solidFill>
                <a:srgbClr val="FFFFFF">
                  <a:lumMod val="65000"/>
                </a:srgbClr>
              </a:solidFill>
              <a:effectLst/>
              <a:uLnTx/>
              <a:uFillTx/>
              <a:latin typeface="Calibri" panose="020F0502020204030204" pitchFamily="34" charset="0"/>
              <a:ea typeface="+mn-ea"/>
              <a:cs typeface="+mn-cs"/>
            </a:endParaRPr>
          </a:p>
        </p:txBody>
      </p:sp>
      <p:sp>
        <p:nvSpPr>
          <p:cNvPr id="6" name="Tijdelijke aanduiding voor voettekst 5">
            <a:extLst>
              <a:ext uri="{FF2B5EF4-FFF2-40B4-BE49-F238E27FC236}">
                <a16:creationId xmlns:a16="http://schemas.microsoft.com/office/drawing/2014/main" id="{ADBACE82-F991-DC23-C44E-66E257D53CD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Nationaal Coördinator tegen Discriminatie en Racisme</a:t>
            </a:r>
            <a:endParaRPr kumimoji="0" lang="nl-NL" sz="105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pic>
        <p:nvPicPr>
          <p:cNvPr id="2050" name="Picture 2" descr="NCDR: Nationaal Coördinator tegen Discriminatie en Racisme op LinkedIn:  'Veel van onze zwaarbevochten winst staat onder druk. Dat is onwerkelijk… |  11 commentaren">
            <a:extLst>
              <a:ext uri="{FF2B5EF4-FFF2-40B4-BE49-F238E27FC236}">
                <a16:creationId xmlns:a16="http://schemas.microsoft.com/office/drawing/2014/main" id="{F69E74B4-C9BC-4320-A1A0-E2B01C874773}"/>
              </a:ext>
            </a:extLst>
          </p:cNvPr>
          <p:cNvPicPr>
            <a:picLocks noGrp="1" noChangeAspect="1" noChangeArrowheads="1"/>
          </p:cNvPicPr>
          <p:nvPr>
            <p:ph type="pic" sz="quarter" idx="24"/>
          </p:nvPr>
        </p:nvPicPr>
        <p:blipFill>
          <a:blip r:embed="rId3">
            <a:extLst>
              <a:ext uri="{28A0092B-C50C-407E-A947-70E740481C1C}">
                <a14:useLocalDpi xmlns:a14="http://schemas.microsoft.com/office/drawing/2010/main" val="0"/>
              </a:ext>
            </a:extLst>
          </a:blip>
          <a:srcRect l="20431" r="20431"/>
          <a:stretch>
            <a:fillRect/>
          </a:stretch>
        </p:blipFill>
        <p:spPr bwMode="auto">
          <a:xfrm>
            <a:off x="0" y="0"/>
            <a:ext cx="5588680" cy="6288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4284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miling at the camera&#10;&#10;Description automatically generated">
            <a:extLst>
              <a:ext uri="{FF2B5EF4-FFF2-40B4-BE49-F238E27FC236}">
                <a16:creationId xmlns:a16="http://schemas.microsoft.com/office/drawing/2014/main" id="{E901B4C7-E69C-0ADB-8B2C-4061AE6AAE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117153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different colors&#10;&#10;Description automatically generated">
            <a:extLst>
              <a:ext uri="{FF2B5EF4-FFF2-40B4-BE49-F238E27FC236}">
                <a16:creationId xmlns:a16="http://schemas.microsoft.com/office/drawing/2014/main" id="{5A129AED-D1B3-063D-7F24-4DB26AE6EC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712126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in a line&#10;&#10;Description automatically generated">
            <a:extLst>
              <a:ext uri="{FF2B5EF4-FFF2-40B4-BE49-F238E27FC236}">
                <a16:creationId xmlns:a16="http://schemas.microsoft.com/office/drawing/2014/main" id="{60006716-E1D9-A968-3D44-0D24EA1CC6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621844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women with circles and text&#10;&#10;Description automatically generated">
            <a:extLst>
              <a:ext uri="{FF2B5EF4-FFF2-40B4-BE49-F238E27FC236}">
                <a16:creationId xmlns:a16="http://schemas.microsoft.com/office/drawing/2014/main" id="{6A6ACFC4-AB74-86AD-36C1-A5C1FBED31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26916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with a computer&#10;&#10;Description automatically generated">
            <a:extLst>
              <a:ext uri="{FF2B5EF4-FFF2-40B4-BE49-F238E27FC236}">
                <a16:creationId xmlns:a16="http://schemas.microsoft.com/office/drawing/2014/main" id="{71B4DA76-75B1-0894-2DF8-9767135779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738053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a suit and tie&#10;&#10;Description automatically generated">
            <a:extLst>
              <a:ext uri="{FF2B5EF4-FFF2-40B4-BE49-F238E27FC236}">
                <a16:creationId xmlns:a16="http://schemas.microsoft.com/office/drawing/2014/main" id="{053EC65A-0AED-EB1B-08DE-E9A2CCA220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494364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DAD5D1"/>
        </a:solidFill>
        <a:effectLst/>
      </p:bgPr>
    </p:bg>
    <p:spTree>
      <p:nvGrpSpPr>
        <p:cNvPr id="1" name=""/>
        <p:cNvGrpSpPr/>
        <p:nvPr/>
      </p:nvGrpSpPr>
      <p:grpSpPr>
        <a:xfrm>
          <a:off x="0" y="0"/>
          <a:ext cx="0" cy="0"/>
          <a:chOff x="0" y="0"/>
          <a:chExt cx="0" cy="0"/>
        </a:xfrm>
      </p:grpSpPr>
      <p:sp>
        <p:nvSpPr>
          <p:cNvPr id="2" name="TextBox 2"/>
          <p:cNvSpPr txBox="1"/>
          <p:nvPr/>
        </p:nvSpPr>
        <p:spPr>
          <a:xfrm>
            <a:off x="2188788" y="2357967"/>
            <a:ext cx="7814424" cy="2346796"/>
          </a:xfrm>
          <a:prstGeom prst="rect">
            <a:avLst/>
          </a:prstGeom>
        </p:spPr>
        <p:txBody>
          <a:bodyPr lIns="0" tIns="0" rIns="0" bIns="0" rtlCol="0" anchor="t">
            <a:spAutoFit/>
          </a:bodyPr>
          <a:lstStyle/>
          <a:p>
            <a:pPr algn="ctr" defTabSz="609630">
              <a:lnSpc>
                <a:spcPts val="5068"/>
              </a:lnSpc>
            </a:pPr>
            <a:r>
              <a:rPr lang="en-US" sz="5068">
                <a:solidFill>
                  <a:srgbClr val="000000"/>
                </a:solidFill>
                <a:latin typeface="Yeseva One"/>
              </a:rPr>
              <a:t>The right to health and acces to health insurance</a:t>
            </a:r>
          </a:p>
          <a:p>
            <a:pPr algn="ctr" defTabSz="609630">
              <a:lnSpc>
                <a:spcPts val="2934"/>
              </a:lnSpc>
            </a:pPr>
            <a:endParaRPr lang="en-US" sz="5068">
              <a:solidFill>
                <a:srgbClr val="000000"/>
              </a:solidFill>
              <a:latin typeface="Yeseva One"/>
            </a:endParaRPr>
          </a:p>
          <a:p>
            <a:pPr algn="ctr" defTabSz="609630">
              <a:lnSpc>
                <a:spcPts val="2934"/>
              </a:lnSpc>
            </a:pPr>
            <a:endParaRPr lang="en-US" sz="5068">
              <a:solidFill>
                <a:srgbClr val="000000"/>
              </a:solidFill>
              <a:latin typeface="Yeseva One"/>
            </a:endParaRPr>
          </a:p>
          <a:p>
            <a:pPr algn="ctr" defTabSz="609630">
              <a:lnSpc>
                <a:spcPts val="2334"/>
              </a:lnSpc>
            </a:pPr>
            <a:r>
              <a:rPr lang="en-US" sz="2334">
                <a:solidFill>
                  <a:srgbClr val="000000"/>
                </a:solidFill>
                <a:latin typeface="Yeseva One"/>
              </a:rPr>
              <a:t>An institutional view on two Dutch Case Studies </a:t>
            </a:r>
          </a:p>
        </p:txBody>
      </p:sp>
      <p:sp>
        <p:nvSpPr>
          <p:cNvPr id="3" name="Freeform 3"/>
          <p:cNvSpPr/>
          <p:nvPr/>
        </p:nvSpPr>
        <p:spPr>
          <a:xfrm>
            <a:off x="8406803" y="-381000"/>
            <a:ext cx="4417655" cy="3810000"/>
          </a:xfrm>
          <a:custGeom>
            <a:avLst/>
            <a:gdLst/>
            <a:ahLst/>
            <a:cxnLst/>
            <a:rect l="l" t="t" r="r" b="b"/>
            <a:pathLst>
              <a:path w="6626483" h="5715000">
                <a:moveTo>
                  <a:pt x="0" y="0"/>
                </a:moveTo>
                <a:lnTo>
                  <a:pt x="6626483" y="0"/>
                </a:lnTo>
                <a:lnTo>
                  <a:pt x="6626483" y="5715000"/>
                </a:lnTo>
                <a:lnTo>
                  <a:pt x="0" y="5715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GB" sz="1200">
              <a:solidFill>
                <a:prstClr val="black"/>
              </a:solidFill>
              <a:latin typeface="Calibri"/>
            </a:endParaRPr>
          </a:p>
        </p:txBody>
      </p:sp>
      <p:sp>
        <p:nvSpPr>
          <p:cNvPr id="4" name="Freeform 4"/>
          <p:cNvSpPr/>
          <p:nvPr/>
        </p:nvSpPr>
        <p:spPr>
          <a:xfrm rot="-1266137">
            <a:off x="-851479" y="3931822"/>
            <a:ext cx="3473846" cy="4480758"/>
          </a:xfrm>
          <a:custGeom>
            <a:avLst/>
            <a:gdLst/>
            <a:ahLst/>
            <a:cxnLst/>
            <a:rect l="l" t="t" r="r" b="b"/>
            <a:pathLst>
              <a:path w="5210769" h="6721137">
                <a:moveTo>
                  <a:pt x="0" y="0"/>
                </a:moveTo>
                <a:lnTo>
                  <a:pt x="5210769" y="0"/>
                </a:lnTo>
                <a:lnTo>
                  <a:pt x="5210769" y="6721136"/>
                </a:lnTo>
                <a:lnTo>
                  <a:pt x="0" y="67211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GB" sz="1200">
              <a:solidFill>
                <a:prstClr val="black"/>
              </a:solidFill>
              <a:latin typeface="Calibri"/>
            </a:endParaRPr>
          </a:p>
        </p:txBody>
      </p:sp>
      <p:sp>
        <p:nvSpPr>
          <p:cNvPr id="5" name="Freeform 5"/>
          <p:cNvSpPr/>
          <p:nvPr/>
        </p:nvSpPr>
        <p:spPr>
          <a:xfrm rot="-5569636">
            <a:off x="519746" y="-1513037"/>
            <a:ext cx="2730702" cy="4706708"/>
          </a:xfrm>
          <a:custGeom>
            <a:avLst/>
            <a:gdLst/>
            <a:ahLst/>
            <a:cxnLst/>
            <a:rect l="l" t="t" r="r" b="b"/>
            <a:pathLst>
              <a:path w="4096053" h="7060062">
                <a:moveTo>
                  <a:pt x="0" y="0"/>
                </a:moveTo>
                <a:lnTo>
                  <a:pt x="4096053" y="0"/>
                </a:lnTo>
                <a:lnTo>
                  <a:pt x="4096053" y="7060062"/>
                </a:lnTo>
                <a:lnTo>
                  <a:pt x="0" y="70600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GB" sz="1200">
              <a:solidFill>
                <a:prstClr val="black"/>
              </a:solidFill>
              <a:latin typeface="Calibri"/>
            </a:endParaRPr>
          </a:p>
        </p:txBody>
      </p:sp>
      <p:sp>
        <p:nvSpPr>
          <p:cNvPr id="6" name="TextBox 6"/>
          <p:cNvSpPr txBox="1"/>
          <p:nvPr/>
        </p:nvSpPr>
        <p:spPr>
          <a:xfrm>
            <a:off x="2188788" y="726017"/>
            <a:ext cx="7814424" cy="259366"/>
          </a:xfrm>
          <a:prstGeom prst="rect">
            <a:avLst/>
          </a:prstGeom>
        </p:spPr>
        <p:txBody>
          <a:bodyPr lIns="0" tIns="0" rIns="0" bIns="0" rtlCol="0" anchor="t">
            <a:spAutoFit/>
          </a:bodyPr>
          <a:lstStyle/>
          <a:p>
            <a:pPr algn="ctr" defTabSz="609630">
              <a:lnSpc>
                <a:spcPts val="2000"/>
              </a:lnSpc>
            </a:pPr>
            <a:r>
              <a:rPr lang="en-US" sz="2000">
                <a:solidFill>
                  <a:srgbClr val="000000"/>
                </a:solidFill>
                <a:latin typeface="Libre Baskerville"/>
              </a:rPr>
              <a:t>DE HOFNAR PRESENT &amp; RESEARCH</a:t>
            </a:r>
          </a:p>
        </p:txBody>
      </p:sp>
      <p:sp>
        <p:nvSpPr>
          <p:cNvPr id="7" name="TextBox 7"/>
          <p:cNvSpPr txBox="1"/>
          <p:nvPr/>
        </p:nvSpPr>
        <p:spPr>
          <a:xfrm>
            <a:off x="2188788" y="5905500"/>
            <a:ext cx="7814424" cy="257571"/>
          </a:xfrm>
          <a:prstGeom prst="rect">
            <a:avLst/>
          </a:prstGeom>
        </p:spPr>
        <p:txBody>
          <a:bodyPr lIns="0" tIns="0" rIns="0" bIns="0" rtlCol="0" anchor="t">
            <a:spAutoFit/>
          </a:bodyPr>
          <a:lstStyle/>
          <a:p>
            <a:pPr algn="ctr" defTabSz="609630">
              <a:lnSpc>
                <a:spcPts val="2000"/>
              </a:lnSpc>
            </a:pPr>
            <a:r>
              <a:rPr lang="en-US" sz="2000">
                <a:solidFill>
                  <a:srgbClr val="000000"/>
                </a:solidFill>
                <a:latin typeface="Libre Baskerville"/>
              </a:rPr>
              <a:t>Presented</a:t>
            </a:r>
            <a:r>
              <a:rPr lang="en-US" sz="2000">
                <a:solidFill>
                  <a:srgbClr val="000000"/>
                </a:solidFill>
                <a:latin typeface="Libre Baskerville Bold"/>
              </a:rPr>
              <a:t> </a:t>
            </a:r>
            <a:r>
              <a:rPr lang="en-US" sz="2000">
                <a:solidFill>
                  <a:srgbClr val="000000"/>
                </a:solidFill>
                <a:latin typeface="Libre Baskerville"/>
              </a:rPr>
              <a:t>by</a:t>
            </a:r>
            <a:r>
              <a:rPr lang="en-US" sz="2000">
                <a:solidFill>
                  <a:srgbClr val="000000"/>
                </a:solidFill>
                <a:latin typeface="Libre Baskerville Bold"/>
              </a:rPr>
              <a:t> drs. Marciano Daans</a:t>
            </a:r>
          </a:p>
        </p:txBody>
      </p:sp>
      <p:sp>
        <p:nvSpPr>
          <p:cNvPr id="8" name="Freeform 8"/>
          <p:cNvSpPr/>
          <p:nvPr/>
        </p:nvSpPr>
        <p:spPr>
          <a:xfrm rot="-3755510">
            <a:off x="9758420" y="3666446"/>
            <a:ext cx="2730702" cy="4706708"/>
          </a:xfrm>
          <a:custGeom>
            <a:avLst/>
            <a:gdLst/>
            <a:ahLst/>
            <a:cxnLst/>
            <a:rect l="l" t="t" r="r" b="b"/>
            <a:pathLst>
              <a:path w="4096053" h="7060062">
                <a:moveTo>
                  <a:pt x="0" y="0"/>
                </a:moveTo>
                <a:lnTo>
                  <a:pt x="4096053" y="0"/>
                </a:lnTo>
                <a:lnTo>
                  <a:pt x="4096053" y="7060062"/>
                </a:lnTo>
                <a:lnTo>
                  <a:pt x="0" y="70600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GB" sz="1200">
              <a:solidFill>
                <a:prstClr val="black"/>
              </a:solidFill>
              <a:latin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DAD5D1"/>
        </a:solidFill>
        <a:effectLst/>
      </p:bgPr>
    </p:bg>
    <p:spTree>
      <p:nvGrpSpPr>
        <p:cNvPr id="1" name=""/>
        <p:cNvGrpSpPr/>
        <p:nvPr/>
      </p:nvGrpSpPr>
      <p:grpSpPr>
        <a:xfrm>
          <a:off x="0" y="0"/>
          <a:ext cx="0" cy="0"/>
          <a:chOff x="0" y="0"/>
          <a:chExt cx="0" cy="0"/>
        </a:xfrm>
      </p:grpSpPr>
      <p:sp>
        <p:nvSpPr>
          <p:cNvPr id="2" name="TextBox 2"/>
          <p:cNvSpPr txBox="1"/>
          <p:nvPr/>
        </p:nvSpPr>
        <p:spPr>
          <a:xfrm>
            <a:off x="3263766" y="2205851"/>
            <a:ext cx="5664470" cy="512961"/>
          </a:xfrm>
          <a:prstGeom prst="rect">
            <a:avLst/>
          </a:prstGeom>
        </p:spPr>
        <p:txBody>
          <a:bodyPr lIns="0" tIns="0" rIns="0" bIns="0" rtlCol="0" anchor="t">
            <a:spAutoFit/>
          </a:bodyPr>
          <a:lstStyle/>
          <a:p>
            <a:pPr algn="ctr" defTabSz="609630">
              <a:lnSpc>
                <a:spcPts val="4000"/>
              </a:lnSpc>
            </a:pPr>
            <a:r>
              <a:rPr lang="en-US" sz="4000">
                <a:solidFill>
                  <a:srgbClr val="000000"/>
                </a:solidFill>
                <a:latin typeface="Yeseva One"/>
              </a:rPr>
              <a:t>Mandate</a:t>
            </a:r>
          </a:p>
        </p:txBody>
      </p:sp>
      <p:sp>
        <p:nvSpPr>
          <p:cNvPr id="3" name="Freeform 3"/>
          <p:cNvSpPr/>
          <p:nvPr/>
        </p:nvSpPr>
        <p:spPr>
          <a:xfrm>
            <a:off x="8406803" y="-381000"/>
            <a:ext cx="4417655" cy="3810000"/>
          </a:xfrm>
          <a:custGeom>
            <a:avLst/>
            <a:gdLst/>
            <a:ahLst/>
            <a:cxnLst/>
            <a:rect l="l" t="t" r="r" b="b"/>
            <a:pathLst>
              <a:path w="6626483" h="5715000">
                <a:moveTo>
                  <a:pt x="0" y="0"/>
                </a:moveTo>
                <a:lnTo>
                  <a:pt x="6626483" y="0"/>
                </a:lnTo>
                <a:lnTo>
                  <a:pt x="6626483" y="5715000"/>
                </a:lnTo>
                <a:lnTo>
                  <a:pt x="0" y="5715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GB" sz="1200">
              <a:solidFill>
                <a:prstClr val="black"/>
              </a:solidFill>
              <a:latin typeface="Calibri"/>
            </a:endParaRPr>
          </a:p>
        </p:txBody>
      </p:sp>
      <p:sp>
        <p:nvSpPr>
          <p:cNvPr id="4" name="Freeform 4"/>
          <p:cNvSpPr/>
          <p:nvPr/>
        </p:nvSpPr>
        <p:spPr>
          <a:xfrm rot="-1266137">
            <a:off x="-851479" y="3931822"/>
            <a:ext cx="3473846" cy="4480758"/>
          </a:xfrm>
          <a:custGeom>
            <a:avLst/>
            <a:gdLst/>
            <a:ahLst/>
            <a:cxnLst/>
            <a:rect l="l" t="t" r="r" b="b"/>
            <a:pathLst>
              <a:path w="5210769" h="6721137">
                <a:moveTo>
                  <a:pt x="0" y="0"/>
                </a:moveTo>
                <a:lnTo>
                  <a:pt x="5210769" y="0"/>
                </a:lnTo>
                <a:lnTo>
                  <a:pt x="5210769" y="6721136"/>
                </a:lnTo>
                <a:lnTo>
                  <a:pt x="0" y="67211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GB" sz="1200">
              <a:solidFill>
                <a:prstClr val="black"/>
              </a:solidFill>
              <a:latin typeface="Calibri"/>
            </a:endParaRPr>
          </a:p>
        </p:txBody>
      </p:sp>
      <p:sp>
        <p:nvSpPr>
          <p:cNvPr id="5" name="Freeform 5"/>
          <p:cNvSpPr/>
          <p:nvPr/>
        </p:nvSpPr>
        <p:spPr>
          <a:xfrm rot="-5569636">
            <a:off x="519746" y="-1513037"/>
            <a:ext cx="2730702" cy="4706708"/>
          </a:xfrm>
          <a:custGeom>
            <a:avLst/>
            <a:gdLst/>
            <a:ahLst/>
            <a:cxnLst/>
            <a:rect l="l" t="t" r="r" b="b"/>
            <a:pathLst>
              <a:path w="4096053" h="7060062">
                <a:moveTo>
                  <a:pt x="0" y="0"/>
                </a:moveTo>
                <a:lnTo>
                  <a:pt x="4096053" y="0"/>
                </a:lnTo>
                <a:lnTo>
                  <a:pt x="4096053" y="7060062"/>
                </a:lnTo>
                <a:lnTo>
                  <a:pt x="0" y="70600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GB" sz="1200">
              <a:solidFill>
                <a:prstClr val="black"/>
              </a:solidFill>
              <a:latin typeface="Calibri"/>
            </a:endParaRPr>
          </a:p>
        </p:txBody>
      </p:sp>
      <p:sp>
        <p:nvSpPr>
          <p:cNvPr id="6" name="TextBox 6"/>
          <p:cNvSpPr txBox="1"/>
          <p:nvPr/>
        </p:nvSpPr>
        <p:spPr>
          <a:xfrm>
            <a:off x="2188788" y="726017"/>
            <a:ext cx="7814424" cy="259366"/>
          </a:xfrm>
          <a:prstGeom prst="rect">
            <a:avLst/>
          </a:prstGeom>
        </p:spPr>
        <p:txBody>
          <a:bodyPr lIns="0" tIns="0" rIns="0" bIns="0" rtlCol="0" anchor="t">
            <a:spAutoFit/>
          </a:bodyPr>
          <a:lstStyle/>
          <a:p>
            <a:pPr algn="ctr" defTabSz="609630">
              <a:lnSpc>
                <a:spcPts val="2000"/>
              </a:lnSpc>
            </a:pPr>
            <a:r>
              <a:rPr lang="en-US" sz="2000">
                <a:solidFill>
                  <a:srgbClr val="000000"/>
                </a:solidFill>
                <a:latin typeface="Libre Baskerville"/>
              </a:rPr>
              <a:t>DE HOFNAR PRESENT &amp; RESEARCH</a:t>
            </a:r>
          </a:p>
        </p:txBody>
      </p:sp>
      <p:sp>
        <p:nvSpPr>
          <p:cNvPr id="7" name="TextBox 7"/>
          <p:cNvSpPr txBox="1"/>
          <p:nvPr/>
        </p:nvSpPr>
        <p:spPr>
          <a:xfrm>
            <a:off x="2188788" y="5905500"/>
            <a:ext cx="7814424" cy="259366"/>
          </a:xfrm>
          <a:prstGeom prst="rect">
            <a:avLst/>
          </a:prstGeom>
        </p:spPr>
        <p:txBody>
          <a:bodyPr lIns="0" tIns="0" rIns="0" bIns="0" rtlCol="0" anchor="t">
            <a:spAutoFit/>
          </a:bodyPr>
          <a:lstStyle/>
          <a:p>
            <a:pPr algn="ctr" defTabSz="609630">
              <a:lnSpc>
                <a:spcPts val="2000"/>
              </a:lnSpc>
            </a:pPr>
            <a:r>
              <a:rPr lang="en-US" sz="2000">
                <a:solidFill>
                  <a:srgbClr val="000000"/>
                </a:solidFill>
                <a:latin typeface="Libre Baskerville"/>
              </a:rPr>
              <a:t>Presented by drs. Marciano Daans</a:t>
            </a:r>
          </a:p>
        </p:txBody>
      </p:sp>
      <p:sp>
        <p:nvSpPr>
          <p:cNvPr id="8" name="Freeform 8"/>
          <p:cNvSpPr/>
          <p:nvPr/>
        </p:nvSpPr>
        <p:spPr>
          <a:xfrm rot="-3755510">
            <a:off x="9758420" y="3666446"/>
            <a:ext cx="2730702" cy="4706708"/>
          </a:xfrm>
          <a:custGeom>
            <a:avLst/>
            <a:gdLst/>
            <a:ahLst/>
            <a:cxnLst/>
            <a:rect l="l" t="t" r="r" b="b"/>
            <a:pathLst>
              <a:path w="4096053" h="7060062">
                <a:moveTo>
                  <a:pt x="0" y="0"/>
                </a:moveTo>
                <a:lnTo>
                  <a:pt x="4096053" y="0"/>
                </a:lnTo>
                <a:lnTo>
                  <a:pt x="4096053" y="7060062"/>
                </a:lnTo>
                <a:lnTo>
                  <a:pt x="0" y="70600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GB" sz="1200">
              <a:solidFill>
                <a:prstClr val="black"/>
              </a:solidFill>
              <a:latin typeface="Calibri"/>
            </a:endParaRPr>
          </a:p>
        </p:txBody>
      </p:sp>
      <p:sp>
        <p:nvSpPr>
          <p:cNvPr id="9" name="TextBox 9"/>
          <p:cNvSpPr txBox="1"/>
          <p:nvPr/>
        </p:nvSpPr>
        <p:spPr>
          <a:xfrm>
            <a:off x="2188788" y="3324758"/>
            <a:ext cx="7814424" cy="1785425"/>
          </a:xfrm>
          <a:prstGeom prst="rect">
            <a:avLst/>
          </a:prstGeom>
        </p:spPr>
        <p:txBody>
          <a:bodyPr lIns="0" tIns="0" rIns="0" bIns="0" rtlCol="0" anchor="t">
            <a:spAutoFit/>
          </a:bodyPr>
          <a:lstStyle/>
          <a:p>
            <a:pPr algn="ctr" defTabSz="609630">
              <a:lnSpc>
                <a:spcPts val="2000"/>
              </a:lnSpc>
            </a:pPr>
            <a:r>
              <a:rPr lang="en-US" sz="2000">
                <a:solidFill>
                  <a:srgbClr val="000000"/>
                </a:solidFill>
                <a:latin typeface="Libre Baskerville"/>
              </a:rPr>
              <a:t>My mandate to speak to you here arises from a shared destiny on this issue </a:t>
            </a:r>
          </a:p>
          <a:p>
            <a:pPr algn="ctr" defTabSz="609630">
              <a:lnSpc>
                <a:spcPts val="1867"/>
              </a:lnSpc>
            </a:pPr>
            <a:endParaRPr lang="en-US" sz="2000">
              <a:solidFill>
                <a:srgbClr val="000000"/>
              </a:solidFill>
              <a:latin typeface="Libre Baskerville"/>
            </a:endParaRPr>
          </a:p>
          <a:p>
            <a:pPr algn="ctr" defTabSz="609630">
              <a:lnSpc>
                <a:spcPts val="2000"/>
              </a:lnSpc>
            </a:pPr>
            <a:r>
              <a:rPr lang="en-US" sz="2000">
                <a:solidFill>
                  <a:srgbClr val="000000"/>
                </a:solidFill>
                <a:latin typeface="Libre Baskerville"/>
              </a:rPr>
              <a:t>&amp;   </a:t>
            </a:r>
          </a:p>
          <a:p>
            <a:pPr algn="ctr" defTabSz="609630">
              <a:lnSpc>
                <a:spcPts val="2000"/>
              </a:lnSpc>
            </a:pPr>
            <a:endParaRPr lang="en-US" sz="2000">
              <a:solidFill>
                <a:srgbClr val="000000"/>
              </a:solidFill>
              <a:latin typeface="Libre Baskerville"/>
            </a:endParaRPr>
          </a:p>
          <a:p>
            <a:pPr algn="ctr" defTabSz="609630">
              <a:lnSpc>
                <a:spcPts val="2000"/>
              </a:lnSpc>
            </a:pPr>
            <a:r>
              <a:rPr lang="en-US" sz="2000">
                <a:solidFill>
                  <a:srgbClr val="000000"/>
                </a:solidFill>
                <a:latin typeface="Libre Baskerville"/>
              </a:rPr>
              <a:t>My expertise as a public administration scientist on institutional tasks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DAD5D1"/>
        </a:solidFill>
        <a:effectLst/>
      </p:bgPr>
    </p:bg>
    <p:spTree>
      <p:nvGrpSpPr>
        <p:cNvPr id="1" name=""/>
        <p:cNvGrpSpPr/>
        <p:nvPr/>
      </p:nvGrpSpPr>
      <p:grpSpPr>
        <a:xfrm>
          <a:off x="0" y="0"/>
          <a:ext cx="0" cy="0"/>
          <a:chOff x="0" y="0"/>
          <a:chExt cx="0" cy="0"/>
        </a:xfrm>
      </p:grpSpPr>
      <p:sp>
        <p:nvSpPr>
          <p:cNvPr id="2" name="TextBox 2"/>
          <p:cNvSpPr txBox="1"/>
          <p:nvPr/>
        </p:nvSpPr>
        <p:spPr>
          <a:xfrm>
            <a:off x="3312500" y="1282700"/>
            <a:ext cx="5664470" cy="512961"/>
          </a:xfrm>
          <a:prstGeom prst="rect">
            <a:avLst/>
          </a:prstGeom>
        </p:spPr>
        <p:txBody>
          <a:bodyPr lIns="0" tIns="0" rIns="0" bIns="0" rtlCol="0" anchor="t">
            <a:spAutoFit/>
          </a:bodyPr>
          <a:lstStyle/>
          <a:p>
            <a:pPr algn="ctr" defTabSz="609630">
              <a:lnSpc>
                <a:spcPts val="4000"/>
              </a:lnSpc>
            </a:pPr>
            <a:r>
              <a:rPr lang="en-US" sz="4000">
                <a:solidFill>
                  <a:srgbClr val="000000"/>
                </a:solidFill>
                <a:latin typeface="Yeseva One"/>
              </a:rPr>
              <a:t>Abstract</a:t>
            </a:r>
          </a:p>
        </p:txBody>
      </p:sp>
      <p:sp>
        <p:nvSpPr>
          <p:cNvPr id="3" name="Freeform 3"/>
          <p:cNvSpPr/>
          <p:nvPr/>
        </p:nvSpPr>
        <p:spPr>
          <a:xfrm>
            <a:off x="8406803" y="-381000"/>
            <a:ext cx="4417655" cy="3810000"/>
          </a:xfrm>
          <a:custGeom>
            <a:avLst/>
            <a:gdLst/>
            <a:ahLst/>
            <a:cxnLst/>
            <a:rect l="l" t="t" r="r" b="b"/>
            <a:pathLst>
              <a:path w="6626483" h="5715000">
                <a:moveTo>
                  <a:pt x="0" y="0"/>
                </a:moveTo>
                <a:lnTo>
                  <a:pt x="6626483" y="0"/>
                </a:lnTo>
                <a:lnTo>
                  <a:pt x="6626483" y="5715000"/>
                </a:lnTo>
                <a:lnTo>
                  <a:pt x="0" y="5715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GB" sz="1200">
              <a:solidFill>
                <a:prstClr val="black"/>
              </a:solidFill>
              <a:latin typeface="Calibri"/>
            </a:endParaRPr>
          </a:p>
        </p:txBody>
      </p:sp>
      <p:sp>
        <p:nvSpPr>
          <p:cNvPr id="4" name="Freeform 4"/>
          <p:cNvSpPr/>
          <p:nvPr/>
        </p:nvSpPr>
        <p:spPr>
          <a:xfrm rot="-1266137">
            <a:off x="-851479" y="3931822"/>
            <a:ext cx="3473846" cy="4480758"/>
          </a:xfrm>
          <a:custGeom>
            <a:avLst/>
            <a:gdLst/>
            <a:ahLst/>
            <a:cxnLst/>
            <a:rect l="l" t="t" r="r" b="b"/>
            <a:pathLst>
              <a:path w="5210769" h="6721137">
                <a:moveTo>
                  <a:pt x="0" y="0"/>
                </a:moveTo>
                <a:lnTo>
                  <a:pt x="5210769" y="0"/>
                </a:lnTo>
                <a:lnTo>
                  <a:pt x="5210769" y="6721136"/>
                </a:lnTo>
                <a:lnTo>
                  <a:pt x="0" y="67211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GB" sz="1200">
              <a:solidFill>
                <a:prstClr val="black"/>
              </a:solidFill>
              <a:latin typeface="Calibri"/>
            </a:endParaRPr>
          </a:p>
        </p:txBody>
      </p:sp>
      <p:sp>
        <p:nvSpPr>
          <p:cNvPr id="5" name="Freeform 5"/>
          <p:cNvSpPr/>
          <p:nvPr/>
        </p:nvSpPr>
        <p:spPr>
          <a:xfrm rot="-5569636">
            <a:off x="519746" y="-1513037"/>
            <a:ext cx="2730702" cy="4706708"/>
          </a:xfrm>
          <a:custGeom>
            <a:avLst/>
            <a:gdLst/>
            <a:ahLst/>
            <a:cxnLst/>
            <a:rect l="l" t="t" r="r" b="b"/>
            <a:pathLst>
              <a:path w="4096053" h="7060062">
                <a:moveTo>
                  <a:pt x="0" y="0"/>
                </a:moveTo>
                <a:lnTo>
                  <a:pt x="4096053" y="0"/>
                </a:lnTo>
                <a:lnTo>
                  <a:pt x="4096053" y="7060062"/>
                </a:lnTo>
                <a:lnTo>
                  <a:pt x="0" y="70600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GB" sz="1200">
              <a:solidFill>
                <a:prstClr val="black"/>
              </a:solidFill>
              <a:latin typeface="Calibri"/>
            </a:endParaRPr>
          </a:p>
        </p:txBody>
      </p:sp>
      <p:sp>
        <p:nvSpPr>
          <p:cNvPr id="6" name="TextBox 6"/>
          <p:cNvSpPr txBox="1"/>
          <p:nvPr/>
        </p:nvSpPr>
        <p:spPr>
          <a:xfrm>
            <a:off x="2188788" y="726017"/>
            <a:ext cx="7814424" cy="259366"/>
          </a:xfrm>
          <a:prstGeom prst="rect">
            <a:avLst/>
          </a:prstGeom>
        </p:spPr>
        <p:txBody>
          <a:bodyPr lIns="0" tIns="0" rIns="0" bIns="0" rtlCol="0" anchor="t">
            <a:spAutoFit/>
          </a:bodyPr>
          <a:lstStyle/>
          <a:p>
            <a:pPr algn="ctr" defTabSz="609630">
              <a:lnSpc>
                <a:spcPts val="2000"/>
              </a:lnSpc>
            </a:pPr>
            <a:r>
              <a:rPr lang="en-US" sz="2000">
                <a:solidFill>
                  <a:srgbClr val="000000"/>
                </a:solidFill>
                <a:latin typeface="Libre Baskerville"/>
              </a:rPr>
              <a:t>DE HOFNAR PRESENT &amp; RESEARCH</a:t>
            </a:r>
          </a:p>
        </p:txBody>
      </p:sp>
      <p:sp>
        <p:nvSpPr>
          <p:cNvPr id="7" name="TextBox 7"/>
          <p:cNvSpPr txBox="1"/>
          <p:nvPr/>
        </p:nvSpPr>
        <p:spPr>
          <a:xfrm>
            <a:off x="2188788" y="5905500"/>
            <a:ext cx="7814424" cy="259366"/>
          </a:xfrm>
          <a:prstGeom prst="rect">
            <a:avLst/>
          </a:prstGeom>
        </p:spPr>
        <p:txBody>
          <a:bodyPr lIns="0" tIns="0" rIns="0" bIns="0" rtlCol="0" anchor="t">
            <a:spAutoFit/>
          </a:bodyPr>
          <a:lstStyle/>
          <a:p>
            <a:pPr algn="ctr" defTabSz="609630">
              <a:lnSpc>
                <a:spcPts val="2000"/>
              </a:lnSpc>
            </a:pPr>
            <a:r>
              <a:rPr lang="en-US" sz="2000">
                <a:solidFill>
                  <a:srgbClr val="000000"/>
                </a:solidFill>
                <a:latin typeface="Libre Baskerville"/>
              </a:rPr>
              <a:t>Presented by drs. Marciano Daans</a:t>
            </a:r>
          </a:p>
        </p:txBody>
      </p:sp>
      <p:sp>
        <p:nvSpPr>
          <p:cNvPr id="8" name="Freeform 8"/>
          <p:cNvSpPr/>
          <p:nvPr/>
        </p:nvSpPr>
        <p:spPr>
          <a:xfrm rot="-3755510">
            <a:off x="9758420" y="3666446"/>
            <a:ext cx="2730702" cy="4706708"/>
          </a:xfrm>
          <a:custGeom>
            <a:avLst/>
            <a:gdLst/>
            <a:ahLst/>
            <a:cxnLst/>
            <a:rect l="l" t="t" r="r" b="b"/>
            <a:pathLst>
              <a:path w="4096053" h="7060062">
                <a:moveTo>
                  <a:pt x="0" y="0"/>
                </a:moveTo>
                <a:lnTo>
                  <a:pt x="4096053" y="0"/>
                </a:lnTo>
                <a:lnTo>
                  <a:pt x="4096053" y="7060062"/>
                </a:lnTo>
                <a:lnTo>
                  <a:pt x="0" y="70600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GB" sz="1200">
              <a:solidFill>
                <a:prstClr val="black"/>
              </a:solidFill>
              <a:latin typeface="Calibri"/>
            </a:endParaRPr>
          </a:p>
        </p:txBody>
      </p:sp>
      <p:sp>
        <p:nvSpPr>
          <p:cNvPr id="9" name="TextBox 9"/>
          <p:cNvSpPr txBox="1"/>
          <p:nvPr/>
        </p:nvSpPr>
        <p:spPr>
          <a:xfrm>
            <a:off x="2363413" y="2039832"/>
            <a:ext cx="7814424" cy="3466655"/>
          </a:xfrm>
          <a:prstGeom prst="rect">
            <a:avLst/>
          </a:prstGeom>
        </p:spPr>
        <p:txBody>
          <a:bodyPr lIns="0" tIns="0" rIns="0" bIns="0" rtlCol="0" anchor="t">
            <a:spAutoFit/>
          </a:bodyPr>
          <a:lstStyle/>
          <a:p>
            <a:pPr algn="ctr" defTabSz="609630">
              <a:lnSpc>
                <a:spcPts val="2133"/>
              </a:lnSpc>
            </a:pPr>
            <a:r>
              <a:rPr lang="en-US" sz="2133">
                <a:solidFill>
                  <a:srgbClr val="000000"/>
                </a:solidFill>
                <a:latin typeface="Libre Baskerville"/>
              </a:rPr>
              <a:t>The Hofnar has offered customized support and assistance to both victims and their employers </a:t>
            </a:r>
            <a:r>
              <a:rPr lang="en-US" sz="2133">
                <a:solidFill>
                  <a:srgbClr val="000000"/>
                </a:solidFill>
                <a:latin typeface="Libre Baskerville Italics"/>
              </a:rPr>
              <a:t>(the board of governors)</a:t>
            </a:r>
            <a:r>
              <a:rPr lang="en-US" sz="2133">
                <a:solidFill>
                  <a:srgbClr val="000000"/>
                </a:solidFill>
                <a:latin typeface="Libre Baskerville"/>
              </a:rPr>
              <a:t> of the Tax Office and the National Police. </a:t>
            </a:r>
          </a:p>
          <a:p>
            <a:pPr algn="ctr" defTabSz="609630">
              <a:lnSpc>
                <a:spcPts val="2066"/>
              </a:lnSpc>
            </a:pPr>
            <a:endParaRPr lang="en-US" sz="2133">
              <a:solidFill>
                <a:srgbClr val="000000"/>
              </a:solidFill>
              <a:latin typeface="Libre Baskerville"/>
            </a:endParaRPr>
          </a:p>
          <a:p>
            <a:pPr algn="ctr" defTabSz="609630">
              <a:lnSpc>
                <a:spcPts val="2066"/>
              </a:lnSpc>
            </a:pPr>
            <a:r>
              <a:rPr lang="en-US" sz="2066">
                <a:solidFill>
                  <a:srgbClr val="000000"/>
                </a:solidFill>
                <a:latin typeface="Libre Baskerville"/>
              </a:rPr>
              <a:t>Organizations, including company doctors, have no knowledge of exclusion, discrimination and racism and therefore do not know how this affects the health of employees. The result is that organizations remain reluctant to act.</a:t>
            </a:r>
          </a:p>
          <a:p>
            <a:pPr algn="ctr" defTabSz="609630">
              <a:lnSpc>
                <a:spcPts val="1800"/>
              </a:lnSpc>
            </a:pPr>
            <a:endParaRPr lang="en-US" sz="2066">
              <a:solidFill>
                <a:srgbClr val="000000"/>
              </a:solidFill>
              <a:latin typeface="Libre Baskerville"/>
            </a:endParaRPr>
          </a:p>
          <a:p>
            <a:pPr algn="ctr" defTabSz="609630">
              <a:lnSpc>
                <a:spcPts val="2133"/>
              </a:lnSpc>
            </a:pPr>
            <a:r>
              <a:rPr lang="en-US" sz="2133">
                <a:solidFill>
                  <a:srgbClr val="000000"/>
                </a:solidFill>
                <a:latin typeface="Libre Baskerville"/>
              </a:rPr>
              <a:t>A proper healthy policy for Europeans from African descent is what we need to further optimize their contribution to society.</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DAD5D1"/>
        </a:solidFill>
        <a:effectLst/>
      </p:bgPr>
    </p:bg>
    <p:spTree>
      <p:nvGrpSpPr>
        <p:cNvPr id="1" name=""/>
        <p:cNvGrpSpPr/>
        <p:nvPr/>
      </p:nvGrpSpPr>
      <p:grpSpPr>
        <a:xfrm>
          <a:off x="0" y="0"/>
          <a:ext cx="0" cy="0"/>
          <a:chOff x="0" y="0"/>
          <a:chExt cx="0" cy="0"/>
        </a:xfrm>
      </p:grpSpPr>
      <p:sp>
        <p:nvSpPr>
          <p:cNvPr id="2" name="TextBox 2"/>
          <p:cNvSpPr txBox="1"/>
          <p:nvPr/>
        </p:nvSpPr>
        <p:spPr>
          <a:xfrm>
            <a:off x="3263766" y="2060919"/>
            <a:ext cx="5664470" cy="769441"/>
          </a:xfrm>
          <a:prstGeom prst="rect">
            <a:avLst/>
          </a:prstGeom>
        </p:spPr>
        <p:txBody>
          <a:bodyPr lIns="0" tIns="0" rIns="0" bIns="0" rtlCol="0" anchor="t">
            <a:spAutoFit/>
          </a:bodyPr>
          <a:lstStyle/>
          <a:p>
            <a:pPr algn="ctr" defTabSz="609630">
              <a:lnSpc>
                <a:spcPts val="6040"/>
              </a:lnSpc>
            </a:pPr>
            <a:r>
              <a:rPr lang="en-US" sz="6040">
                <a:solidFill>
                  <a:srgbClr val="000000"/>
                </a:solidFill>
                <a:latin typeface="Yeseva One"/>
              </a:rPr>
              <a:t>Overview</a:t>
            </a:r>
          </a:p>
        </p:txBody>
      </p:sp>
      <p:sp>
        <p:nvSpPr>
          <p:cNvPr id="3" name="Freeform 3"/>
          <p:cNvSpPr/>
          <p:nvPr/>
        </p:nvSpPr>
        <p:spPr>
          <a:xfrm>
            <a:off x="8406803" y="-381000"/>
            <a:ext cx="4417655" cy="3810000"/>
          </a:xfrm>
          <a:custGeom>
            <a:avLst/>
            <a:gdLst/>
            <a:ahLst/>
            <a:cxnLst/>
            <a:rect l="l" t="t" r="r" b="b"/>
            <a:pathLst>
              <a:path w="6626483" h="5715000">
                <a:moveTo>
                  <a:pt x="0" y="0"/>
                </a:moveTo>
                <a:lnTo>
                  <a:pt x="6626483" y="0"/>
                </a:lnTo>
                <a:lnTo>
                  <a:pt x="6626483" y="5715000"/>
                </a:lnTo>
                <a:lnTo>
                  <a:pt x="0" y="5715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GB" sz="1200">
              <a:solidFill>
                <a:prstClr val="black"/>
              </a:solidFill>
              <a:latin typeface="Calibri"/>
            </a:endParaRPr>
          </a:p>
        </p:txBody>
      </p:sp>
      <p:sp>
        <p:nvSpPr>
          <p:cNvPr id="4" name="Freeform 4"/>
          <p:cNvSpPr/>
          <p:nvPr/>
        </p:nvSpPr>
        <p:spPr>
          <a:xfrm rot="-1266137">
            <a:off x="-851479" y="3931822"/>
            <a:ext cx="3473846" cy="4480758"/>
          </a:xfrm>
          <a:custGeom>
            <a:avLst/>
            <a:gdLst/>
            <a:ahLst/>
            <a:cxnLst/>
            <a:rect l="l" t="t" r="r" b="b"/>
            <a:pathLst>
              <a:path w="5210769" h="6721137">
                <a:moveTo>
                  <a:pt x="0" y="0"/>
                </a:moveTo>
                <a:lnTo>
                  <a:pt x="5210769" y="0"/>
                </a:lnTo>
                <a:lnTo>
                  <a:pt x="5210769" y="6721136"/>
                </a:lnTo>
                <a:lnTo>
                  <a:pt x="0" y="67211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GB" sz="1200">
              <a:solidFill>
                <a:prstClr val="black"/>
              </a:solidFill>
              <a:latin typeface="Calibri"/>
            </a:endParaRPr>
          </a:p>
        </p:txBody>
      </p:sp>
      <p:sp>
        <p:nvSpPr>
          <p:cNvPr id="5" name="Freeform 5"/>
          <p:cNvSpPr/>
          <p:nvPr/>
        </p:nvSpPr>
        <p:spPr>
          <a:xfrm rot="-5569636">
            <a:off x="519746" y="-1513037"/>
            <a:ext cx="2730702" cy="4706708"/>
          </a:xfrm>
          <a:custGeom>
            <a:avLst/>
            <a:gdLst/>
            <a:ahLst/>
            <a:cxnLst/>
            <a:rect l="l" t="t" r="r" b="b"/>
            <a:pathLst>
              <a:path w="4096053" h="7060062">
                <a:moveTo>
                  <a:pt x="0" y="0"/>
                </a:moveTo>
                <a:lnTo>
                  <a:pt x="4096053" y="0"/>
                </a:lnTo>
                <a:lnTo>
                  <a:pt x="4096053" y="7060062"/>
                </a:lnTo>
                <a:lnTo>
                  <a:pt x="0" y="70600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GB" sz="1200">
              <a:solidFill>
                <a:prstClr val="black"/>
              </a:solidFill>
              <a:latin typeface="Calibri"/>
            </a:endParaRPr>
          </a:p>
        </p:txBody>
      </p:sp>
      <p:sp>
        <p:nvSpPr>
          <p:cNvPr id="6" name="TextBox 6"/>
          <p:cNvSpPr txBox="1"/>
          <p:nvPr/>
        </p:nvSpPr>
        <p:spPr>
          <a:xfrm>
            <a:off x="2188788" y="726017"/>
            <a:ext cx="7814424" cy="259366"/>
          </a:xfrm>
          <a:prstGeom prst="rect">
            <a:avLst/>
          </a:prstGeom>
        </p:spPr>
        <p:txBody>
          <a:bodyPr lIns="0" tIns="0" rIns="0" bIns="0" rtlCol="0" anchor="t">
            <a:spAutoFit/>
          </a:bodyPr>
          <a:lstStyle/>
          <a:p>
            <a:pPr algn="ctr" defTabSz="609630">
              <a:lnSpc>
                <a:spcPts val="2000"/>
              </a:lnSpc>
            </a:pPr>
            <a:r>
              <a:rPr lang="en-US" sz="2000">
                <a:solidFill>
                  <a:srgbClr val="000000"/>
                </a:solidFill>
                <a:latin typeface="Libre Baskerville"/>
              </a:rPr>
              <a:t>DE HOFNAR PRESENT &amp; RESEARCH</a:t>
            </a:r>
          </a:p>
        </p:txBody>
      </p:sp>
      <p:sp>
        <p:nvSpPr>
          <p:cNvPr id="7" name="TextBox 7"/>
          <p:cNvSpPr txBox="1"/>
          <p:nvPr/>
        </p:nvSpPr>
        <p:spPr>
          <a:xfrm>
            <a:off x="2188788" y="5905500"/>
            <a:ext cx="7814424" cy="259366"/>
          </a:xfrm>
          <a:prstGeom prst="rect">
            <a:avLst/>
          </a:prstGeom>
        </p:spPr>
        <p:txBody>
          <a:bodyPr lIns="0" tIns="0" rIns="0" bIns="0" rtlCol="0" anchor="t">
            <a:spAutoFit/>
          </a:bodyPr>
          <a:lstStyle/>
          <a:p>
            <a:pPr algn="ctr" defTabSz="609630">
              <a:lnSpc>
                <a:spcPts val="2000"/>
              </a:lnSpc>
            </a:pPr>
            <a:r>
              <a:rPr lang="en-US" sz="2000">
                <a:solidFill>
                  <a:srgbClr val="000000"/>
                </a:solidFill>
                <a:latin typeface="Libre Baskerville"/>
              </a:rPr>
              <a:t>Presented by drs. Marciano Daans</a:t>
            </a:r>
          </a:p>
        </p:txBody>
      </p:sp>
      <p:sp>
        <p:nvSpPr>
          <p:cNvPr id="8" name="Freeform 8"/>
          <p:cNvSpPr/>
          <p:nvPr/>
        </p:nvSpPr>
        <p:spPr>
          <a:xfrm rot="-3755510">
            <a:off x="9758420" y="3666446"/>
            <a:ext cx="2730702" cy="4706708"/>
          </a:xfrm>
          <a:custGeom>
            <a:avLst/>
            <a:gdLst/>
            <a:ahLst/>
            <a:cxnLst/>
            <a:rect l="l" t="t" r="r" b="b"/>
            <a:pathLst>
              <a:path w="4096053" h="7060062">
                <a:moveTo>
                  <a:pt x="0" y="0"/>
                </a:moveTo>
                <a:lnTo>
                  <a:pt x="4096053" y="0"/>
                </a:lnTo>
                <a:lnTo>
                  <a:pt x="4096053" y="7060062"/>
                </a:lnTo>
                <a:lnTo>
                  <a:pt x="0" y="70600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GB" sz="1200">
              <a:solidFill>
                <a:prstClr val="black"/>
              </a:solidFill>
              <a:latin typeface="Calibri"/>
            </a:endParaRPr>
          </a:p>
        </p:txBody>
      </p:sp>
      <p:sp>
        <p:nvSpPr>
          <p:cNvPr id="9" name="TextBox 9"/>
          <p:cNvSpPr txBox="1"/>
          <p:nvPr/>
        </p:nvSpPr>
        <p:spPr>
          <a:xfrm>
            <a:off x="2058310" y="3135073"/>
            <a:ext cx="2518133" cy="259366"/>
          </a:xfrm>
          <a:prstGeom prst="rect">
            <a:avLst/>
          </a:prstGeom>
        </p:spPr>
        <p:txBody>
          <a:bodyPr lIns="0" tIns="0" rIns="0" bIns="0" rtlCol="0" anchor="t">
            <a:spAutoFit/>
          </a:bodyPr>
          <a:lstStyle/>
          <a:p>
            <a:pPr defTabSz="609630">
              <a:lnSpc>
                <a:spcPts val="2000"/>
              </a:lnSpc>
            </a:pPr>
            <a:r>
              <a:rPr lang="en-US" sz="2000">
                <a:solidFill>
                  <a:srgbClr val="000000"/>
                </a:solidFill>
                <a:latin typeface="Libre Baskerville"/>
              </a:rPr>
              <a:t>Introduction</a:t>
            </a:r>
          </a:p>
        </p:txBody>
      </p:sp>
      <p:sp>
        <p:nvSpPr>
          <p:cNvPr id="10" name="TextBox 10"/>
          <p:cNvSpPr txBox="1"/>
          <p:nvPr/>
        </p:nvSpPr>
        <p:spPr>
          <a:xfrm>
            <a:off x="2058310" y="3628681"/>
            <a:ext cx="2518133" cy="515847"/>
          </a:xfrm>
          <a:prstGeom prst="rect">
            <a:avLst/>
          </a:prstGeom>
        </p:spPr>
        <p:txBody>
          <a:bodyPr lIns="0" tIns="0" rIns="0" bIns="0" rtlCol="0" anchor="t">
            <a:spAutoFit/>
          </a:bodyPr>
          <a:lstStyle/>
          <a:p>
            <a:pPr defTabSz="609630">
              <a:lnSpc>
                <a:spcPts val="2000"/>
              </a:lnSpc>
            </a:pPr>
            <a:r>
              <a:rPr lang="en-US" sz="2000">
                <a:solidFill>
                  <a:srgbClr val="000000"/>
                </a:solidFill>
                <a:latin typeface="Libre Baskerville"/>
              </a:rPr>
              <a:t>Contemporary Problems</a:t>
            </a:r>
          </a:p>
        </p:txBody>
      </p:sp>
      <p:sp>
        <p:nvSpPr>
          <p:cNvPr id="11" name="TextBox 11"/>
          <p:cNvSpPr txBox="1"/>
          <p:nvPr/>
        </p:nvSpPr>
        <p:spPr>
          <a:xfrm>
            <a:off x="2050168" y="4310248"/>
            <a:ext cx="2252765" cy="515847"/>
          </a:xfrm>
          <a:prstGeom prst="rect">
            <a:avLst/>
          </a:prstGeom>
        </p:spPr>
        <p:txBody>
          <a:bodyPr lIns="0" tIns="0" rIns="0" bIns="0" rtlCol="0" anchor="t">
            <a:spAutoFit/>
          </a:bodyPr>
          <a:lstStyle/>
          <a:p>
            <a:pPr defTabSz="609630">
              <a:lnSpc>
                <a:spcPts val="2000"/>
              </a:lnSpc>
            </a:pPr>
            <a:r>
              <a:rPr lang="en-US" sz="2000">
                <a:solidFill>
                  <a:srgbClr val="000000"/>
                </a:solidFill>
                <a:latin typeface="Libre Baskerville"/>
              </a:rPr>
              <a:t>Follow-Through problems</a:t>
            </a:r>
          </a:p>
        </p:txBody>
      </p:sp>
      <p:sp>
        <p:nvSpPr>
          <p:cNvPr id="12" name="TextBox 12"/>
          <p:cNvSpPr txBox="1"/>
          <p:nvPr/>
        </p:nvSpPr>
        <p:spPr>
          <a:xfrm>
            <a:off x="2058310" y="5034148"/>
            <a:ext cx="2518133" cy="515847"/>
          </a:xfrm>
          <a:prstGeom prst="rect">
            <a:avLst/>
          </a:prstGeom>
        </p:spPr>
        <p:txBody>
          <a:bodyPr lIns="0" tIns="0" rIns="0" bIns="0" rtlCol="0" anchor="t">
            <a:spAutoFit/>
          </a:bodyPr>
          <a:lstStyle/>
          <a:p>
            <a:pPr defTabSz="609630">
              <a:lnSpc>
                <a:spcPts val="2000"/>
              </a:lnSpc>
            </a:pPr>
            <a:r>
              <a:rPr lang="en-US" sz="2000">
                <a:solidFill>
                  <a:srgbClr val="000000"/>
                </a:solidFill>
                <a:latin typeface="Libre Baskerville"/>
              </a:rPr>
              <a:t>Complementary perspectives</a:t>
            </a:r>
          </a:p>
        </p:txBody>
      </p:sp>
      <p:sp>
        <p:nvSpPr>
          <p:cNvPr id="13" name="TextBox 13"/>
          <p:cNvSpPr txBox="1"/>
          <p:nvPr/>
        </p:nvSpPr>
        <p:spPr>
          <a:xfrm>
            <a:off x="5002176" y="3135073"/>
            <a:ext cx="2518133" cy="259366"/>
          </a:xfrm>
          <a:prstGeom prst="rect">
            <a:avLst/>
          </a:prstGeom>
        </p:spPr>
        <p:txBody>
          <a:bodyPr lIns="0" tIns="0" rIns="0" bIns="0" rtlCol="0" anchor="t">
            <a:spAutoFit/>
          </a:bodyPr>
          <a:lstStyle/>
          <a:p>
            <a:pPr defTabSz="609630">
              <a:lnSpc>
                <a:spcPts val="2000"/>
              </a:lnSpc>
            </a:pPr>
            <a:r>
              <a:rPr lang="en-US" sz="2000">
                <a:solidFill>
                  <a:srgbClr val="000000"/>
                </a:solidFill>
                <a:latin typeface="Libre Baskerville"/>
              </a:rPr>
              <a:t>Recommendation</a:t>
            </a:r>
          </a:p>
        </p:txBody>
      </p:sp>
      <p:sp>
        <p:nvSpPr>
          <p:cNvPr id="14" name="TextBox 14"/>
          <p:cNvSpPr txBox="1"/>
          <p:nvPr/>
        </p:nvSpPr>
        <p:spPr>
          <a:xfrm>
            <a:off x="5002176" y="3781081"/>
            <a:ext cx="2518133" cy="259366"/>
          </a:xfrm>
          <a:prstGeom prst="rect">
            <a:avLst/>
          </a:prstGeom>
        </p:spPr>
        <p:txBody>
          <a:bodyPr lIns="0" tIns="0" rIns="0" bIns="0" rtlCol="0" anchor="t">
            <a:spAutoFit/>
          </a:bodyPr>
          <a:lstStyle/>
          <a:p>
            <a:pPr defTabSz="609630">
              <a:lnSpc>
                <a:spcPts val="2000"/>
              </a:lnSpc>
            </a:pPr>
            <a:r>
              <a:rPr lang="en-US" sz="2000">
                <a:solidFill>
                  <a:srgbClr val="000000"/>
                </a:solidFill>
                <a:latin typeface="Libre Baskerville"/>
              </a:rPr>
              <a:t>Conclusion</a:t>
            </a:r>
          </a:p>
        </p:txBody>
      </p:sp>
      <p:sp>
        <p:nvSpPr>
          <p:cNvPr id="15" name="TextBox 15"/>
          <p:cNvSpPr txBox="1"/>
          <p:nvPr/>
        </p:nvSpPr>
        <p:spPr>
          <a:xfrm>
            <a:off x="1460921" y="3111791"/>
            <a:ext cx="565639" cy="294953"/>
          </a:xfrm>
          <a:prstGeom prst="rect">
            <a:avLst/>
          </a:prstGeom>
        </p:spPr>
        <p:txBody>
          <a:bodyPr lIns="0" tIns="0" rIns="0" bIns="0" rtlCol="0" anchor="t">
            <a:spAutoFit/>
          </a:bodyPr>
          <a:lstStyle/>
          <a:p>
            <a:pPr algn="ctr" defTabSz="609630">
              <a:lnSpc>
                <a:spcPts val="2333"/>
              </a:lnSpc>
            </a:pPr>
            <a:r>
              <a:rPr lang="en-US" sz="2333">
                <a:solidFill>
                  <a:srgbClr val="000000"/>
                </a:solidFill>
                <a:latin typeface="Yeseva One"/>
              </a:rPr>
              <a:t>01</a:t>
            </a:r>
          </a:p>
        </p:txBody>
      </p:sp>
      <p:sp>
        <p:nvSpPr>
          <p:cNvPr id="16" name="TextBox 16"/>
          <p:cNvSpPr txBox="1"/>
          <p:nvPr/>
        </p:nvSpPr>
        <p:spPr>
          <a:xfrm>
            <a:off x="1460921" y="3605398"/>
            <a:ext cx="565639" cy="294953"/>
          </a:xfrm>
          <a:prstGeom prst="rect">
            <a:avLst/>
          </a:prstGeom>
        </p:spPr>
        <p:txBody>
          <a:bodyPr lIns="0" tIns="0" rIns="0" bIns="0" rtlCol="0" anchor="t">
            <a:spAutoFit/>
          </a:bodyPr>
          <a:lstStyle/>
          <a:p>
            <a:pPr algn="ctr" defTabSz="609630">
              <a:lnSpc>
                <a:spcPts val="2333"/>
              </a:lnSpc>
            </a:pPr>
            <a:r>
              <a:rPr lang="en-US" sz="2333">
                <a:solidFill>
                  <a:srgbClr val="000000"/>
                </a:solidFill>
                <a:latin typeface="Yeseva One"/>
              </a:rPr>
              <a:t>02</a:t>
            </a:r>
          </a:p>
        </p:txBody>
      </p:sp>
      <p:sp>
        <p:nvSpPr>
          <p:cNvPr id="17" name="TextBox 17"/>
          <p:cNvSpPr txBox="1"/>
          <p:nvPr/>
        </p:nvSpPr>
        <p:spPr>
          <a:xfrm>
            <a:off x="1439061" y="4310248"/>
            <a:ext cx="565639" cy="294953"/>
          </a:xfrm>
          <a:prstGeom prst="rect">
            <a:avLst/>
          </a:prstGeom>
        </p:spPr>
        <p:txBody>
          <a:bodyPr lIns="0" tIns="0" rIns="0" bIns="0" rtlCol="0" anchor="t">
            <a:spAutoFit/>
          </a:bodyPr>
          <a:lstStyle/>
          <a:p>
            <a:pPr algn="ctr" defTabSz="609630">
              <a:lnSpc>
                <a:spcPts val="2333"/>
              </a:lnSpc>
            </a:pPr>
            <a:r>
              <a:rPr lang="en-US" sz="2333">
                <a:solidFill>
                  <a:srgbClr val="000000"/>
                </a:solidFill>
                <a:latin typeface="Yeseva One"/>
              </a:rPr>
              <a:t>03</a:t>
            </a:r>
          </a:p>
        </p:txBody>
      </p:sp>
      <p:sp>
        <p:nvSpPr>
          <p:cNvPr id="18" name="TextBox 18"/>
          <p:cNvSpPr txBox="1"/>
          <p:nvPr/>
        </p:nvSpPr>
        <p:spPr>
          <a:xfrm>
            <a:off x="1439061" y="5074365"/>
            <a:ext cx="565639" cy="294953"/>
          </a:xfrm>
          <a:prstGeom prst="rect">
            <a:avLst/>
          </a:prstGeom>
        </p:spPr>
        <p:txBody>
          <a:bodyPr lIns="0" tIns="0" rIns="0" bIns="0" rtlCol="0" anchor="t">
            <a:spAutoFit/>
          </a:bodyPr>
          <a:lstStyle/>
          <a:p>
            <a:pPr algn="ctr" defTabSz="609630">
              <a:lnSpc>
                <a:spcPts val="2333"/>
              </a:lnSpc>
            </a:pPr>
            <a:r>
              <a:rPr lang="en-US" sz="2333">
                <a:solidFill>
                  <a:srgbClr val="000000"/>
                </a:solidFill>
                <a:latin typeface="Yeseva One"/>
              </a:rPr>
              <a:t>04</a:t>
            </a:r>
          </a:p>
        </p:txBody>
      </p:sp>
      <p:sp>
        <p:nvSpPr>
          <p:cNvPr id="19" name="TextBox 19"/>
          <p:cNvSpPr txBox="1"/>
          <p:nvPr/>
        </p:nvSpPr>
        <p:spPr>
          <a:xfrm>
            <a:off x="4405254" y="3111791"/>
            <a:ext cx="565639" cy="294953"/>
          </a:xfrm>
          <a:prstGeom prst="rect">
            <a:avLst/>
          </a:prstGeom>
        </p:spPr>
        <p:txBody>
          <a:bodyPr lIns="0" tIns="0" rIns="0" bIns="0" rtlCol="0" anchor="t">
            <a:spAutoFit/>
          </a:bodyPr>
          <a:lstStyle/>
          <a:p>
            <a:pPr algn="ctr" defTabSz="609630">
              <a:lnSpc>
                <a:spcPts val="2333"/>
              </a:lnSpc>
            </a:pPr>
            <a:r>
              <a:rPr lang="en-US" sz="2333">
                <a:solidFill>
                  <a:srgbClr val="000000"/>
                </a:solidFill>
                <a:latin typeface="Yeseva One"/>
              </a:rPr>
              <a:t>05</a:t>
            </a:r>
          </a:p>
        </p:txBody>
      </p:sp>
      <p:sp>
        <p:nvSpPr>
          <p:cNvPr id="20" name="TextBox 20"/>
          <p:cNvSpPr txBox="1"/>
          <p:nvPr/>
        </p:nvSpPr>
        <p:spPr>
          <a:xfrm>
            <a:off x="4405254" y="3732398"/>
            <a:ext cx="565639" cy="294953"/>
          </a:xfrm>
          <a:prstGeom prst="rect">
            <a:avLst/>
          </a:prstGeom>
        </p:spPr>
        <p:txBody>
          <a:bodyPr lIns="0" tIns="0" rIns="0" bIns="0" rtlCol="0" anchor="t">
            <a:spAutoFit/>
          </a:bodyPr>
          <a:lstStyle/>
          <a:p>
            <a:pPr algn="ctr" defTabSz="609630">
              <a:lnSpc>
                <a:spcPts val="2333"/>
              </a:lnSpc>
            </a:pPr>
            <a:r>
              <a:rPr lang="en-US" sz="2333">
                <a:solidFill>
                  <a:srgbClr val="000000"/>
                </a:solidFill>
                <a:latin typeface="Yeseva One"/>
              </a:rPr>
              <a:t>06</a:t>
            </a:r>
          </a:p>
        </p:txBody>
      </p:sp>
      <p:sp>
        <p:nvSpPr>
          <p:cNvPr id="21" name="TextBox 21"/>
          <p:cNvSpPr txBox="1"/>
          <p:nvPr/>
        </p:nvSpPr>
        <p:spPr>
          <a:xfrm>
            <a:off x="4405254" y="4310248"/>
            <a:ext cx="565639" cy="294953"/>
          </a:xfrm>
          <a:prstGeom prst="rect">
            <a:avLst/>
          </a:prstGeom>
        </p:spPr>
        <p:txBody>
          <a:bodyPr lIns="0" tIns="0" rIns="0" bIns="0" rtlCol="0" anchor="t">
            <a:spAutoFit/>
          </a:bodyPr>
          <a:lstStyle/>
          <a:p>
            <a:pPr algn="ctr" defTabSz="609630">
              <a:lnSpc>
                <a:spcPts val="2333"/>
              </a:lnSpc>
            </a:pPr>
            <a:r>
              <a:rPr lang="en-US" sz="2333">
                <a:solidFill>
                  <a:srgbClr val="000000"/>
                </a:solidFill>
                <a:latin typeface="Yeseva One"/>
              </a:rPr>
              <a:t>07</a:t>
            </a:r>
          </a:p>
        </p:txBody>
      </p:sp>
      <p:sp>
        <p:nvSpPr>
          <p:cNvPr id="22" name="TextBox 22"/>
          <p:cNvSpPr txBox="1"/>
          <p:nvPr/>
        </p:nvSpPr>
        <p:spPr>
          <a:xfrm>
            <a:off x="4405254" y="5074365"/>
            <a:ext cx="565639" cy="294953"/>
          </a:xfrm>
          <a:prstGeom prst="rect">
            <a:avLst/>
          </a:prstGeom>
        </p:spPr>
        <p:txBody>
          <a:bodyPr lIns="0" tIns="0" rIns="0" bIns="0" rtlCol="0" anchor="t">
            <a:spAutoFit/>
          </a:bodyPr>
          <a:lstStyle/>
          <a:p>
            <a:pPr algn="ctr" defTabSz="609630">
              <a:lnSpc>
                <a:spcPts val="2333"/>
              </a:lnSpc>
            </a:pPr>
            <a:r>
              <a:rPr lang="en-US" sz="2333">
                <a:solidFill>
                  <a:srgbClr val="000000"/>
                </a:solidFill>
                <a:latin typeface="Yeseva One"/>
              </a:rPr>
              <a:t>08</a:t>
            </a:r>
          </a:p>
        </p:txBody>
      </p:sp>
      <p:sp>
        <p:nvSpPr>
          <p:cNvPr id="23" name="TextBox 23"/>
          <p:cNvSpPr txBox="1"/>
          <p:nvPr/>
        </p:nvSpPr>
        <p:spPr>
          <a:xfrm>
            <a:off x="5021693" y="4356815"/>
            <a:ext cx="2518133" cy="259366"/>
          </a:xfrm>
          <a:prstGeom prst="rect">
            <a:avLst/>
          </a:prstGeom>
        </p:spPr>
        <p:txBody>
          <a:bodyPr lIns="0" tIns="0" rIns="0" bIns="0" rtlCol="0" anchor="t">
            <a:spAutoFit/>
          </a:bodyPr>
          <a:lstStyle/>
          <a:p>
            <a:pPr defTabSz="609630">
              <a:lnSpc>
                <a:spcPts val="2000"/>
              </a:lnSpc>
            </a:pPr>
            <a:r>
              <a:rPr lang="en-US" sz="2000">
                <a:solidFill>
                  <a:srgbClr val="000000"/>
                </a:solidFill>
                <a:latin typeface="Libre Baskerville"/>
              </a:rPr>
              <a:t>Spoken referents</a:t>
            </a:r>
          </a:p>
        </p:txBody>
      </p:sp>
      <p:sp>
        <p:nvSpPr>
          <p:cNvPr id="24" name="TextBox 24"/>
          <p:cNvSpPr txBox="1"/>
          <p:nvPr/>
        </p:nvSpPr>
        <p:spPr>
          <a:xfrm>
            <a:off x="5021693" y="5074364"/>
            <a:ext cx="2518133" cy="259366"/>
          </a:xfrm>
          <a:prstGeom prst="rect">
            <a:avLst/>
          </a:prstGeom>
        </p:spPr>
        <p:txBody>
          <a:bodyPr lIns="0" tIns="0" rIns="0" bIns="0" rtlCol="0" anchor="t">
            <a:spAutoFit/>
          </a:bodyPr>
          <a:lstStyle/>
          <a:p>
            <a:pPr defTabSz="609630">
              <a:lnSpc>
                <a:spcPts val="2000"/>
              </a:lnSpc>
            </a:pPr>
            <a:r>
              <a:rPr lang="en-US" sz="2000">
                <a:solidFill>
                  <a:srgbClr val="000000"/>
                </a:solidFill>
                <a:latin typeface="Libre Baskerville"/>
              </a:rPr>
              <a:t>Reference list</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DAD5D1"/>
        </a:solidFill>
        <a:effectLst/>
      </p:bgPr>
    </p:bg>
    <p:spTree>
      <p:nvGrpSpPr>
        <p:cNvPr id="1" name=""/>
        <p:cNvGrpSpPr/>
        <p:nvPr/>
      </p:nvGrpSpPr>
      <p:grpSpPr>
        <a:xfrm>
          <a:off x="0" y="0"/>
          <a:ext cx="0" cy="0"/>
          <a:chOff x="0" y="0"/>
          <a:chExt cx="0" cy="0"/>
        </a:xfrm>
      </p:grpSpPr>
      <p:sp>
        <p:nvSpPr>
          <p:cNvPr id="2" name="Freeform 2"/>
          <p:cNvSpPr/>
          <p:nvPr/>
        </p:nvSpPr>
        <p:spPr>
          <a:xfrm>
            <a:off x="8406803" y="-381000"/>
            <a:ext cx="4417655" cy="3810000"/>
          </a:xfrm>
          <a:custGeom>
            <a:avLst/>
            <a:gdLst/>
            <a:ahLst/>
            <a:cxnLst/>
            <a:rect l="l" t="t" r="r" b="b"/>
            <a:pathLst>
              <a:path w="6626483" h="5715000">
                <a:moveTo>
                  <a:pt x="0" y="0"/>
                </a:moveTo>
                <a:lnTo>
                  <a:pt x="6626483" y="0"/>
                </a:lnTo>
                <a:lnTo>
                  <a:pt x="6626483" y="5715000"/>
                </a:lnTo>
                <a:lnTo>
                  <a:pt x="0" y="5715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GB" sz="1200">
              <a:solidFill>
                <a:prstClr val="black"/>
              </a:solidFill>
              <a:latin typeface="Calibri"/>
            </a:endParaRPr>
          </a:p>
        </p:txBody>
      </p:sp>
      <p:sp>
        <p:nvSpPr>
          <p:cNvPr id="3" name="Freeform 3"/>
          <p:cNvSpPr/>
          <p:nvPr/>
        </p:nvSpPr>
        <p:spPr>
          <a:xfrm rot="-1266137">
            <a:off x="-851479" y="3931822"/>
            <a:ext cx="3473846" cy="4480758"/>
          </a:xfrm>
          <a:custGeom>
            <a:avLst/>
            <a:gdLst/>
            <a:ahLst/>
            <a:cxnLst/>
            <a:rect l="l" t="t" r="r" b="b"/>
            <a:pathLst>
              <a:path w="5210769" h="6721137">
                <a:moveTo>
                  <a:pt x="0" y="0"/>
                </a:moveTo>
                <a:lnTo>
                  <a:pt x="5210769" y="0"/>
                </a:lnTo>
                <a:lnTo>
                  <a:pt x="5210769" y="6721136"/>
                </a:lnTo>
                <a:lnTo>
                  <a:pt x="0" y="67211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GB" sz="1200">
              <a:solidFill>
                <a:prstClr val="black"/>
              </a:solidFill>
              <a:latin typeface="Calibri"/>
            </a:endParaRPr>
          </a:p>
        </p:txBody>
      </p:sp>
      <p:sp>
        <p:nvSpPr>
          <p:cNvPr id="4" name="Freeform 4"/>
          <p:cNvSpPr/>
          <p:nvPr/>
        </p:nvSpPr>
        <p:spPr>
          <a:xfrm rot="-5569636">
            <a:off x="519746" y="-1513037"/>
            <a:ext cx="2730702" cy="4706708"/>
          </a:xfrm>
          <a:custGeom>
            <a:avLst/>
            <a:gdLst/>
            <a:ahLst/>
            <a:cxnLst/>
            <a:rect l="l" t="t" r="r" b="b"/>
            <a:pathLst>
              <a:path w="4096053" h="7060062">
                <a:moveTo>
                  <a:pt x="0" y="0"/>
                </a:moveTo>
                <a:lnTo>
                  <a:pt x="4096053" y="0"/>
                </a:lnTo>
                <a:lnTo>
                  <a:pt x="4096053" y="7060062"/>
                </a:lnTo>
                <a:lnTo>
                  <a:pt x="0" y="70600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GB" sz="1200">
              <a:solidFill>
                <a:prstClr val="black"/>
              </a:solidFill>
              <a:latin typeface="Calibri"/>
            </a:endParaRPr>
          </a:p>
        </p:txBody>
      </p:sp>
      <p:sp>
        <p:nvSpPr>
          <p:cNvPr id="5" name="TextBox 5"/>
          <p:cNvSpPr txBox="1"/>
          <p:nvPr/>
        </p:nvSpPr>
        <p:spPr>
          <a:xfrm>
            <a:off x="2188788" y="726017"/>
            <a:ext cx="7814424" cy="259366"/>
          </a:xfrm>
          <a:prstGeom prst="rect">
            <a:avLst/>
          </a:prstGeom>
        </p:spPr>
        <p:txBody>
          <a:bodyPr lIns="0" tIns="0" rIns="0" bIns="0" rtlCol="0" anchor="t">
            <a:spAutoFit/>
          </a:bodyPr>
          <a:lstStyle/>
          <a:p>
            <a:pPr algn="ctr" defTabSz="609630">
              <a:lnSpc>
                <a:spcPts val="2000"/>
              </a:lnSpc>
            </a:pPr>
            <a:r>
              <a:rPr lang="en-US" sz="2000">
                <a:solidFill>
                  <a:srgbClr val="000000"/>
                </a:solidFill>
                <a:latin typeface="Libre Baskerville"/>
              </a:rPr>
              <a:t>DE HOFNAR PRESENT &amp; RESEARCH</a:t>
            </a:r>
          </a:p>
        </p:txBody>
      </p:sp>
      <p:sp>
        <p:nvSpPr>
          <p:cNvPr id="6" name="TextBox 6"/>
          <p:cNvSpPr txBox="1"/>
          <p:nvPr/>
        </p:nvSpPr>
        <p:spPr>
          <a:xfrm>
            <a:off x="2188788" y="5905500"/>
            <a:ext cx="7814424" cy="259366"/>
          </a:xfrm>
          <a:prstGeom prst="rect">
            <a:avLst/>
          </a:prstGeom>
        </p:spPr>
        <p:txBody>
          <a:bodyPr lIns="0" tIns="0" rIns="0" bIns="0" rtlCol="0" anchor="t">
            <a:spAutoFit/>
          </a:bodyPr>
          <a:lstStyle/>
          <a:p>
            <a:pPr algn="ctr" defTabSz="609630">
              <a:lnSpc>
                <a:spcPts val="2000"/>
              </a:lnSpc>
            </a:pPr>
            <a:r>
              <a:rPr lang="en-US" sz="2000">
                <a:solidFill>
                  <a:srgbClr val="000000"/>
                </a:solidFill>
                <a:latin typeface="Libre Baskerville"/>
              </a:rPr>
              <a:t>Presented by drs. Marciano Daans</a:t>
            </a:r>
          </a:p>
        </p:txBody>
      </p:sp>
      <p:sp>
        <p:nvSpPr>
          <p:cNvPr id="7" name="Freeform 7"/>
          <p:cNvSpPr/>
          <p:nvPr/>
        </p:nvSpPr>
        <p:spPr>
          <a:xfrm rot="-3755510">
            <a:off x="9758420" y="3666446"/>
            <a:ext cx="2730702" cy="4706708"/>
          </a:xfrm>
          <a:custGeom>
            <a:avLst/>
            <a:gdLst/>
            <a:ahLst/>
            <a:cxnLst/>
            <a:rect l="l" t="t" r="r" b="b"/>
            <a:pathLst>
              <a:path w="4096053" h="7060062">
                <a:moveTo>
                  <a:pt x="0" y="0"/>
                </a:moveTo>
                <a:lnTo>
                  <a:pt x="4096053" y="0"/>
                </a:lnTo>
                <a:lnTo>
                  <a:pt x="4096053" y="7060062"/>
                </a:lnTo>
                <a:lnTo>
                  <a:pt x="0" y="70600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GB" sz="1200">
              <a:solidFill>
                <a:prstClr val="black"/>
              </a:solidFill>
              <a:latin typeface="Calibri"/>
            </a:endParaRPr>
          </a:p>
        </p:txBody>
      </p:sp>
      <p:grpSp>
        <p:nvGrpSpPr>
          <p:cNvPr id="8" name="Group 8"/>
          <p:cNvGrpSpPr/>
          <p:nvPr/>
        </p:nvGrpSpPr>
        <p:grpSpPr>
          <a:xfrm>
            <a:off x="6460350" y="2955515"/>
            <a:ext cx="5045850" cy="2082800"/>
            <a:chOff x="0" y="0"/>
            <a:chExt cx="10091699" cy="4165600"/>
          </a:xfrm>
        </p:grpSpPr>
        <p:pic>
          <p:nvPicPr>
            <p:cNvPr id="9" name="Picture 9"/>
            <p:cNvPicPr>
              <a:picLocks noChangeAspect="1"/>
            </p:cNvPicPr>
            <p:nvPr/>
          </p:nvPicPr>
          <p:blipFill>
            <a:blip r:embed="rId8"/>
            <a:srcRect t="29673" b="8371"/>
            <a:stretch>
              <a:fillRect/>
            </a:stretch>
          </p:blipFill>
          <p:spPr>
            <a:xfrm>
              <a:off x="0" y="0"/>
              <a:ext cx="10091699" cy="4165600"/>
            </a:xfrm>
            <a:prstGeom prst="rect">
              <a:avLst/>
            </a:prstGeom>
          </p:spPr>
        </p:pic>
      </p:grpSp>
      <p:sp>
        <p:nvSpPr>
          <p:cNvPr id="10" name="TextBox 10"/>
          <p:cNvSpPr txBox="1"/>
          <p:nvPr/>
        </p:nvSpPr>
        <p:spPr>
          <a:xfrm>
            <a:off x="3263766" y="1983058"/>
            <a:ext cx="5664470" cy="769441"/>
          </a:xfrm>
          <a:prstGeom prst="rect">
            <a:avLst/>
          </a:prstGeom>
        </p:spPr>
        <p:txBody>
          <a:bodyPr lIns="0" tIns="0" rIns="0" bIns="0" rtlCol="0" anchor="t">
            <a:spAutoFit/>
          </a:bodyPr>
          <a:lstStyle/>
          <a:p>
            <a:pPr algn="ctr" defTabSz="609630">
              <a:lnSpc>
                <a:spcPts val="6040"/>
              </a:lnSpc>
            </a:pPr>
            <a:r>
              <a:rPr lang="en-US" sz="6040">
                <a:solidFill>
                  <a:srgbClr val="000000"/>
                </a:solidFill>
                <a:latin typeface="Yeseva One"/>
              </a:rPr>
              <a:t>Introduction</a:t>
            </a:r>
          </a:p>
        </p:txBody>
      </p:sp>
      <p:sp>
        <p:nvSpPr>
          <p:cNvPr id="11" name="TextBox 11"/>
          <p:cNvSpPr txBox="1"/>
          <p:nvPr/>
        </p:nvSpPr>
        <p:spPr>
          <a:xfrm>
            <a:off x="685800" y="2987265"/>
            <a:ext cx="5410200" cy="2438232"/>
          </a:xfrm>
          <a:prstGeom prst="rect">
            <a:avLst/>
          </a:prstGeom>
        </p:spPr>
        <p:txBody>
          <a:bodyPr lIns="0" tIns="0" rIns="0" bIns="0" rtlCol="0" anchor="t">
            <a:spAutoFit/>
          </a:bodyPr>
          <a:lstStyle/>
          <a:p>
            <a:pPr defTabSz="609630">
              <a:lnSpc>
                <a:spcPts val="1867"/>
              </a:lnSpc>
            </a:pPr>
            <a:r>
              <a:rPr lang="en-US" sz="1867">
                <a:solidFill>
                  <a:srgbClr val="000000"/>
                </a:solidFill>
                <a:latin typeface="Libre Baskerville"/>
              </a:rPr>
              <a:t>Too much effort is needed to convince policymakers that there is a lack of recognition, knowledge and experience about the health of Europeans of African descent. </a:t>
            </a:r>
          </a:p>
          <a:p>
            <a:pPr defTabSz="609630">
              <a:lnSpc>
                <a:spcPts val="1867"/>
              </a:lnSpc>
            </a:pPr>
            <a:endParaRPr lang="en-US" sz="1867">
              <a:solidFill>
                <a:srgbClr val="000000"/>
              </a:solidFill>
              <a:latin typeface="Libre Baskerville"/>
            </a:endParaRPr>
          </a:p>
          <a:p>
            <a:pPr defTabSz="609630">
              <a:lnSpc>
                <a:spcPts val="1867"/>
              </a:lnSpc>
            </a:pPr>
            <a:r>
              <a:rPr lang="en-US" sz="1867">
                <a:solidFill>
                  <a:srgbClr val="000000"/>
                </a:solidFill>
                <a:latin typeface="Libre Baskerville"/>
              </a:rPr>
              <a:t>To put it straight: There is no other way to describe the global impact of George Floyd’s murder (Daans, Cityhall Councill Rotterdam, 2021</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DAD5D1"/>
        </a:solidFill>
        <a:effectLst/>
      </p:bgPr>
    </p:bg>
    <p:spTree>
      <p:nvGrpSpPr>
        <p:cNvPr id="1" name=""/>
        <p:cNvGrpSpPr/>
        <p:nvPr/>
      </p:nvGrpSpPr>
      <p:grpSpPr>
        <a:xfrm>
          <a:off x="0" y="0"/>
          <a:ext cx="0" cy="0"/>
          <a:chOff x="0" y="0"/>
          <a:chExt cx="0" cy="0"/>
        </a:xfrm>
      </p:grpSpPr>
      <p:sp>
        <p:nvSpPr>
          <p:cNvPr id="2" name="Freeform 2"/>
          <p:cNvSpPr/>
          <p:nvPr/>
        </p:nvSpPr>
        <p:spPr>
          <a:xfrm>
            <a:off x="8406803" y="-381000"/>
            <a:ext cx="4417655" cy="3810000"/>
          </a:xfrm>
          <a:custGeom>
            <a:avLst/>
            <a:gdLst/>
            <a:ahLst/>
            <a:cxnLst/>
            <a:rect l="l" t="t" r="r" b="b"/>
            <a:pathLst>
              <a:path w="6626483" h="5715000">
                <a:moveTo>
                  <a:pt x="0" y="0"/>
                </a:moveTo>
                <a:lnTo>
                  <a:pt x="6626483" y="0"/>
                </a:lnTo>
                <a:lnTo>
                  <a:pt x="6626483" y="5715000"/>
                </a:lnTo>
                <a:lnTo>
                  <a:pt x="0" y="5715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GB" sz="1200">
              <a:solidFill>
                <a:prstClr val="black"/>
              </a:solidFill>
              <a:latin typeface="Calibri"/>
            </a:endParaRPr>
          </a:p>
        </p:txBody>
      </p:sp>
      <p:sp>
        <p:nvSpPr>
          <p:cNvPr id="3" name="Freeform 3"/>
          <p:cNvSpPr/>
          <p:nvPr/>
        </p:nvSpPr>
        <p:spPr>
          <a:xfrm rot="-1266137">
            <a:off x="-851479" y="3931822"/>
            <a:ext cx="3473846" cy="4480758"/>
          </a:xfrm>
          <a:custGeom>
            <a:avLst/>
            <a:gdLst/>
            <a:ahLst/>
            <a:cxnLst/>
            <a:rect l="l" t="t" r="r" b="b"/>
            <a:pathLst>
              <a:path w="5210769" h="6721137">
                <a:moveTo>
                  <a:pt x="0" y="0"/>
                </a:moveTo>
                <a:lnTo>
                  <a:pt x="5210769" y="0"/>
                </a:lnTo>
                <a:lnTo>
                  <a:pt x="5210769" y="6721136"/>
                </a:lnTo>
                <a:lnTo>
                  <a:pt x="0" y="67211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GB" sz="1200">
              <a:solidFill>
                <a:prstClr val="black"/>
              </a:solidFill>
              <a:latin typeface="Calibri"/>
            </a:endParaRPr>
          </a:p>
        </p:txBody>
      </p:sp>
      <p:sp>
        <p:nvSpPr>
          <p:cNvPr id="4" name="Freeform 4"/>
          <p:cNvSpPr/>
          <p:nvPr/>
        </p:nvSpPr>
        <p:spPr>
          <a:xfrm rot="-5569636">
            <a:off x="519746" y="-1513037"/>
            <a:ext cx="2730702" cy="4706708"/>
          </a:xfrm>
          <a:custGeom>
            <a:avLst/>
            <a:gdLst/>
            <a:ahLst/>
            <a:cxnLst/>
            <a:rect l="l" t="t" r="r" b="b"/>
            <a:pathLst>
              <a:path w="4096053" h="7060062">
                <a:moveTo>
                  <a:pt x="0" y="0"/>
                </a:moveTo>
                <a:lnTo>
                  <a:pt x="4096053" y="0"/>
                </a:lnTo>
                <a:lnTo>
                  <a:pt x="4096053" y="7060062"/>
                </a:lnTo>
                <a:lnTo>
                  <a:pt x="0" y="70600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GB" sz="1200">
              <a:solidFill>
                <a:prstClr val="black"/>
              </a:solidFill>
              <a:latin typeface="Calibri"/>
            </a:endParaRPr>
          </a:p>
        </p:txBody>
      </p:sp>
      <p:sp>
        <p:nvSpPr>
          <p:cNvPr id="5" name="TextBox 5"/>
          <p:cNvSpPr txBox="1"/>
          <p:nvPr/>
        </p:nvSpPr>
        <p:spPr>
          <a:xfrm>
            <a:off x="2188788" y="726017"/>
            <a:ext cx="7814424" cy="259366"/>
          </a:xfrm>
          <a:prstGeom prst="rect">
            <a:avLst/>
          </a:prstGeom>
        </p:spPr>
        <p:txBody>
          <a:bodyPr lIns="0" tIns="0" rIns="0" bIns="0" rtlCol="0" anchor="t">
            <a:spAutoFit/>
          </a:bodyPr>
          <a:lstStyle/>
          <a:p>
            <a:pPr algn="ctr" defTabSz="609630">
              <a:lnSpc>
                <a:spcPts val="2000"/>
              </a:lnSpc>
            </a:pPr>
            <a:r>
              <a:rPr lang="en-US" sz="2000">
                <a:solidFill>
                  <a:srgbClr val="000000"/>
                </a:solidFill>
                <a:latin typeface="Libre Baskerville"/>
              </a:rPr>
              <a:t>DE HOFNAR PRESENT &amp; RESEARCH</a:t>
            </a:r>
          </a:p>
        </p:txBody>
      </p:sp>
      <p:sp>
        <p:nvSpPr>
          <p:cNvPr id="6" name="TextBox 6"/>
          <p:cNvSpPr txBox="1"/>
          <p:nvPr/>
        </p:nvSpPr>
        <p:spPr>
          <a:xfrm>
            <a:off x="2188788" y="5905500"/>
            <a:ext cx="7814424" cy="259366"/>
          </a:xfrm>
          <a:prstGeom prst="rect">
            <a:avLst/>
          </a:prstGeom>
        </p:spPr>
        <p:txBody>
          <a:bodyPr lIns="0" tIns="0" rIns="0" bIns="0" rtlCol="0" anchor="t">
            <a:spAutoFit/>
          </a:bodyPr>
          <a:lstStyle/>
          <a:p>
            <a:pPr algn="ctr" defTabSz="609630">
              <a:lnSpc>
                <a:spcPts val="2000"/>
              </a:lnSpc>
            </a:pPr>
            <a:r>
              <a:rPr lang="en-US" sz="2000">
                <a:solidFill>
                  <a:srgbClr val="000000"/>
                </a:solidFill>
                <a:latin typeface="Libre Baskerville"/>
              </a:rPr>
              <a:t>Presented by drs. Marciano Daans</a:t>
            </a:r>
          </a:p>
        </p:txBody>
      </p:sp>
      <p:sp>
        <p:nvSpPr>
          <p:cNvPr id="7" name="Freeform 7"/>
          <p:cNvSpPr/>
          <p:nvPr/>
        </p:nvSpPr>
        <p:spPr>
          <a:xfrm rot="-3755510">
            <a:off x="9758420" y="3666446"/>
            <a:ext cx="2730702" cy="4706708"/>
          </a:xfrm>
          <a:custGeom>
            <a:avLst/>
            <a:gdLst/>
            <a:ahLst/>
            <a:cxnLst/>
            <a:rect l="l" t="t" r="r" b="b"/>
            <a:pathLst>
              <a:path w="4096053" h="7060062">
                <a:moveTo>
                  <a:pt x="0" y="0"/>
                </a:moveTo>
                <a:lnTo>
                  <a:pt x="4096053" y="0"/>
                </a:lnTo>
                <a:lnTo>
                  <a:pt x="4096053" y="7060062"/>
                </a:lnTo>
                <a:lnTo>
                  <a:pt x="0" y="70600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GB" sz="1200">
              <a:solidFill>
                <a:prstClr val="black"/>
              </a:solidFill>
              <a:latin typeface="Calibri"/>
            </a:endParaRPr>
          </a:p>
        </p:txBody>
      </p:sp>
      <p:grpSp>
        <p:nvGrpSpPr>
          <p:cNvPr id="8" name="Group 8"/>
          <p:cNvGrpSpPr/>
          <p:nvPr/>
        </p:nvGrpSpPr>
        <p:grpSpPr>
          <a:xfrm>
            <a:off x="6460350" y="2955515"/>
            <a:ext cx="5045850" cy="2082800"/>
            <a:chOff x="0" y="0"/>
            <a:chExt cx="10091699" cy="4165600"/>
          </a:xfrm>
        </p:grpSpPr>
        <p:pic>
          <p:nvPicPr>
            <p:cNvPr id="9" name="Picture 9"/>
            <p:cNvPicPr>
              <a:picLocks noChangeAspect="1"/>
            </p:cNvPicPr>
            <p:nvPr/>
          </p:nvPicPr>
          <p:blipFill>
            <a:blip r:embed="rId8"/>
            <a:srcRect t="29673" b="8371"/>
            <a:stretch>
              <a:fillRect/>
            </a:stretch>
          </p:blipFill>
          <p:spPr>
            <a:xfrm>
              <a:off x="0" y="0"/>
              <a:ext cx="10091699" cy="4165600"/>
            </a:xfrm>
            <a:prstGeom prst="rect">
              <a:avLst/>
            </a:prstGeom>
          </p:spPr>
        </p:pic>
      </p:grpSp>
      <p:sp>
        <p:nvSpPr>
          <p:cNvPr id="10" name="TextBox 10"/>
          <p:cNvSpPr txBox="1"/>
          <p:nvPr/>
        </p:nvSpPr>
        <p:spPr>
          <a:xfrm>
            <a:off x="3263766" y="1983058"/>
            <a:ext cx="5664470" cy="769441"/>
          </a:xfrm>
          <a:prstGeom prst="rect">
            <a:avLst/>
          </a:prstGeom>
        </p:spPr>
        <p:txBody>
          <a:bodyPr lIns="0" tIns="0" rIns="0" bIns="0" rtlCol="0" anchor="t">
            <a:spAutoFit/>
          </a:bodyPr>
          <a:lstStyle/>
          <a:p>
            <a:pPr algn="ctr" defTabSz="609630">
              <a:lnSpc>
                <a:spcPts val="6040"/>
              </a:lnSpc>
            </a:pPr>
            <a:r>
              <a:rPr lang="en-US" sz="6040">
                <a:solidFill>
                  <a:srgbClr val="000000"/>
                </a:solidFill>
                <a:latin typeface="Yeseva One"/>
              </a:rPr>
              <a:t>Introduction</a:t>
            </a:r>
          </a:p>
        </p:txBody>
      </p:sp>
      <p:sp>
        <p:nvSpPr>
          <p:cNvPr id="11" name="TextBox 11"/>
          <p:cNvSpPr txBox="1"/>
          <p:nvPr/>
        </p:nvSpPr>
        <p:spPr>
          <a:xfrm>
            <a:off x="685800" y="2993615"/>
            <a:ext cx="5410200" cy="3080652"/>
          </a:xfrm>
          <a:prstGeom prst="rect">
            <a:avLst/>
          </a:prstGeom>
        </p:spPr>
        <p:txBody>
          <a:bodyPr lIns="0" tIns="0" rIns="0" bIns="0" rtlCol="0" anchor="t">
            <a:spAutoFit/>
          </a:bodyPr>
          <a:lstStyle/>
          <a:p>
            <a:pPr defTabSz="609630">
              <a:lnSpc>
                <a:spcPts val="2000"/>
              </a:lnSpc>
            </a:pPr>
            <a:r>
              <a:rPr lang="en-US" sz="2000">
                <a:solidFill>
                  <a:srgbClr val="000000"/>
                </a:solidFill>
                <a:latin typeface="Libre Baskerville"/>
              </a:rPr>
              <a:t>“They can deal with pain much better than other Europeans”</a:t>
            </a:r>
          </a:p>
          <a:p>
            <a:pPr defTabSz="609630">
              <a:lnSpc>
                <a:spcPts val="2000"/>
              </a:lnSpc>
            </a:pPr>
            <a:endParaRPr lang="en-US" sz="2000">
              <a:solidFill>
                <a:srgbClr val="000000"/>
              </a:solidFill>
              <a:latin typeface="Libre Baskerville"/>
            </a:endParaRPr>
          </a:p>
          <a:p>
            <a:pPr defTabSz="609630">
              <a:lnSpc>
                <a:spcPts val="2000"/>
              </a:lnSpc>
            </a:pPr>
            <a:r>
              <a:rPr lang="en-US" sz="2000">
                <a:solidFill>
                  <a:srgbClr val="000000"/>
                </a:solidFill>
                <a:latin typeface="Libre Baskerville"/>
              </a:rPr>
              <a:t>“Our contemporary medical knowledge carries within itself a postcolonial paradox”</a:t>
            </a:r>
          </a:p>
          <a:p>
            <a:pPr defTabSz="609630">
              <a:lnSpc>
                <a:spcPts val="2000"/>
              </a:lnSpc>
            </a:pPr>
            <a:endParaRPr lang="en-US" sz="2000">
              <a:solidFill>
                <a:srgbClr val="000000"/>
              </a:solidFill>
              <a:latin typeface="Libre Baskerville"/>
            </a:endParaRPr>
          </a:p>
          <a:p>
            <a:pPr defTabSz="609630">
              <a:lnSpc>
                <a:spcPts val="2000"/>
              </a:lnSpc>
            </a:pPr>
            <a:r>
              <a:rPr lang="en-US" sz="2000">
                <a:solidFill>
                  <a:srgbClr val="000000"/>
                </a:solidFill>
                <a:latin typeface="Libre Baskerville"/>
              </a:rPr>
              <a:t>European civil servants of African descent </a:t>
            </a:r>
          </a:p>
          <a:p>
            <a:pPr defTabSz="609630">
              <a:lnSpc>
                <a:spcPts val="2000"/>
              </a:lnSpc>
            </a:pPr>
            <a:endParaRPr lang="en-US" sz="2000">
              <a:solidFill>
                <a:srgbClr val="000000"/>
              </a:solidFill>
              <a:latin typeface="Libre Baskerville"/>
            </a:endParaRPr>
          </a:p>
          <a:p>
            <a:pPr defTabSz="609630">
              <a:lnSpc>
                <a:spcPts val="2000"/>
              </a:lnSpc>
            </a:pPr>
            <a:r>
              <a:rPr lang="en-US" sz="2000">
                <a:solidFill>
                  <a:srgbClr val="000000"/>
                </a:solidFill>
                <a:latin typeface="Libre Baskerville"/>
              </a:rPr>
              <a:t>Dutch national institutions </a:t>
            </a:r>
          </a:p>
          <a:p>
            <a:pPr defTabSz="609630">
              <a:lnSpc>
                <a:spcPts val="2000"/>
              </a:lnSpc>
            </a:pPr>
            <a:r>
              <a:rPr lang="en-US" sz="2000">
                <a:solidFill>
                  <a:srgbClr val="000000"/>
                </a:solidFill>
                <a:latin typeface="Libre Baskerville"/>
              </a:rPr>
              <a:t>as CBS and SCP</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DAD5D1"/>
        </a:solidFill>
        <a:effectLst/>
      </p:bgPr>
    </p:bg>
    <p:spTree>
      <p:nvGrpSpPr>
        <p:cNvPr id="1" name=""/>
        <p:cNvGrpSpPr/>
        <p:nvPr/>
      </p:nvGrpSpPr>
      <p:grpSpPr>
        <a:xfrm>
          <a:off x="0" y="0"/>
          <a:ext cx="0" cy="0"/>
          <a:chOff x="0" y="0"/>
          <a:chExt cx="0" cy="0"/>
        </a:xfrm>
      </p:grpSpPr>
      <p:sp>
        <p:nvSpPr>
          <p:cNvPr id="2" name="Freeform 2"/>
          <p:cNvSpPr/>
          <p:nvPr/>
        </p:nvSpPr>
        <p:spPr>
          <a:xfrm>
            <a:off x="8406803" y="-381000"/>
            <a:ext cx="4417655" cy="3810000"/>
          </a:xfrm>
          <a:custGeom>
            <a:avLst/>
            <a:gdLst/>
            <a:ahLst/>
            <a:cxnLst/>
            <a:rect l="l" t="t" r="r" b="b"/>
            <a:pathLst>
              <a:path w="6626483" h="5715000">
                <a:moveTo>
                  <a:pt x="0" y="0"/>
                </a:moveTo>
                <a:lnTo>
                  <a:pt x="6626483" y="0"/>
                </a:lnTo>
                <a:lnTo>
                  <a:pt x="6626483" y="5715000"/>
                </a:lnTo>
                <a:lnTo>
                  <a:pt x="0" y="5715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GB" sz="1200">
              <a:solidFill>
                <a:prstClr val="black"/>
              </a:solidFill>
              <a:latin typeface="Calibri"/>
            </a:endParaRPr>
          </a:p>
        </p:txBody>
      </p:sp>
      <p:sp>
        <p:nvSpPr>
          <p:cNvPr id="3" name="Freeform 3"/>
          <p:cNvSpPr/>
          <p:nvPr/>
        </p:nvSpPr>
        <p:spPr>
          <a:xfrm rot="-1266137">
            <a:off x="-851479" y="3931822"/>
            <a:ext cx="3473846" cy="4480758"/>
          </a:xfrm>
          <a:custGeom>
            <a:avLst/>
            <a:gdLst/>
            <a:ahLst/>
            <a:cxnLst/>
            <a:rect l="l" t="t" r="r" b="b"/>
            <a:pathLst>
              <a:path w="5210769" h="6721137">
                <a:moveTo>
                  <a:pt x="0" y="0"/>
                </a:moveTo>
                <a:lnTo>
                  <a:pt x="5210769" y="0"/>
                </a:lnTo>
                <a:lnTo>
                  <a:pt x="5210769" y="6721136"/>
                </a:lnTo>
                <a:lnTo>
                  <a:pt x="0" y="67211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GB" sz="1200">
              <a:solidFill>
                <a:prstClr val="black"/>
              </a:solidFill>
              <a:latin typeface="Calibri"/>
            </a:endParaRPr>
          </a:p>
        </p:txBody>
      </p:sp>
      <p:sp>
        <p:nvSpPr>
          <p:cNvPr id="4" name="Freeform 4"/>
          <p:cNvSpPr/>
          <p:nvPr/>
        </p:nvSpPr>
        <p:spPr>
          <a:xfrm rot="-5569636">
            <a:off x="519746" y="-1513037"/>
            <a:ext cx="2730702" cy="4706708"/>
          </a:xfrm>
          <a:custGeom>
            <a:avLst/>
            <a:gdLst/>
            <a:ahLst/>
            <a:cxnLst/>
            <a:rect l="l" t="t" r="r" b="b"/>
            <a:pathLst>
              <a:path w="4096053" h="7060062">
                <a:moveTo>
                  <a:pt x="0" y="0"/>
                </a:moveTo>
                <a:lnTo>
                  <a:pt x="4096053" y="0"/>
                </a:lnTo>
                <a:lnTo>
                  <a:pt x="4096053" y="7060062"/>
                </a:lnTo>
                <a:lnTo>
                  <a:pt x="0" y="70600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GB" sz="1200">
              <a:solidFill>
                <a:prstClr val="black"/>
              </a:solidFill>
              <a:latin typeface="Calibri"/>
            </a:endParaRPr>
          </a:p>
        </p:txBody>
      </p:sp>
      <p:sp>
        <p:nvSpPr>
          <p:cNvPr id="5" name="TextBox 5"/>
          <p:cNvSpPr txBox="1"/>
          <p:nvPr/>
        </p:nvSpPr>
        <p:spPr>
          <a:xfrm>
            <a:off x="2188788" y="726017"/>
            <a:ext cx="7814424" cy="259366"/>
          </a:xfrm>
          <a:prstGeom prst="rect">
            <a:avLst/>
          </a:prstGeom>
        </p:spPr>
        <p:txBody>
          <a:bodyPr lIns="0" tIns="0" rIns="0" bIns="0" rtlCol="0" anchor="t">
            <a:spAutoFit/>
          </a:bodyPr>
          <a:lstStyle/>
          <a:p>
            <a:pPr algn="ctr" defTabSz="609630">
              <a:lnSpc>
                <a:spcPts val="2000"/>
              </a:lnSpc>
            </a:pPr>
            <a:r>
              <a:rPr lang="en-US" sz="2000">
                <a:solidFill>
                  <a:srgbClr val="000000"/>
                </a:solidFill>
                <a:latin typeface="Libre Baskerville"/>
              </a:rPr>
              <a:t>DE HOFNAR PRESENT &amp; RESEARCH</a:t>
            </a:r>
          </a:p>
        </p:txBody>
      </p:sp>
      <p:sp>
        <p:nvSpPr>
          <p:cNvPr id="6" name="TextBox 6"/>
          <p:cNvSpPr txBox="1"/>
          <p:nvPr/>
        </p:nvSpPr>
        <p:spPr>
          <a:xfrm>
            <a:off x="2188788" y="5905500"/>
            <a:ext cx="7814424" cy="259366"/>
          </a:xfrm>
          <a:prstGeom prst="rect">
            <a:avLst/>
          </a:prstGeom>
        </p:spPr>
        <p:txBody>
          <a:bodyPr lIns="0" tIns="0" rIns="0" bIns="0" rtlCol="0" anchor="t">
            <a:spAutoFit/>
          </a:bodyPr>
          <a:lstStyle/>
          <a:p>
            <a:pPr algn="ctr" defTabSz="609630">
              <a:lnSpc>
                <a:spcPts val="2000"/>
              </a:lnSpc>
            </a:pPr>
            <a:r>
              <a:rPr lang="en-US" sz="2000">
                <a:solidFill>
                  <a:srgbClr val="000000"/>
                </a:solidFill>
                <a:latin typeface="Libre Baskerville"/>
              </a:rPr>
              <a:t>Presented by drs. Marciano Daans</a:t>
            </a:r>
          </a:p>
        </p:txBody>
      </p:sp>
      <p:sp>
        <p:nvSpPr>
          <p:cNvPr id="7" name="Freeform 7"/>
          <p:cNvSpPr/>
          <p:nvPr/>
        </p:nvSpPr>
        <p:spPr>
          <a:xfrm rot="-3755510">
            <a:off x="9758420" y="3666446"/>
            <a:ext cx="2730702" cy="4706708"/>
          </a:xfrm>
          <a:custGeom>
            <a:avLst/>
            <a:gdLst/>
            <a:ahLst/>
            <a:cxnLst/>
            <a:rect l="l" t="t" r="r" b="b"/>
            <a:pathLst>
              <a:path w="4096053" h="7060062">
                <a:moveTo>
                  <a:pt x="0" y="0"/>
                </a:moveTo>
                <a:lnTo>
                  <a:pt x="4096053" y="0"/>
                </a:lnTo>
                <a:lnTo>
                  <a:pt x="4096053" y="7060062"/>
                </a:lnTo>
                <a:lnTo>
                  <a:pt x="0" y="70600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GB" sz="1200">
              <a:solidFill>
                <a:prstClr val="black"/>
              </a:solidFill>
              <a:latin typeface="Calibri"/>
            </a:endParaRPr>
          </a:p>
        </p:txBody>
      </p:sp>
      <p:sp>
        <p:nvSpPr>
          <p:cNvPr id="8" name="TextBox 8"/>
          <p:cNvSpPr txBox="1"/>
          <p:nvPr/>
        </p:nvSpPr>
        <p:spPr>
          <a:xfrm>
            <a:off x="3272194" y="1757780"/>
            <a:ext cx="5664470" cy="461665"/>
          </a:xfrm>
          <a:prstGeom prst="rect">
            <a:avLst/>
          </a:prstGeom>
        </p:spPr>
        <p:txBody>
          <a:bodyPr lIns="0" tIns="0" rIns="0" bIns="0" rtlCol="0" anchor="t">
            <a:spAutoFit/>
          </a:bodyPr>
          <a:lstStyle/>
          <a:p>
            <a:pPr algn="ctr" defTabSz="609630">
              <a:lnSpc>
                <a:spcPts val="3574"/>
              </a:lnSpc>
            </a:pPr>
            <a:r>
              <a:rPr lang="en-US" sz="3574">
                <a:solidFill>
                  <a:srgbClr val="000000"/>
                </a:solidFill>
                <a:latin typeface="Yeseva One"/>
              </a:rPr>
              <a:t>Contemporary Problems</a:t>
            </a:r>
          </a:p>
        </p:txBody>
      </p:sp>
      <p:sp>
        <p:nvSpPr>
          <p:cNvPr id="9" name="TextBox 9"/>
          <p:cNvSpPr txBox="1"/>
          <p:nvPr/>
        </p:nvSpPr>
        <p:spPr>
          <a:xfrm>
            <a:off x="885444" y="3119021"/>
            <a:ext cx="3308813" cy="512961"/>
          </a:xfrm>
          <a:prstGeom prst="rect">
            <a:avLst/>
          </a:prstGeom>
        </p:spPr>
        <p:txBody>
          <a:bodyPr lIns="0" tIns="0" rIns="0" bIns="0" rtlCol="0" anchor="t">
            <a:spAutoFit/>
          </a:bodyPr>
          <a:lstStyle/>
          <a:p>
            <a:pPr defTabSz="609630">
              <a:lnSpc>
                <a:spcPts val="2000"/>
              </a:lnSpc>
            </a:pPr>
            <a:r>
              <a:rPr lang="en-US" sz="2000">
                <a:solidFill>
                  <a:srgbClr val="000000"/>
                </a:solidFill>
                <a:latin typeface="Libre Baskerville Italics"/>
              </a:rPr>
              <a:t>The Dutch National Tax Office Scandal 2004 - 2019</a:t>
            </a:r>
          </a:p>
        </p:txBody>
      </p:sp>
      <p:sp>
        <p:nvSpPr>
          <p:cNvPr id="10" name="TextBox 10"/>
          <p:cNvSpPr txBox="1"/>
          <p:nvPr/>
        </p:nvSpPr>
        <p:spPr>
          <a:xfrm>
            <a:off x="4487078" y="3119021"/>
            <a:ext cx="3298547" cy="772327"/>
          </a:xfrm>
          <a:prstGeom prst="rect">
            <a:avLst/>
          </a:prstGeom>
        </p:spPr>
        <p:txBody>
          <a:bodyPr lIns="0" tIns="0" rIns="0" bIns="0" rtlCol="0" anchor="t">
            <a:spAutoFit/>
          </a:bodyPr>
          <a:lstStyle/>
          <a:p>
            <a:pPr defTabSz="609630">
              <a:lnSpc>
                <a:spcPts val="2000"/>
              </a:lnSpc>
            </a:pPr>
            <a:r>
              <a:rPr lang="en-US" sz="2000">
                <a:solidFill>
                  <a:srgbClr val="000000"/>
                </a:solidFill>
                <a:latin typeface="Libre Baskerville"/>
              </a:rPr>
              <a:t>Documentary called “De Blauwe Familie” or the blue family - 2022</a:t>
            </a:r>
          </a:p>
        </p:txBody>
      </p:sp>
      <p:sp>
        <p:nvSpPr>
          <p:cNvPr id="11" name="TextBox 11"/>
          <p:cNvSpPr txBox="1"/>
          <p:nvPr/>
        </p:nvSpPr>
        <p:spPr>
          <a:xfrm>
            <a:off x="8088711" y="3119021"/>
            <a:ext cx="3234703" cy="2054730"/>
          </a:xfrm>
          <a:prstGeom prst="rect">
            <a:avLst/>
          </a:prstGeom>
        </p:spPr>
        <p:txBody>
          <a:bodyPr lIns="0" tIns="0" rIns="0" bIns="0" rtlCol="0" anchor="t">
            <a:spAutoFit/>
          </a:bodyPr>
          <a:lstStyle/>
          <a:p>
            <a:pPr defTabSz="609630">
              <a:lnSpc>
                <a:spcPts val="2000"/>
              </a:lnSpc>
            </a:pPr>
            <a:r>
              <a:rPr lang="en-US" sz="2000">
                <a:solidFill>
                  <a:srgbClr val="000000"/>
                </a:solidFill>
                <a:latin typeface="Libre Baskerville"/>
              </a:rPr>
              <a:t>The Hofnar has offered customized support and assistance to both victims and their employers (</a:t>
            </a:r>
            <a:r>
              <a:rPr lang="en-US" sz="2000">
                <a:solidFill>
                  <a:srgbClr val="000000"/>
                </a:solidFill>
                <a:latin typeface="Libre Baskerville Italics"/>
              </a:rPr>
              <a:t>the board of governors)</a:t>
            </a:r>
            <a:r>
              <a:rPr lang="en-US" sz="2000">
                <a:solidFill>
                  <a:srgbClr val="000000"/>
                </a:solidFill>
                <a:latin typeface="Libre Baskerville"/>
              </a:rPr>
              <a:t> of the Tax Office and the National Police. </a:t>
            </a:r>
          </a:p>
        </p:txBody>
      </p:sp>
      <p:sp>
        <p:nvSpPr>
          <p:cNvPr id="12" name="TextBox 12"/>
          <p:cNvSpPr txBox="1"/>
          <p:nvPr/>
        </p:nvSpPr>
        <p:spPr>
          <a:xfrm>
            <a:off x="893872" y="2767655"/>
            <a:ext cx="565639" cy="294953"/>
          </a:xfrm>
          <a:prstGeom prst="rect">
            <a:avLst/>
          </a:prstGeom>
        </p:spPr>
        <p:txBody>
          <a:bodyPr lIns="0" tIns="0" rIns="0" bIns="0" rtlCol="0" anchor="t">
            <a:spAutoFit/>
          </a:bodyPr>
          <a:lstStyle/>
          <a:p>
            <a:pPr defTabSz="609630">
              <a:lnSpc>
                <a:spcPts val="2333"/>
              </a:lnSpc>
            </a:pPr>
            <a:r>
              <a:rPr lang="en-US" sz="2333">
                <a:solidFill>
                  <a:srgbClr val="000000"/>
                </a:solidFill>
                <a:latin typeface="Yeseva One"/>
              </a:rPr>
              <a:t>01</a:t>
            </a:r>
          </a:p>
        </p:txBody>
      </p:sp>
      <p:sp>
        <p:nvSpPr>
          <p:cNvPr id="13" name="TextBox 13"/>
          <p:cNvSpPr txBox="1"/>
          <p:nvPr/>
        </p:nvSpPr>
        <p:spPr>
          <a:xfrm>
            <a:off x="4487077" y="2767655"/>
            <a:ext cx="565639" cy="294953"/>
          </a:xfrm>
          <a:prstGeom prst="rect">
            <a:avLst/>
          </a:prstGeom>
        </p:spPr>
        <p:txBody>
          <a:bodyPr lIns="0" tIns="0" rIns="0" bIns="0" rtlCol="0" anchor="t">
            <a:spAutoFit/>
          </a:bodyPr>
          <a:lstStyle/>
          <a:p>
            <a:pPr defTabSz="609630">
              <a:lnSpc>
                <a:spcPts val="2333"/>
              </a:lnSpc>
            </a:pPr>
            <a:r>
              <a:rPr lang="en-US" sz="2333">
                <a:solidFill>
                  <a:srgbClr val="000000"/>
                </a:solidFill>
                <a:latin typeface="Yeseva One"/>
              </a:rPr>
              <a:t>02</a:t>
            </a:r>
          </a:p>
        </p:txBody>
      </p:sp>
      <p:sp>
        <p:nvSpPr>
          <p:cNvPr id="14" name="TextBox 14"/>
          <p:cNvSpPr txBox="1"/>
          <p:nvPr/>
        </p:nvSpPr>
        <p:spPr>
          <a:xfrm>
            <a:off x="8132412" y="2767655"/>
            <a:ext cx="565639" cy="294953"/>
          </a:xfrm>
          <a:prstGeom prst="rect">
            <a:avLst/>
          </a:prstGeom>
        </p:spPr>
        <p:txBody>
          <a:bodyPr lIns="0" tIns="0" rIns="0" bIns="0" rtlCol="0" anchor="t">
            <a:spAutoFit/>
          </a:bodyPr>
          <a:lstStyle/>
          <a:p>
            <a:pPr defTabSz="609630">
              <a:lnSpc>
                <a:spcPts val="2333"/>
              </a:lnSpc>
            </a:pPr>
            <a:r>
              <a:rPr lang="en-US" sz="2333">
                <a:solidFill>
                  <a:srgbClr val="000000"/>
                </a:solidFill>
                <a:latin typeface="Yeseva One"/>
              </a:rPr>
              <a:t>03</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DAD5D1"/>
        </a:solidFill>
        <a:effectLst/>
      </p:bgPr>
    </p:bg>
    <p:spTree>
      <p:nvGrpSpPr>
        <p:cNvPr id="1" name=""/>
        <p:cNvGrpSpPr/>
        <p:nvPr/>
      </p:nvGrpSpPr>
      <p:grpSpPr>
        <a:xfrm>
          <a:off x="0" y="0"/>
          <a:ext cx="0" cy="0"/>
          <a:chOff x="0" y="0"/>
          <a:chExt cx="0" cy="0"/>
        </a:xfrm>
      </p:grpSpPr>
      <p:sp>
        <p:nvSpPr>
          <p:cNvPr id="2" name="Freeform 2"/>
          <p:cNvSpPr/>
          <p:nvPr/>
        </p:nvSpPr>
        <p:spPr>
          <a:xfrm>
            <a:off x="8406803" y="-381000"/>
            <a:ext cx="4417655" cy="3810000"/>
          </a:xfrm>
          <a:custGeom>
            <a:avLst/>
            <a:gdLst/>
            <a:ahLst/>
            <a:cxnLst/>
            <a:rect l="l" t="t" r="r" b="b"/>
            <a:pathLst>
              <a:path w="6626483" h="5715000">
                <a:moveTo>
                  <a:pt x="0" y="0"/>
                </a:moveTo>
                <a:lnTo>
                  <a:pt x="6626483" y="0"/>
                </a:lnTo>
                <a:lnTo>
                  <a:pt x="6626483" y="5715000"/>
                </a:lnTo>
                <a:lnTo>
                  <a:pt x="0" y="5715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GB" sz="1200">
              <a:solidFill>
                <a:prstClr val="black"/>
              </a:solidFill>
              <a:latin typeface="Calibri"/>
            </a:endParaRPr>
          </a:p>
        </p:txBody>
      </p:sp>
      <p:sp>
        <p:nvSpPr>
          <p:cNvPr id="3" name="Freeform 3"/>
          <p:cNvSpPr/>
          <p:nvPr/>
        </p:nvSpPr>
        <p:spPr>
          <a:xfrm rot="-1266137">
            <a:off x="-851479" y="3931822"/>
            <a:ext cx="3473846" cy="4480758"/>
          </a:xfrm>
          <a:custGeom>
            <a:avLst/>
            <a:gdLst/>
            <a:ahLst/>
            <a:cxnLst/>
            <a:rect l="l" t="t" r="r" b="b"/>
            <a:pathLst>
              <a:path w="5210769" h="6721137">
                <a:moveTo>
                  <a:pt x="0" y="0"/>
                </a:moveTo>
                <a:lnTo>
                  <a:pt x="5210769" y="0"/>
                </a:lnTo>
                <a:lnTo>
                  <a:pt x="5210769" y="6721136"/>
                </a:lnTo>
                <a:lnTo>
                  <a:pt x="0" y="67211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GB" sz="1200">
              <a:solidFill>
                <a:prstClr val="black"/>
              </a:solidFill>
              <a:latin typeface="Calibri"/>
            </a:endParaRPr>
          </a:p>
        </p:txBody>
      </p:sp>
      <p:sp>
        <p:nvSpPr>
          <p:cNvPr id="4" name="Freeform 4"/>
          <p:cNvSpPr/>
          <p:nvPr/>
        </p:nvSpPr>
        <p:spPr>
          <a:xfrm rot="-5569636">
            <a:off x="519746" y="-1513037"/>
            <a:ext cx="2730702" cy="4706708"/>
          </a:xfrm>
          <a:custGeom>
            <a:avLst/>
            <a:gdLst/>
            <a:ahLst/>
            <a:cxnLst/>
            <a:rect l="l" t="t" r="r" b="b"/>
            <a:pathLst>
              <a:path w="4096053" h="7060062">
                <a:moveTo>
                  <a:pt x="0" y="0"/>
                </a:moveTo>
                <a:lnTo>
                  <a:pt x="4096053" y="0"/>
                </a:lnTo>
                <a:lnTo>
                  <a:pt x="4096053" y="7060062"/>
                </a:lnTo>
                <a:lnTo>
                  <a:pt x="0" y="70600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GB" sz="1200">
              <a:solidFill>
                <a:prstClr val="black"/>
              </a:solidFill>
              <a:latin typeface="Calibri"/>
            </a:endParaRPr>
          </a:p>
        </p:txBody>
      </p:sp>
      <p:sp>
        <p:nvSpPr>
          <p:cNvPr id="5" name="TextBox 5"/>
          <p:cNvSpPr txBox="1"/>
          <p:nvPr/>
        </p:nvSpPr>
        <p:spPr>
          <a:xfrm>
            <a:off x="2188788" y="726017"/>
            <a:ext cx="7814424" cy="259366"/>
          </a:xfrm>
          <a:prstGeom prst="rect">
            <a:avLst/>
          </a:prstGeom>
        </p:spPr>
        <p:txBody>
          <a:bodyPr lIns="0" tIns="0" rIns="0" bIns="0" rtlCol="0" anchor="t">
            <a:spAutoFit/>
          </a:bodyPr>
          <a:lstStyle/>
          <a:p>
            <a:pPr algn="ctr" defTabSz="609630">
              <a:lnSpc>
                <a:spcPts val="2000"/>
              </a:lnSpc>
            </a:pPr>
            <a:r>
              <a:rPr lang="en-US" sz="2000">
                <a:solidFill>
                  <a:srgbClr val="000000"/>
                </a:solidFill>
                <a:latin typeface="Libre Baskerville"/>
              </a:rPr>
              <a:t>DE HOFNAR PRESENT &amp; RESEARCH</a:t>
            </a:r>
          </a:p>
        </p:txBody>
      </p:sp>
      <p:sp>
        <p:nvSpPr>
          <p:cNvPr id="6" name="TextBox 6"/>
          <p:cNvSpPr txBox="1"/>
          <p:nvPr/>
        </p:nvSpPr>
        <p:spPr>
          <a:xfrm>
            <a:off x="2188788" y="5905500"/>
            <a:ext cx="7814424" cy="259366"/>
          </a:xfrm>
          <a:prstGeom prst="rect">
            <a:avLst/>
          </a:prstGeom>
        </p:spPr>
        <p:txBody>
          <a:bodyPr lIns="0" tIns="0" rIns="0" bIns="0" rtlCol="0" anchor="t">
            <a:spAutoFit/>
          </a:bodyPr>
          <a:lstStyle/>
          <a:p>
            <a:pPr algn="ctr" defTabSz="609630">
              <a:lnSpc>
                <a:spcPts val="2000"/>
              </a:lnSpc>
            </a:pPr>
            <a:r>
              <a:rPr lang="en-US" sz="2000">
                <a:solidFill>
                  <a:srgbClr val="000000"/>
                </a:solidFill>
                <a:latin typeface="Libre Baskerville"/>
              </a:rPr>
              <a:t>Presented by drs. Marciano Daans</a:t>
            </a:r>
          </a:p>
        </p:txBody>
      </p:sp>
      <p:sp>
        <p:nvSpPr>
          <p:cNvPr id="7" name="Freeform 7"/>
          <p:cNvSpPr/>
          <p:nvPr/>
        </p:nvSpPr>
        <p:spPr>
          <a:xfrm rot="-3755510">
            <a:off x="9758420" y="3666446"/>
            <a:ext cx="2730702" cy="4706708"/>
          </a:xfrm>
          <a:custGeom>
            <a:avLst/>
            <a:gdLst/>
            <a:ahLst/>
            <a:cxnLst/>
            <a:rect l="l" t="t" r="r" b="b"/>
            <a:pathLst>
              <a:path w="4096053" h="7060062">
                <a:moveTo>
                  <a:pt x="0" y="0"/>
                </a:moveTo>
                <a:lnTo>
                  <a:pt x="4096053" y="0"/>
                </a:lnTo>
                <a:lnTo>
                  <a:pt x="4096053" y="7060062"/>
                </a:lnTo>
                <a:lnTo>
                  <a:pt x="0" y="70600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GB" sz="1200">
              <a:solidFill>
                <a:prstClr val="black"/>
              </a:solidFill>
              <a:latin typeface="Calibri"/>
            </a:endParaRPr>
          </a:p>
        </p:txBody>
      </p:sp>
      <p:sp>
        <p:nvSpPr>
          <p:cNvPr id="8" name="TextBox 8"/>
          <p:cNvSpPr txBox="1"/>
          <p:nvPr/>
        </p:nvSpPr>
        <p:spPr>
          <a:xfrm>
            <a:off x="685800" y="1819091"/>
            <a:ext cx="10820400" cy="769441"/>
          </a:xfrm>
          <a:prstGeom prst="rect">
            <a:avLst/>
          </a:prstGeom>
        </p:spPr>
        <p:txBody>
          <a:bodyPr lIns="0" tIns="0" rIns="0" bIns="0" rtlCol="0" anchor="t">
            <a:spAutoFit/>
          </a:bodyPr>
          <a:lstStyle/>
          <a:p>
            <a:pPr algn="ctr" defTabSz="609630">
              <a:lnSpc>
                <a:spcPts val="6040"/>
              </a:lnSpc>
            </a:pPr>
            <a:r>
              <a:rPr lang="en-US" sz="6040">
                <a:solidFill>
                  <a:srgbClr val="000000"/>
                </a:solidFill>
                <a:latin typeface="Yeseva One"/>
              </a:rPr>
              <a:t>Follow-Through Problems</a:t>
            </a:r>
          </a:p>
        </p:txBody>
      </p:sp>
      <p:sp>
        <p:nvSpPr>
          <p:cNvPr id="9" name="TextBox 9"/>
          <p:cNvSpPr txBox="1"/>
          <p:nvPr/>
        </p:nvSpPr>
        <p:spPr>
          <a:xfrm>
            <a:off x="764987" y="3102160"/>
            <a:ext cx="5251826" cy="2054730"/>
          </a:xfrm>
          <a:prstGeom prst="rect">
            <a:avLst/>
          </a:prstGeom>
        </p:spPr>
        <p:txBody>
          <a:bodyPr lIns="0" tIns="0" rIns="0" bIns="0" rtlCol="0" anchor="t">
            <a:spAutoFit/>
          </a:bodyPr>
          <a:lstStyle/>
          <a:p>
            <a:pPr defTabSz="609630">
              <a:lnSpc>
                <a:spcPts val="2000"/>
              </a:lnSpc>
            </a:pPr>
            <a:r>
              <a:rPr lang="en-US" sz="2000">
                <a:solidFill>
                  <a:srgbClr val="000000"/>
                </a:solidFill>
                <a:latin typeface="Libre Baskerville"/>
              </a:rPr>
              <a:t>Organizations, including company doctors, have no knowledge of exclusion, discrimination and racism and therefore do not know how this affects the health of employees. </a:t>
            </a:r>
          </a:p>
          <a:p>
            <a:pPr defTabSz="609630">
              <a:lnSpc>
                <a:spcPts val="2000"/>
              </a:lnSpc>
            </a:pPr>
            <a:endParaRPr lang="en-US" sz="2000">
              <a:solidFill>
                <a:srgbClr val="000000"/>
              </a:solidFill>
              <a:latin typeface="Libre Baskerville"/>
            </a:endParaRPr>
          </a:p>
          <a:p>
            <a:pPr defTabSz="609630">
              <a:lnSpc>
                <a:spcPts val="2000"/>
              </a:lnSpc>
            </a:pPr>
            <a:r>
              <a:rPr lang="en-US" sz="2000">
                <a:solidFill>
                  <a:srgbClr val="000000"/>
                </a:solidFill>
                <a:latin typeface="Libre Baskerville"/>
              </a:rPr>
              <a:t>The result is that organizations remain reluctant to act.</a:t>
            </a:r>
          </a:p>
        </p:txBody>
      </p:sp>
      <p:sp>
        <p:nvSpPr>
          <p:cNvPr id="10" name="TextBox 10"/>
          <p:cNvSpPr txBox="1"/>
          <p:nvPr/>
        </p:nvSpPr>
        <p:spPr>
          <a:xfrm>
            <a:off x="764987" y="2738093"/>
            <a:ext cx="2627079" cy="243656"/>
          </a:xfrm>
          <a:prstGeom prst="rect">
            <a:avLst/>
          </a:prstGeom>
        </p:spPr>
        <p:txBody>
          <a:bodyPr lIns="0" tIns="0" rIns="0" bIns="0" rtlCol="0" anchor="t">
            <a:spAutoFit/>
          </a:bodyPr>
          <a:lstStyle/>
          <a:p>
            <a:pPr defTabSz="609630">
              <a:lnSpc>
                <a:spcPts val="1933"/>
              </a:lnSpc>
            </a:pPr>
            <a:r>
              <a:rPr lang="en-US" sz="1933">
                <a:solidFill>
                  <a:srgbClr val="000000"/>
                </a:solidFill>
                <a:latin typeface="Yeseva One"/>
              </a:rPr>
              <a:t>Dutch Health System</a:t>
            </a:r>
          </a:p>
        </p:txBody>
      </p:sp>
      <p:sp>
        <p:nvSpPr>
          <p:cNvPr id="11" name="TextBox 11"/>
          <p:cNvSpPr txBox="1"/>
          <p:nvPr/>
        </p:nvSpPr>
        <p:spPr>
          <a:xfrm>
            <a:off x="6175187" y="3102160"/>
            <a:ext cx="5251826" cy="1987724"/>
          </a:xfrm>
          <a:prstGeom prst="rect">
            <a:avLst/>
          </a:prstGeom>
        </p:spPr>
        <p:txBody>
          <a:bodyPr lIns="0" tIns="0" rIns="0" bIns="0" rtlCol="0" anchor="t">
            <a:spAutoFit/>
          </a:bodyPr>
          <a:lstStyle/>
          <a:p>
            <a:pPr defTabSz="609630">
              <a:lnSpc>
                <a:spcPts val="2000"/>
              </a:lnSpc>
            </a:pPr>
            <a:r>
              <a:rPr lang="en-US" sz="2000">
                <a:solidFill>
                  <a:srgbClr val="000000"/>
                </a:solidFill>
                <a:latin typeface="Libre Baskerville"/>
              </a:rPr>
              <a:t>To this day, existing institutions such as trade unions, works councils and even the internal ombudsperson cannot provide any significance in recognizing and arranging the necessary care for public servants. </a:t>
            </a:r>
          </a:p>
          <a:p>
            <a:pPr defTabSz="609630">
              <a:lnSpc>
                <a:spcPts val="2000"/>
              </a:lnSpc>
            </a:pPr>
            <a:endParaRPr lang="en-US" sz="2000">
              <a:solidFill>
                <a:srgbClr val="000000"/>
              </a:solidFill>
              <a:latin typeface="Libre Baskerville"/>
            </a:endParaRPr>
          </a:p>
          <a:p>
            <a:pPr defTabSz="609630">
              <a:lnSpc>
                <a:spcPts val="1467"/>
              </a:lnSpc>
            </a:pPr>
            <a:r>
              <a:rPr lang="en-US" sz="1467">
                <a:solidFill>
                  <a:srgbClr val="000000"/>
                </a:solidFill>
                <a:latin typeface="Libre Baskerville Bold"/>
              </a:rPr>
              <a:t>All this is what we as the Hofnar Present  take care of.</a:t>
            </a:r>
          </a:p>
        </p:txBody>
      </p:sp>
      <p:sp>
        <p:nvSpPr>
          <p:cNvPr id="12" name="TextBox 12"/>
          <p:cNvSpPr txBox="1"/>
          <p:nvPr/>
        </p:nvSpPr>
        <p:spPr>
          <a:xfrm>
            <a:off x="6175187" y="2738093"/>
            <a:ext cx="2627079" cy="218008"/>
          </a:xfrm>
          <a:prstGeom prst="rect">
            <a:avLst/>
          </a:prstGeom>
        </p:spPr>
        <p:txBody>
          <a:bodyPr lIns="0" tIns="0" rIns="0" bIns="0" rtlCol="0" anchor="t">
            <a:spAutoFit/>
          </a:bodyPr>
          <a:lstStyle/>
          <a:p>
            <a:pPr defTabSz="609630">
              <a:lnSpc>
                <a:spcPts val="1733"/>
              </a:lnSpc>
            </a:pPr>
            <a:r>
              <a:rPr lang="en-US" sz="1733">
                <a:solidFill>
                  <a:srgbClr val="000000"/>
                </a:solidFill>
                <a:latin typeface="Yeseva One"/>
              </a:rPr>
              <a:t>Asks for more diversity</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DAD5D1"/>
        </a:solidFill>
        <a:effectLst/>
      </p:bgPr>
    </p:bg>
    <p:spTree>
      <p:nvGrpSpPr>
        <p:cNvPr id="1" name=""/>
        <p:cNvGrpSpPr/>
        <p:nvPr/>
      </p:nvGrpSpPr>
      <p:grpSpPr>
        <a:xfrm>
          <a:off x="0" y="0"/>
          <a:ext cx="0" cy="0"/>
          <a:chOff x="0" y="0"/>
          <a:chExt cx="0" cy="0"/>
        </a:xfrm>
      </p:grpSpPr>
      <p:sp>
        <p:nvSpPr>
          <p:cNvPr id="2" name="Freeform 2"/>
          <p:cNvSpPr/>
          <p:nvPr/>
        </p:nvSpPr>
        <p:spPr>
          <a:xfrm>
            <a:off x="8406803" y="-381000"/>
            <a:ext cx="4417655" cy="3810000"/>
          </a:xfrm>
          <a:custGeom>
            <a:avLst/>
            <a:gdLst/>
            <a:ahLst/>
            <a:cxnLst/>
            <a:rect l="l" t="t" r="r" b="b"/>
            <a:pathLst>
              <a:path w="6626483" h="5715000">
                <a:moveTo>
                  <a:pt x="0" y="0"/>
                </a:moveTo>
                <a:lnTo>
                  <a:pt x="6626483" y="0"/>
                </a:lnTo>
                <a:lnTo>
                  <a:pt x="6626483" y="5715000"/>
                </a:lnTo>
                <a:lnTo>
                  <a:pt x="0" y="5715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GB" sz="1200">
              <a:solidFill>
                <a:prstClr val="black"/>
              </a:solidFill>
              <a:latin typeface="Calibri"/>
            </a:endParaRPr>
          </a:p>
        </p:txBody>
      </p:sp>
      <p:sp>
        <p:nvSpPr>
          <p:cNvPr id="3" name="Freeform 3"/>
          <p:cNvSpPr/>
          <p:nvPr/>
        </p:nvSpPr>
        <p:spPr>
          <a:xfrm rot="-1266137">
            <a:off x="-851479" y="3931822"/>
            <a:ext cx="3473846" cy="4480758"/>
          </a:xfrm>
          <a:custGeom>
            <a:avLst/>
            <a:gdLst/>
            <a:ahLst/>
            <a:cxnLst/>
            <a:rect l="l" t="t" r="r" b="b"/>
            <a:pathLst>
              <a:path w="5210769" h="6721137">
                <a:moveTo>
                  <a:pt x="0" y="0"/>
                </a:moveTo>
                <a:lnTo>
                  <a:pt x="5210769" y="0"/>
                </a:lnTo>
                <a:lnTo>
                  <a:pt x="5210769" y="6721136"/>
                </a:lnTo>
                <a:lnTo>
                  <a:pt x="0" y="67211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GB" sz="1200">
              <a:solidFill>
                <a:prstClr val="black"/>
              </a:solidFill>
              <a:latin typeface="Calibri"/>
            </a:endParaRPr>
          </a:p>
        </p:txBody>
      </p:sp>
      <p:sp>
        <p:nvSpPr>
          <p:cNvPr id="4" name="Freeform 4"/>
          <p:cNvSpPr/>
          <p:nvPr/>
        </p:nvSpPr>
        <p:spPr>
          <a:xfrm rot="-5569636">
            <a:off x="519746" y="-1513037"/>
            <a:ext cx="2730702" cy="4706708"/>
          </a:xfrm>
          <a:custGeom>
            <a:avLst/>
            <a:gdLst/>
            <a:ahLst/>
            <a:cxnLst/>
            <a:rect l="l" t="t" r="r" b="b"/>
            <a:pathLst>
              <a:path w="4096053" h="7060062">
                <a:moveTo>
                  <a:pt x="0" y="0"/>
                </a:moveTo>
                <a:lnTo>
                  <a:pt x="4096053" y="0"/>
                </a:lnTo>
                <a:lnTo>
                  <a:pt x="4096053" y="7060062"/>
                </a:lnTo>
                <a:lnTo>
                  <a:pt x="0" y="70600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GB" sz="1200">
              <a:solidFill>
                <a:prstClr val="black"/>
              </a:solidFill>
              <a:latin typeface="Calibri"/>
            </a:endParaRPr>
          </a:p>
        </p:txBody>
      </p:sp>
      <p:sp>
        <p:nvSpPr>
          <p:cNvPr id="5" name="TextBox 5"/>
          <p:cNvSpPr txBox="1"/>
          <p:nvPr/>
        </p:nvSpPr>
        <p:spPr>
          <a:xfrm>
            <a:off x="2188788" y="726017"/>
            <a:ext cx="7814424" cy="259366"/>
          </a:xfrm>
          <a:prstGeom prst="rect">
            <a:avLst/>
          </a:prstGeom>
        </p:spPr>
        <p:txBody>
          <a:bodyPr lIns="0" tIns="0" rIns="0" bIns="0" rtlCol="0" anchor="t">
            <a:spAutoFit/>
          </a:bodyPr>
          <a:lstStyle/>
          <a:p>
            <a:pPr algn="ctr" defTabSz="609630">
              <a:lnSpc>
                <a:spcPts val="2000"/>
              </a:lnSpc>
            </a:pPr>
            <a:r>
              <a:rPr lang="en-US" sz="2000">
                <a:solidFill>
                  <a:srgbClr val="000000"/>
                </a:solidFill>
                <a:latin typeface="Libre Baskerville"/>
              </a:rPr>
              <a:t>DE HOFNAR PRESENT &amp; RESEARCH</a:t>
            </a:r>
          </a:p>
        </p:txBody>
      </p:sp>
      <p:sp>
        <p:nvSpPr>
          <p:cNvPr id="6" name="TextBox 6"/>
          <p:cNvSpPr txBox="1"/>
          <p:nvPr/>
        </p:nvSpPr>
        <p:spPr>
          <a:xfrm>
            <a:off x="2188788" y="5905500"/>
            <a:ext cx="7814424" cy="259366"/>
          </a:xfrm>
          <a:prstGeom prst="rect">
            <a:avLst/>
          </a:prstGeom>
        </p:spPr>
        <p:txBody>
          <a:bodyPr lIns="0" tIns="0" rIns="0" bIns="0" rtlCol="0" anchor="t">
            <a:spAutoFit/>
          </a:bodyPr>
          <a:lstStyle/>
          <a:p>
            <a:pPr algn="ctr" defTabSz="609630">
              <a:lnSpc>
                <a:spcPts val="2000"/>
              </a:lnSpc>
            </a:pPr>
            <a:r>
              <a:rPr lang="en-US" sz="2000">
                <a:solidFill>
                  <a:srgbClr val="000000"/>
                </a:solidFill>
                <a:latin typeface="Libre Baskerville"/>
              </a:rPr>
              <a:t>Presented by drs. Marciano Daans</a:t>
            </a:r>
          </a:p>
        </p:txBody>
      </p:sp>
      <p:sp>
        <p:nvSpPr>
          <p:cNvPr id="7" name="Freeform 7"/>
          <p:cNvSpPr/>
          <p:nvPr/>
        </p:nvSpPr>
        <p:spPr>
          <a:xfrm rot="-3755510">
            <a:off x="9758420" y="3666446"/>
            <a:ext cx="2730702" cy="4706708"/>
          </a:xfrm>
          <a:custGeom>
            <a:avLst/>
            <a:gdLst/>
            <a:ahLst/>
            <a:cxnLst/>
            <a:rect l="l" t="t" r="r" b="b"/>
            <a:pathLst>
              <a:path w="4096053" h="7060062">
                <a:moveTo>
                  <a:pt x="0" y="0"/>
                </a:moveTo>
                <a:lnTo>
                  <a:pt x="4096053" y="0"/>
                </a:lnTo>
                <a:lnTo>
                  <a:pt x="4096053" y="7060062"/>
                </a:lnTo>
                <a:lnTo>
                  <a:pt x="0" y="70600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GB" sz="1200">
              <a:solidFill>
                <a:prstClr val="black"/>
              </a:solidFill>
              <a:latin typeface="Calibri"/>
            </a:endParaRPr>
          </a:p>
        </p:txBody>
      </p:sp>
      <p:sp>
        <p:nvSpPr>
          <p:cNvPr id="8" name="TextBox 8"/>
          <p:cNvSpPr txBox="1"/>
          <p:nvPr/>
        </p:nvSpPr>
        <p:spPr>
          <a:xfrm>
            <a:off x="685800" y="1806391"/>
            <a:ext cx="10820400" cy="692497"/>
          </a:xfrm>
          <a:prstGeom prst="rect">
            <a:avLst/>
          </a:prstGeom>
        </p:spPr>
        <p:txBody>
          <a:bodyPr lIns="0" tIns="0" rIns="0" bIns="0" rtlCol="0" anchor="t">
            <a:spAutoFit/>
          </a:bodyPr>
          <a:lstStyle/>
          <a:p>
            <a:pPr algn="ctr" defTabSz="609630">
              <a:lnSpc>
                <a:spcPts val="5374"/>
              </a:lnSpc>
            </a:pPr>
            <a:r>
              <a:rPr lang="en-US" sz="5374">
                <a:solidFill>
                  <a:srgbClr val="000000"/>
                </a:solidFill>
                <a:latin typeface="Yeseva One"/>
              </a:rPr>
              <a:t>Complementary philosophies</a:t>
            </a:r>
          </a:p>
        </p:txBody>
      </p:sp>
      <p:sp>
        <p:nvSpPr>
          <p:cNvPr id="9" name="TextBox 9"/>
          <p:cNvSpPr txBox="1"/>
          <p:nvPr/>
        </p:nvSpPr>
        <p:spPr>
          <a:xfrm>
            <a:off x="764987" y="3102160"/>
            <a:ext cx="5251826" cy="1798249"/>
          </a:xfrm>
          <a:prstGeom prst="rect">
            <a:avLst/>
          </a:prstGeom>
        </p:spPr>
        <p:txBody>
          <a:bodyPr lIns="0" tIns="0" rIns="0" bIns="0" rtlCol="0" anchor="t">
            <a:spAutoFit/>
          </a:bodyPr>
          <a:lstStyle/>
          <a:p>
            <a:pPr defTabSz="609630">
              <a:lnSpc>
                <a:spcPts val="2000"/>
              </a:lnSpc>
            </a:pPr>
            <a:r>
              <a:rPr lang="en-US" sz="2000">
                <a:solidFill>
                  <a:srgbClr val="000000"/>
                </a:solidFill>
                <a:latin typeface="Libre Baskerville"/>
              </a:rPr>
              <a:t>Every context – for example of the institution, the region or the target group - requires a different approach, or plurality”</a:t>
            </a:r>
          </a:p>
          <a:p>
            <a:pPr defTabSz="609630">
              <a:lnSpc>
                <a:spcPts val="2000"/>
              </a:lnSpc>
            </a:pPr>
            <a:endParaRPr lang="en-US" sz="2000">
              <a:solidFill>
                <a:srgbClr val="000000"/>
              </a:solidFill>
              <a:latin typeface="Libre Baskerville"/>
            </a:endParaRPr>
          </a:p>
          <a:p>
            <a:pPr defTabSz="609630">
              <a:lnSpc>
                <a:spcPts val="2000"/>
              </a:lnSpc>
            </a:pPr>
            <a:endParaRPr lang="en-US" sz="2000">
              <a:solidFill>
                <a:srgbClr val="000000"/>
              </a:solidFill>
              <a:latin typeface="Libre Baskerville"/>
            </a:endParaRPr>
          </a:p>
          <a:p>
            <a:pPr defTabSz="609630">
              <a:lnSpc>
                <a:spcPts val="2000"/>
              </a:lnSpc>
            </a:pPr>
            <a:r>
              <a:rPr lang="en-US" sz="2000">
                <a:solidFill>
                  <a:srgbClr val="000000"/>
                </a:solidFill>
                <a:latin typeface="Libre Baskerville"/>
              </a:rPr>
              <a:t>Prof. dr. Paul Frissen</a:t>
            </a:r>
          </a:p>
        </p:txBody>
      </p:sp>
      <p:sp>
        <p:nvSpPr>
          <p:cNvPr id="10" name="TextBox 10"/>
          <p:cNvSpPr txBox="1"/>
          <p:nvPr/>
        </p:nvSpPr>
        <p:spPr>
          <a:xfrm>
            <a:off x="764987" y="2738093"/>
            <a:ext cx="2627079" cy="218008"/>
          </a:xfrm>
          <a:prstGeom prst="rect">
            <a:avLst/>
          </a:prstGeom>
        </p:spPr>
        <p:txBody>
          <a:bodyPr lIns="0" tIns="0" rIns="0" bIns="0" rtlCol="0" anchor="t">
            <a:spAutoFit/>
          </a:bodyPr>
          <a:lstStyle/>
          <a:p>
            <a:pPr defTabSz="609630">
              <a:lnSpc>
                <a:spcPts val="1733"/>
              </a:lnSpc>
            </a:pPr>
            <a:r>
              <a:rPr lang="en-US" sz="1733">
                <a:solidFill>
                  <a:srgbClr val="000000"/>
                </a:solidFill>
                <a:latin typeface="Yeseva One"/>
              </a:rPr>
              <a:t>European perspectives</a:t>
            </a:r>
          </a:p>
        </p:txBody>
      </p:sp>
      <p:sp>
        <p:nvSpPr>
          <p:cNvPr id="11" name="TextBox 11"/>
          <p:cNvSpPr txBox="1"/>
          <p:nvPr/>
        </p:nvSpPr>
        <p:spPr>
          <a:xfrm>
            <a:off x="6175187" y="3102160"/>
            <a:ext cx="5251826" cy="2054730"/>
          </a:xfrm>
          <a:prstGeom prst="rect">
            <a:avLst/>
          </a:prstGeom>
        </p:spPr>
        <p:txBody>
          <a:bodyPr lIns="0" tIns="0" rIns="0" bIns="0" rtlCol="0" anchor="t">
            <a:spAutoFit/>
          </a:bodyPr>
          <a:lstStyle/>
          <a:p>
            <a:pPr defTabSz="609630">
              <a:lnSpc>
                <a:spcPts val="2000"/>
              </a:lnSpc>
            </a:pPr>
            <a:r>
              <a:rPr lang="en-US" sz="2000">
                <a:solidFill>
                  <a:srgbClr val="000000"/>
                </a:solidFill>
                <a:latin typeface="Libre Baskerville"/>
              </a:rPr>
              <a:t>“African Humanism promotes human rights such as good care for everyone regardless of gender, nationality, skin color, without losing sight of critical thinking”.  </a:t>
            </a:r>
          </a:p>
          <a:p>
            <a:pPr defTabSz="609630">
              <a:lnSpc>
                <a:spcPts val="2000"/>
              </a:lnSpc>
            </a:pPr>
            <a:endParaRPr lang="en-US" sz="2000">
              <a:solidFill>
                <a:srgbClr val="000000"/>
              </a:solidFill>
              <a:latin typeface="Libre Baskerville"/>
            </a:endParaRPr>
          </a:p>
          <a:p>
            <a:pPr defTabSz="609630">
              <a:lnSpc>
                <a:spcPts val="2000"/>
              </a:lnSpc>
            </a:pPr>
            <a:endParaRPr lang="en-US" sz="2000">
              <a:solidFill>
                <a:srgbClr val="000000"/>
              </a:solidFill>
              <a:latin typeface="Libre Baskerville"/>
            </a:endParaRPr>
          </a:p>
          <a:p>
            <a:pPr defTabSz="609630">
              <a:lnSpc>
                <a:spcPts val="2000"/>
              </a:lnSpc>
            </a:pPr>
            <a:r>
              <a:rPr lang="en-US" sz="2000">
                <a:solidFill>
                  <a:srgbClr val="000000"/>
                </a:solidFill>
                <a:latin typeface="Libre Baskerville"/>
              </a:rPr>
              <a:t>Prof. dr. S. Bosede-Oluwelu</a:t>
            </a:r>
          </a:p>
        </p:txBody>
      </p:sp>
      <p:sp>
        <p:nvSpPr>
          <p:cNvPr id="12" name="TextBox 12"/>
          <p:cNvSpPr txBox="1"/>
          <p:nvPr/>
        </p:nvSpPr>
        <p:spPr>
          <a:xfrm>
            <a:off x="6175187" y="2738093"/>
            <a:ext cx="3595455" cy="218008"/>
          </a:xfrm>
          <a:prstGeom prst="rect">
            <a:avLst/>
          </a:prstGeom>
        </p:spPr>
        <p:txBody>
          <a:bodyPr lIns="0" tIns="0" rIns="0" bIns="0" rtlCol="0" anchor="t">
            <a:spAutoFit/>
          </a:bodyPr>
          <a:lstStyle/>
          <a:p>
            <a:pPr defTabSz="609630">
              <a:lnSpc>
                <a:spcPts val="1733"/>
              </a:lnSpc>
            </a:pPr>
            <a:r>
              <a:rPr lang="en-US" sz="1733">
                <a:solidFill>
                  <a:srgbClr val="000000"/>
                </a:solidFill>
                <a:latin typeface="Yeseva One"/>
              </a:rPr>
              <a:t>African perspectives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332197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DAD5D1"/>
        </a:solidFill>
        <a:effectLst/>
      </p:bgPr>
    </p:bg>
    <p:spTree>
      <p:nvGrpSpPr>
        <p:cNvPr id="1" name=""/>
        <p:cNvGrpSpPr/>
        <p:nvPr/>
      </p:nvGrpSpPr>
      <p:grpSpPr>
        <a:xfrm>
          <a:off x="0" y="0"/>
          <a:ext cx="0" cy="0"/>
          <a:chOff x="0" y="0"/>
          <a:chExt cx="0" cy="0"/>
        </a:xfrm>
      </p:grpSpPr>
      <p:sp>
        <p:nvSpPr>
          <p:cNvPr id="2" name="Freeform 2"/>
          <p:cNvSpPr/>
          <p:nvPr/>
        </p:nvSpPr>
        <p:spPr>
          <a:xfrm>
            <a:off x="8406803" y="-381000"/>
            <a:ext cx="4417655" cy="3810000"/>
          </a:xfrm>
          <a:custGeom>
            <a:avLst/>
            <a:gdLst/>
            <a:ahLst/>
            <a:cxnLst/>
            <a:rect l="l" t="t" r="r" b="b"/>
            <a:pathLst>
              <a:path w="6626483" h="5715000">
                <a:moveTo>
                  <a:pt x="0" y="0"/>
                </a:moveTo>
                <a:lnTo>
                  <a:pt x="6626483" y="0"/>
                </a:lnTo>
                <a:lnTo>
                  <a:pt x="6626483" y="5715000"/>
                </a:lnTo>
                <a:lnTo>
                  <a:pt x="0" y="5715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GB" sz="1200">
              <a:solidFill>
                <a:prstClr val="black"/>
              </a:solidFill>
              <a:latin typeface="Calibri"/>
            </a:endParaRPr>
          </a:p>
        </p:txBody>
      </p:sp>
      <p:sp>
        <p:nvSpPr>
          <p:cNvPr id="3" name="Freeform 3"/>
          <p:cNvSpPr/>
          <p:nvPr/>
        </p:nvSpPr>
        <p:spPr>
          <a:xfrm rot="-1266137">
            <a:off x="-851479" y="3931822"/>
            <a:ext cx="3473846" cy="4480758"/>
          </a:xfrm>
          <a:custGeom>
            <a:avLst/>
            <a:gdLst/>
            <a:ahLst/>
            <a:cxnLst/>
            <a:rect l="l" t="t" r="r" b="b"/>
            <a:pathLst>
              <a:path w="5210769" h="6721137">
                <a:moveTo>
                  <a:pt x="0" y="0"/>
                </a:moveTo>
                <a:lnTo>
                  <a:pt x="5210769" y="0"/>
                </a:lnTo>
                <a:lnTo>
                  <a:pt x="5210769" y="6721136"/>
                </a:lnTo>
                <a:lnTo>
                  <a:pt x="0" y="67211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GB" sz="1200">
              <a:solidFill>
                <a:prstClr val="black"/>
              </a:solidFill>
              <a:latin typeface="Calibri"/>
            </a:endParaRPr>
          </a:p>
        </p:txBody>
      </p:sp>
      <p:sp>
        <p:nvSpPr>
          <p:cNvPr id="4" name="Freeform 4"/>
          <p:cNvSpPr/>
          <p:nvPr/>
        </p:nvSpPr>
        <p:spPr>
          <a:xfrm rot="-5569636">
            <a:off x="519746" y="-1513037"/>
            <a:ext cx="2730702" cy="4706708"/>
          </a:xfrm>
          <a:custGeom>
            <a:avLst/>
            <a:gdLst/>
            <a:ahLst/>
            <a:cxnLst/>
            <a:rect l="l" t="t" r="r" b="b"/>
            <a:pathLst>
              <a:path w="4096053" h="7060062">
                <a:moveTo>
                  <a:pt x="0" y="0"/>
                </a:moveTo>
                <a:lnTo>
                  <a:pt x="4096053" y="0"/>
                </a:lnTo>
                <a:lnTo>
                  <a:pt x="4096053" y="7060062"/>
                </a:lnTo>
                <a:lnTo>
                  <a:pt x="0" y="70600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GB" sz="1200">
              <a:solidFill>
                <a:prstClr val="black"/>
              </a:solidFill>
              <a:latin typeface="Calibri"/>
            </a:endParaRPr>
          </a:p>
        </p:txBody>
      </p:sp>
      <p:sp>
        <p:nvSpPr>
          <p:cNvPr id="5" name="TextBox 5"/>
          <p:cNvSpPr txBox="1"/>
          <p:nvPr/>
        </p:nvSpPr>
        <p:spPr>
          <a:xfrm>
            <a:off x="2188788" y="726017"/>
            <a:ext cx="7814424" cy="259366"/>
          </a:xfrm>
          <a:prstGeom prst="rect">
            <a:avLst/>
          </a:prstGeom>
        </p:spPr>
        <p:txBody>
          <a:bodyPr lIns="0" tIns="0" rIns="0" bIns="0" rtlCol="0" anchor="t">
            <a:spAutoFit/>
          </a:bodyPr>
          <a:lstStyle/>
          <a:p>
            <a:pPr algn="ctr" defTabSz="609630">
              <a:lnSpc>
                <a:spcPts val="2000"/>
              </a:lnSpc>
            </a:pPr>
            <a:r>
              <a:rPr lang="en-US" sz="2000">
                <a:solidFill>
                  <a:srgbClr val="000000"/>
                </a:solidFill>
                <a:latin typeface="Libre Baskerville"/>
              </a:rPr>
              <a:t>DE HOFNAR PRESENT &amp; RESEARCH</a:t>
            </a:r>
          </a:p>
        </p:txBody>
      </p:sp>
      <p:sp>
        <p:nvSpPr>
          <p:cNvPr id="6" name="TextBox 6"/>
          <p:cNvSpPr txBox="1"/>
          <p:nvPr/>
        </p:nvSpPr>
        <p:spPr>
          <a:xfrm>
            <a:off x="2188788" y="5905500"/>
            <a:ext cx="7814424" cy="259366"/>
          </a:xfrm>
          <a:prstGeom prst="rect">
            <a:avLst/>
          </a:prstGeom>
        </p:spPr>
        <p:txBody>
          <a:bodyPr lIns="0" tIns="0" rIns="0" bIns="0" rtlCol="0" anchor="t">
            <a:spAutoFit/>
          </a:bodyPr>
          <a:lstStyle/>
          <a:p>
            <a:pPr algn="ctr" defTabSz="609630">
              <a:lnSpc>
                <a:spcPts val="2000"/>
              </a:lnSpc>
            </a:pPr>
            <a:r>
              <a:rPr lang="en-US" sz="2000">
                <a:solidFill>
                  <a:srgbClr val="000000"/>
                </a:solidFill>
                <a:latin typeface="Libre Baskerville"/>
              </a:rPr>
              <a:t>Presented by drs. Marciano Daans</a:t>
            </a:r>
          </a:p>
        </p:txBody>
      </p:sp>
      <p:sp>
        <p:nvSpPr>
          <p:cNvPr id="7" name="Freeform 7"/>
          <p:cNvSpPr/>
          <p:nvPr/>
        </p:nvSpPr>
        <p:spPr>
          <a:xfrm rot="-3755510">
            <a:off x="9758420" y="3666446"/>
            <a:ext cx="2730702" cy="4706708"/>
          </a:xfrm>
          <a:custGeom>
            <a:avLst/>
            <a:gdLst/>
            <a:ahLst/>
            <a:cxnLst/>
            <a:rect l="l" t="t" r="r" b="b"/>
            <a:pathLst>
              <a:path w="4096053" h="7060062">
                <a:moveTo>
                  <a:pt x="0" y="0"/>
                </a:moveTo>
                <a:lnTo>
                  <a:pt x="4096053" y="0"/>
                </a:lnTo>
                <a:lnTo>
                  <a:pt x="4096053" y="7060062"/>
                </a:lnTo>
                <a:lnTo>
                  <a:pt x="0" y="70600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GB" sz="1200">
              <a:solidFill>
                <a:prstClr val="black"/>
              </a:solidFill>
              <a:latin typeface="Calibri"/>
            </a:endParaRPr>
          </a:p>
        </p:txBody>
      </p:sp>
      <p:sp>
        <p:nvSpPr>
          <p:cNvPr id="8" name="TextBox 8"/>
          <p:cNvSpPr txBox="1"/>
          <p:nvPr/>
        </p:nvSpPr>
        <p:spPr>
          <a:xfrm>
            <a:off x="2197217" y="1802230"/>
            <a:ext cx="7797567" cy="769441"/>
          </a:xfrm>
          <a:prstGeom prst="rect">
            <a:avLst/>
          </a:prstGeom>
        </p:spPr>
        <p:txBody>
          <a:bodyPr lIns="0" tIns="0" rIns="0" bIns="0" rtlCol="0" anchor="t">
            <a:spAutoFit/>
          </a:bodyPr>
          <a:lstStyle/>
          <a:p>
            <a:pPr algn="ctr" defTabSz="609630">
              <a:lnSpc>
                <a:spcPts val="6040"/>
              </a:lnSpc>
            </a:pPr>
            <a:r>
              <a:rPr lang="en-US" sz="6040">
                <a:solidFill>
                  <a:srgbClr val="000000"/>
                </a:solidFill>
                <a:latin typeface="Yeseva One"/>
              </a:rPr>
              <a:t>Recommendation</a:t>
            </a:r>
          </a:p>
        </p:txBody>
      </p:sp>
      <p:sp>
        <p:nvSpPr>
          <p:cNvPr id="9" name="TextBox 9"/>
          <p:cNvSpPr txBox="1"/>
          <p:nvPr/>
        </p:nvSpPr>
        <p:spPr>
          <a:xfrm>
            <a:off x="877015" y="3119021"/>
            <a:ext cx="3308813" cy="1285288"/>
          </a:xfrm>
          <a:prstGeom prst="rect">
            <a:avLst/>
          </a:prstGeom>
        </p:spPr>
        <p:txBody>
          <a:bodyPr lIns="0" tIns="0" rIns="0" bIns="0" rtlCol="0" anchor="t">
            <a:spAutoFit/>
          </a:bodyPr>
          <a:lstStyle/>
          <a:p>
            <a:pPr defTabSz="609630">
              <a:lnSpc>
                <a:spcPts val="2000"/>
              </a:lnSpc>
            </a:pPr>
            <a:r>
              <a:rPr lang="en-US" sz="2000">
                <a:solidFill>
                  <a:srgbClr val="000000"/>
                </a:solidFill>
                <a:latin typeface="Libre Baskerville"/>
              </a:rPr>
              <a:t>Research into the long-term effects of racism and discrimination on the health of survivors</a:t>
            </a:r>
          </a:p>
          <a:p>
            <a:pPr defTabSz="609630">
              <a:lnSpc>
                <a:spcPts val="2000"/>
              </a:lnSpc>
            </a:pPr>
            <a:endParaRPr lang="en-US" sz="2000">
              <a:solidFill>
                <a:srgbClr val="000000"/>
              </a:solidFill>
              <a:latin typeface="Libre Baskerville"/>
            </a:endParaRPr>
          </a:p>
        </p:txBody>
      </p:sp>
      <p:sp>
        <p:nvSpPr>
          <p:cNvPr id="10" name="TextBox 10"/>
          <p:cNvSpPr txBox="1"/>
          <p:nvPr/>
        </p:nvSpPr>
        <p:spPr>
          <a:xfrm>
            <a:off x="4478649" y="3119021"/>
            <a:ext cx="3298547" cy="1541769"/>
          </a:xfrm>
          <a:prstGeom prst="rect">
            <a:avLst/>
          </a:prstGeom>
        </p:spPr>
        <p:txBody>
          <a:bodyPr lIns="0" tIns="0" rIns="0" bIns="0" rtlCol="0" anchor="t">
            <a:spAutoFit/>
          </a:bodyPr>
          <a:lstStyle/>
          <a:p>
            <a:pPr defTabSz="609630">
              <a:lnSpc>
                <a:spcPts val="2000"/>
              </a:lnSpc>
            </a:pPr>
            <a:r>
              <a:rPr lang="en-US" sz="2000">
                <a:solidFill>
                  <a:srgbClr val="000000"/>
                </a:solidFill>
                <a:latin typeface="Libre Baskerville"/>
              </a:rPr>
              <a:t>Research and specific recognition of PTSS and other trauma related illnesses as a direct consequence of prolonged racism</a:t>
            </a:r>
          </a:p>
        </p:txBody>
      </p:sp>
      <p:sp>
        <p:nvSpPr>
          <p:cNvPr id="11" name="TextBox 11"/>
          <p:cNvSpPr txBox="1"/>
          <p:nvPr/>
        </p:nvSpPr>
        <p:spPr>
          <a:xfrm>
            <a:off x="8080283" y="3119021"/>
            <a:ext cx="3234703" cy="1028808"/>
          </a:xfrm>
          <a:prstGeom prst="rect">
            <a:avLst/>
          </a:prstGeom>
        </p:spPr>
        <p:txBody>
          <a:bodyPr lIns="0" tIns="0" rIns="0" bIns="0" rtlCol="0" anchor="t">
            <a:spAutoFit/>
          </a:bodyPr>
          <a:lstStyle/>
          <a:p>
            <a:pPr defTabSz="609630">
              <a:lnSpc>
                <a:spcPts val="2000"/>
              </a:lnSpc>
            </a:pPr>
            <a:r>
              <a:rPr lang="en-US" sz="2000">
                <a:solidFill>
                  <a:srgbClr val="000000"/>
                </a:solidFill>
                <a:latin typeface="Libre Baskerville"/>
              </a:rPr>
              <a:t>The inclusion of transcultural care in the basic scheme</a:t>
            </a:r>
          </a:p>
          <a:p>
            <a:pPr defTabSz="609630">
              <a:lnSpc>
                <a:spcPts val="2000"/>
              </a:lnSpc>
            </a:pPr>
            <a:endParaRPr lang="en-US" sz="2000">
              <a:solidFill>
                <a:srgbClr val="000000"/>
              </a:solidFill>
              <a:latin typeface="Libre Baskerville"/>
            </a:endParaRPr>
          </a:p>
        </p:txBody>
      </p:sp>
      <p:sp>
        <p:nvSpPr>
          <p:cNvPr id="12" name="TextBox 12"/>
          <p:cNvSpPr txBox="1"/>
          <p:nvPr/>
        </p:nvSpPr>
        <p:spPr>
          <a:xfrm>
            <a:off x="885444" y="2767655"/>
            <a:ext cx="1645978" cy="294953"/>
          </a:xfrm>
          <a:prstGeom prst="rect">
            <a:avLst/>
          </a:prstGeom>
        </p:spPr>
        <p:txBody>
          <a:bodyPr lIns="0" tIns="0" rIns="0" bIns="0" rtlCol="0" anchor="t">
            <a:spAutoFit/>
          </a:bodyPr>
          <a:lstStyle/>
          <a:p>
            <a:pPr defTabSz="609630">
              <a:lnSpc>
                <a:spcPts val="2333"/>
              </a:lnSpc>
            </a:pPr>
            <a:r>
              <a:rPr lang="en-US" sz="2333">
                <a:solidFill>
                  <a:srgbClr val="000000"/>
                </a:solidFill>
                <a:latin typeface="Yeseva One"/>
              </a:rPr>
              <a:t>1</a:t>
            </a:r>
          </a:p>
        </p:txBody>
      </p:sp>
      <p:sp>
        <p:nvSpPr>
          <p:cNvPr id="13" name="TextBox 13"/>
          <p:cNvSpPr txBox="1"/>
          <p:nvPr/>
        </p:nvSpPr>
        <p:spPr>
          <a:xfrm>
            <a:off x="4478649" y="2767655"/>
            <a:ext cx="1649273" cy="294953"/>
          </a:xfrm>
          <a:prstGeom prst="rect">
            <a:avLst/>
          </a:prstGeom>
        </p:spPr>
        <p:txBody>
          <a:bodyPr lIns="0" tIns="0" rIns="0" bIns="0" rtlCol="0" anchor="t">
            <a:spAutoFit/>
          </a:bodyPr>
          <a:lstStyle/>
          <a:p>
            <a:pPr defTabSz="609630">
              <a:lnSpc>
                <a:spcPts val="2333"/>
              </a:lnSpc>
            </a:pPr>
            <a:r>
              <a:rPr lang="en-US" sz="2333">
                <a:solidFill>
                  <a:srgbClr val="000000"/>
                </a:solidFill>
                <a:latin typeface="Yeseva One"/>
              </a:rPr>
              <a:t>2</a:t>
            </a:r>
          </a:p>
        </p:txBody>
      </p:sp>
      <p:sp>
        <p:nvSpPr>
          <p:cNvPr id="14" name="TextBox 14"/>
          <p:cNvSpPr txBox="1"/>
          <p:nvPr/>
        </p:nvSpPr>
        <p:spPr>
          <a:xfrm>
            <a:off x="8123983" y="2767655"/>
            <a:ext cx="1573651" cy="294953"/>
          </a:xfrm>
          <a:prstGeom prst="rect">
            <a:avLst/>
          </a:prstGeom>
        </p:spPr>
        <p:txBody>
          <a:bodyPr lIns="0" tIns="0" rIns="0" bIns="0" rtlCol="0" anchor="t">
            <a:spAutoFit/>
          </a:bodyPr>
          <a:lstStyle/>
          <a:p>
            <a:pPr defTabSz="609630">
              <a:lnSpc>
                <a:spcPts val="2333"/>
              </a:lnSpc>
            </a:pPr>
            <a:r>
              <a:rPr lang="en-US" sz="2333">
                <a:solidFill>
                  <a:srgbClr val="000000"/>
                </a:solidFill>
                <a:latin typeface="Yeseva One"/>
              </a:rPr>
              <a:t>3</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DAD5D1"/>
        </a:solidFill>
        <a:effectLst/>
      </p:bgPr>
    </p:bg>
    <p:spTree>
      <p:nvGrpSpPr>
        <p:cNvPr id="1" name=""/>
        <p:cNvGrpSpPr/>
        <p:nvPr/>
      </p:nvGrpSpPr>
      <p:grpSpPr>
        <a:xfrm>
          <a:off x="0" y="0"/>
          <a:ext cx="0" cy="0"/>
          <a:chOff x="0" y="0"/>
          <a:chExt cx="0" cy="0"/>
        </a:xfrm>
      </p:grpSpPr>
      <p:sp>
        <p:nvSpPr>
          <p:cNvPr id="2" name="TextBox 2"/>
          <p:cNvSpPr txBox="1"/>
          <p:nvPr/>
        </p:nvSpPr>
        <p:spPr>
          <a:xfrm>
            <a:off x="3263766" y="2250301"/>
            <a:ext cx="5664470" cy="769441"/>
          </a:xfrm>
          <a:prstGeom prst="rect">
            <a:avLst/>
          </a:prstGeom>
        </p:spPr>
        <p:txBody>
          <a:bodyPr lIns="0" tIns="0" rIns="0" bIns="0" rtlCol="0" anchor="t">
            <a:spAutoFit/>
          </a:bodyPr>
          <a:lstStyle/>
          <a:p>
            <a:pPr algn="ctr" defTabSz="609630">
              <a:lnSpc>
                <a:spcPts val="6040"/>
              </a:lnSpc>
            </a:pPr>
            <a:r>
              <a:rPr lang="en-US" sz="6040">
                <a:solidFill>
                  <a:srgbClr val="000000"/>
                </a:solidFill>
                <a:latin typeface="Yeseva One"/>
              </a:rPr>
              <a:t>Conclusion</a:t>
            </a:r>
          </a:p>
        </p:txBody>
      </p:sp>
      <p:sp>
        <p:nvSpPr>
          <p:cNvPr id="3" name="Freeform 3"/>
          <p:cNvSpPr/>
          <p:nvPr/>
        </p:nvSpPr>
        <p:spPr>
          <a:xfrm>
            <a:off x="8406803" y="-381000"/>
            <a:ext cx="4417655" cy="3810000"/>
          </a:xfrm>
          <a:custGeom>
            <a:avLst/>
            <a:gdLst/>
            <a:ahLst/>
            <a:cxnLst/>
            <a:rect l="l" t="t" r="r" b="b"/>
            <a:pathLst>
              <a:path w="6626483" h="5715000">
                <a:moveTo>
                  <a:pt x="0" y="0"/>
                </a:moveTo>
                <a:lnTo>
                  <a:pt x="6626483" y="0"/>
                </a:lnTo>
                <a:lnTo>
                  <a:pt x="6626483" y="5715000"/>
                </a:lnTo>
                <a:lnTo>
                  <a:pt x="0" y="5715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GB" sz="1200">
              <a:solidFill>
                <a:prstClr val="black"/>
              </a:solidFill>
              <a:latin typeface="Calibri"/>
            </a:endParaRPr>
          </a:p>
        </p:txBody>
      </p:sp>
      <p:sp>
        <p:nvSpPr>
          <p:cNvPr id="4" name="Freeform 4"/>
          <p:cNvSpPr/>
          <p:nvPr/>
        </p:nvSpPr>
        <p:spPr>
          <a:xfrm rot="-1266137">
            <a:off x="-851479" y="3931822"/>
            <a:ext cx="3473846" cy="4480758"/>
          </a:xfrm>
          <a:custGeom>
            <a:avLst/>
            <a:gdLst/>
            <a:ahLst/>
            <a:cxnLst/>
            <a:rect l="l" t="t" r="r" b="b"/>
            <a:pathLst>
              <a:path w="5210769" h="6721137">
                <a:moveTo>
                  <a:pt x="0" y="0"/>
                </a:moveTo>
                <a:lnTo>
                  <a:pt x="5210769" y="0"/>
                </a:lnTo>
                <a:lnTo>
                  <a:pt x="5210769" y="6721136"/>
                </a:lnTo>
                <a:lnTo>
                  <a:pt x="0" y="67211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GB" sz="1200">
              <a:solidFill>
                <a:prstClr val="black"/>
              </a:solidFill>
              <a:latin typeface="Calibri"/>
            </a:endParaRPr>
          </a:p>
        </p:txBody>
      </p:sp>
      <p:sp>
        <p:nvSpPr>
          <p:cNvPr id="5" name="Freeform 5"/>
          <p:cNvSpPr/>
          <p:nvPr/>
        </p:nvSpPr>
        <p:spPr>
          <a:xfrm rot="-5569636">
            <a:off x="519746" y="-1513037"/>
            <a:ext cx="2730702" cy="4706708"/>
          </a:xfrm>
          <a:custGeom>
            <a:avLst/>
            <a:gdLst/>
            <a:ahLst/>
            <a:cxnLst/>
            <a:rect l="l" t="t" r="r" b="b"/>
            <a:pathLst>
              <a:path w="4096053" h="7060062">
                <a:moveTo>
                  <a:pt x="0" y="0"/>
                </a:moveTo>
                <a:lnTo>
                  <a:pt x="4096053" y="0"/>
                </a:lnTo>
                <a:lnTo>
                  <a:pt x="4096053" y="7060062"/>
                </a:lnTo>
                <a:lnTo>
                  <a:pt x="0" y="70600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GB" sz="1200">
              <a:solidFill>
                <a:prstClr val="black"/>
              </a:solidFill>
              <a:latin typeface="Calibri"/>
            </a:endParaRPr>
          </a:p>
        </p:txBody>
      </p:sp>
      <p:sp>
        <p:nvSpPr>
          <p:cNvPr id="6" name="TextBox 6"/>
          <p:cNvSpPr txBox="1"/>
          <p:nvPr/>
        </p:nvSpPr>
        <p:spPr>
          <a:xfrm>
            <a:off x="2188788" y="726017"/>
            <a:ext cx="7814424" cy="259366"/>
          </a:xfrm>
          <a:prstGeom prst="rect">
            <a:avLst/>
          </a:prstGeom>
        </p:spPr>
        <p:txBody>
          <a:bodyPr lIns="0" tIns="0" rIns="0" bIns="0" rtlCol="0" anchor="t">
            <a:spAutoFit/>
          </a:bodyPr>
          <a:lstStyle/>
          <a:p>
            <a:pPr algn="ctr" defTabSz="609630">
              <a:lnSpc>
                <a:spcPts val="2000"/>
              </a:lnSpc>
            </a:pPr>
            <a:r>
              <a:rPr lang="en-US" sz="2000">
                <a:solidFill>
                  <a:srgbClr val="000000"/>
                </a:solidFill>
                <a:latin typeface="Libre Baskerville"/>
              </a:rPr>
              <a:t>DE HOFNAR PRESENT &amp; RESEARCH</a:t>
            </a:r>
          </a:p>
        </p:txBody>
      </p:sp>
      <p:sp>
        <p:nvSpPr>
          <p:cNvPr id="7" name="TextBox 7"/>
          <p:cNvSpPr txBox="1"/>
          <p:nvPr/>
        </p:nvSpPr>
        <p:spPr>
          <a:xfrm>
            <a:off x="2188788" y="5905500"/>
            <a:ext cx="7814424" cy="259366"/>
          </a:xfrm>
          <a:prstGeom prst="rect">
            <a:avLst/>
          </a:prstGeom>
        </p:spPr>
        <p:txBody>
          <a:bodyPr lIns="0" tIns="0" rIns="0" bIns="0" rtlCol="0" anchor="t">
            <a:spAutoFit/>
          </a:bodyPr>
          <a:lstStyle/>
          <a:p>
            <a:pPr algn="ctr" defTabSz="609630">
              <a:lnSpc>
                <a:spcPts val="2000"/>
              </a:lnSpc>
            </a:pPr>
            <a:r>
              <a:rPr lang="en-US" sz="2000">
                <a:solidFill>
                  <a:srgbClr val="000000"/>
                </a:solidFill>
                <a:latin typeface="Libre Baskerville"/>
              </a:rPr>
              <a:t>Presented by drs. Marciano Daans</a:t>
            </a:r>
          </a:p>
        </p:txBody>
      </p:sp>
      <p:sp>
        <p:nvSpPr>
          <p:cNvPr id="8" name="Freeform 8"/>
          <p:cNvSpPr/>
          <p:nvPr/>
        </p:nvSpPr>
        <p:spPr>
          <a:xfrm rot="-3755510">
            <a:off x="9758420" y="3666446"/>
            <a:ext cx="2730702" cy="4706708"/>
          </a:xfrm>
          <a:custGeom>
            <a:avLst/>
            <a:gdLst/>
            <a:ahLst/>
            <a:cxnLst/>
            <a:rect l="l" t="t" r="r" b="b"/>
            <a:pathLst>
              <a:path w="4096053" h="7060062">
                <a:moveTo>
                  <a:pt x="0" y="0"/>
                </a:moveTo>
                <a:lnTo>
                  <a:pt x="4096053" y="0"/>
                </a:lnTo>
                <a:lnTo>
                  <a:pt x="4096053" y="7060062"/>
                </a:lnTo>
                <a:lnTo>
                  <a:pt x="0" y="70600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GB" sz="1200">
              <a:solidFill>
                <a:prstClr val="black"/>
              </a:solidFill>
              <a:latin typeface="Calibri"/>
            </a:endParaRPr>
          </a:p>
        </p:txBody>
      </p:sp>
      <p:sp>
        <p:nvSpPr>
          <p:cNvPr id="9" name="TextBox 9"/>
          <p:cNvSpPr txBox="1"/>
          <p:nvPr/>
        </p:nvSpPr>
        <p:spPr>
          <a:xfrm>
            <a:off x="2188788" y="3247073"/>
            <a:ext cx="7814424" cy="1041504"/>
          </a:xfrm>
          <a:prstGeom prst="rect">
            <a:avLst/>
          </a:prstGeom>
        </p:spPr>
        <p:txBody>
          <a:bodyPr lIns="0" tIns="0" rIns="0" bIns="0" rtlCol="0" anchor="t">
            <a:spAutoFit/>
          </a:bodyPr>
          <a:lstStyle/>
          <a:p>
            <a:pPr algn="ctr" defTabSz="609630">
              <a:lnSpc>
                <a:spcPts val="2666"/>
              </a:lnSpc>
            </a:pPr>
            <a:r>
              <a:rPr lang="en-US" sz="2666">
                <a:solidFill>
                  <a:srgbClr val="000000"/>
                </a:solidFill>
                <a:latin typeface="Libre Baskerville"/>
              </a:rPr>
              <a:t>We can stop this irrelevant paradox, only if there is a recognition for the missing knowledge and expertise by policy makers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DAD5D1"/>
        </a:solidFill>
        <a:effectLst/>
      </p:bgPr>
    </p:bg>
    <p:spTree>
      <p:nvGrpSpPr>
        <p:cNvPr id="1" name=""/>
        <p:cNvGrpSpPr/>
        <p:nvPr/>
      </p:nvGrpSpPr>
      <p:grpSpPr>
        <a:xfrm>
          <a:off x="0" y="0"/>
          <a:ext cx="0" cy="0"/>
          <a:chOff x="0" y="0"/>
          <a:chExt cx="0" cy="0"/>
        </a:xfrm>
      </p:grpSpPr>
      <p:sp>
        <p:nvSpPr>
          <p:cNvPr id="2" name="TextBox 2"/>
          <p:cNvSpPr txBox="1"/>
          <p:nvPr/>
        </p:nvSpPr>
        <p:spPr>
          <a:xfrm>
            <a:off x="2188788" y="2332567"/>
            <a:ext cx="7814424" cy="2051844"/>
          </a:xfrm>
          <a:prstGeom prst="rect">
            <a:avLst/>
          </a:prstGeom>
        </p:spPr>
        <p:txBody>
          <a:bodyPr lIns="0" tIns="0" rIns="0" bIns="0" rtlCol="0" anchor="t">
            <a:spAutoFit/>
          </a:bodyPr>
          <a:lstStyle/>
          <a:p>
            <a:pPr algn="ctr" defTabSz="609630">
              <a:lnSpc>
                <a:spcPts val="4000"/>
              </a:lnSpc>
            </a:pPr>
            <a:r>
              <a:rPr lang="en-US" sz="4000">
                <a:solidFill>
                  <a:srgbClr val="000000"/>
                </a:solidFill>
                <a:latin typeface="Yeseva One"/>
              </a:rPr>
              <a:t>Let’s start recognizing building with each other,</a:t>
            </a:r>
          </a:p>
          <a:p>
            <a:pPr algn="ctr" defTabSz="609630">
              <a:lnSpc>
                <a:spcPts val="4000"/>
              </a:lnSpc>
            </a:pPr>
            <a:endParaRPr lang="en-US" sz="4000">
              <a:solidFill>
                <a:srgbClr val="000000"/>
              </a:solidFill>
              <a:latin typeface="Yeseva One"/>
            </a:endParaRPr>
          </a:p>
          <a:p>
            <a:pPr algn="ctr" defTabSz="609630">
              <a:lnSpc>
                <a:spcPts val="4000"/>
              </a:lnSpc>
            </a:pPr>
            <a:r>
              <a:rPr lang="en-US" sz="4000">
                <a:solidFill>
                  <a:srgbClr val="000000"/>
                </a:solidFill>
                <a:latin typeface="Yeseva One"/>
              </a:rPr>
              <a:t>Thank you for your attention!</a:t>
            </a:r>
          </a:p>
        </p:txBody>
      </p:sp>
      <p:sp>
        <p:nvSpPr>
          <p:cNvPr id="3" name="Freeform 3"/>
          <p:cNvSpPr/>
          <p:nvPr/>
        </p:nvSpPr>
        <p:spPr>
          <a:xfrm>
            <a:off x="8406803" y="-381000"/>
            <a:ext cx="4417655" cy="3810000"/>
          </a:xfrm>
          <a:custGeom>
            <a:avLst/>
            <a:gdLst/>
            <a:ahLst/>
            <a:cxnLst/>
            <a:rect l="l" t="t" r="r" b="b"/>
            <a:pathLst>
              <a:path w="6626483" h="5715000">
                <a:moveTo>
                  <a:pt x="0" y="0"/>
                </a:moveTo>
                <a:lnTo>
                  <a:pt x="6626483" y="0"/>
                </a:lnTo>
                <a:lnTo>
                  <a:pt x="6626483" y="5715000"/>
                </a:lnTo>
                <a:lnTo>
                  <a:pt x="0" y="5715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GB" sz="1200">
              <a:solidFill>
                <a:prstClr val="black"/>
              </a:solidFill>
              <a:latin typeface="Calibri"/>
            </a:endParaRPr>
          </a:p>
        </p:txBody>
      </p:sp>
      <p:sp>
        <p:nvSpPr>
          <p:cNvPr id="4" name="Freeform 4"/>
          <p:cNvSpPr/>
          <p:nvPr/>
        </p:nvSpPr>
        <p:spPr>
          <a:xfrm rot="-1266137">
            <a:off x="-851479" y="3931822"/>
            <a:ext cx="3473846" cy="4480758"/>
          </a:xfrm>
          <a:custGeom>
            <a:avLst/>
            <a:gdLst/>
            <a:ahLst/>
            <a:cxnLst/>
            <a:rect l="l" t="t" r="r" b="b"/>
            <a:pathLst>
              <a:path w="5210769" h="6721137">
                <a:moveTo>
                  <a:pt x="0" y="0"/>
                </a:moveTo>
                <a:lnTo>
                  <a:pt x="5210769" y="0"/>
                </a:lnTo>
                <a:lnTo>
                  <a:pt x="5210769" y="6721136"/>
                </a:lnTo>
                <a:lnTo>
                  <a:pt x="0" y="67211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GB" sz="1200">
              <a:solidFill>
                <a:prstClr val="black"/>
              </a:solidFill>
              <a:latin typeface="Calibri"/>
            </a:endParaRPr>
          </a:p>
        </p:txBody>
      </p:sp>
      <p:sp>
        <p:nvSpPr>
          <p:cNvPr id="5" name="Freeform 5"/>
          <p:cNvSpPr/>
          <p:nvPr/>
        </p:nvSpPr>
        <p:spPr>
          <a:xfrm rot="-5569636">
            <a:off x="519746" y="-1513037"/>
            <a:ext cx="2730702" cy="4706708"/>
          </a:xfrm>
          <a:custGeom>
            <a:avLst/>
            <a:gdLst/>
            <a:ahLst/>
            <a:cxnLst/>
            <a:rect l="l" t="t" r="r" b="b"/>
            <a:pathLst>
              <a:path w="4096053" h="7060062">
                <a:moveTo>
                  <a:pt x="0" y="0"/>
                </a:moveTo>
                <a:lnTo>
                  <a:pt x="4096053" y="0"/>
                </a:lnTo>
                <a:lnTo>
                  <a:pt x="4096053" y="7060062"/>
                </a:lnTo>
                <a:lnTo>
                  <a:pt x="0" y="70600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GB" sz="1200">
              <a:solidFill>
                <a:prstClr val="black"/>
              </a:solidFill>
              <a:latin typeface="Calibri"/>
            </a:endParaRPr>
          </a:p>
        </p:txBody>
      </p:sp>
      <p:sp>
        <p:nvSpPr>
          <p:cNvPr id="6" name="TextBox 6"/>
          <p:cNvSpPr txBox="1"/>
          <p:nvPr/>
        </p:nvSpPr>
        <p:spPr>
          <a:xfrm>
            <a:off x="2188788" y="726017"/>
            <a:ext cx="7814424" cy="259366"/>
          </a:xfrm>
          <a:prstGeom prst="rect">
            <a:avLst/>
          </a:prstGeom>
        </p:spPr>
        <p:txBody>
          <a:bodyPr lIns="0" tIns="0" rIns="0" bIns="0" rtlCol="0" anchor="t">
            <a:spAutoFit/>
          </a:bodyPr>
          <a:lstStyle/>
          <a:p>
            <a:pPr algn="ctr" defTabSz="609630">
              <a:lnSpc>
                <a:spcPts val="2000"/>
              </a:lnSpc>
            </a:pPr>
            <a:r>
              <a:rPr lang="en-US" sz="2000">
                <a:solidFill>
                  <a:srgbClr val="000000"/>
                </a:solidFill>
                <a:latin typeface="Libre Baskerville"/>
              </a:rPr>
              <a:t>DE HOFNAR PRESENT &amp; RESEARCH</a:t>
            </a:r>
          </a:p>
        </p:txBody>
      </p:sp>
      <p:sp>
        <p:nvSpPr>
          <p:cNvPr id="7" name="TextBox 7"/>
          <p:cNvSpPr txBox="1"/>
          <p:nvPr/>
        </p:nvSpPr>
        <p:spPr>
          <a:xfrm>
            <a:off x="2188788" y="5905500"/>
            <a:ext cx="7814424" cy="515847"/>
          </a:xfrm>
          <a:prstGeom prst="rect">
            <a:avLst/>
          </a:prstGeom>
        </p:spPr>
        <p:txBody>
          <a:bodyPr lIns="0" tIns="0" rIns="0" bIns="0" rtlCol="0" anchor="t">
            <a:spAutoFit/>
          </a:bodyPr>
          <a:lstStyle/>
          <a:p>
            <a:pPr algn="ctr" defTabSz="609630">
              <a:lnSpc>
                <a:spcPts val="2000"/>
              </a:lnSpc>
            </a:pPr>
            <a:r>
              <a:rPr lang="en-US" sz="2000">
                <a:solidFill>
                  <a:srgbClr val="000000"/>
                </a:solidFill>
                <a:latin typeface="Libre Baskerville"/>
              </a:rPr>
              <a:t>Presented by drs. Marciano Daans</a:t>
            </a:r>
          </a:p>
          <a:p>
            <a:pPr algn="ctr" defTabSz="609630">
              <a:lnSpc>
                <a:spcPts val="2000"/>
              </a:lnSpc>
            </a:pPr>
            <a:r>
              <a:rPr lang="en-US" sz="2000">
                <a:solidFill>
                  <a:srgbClr val="000000"/>
                </a:solidFill>
                <a:latin typeface="Libre Baskerville"/>
              </a:rPr>
              <a:t>www.dehofnarpresent.nl</a:t>
            </a:r>
          </a:p>
        </p:txBody>
      </p:sp>
      <p:sp>
        <p:nvSpPr>
          <p:cNvPr id="8" name="Freeform 8"/>
          <p:cNvSpPr/>
          <p:nvPr/>
        </p:nvSpPr>
        <p:spPr>
          <a:xfrm rot="-3755510">
            <a:off x="9758420" y="3666446"/>
            <a:ext cx="2730702" cy="4706708"/>
          </a:xfrm>
          <a:custGeom>
            <a:avLst/>
            <a:gdLst/>
            <a:ahLst/>
            <a:cxnLst/>
            <a:rect l="l" t="t" r="r" b="b"/>
            <a:pathLst>
              <a:path w="4096053" h="7060062">
                <a:moveTo>
                  <a:pt x="0" y="0"/>
                </a:moveTo>
                <a:lnTo>
                  <a:pt x="4096053" y="0"/>
                </a:lnTo>
                <a:lnTo>
                  <a:pt x="4096053" y="7060062"/>
                </a:lnTo>
                <a:lnTo>
                  <a:pt x="0" y="70600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GB" sz="1200">
              <a:solidFill>
                <a:prstClr val="black"/>
              </a:solidFill>
              <a:latin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DAD5D1"/>
        </a:solidFill>
        <a:effectLst/>
      </p:bgPr>
    </p:bg>
    <p:spTree>
      <p:nvGrpSpPr>
        <p:cNvPr id="1" name=""/>
        <p:cNvGrpSpPr/>
        <p:nvPr/>
      </p:nvGrpSpPr>
      <p:grpSpPr>
        <a:xfrm>
          <a:off x="0" y="0"/>
          <a:ext cx="0" cy="0"/>
          <a:chOff x="0" y="0"/>
          <a:chExt cx="0" cy="0"/>
        </a:xfrm>
      </p:grpSpPr>
      <p:sp>
        <p:nvSpPr>
          <p:cNvPr id="2" name="Freeform 2"/>
          <p:cNvSpPr/>
          <p:nvPr/>
        </p:nvSpPr>
        <p:spPr>
          <a:xfrm>
            <a:off x="8406803" y="-381000"/>
            <a:ext cx="4417655" cy="3810000"/>
          </a:xfrm>
          <a:custGeom>
            <a:avLst/>
            <a:gdLst/>
            <a:ahLst/>
            <a:cxnLst/>
            <a:rect l="l" t="t" r="r" b="b"/>
            <a:pathLst>
              <a:path w="6626483" h="5715000">
                <a:moveTo>
                  <a:pt x="0" y="0"/>
                </a:moveTo>
                <a:lnTo>
                  <a:pt x="6626483" y="0"/>
                </a:lnTo>
                <a:lnTo>
                  <a:pt x="6626483" y="5715000"/>
                </a:lnTo>
                <a:lnTo>
                  <a:pt x="0" y="5715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GB" sz="1200">
              <a:solidFill>
                <a:prstClr val="black"/>
              </a:solidFill>
              <a:latin typeface="Calibri"/>
            </a:endParaRPr>
          </a:p>
        </p:txBody>
      </p:sp>
      <p:sp>
        <p:nvSpPr>
          <p:cNvPr id="3" name="Freeform 3"/>
          <p:cNvSpPr/>
          <p:nvPr/>
        </p:nvSpPr>
        <p:spPr>
          <a:xfrm rot="-1266137">
            <a:off x="-851479" y="3931822"/>
            <a:ext cx="3473846" cy="4480758"/>
          </a:xfrm>
          <a:custGeom>
            <a:avLst/>
            <a:gdLst/>
            <a:ahLst/>
            <a:cxnLst/>
            <a:rect l="l" t="t" r="r" b="b"/>
            <a:pathLst>
              <a:path w="5210769" h="6721137">
                <a:moveTo>
                  <a:pt x="0" y="0"/>
                </a:moveTo>
                <a:lnTo>
                  <a:pt x="5210769" y="0"/>
                </a:lnTo>
                <a:lnTo>
                  <a:pt x="5210769" y="6721136"/>
                </a:lnTo>
                <a:lnTo>
                  <a:pt x="0" y="67211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GB" sz="1200">
              <a:solidFill>
                <a:prstClr val="black"/>
              </a:solidFill>
              <a:latin typeface="Calibri"/>
            </a:endParaRPr>
          </a:p>
        </p:txBody>
      </p:sp>
      <p:sp>
        <p:nvSpPr>
          <p:cNvPr id="4" name="Freeform 4"/>
          <p:cNvSpPr/>
          <p:nvPr/>
        </p:nvSpPr>
        <p:spPr>
          <a:xfrm rot="-5569636">
            <a:off x="519746" y="-1513037"/>
            <a:ext cx="2730702" cy="4706708"/>
          </a:xfrm>
          <a:custGeom>
            <a:avLst/>
            <a:gdLst/>
            <a:ahLst/>
            <a:cxnLst/>
            <a:rect l="l" t="t" r="r" b="b"/>
            <a:pathLst>
              <a:path w="4096053" h="7060062">
                <a:moveTo>
                  <a:pt x="0" y="0"/>
                </a:moveTo>
                <a:lnTo>
                  <a:pt x="4096053" y="0"/>
                </a:lnTo>
                <a:lnTo>
                  <a:pt x="4096053" y="7060062"/>
                </a:lnTo>
                <a:lnTo>
                  <a:pt x="0" y="70600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GB" sz="1200">
              <a:solidFill>
                <a:prstClr val="black"/>
              </a:solidFill>
              <a:latin typeface="Calibri"/>
            </a:endParaRPr>
          </a:p>
        </p:txBody>
      </p:sp>
      <p:sp>
        <p:nvSpPr>
          <p:cNvPr id="5" name="TextBox 5"/>
          <p:cNvSpPr txBox="1"/>
          <p:nvPr/>
        </p:nvSpPr>
        <p:spPr>
          <a:xfrm>
            <a:off x="2188788" y="726017"/>
            <a:ext cx="7814424" cy="259366"/>
          </a:xfrm>
          <a:prstGeom prst="rect">
            <a:avLst/>
          </a:prstGeom>
        </p:spPr>
        <p:txBody>
          <a:bodyPr lIns="0" tIns="0" rIns="0" bIns="0" rtlCol="0" anchor="t">
            <a:spAutoFit/>
          </a:bodyPr>
          <a:lstStyle/>
          <a:p>
            <a:pPr algn="ctr" defTabSz="609630">
              <a:lnSpc>
                <a:spcPts val="2000"/>
              </a:lnSpc>
            </a:pPr>
            <a:r>
              <a:rPr lang="en-US" sz="2000">
                <a:solidFill>
                  <a:srgbClr val="000000"/>
                </a:solidFill>
                <a:latin typeface="Libre Baskerville"/>
              </a:rPr>
              <a:t>DE HOFNAR PRESENT &amp; RESEARCH</a:t>
            </a:r>
          </a:p>
        </p:txBody>
      </p:sp>
      <p:sp>
        <p:nvSpPr>
          <p:cNvPr id="6" name="TextBox 6"/>
          <p:cNvSpPr txBox="1"/>
          <p:nvPr/>
        </p:nvSpPr>
        <p:spPr>
          <a:xfrm>
            <a:off x="2188788" y="5905500"/>
            <a:ext cx="7814424" cy="259366"/>
          </a:xfrm>
          <a:prstGeom prst="rect">
            <a:avLst/>
          </a:prstGeom>
        </p:spPr>
        <p:txBody>
          <a:bodyPr lIns="0" tIns="0" rIns="0" bIns="0" rtlCol="0" anchor="t">
            <a:spAutoFit/>
          </a:bodyPr>
          <a:lstStyle/>
          <a:p>
            <a:pPr algn="ctr" defTabSz="609630">
              <a:lnSpc>
                <a:spcPts val="2000"/>
              </a:lnSpc>
            </a:pPr>
            <a:r>
              <a:rPr lang="en-US" sz="2000">
                <a:solidFill>
                  <a:srgbClr val="000000"/>
                </a:solidFill>
                <a:latin typeface="Libre Baskerville"/>
              </a:rPr>
              <a:t>Presented by drs. Marciano Daans</a:t>
            </a:r>
          </a:p>
        </p:txBody>
      </p:sp>
      <p:sp>
        <p:nvSpPr>
          <p:cNvPr id="7" name="Freeform 7"/>
          <p:cNvSpPr/>
          <p:nvPr/>
        </p:nvSpPr>
        <p:spPr>
          <a:xfrm rot="-3755510">
            <a:off x="9758420" y="3666446"/>
            <a:ext cx="2730702" cy="4706708"/>
          </a:xfrm>
          <a:custGeom>
            <a:avLst/>
            <a:gdLst/>
            <a:ahLst/>
            <a:cxnLst/>
            <a:rect l="l" t="t" r="r" b="b"/>
            <a:pathLst>
              <a:path w="4096053" h="7060062">
                <a:moveTo>
                  <a:pt x="0" y="0"/>
                </a:moveTo>
                <a:lnTo>
                  <a:pt x="4096053" y="0"/>
                </a:lnTo>
                <a:lnTo>
                  <a:pt x="4096053" y="7060062"/>
                </a:lnTo>
                <a:lnTo>
                  <a:pt x="0" y="70600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GB" sz="1200">
              <a:solidFill>
                <a:prstClr val="black"/>
              </a:solidFill>
              <a:latin typeface="Calibri"/>
            </a:endParaRPr>
          </a:p>
        </p:txBody>
      </p:sp>
      <p:sp>
        <p:nvSpPr>
          <p:cNvPr id="8" name="TextBox 8"/>
          <p:cNvSpPr txBox="1"/>
          <p:nvPr/>
        </p:nvSpPr>
        <p:spPr>
          <a:xfrm>
            <a:off x="835745" y="1794822"/>
            <a:ext cx="10437971" cy="769441"/>
          </a:xfrm>
          <a:prstGeom prst="rect">
            <a:avLst/>
          </a:prstGeom>
        </p:spPr>
        <p:txBody>
          <a:bodyPr lIns="0" tIns="0" rIns="0" bIns="0" rtlCol="0" anchor="t">
            <a:spAutoFit/>
          </a:bodyPr>
          <a:lstStyle/>
          <a:p>
            <a:pPr algn="ctr" defTabSz="609630">
              <a:lnSpc>
                <a:spcPts val="6040"/>
              </a:lnSpc>
            </a:pPr>
            <a:r>
              <a:rPr lang="en-US" sz="6040">
                <a:solidFill>
                  <a:srgbClr val="000000"/>
                </a:solidFill>
                <a:latin typeface="Yeseva One"/>
              </a:rPr>
              <a:t>Some spoken referents</a:t>
            </a:r>
          </a:p>
        </p:txBody>
      </p:sp>
      <p:sp>
        <p:nvSpPr>
          <p:cNvPr id="9" name="TextBox 9"/>
          <p:cNvSpPr txBox="1"/>
          <p:nvPr/>
        </p:nvSpPr>
        <p:spPr>
          <a:xfrm>
            <a:off x="835746" y="3105262"/>
            <a:ext cx="3308813" cy="1093633"/>
          </a:xfrm>
          <a:prstGeom prst="rect">
            <a:avLst/>
          </a:prstGeom>
        </p:spPr>
        <p:txBody>
          <a:bodyPr lIns="0" tIns="0" rIns="0" bIns="0" rtlCol="0" anchor="t">
            <a:spAutoFit/>
          </a:bodyPr>
          <a:lstStyle/>
          <a:p>
            <a:pPr defTabSz="609630">
              <a:lnSpc>
                <a:spcPts val="1733"/>
              </a:lnSpc>
            </a:pPr>
            <a:r>
              <a:rPr lang="en-US" sz="1733">
                <a:solidFill>
                  <a:srgbClr val="000000"/>
                </a:solidFill>
                <a:latin typeface="Libre Baskerville"/>
              </a:rPr>
              <a:t>Mr. Yvel Blokland, Associate Advisor Safety &amp; Transcultural between 2016 - current</a:t>
            </a:r>
          </a:p>
          <a:p>
            <a:pPr defTabSz="609630">
              <a:lnSpc>
                <a:spcPts val="1733"/>
              </a:lnSpc>
            </a:pPr>
            <a:endParaRPr lang="en-US" sz="1733">
              <a:solidFill>
                <a:srgbClr val="000000"/>
              </a:solidFill>
              <a:latin typeface="Libre Baskerville"/>
            </a:endParaRPr>
          </a:p>
        </p:txBody>
      </p:sp>
      <p:sp>
        <p:nvSpPr>
          <p:cNvPr id="10" name="TextBox 10"/>
          <p:cNvSpPr txBox="1"/>
          <p:nvPr/>
        </p:nvSpPr>
        <p:spPr>
          <a:xfrm>
            <a:off x="844174" y="2760246"/>
            <a:ext cx="565639" cy="294953"/>
          </a:xfrm>
          <a:prstGeom prst="rect">
            <a:avLst/>
          </a:prstGeom>
        </p:spPr>
        <p:txBody>
          <a:bodyPr lIns="0" tIns="0" rIns="0" bIns="0" rtlCol="0" anchor="t">
            <a:spAutoFit/>
          </a:bodyPr>
          <a:lstStyle/>
          <a:p>
            <a:pPr defTabSz="609630">
              <a:lnSpc>
                <a:spcPts val="2333"/>
              </a:lnSpc>
            </a:pPr>
            <a:r>
              <a:rPr lang="en-US" sz="2333">
                <a:solidFill>
                  <a:srgbClr val="000000"/>
                </a:solidFill>
                <a:latin typeface="Yeseva One"/>
              </a:rPr>
              <a:t>01</a:t>
            </a:r>
          </a:p>
        </p:txBody>
      </p:sp>
      <p:sp>
        <p:nvSpPr>
          <p:cNvPr id="11" name="TextBox 11"/>
          <p:cNvSpPr txBox="1"/>
          <p:nvPr/>
        </p:nvSpPr>
        <p:spPr>
          <a:xfrm>
            <a:off x="4437379" y="2760246"/>
            <a:ext cx="565639" cy="294953"/>
          </a:xfrm>
          <a:prstGeom prst="rect">
            <a:avLst/>
          </a:prstGeom>
        </p:spPr>
        <p:txBody>
          <a:bodyPr lIns="0" tIns="0" rIns="0" bIns="0" rtlCol="0" anchor="t">
            <a:spAutoFit/>
          </a:bodyPr>
          <a:lstStyle/>
          <a:p>
            <a:pPr defTabSz="609630">
              <a:lnSpc>
                <a:spcPts val="2333"/>
              </a:lnSpc>
            </a:pPr>
            <a:r>
              <a:rPr lang="en-US" sz="2333">
                <a:solidFill>
                  <a:srgbClr val="000000"/>
                </a:solidFill>
                <a:latin typeface="Yeseva One"/>
              </a:rPr>
              <a:t>02</a:t>
            </a:r>
          </a:p>
        </p:txBody>
      </p:sp>
      <p:sp>
        <p:nvSpPr>
          <p:cNvPr id="12" name="TextBox 12"/>
          <p:cNvSpPr txBox="1"/>
          <p:nvPr/>
        </p:nvSpPr>
        <p:spPr>
          <a:xfrm>
            <a:off x="8082714" y="2760246"/>
            <a:ext cx="565639" cy="294953"/>
          </a:xfrm>
          <a:prstGeom prst="rect">
            <a:avLst/>
          </a:prstGeom>
        </p:spPr>
        <p:txBody>
          <a:bodyPr lIns="0" tIns="0" rIns="0" bIns="0" rtlCol="0" anchor="t">
            <a:spAutoFit/>
          </a:bodyPr>
          <a:lstStyle/>
          <a:p>
            <a:pPr defTabSz="609630">
              <a:lnSpc>
                <a:spcPts val="2333"/>
              </a:lnSpc>
            </a:pPr>
            <a:r>
              <a:rPr lang="en-US" sz="2333">
                <a:solidFill>
                  <a:srgbClr val="000000"/>
                </a:solidFill>
                <a:latin typeface="Yeseva One"/>
              </a:rPr>
              <a:t>03</a:t>
            </a:r>
          </a:p>
        </p:txBody>
      </p:sp>
      <p:sp>
        <p:nvSpPr>
          <p:cNvPr id="13" name="TextBox 13"/>
          <p:cNvSpPr txBox="1"/>
          <p:nvPr/>
        </p:nvSpPr>
        <p:spPr>
          <a:xfrm>
            <a:off x="4437379" y="3105262"/>
            <a:ext cx="3308813" cy="1093633"/>
          </a:xfrm>
          <a:prstGeom prst="rect">
            <a:avLst/>
          </a:prstGeom>
        </p:spPr>
        <p:txBody>
          <a:bodyPr lIns="0" tIns="0" rIns="0" bIns="0" rtlCol="0" anchor="t">
            <a:spAutoFit/>
          </a:bodyPr>
          <a:lstStyle/>
          <a:p>
            <a:pPr defTabSz="609630">
              <a:lnSpc>
                <a:spcPts val="1733"/>
              </a:lnSpc>
            </a:pPr>
            <a:r>
              <a:rPr lang="en-US" sz="1733">
                <a:solidFill>
                  <a:srgbClr val="000000"/>
                </a:solidFill>
                <a:latin typeface="Libre Baskerville"/>
              </a:rPr>
              <a:t>Mr. L. Huyzer, Vice Chairman and Governor National Police, between 20222 and current</a:t>
            </a:r>
          </a:p>
          <a:p>
            <a:pPr defTabSz="609630">
              <a:lnSpc>
                <a:spcPts val="1733"/>
              </a:lnSpc>
            </a:pPr>
            <a:endParaRPr lang="en-US" sz="1733">
              <a:solidFill>
                <a:srgbClr val="000000"/>
              </a:solidFill>
              <a:latin typeface="Libre Baskerville"/>
            </a:endParaRPr>
          </a:p>
        </p:txBody>
      </p:sp>
      <p:sp>
        <p:nvSpPr>
          <p:cNvPr id="14" name="TextBox 14"/>
          <p:cNvSpPr txBox="1"/>
          <p:nvPr/>
        </p:nvSpPr>
        <p:spPr>
          <a:xfrm>
            <a:off x="8039013" y="3105262"/>
            <a:ext cx="3308813" cy="875624"/>
          </a:xfrm>
          <a:prstGeom prst="rect">
            <a:avLst/>
          </a:prstGeom>
        </p:spPr>
        <p:txBody>
          <a:bodyPr lIns="0" tIns="0" rIns="0" bIns="0" rtlCol="0" anchor="t">
            <a:spAutoFit/>
          </a:bodyPr>
          <a:lstStyle/>
          <a:p>
            <a:pPr defTabSz="609630">
              <a:lnSpc>
                <a:spcPts val="1733"/>
              </a:lnSpc>
            </a:pPr>
            <a:r>
              <a:rPr lang="en-US" sz="1733">
                <a:solidFill>
                  <a:srgbClr val="000000"/>
                </a:solidFill>
                <a:latin typeface="Libre Baskerville"/>
              </a:rPr>
              <a:t>Mrs. M. Neervoort, Manager Youth Trauma Dutch Tax Scandal</a:t>
            </a:r>
          </a:p>
          <a:p>
            <a:pPr defTabSz="609630">
              <a:lnSpc>
                <a:spcPts val="1733"/>
              </a:lnSpc>
            </a:pPr>
            <a:endParaRPr lang="en-US" sz="1733">
              <a:solidFill>
                <a:srgbClr val="000000"/>
              </a:solidFill>
              <a:latin typeface="Libre Baskerville"/>
            </a:endParaRPr>
          </a:p>
        </p:txBody>
      </p:sp>
      <p:sp>
        <p:nvSpPr>
          <p:cNvPr id="15" name="TextBox 15"/>
          <p:cNvSpPr txBox="1"/>
          <p:nvPr/>
        </p:nvSpPr>
        <p:spPr>
          <a:xfrm>
            <a:off x="844174" y="4390079"/>
            <a:ext cx="3308813" cy="657616"/>
          </a:xfrm>
          <a:prstGeom prst="rect">
            <a:avLst/>
          </a:prstGeom>
        </p:spPr>
        <p:txBody>
          <a:bodyPr lIns="0" tIns="0" rIns="0" bIns="0" rtlCol="0" anchor="t">
            <a:spAutoFit/>
          </a:bodyPr>
          <a:lstStyle/>
          <a:p>
            <a:pPr defTabSz="609630">
              <a:lnSpc>
                <a:spcPts val="1733"/>
              </a:lnSpc>
            </a:pPr>
            <a:r>
              <a:rPr lang="en-US" sz="1733">
                <a:solidFill>
                  <a:srgbClr val="000000"/>
                </a:solidFill>
                <a:latin typeface="Libre Baskerville"/>
              </a:rPr>
              <a:t>More than </a:t>
            </a:r>
            <a:r>
              <a:rPr lang="en-US" sz="1733">
                <a:solidFill>
                  <a:srgbClr val="000000"/>
                </a:solidFill>
                <a:latin typeface="Libre Baskerville Italics"/>
              </a:rPr>
              <a:t>300</a:t>
            </a:r>
            <a:r>
              <a:rPr lang="en-US" sz="1733">
                <a:solidFill>
                  <a:srgbClr val="000000"/>
                </a:solidFill>
                <a:latin typeface="Libre Baskerville"/>
              </a:rPr>
              <a:t> </a:t>
            </a:r>
            <a:r>
              <a:rPr lang="en-US" sz="1733">
                <a:solidFill>
                  <a:srgbClr val="000000"/>
                </a:solidFill>
                <a:latin typeface="Libre Baskerville Italics"/>
              </a:rPr>
              <a:t>victims</a:t>
            </a:r>
            <a:r>
              <a:rPr lang="en-US" sz="1733">
                <a:solidFill>
                  <a:srgbClr val="000000"/>
                </a:solidFill>
                <a:latin typeface="Libre Baskerville"/>
              </a:rPr>
              <a:t> (14 - 30 yrs old) Dutch Tax Scandal between 2014 - current</a:t>
            </a:r>
          </a:p>
        </p:txBody>
      </p:sp>
      <p:sp>
        <p:nvSpPr>
          <p:cNvPr id="16" name="TextBox 16"/>
          <p:cNvSpPr txBox="1"/>
          <p:nvPr/>
        </p:nvSpPr>
        <p:spPr>
          <a:xfrm>
            <a:off x="852603" y="4045063"/>
            <a:ext cx="565639" cy="294953"/>
          </a:xfrm>
          <a:prstGeom prst="rect">
            <a:avLst/>
          </a:prstGeom>
        </p:spPr>
        <p:txBody>
          <a:bodyPr lIns="0" tIns="0" rIns="0" bIns="0" rtlCol="0" anchor="t">
            <a:spAutoFit/>
          </a:bodyPr>
          <a:lstStyle/>
          <a:p>
            <a:pPr defTabSz="609630">
              <a:lnSpc>
                <a:spcPts val="2333"/>
              </a:lnSpc>
            </a:pPr>
            <a:r>
              <a:rPr lang="en-US" sz="2333">
                <a:solidFill>
                  <a:srgbClr val="000000"/>
                </a:solidFill>
                <a:latin typeface="Yeseva One"/>
              </a:rPr>
              <a:t>04</a:t>
            </a:r>
          </a:p>
        </p:txBody>
      </p:sp>
      <p:sp>
        <p:nvSpPr>
          <p:cNvPr id="17" name="TextBox 17"/>
          <p:cNvSpPr txBox="1"/>
          <p:nvPr/>
        </p:nvSpPr>
        <p:spPr>
          <a:xfrm>
            <a:off x="4445807" y="4045063"/>
            <a:ext cx="565639" cy="294953"/>
          </a:xfrm>
          <a:prstGeom prst="rect">
            <a:avLst/>
          </a:prstGeom>
        </p:spPr>
        <p:txBody>
          <a:bodyPr lIns="0" tIns="0" rIns="0" bIns="0" rtlCol="0" anchor="t">
            <a:spAutoFit/>
          </a:bodyPr>
          <a:lstStyle/>
          <a:p>
            <a:pPr defTabSz="609630">
              <a:lnSpc>
                <a:spcPts val="2333"/>
              </a:lnSpc>
            </a:pPr>
            <a:r>
              <a:rPr lang="en-US" sz="2333">
                <a:solidFill>
                  <a:srgbClr val="000000"/>
                </a:solidFill>
                <a:latin typeface="Yeseva One"/>
              </a:rPr>
              <a:t>05</a:t>
            </a:r>
          </a:p>
        </p:txBody>
      </p:sp>
      <p:sp>
        <p:nvSpPr>
          <p:cNvPr id="18" name="TextBox 18"/>
          <p:cNvSpPr txBox="1"/>
          <p:nvPr/>
        </p:nvSpPr>
        <p:spPr>
          <a:xfrm>
            <a:off x="8091143" y="4045063"/>
            <a:ext cx="565639" cy="294953"/>
          </a:xfrm>
          <a:prstGeom prst="rect">
            <a:avLst/>
          </a:prstGeom>
        </p:spPr>
        <p:txBody>
          <a:bodyPr lIns="0" tIns="0" rIns="0" bIns="0" rtlCol="0" anchor="t">
            <a:spAutoFit/>
          </a:bodyPr>
          <a:lstStyle/>
          <a:p>
            <a:pPr defTabSz="609630">
              <a:lnSpc>
                <a:spcPts val="2333"/>
              </a:lnSpc>
            </a:pPr>
            <a:r>
              <a:rPr lang="en-US" sz="2333">
                <a:solidFill>
                  <a:srgbClr val="000000"/>
                </a:solidFill>
                <a:latin typeface="Yeseva One"/>
              </a:rPr>
              <a:t>06</a:t>
            </a:r>
          </a:p>
        </p:txBody>
      </p:sp>
      <p:sp>
        <p:nvSpPr>
          <p:cNvPr id="19" name="TextBox 19"/>
          <p:cNvSpPr txBox="1"/>
          <p:nvPr/>
        </p:nvSpPr>
        <p:spPr>
          <a:xfrm>
            <a:off x="4445808" y="4390079"/>
            <a:ext cx="3308813" cy="657616"/>
          </a:xfrm>
          <a:prstGeom prst="rect">
            <a:avLst/>
          </a:prstGeom>
        </p:spPr>
        <p:txBody>
          <a:bodyPr lIns="0" tIns="0" rIns="0" bIns="0" rtlCol="0" anchor="t">
            <a:spAutoFit/>
          </a:bodyPr>
          <a:lstStyle/>
          <a:p>
            <a:pPr defTabSz="609630">
              <a:lnSpc>
                <a:spcPts val="1733"/>
              </a:lnSpc>
            </a:pPr>
            <a:r>
              <a:rPr lang="en-US" sz="1733">
                <a:solidFill>
                  <a:srgbClr val="000000"/>
                </a:solidFill>
                <a:latin typeface="Libre Baskerville"/>
              </a:rPr>
              <a:t>More than </a:t>
            </a:r>
            <a:r>
              <a:rPr lang="en-US" sz="1733">
                <a:solidFill>
                  <a:srgbClr val="000000"/>
                </a:solidFill>
                <a:latin typeface="Libre Baskerville Italics"/>
              </a:rPr>
              <a:t>100</a:t>
            </a:r>
            <a:r>
              <a:rPr lang="en-US" sz="1733">
                <a:solidFill>
                  <a:srgbClr val="000000"/>
                </a:solidFill>
                <a:latin typeface="Libre Baskerville"/>
              </a:rPr>
              <a:t> </a:t>
            </a:r>
            <a:r>
              <a:rPr lang="en-US" sz="1733">
                <a:solidFill>
                  <a:srgbClr val="000000"/>
                </a:solidFill>
                <a:latin typeface="Libre Baskerville Italics"/>
              </a:rPr>
              <a:t>victims</a:t>
            </a:r>
            <a:r>
              <a:rPr lang="en-US" sz="1733">
                <a:solidFill>
                  <a:srgbClr val="000000"/>
                </a:solidFill>
                <a:latin typeface="Libre Baskerville"/>
              </a:rPr>
              <a:t> and ((managerial) employees Dutch National Police </a:t>
            </a:r>
          </a:p>
        </p:txBody>
      </p:sp>
      <p:sp>
        <p:nvSpPr>
          <p:cNvPr id="20" name="TextBox 20"/>
          <p:cNvSpPr txBox="1"/>
          <p:nvPr/>
        </p:nvSpPr>
        <p:spPr>
          <a:xfrm>
            <a:off x="8047442" y="4390079"/>
            <a:ext cx="3308813" cy="875624"/>
          </a:xfrm>
          <a:prstGeom prst="rect">
            <a:avLst/>
          </a:prstGeom>
        </p:spPr>
        <p:txBody>
          <a:bodyPr lIns="0" tIns="0" rIns="0" bIns="0" rtlCol="0" anchor="t">
            <a:spAutoFit/>
          </a:bodyPr>
          <a:lstStyle/>
          <a:p>
            <a:pPr defTabSz="609630">
              <a:lnSpc>
                <a:spcPts val="1733"/>
              </a:lnSpc>
            </a:pPr>
            <a:r>
              <a:rPr lang="en-US" sz="1733">
                <a:solidFill>
                  <a:srgbClr val="000000"/>
                </a:solidFill>
                <a:latin typeface="Libre Baskerville"/>
              </a:rPr>
              <a:t>Communityleaders, scientists, midfielorganizations, lots of governors etc...</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DAD5D1"/>
        </a:solidFill>
        <a:effectLst/>
      </p:bgPr>
    </p:bg>
    <p:spTree>
      <p:nvGrpSpPr>
        <p:cNvPr id="1" name=""/>
        <p:cNvGrpSpPr/>
        <p:nvPr/>
      </p:nvGrpSpPr>
      <p:grpSpPr>
        <a:xfrm>
          <a:off x="0" y="0"/>
          <a:ext cx="0" cy="0"/>
          <a:chOff x="0" y="0"/>
          <a:chExt cx="0" cy="0"/>
        </a:xfrm>
      </p:grpSpPr>
      <p:sp>
        <p:nvSpPr>
          <p:cNvPr id="2" name="Freeform 2"/>
          <p:cNvSpPr/>
          <p:nvPr/>
        </p:nvSpPr>
        <p:spPr>
          <a:xfrm>
            <a:off x="8406803" y="-381000"/>
            <a:ext cx="4417655" cy="3810000"/>
          </a:xfrm>
          <a:custGeom>
            <a:avLst/>
            <a:gdLst/>
            <a:ahLst/>
            <a:cxnLst/>
            <a:rect l="l" t="t" r="r" b="b"/>
            <a:pathLst>
              <a:path w="6626483" h="5715000">
                <a:moveTo>
                  <a:pt x="0" y="0"/>
                </a:moveTo>
                <a:lnTo>
                  <a:pt x="6626483" y="0"/>
                </a:lnTo>
                <a:lnTo>
                  <a:pt x="6626483" y="5715000"/>
                </a:lnTo>
                <a:lnTo>
                  <a:pt x="0" y="5715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GB" sz="1200">
              <a:solidFill>
                <a:prstClr val="black"/>
              </a:solidFill>
              <a:latin typeface="Calibri"/>
            </a:endParaRPr>
          </a:p>
        </p:txBody>
      </p:sp>
      <p:sp>
        <p:nvSpPr>
          <p:cNvPr id="3" name="Freeform 3"/>
          <p:cNvSpPr/>
          <p:nvPr/>
        </p:nvSpPr>
        <p:spPr>
          <a:xfrm rot="-1266137">
            <a:off x="-851479" y="3931822"/>
            <a:ext cx="3473846" cy="4480758"/>
          </a:xfrm>
          <a:custGeom>
            <a:avLst/>
            <a:gdLst/>
            <a:ahLst/>
            <a:cxnLst/>
            <a:rect l="l" t="t" r="r" b="b"/>
            <a:pathLst>
              <a:path w="5210769" h="6721137">
                <a:moveTo>
                  <a:pt x="0" y="0"/>
                </a:moveTo>
                <a:lnTo>
                  <a:pt x="5210769" y="0"/>
                </a:lnTo>
                <a:lnTo>
                  <a:pt x="5210769" y="6721136"/>
                </a:lnTo>
                <a:lnTo>
                  <a:pt x="0" y="67211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GB" sz="1200">
              <a:solidFill>
                <a:prstClr val="black"/>
              </a:solidFill>
              <a:latin typeface="Calibri"/>
            </a:endParaRPr>
          </a:p>
        </p:txBody>
      </p:sp>
      <p:sp>
        <p:nvSpPr>
          <p:cNvPr id="4" name="Freeform 4"/>
          <p:cNvSpPr/>
          <p:nvPr/>
        </p:nvSpPr>
        <p:spPr>
          <a:xfrm rot="-5569636">
            <a:off x="519746" y="-1513037"/>
            <a:ext cx="2730702" cy="4706708"/>
          </a:xfrm>
          <a:custGeom>
            <a:avLst/>
            <a:gdLst/>
            <a:ahLst/>
            <a:cxnLst/>
            <a:rect l="l" t="t" r="r" b="b"/>
            <a:pathLst>
              <a:path w="4096053" h="7060062">
                <a:moveTo>
                  <a:pt x="0" y="0"/>
                </a:moveTo>
                <a:lnTo>
                  <a:pt x="4096053" y="0"/>
                </a:lnTo>
                <a:lnTo>
                  <a:pt x="4096053" y="7060062"/>
                </a:lnTo>
                <a:lnTo>
                  <a:pt x="0" y="70600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GB" sz="1200">
              <a:solidFill>
                <a:prstClr val="black"/>
              </a:solidFill>
              <a:latin typeface="Calibri"/>
            </a:endParaRPr>
          </a:p>
        </p:txBody>
      </p:sp>
      <p:sp>
        <p:nvSpPr>
          <p:cNvPr id="5" name="TextBox 5"/>
          <p:cNvSpPr txBox="1"/>
          <p:nvPr/>
        </p:nvSpPr>
        <p:spPr>
          <a:xfrm>
            <a:off x="2188788" y="726017"/>
            <a:ext cx="7814424" cy="259366"/>
          </a:xfrm>
          <a:prstGeom prst="rect">
            <a:avLst/>
          </a:prstGeom>
        </p:spPr>
        <p:txBody>
          <a:bodyPr lIns="0" tIns="0" rIns="0" bIns="0" rtlCol="0" anchor="t">
            <a:spAutoFit/>
          </a:bodyPr>
          <a:lstStyle/>
          <a:p>
            <a:pPr algn="ctr" defTabSz="609630">
              <a:lnSpc>
                <a:spcPts val="2000"/>
              </a:lnSpc>
            </a:pPr>
            <a:r>
              <a:rPr lang="en-US" sz="2000">
                <a:solidFill>
                  <a:srgbClr val="000000"/>
                </a:solidFill>
                <a:latin typeface="Libre Baskerville"/>
              </a:rPr>
              <a:t>DE HOFNAR PRESENT &amp; RESEARCH</a:t>
            </a:r>
          </a:p>
        </p:txBody>
      </p:sp>
      <p:sp>
        <p:nvSpPr>
          <p:cNvPr id="6" name="TextBox 6"/>
          <p:cNvSpPr txBox="1"/>
          <p:nvPr/>
        </p:nvSpPr>
        <p:spPr>
          <a:xfrm>
            <a:off x="2188788" y="5905500"/>
            <a:ext cx="7814424" cy="259366"/>
          </a:xfrm>
          <a:prstGeom prst="rect">
            <a:avLst/>
          </a:prstGeom>
        </p:spPr>
        <p:txBody>
          <a:bodyPr lIns="0" tIns="0" rIns="0" bIns="0" rtlCol="0" anchor="t">
            <a:spAutoFit/>
          </a:bodyPr>
          <a:lstStyle/>
          <a:p>
            <a:pPr algn="ctr" defTabSz="609630">
              <a:lnSpc>
                <a:spcPts val="2000"/>
              </a:lnSpc>
            </a:pPr>
            <a:r>
              <a:rPr lang="en-US" sz="2000">
                <a:solidFill>
                  <a:srgbClr val="000000"/>
                </a:solidFill>
                <a:latin typeface="Libre Baskerville"/>
              </a:rPr>
              <a:t>Presented by drs. Marciano Daans</a:t>
            </a:r>
          </a:p>
        </p:txBody>
      </p:sp>
      <p:sp>
        <p:nvSpPr>
          <p:cNvPr id="7" name="Freeform 7"/>
          <p:cNvSpPr/>
          <p:nvPr/>
        </p:nvSpPr>
        <p:spPr>
          <a:xfrm rot="-3755510">
            <a:off x="9758420" y="3666446"/>
            <a:ext cx="2730702" cy="4706708"/>
          </a:xfrm>
          <a:custGeom>
            <a:avLst/>
            <a:gdLst/>
            <a:ahLst/>
            <a:cxnLst/>
            <a:rect l="l" t="t" r="r" b="b"/>
            <a:pathLst>
              <a:path w="4096053" h="7060062">
                <a:moveTo>
                  <a:pt x="0" y="0"/>
                </a:moveTo>
                <a:lnTo>
                  <a:pt x="4096053" y="0"/>
                </a:lnTo>
                <a:lnTo>
                  <a:pt x="4096053" y="7060062"/>
                </a:lnTo>
                <a:lnTo>
                  <a:pt x="0" y="70600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GB" sz="1200">
              <a:solidFill>
                <a:prstClr val="black"/>
              </a:solidFill>
              <a:latin typeface="Calibri"/>
            </a:endParaRPr>
          </a:p>
        </p:txBody>
      </p:sp>
      <p:sp>
        <p:nvSpPr>
          <p:cNvPr id="8" name="TextBox 8"/>
          <p:cNvSpPr txBox="1"/>
          <p:nvPr/>
        </p:nvSpPr>
        <p:spPr>
          <a:xfrm>
            <a:off x="835745" y="1794822"/>
            <a:ext cx="10437971" cy="769441"/>
          </a:xfrm>
          <a:prstGeom prst="rect">
            <a:avLst/>
          </a:prstGeom>
        </p:spPr>
        <p:txBody>
          <a:bodyPr lIns="0" tIns="0" rIns="0" bIns="0" rtlCol="0" anchor="t">
            <a:spAutoFit/>
          </a:bodyPr>
          <a:lstStyle/>
          <a:p>
            <a:pPr algn="ctr" defTabSz="609630">
              <a:lnSpc>
                <a:spcPts val="6040"/>
              </a:lnSpc>
            </a:pPr>
            <a:r>
              <a:rPr lang="en-US" sz="6040">
                <a:solidFill>
                  <a:srgbClr val="000000"/>
                </a:solidFill>
                <a:latin typeface="Yeseva One"/>
              </a:rPr>
              <a:t>Reference list</a:t>
            </a:r>
          </a:p>
        </p:txBody>
      </p:sp>
      <p:sp>
        <p:nvSpPr>
          <p:cNvPr id="9" name="TextBox 9"/>
          <p:cNvSpPr txBox="1"/>
          <p:nvPr/>
        </p:nvSpPr>
        <p:spPr>
          <a:xfrm>
            <a:off x="835746" y="3105262"/>
            <a:ext cx="3308813" cy="875624"/>
          </a:xfrm>
          <a:prstGeom prst="rect">
            <a:avLst/>
          </a:prstGeom>
        </p:spPr>
        <p:txBody>
          <a:bodyPr lIns="0" tIns="0" rIns="0" bIns="0" rtlCol="0" anchor="t">
            <a:spAutoFit/>
          </a:bodyPr>
          <a:lstStyle/>
          <a:p>
            <a:pPr defTabSz="609630">
              <a:lnSpc>
                <a:spcPts val="1733"/>
              </a:lnSpc>
            </a:pPr>
            <a:r>
              <a:rPr lang="en-US" sz="1733">
                <a:solidFill>
                  <a:srgbClr val="000000"/>
                </a:solidFill>
                <a:latin typeface="Libre Baskerville"/>
              </a:rPr>
              <a:t>Prof. dr. S. Bosede-Oluwelu – Socrates and Orummila (2017). Ten Have Publishers</a:t>
            </a:r>
          </a:p>
          <a:p>
            <a:pPr defTabSz="609630">
              <a:lnSpc>
                <a:spcPts val="1733"/>
              </a:lnSpc>
            </a:pPr>
            <a:endParaRPr lang="en-US" sz="1733">
              <a:solidFill>
                <a:srgbClr val="000000"/>
              </a:solidFill>
              <a:latin typeface="Libre Baskerville"/>
            </a:endParaRPr>
          </a:p>
        </p:txBody>
      </p:sp>
      <p:sp>
        <p:nvSpPr>
          <p:cNvPr id="10" name="TextBox 10"/>
          <p:cNvSpPr txBox="1"/>
          <p:nvPr/>
        </p:nvSpPr>
        <p:spPr>
          <a:xfrm>
            <a:off x="844174" y="2760246"/>
            <a:ext cx="565639" cy="294953"/>
          </a:xfrm>
          <a:prstGeom prst="rect">
            <a:avLst/>
          </a:prstGeom>
        </p:spPr>
        <p:txBody>
          <a:bodyPr lIns="0" tIns="0" rIns="0" bIns="0" rtlCol="0" anchor="t">
            <a:spAutoFit/>
          </a:bodyPr>
          <a:lstStyle/>
          <a:p>
            <a:pPr defTabSz="609630">
              <a:lnSpc>
                <a:spcPts val="2333"/>
              </a:lnSpc>
            </a:pPr>
            <a:r>
              <a:rPr lang="en-US" sz="2333">
                <a:solidFill>
                  <a:srgbClr val="000000"/>
                </a:solidFill>
                <a:latin typeface="Yeseva One"/>
              </a:rPr>
              <a:t>01</a:t>
            </a:r>
          </a:p>
        </p:txBody>
      </p:sp>
      <p:sp>
        <p:nvSpPr>
          <p:cNvPr id="11" name="TextBox 11"/>
          <p:cNvSpPr txBox="1"/>
          <p:nvPr/>
        </p:nvSpPr>
        <p:spPr>
          <a:xfrm>
            <a:off x="4437379" y="2760246"/>
            <a:ext cx="565639" cy="294953"/>
          </a:xfrm>
          <a:prstGeom prst="rect">
            <a:avLst/>
          </a:prstGeom>
        </p:spPr>
        <p:txBody>
          <a:bodyPr lIns="0" tIns="0" rIns="0" bIns="0" rtlCol="0" anchor="t">
            <a:spAutoFit/>
          </a:bodyPr>
          <a:lstStyle/>
          <a:p>
            <a:pPr defTabSz="609630">
              <a:lnSpc>
                <a:spcPts val="2333"/>
              </a:lnSpc>
            </a:pPr>
            <a:r>
              <a:rPr lang="en-US" sz="2333">
                <a:solidFill>
                  <a:srgbClr val="000000"/>
                </a:solidFill>
                <a:latin typeface="Yeseva One"/>
              </a:rPr>
              <a:t>02</a:t>
            </a:r>
          </a:p>
        </p:txBody>
      </p:sp>
      <p:sp>
        <p:nvSpPr>
          <p:cNvPr id="12" name="TextBox 12"/>
          <p:cNvSpPr txBox="1"/>
          <p:nvPr/>
        </p:nvSpPr>
        <p:spPr>
          <a:xfrm>
            <a:off x="8082714" y="2760246"/>
            <a:ext cx="565639" cy="294953"/>
          </a:xfrm>
          <a:prstGeom prst="rect">
            <a:avLst/>
          </a:prstGeom>
        </p:spPr>
        <p:txBody>
          <a:bodyPr lIns="0" tIns="0" rIns="0" bIns="0" rtlCol="0" anchor="t">
            <a:spAutoFit/>
          </a:bodyPr>
          <a:lstStyle/>
          <a:p>
            <a:pPr defTabSz="609630">
              <a:lnSpc>
                <a:spcPts val="2333"/>
              </a:lnSpc>
            </a:pPr>
            <a:r>
              <a:rPr lang="en-US" sz="2333">
                <a:solidFill>
                  <a:srgbClr val="000000"/>
                </a:solidFill>
                <a:latin typeface="Yeseva One"/>
              </a:rPr>
              <a:t>03</a:t>
            </a:r>
          </a:p>
        </p:txBody>
      </p:sp>
      <p:sp>
        <p:nvSpPr>
          <p:cNvPr id="13" name="TextBox 13"/>
          <p:cNvSpPr txBox="1"/>
          <p:nvPr/>
        </p:nvSpPr>
        <p:spPr>
          <a:xfrm>
            <a:off x="4437379" y="3105262"/>
            <a:ext cx="3308813" cy="1093633"/>
          </a:xfrm>
          <a:prstGeom prst="rect">
            <a:avLst/>
          </a:prstGeom>
        </p:spPr>
        <p:txBody>
          <a:bodyPr lIns="0" tIns="0" rIns="0" bIns="0" rtlCol="0" anchor="t">
            <a:spAutoFit/>
          </a:bodyPr>
          <a:lstStyle/>
          <a:p>
            <a:pPr defTabSz="609630">
              <a:lnSpc>
                <a:spcPts val="1733"/>
              </a:lnSpc>
            </a:pPr>
            <a:r>
              <a:rPr lang="en-US" sz="1733">
                <a:solidFill>
                  <a:srgbClr val="000000"/>
                </a:solidFill>
                <a:latin typeface="Libre Baskerville"/>
              </a:rPr>
              <a:t>Prof. dr. J. Bussemaker – Zorg als sociale kwestie (2019). Leiden University of Medical Center</a:t>
            </a:r>
          </a:p>
          <a:p>
            <a:pPr defTabSz="609630">
              <a:lnSpc>
                <a:spcPts val="1733"/>
              </a:lnSpc>
            </a:pPr>
            <a:endParaRPr lang="en-US" sz="1733">
              <a:solidFill>
                <a:srgbClr val="000000"/>
              </a:solidFill>
              <a:latin typeface="Libre Baskerville"/>
            </a:endParaRPr>
          </a:p>
        </p:txBody>
      </p:sp>
      <p:sp>
        <p:nvSpPr>
          <p:cNvPr id="14" name="TextBox 14"/>
          <p:cNvSpPr txBox="1"/>
          <p:nvPr/>
        </p:nvSpPr>
        <p:spPr>
          <a:xfrm>
            <a:off x="8039013" y="3105262"/>
            <a:ext cx="3308813" cy="1093633"/>
          </a:xfrm>
          <a:prstGeom prst="rect">
            <a:avLst/>
          </a:prstGeom>
        </p:spPr>
        <p:txBody>
          <a:bodyPr lIns="0" tIns="0" rIns="0" bIns="0" rtlCol="0" anchor="t">
            <a:spAutoFit/>
          </a:bodyPr>
          <a:lstStyle/>
          <a:p>
            <a:pPr defTabSz="609630">
              <a:lnSpc>
                <a:spcPts val="1733"/>
              </a:lnSpc>
            </a:pPr>
            <a:r>
              <a:rPr lang="en-US" sz="1733">
                <a:solidFill>
                  <a:srgbClr val="000000"/>
                </a:solidFill>
                <a:latin typeface="Libre Baskerville"/>
              </a:rPr>
              <a:t>Dr. F. Fanon – Black skin, White Masks (2007). Grove Press / Atlantic Monthly Press</a:t>
            </a:r>
          </a:p>
          <a:p>
            <a:pPr defTabSz="609630">
              <a:lnSpc>
                <a:spcPts val="1733"/>
              </a:lnSpc>
            </a:pPr>
            <a:endParaRPr lang="en-US" sz="1733">
              <a:solidFill>
                <a:srgbClr val="000000"/>
              </a:solidFill>
              <a:latin typeface="Libre Baskerville"/>
            </a:endParaRPr>
          </a:p>
        </p:txBody>
      </p:sp>
      <p:sp>
        <p:nvSpPr>
          <p:cNvPr id="15" name="TextBox 15"/>
          <p:cNvSpPr txBox="1"/>
          <p:nvPr/>
        </p:nvSpPr>
        <p:spPr>
          <a:xfrm>
            <a:off x="844174" y="4390079"/>
            <a:ext cx="3308813" cy="875624"/>
          </a:xfrm>
          <a:prstGeom prst="rect">
            <a:avLst/>
          </a:prstGeom>
        </p:spPr>
        <p:txBody>
          <a:bodyPr lIns="0" tIns="0" rIns="0" bIns="0" rtlCol="0" anchor="t">
            <a:spAutoFit/>
          </a:bodyPr>
          <a:lstStyle/>
          <a:p>
            <a:pPr defTabSz="609630">
              <a:lnSpc>
                <a:spcPts val="1733"/>
              </a:lnSpc>
            </a:pPr>
            <a:r>
              <a:rPr lang="en-US" sz="1733">
                <a:solidFill>
                  <a:srgbClr val="000000"/>
                </a:solidFill>
                <a:latin typeface="Libre Baskerville"/>
              </a:rPr>
              <a:t>Prof dr. P. Frissen – De zorg vraagt om pluriformiteit (2021) Medisch Specialisten</a:t>
            </a:r>
          </a:p>
          <a:p>
            <a:pPr defTabSz="609630">
              <a:lnSpc>
                <a:spcPts val="1733"/>
              </a:lnSpc>
            </a:pPr>
            <a:endParaRPr lang="en-US" sz="1733">
              <a:solidFill>
                <a:srgbClr val="000000"/>
              </a:solidFill>
              <a:latin typeface="Libre Baskerville"/>
            </a:endParaRPr>
          </a:p>
        </p:txBody>
      </p:sp>
      <p:sp>
        <p:nvSpPr>
          <p:cNvPr id="16" name="TextBox 16"/>
          <p:cNvSpPr txBox="1"/>
          <p:nvPr/>
        </p:nvSpPr>
        <p:spPr>
          <a:xfrm>
            <a:off x="852603" y="4045063"/>
            <a:ext cx="565639" cy="294953"/>
          </a:xfrm>
          <a:prstGeom prst="rect">
            <a:avLst/>
          </a:prstGeom>
        </p:spPr>
        <p:txBody>
          <a:bodyPr lIns="0" tIns="0" rIns="0" bIns="0" rtlCol="0" anchor="t">
            <a:spAutoFit/>
          </a:bodyPr>
          <a:lstStyle/>
          <a:p>
            <a:pPr defTabSz="609630">
              <a:lnSpc>
                <a:spcPts val="2333"/>
              </a:lnSpc>
            </a:pPr>
            <a:r>
              <a:rPr lang="en-US" sz="2333">
                <a:solidFill>
                  <a:srgbClr val="000000"/>
                </a:solidFill>
                <a:latin typeface="Yeseva One"/>
              </a:rPr>
              <a:t>04</a:t>
            </a:r>
          </a:p>
        </p:txBody>
      </p:sp>
      <p:sp>
        <p:nvSpPr>
          <p:cNvPr id="17" name="TextBox 17"/>
          <p:cNvSpPr txBox="1"/>
          <p:nvPr/>
        </p:nvSpPr>
        <p:spPr>
          <a:xfrm>
            <a:off x="4445807" y="4045063"/>
            <a:ext cx="565639" cy="294953"/>
          </a:xfrm>
          <a:prstGeom prst="rect">
            <a:avLst/>
          </a:prstGeom>
        </p:spPr>
        <p:txBody>
          <a:bodyPr lIns="0" tIns="0" rIns="0" bIns="0" rtlCol="0" anchor="t">
            <a:spAutoFit/>
          </a:bodyPr>
          <a:lstStyle/>
          <a:p>
            <a:pPr defTabSz="609630">
              <a:lnSpc>
                <a:spcPts val="2333"/>
              </a:lnSpc>
            </a:pPr>
            <a:r>
              <a:rPr lang="en-US" sz="2333">
                <a:solidFill>
                  <a:srgbClr val="000000"/>
                </a:solidFill>
                <a:latin typeface="Yeseva One"/>
              </a:rPr>
              <a:t>05</a:t>
            </a:r>
          </a:p>
        </p:txBody>
      </p:sp>
      <p:sp>
        <p:nvSpPr>
          <p:cNvPr id="18" name="TextBox 18"/>
          <p:cNvSpPr txBox="1"/>
          <p:nvPr/>
        </p:nvSpPr>
        <p:spPr>
          <a:xfrm>
            <a:off x="8091143" y="4045063"/>
            <a:ext cx="565639" cy="294953"/>
          </a:xfrm>
          <a:prstGeom prst="rect">
            <a:avLst/>
          </a:prstGeom>
        </p:spPr>
        <p:txBody>
          <a:bodyPr lIns="0" tIns="0" rIns="0" bIns="0" rtlCol="0" anchor="t">
            <a:spAutoFit/>
          </a:bodyPr>
          <a:lstStyle/>
          <a:p>
            <a:pPr defTabSz="609630">
              <a:lnSpc>
                <a:spcPts val="2333"/>
              </a:lnSpc>
            </a:pPr>
            <a:r>
              <a:rPr lang="en-US" sz="2333">
                <a:solidFill>
                  <a:srgbClr val="000000"/>
                </a:solidFill>
                <a:latin typeface="Yeseva One"/>
              </a:rPr>
              <a:t>06</a:t>
            </a:r>
          </a:p>
        </p:txBody>
      </p:sp>
      <p:sp>
        <p:nvSpPr>
          <p:cNvPr id="19" name="TextBox 19"/>
          <p:cNvSpPr txBox="1"/>
          <p:nvPr/>
        </p:nvSpPr>
        <p:spPr>
          <a:xfrm>
            <a:off x="4445808" y="4390079"/>
            <a:ext cx="3308813" cy="1529650"/>
          </a:xfrm>
          <a:prstGeom prst="rect">
            <a:avLst/>
          </a:prstGeom>
        </p:spPr>
        <p:txBody>
          <a:bodyPr lIns="0" tIns="0" rIns="0" bIns="0" rtlCol="0" anchor="t">
            <a:spAutoFit/>
          </a:bodyPr>
          <a:lstStyle/>
          <a:p>
            <a:pPr defTabSz="609630">
              <a:lnSpc>
                <a:spcPts val="1733"/>
              </a:lnSpc>
            </a:pPr>
            <a:r>
              <a:rPr lang="en-US" sz="1733">
                <a:solidFill>
                  <a:srgbClr val="000000"/>
                </a:solidFill>
                <a:latin typeface="Libre Baskerville"/>
              </a:rPr>
              <a:t>Dr. A. Helberg-Proctor, A., M’charek, A., Meester, E. (2019). ‘Ras’ speelt ten onrechte rol in klinische besluitvorming. Medisch Contact</a:t>
            </a:r>
          </a:p>
          <a:p>
            <a:pPr defTabSz="609630">
              <a:lnSpc>
                <a:spcPts val="1733"/>
              </a:lnSpc>
            </a:pPr>
            <a:endParaRPr lang="en-US" sz="1733">
              <a:solidFill>
                <a:srgbClr val="000000"/>
              </a:solidFill>
              <a:latin typeface="Libre Baskerville"/>
            </a:endParaRPr>
          </a:p>
        </p:txBody>
      </p:sp>
      <p:sp>
        <p:nvSpPr>
          <p:cNvPr id="20" name="TextBox 20"/>
          <p:cNvSpPr txBox="1"/>
          <p:nvPr/>
        </p:nvSpPr>
        <p:spPr>
          <a:xfrm>
            <a:off x="8047442" y="4390079"/>
            <a:ext cx="3308813" cy="1093633"/>
          </a:xfrm>
          <a:prstGeom prst="rect">
            <a:avLst/>
          </a:prstGeom>
        </p:spPr>
        <p:txBody>
          <a:bodyPr lIns="0" tIns="0" rIns="0" bIns="0" rtlCol="0" anchor="t">
            <a:spAutoFit/>
          </a:bodyPr>
          <a:lstStyle/>
          <a:p>
            <a:pPr defTabSz="609630">
              <a:lnSpc>
                <a:spcPts val="1733"/>
              </a:lnSpc>
            </a:pPr>
            <a:r>
              <a:rPr lang="en-US" sz="1733">
                <a:solidFill>
                  <a:srgbClr val="000000"/>
                </a:solidFill>
                <a:latin typeface="Libre Baskerville"/>
              </a:rPr>
              <a:t>And others like: </a:t>
            </a:r>
          </a:p>
          <a:p>
            <a:pPr defTabSz="609630">
              <a:lnSpc>
                <a:spcPts val="1733"/>
              </a:lnSpc>
            </a:pPr>
            <a:endParaRPr lang="en-US" sz="1733">
              <a:solidFill>
                <a:srgbClr val="000000"/>
              </a:solidFill>
              <a:latin typeface="Libre Baskerville"/>
            </a:endParaRPr>
          </a:p>
          <a:p>
            <a:pPr defTabSz="609630">
              <a:lnSpc>
                <a:spcPts val="1733"/>
              </a:lnSpc>
            </a:pPr>
            <a:r>
              <a:rPr lang="en-US" sz="1733">
                <a:solidFill>
                  <a:srgbClr val="000000"/>
                </a:solidFill>
                <a:latin typeface="Libre Baskerville"/>
              </a:rPr>
              <a:t>Fairclough, N., Discourse and social change (1992), Polity Press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in different colors&#10;&#10;Description automatically generated">
            <a:extLst>
              <a:ext uri="{FF2B5EF4-FFF2-40B4-BE49-F238E27FC236}">
                <a16:creationId xmlns:a16="http://schemas.microsoft.com/office/drawing/2014/main" id="{B9AF6D45-FF02-3384-3068-218BCBFFF7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281040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with text on a yellow background&#10;&#10;Description automatically generated">
            <a:extLst>
              <a:ext uri="{FF2B5EF4-FFF2-40B4-BE49-F238E27FC236}">
                <a16:creationId xmlns:a16="http://schemas.microsoft.com/office/drawing/2014/main" id="{E982D657-05F4-EDD9-9CF1-00ED9EC80A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57085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a black shirt&#10;&#10;Description automatically generated">
            <a:extLst>
              <a:ext uri="{FF2B5EF4-FFF2-40B4-BE49-F238E27FC236}">
                <a16:creationId xmlns:a16="http://schemas.microsoft.com/office/drawing/2014/main" id="{65271BF7-F8E9-43A7-C399-B2E0A5DB65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055358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miling at the camera&#10;&#10;Description automatically generated">
            <a:extLst>
              <a:ext uri="{FF2B5EF4-FFF2-40B4-BE49-F238E27FC236}">
                <a16:creationId xmlns:a16="http://schemas.microsoft.com/office/drawing/2014/main" id="{2A62DAC3-6431-B494-AFA3-3298BB9FD0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448808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in a line&#10;&#10;Description automatically generated">
            <a:extLst>
              <a:ext uri="{FF2B5EF4-FFF2-40B4-BE49-F238E27FC236}">
                <a16:creationId xmlns:a16="http://schemas.microsoft.com/office/drawing/2014/main" id="{40F88314-728C-2D61-BDF5-535B82C6EE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857802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619" y="0"/>
            <a:ext cx="4752381" cy="1590476"/>
          </a:xfrm>
          <a:prstGeom prst="rect">
            <a:avLst/>
          </a:prstGeom>
        </p:spPr>
      </p:pic>
      <p:sp>
        <p:nvSpPr>
          <p:cNvPr id="6" name="TextBox 5"/>
          <p:cNvSpPr txBox="1"/>
          <p:nvPr/>
        </p:nvSpPr>
        <p:spPr>
          <a:xfrm>
            <a:off x="487698" y="1710845"/>
            <a:ext cx="11208859" cy="175432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5400" b="0" i="0" u="none" strike="noStrike" kern="1200" cap="none" spc="0" normalizeH="0" baseline="0" noProof="0" dirty="0">
                <a:ln>
                  <a:noFill/>
                </a:ln>
                <a:solidFill>
                  <a:srgbClr val="F58650"/>
                </a:solidFill>
                <a:effectLst/>
                <a:uLnTx/>
                <a:uFillTx/>
                <a:latin typeface="EC Square Sans Pro"/>
                <a:ea typeface="+mn-ea"/>
                <a:cs typeface="Arial"/>
                <a:sym typeface="Arial"/>
              </a:rPr>
              <a:t>EU ANTI-RACISM ACTION PLAN</a:t>
            </a:r>
            <a:endParaRPr kumimoji="0" lang="en-US" sz="5400" b="0" i="0" u="none" strike="noStrike" kern="1200" cap="none" spc="0" normalizeH="0" baseline="0" noProof="0" dirty="0">
              <a:ln>
                <a:noFill/>
              </a:ln>
              <a:solidFill>
                <a:srgbClr val="F58650"/>
              </a:solidFill>
              <a:effectLst/>
              <a:uLnTx/>
              <a:uFillTx/>
              <a:latin typeface="EC Square Sans Pro"/>
              <a:ea typeface="+mn-ea"/>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5400" b="0" i="0" u="none" strike="noStrike" kern="1200" cap="none" spc="0" normalizeH="0" baseline="0" noProof="0" dirty="0">
                <a:ln>
                  <a:noFill/>
                </a:ln>
                <a:solidFill>
                  <a:srgbClr val="F58650"/>
                </a:solidFill>
                <a:effectLst/>
                <a:uLnTx/>
                <a:uFillTx/>
                <a:latin typeface="EC Square Sans Pro"/>
                <a:ea typeface="+mn-ea"/>
                <a:cs typeface="Arial"/>
                <a:sym typeface="Arial"/>
              </a:rPr>
              <a:t>2020-2025</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65458"/>
            <a:ext cx="600000" cy="1485714"/>
          </a:xfrm>
          <a:prstGeom prst="rect">
            <a:avLst/>
          </a:prstGeom>
        </p:spPr>
      </p:pic>
      <p:sp>
        <p:nvSpPr>
          <p:cNvPr id="3" name="TextBox 2">
            <a:extLst>
              <a:ext uri="{FF2B5EF4-FFF2-40B4-BE49-F238E27FC236}">
                <a16:creationId xmlns:a16="http://schemas.microsoft.com/office/drawing/2014/main" id="{13DBA492-06CC-F6E4-D711-6D8DE661AF63}"/>
              </a:ext>
            </a:extLst>
          </p:cNvPr>
          <p:cNvSpPr txBox="1"/>
          <p:nvPr/>
        </p:nvSpPr>
        <p:spPr>
          <a:xfrm>
            <a:off x="1009650" y="4330320"/>
            <a:ext cx="9572625" cy="169277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800" b="0" i="1" u="none" strike="noStrike" kern="1200" cap="none" spc="0" normalizeH="0" baseline="0" noProof="0" dirty="0">
                <a:ln>
                  <a:noFill/>
                </a:ln>
                <a:solidFill>
                  <a:prstClr val="white"/>
                </a:solidFill>
                <a:effectLst/>
                <a:uLnTx/>
                <a:uFillTx/>
                <a:latin typeface="EC Square Sans Pro"/>
                <a:ea typeface="+mn-ea"/>
                <a:cs typeface="Arial"/>
                <a:sym typeface="Arial"/>
              </a:rPr>
              <a:t>“The right to health of People of African Descent”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800" b="0" i="0" u="none" strike="noStrike" kern="1200" cap="none" spc="0" normalizeH="0" baseline="0" noProof="0" dirty="0">
                <a:ln>
                  <a:noFill/>
                </a:ln>
                <a:solidFill>
                  <a:prstClr val="white"/>
                </a:solidFill>
                <a:effectLst/>
                <a:uLnTx/>
                <a:uFillTx/>
                <a:latin typeface="EC Square Sans Pro"/>
                <a:ea typeface="+mn-ea"/>
                <a:cs typeface="Arial"/>
                <a:sym typeface="Arial"/>
              </a:rPr>
              <a:t>EPHA/OHCHR joint event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400" b="0" i="0" u="none" strike="noStrike" kern="1200" cap="none" spc="0" normalizeH="0" baseline="0" noProof="0" dirty="0">
                <a:ln>
                  <a:noFill/>
                </a:ln>
                <a:solidFill>
                  <a:prstClr val="white"/>
                </a:solidFill>
                <a:effectLst/>
                <a:uLnTx/>
                <a:uFillTx/>
                <a:latin typeface="EC Square Sans Pro"/>
                <a:ea typeface="+mn-ea"/>
                <a:cs typeface="Arial"/>
                <a:sym typeface="Arial"/>
              </a:rPr>
              <a:t>26 June 2024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400" b="0" i="0" u="none" strike="noStrike" kern="1200" cap="none" spc="0" normalizeH="0" baseline="0" noProof="0" dirty="0">
                <a:ln>
                  <a:noFill/>
                </a:ln>
                <a:solidFill>
                  <a:prstClr val="white"/>
                </a:solidFill>
                <a:effectLst/>
                <a:uLnTx/>
                <a:uFillTx/>
                <a:latin typeface="EC Square Sans Pro"/>
                <a:ea typeface="+mn-ea"/>
                <a:cs typeface="Arial"/>
                <a:sym typeface="Arial"/>
              </a:rPr>
              <a:t>Vanessa KABUTA, DG JUST</a:t>
            </a:r>
          </a:p>
        </p:txBody>
      </p:sp>
    </p:spTree>
    <p:extLst>
      <p:ext uri="{BB962C8B-B14F-4D97-AF65-F5344CB8AC3E}">
        <p14:creationId xmlns:p14="http://schemas.microsoft.com/office/powerpoint/2010/main" val="1133531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619" y="0"/>
            <a:ext cx="4752381" cy="1590476"/>
          </a:xfrm>
          <a:prstGeom prst="rect">
            <a:avLst/>
          </a:prstGeom>
        </p:spPr>
      </p:pic>
      <p:sp>
        <p:nvSpPr>
          <p:cNvPr id="6" name="TextBox 5"/>
          <p:cNvSpPr txBox="1"/>
          <p:nvPr/>
        </p:nvSpPr>
        <p:spPr>
          <a:xfrm>
            <a:off x="680671" y="634639"/>
            <a:ext cx="8287152" cy="92333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5400" b="0" i="0" u="none" strike="noStrike" kern="1200" cap="none" spc="0" normalizeH="0" baseline="0" noProof="0" dirty="0">
                <a:ln>
                  <a:noFill/>
                </a:ln>
                <a:solidFill>
                  <a:srgbClr val="F58650"/>
                </a:solidFill>
                <a:effectLst/>
                <a:uLnTx/>
                <a:uFillTx/>
                <a:latin typeface="EC Square Sans Pro"/>
                <a:ea typeface="+mn-ea"/>
                <a:cs typeface="Arial"/>
                <a:sym typeface="Arial"/>
              </a:rPr>
              <a:t>Introduction </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65458"/>
            <a:ext cx="600000" cy="1485714"/>
          </a:xfrm>
          <a:prstGeom prst="rect">
            <a:avLst/>
          </a:prstGeom>
        </p:spPr>
      </p:pic>
      <p:sp>
        <p:nvSpPr>
          <p:cNvPr id="3" name="TextBox 2">
            <a:extLst>
              <a:ext uri="{FF2B5EF4-FFF2-40B4-BE49-F238E27FC236}">
                <a16:creationId xmlns:a16="http://schemas.microsoft.com/office/drawing/2014/main" id="{37CD5265-CD9A-F89D-BAD5-A811308C2497}"/>
              </a:ext>
            </a:extLst>
          </p:cNvPr>
          <p:cNvSpPr txBox="1"/>
          <p:nvPr/>
        </p:nvSpPr>
        <p:spPr>
          <a:xfrm>
            <a:off x="781050" y="1714500"/>
            <a:ext cx="10626754" cy="35086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The 1</a:t>
            </a:r>
            <a:r>
              <a:rPr kumimoji="0" lang="en-GB" sz="3200" b="0" i="0" u="none" strike="noStrike" kern="0" cap="none" spc="0" normalizeH="0" baseline="3000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st</a:t>
            </a:r>
            <a:r>
              <a:rPr kumimoji="0" lang="en-GB"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 </a:t>
            </a:r>
            <a:r>
              <a:rPr kumimoji="0" lang="en-GB" sz="3200" b="1"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EU anti racism action plan</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0" cap="none" spc="0" normalizeH="0" baseline="0" noProof="0" dirty="0">
                <a:ln>
                  <a:noFill/>
                </a:ln>
                <a:solidFill>
                  <a:prstClr val="white"/>
                </a:solidFill>
                <a:effectLst/>
                <a:uLnTx/>
                <a:uFillTx/>
                <a:latin typeface="EC Square Sans Pro" panose="020B0506040000020004" pitchFamily="34" charset="0"/>
                <a:ea typeface="+mn-ea"/>
                <a:cs typeface="Arial"/>
                <a:sym typeface="Arial"/>
              </a:rPr>
              <a:t>adopted in </a:t>
            </a:r>
            <a:r>
              <a:rPr kumimoji="0" lang="en-GB" sz="3200" b="1" i="0" u="none" strike="noStrike" kern="0" cap="none" spc="0" normalizeH="0" baseline="0" noProof="0" dirty="0">
                <a:ln>
                  <a:noFill/>
                </a:ln>
                <a:solidFill>
                  <a:prstClr val="white"/>
                </a:solidFill>
                <a:effectLst/>
                <a:uLnTx/>
                <a:uFillTx/>
                <a:latin typeface="EC Square Sans Pro" panose="020B0506040000020004" pitchFamily="34" charset="0"/>
                <a:ea typeface="+mn-ea"/>
                <a:cs typeface="Arial"/>
                <a:sym typeface="Arial"/>
              </a:rPr>
              <a:t>September 2020</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0" cap="none" spc="0" normalizeH="0" baseline="0" noProof="0" dirty="0">
                <a:ln>
                  <a:noFill/>
                </a:ln>
                <a:solidFill>
                  <a:prstClr val="white"/>
                </a:solidFill>
                <a:effectLst/>
                <a:uLnTx/>
                <a:uFillTx/>
                <a:latin typeface="EC Square Sans Pro" panose="020B0506040000020004" pitchFamily="34" charset="0"/>
                <a:ea typeface="+mn-ea"/>
                <a:cs typeface="Arial"/>
                <a:sym typeface="Arial"/>
              </a:rPr>
              <a:t>a </a:t>
            </a:r>
            <a:r>
              <a:rPr kumimoji="0" lang="en-GB" sz="3200" b="1" i="0" u="none" strike="noStrike" kern="0" cap="none" spc="0" normalizeH="0" baseline="0" noProof="0" dirty="0">
                <a:ln>
                  <a:noFill/>
                </a:ln>
                <a:solidFill>
                  <a:prstClr val="white"/>
                </a:solidFill>
                <a:effectLst/>
                <a:uLnTx/>
                <a:uFillTx/>
                <a:latin typeface="EC Square Sans Pro" panose="020B0506040000020004" pitchFamily="34" charset="0"/>
                <a:ea typeface="+mn-ea"/>
                <a:cs typeface="Arial"/>
                <a:sym typeface="Arial"/>
              </a:rPr>
              <a:t>key</a:t>
            </a:r>
            <a:r>
              <a:rPr kumimoji="0" lang="en-GB" sz="3200" b="0" i="0" u="none" strike="noStrike" kern="0" cap="none" spc="0" normalizeH="0" baseline="0" noProof="0" dirty="0">
                <a:ln>
                  <a:noFill/>
                </a:ln>
                <a:solidFill>
                  <a:prstClr val="white"/>
                </a:solidFill>
                <a:effectLst/>
                <a:uLnTx/>
                <a:uFillTx/>
                <a:latin typeface="EC Square Sans Pro" panose="020B0506040000020004" pitchFamily="34" charset="0"/>
                <a:ea typeface="+mn-ea"/>
                <a:cs typeface="Arial"/>
                <a:sym typeface="Arial"/>
              </a:rPr>
              <a:t> </a:t>
            </a:r>
            <a:r>
              <a:rPr kumimoji="0" lang="en-GB" sz="3200" b="1" i="0" u="none" strike="noStrike" kern="0" cap="none" spc="0" normalizeH="0" baseline="0" noProof="0" dirty="0">
                <a:ln>
                  <a:noFill/>
                </a:ln>
                <a:solidFill>
                  <a:prstClr val="white"/>
                </a:solidFill>
                <a:effectLst/>
                <a:uLnTx/>
                <a:uFillTx/>
                <a:latin typeface="EC Square Sans Pro" panose="020B0506040000020004" pitchFamily="34" charset="0"/>
                <a:ea typeface="+mn-ea"/>
                <a:cs typeface="Arial"/>
                <a:sym typeface="Arial"/>
              </a:rPr>
              <a:t>initiative </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000" b="1" i="0" u="none" strike="noStrike" kern="0" cap="none" spc="0" normalizeH="0" baseline="0" noProof="0" dirty="0">
              <a:ln>
                <a:noFill/>
              </a:ln>
              <a:solidFill>
                <a:prstClr val="white"/>
              </a:solidFill>
              <a:effectLst/>
              <a:uLnTx/>
              <a:uFillTx/>
              <a:latin typeface="EC Square Sans Pro" panose="020B0506040000020004" pitchFamily="34" charset="0"/>
              <a:ea typeface="+mn-ea"/>
              <a:cs typeface="Arial"/>
              <a:sym typeface="Arial"/>
            </a:endParaRPr>
          </a:p>
          <a:p>
            <a:pPr marL="0" marR="0" lvl="0" indent="0" algn="just" defTabSz="914400" rtl="0" eaLnBrk="1" fontAlgn="auto" latinLnBrk="0" hangingPunct="1">
              <a:lnSpc>
                <a:spcPct val="100000"/>
              </a:lnSpc>
              <a:spcBef>
                <a:spcPts val="0"/>
              </a:spcBef>
              <a:spcAft>
                <a:spcPts val="0"/>
              </a:spcAft>
              <a:buClrTx/>
              <a:buSzTx/>
              <a:buFont typeface="Arial"/>
              <a:buNone/>
              <a:tabLst/>
              <a:defRPr/>
            </a:pPr>
            <a:r>
              <a:rPr kumimoji="0" lang="en-GB" sz="3200" b="0" i="0" u="none" strike="noStrike" kern="0" cap="none" spc="0" normalizeH="0" baseline="0" noProof="0" dirty="0">
                <a:ln>
                  <a:noFill/>
                </a:ln>
                <a:solidFill>
                  <a:prstClr val="white"/>
                </a:solidFill>
                <a:effectLst/>
                <a:uLnTx/>
                <a:uFillTx/>
                <a:latin typeface="EC Square Sans Pro" panose="020B0506040000020004" pitchFamily="34" charset="0"/>
                <a:ea typeface="+mn-ea"/>
                <a:cs typeface="Arial"/>
                <a:sym typeface="Arial"/>
              </a:rPr>
              <a:t>For this presentation,</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0" cap="none" spc="0" normalizeH="0" baseline="0" noProof="0" dirty="0">
                <a:ln>
                  <a:noFill/>
                </a:ln>
                <a:solidFill>
                  <a:prstClr val="white"/>
                </a:solidFill>
                <a:effectLst/>
                <a:uLnTx/>
                <a:uFillTx/>
                <a:latin typeface="EC Square Sans Pro" panose="020B0506040000020004" pitchFamily="34" charset="0"/>
                <a:ea typeface="+mn-ea"/>
                <a:cs typeface="Arial"/>
                <a:sym typeface="Arial"/>
              </a:rPr>
              <a:t>Highlighting of </a:t>
            </a:r>
            <a:r>
              <a:rPr kumimoji="0" lang="en-GB" sz="3200" b="1" i="0" u="none" strike="noStrike" kern="0" cap="none" spc="0" normalizeH="0" baseline="0" noProof="0" dirty="0">
                <a:ln>
                  <a:noFill/>
                </a:ln>
                <a:solidFill>
                  <a:prstClr val="white"/>
                </a:solidFill>
                <a:effectLst/>
                <a:uLnTx/>
                <a:uFillTx/>
                <a:latin typeface="EC Square Sans Pro" panose="020B0506040000020004" pitchFamily="34" charset="0"/>
                <a:ea typeface="+mn-ea"/>
                <a:cs typeface="Arial"/>
                <a:sym typeface="Arial"/>
              </a:rPr>
              <a:t>some of the major accomplishments</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0" cap="none" spc="0" normalizeH="0" baseline="0" noProof="0" dirty="0">
                <a:ln>
                  <a:noFill/>
                </a:ln>
                <a:solidFill>
                  <a:prstClr val="white"/>
                </a:solidFill>
                <a:effectLst/>
                <a:uLnTx/>
                <a:uFillTx/>
                <a:latin typeface="EC Square Sans Pro" panose="020B0506040000020004" pitchFamily="34" charset="0"/>
                <a:ea typeface="+mn-ea"/>
                <a:cs typeface="Arial"/>
                <a:sym typeface="Arial"/>
              </a:rPr>
              <a:t>Focus on </a:t>
            </a:r>
            <a:r>
              <a:rPr kumimoji="0" lang="en-GB" sz="3200" b="1" i="0" u="none" strike="noStrike" kern="0" cap="none" spc="0" normalizeH="0" baseline="0" noProof="0" dirty="0">
                <a:ln>
                  <a:noFill/>
                </a:ln>
                <a:solidFill>
                  <a:prstClr val="white"/>
                </a:solidFill>
                <a:effectLst/>
                <a:uLnTx/>
                <a:uFillTx/>
                <a:latin typeface="EC Square Sans Pro" panose="020B0506040000020004" pitchFamily="34" charset="0"/>
                <a:ea typeface="+mn-ea"/>
                <a:cs typeface="Arial"/>
                <a:sym typeface="Arial"/>
              </a:rPr>
              <a:t>certain actions </a:t>
            </a:r>
            <a:r>
              <a:rPr kumimoji="0" lang="en-GB" sz="3200" b="0" i="0" u="none" strike="noStrike" kern="0" cap="none" spc="0" normalizeH="0" baseline="0" noProof="0" dirty="0">
                <a:ln>
                  <a:noFill/>
                </a:ln>
                <a:solidFill>
                  <a:prstClr val="white"/>
                </a:solidFill>
                <a:effectLst/>
                <a:uLnTx/>
                <a:uFillTx/>
                <a:latin typeface="EC Square Sans Pro" panose="020B0506040000020004" pitchFamily="34" charset="0"/>
                <a:ea typeface="+mn-ea"/>
                <a:cs typeface="Arial"/>
                <a:sym typeface="Arial"/>
              </a:rPr>
              <a:t>(by Anti-Racism team)</a:t>
            </a:r>
            <a:endParaRPr kumimoji="0" lang="en-IE" sz="3200" b="0" i="0" u="none" strike="noStrike" kern="1200" cap="none" spc="0" normalizeH="0" baseline="0" noProof="0" dirty="0">
              <a:ln>
                <a:noFill/>
              </a:ln>
              <a:solidFill>
                <a:srgbClr val="ED7D31"/>
              </a:solidFill>
              <a:effectLst/>
              <a:uLnTx/>
              <a:uFillTx/>
              <a:latin typeface="EC Square Sans Cond Pro" panose="020B0506040000020004" pitchFamily="34" charset="0"/>
              <a:ea typeface="+mn-ea"/>
              <a:cs typeface="Arial"/>
              <a:sym typeface="Arial"/>
            </a:endParaRPr>
          </a:p>
        </p:txBody>
      </p:sp>
    </p:spTree>
    <p:extLst>
      <p:ext uri="{BB962C8B-B14F-4D97-AF65-F5344CB8AC3E}">
        <p14:creationId xmlns:p14="http://schemas.microsoft.com/office/powerpoint/2010/main" val="964364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619" y="0"/>
            <a:ext cx="4752381" cy="1590476"/>
          </a:xfrm>
          <a:prstGeom prst="rect">
            <a:avLst/>
          </a:prstGeom>
        </p:spPr>
      </p:pic>
      <p:sp>
        <p:nvSpPr>
          <p:cNvPr id="6" name="TextBox 5"/>
          <p:cNvSpPr txBox="1"/>
          <p:nvPr/>
        </p:nvSpPr>
        <p:spPr>
          <a:xfrm>
            <a:off x="680671" y="634639"/>
            <a:ext cx="8287152" cy="92333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5400" b="0" i="0" u="none" strike="noStrike" kern="1200" cap="none" spc="0" normalizeH="0" baseline="0" noProof="0" dirty="0">
                <a:ln>
                  <a:noFill/>
                </a:ln>
                <a:solidFill>
                  <a:srgbClr val="F58650"/>
                </a:solidFill>
                <a:effectLst/>
                <a:uLnTx/>
                <a:uFillTx/>
                <a:latin typeface="EC Square Sans Pro"/>
                <a:ea typeface="+mn-ea"/>
                <a:cs typeface="Arial"/>
                <a:sym typeface="Arial"/>
              </a:rPr>
              <a:t>Features </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65458"/>
            <a:ext cx="600000" cy="1485714"/>
          </a:xfrm>
          <a:prstGeom prst="rect">
            <a:avLst/>
          </a:prstGeom>
        </p:spPr>
      </p:pic>
      <p:sp>
        <p:nvSpPr>
          <p:cNvPr id="3" name="TextBox 2">
            <a:extLst>
              <a:ext uri="{FF2B5EF4-FFF2-40B4-BE49-F238E27FC236}">
                <a16:creationId xmlns:a16="http://schemas.microsoft.com/office/drawing/2014/main" id="{37CD5265-CD9A-F89D-BAD5-A811308C2497}"/>
              </a:ext>
            </a:extLst>
          </p:cNvPr>
          <p:cNvSpPr txBox="1"/>
          <p:nvPr/>
        </p:nvSpPr>
        <p:spPr>
          <a:xfrm>
            <a:off x="782622" y="1685946"/>
            <a:ext cx="10628327" cy="40318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The </a:t>
            </a:r>
            <a:r>
              <a:rPr kumimoji="0" lang="en-GB" sz="3200" b="1"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EU anti racism action plan</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0" cap="none" spc="0" normalizeH="0" baseline="0" noProof="0" dirty="0">
                <a:ln>
                  <a:noFill/>
                </a:ln>
                <a:solidFill>
                  <a:prstClr val="white"/>
                </a:solidFill>
                <a:effectLst/>
                <a:uLnTx/>
                <a:uFillTx/>
                <a:latin typeface="EC Square Sans Pro" panose="020B0506040000020004" pitchFamily="34" charset="0"/>
                <a:ea typeface="+mn-ea"/>
                <a:cs typeface="Arial"/>
                <a:sym typeface="Arial"/>
              </a:rPr>
              <a:t>Recognition of </a:t>
            </a:r>
            <a:r>
              <a:rPr kumimoji="0" lang="en-GB" sz="3200" b="1" i="0" u="none" strike="noStrike" kern="0" cap="none" spc="0" normalizeH="0" baseline="0" noProof="0" dirty="0">
                <a:ln>
                  <a:noFill/>
                </a:ln>
                <a:solidFill>
                  <a:prstClr val="white"/>
                </a:solidFill>
                <a:effectLst/>
                <a:uLnTx/>
                <a:uFillTx/>
                <a:latin typeface="EC Square Sans Pro" panose="020B0506040000020004" pitchFamily="34" charset="0"/>
                <a:ea typeface="+mn-ea"/>
                <a:cs typeface="Arial"/>
                <a:sym typeface="Arial"/>
              </a:rPr>
              <a:t>d</a:t>
            </a:r>
            <a:r>
              <a:rPr kumimoji="0" lang="en-GB" sz="3200" b="1" i="0" u="none" strike="noStrike" kern="0" cap="none" spc="0" normalizeH="0" baseline="0" noProof="0" dirty="0" err="1">
                <a:ln>
                  <a:noFill/>
                </a:ln>
                <a:solidFill>
                  <a:prstClr val="white"/>
                </a:solidFill>
                <a:effectLst/>
                <a:uLnTx/>
                <a:uFillTx/>
                <a:latin typeface="EC Square Sans Pro" panose="020B0506040000020004" pitchFamily="34" charset="0"/>
                <a:ea typeface="+mn-ea"/>
                <a:cs typeface="Arial"/>
                <a:sym typeface="Arial"/>
              </a:rPr>
              <a:t>ifferent</a:t>
            </a:r>
            <a:r>
              <a:rPr kumimoji="0" lang="en-GB" sz="3200" b="1" i="0" u="none" strike="noStrike" kern="0" cap="none" spc="0" normalizeH="0" baseline="0" noProof="0" dirty="0">
                <a:ln>
                  <a:noFill/>
                </a:ln>
                <a:solidFill>
                  <a:prstClr val="white"/>
                </a:solidFill>
                <a:effectLst/>
                <a:uLnTx/>
                <a:uFillTx/>
                <a:latin typeface="EC Square Sans Pro" panose="020B0506040000020004" pitchFamily="34" charset="0"/>
                <a:ea typeface="+mn-ea"/>
                <a:cs typeface="Arial"/>
                <a:sym typeface="Arial"/>
              </a:rPr>
              <a:t> forms of racism, </a:t>
            </a:r>
            <a:r>
              <a:rPr kumimoji="0" lang="en-GB" sz="3200" b="0" i="0" u="none" strike="noStrike" kern="0" cap="none" spc="0" normalizeH="0" baseline="0" noProof="0" dirty="0">
                <a:ln>
                  <a:noFill/>
                </a:ln>
                <a:solidFill>
                  <a:prstClr val="white"/>
                </a:solidFill>
                <a:effectLst/>
                <a:uLnTx/>
                <a:uFillTx/>
                <a:latin typeface="EC Square Sans Pro" panose="020B0506040000020004" pitchFamily="34" charset="0"/>
                <a:ea typeface="+mn-ea"/>
                <a:cs typeface="Arial"/>
                <a:sym typeface="Arial"/>
              </a:rPr>
              <a:t>incl. anti-black racism</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0" cap="none" spc="0" normalizeH="0" baseline="0" noProof="0" dirty="0">
                <a:ln>
                  <a:noFill/>
                </a:ln>
                <a:solidFill>
                  <a:prstClr val="white"/>
                </a:solidFill>
                <a:effectLst/>
                <a:uLnTx/>
                <a:uFillTx/>
                <a:latin typeface="EC Square Sans Pro" panose="020B0506040000020004" pitchFamily="34" charset="0"/>
                <a:ea typeface="+mn-ea"/>
                <a:cs typeface="Arial"/>
                <a:sym typeface="Arial"/>
              </a:rPr>
              <a:t>Recognition of </a:t>
            </a:r>
            <a:r>
              <a:rPr kumimoji="0" lang="en-IE" sz="3200" b="1" i="0" u="none" strike="noStrike" kern="0" cap="none" spc="95"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structural racism</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3200" b="1" i="0" u="none" strike="noStrike" kern="0" cap="none" spc="95" normalizeH="0" baseline="0" noProof="0" dirty="0">
                <a:ln>
                  <a:noFill/>
                </a:ln>
                <a:solidFill>
                  <a:prstClr val="white"/>
                </a:solidFill>
                <a:effectLst/>
                <a:uLnTx/>
                <a:uFillTx/>
                <a:latin typeface="EC Square Sans Pro" panose="020B0506040000020004" pitchFamily="34" charset="0"/>
                <a:ea typeface="+mn-ea"/>
                <a:cs typeface="Arial"/>
                <a:sym typeface="Arial"/>
              </a:rPr>
              <a:t>Intersectional approach </a:t>
            </a:r>
            <a:r>
              <a:rPr kumimoji="0" lang="en-IE" sz="3200" b="0" i="0" u="none" strike="noStrike" kern="0" cap="none" spc="95" normalizeH="0" baseline="0" noProof="0" dirty="0">
                <a:ln>
                  <a:noFill/>
                </a:ln>
                <a:solidFill>
                  <a:prstClr val="white"/>
                </a:solidFill>
                <a:effectLst/>
                <a:uLnTx/>
                <a:uFillTx/>
                <a:latin typeface="EC Square Sans Pro" panose="020B0506040000020004" pitchFamily="34" charset="0"/>
                <a:ea typeface="+mn-ea"/>
                <a:cs typeface="Arial"/>
                <a:sym typeface="Arial"/>
              </a:rPr>
              <a:t>to be taken</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3200" b="1" i="0" u="none" strike="noStrike" kern="0" cap="none" spc="95" normalizeH="0" baseline="0" noProof="0" dirty="0">
                <a:ln>
                  <a:noFill/>
                </a:ln>
                <a:solidFill>
                  <a:prstClr val="white"/>
                </a:solidFill>
                <a:effectLst/>
                <a:uLnTx/>
                <a:uFillTx/>
                <a:latin typeface="EC Square Sans Pro" panose="020B0506040000020004" pitchFamily="34" charset="0"/>
                <a:ea typeface="+mn-ea"/>
                <a:cs typeface="Arial"/>
                <a:sym typeface="Arial"/>
              </a:rPr>
              <a:t>Equality</a:t>
            </a:r>
            <a:r>
              <a:rPr kumimoji="0" lang="en-IE" sz="3200" b="0" i="0" u="none" strike="noStrike" kern="0" cap="none" spc="95" normalizeH="0" baseline="0" noProof="0" dirty="0">
                <a:ln>
                  <a:noFill/>
                </a:ln>
                <a:solidFill>
                  <a:prstClr val="white"/>
                </a:solidFill>
                <a:effectLst/>
                <a:uLnTx/>
                <a:uFillTx/>
                <a:latin typeface="EC Square Sans Pro" panose="020B0506040000020004" pitchFamily="34" charset="0"/>
                <a:ea typeface="+mn-ea"/>
                <a:cs typeface="Arial"/>
                <a:sym typeface="Arial"/>
              </a:rPr>
              <a:t> to be </a:t>
            </a:r>
            <a:r>
              <a:rPr kumimoji="0" lang="en-IE" sz="3200" b="1" i="0" u="none" strike="noStrike" kern="0" cap="none" spc="95" normalizeH="0" baseline="0" noProof="0" dirty="0">
                <a:ln>
                  <a:noFill/>
                </a:ln>
                <a:solidFill>
                  <a:prstClr val="white"/>
                </a:solidFill>
                <a:effectLst/>
                <a:uLnTx/>
                <a:uFillTx/>
                <a:latin typeface="EC Square Sans Pro" panose="020B0506040000020004" pitchFamily="34" charset="0"/>
                <a:ea typeface="+mn-ea"/>
                <a:cs typeface="Arial"/>
                <a:sym typeface="Arial"/>
              </a:rPr>
              <a:t>mainstreamed</a:t>
            </a:r>
            <a:r>
              <a:rPr kumimoji="0" lang="en-IE" sz="3200" b="0" i="0" u="none" strike="noStrike" kern="0" cap="none" spc="95" normalizeH="0" baseline="0" noProof="0" dirty="0">
                <a:ln>
                  <a:noFill/>
                </a:ln>
                <a:solidFill>
                  <a:prstClr val="white"/>
                </a:solidFill>
                <a:effectLst/>
                <a:uLnTx/>
                <a:uFillTx/>
                <a:latin typeface="EC Square Sans Pro" panose="020B0506040000020004" pitchFamily="34" charset="0"/>
                <a:ea typeface="+mn-ea"/>
                <a:cs typeface="Arial"/>
                <a:sym typeface="Arial"/>
              </a:rPr>
              <a:t> into</a:t>
            </a:r>
            <a:r>
              <a:rPr kumimoji="0" lang="en-IE" sz="3200" b="1" i="0" u="none" strike="noStrike" kern="0" cap="none" spc="95" normalizeH="0" baseline="0" noProof="0" dirty="0">
                <a:ln>
                  <a:noFill/>
                </a:ln>
                <a:solidFill>
                  <a:prstClr val="white"/>
                </a:solidFill>
                <a:effectLst/>
                <a:uLnTx/>
                <a:uFillTx/>
                <a:latin typeface="EC Square Sans Pro" panose="020B0506040000020004" pitchFamily="34" charset="0"/>
                <a:ea typeface="+mn-ea"/>
                <a:cs typeface="Arial"/>
                <a:sym typeface="Arial"/>
              </a:rPr>
              <a:t> </a:t>
            </a:r>
            <a:r>
              <a:rPr kumimoji="0" lang="en-IE" sz="3200" b="0" i="0" u="none" strike="noStrike" kern="0" cap="none" spc="95" normalizeH="0" baseline="0" noProof="0" dirty="0">
                <a:ln>
                  <a:noFill/>
                </a:ln>
                <a:solidFill>
                  <a:prstClr val="white"/>
                </a:solidFill>
                <a:effectLst/>
                <a:uLnTx/>
                <a:uFillTx/>
                <a:latin typeface="EC Square Sans Pro" panose="020B0506040000020004" pitchFamily="34" charset="0"/>
                <a:ea typeface="+mn-ea"/>
                <a:cs typeface="Arial"/>
                <a:sym typeface="Arial"/>
              </a:rPr>
              <a:t>all EU policy areas (</a:t>
            </a:r>
            <a:r>
              <a:rPr kumimoji="0" lang="en-GB"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EU Pillar of Social Rights, EU4Health programme, etc.)</a:t>
            </a:r>
          </a:p>
          <a:p>
            <a:pPr marL="0" marR="0" lvl="0" indent="0" algn="just" defTabSz="914400" rtl="0" eaLnBrk="1" fontAlgn="auto" latinLnBrk="0" hangingPunct="1">
              <a:lnSpc>
                <a:spcPct val="100000"/>
              </a:lnSpc>
              <a:spcBef>
                <a:spcPts val="0"/>
              </a:spcBef>
              <a:spcAft>
                <a:spcPts val="0"/>
              </a:spcAft>
              <a:buClrTx/>
              <a:buSzTx/>
              <a:buFont typeface="Arial"/>
              <a:buNone/>
              <a:tabLst/>
              <a:defRPr/>
            </a:pPr>
            <a:r>
              <a:rPr kumimoji="0" lang="en-GB"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     </a:t>
            </a:r>
            <a:r>
              <a:rPr kumimoji="0" lang="en-GB" sz="3200" b="1"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better use </a:t>
            </a:r>
            <a:r>
              <a:rPr kumimoji="0" lang="en-GB"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of all the existing tools and measures</a:t>
            </a:r>
            <a:endParaRPr kumimoji="0" lang="en-GB" sz="3200" b="0" i="0" u="none" strike="noStrike" kern="0" cap="none" spc="0" normalizeH="0" baseline="0" noProof="0" dirty="0">
              <a:ln>
                <a:noFill/>
              </a:ln>
              <a:solidFill>
                <a:prstClr val="white"/>
              </a:solidFill>
              <a:effectLst/>
              <a:uLnTx/>
              <a:uFillTx/>
              <a:latin typeface="EC Square Sans Pro" panose="020B0506040000020004" pitchFamily="34" charset="0"/>
              <a:ea typeface="+mn-ea"/>
              <a:cs typeface="Arial"/>
              <a:sym typeface="Arial"/>
            </a:endParaRPr>
          </a:p>
        </p:txBody>
      </p:sp>
      <p:sp>
        <p:nvSpPr>
          <p:cNvPr id="5" name="Arrow: Right 4">
            <a:extLst>
              <a:ext uri="{FF2B5EF4-FFF2-40B4-BE49-F238E27FC236}">
                <a16:creationId xmlns:a16="http://schemas.microsoft.com/office/drawing/2014/main" id="{AAF234C9-F4B6-EF20-9769-194E81F155C6}"/>
              </a:ext>
            </a:extLst>
          </p:cNvPr>
          <p:cNvSpPr/>
          <p:nvPr/>
        </p:nvSpPr>
        <p:spPr>
          <a:xfrm flipV="1">
            <a:off x="933082" y="5254491"/>
            <a:ext cx="409577" cy="3333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E"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17867349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619" y="0"/>
            <a:ext cx="4752381" cy="1590476"/>
          </a:xfrm>
          <a:prstGeom prst="rect">
            <a:avLst/>
          </a:prstGeom>
        </p:spPr>
      </p:pic>
      <p:sp>
        <p:nvSpPr>
          <p:cNvPr id="6" name="TextBox 5"/>
          <p:cNvSpPr txBox="1"/>
          <p:nvPr/>
        </p:nvSpPr>
        <p:spPr>
          <a:xfrm>
            <a:off x="680671" y="634639"/>
            <a:ext cx="8287152" cy="92333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5400" b="0" i="0" u="none" strike="noStrike" kern="1200" cap="none" spc="0" normalizeH="0" baseline="0" noProof="0" dirty="0">
                <a:ln>
                  <a:noFill/>
                </a:ln>
                <a:solidFill>
                  <a:srgbClr val="F58650"/>
                </a:solidFill>
                <a:effectLst/>
                <a:uLnTx/>
                <a:uFillTx/>
                <a:latin typeface="EC Square Sans Pro"/>
                <a:ea typeface="+mn-ea"/>
                <a:cs typeface="Arial"/>
                <a:sym typeface="Arial"/>
              </a:rPr>
              <a:t>Legal protection</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65458"/>
            <a:ext cx="600000" cy="1485714"/>
          </a:xfrm>
          <a:prstGeom prst="rect">
            <a:avLst/>
          </a:prstGeom>
        </p:spPr>
      </p:pic>
      <p:sp>
        <p:nvSpPr>
          <p:cNvPr id="3" name="TextBox 2">
            <a:extLst>
              <a:ext uri="{FF2B5EF4-FFF2-40B4-BE49-F238E27FC236}">
                <a16:creationId xmlns:a16="http://schemas.microsoft.com/office/drawing/2014/main" id="{37CD5265-CD9A-F89D-BAD5-A811308C2497}"/>
              </a:ext>
            </a:extLst>
          </p:cNvPr>
          <p:cNvSpPr txBox="1"/>
          <p:nvPr/>
        </p:nvSpPr>
        <p:spPr>
          <a:xfrm>
            <a:off x="782622" y="1685946"/>
            <a:ext cx="10628327" cy="4524315"/>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1"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Racial Equality Directive </a:t>
            </a:r>
            <a:r>
              <a:rPr kumimoji="0" lang="en-GB"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(since 2000)</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Non-discrimination in access to healthcare services = </a:t>
            </a:r>
            <a:r>
              <a:rPr kumimoji="0" lang="en-GB" sz="3200" b="1"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Basic principle of health law and of medical ethics</a:t>
            </a:r>
          </a:p>
          <a:p>
            <a:pPr marL="0" marR="0" lvl="0" indent="0" algn="just" defTabSz="914400" rtl="0" eaLnBrk="1" fontAlgn="auto" latinLnBrk="0" hangingPunct="1">
              <a:lnSpc>
                <a:spcPct val="100000"/>
              </a:lnSpc>
              <a:spcBef>
                <a:spcPts val="0"/>
              </a:spcBef>
              <a:spcAft>
                <a:spcPts val="0"/>
              </a:spcAft>
              <a:buClrTx/>
              <a:buSzTx/>
              <a:buFont typeface="Arial"/>
              <a:buNone/>
              <a:tabLst/>
              <a:defRPr/>
            </a:pPr>
            <a:r>
              <a:rPr kumimoji="0" lang="en-GB" sz="3200" b="1"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 However, </a:t>
            </a:r>
            <a:r>
              <a:rPr kumimoji="0" lang="en-GB"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there is a </a:t>
            </a:r>
            <a:r>
              <a:rPr kumimoji="0" lang="en-IE"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need to </a:t>
            </a:r>
            <a:r>
              <a:rPr kumimoji="0" lang="en-IE" sz="3200" b="1"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strengthen the EU equality   legal framework</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Publication of EC study (Nov. 2022)</a:t>
            </a:r>
          </a:p>
          <a:p>
            <a:pPr marL="0" marR="0" lvl="0" indent="0" algn="just" defTabSz="914400" rtl="0" eaLnBrk="1" fontAlgn="auto" latinLnBrk="0" hangingPunct="1">
              <a:lnSpc>
                <a:spcPct val="100000"/>
              </a:lnSpc>
              <a:spcBef>
                <a:spcPts val="0"/>
              </a:spcBef>
              <a:spcAft>
                <a:spcPts val="0"/>
              </a:spcAft>
              <a:buClrTx/>
              <a:buSzTx/>
              <a:buFont typeface="Arial"/>
              <a:buNone/>
              <a:tabLst/>
              <a:defRPr/>
            </a:pPr>
            <a:r>
              <a:rPr kumimoji="0" lang="en-IE"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    To fill this gap, adoption in May 2024 of the </a:t>
            </a:r>
            <a:r>
              <a:rPr kumimoji="0" lang="en-IE" sz="3200" b="1"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Directive </a:t>
            </a:r>
            <a:r>
              <a:rPr kumimoji="0" lang="en-US" sz="3200" b="1" i="0" u="none" strike="noStrike" kern="0" cap="none" spc="0" normalizeH="0" baseline="0" noProof="0" dirty="0">
                <a:ln>
                  <a:noFill/>
                </a:ln>
                <a:solidFill>
                  <a:prstClr val="white"/>
                </a:solidFill>
                <a:effectLst/>
                <a:uLnTx/>
                <a:uFillTx/>
                <a:latin typeface="EC Square Sans Pro" panose="020B0506040000020004" pitchFamily="34" charset="0"/>
                <a:cs typeface="Arial"/>
                <a:sym typeface="Arial"/>
              </a:rPr>
              <a:t>on standards for equality bodies (2024/1499)</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Useful role </a:t>
            </a:r>
            <a:r>
              <a:rPr kumimoji="0" lang="en-US"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rPr>
              <a:t>of Equality Bodies for victims of discrimination</a:t>
            </a:r>
            <a:endParaRPr kumimoji="0" lang="en-GB" sz="3200" b="0" i="0" u="none" strike="noStrike" kern="0" cap="none" spc="0" normalizeH="0" baseline="0" noProof="0" dirty="0">
              <a:ln>
                <a:noFill/>
              </a:ln>
              <a:solidFill>
                <a:prstClr val="white"/>
              </a:solidFill>
              <a:effectLst/>
              <a:uLnTx/>
              <a:uFillTx/>
              <a:latin typeface="EC Square Sans Pro" panose="020B0506040000020004" pitchFamily="34" charset="0"/>
              <a:ea typeface="Calibri" panose="020F0502020204030204" pitchFamily="34" charset="0"/>
              <a:cs typeface="Arial"/>
              <a:sym typeface="Arial"/>
            </a:endParaRPr>
          </a:p>
        </p:txBody>
      </p:sp>
      <p:sp>
        <p:nvSpPr>
          <p:cNvPr id="5" name="Arrow: Right 4">
            <a:extLst>
              <a:ext uri="{FF2B5EF4-FFF2-40B4-BE49-F238E27FC236}">
                <a16:creationId xmlns:a16="http://schemas.microsoft.com/office/drawing/2014/main" id="{AAF234C9-F4B6-EF20-9769-194E81F155C6}"/>
              </a:ext>
            </a:extLst>
          </p:cNvPr>
          <p:cNvSpPr/>
          <p:nvPr/>
        </p:nvSpPr>
        <p:spPr>
          <a:xfrm flipV="1">
            <a:off x="895349" y="4697909"/>
            <a:ext cx="409577" cy="3333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E" sz="1400"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35938026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overs">
  <a:themeElements>
    <a:clrScheme name="Aangepast 4">
      <a:dk1>
        <a:srgbClr val="000000"/>
      </a:dk1>
      <a:lt1>
        <a:srgbClr val="FFFFFF"/>
      </a:lt1>
      <a:dk2>
        <a:srgbClr val="007BC5"/>
      </a:dk2>
      <a:lt2>
        <a:srgbClr val="E4EFF9"/>
      </a:lt2>
      <a:accent1>
        <a:srgbClr val="F092CD"/>
      </a:accent1>
      <a:accent2>
        <a:srgbClr val="F9E11E"/>
      </a:accent2>
      <a:accent3>
        <a:srgbClr val="FFB612"/>
      </a:accent3>
      <a:accent4>
        <a:srgbClr val="017BC6"/>
      </a:accent4>
      <a:accent5>
        <a:srgbClr val="75D1B5"/>
      </a:accent5>
      <a:accent6>
        <a:srgbClr val="E17000"/>
      </a:accent6>
      <a:hlink>
        <a:srgbClr val="00689A"/>
      </a:hlink>
      <a:folHlink>
        <a:srgbClr val="CCDFF0"/>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aars">
      <a:srgbClr val="42145F"/>
    </a:custClr>
    <a:custClr name="Donkerblauw">
      <a:srgbClr val="01689B"/>
    </a:custClr>
    <a:custClr name="Hemelblauw">
      <a:srgbClr val="007BC7"/>
    </a:custClr>
    <a:custClr name="Violet">
      <a:srgbClr val="A90061"/>
    </a:custClr>
    <a:custClr name="Robijnrood">
      <a:srgbClr val="CA005D"/>
    </a:custClr>
    <a:custClr name="Rood">
      <a:srgbClr val="D52B1E"/>
    </a:custClr>
    <a:custClr name="Donkergroen">
      <a:srgbClr val="275937"/>
    </a:custClr>
    <a:custClr name="Groen">
      <a:srgbClr val="39870C"/>
    </a:custClr>
    <a:custClr name="Mosgroen">
      <a:srgbClr val="777C00"/>
    </a:custClr>
    <a:custClr name="Donkerbruin">
      <a:srgbClr val="673327"/>
    </a:custClr>
    <a:custClr name="Licht Paars">
      <a:srgbClr val="C6B8CF"/>
    </a:custClr>
    <a:custClr name="Licht Donkerblauw">
      <a:srgbClr val="CCE0F1"/>
    </a:custClr>
    <a:custClr name="Licht Hemelblauw">
      <a:srgbClr val="DDEFF8"/>
    </a:custClr>
    <a:custClr name="Licht Violet">
      <a:srgbClr val="E5B2CF"/>
    </a:custClr>
    <a:custClr name="Licht Robijnrood">
      <a:srgbClr val="EFB2CE"/>
    </a:custClr>
    <a:custClr name="Licht Rood">
      <a:srgbClr val="F2BFBB"/>
    </a:custClr>
    <a:custClr name="Licht Donkergroen">
      <a:srgbClr val="BECDC3"/>
    </a:custClr>
    <a:custClr name="Licht Groen">
      <a:srgbClr val="C3DBB6"/>
    </a:custClr>
    <a:custClr name="Licht Mosgroen">
      <a:srgbClr val="D6D7B2"/>
    </a:custClr>
    <a:custClr name="Licht Donkerbruin">
      <a:srgbClr val="D1C1BE"/>
    </a:custClr>
    <a:custClr name="Bruin">
      <a:srgbClr val="94710A"/>
    </a:custClr>
    <a:custClr name="Geel">
      <a:srgbClr val="F9E11E"/>
    </a:custClr>
    <a:custClr name="Donkergeel">
      <a:srgbClr val="FFB612"/>
    </a:custClr>
    <a:custClr name="Oranje">
      <a:srgbClr val="E17000"/>
    </a:custClr>
    <a:custClr name="Roze">
      <a:srgbClr val="F092CD"/>
    </a:custClr>
    <a:custClr name="Lichtblauw">
      <a:srgbClr val="8FCAE7"/>
    </a:custClr>
    <a:custClr name="Mintgroen">
      <a:srgbClr val="76D2B6"/>
    </a:custClr>
    <a:custClr name="Grijs 7">
      <a:srgbClr val="535353"/>
    </a:custClr>
    <a:custClr name="Grijs 6">
      <a:srgbClr val="696969"/>
    </a:custClr>
    <a:custClr name="Grijs 5">
      <a:srgbClr val="999999"/>
    </a:custClr>
    <a:custClr name="Licht Bruin">
      <a:srgbClr val="DFD4B5"/>
    </a:custClr>
    <a:custClr name="Licht Geel">
      <a:srgbClr val="FDF6BB"/>
    </a:custClr>
    <a:custClr name="Licht Donkergeel">
      <a:srgbClr val="FFE9B7"/>
    </a:custClr>
    <a:custClr name="Licht Oranje">
      <a:srgbClr val="F6D4B2"/>
    </a:custClr>
    <a:custClr name="Licht Roze">
      <a:srgbClr val="FADEF0"/>
    </a:custClr>
    <a:custClr name="Licht Lichtblauw">
      <a:srgbClr val="DDEFF8"/>
    </a:custClr>
    <a:custClr name="Licht Mintgroen">
      <a:srgbClr val="D6F1E9"/>
    </a:custClr>
    <a:custClr name="Grijs 4">
      <a:srgbClr val="B4B4B4"/>
    </a:custClr>
    <a:custClr name="Grijs 3">
      <a:srgbClr val="CCCCCC"/>
    </a:custClr>
    <a:custClr name="Grijs 2">
      <a:srgbClr val="E6E6E6"/>
    </a:custClr>
  </a:custClrLst>
  <a:extLst>
    <a:ext uri="{05A4C25C-085E-4340-85A3-A5531E510DB2}">
      <thm15:themeFamily xmlns:thm15="http://schemas.microsoft.com/office/thememl/2012/main" name="PPT NCDR publicatie met beelden L-R" id="{BA67DF1A-B874-47FC-BCB9-BDFA3EFE7025}" vid="{8C6C0FEF-FF61-4975-9928-467EF84EF7ED}"/>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797796a9-9bd8-4af1-907c-ea53d47bb73a" xsi:nil="true"/>
    <lcf76f155ced4ddcb4097134ff3c332f xmlns="86687892-dbd4-405d-ac29-0c87b8b4d2d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5E8AE523B64FC49AC0890FA3FD7CDBB" ma:contentTypeVersion="18" ma:contentTypeDescription="Een nieuw document maken." ma:contentTypeScope="" ma:versionID="c7e771ff680f251991781e761cf00f4f">
  <xsd:schema xmlns:xsd="http://www.w3.org/2001/XMLSchema" xmlns:xs="http://www.w3.org/2001/XMLSchema" xmlns:p="http://schemas.microsoft.com/office/2006/metadata/properties" xmlns:ns2="86687892-dbd4-405d-ac29-0c87b8b4d2d5" xmlns:ns3="797796a9-9bd8-4af1-907c-ea53d47bb73a" targetNamespace="http://schemas.microsoft.com/office/2006/metadata/properties" ma:root="true" ma:fieldsID="dee757d0acf6b4229973ab8ca1dd6faa" ns2:_="" ns3:_="">
    <xsd:import namespace="86687892-dbd4-405d-ac29-0c87b8b4d2d5"/>
    <xsd:import namespace="797796a9-9bd8-4af1-907c-ea53d47bb73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687892-dbd4-405d-ac29-0c87b8b4d2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14932fc4-9cd2-45f2-8d14-c4d95685bf0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97796a9-9bd8-4af1-907c-ea53d47bb73a" elementFormDefault="qualified">
    <xsd:import namespace="http://schemas.microsoft.com/office/2006/documentManagement/types"/>
    <xsd:import namespace="http://schemas.microsoft.com/office/infopath/2007/PartnerControls"/>
    <xsd:element name="SharedWithUsers" ma:index="19"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b88c1502-46c2-4a3b-a13d-6da02703635e}" ma:internalName="TaxCatchAll" ma:showField="CatchAllData" ma:web="797796a9-9bd8-4af1-907c-ea53d47bb73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CCEA9A8-1EB9-4389-8E72-26830D510538}">
  <ds:schemaRefs>
    <ds:schemaRef ds:uri="http://schemas.microsoft.com/sharepoint/v3/contenttype/forms"/>
  </ds:schemaRefs>
</ds:datastoreItem>
</file>

<file path=customXml/itemProps2.xml><?xml version="1.0" encoding="utf-8"?>
<ds:datastoreItem xmlns:ds="http://schemas.openxmlformats.org/officeDocument/2006/customXml" ds:itemID="{84074899-39E9-4591-8348-9EBE7D748876}">
  <ds:schemaRefs>
    <ds:schemaRef ds:uri="http://schemas.microsoft.com/office/2006/metadata/properties"/>
    <ds:schemaRef ds:uri="http://schemas.microsoft.com/office/infopath/2007/PartnerControls"/>
    <ds:schemaRef ds:uri="797796a9-9bd8-4af1-907c-ea53d47bb73a"/>
    <ds:schemaRef ds:uri="86687892-dbd4-405d-ac29-0c87b8b4d2d5"/>
  </ds:schemaRefs>
</ds:datastoreItem>
</file>

<file path=customXml/itemProps3.xml><?xml version="1.0" encoding="utf-8"?>
<ds:datastoreItem xmlns:ds="http://schemas.openxmlformats.org/officeDocument/2006/customXml" ds:itemID="{20551849-B889-4283-8D5E-FED5585CA3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687892-dbd4-405d-ac29-0c87b8b4d2d5"/>
    <ds:schemaRef ds:uri="797796a9-9bd8-4af1-907c-ea53d47bb7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32</TotalTime>
  <Words>2950</Words>
  <Application>Microsoft Office PowerPoint</Application>
  <PresentationFormat>Widescreen</PresentationFormat>
  <Paragraphs>470</Paragraphs>
  <Slides>59</Slides>
  <Notes>21</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59</vt:i4>
      </vt:variant>
    </vt:vector>
  </HeadingPairs>
  <TitlesOfParts>
    <vt:vector size="78" baseType="lpstr">
      <vt:lpstr>Aptos</vt:lpstr>
      <vt:lpstr>Aptos Display</vt:lpstr>
      <vt:lpstr>Arial</vt:lpstr>
      <vt:lpstr>Calibri</vt:lpstr>
      <vt:lpstr>Calibri Light</vt:lpstr>
      <vt:lpstr>Crimson Pro</vt:lpstr>
      <vt:lpstr>EC Square Sans Cond Pro</vt:lpstr>
      <vt:lpstr>EC Square Sans Pro</vt:lpstr>
      <vt:lpstr>GuardianTextEgyptian</vt:lpstr>
      <vt:lpstr>Libre Baskerville</vt:lpstr>
      <vt:lpstr>Libre Baskerville Bold</vt:lpstr>
      <vt:lpstr>Libre Baskerville Italics</vt:lpstr>
      <vt:lpstr>Verdana</vt:lpstr>
      <vt:lpstr>Wingdings</vt:lpstr>
      <vt:lpstr>Yeseva One</vt:lpstr>
      <vt:lpstr>Office Theme</vt:lpstr>
      <vt:lpstr>Covers</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National Coordinator against Discrimination and Racism (NCDR)</vt:lpstr>
      <vt:lpstr>Content</vt:lpstr>
      <vt:lpstr>Role and task NCDR</vt:lpstr>
      <vt:lpstr>Some examples I</vt:lpstr>
      <vt:lpstr>Some examples II</vt:lpstr>
      <vt:lpstr>Some examples III</vt:lpstr>
      <vt:lpstr>Main challenges</vt:lpstr>
      <vt:lpstr>Everyday racism</vt:lpstr>
      <vt:lpstr>Institutional racism</vt:lpstr>
      <vt:lpstr>Polarisation or: political racism</vt:lpstr>
      <vt:lpstr>Health-discussion I: the (ab)use of outdated and unscientific distinctions</vt:lpstr>
      <vt:lpstr>Health-discussion II: the lack of inclusion in knowledge</vt:lpstr>
      <vt:lpstr>Health-discussion III: discrimination in the workforce, and consequences for a non-representative workforce</vt:lpstr>
      <vt:lpstr>Combatting discrimination and racism in health care of people of African descent</vt:lpstr>
      <vt:lpstr>Q &amp; 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Tomas De Jong</dc:creator>
  <cp:lastModifiedBy>Tomas De Jong</cp:lastModifiedBy>
  <cp:revision>1</cp:revision>
  <dcterms:created xsi:type="dcterms:W3CDTF">2024-06-25T07:35:49Z</dcterms:created>
  <dcterms:modified xsi:type="dcterms:W3CDTF">2024-06-26T08:41:57Z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0x01010025E8AE523B64FC49AC0890FA3FD7CDBB</vt:lpwstr>
  </property>
  <property fmtid="{D5CDD505-2E9C-101B-9397-08002B2CF9AE}" pid="3" name="MediaServiceImageTags">
    <vt:lpwstr/>
  </property>
</Properties>
</file>