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 id="2147483681" r:id="rId7"/>
  </p:sldMasterIdLst>
  <p:notesMasterIdLst>
    <p:notesMasterId r:id="rId113"/>
  </p:notesMasterIdLst>
  <p:sldIdLst>
    <p:sldId id="256" r:id="rId8"/>
    <p:sldId id="257" r:id="rId9"/>
    <p:sldId id="1156" r:id="rId10"/>
    <p:sldId id="258" r:id="rId11"/>
    <p:sldId id="358" r:id="rId12"/>
    <p:sldId id="1152" r:id="rId13"/>
    <p:sldId id="367" r:id="rId14"/>
    <p:sldId id="370" r:id="rId15"/>
    <p:sldId id="371" r:id="rId16"/>
    <p:sldId id="372" r:id="rId17"/>
    <p:sldId id="359" r:id="rId18"/>
    <p:sldId id="366" r:id="rId19"/>
    <p:sldId id="1153" r:id="rId20"/>
    <p:sldId id="373" r:id="rId21"/>
    <p:sldId id="375" r:id="rId22"/>
    <p:sldId id="376" r:id="rId23"/>
    <p:sldId id="362" r:id="rId24"/>
    <p:sldId id="374" r:id="rId25"/>
    <p:sldId id="377" r:id="rId26"/>
    <p:sldId id="378" r:id="rId27"/>
    <p:sldId id="379" r:id="rId28"/>
    <p:sldId id="1154" r:id="rId29"/>
    <p:sldId id="1155" r:id="rId30"/>
    <p:sldId id="328" r:id="rId31"/>
    <p:sldId id="329" r:id="rId32"/>
    <p:sldId id="341" r:id="rId33"/>
    <p:sldId id="309" r:id="rId34"/>
    <p:sldId id="302" r:id="rId35"/>
    <p:sldId id="320" r:id="rId36"/>
    <p:sldId id="326" r:id="rId37"/>
    <p:sldId id="312" r:id="rId38"/>
    <p:sldId id="292" r:id="rId39"/>
    <p:sldId id="295" r:id="rId40"/>
    <p:sldId id="296" r:id="rId41"/>
    <p:sldId id="380" r:id="rId42"/>
    <p:sldId id="381" r:id="rId43"/>
    <p:sldId id="382" r:id="rId44"/>
    <p:sldId id="259" r:id="rId45"/>
    <p:sldId id="260" r:id="rId46"/>
    <p:sldId id="418" r:id="rId47"/>
    <p:sldId id="1130" r:id="rId48"/>
    <p:sldId id="1129" r:id="rId49"/>
    <p:sldId id="1131" r:id="rId50"/>
    <p:sldId id="1132" r:id="rId51"/>
    <p:sldId id="1133" r:id="rId52"/>
    <p:sldId id="1134" r:id="rId53"/>
    <p:sldId id="1135" r:id="rId54"/>
    <p:sldId id="1136" r:id="rId55"/>
    <p:sldId id="1137" r:id="rId56"/>
    <p:sldId id="1138" r:id="rId57"/>
    <p:sldId id="1139" r:id="rId58"/>
    <p:sldId id="1140" r:id="rId59"/>
    <p:sldId id="1141" r:id="rId60"/>
    <p:sldId id="1142" r:id="rId61"/>
    <p:sldId id="1143" r:id="rId62"/>
    <p:sldId id="1145" r:id="rId63"/>
    <p:sldId id="1146" r:id="rId64"/>
    <p:sldId id="1147" r:id="rId65"/>
    <p:sldId id="1148" r:id="rId66"/>
    <p:sldId id="1149" r:id="rId67"/>
    <p:sldId id="1150" r:id="rId68"/>
    <p:sldId id="1151" r:id="rId69"/>
    <p:sldId id="261" r:id="rId70"/>
    <p:sldId id="4268" r:id="rId71"/>
    <p:sldId id="4265" r:id="rId72"/>
    <p:sldId id="4264" r:id="rId73"/>
    <p:sldId id="4253" r:id="rId74"/>
    <p:sldId id="556" r:id="rId75"/>
    <p:sldId id="557" r:id="rId76"/>
    <p:sldId id="4245" r:id="rId77"/>
    <p:sldId id="4254" r:id="rId78"/>
    <p:sldId id="4267" r:id="rId79"/>
    <p:sldId id="551" r:id="rId80"/>
    <p:sldId id="4269" r:id="rId81"/>
    <p:sldId id="4270" r:id="rId82"/>
    <p:sldId id="4271" r:id="rId83"/>
    <p:sldId id="4272" r:id="rId84"/>
    <p:sldId id="4273" r:id="rId85"/>
    <p:sldId id="4251" r:id="rId86"/>
    <p:sldId id="4247" r:id="rId87"/>
    <p:sldId id="4261" r:id="rId88"/>
    <p:sldId id="4262" r:id="rId89"/>
    <p:sldId id="4274" r:id="rId90"/>
    <p:sldId id="4250" r:id="rId91"/>
    <p:sldId id="4252" r:id="rId92"/>
    <p:sldId id="4257" r:id="rId93"/>
    <p:sldId id="547" r:id="rId94"/>
    <p:sldId id="4246" r:id="rId95"/>
    <p:sldId id="4249" r:id="rId96"/>
    <p:sldId id="4275" r:id="rId97"/>
    <p:sldId id="4258" r:id="rId98"/>
    <p:sldId id="284" r:id="rId99"/>
    <p:sldId id="4276" r:id="rId100"/>
    <p:sldId id="4266" r:id="rId101"/>
    <p:sldId id="553" r:id="rId102"/>
    <p:sldId id="4255" r:id="rId103"/>
    <p:sldId id="4263" r:id="rId104"/>
    <p:sldId id="4277" r:id="rId105"/>
    <p:sldId id="262" r:id="rId106"/>
    <p:sldId id="263" r:id="rId107"/>
    <p:sldId id="264" r:id="rId108"/>
    <p:sldId id="265" r:id="rId109"/>
    <p:sldId id="266" r:id="rId110"/>
    <p:sldId id="267" r:id="rId111"/>
    <p:sldId id="268" r:id="rId1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3D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361008-0EF2-40B8-A814-1076F477B8C4}" v="51" dt="2024-06-27T08:14:40.6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38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tableStyles" Target="tableStyles.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notesMaster" Target="notesMasters/notesMaster1.xml"/><Relationship Id="rId118" Type="http://schemas.microsoft.com/office/2016/11/relationships/changesInfo" Target="changesInfos/changesInfo1.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presProps" Target="presProps.xml"/><Relationship Id="rId119" Type="http://schemas.microsoft.com/office/2015/10/relationships/revisionInfo" Target="revisionInfo.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viewProps" Target="viewProp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as De Jong" userId="1cce090d-fc7c-4f39-a546-3660bb2f60f6" providerId="ADAL" clId="{4267D12E-1A9A-4DDF-B09A-1A9D698613D1}"/>
    <pc:docChg chg="undo custSel addSld modSld">
      <pc:chgData name="Tomas De Jong" userId="1cce090d-fc7c-4f39-a546-3660bb2f60f6" providerId="ADAL" clId="{4267D12E-1A9A-4DDF-B09A-1A9D698613D1}" dt="2024-06-25T07:45:36.382" v="95" actId="962"/>
      <pc:docMkLst>
        <pc:docMk/>
      </pc:docMkLst>
      <pc:sldChg chg="addSp modSp new mod">
        <pc:chgData name="Tomas De Jong" userId="1cce090d-fc7c-4f39-a546-3660bb2f60f6" providerId="ADAL" clId="{4267D12E-1A9A-4DDF-B09A-1A9D698613D1}" dt="2024-06-25T07:36:10.565" v="2" actId="27614"/>
        <pc:sldMkLst>
          <pc:docMk/>
          <pc:sldMk cId="2866808929" sldId="256"/>
        </pc:sldMkLst>
        <pc:picChg chg="add mod">
          <ac:chgData name="Tomas De Jong" userId="1cce090d-fc7c-4f39-a546-3660bb2f60f6" providerId="ADAL" clId="{4267D12E-1A9A-4DDF-B09A-1A9D698613D1}" dt="2024-06-25T07:36:10.565" v="2" actId="27614"/>
          <ac:picMkLst>
            <pc:docMk/>
            <pc:sldMk cId="2866808929" sldId="256"/>
            <ac:picMk id="5" creationId="{B8444DB4-D6F5-743F-9578-91B0D3EEB3A8}"/>
          </ac:picMkLst>
        </pc:picChg>
      </pc:sldChg>
      <pc:sldChg chg="addSp delSp modSp new mod">
        <pc:chgData name="Tomas De Jong" userId="1cce090d-fc7c-4f39-a546-3660bb2f60f6" providerId="ADAL" clId="{4267D12E-1A9A-4DDF-B09A-1A9D698613D1}" dt="2024-06-25T07:36:57.854" v="12" actId="962"/>
        <pc:sldMkLst>
          <pc:docMk/>
          <pc:sldMk cId="177390597" sldId="257"/>
        </pc:sldMkLst>
        <pc:spChg chg="del">
          <ac:chgData name="Tomas De Jong" userId="1cce090d-fc7c-4f39-a546-3660bb2f60f6" providerId="ADAL" clId="{4267D12E-1A9A-4DDF-B09A-1A9D698613D1}" dt="2024-06-25T07:36:56.004" v="9" actId="478"/>
          <ac:spMkLst>
            <pc:docMk/>
            <pc:sldMk cId="177390597" sldId="257"/>
            <ac:spMk id="2" creationId="{BAB7782E-7BC5-779A-B79A-FD349591C426}"/>
          </ac:spMkLst>
        </pc:spChg>
        <pc:spChg chg="add del">
          <ac:chgData name="Tomas De Jong" userId="1cce090d-fc7c-4f39-a546-3660bb2f60f6" providerId="ADAL" clId="{4267D12E-1A9A-4DDF-B09A-1A9D698613D1}" dt="2024-06-25T07:36:55.297" v="8" actId="478"/>
          <ac:spMkLst>
            <pc:docMk/>
            <pc:sldMk cId="177390597" sldId="257"/>
            <ac:spMk id="3" creationId="{FF99A488-4835-274A-E8A7-46FF2D04AF25}"/>
          </ac:spMkLst>
        </pc:spChg>
        <pc:picChg chg="add mod">
          <ac:chgData name="Tomas De Jong" userId="1cce090d-fc7c-4f39-a546-3660bb2f60f6" providerId="ADAL" clId="{4267D12E-1A9A-4DDF-B09A-1A9D698613D1}" dt="2024-06-25T07:36:48.790" v="5"/>
          <ac:picMkLst>
            <pc:docMk/>
            <pc:sldMk cId="177390597" sldId="257"/>
            <ac:picMk id="5" creationId="{ACA1D1A9-C1B6-1DFA-EB28-59EE1CFDC4C5}"/>
          </ac:picMkLst>
        </pc:picChg>
        <pc:picChg chg="add mod">
          <ac:chgData name="Tomas De Jong" userId="1cce090d-fc7c-4f39-a546-3660bb2f60f6" providerId="ADAL" clId="{4267D12E-1A9A-4DDF-B09A-1A9D698613D1}" dt="2024-06-25T07:36:52.693" v="7"/>
          <ac:picMkLst>
            <pc:docMk/>
            <pc:sldMk cId="177390597" sldId="257"/>
            <ac:picMk id="7" creationId="{9203A03A-92B8-A7F3-4F52-33984380AD8A}"/>
          </ac:picMkLst>
        </pc:picChg>
        <pc:picChg chg="add mod">
          <ac:chgData name="Tomas De Jong" userId="1cce090d-fc7c-4f39-a546-3660bb2f60f6" providerId="ADAL" clId="{4267D12E-1A9A-4DDF-B09A-1A9D698613D1}" dt="2024-06-25T07:36:57.854" v="12" actId="962"/>
          <ac:picMkLst>
            <pc:docMk/>
            <pc:sldMk cId="177390597" sldId="257"/>
            <ac:picMk id="9" creationId="{B702CF9F-3D43-1675-12AE-9E30DB80A0FA}"/>
          </ac:picMkLst>
        </pc:picChg>
      </pc:sldChg>
      <pc:sldChg chg="addSp delSp modSp new mod">
        <pc:chgData name="Tomas De Jong" userId="1cce090d-fc7c-4f39-a546-3660bb2f60f6" providerId="ADAL" clId="{4267D12E-1A9A-4DDF-B09A-1A9D698613D1}" dt="2024-06-25T07:37:30.273" v="23" actId="962"/>
        <pc:sldMkLst>
          <pc:docMk/>
          <pc:sldMk cId="1573805386" sldId="258"/>
        </pc:sldMkLst>
        <pc:spChg chg="del">
          <ac:chgData name="Tomas De Jong" userId="1cce090d-fc7c-4f39-a546-3660bb2f60f6" providerId="ADAL" clId="{4267D12E-1A9A-4DDF-B09A-1A9D698613D1}" dt="2024-06-25T07:37:28.291" v="20" actId="478"/>
          <ac:spMkLst>
            <pc:docMk/>
            <pc:sldMk cId="1573805386" sldId="258"/>
            <ac:spMk id="2" creationId="{D5AA6DED-226F-095F-9B0B-DF69E821486F}"/>
          </ac:spMkLst>
        </pc:spChg>
        <pc:spChg chg="add del">
          <ac:chgData name="Tomas De Jong" userId="1cce090d-fc7c-4f39-a546-3660bb2f60f6" providerId="ADAL" clId="{4267D12E-1A9A-4DDF-B09A-1A9D698613D1}" dt="2024-06-25T07:37:27.505" v="19" actId="478"/>
          <ac:spMkLst>
            <pc:docMk/>
            <pc:sldMk cId="1573805386" sldId="258"/>
            <ac:spMk id="3" creationId="{E5137BDC-77B6-3362-011C-02155D5A4B5D}"/>
          </ac:spMkLst>
        </pc:spChg>
        <pc:picChg chg="add mod">
          <ac:chgData name="Tomas De Jong" userId="1cce090d-fc7c-4f39-a546-3660bb2f60f6" providerId="ADAL" clId="{4267D12E-1A9A-4DDF-B09A-1A9D698613D1}" dt="2024-06-25T07:37:25.971" v="18"/>
          <ac:picMkLst>
            <pc:docMk/>
            <pc:sldMk cId="1573805386" sldId="258"/>
            <ac:picMk id="5" creationId="{B331C217-7B5A-176B-EB3C-BF1D8F0F00B4}"/>
          </ac:picMkLst>
        </pc:picChg>
        <pc:picChg chg="add mod">
          <ac:chgData name="Tomas De Jong" userId="1cce090d-fc7c-4f39-a546-3660bb2f60f6" providerId="ADAL" clId="{4267D12E-1A9A-4DDF-B09A-1A9D698613D1}" dt="2024-06-25T07:37:30.273" v="23" actId="962"/>
          <ac:picMkLst>
            <pc:docMk/>
            <pc:sldMk cId="1573805386" sldId="258"/>
            <ac:picMk id="7" creationId="{71B4DA76-75B1-0894-2DF8-9767135779D4}"/>
          </ac:picMkLst>
        </pc:picChg>
      </pc:sldChg>
      <pc:sldChg chg="addSp delSp modSp new mod">
        <pc:chgData name="Tomas De Jong" userId="1cce090d-fc7c-4f39-a546-3660bb2f60f6" providerId="ADAL" clId="{4267D12E-1A9A-4DDF-B09A-1A9D698613D1}" dt="2024-06-25T07:37:52.575" v="29" actId="962"/>
        <pc:sldMkLst>
          <pc:docMk/>
          <pc:sldMk cId="94011482" sldId="259"/>
        </pc:sldMkLst>
        <pc:spChg chg="del">
          <ac:chgData name="Tomas De Jong" userId="1cce090d-fc7c-4f39-a546-3660bb2f60f6" providerId="ADAL" clId="{4267D12E-1A9A-4DDF-B09A-1A9D698613D1}" dt="2024-06-25T07:37:50.259" v="26" actId="478"/>
          <ac:spMkLst>
            <pc:docMk/>
            <pc:sldMk cId="94011482" sldId="259"/>
            <ac:spMk id="2" creationId="{1155EA3D-4C63-41ED-735F-4D47F791FFCC}"/>
          </ac:spMkLst>
        </pc:spChg>
        <pc:spChg chg="del">
          <ac:chgData name="Tomas De Jong" userId="1cce090d-fc7c-4f39-a546-3660bb2f60f6" providerId="ADAL" clId="{4267D12E-1A9A-4DDF-B09A-1A9D698613D1}" dt="2024-06-25T07:37:49.601" v="25" actId="478"/>
          <ac:spMkLst>
            <pc:docMk/>
            <pc:sldMk cId="94011482" sldId="259"/>
            <ac:spMk id="3" creationId="{98E33D59-46DD-F534-ADE4-E985A4015177}"/>
          </ac:spMkLst>
        </pc:spChg>
        <pc:picChg chg="add mod">
          <ac:chgData name="Tomas De Jong" userId="1cce090d-fc7c-4f39-a546-3660bb2f60f6" providerId="ADAL" clId="{4267D12E-1A9A-4DDF-B09A-1A9D698613D1}" dt="2024-06-25T07:37:52.575" v="29" actId="962"/>
          <ac:picMkLst>
            <pc:docMk/>
            <pc:sldMk cId="94011482" sldId="259"/>
            <ac:picMk id="5" creationId="{C3773DDF-AA1D-5D90-1F60-07A766E5147D}"/>
          </ac:picMkLst>
        </pc:picChg>
      </pc:sldChg>
      <pc:sldChg chg="addSp delSp modSp new mod">
        <pc:chgData name="Tomas De Jong" userId="1cce090d-fc7c-4f39-a546-3660bb2f60f6" providerId="ADAL" clId="{4267D12E-1A9A-4DDF-B09A-1A9D698613D1}" dt="2024-06-25T07:39:22.387" v="35" actId="962"/>
        <pc:sldMkLst>
          <pc:docMk/>
          <pc:sldMk cId="2843245810" sldId="260"/>
        </pc:sldMkLst>
        <pc:spChg chg="del">
          <ac:chgData name="Tomas De Jong" userId="1cce090d-fc7c-4f39-a546-3660bb2f60f6" providerId="ADAL" clId="{4267D12E-1A9A-4DDF-B09A-1A9D698613D1}" dt="2024-06-25T07:37:57.428" v="32" actId="478"/>
          <ac:spMkLst>
            <pc:docMk/>
            <pc:sldMk cId="2843245810" sldId="260"/>
            <ac:spMk id="2" creationId="{7EED84E1-0479-FE08-D945-39E96D48F039}"/>
          </ac:spMkLst>
        </pc:spChg>
        <pc:spChg chg="del">
          <ac:chgData name="Tomas De Jong" userId="1cce090d-fc7c-4f39-a546-3660bb2f60f6" providerId="ADAL" clId="{4267D12E-1A9A-4DDF-B09A-1A9D698613D1}" dt="2024-06-25T07:37:55.514" v="31" actId="478"/>
          <ac:spMkLst>
            <pc:docMk/>
            <pc:sldMk cId="2843245810" sldId="260"/>
            <ac:spMk id="3" creationId="{E541BB93-5BD7-77AE-CEF0-2897BD2F4174}"/>
          </ac:spMkLst>
        </pc:spChg>
        <pc:picChg chg="add mod">
          <ac:chgData name="Tomas De Jong" userId="1cce090d-fc7c-4f39-a546-3660bb2f60f6" providerId="ADAL" clId="{4267D12E-1A9A-4DDF-B09A-1A9D698613D1}" dt="2024-06-25T07:39:22.387" v="35" actId="962"/>
          <ac:picMkLst>
            <pc:docMk/>
            <pc:sldMk cId="2843245810" sldId="260"/>
            <ac:picMk id="5" creationId="{F317EA77-9F43-C756-EA58-0B7261872396}"/>
          </ac:picMkLst>
        </pc:picChg>
      </pc:sldChg>
      <pc:sldChg chg="addSp delSp modSp new mod">
        <pc:chgData name="Tomas De Jong" userId="1cce090d-fc7c-4f39-a546-3660bb2f60f6" providerId="ADAL" clId="{4267D12E-1A9A-4DDF-B09A-1A9D698613D1}" dt="2024-06-25T07:40:03.658" v="41" actId="962"/>
        <pc:sldMkLst>
          <pc:docMk/>
          <pc:sldMk cId="2811715371" sldId="261"/>
        </pc:sldMkLst>
        <pc:spChg chg="del">
          <ac:chgData name="Tomas De Jong" userId="1cce090d-fc7c-4f39-a546-3660bb2f60f6" providerId="ADAL" clId="{4267D12E-1A9A-4DDF-B09A-1A9D698613D1}" dt="2024-06-25T07:39:39.228" v="37" actId="478"/>
          <ac:spMkLst>
            <pc:docMk/>
            <pc:sldMk cId="2811715371" sldId="261"/>
            <ac:spMk id="2" creationId="{357DA26C-9B47-7A52-75F0-59D9092F543D}"/>
          </ac:spMkLst>
        </pc:spChg>
        <pc:spChg chg="del">
          <ac:chgData name="Tomas De Jong" userId="1cce090d-fc7c-4f39-a546-3660bb2f60f6" providerId="ADAL" clId="{4267D12E-1A9A-4DDF-B09A-1A9D698613D1}" dt="2024-06-25T07:39:40.081" v="38" actId="478"/>
          <ac:spMkLst>
            <pc:docMk/>
            <pc:sldMk cId="2811715371" sldId="261"/>
            <ac:spMk id="3" creationId="{4D6437F4-C11A-8B16-E5ED-F6008056A0D9}"/>
          </ac:spMkLst>
        </pc:spChg>
        <pc:picChg chg="add mod">
          <ac:chgData name="Tomas De Jong" userId="1cce090d-fc7c-4f39-a546-3660bb2f60f6" providerId="ADAL" clId="{4267D12E-1A9A-4DDF-B09A-1A9D698613D1}" dt="2024-06-25T07:40:03.658" v="41" actId="962"/>
          <ac:picMkLst>
            <pc:docMk/>
            <pc:sldMk cId="2811715371" sldId="261"/>
            <ac:picMk id="5" creationId="{E901B4C7-E69C-0ADB-8B2C-4061AE6AAE31}"/>
          </ac:picMkLst>
        </pc:picChg>
      </pc:sldChg>
      <pc:sldChg chg="addSp delSp modSp new mod">
        <pc:chgData name="Tomas De Jong" userId="1cce090d-fc7c-4f39-a546-3660bb2f60f6" providerId="ADAL" clId="{4267D12E-1A9A-4DDF-B09A-1A9D698613D1}" dt="2024-06-25T07:40:35.775" v="47" actId="962"/>
        <pc:sldMkLst>
          <pc:docMk/>
          <pc:sldMk cId="3371212649" sldId="262"/>
        </pc:sldMkLst>
        <pc:spChg chg="del">
          <ac:chgData name="Tomas De Jong" userId="1cce090d-fc7c-4f39-a546-3660bb2f60f6" providerId="ADAL" clId="{4267D12E-1A9A-4DDF-B09A-1A9D698613D1}" dt="2024-06-25T07:40:18.251" v="44" actId="478"/>
          <ac:spMkLst>
            <pc:docMk/>
            <pc:sldMk cId="3371212649" sldId="262"/>
            <ac:spMk id="2" creationId="{BE534D77-7F42-34E6-4163-1F5092F424FC}"/>
          </ac:spMkLst>
        </pc:spChg>
        <pc:spChg chg="del">
          <ac:chgData name="Tomas De Jong" userId="1cce090d-fc7c-4f39-a546-3660bb2f60f6" providerId="ADAL" clId="{4267D12E-1A9A-4DDF-B09A-1A9D698613D1}" dt="2024-06-25T07:40:17.281" v="43" actId="478"/>
          <ac:spMkLst>
            <pc:docMk/>
            <pc:sldMk cId="3371212649" sldId="262"/>
            <ac:spMk id="3" creationId="{7100CA22-5E64-FA5A-7AC1-A998CE0E6B6D}"/>
          </ac:spMkLst>
        </pc:spChg>
        <pc:picChg chg="add mod">
          <ac:chgData name="Tomas De Jong" userId="1cce090d-fc7c-4f39-a546-3660bb2f60f6" providerId="ADAL" clId="{4267D12E-1A9A-4DDF-B09A-1A9D698613D1}" dt="2024-06-25T07:40:35.775" v="47" actId="962"/>
          <ac:picMkLst>
            <pc:docMk/>
            <pc:sldMk cId="3371212649" sldId="262"/>
            <ac:picMk id="5" creationId="{5A129AED-D1B3-063D-7F24-4DB26AE6EC7B}"/>
          </ac:picMkLst>
        </pc:picChg>
      </pc:sldChg>
      <pc:sldChg chg="addSp delSp modSp new mod">
        <pc:chgData name="Tomas De Jong" userId="1cce090d-fc7c-4f39-a546-3660bb2f60f6" providerId="ADAL" clId="{4267D12E-1A9A-4DDF-B09A-1A9D698613D1}" dt="2024-06-25T07:41:16.746" v="53" actId="962"/>
        <pc:sldMkLst>
          <pc:docMk/>
          <pc:sldMk cId="1462184451" sldId="263"/>
        </pc:sldMkLst>
        <pc:spChg chg="del">
          <ac:chgData name="Tomas De Jong" userId="1cce090d-fc7c-4f39-a546-3660bb2f60f6" providerId="ADAL" clId="{4267D12E-1A9A-4DDF-B09A-1A9D698613D1}" dt="2024-06-25T07:41:14.941" v="50" actId="478"/>
          <ac:spMkLst>
            <pc:docMk/>
            <pc:sldMk cId="1462184451" sldId="263"/>
            <ac:spMk id="2" creationId="{C1519423-6D4C-352D-0B12-8C2D22BA0061}"/>
          </ac:spMkLst>
        </pc:spChg>
        <pc:spChg chg="del">
          <ac:chgData name="Tomas De Jong" userId="1cce090d-fc7c-4f39-a546-3660bb2f60f6" providerId="ADAL" clId="{4267D12E-1A9A-4DDF-B09A-1A9D698613D1}" dt="2024-06-25T07:41:14.066" v="49" actId="478"/>
          <ac:spMkLst>
            <pc:docMk/>
            <pc:sldMk cId="1462184451" sldId="263"/>
            <ac:spMk id="3" creationId="{0CEB6244-9C0F-7C94-21BF-2D8C10B5A391}"/>
          </ac:spMkLst>
        </pc:spChg>
        <pc:picChg chg="add mod">
          <ac:chgData name="Tomas De Jong" userId="1cce090d-fc7c-4f39-a546-3660bb2f60f6" providerId="ADAL" clId="{4267D12E-1A9A-4DDF-B09A-1A9D698613D1}" dt="2024-06-25T07:41:16.746" v="53" actId="962"/>
          <ac:picMkLst>
            <pc:docMk/>
            <pc:sldMk cId="1462184451" sldId="263"/>
            <ac:picMk id="5" creationId="{60006716-E1D9-A968-3D44-0D24EA1CC6C5}"/>
          </ac:picMkLst>
        </pc:picChg>
      </pc:sldChg>
      <pc:sldChg chg="addSp delSp modSp new mod">
        <pc:chgData name="Tomas De Jong" userId="1cce090d-fc7c-4f39-a546-3660bb2f60f6" providerId="ADAL" clId="{4267D12E-1A9A-4DDF-B09A-1A9D698613D1}" dt="2024-06-25T07:42:22.344" v="59" actId="962"/>
        <pc:sldMkLst>
          <pc:docMk/>
          <pc:sldMk cId="826916401" sldId="264"/>
        </pc:sldMkLst>
        <pc:spChg chg="del">
          <ac:chgData name="Tomas De Jong" userId="1cce090d-fc7c-4f39-a546-3660bb2f60f6" providerId="ADAL" clId="{4267D12E-1A9A-4DDF-B09A-1A9D698613D1}" dt="2024-06-25T07:41:56.266" v="56" actId="478"/>
          <ac:spMkLst>
            <pc:docMk/>
            <pc:sldMk cId="826916401" sldId="264"/>
            <ac:spMk id="2" creationId="{DF8795E9-C0E4-A4F5-5F17-C828FB758601}"/>
          </ac:spMkLst>
        </pc:spChg>
        <pc:spChg chg="del">
          <ac:chgData name="Tomas De Jong" userId="1cce090d-fc7c-4f39-a546-3660bb2f60f6" providerId="ADAL" clId="{4267D12E-1A9A-4DDF-B09A-1A9D698613D1}" dt="2024-06-25T07:41:55.640" v="55" actId="478"/>
          <ac:spMkLst>
            <pc:docMk/>
            <pc:sldMk cId="826916401" sldId="264"/>
            <ac:spMk id="3" creationId="{AAE17FD3-0BB7-8948-6221-CFEDB20470D1}"/>
          </ac:spMkLst>
        </pc:spChg>
        <pc:picChg chg="add mod">
          <ac:chgData name="Tomas De Jong" userId="1cce090d-fc7c-4f39-a546-3660bb2f60f6" providerId="ADAL" clId="{4267D12E-1A9A-4DDF-B09A-1A9D698613D1}" dt="2024-06-25T07:42:22.344" v="59" actId="962"/>
          <ac:picMkLst>
            <pc:docMk/>
            <pc:sldMk cId="826916401" sldId="264"/>
            <ac:picMk id="5" creationId="{6A6ACFC4-AB74-86AD-36C1-A5C1FBED31B0}"/>
          </ac:picMkLst>
        </pc:picChg>
      </pc:sldChg>
      <pc:sldChg chg="addSp delSp modSp new mod">
        <pc:chgData name="Tomas De Jong" userId="1cce090d-fc7c-4f39-a546-3660bb2f60f6" providerId="ADAL" clId="{4267D12E-1A9A-4DDF-B09A-1A9D698613D1}" dt="2024-06-25T07:42:43.076" v="65" actId="962"/>
        <pc:sldMkLst>
          <pc:docMk/>
          <pc:sldMk cId="2249436420" sldId="265"/>
        </pc:sldMkLst>
        <pc:spChg chg="del">
          <ac:chgData name="Tomas De Jong" userId="1cce090d-fc7c-4f39-a546-3660bb2f60f6" providerId="ADAL" clId="{4267D12E-1A9A-4DDF-B09A-1A9D698613D1}" dt="2024-06-25T07:42:40.866" v="62" actId="478"/>
          <ac:spMkLst>
            <pc:docMk/>
            <pc:sldMk cId="2249436420" sldId="265"/>
            <ac:spMk id="2" creationId="{B495D6DC-EDAB-9BFA-311D-689C5A828642}"/>
          </ac:spMkLst>
        </pc:spChg>
        <pc:spChg chg="del">
          <ac:chgData name="Tomas De Jong" userId="1cce090d-fc7c-4f39-a546-3660bb2f60f6" providerId="ADAL" clId="{4267D12E-1A9A-4DDF-B09A-1A9D698613D1}" dt="2024-06-25T07:42:39.979" v="61" actId="478"/>
          <ac:spMkLst>
            <pc:docMk/>
            <pc:sldMk cId="2249436420" sldId="265"/>
            <ac:spMk id="3" creationId="{11238147-5D22-B739-392B-C264CB37C671}"/>
          </ac:spMkLst>
        </pc:spChg>
        <pc:picChg chg="add mod">
          <ac:chgData name="Tomas De Jong" userId="1cce090d-fc7c-4f39-a546-3660bb2f60f6" providerId="ADAL" clId="{4267D12E-1A9A-4DDF-B09A-1A9D698613D1}" dt="2024-06-25T07:42:43.076" v="65" actId="962"/>
          <ac:picMkLst>
            <pc:docMk/>
            <pc:sldMk cId="2249436420" sldId="265"/>
            <ac:picMk id="5" creationId="{053EC65A-0AED-EB1B-08DE-E9A2CCA22008}"/>
          </ac:picMkLst>
        </pc:picChg>
      </pc:sldChg>
      <pc:sldChg chg="addSp delSp modSp new mod">
        <pc:chgData name="Tomas De Jong" userId="1cce090d-fc7c-4f39-a546-3660bb2f60f6" providerId="ADAL" clId="{4267D12E-1A9A-4DDF-B09A-1A9D698613D1}" dt="2024-06-25T07:43:09.660" v="71" actId="962"/>
        <pc:sldMkLst>
          <pc:docMk/>
          <pc:sldMk cId="3328104041" sldId="266"/>
        </pc:sldMkLst>
        <pc:spChg chg="del">
          <ac:chgData name="Tomas De Jong" userId="1cce090d-fc7c-4f39-a546-3660bb2f60f6" providerId="ADAL" clId="{4267D12E-1A9A-4DDF-B09A-1A9D698613D1}" dt="2024-06-25T07:43:08.071" v="68" actId="478"/>
          <ac:spMkLst>
            <pc:docMk/>
            <pc:sldMk cId="3328104041" sldId="266"/>
            <ac:spMk id="2" creationId="{E4C3E0C6-7FA2-22FD-E5EB-33CB9C50100E}"/>
          </ac:spMkLst>
        </pc:spChg>
        <pc:spChg chg="del">
          <ac:chgData name="Tomas De Jong" userId="1cce090d-fc7c-4f39-a546-3660bb2f60f6" providerId="ADAL" clId="{4267D12E-1A9A-4DDF-B09A-1A9D698613D1}" dt="2024-06-25T07:43:07.160" v="67" actId="478"/>
          <ac:spMkLst>
            <pc:docMk/>
            <pc:sldMk cId="3328104041" sldId="266"/>
            <ac:spMk id="3" creationId="{A9459E3D-95E8-5A8A-3517-9C4EC1AA7838}"/>
          </ac:spMkLst>
        </pc:spChg>
        <pc:picChg chg="add mod">
          <ac:chgData name="Tomas De Jong" userId="1cce090d-fc7c-4f39-a546-3660bb2f60f6" providerId="ADAL" clId="{4267D12E-1A9A-4DDF-B09A-1A9D698613D1}" dt="2024-06-25T07:43:09.660" v="71" actId="962"/>
          <ac:picMkLst>
            <pc:docMk/>
            <pc:sldMk cId="3328104041" sldId="266"/>
            <ac:picMk id="5" creationId="{B9AF6D45-FF02-3384-3068-218BCBFFF79A}"/>
          </ac:picMkLst>
        </pc:picChg>
      </pc:sldChg>
      <pc:sldChg chg="addSp delSp modSp new mod">
        <pc:chgData name="Tomas De Jong" userId="1cce090d-fc7c-4f39-a546-3660bb2f60f6" providerId="ADAL" clId="{4267D12E-1A9A-4DDF-B09A-1A9D698613D1}" dt="2024-06-25T07:43:59.622" v="77" actId="962"/>
        <pc:sldMkLst>
          <pc:docMk/>
          <pc:sldMk cId="335708525" sldId="267"/>
        </pc:sldMkLst>
        <pc:spChg chg="del">
          <ac:chgData name="Tomas De Jong" userId="1cce090d-fc7c-4f39-a546-3660bb2f60f6" providerId="ADAL" clId="{4267D12E-1A9A-4DDF-B09A-1A9D698613D1}" dt="2024-06-25T07:43:28.044" v="74" actId="478"/>
          <ac:spMkLst>
            <pc:docMk/>
            <pc:sldMk cId="335708525" sldId="267"/>
            <ac:spMk id="2" creationId="{D898AE90-857C-6AF0-E562-F0FED0A5A327}"/>
          </ac:spMkLst>
        </pc:spChg>
        <pc:spChg chg="del">
          <ac:chgData name="Tomas De Jong" userId="1cce090d-fc7c-4f39-a546-3660bb2f60f6" providerId="ADAL" clId="{4267D12E-1A9A-4DDF-B09A-1A9D698613D1}" dt="2024-06-25T07:43:27.162" v="73" actId="478"/>
          <ac:spMkLst>
            <pc:docMk/>
            <pc:sldMk cId="335708525" sldId="267"/>
            <ac:spMk id="3" creationId="{9013AD4E-8E59-4A94-0F93-C0272AFE12F3}"/>
          </ac:spMkLst>
        </pc:spChg>
        <pc:picChg chg="add mod">
          <ac:chgData name="Tomas De Jong" userId="1cce090d-fc7c-4f39-a546-3660bb2f60f6" providerId="ADAL" clId="{4267D12E-1A9A-4DDF-B09A-1A9D698613D1}" dt="2024-06-25T07:43:59.622" v="77" actId="962"/>
          <ac:picMkLst>
            <pc:docMk/>
            <pc:sldMk cId="335708525" sldId="267"/>
            <ac:picMk id="5" creationId="{E982D657-05F4-EDD9-9CF1-00ED9EC80AED}"/>
          </ac:picMkLst>
        </pc:picChg>
      </pc:sldChg>
      <pc:sldChg chg="addSp delSp modSp new mod">
        <pc:chgData name="Tomas De Jong" userId="1cce090d-fc7c-4f39-a546-3660bb2f60f6" providerId="ADAL" clId="{4267D12E-1A9A-4DDF-B09A-1A9D698613D1}" dt="2024-06-25T07:44:44.270" v="83" actId="962"/>
        <pc:sldMkLst>
          <pc:docMk/>
          <pc:sldMk cId="2305535862" sldId="268"/>
        </pc:sldMkLst>
        <pc:spChg chg="del">
          <ac:chgData name="Tomas De Jong" userId="1cce090d-fc7c-4f39-a546-3660bb2f60f6" providerId="ADAL" clId="{4267D12E-1A9A-4DDF-B09A-1A9D698613D1}" dt="2024-06-25T07:44:09.216" v="80" actId="478"/>
          <ac:spMkLst>
            <pc:docMk/>
            <pc:sldMk cId="2305535862" sldId="268"/>
            <ac:spMk id="2" creationId="{6672C0AB-06A5-BB7F-1A7E-0006C5181564}"/>
          </ac:spMkLst>
        </pc:spChg>
        <pc:spChg chg="del">
          <ac:chgData name="Tomas De Jong" userId="1cce090d-fc7c-4f39-a546-3660bb2f60f6" providerId="ADAL" clId="{4267D12E-1A9A-4DDF-B09A-1A9D698613D1}" dt="2024-06-25T07:44:08.232" v="79" actId="478"/>
          <ac:spMkLst>
            <pc:docMk/>
            <pc:sldMk cId="2305535862" sldId="268"/>
            <ac:spMk id="3" creationId="{B870352B-B6CA-A777-BFC1-4349A332B768}"/>
          </ac:spMkLst>
        </pc:spChg>
        <pc:picChg chg="add mod">
          <ac:chgData name="Tomas De Jong" userId="1cce090d-fc7c-4f39-a546-3660bb2f60f6" providerId="ADAL" clId="{4267D12E-1A9A-4DDF-B09A-1A9D698613D1}" dt="2024-06-25T07:44:44.270" v="83" actId="962"/>
          <ac:picMkLst>
            <pc:docMk/>
            <pc:sldMk cId="2305535862" sldId="268"/>
            <ac:picMk id="5" creationId="{65271BF7-F8E9-43A7-C399-B2E0A5DB65A6}"/>
          </ac:picMkLst>
        </pc:picChg>
      </pc:sldChg>
      <pc:sldChg chg="addSp delSp modSp new mod">
        <pc:chgData name="Tomas De Jong" userId="1cce090d-fc7c-4f39-a546-3660bb2f60f6" providerId="ADAL" clId="{4267D12E-1A9A-4DDF-B09A-1A9D698613D1}" dt="2024-06-25T07:45:12.827" v="89" actId="962"/>
        <pc:sldMkLst>
          <pc:docMk/>
          <pc:sldMk cId="1944880827" sldId="269"/>
        </pc:sldMkLst>
        <pc:spChg chg="del">
          <ac:chgData name="Tomas De Jong" userId="1cce090d-fc7c-4f39-a546-3660bb2f60f6" providerId="ADAL" clId="{4267D12E-1A9A-4DDF-B09A-1A9D698613D1}" dt="2024-06-25T07:45:11.135" v="86" actId="478"/>
          <ac:spMkLst>
            <pc:docMk/>
            <pc:sldMk cId="1944880827" sldId="269"/>
            <ac:spMk id="2" creationId="{4716C6D0-C533-CEAD-786D-47FA3AFD6956}"/>
          </ac:spMkLst>
        </pc:spChg>
        <pc:spChg chg="del">
          <ac:chgData name="Tomas De Jong" userId="1cce090d-fc7c-4f39-a546-3660bb2f60f6" providerId="ADAL" clId="{4267D12E-1A9A-4DDF-B09A-1A9D698613D1}" dt="2024-06-25T07:45:10.137" v="85" actId="478"/>
          <ac:spMkLst>
            <pc:docMk/>
            <pc:sldMk cId="1944880827" sldId="269"/>
            <ac:spMk id="3" creationId="{1B54FDB5-29E4-549E-EC79-8EE8AC897AB1}"/>
          </ac:spMkLst>
        </pc:spChg>
        <pc:picChg chg="add mod">
          <ac:chgData name="Tomas De Jong" userId="1cce090d-fc7c-4f39-a546-3660bb2f60f6" providerId="ADAL" clId="{4267D12E-1A9A-4DDF-B09A-1A9D698613D1}" dt="2024-06-25T07:45:12.827" v="89" actId="962"/>
          <ac:picMkLst>
            <pc:docMk/>
            <pc:sldMk cId="1944880827" sldId="269"/>
            <ac:picMk id="5" creationId="{2A62DAC3-6431-B494-AFA3-3298BB9FD034}"/>
          </ac:picMkLst>
        </pc:picChg>
      </pc:sldChg>
      <pc:sldChg chg="addSp delSp modSp new mod">
        <pc:chgData name="Tomas De Jong" userId="1cce090d-fc7c-4f39-a546-3660bb2f60f6" providerId="ADAL" clId="{4267D12E-1A9A-4DDF-B09A-1A9D698613D1}" dt="2024-06-25T07:45:36.382" v="95" actId="962"/>
        <pc:sldMkLst>
          <pc:docMk/>
          <pc:sldMk cId="1085780275" sldId="270"/>
        </pc:sldMkLst>
        <pc:spChg chg="del">
          <ac:chgData name="Tomas De Jong" userId="1cce090d-fc7c-4f39-a546-3660bb2f60f6" providerId="ADAL" clId="{4267D12E-1A9A-4DDF-B09A-1A9D698613D1}" dt="2024-06-25T07:45:32.784" v="91" actId="478"/>
          <ac:spMkLst>
            <pc:docMk/>
            <pc:sldMk cId="1085780275" sldId="270"/>
            <ac:spMk id="2" creationId="{2630E654-AAB9-42EB-98A5-EAA74E067397}"/>
          </ac:spMkLst>
        </pc:spChg>
        <pc:spChg chg="del">
          <ac:chgData name="Tomas De Jong" userId="1cce090d-fc7c-4f39-a546-3660bb2f60f6" providerId="ADAL" clId="{4267D12E-1A9A-4DDF-B09A-1A9D698613D1}" dt="2024-06-25T07:45:34.114" v="92" actId="478"/>
          <ac:spMkLst>
            <pc:docMk/>
            <pc:sldMk cId="1085780275" sldId="270"/>
            <ac:spMk id="3" creationId="{E223682B-7002-9357-236B-72847D08D612}"/>
          </ac:spMkLst>
        </pc:spChg>
        <pc:picChg chg="add mod">
          <ac:chgData name="Tomas De Jong" userId="1cce090d-fc7c-4f39-a546-3660bb2f60f6" providerId="ADAL" clId="{4267D12E-1A9A-4DDF-B09A-1A9D698613D1}" dt="2024-06-25T07:45:36.382" v="95" actId="962"/>
          <ac:picMkLst>
            <pc:docMk/>
            <pc:sldMk cId="1085780275" sldId="270"/>
            <ac:picMk id="5" creationId="{40F88314-728C-2D61-BDF5-535B82C6EEB9}"/>
          </ac:picMkLst>
        </pc:picChg>
      </pc:sldChg>
    </pc:docChg>
  </pc:docChgLst>
  <pc:docChgLst>
    <pc:chgData name="Tomas De Jong" userId="1cce090d-fc7c-4f39-a546-3660bb2f60f6" providerId="ADAL" clId="{F5361008-0EF2-40B8-A814-1076F477B8C4}"/>
    <pc:docChg chg="undo custSel addSld delSld modSld">
      <pc:chgData name="Tomas De Jong" userId="1cce090d-fc7c-4f39-a546-3660bb2f60f6" providerId="ADAL" clId="{F5361008-0EF2-40B8-A814-1076F477B8C4}" dt="2024-06-26T06:03:29.302" v="156" actId="962"/>
      <pc:docMkLst>
        <pc:docMk/>
      </pc:docMkLst>
      <pc:sldChg chg="del">
        <pc:chgData name="Tomas De Jong" userId="1cce090d-fc7c-4f39-a546-3660bb2f60f6" providerId="ADAL" clId="{F5361008-0EF2-40B8-A814-1076F477B8C4}" dt="2024-06-25T07:50:46.438" v="0" actId="47"/>
        <pc:sldMkLst>
          <pc:docMk/>
          <pc:sldMk cId="2866808929" sldId="256"/>
        </pc:sldMkLst>
      </pc:sldChg>
      <pc:sldChg chg="addSp delSp modSp new mod">
        <pc:chgData name="Tomas De Jong" userId="1cce090d-fc7c-4f39-a546-3660bb2f60f6" providerId="ADAL" clId="{F5361008-0EF2-40B8-A814-1076F477B8C4}" dt="2024-06-25T07:52:21.328" v="6" actId="962"/>
        <pc:sldMkLst>
          <pc:docMk/>
          <pc:sldMk cId="3141809035" sldId="256"/>
        </pc:sldMkLst>
        <pc:spChg chg="del">
          <ac:chgData name="Tomas De Jong" userId="1cce090d-fc7c-4f39-a546-3660bb2f60f6" providerId="ADAL" clId="{F5361008-0EF2-40B8-A814-1076F477B8C4}" dt="2024-06-25T07:50:51.146" v="2" actId="478"/>
          <ac:spMkLst>
            <pc:docMk/>
            <pc:sldMk cId="3141809035" sldId="256"/>
            <ac:spMk id="2" creationId="{25629B3E-4B15-499E-65B8-6770B7096A70}"/>
          </ac:spMkLst>
        </pc:spChg>
        <pc:spChg chg="del">
          <ac:chgData name="Tomas De Jong" userId="1cce090d-fc7c-4f39-a546-3660bb2f60f6" providerId="ADAL" clId="{F5361008-0EF2-40B8-A814-1076F477B8C4}" dt="2024-06-25T07:50:51.666" v="3" actId="478"/>
          <ac:spMkLst>
            <pc:docMk/>
            <pc:sldMk cId="3141809035" sldId="256"/>
            <ac:spMk id="3" creationId="{88096CFD-5B42-08CE-885B-93596B81B670}"/>
          </ac:spMkLst>
        </pc:spChg>
        <pc:picChg chg="add mod">
          <ac:chgData name="Tomas De Jong" userId="1cce090d-fc7c-4f39-a546-3660bb2f60f6" providerId="ADAL" clId="{F5361008-0EF2-40B8-A814-1076F477B8C4}" dt="2024-06-25T07:52:21.328" v="6" actId="962"/>
          <ac:picMkLst>
            <pc:docMk/>
            <pc:sldMk cId="3141809035" sldId="256"/>
            <ac:picMk id="5" creationId="{EA09A00C-8DF1-272A-26D3-8E89B809754B}"/>
          </ac:picMkLst>
        </pc:picChg>
      </pc:sldChg>
      <pc:sldChg chg="del">
        <pc:chgData name="Tomas De Jong" userId="1cce090d-fc7c-4f39-a546-3660bb2f60f6" providerId="ADAL" clId="{F5361008-0EF2-40B8-A814-1076F477B8C4}" dt="2024-06-25T07:50:46.438" v="0" actId="47"/>
        <pc:sldMkLst>
          <pc:docMk/>
          <pc:sldMk cId="177390597" sldId="257"/>
        </pc:sldMkLst>
      </pc:sldChg>
      <pc:sldChg chg="addSp delSp modSp new mod">
        <pc:chgData name="Tomas De Jong" userId="1cce090d-fc7c-4f39-a546-3660bb2f60f6" providerId="ADAL" clId="{F5361008-0EF2-40B8-A814-1076F477B8C4}" dt="2024-06-26T06:01:22.961" v="146"/>
        <pc:sldMkLst>
          <pc:docMk/>
          <pc:sldMk cId="4282551305" sldId="257"/>
        </pc:sldMkLst>
        <pc:spChg chg="del">
          <ac:chgData name="Tomas De Jong" userId="1cce090d-fc7c-4f39-a546-3660bb2f60f6" providerId="ADAL" clId="{F5361008-0EF2-40B8-A814-1076F477B8C4}" dt="2024-06-25T07:52:27.634" v="9" actId="478"/>
          <ac:spMkLst>
            <pc:docMk/>
            <pc:sldMk cId="4282551305" sldId="257"/>
            <ac:spMk id="2" creationId="{3B1AA9A8-07DE-7009-2503-28AF0EA4D446}"/>
          </ac:spMkLst>
        </pc:spChg>
        <pc:spChg chg="del">
          <ac:chgData name="Tomas De Jong" userId="1cce090d-fc7c-4f39-a546-3660bb2f60f6" providerId="ADAL" clId="{F5361008-0EF2-40B8-A814-1076F477B8C4}" dt="2024-06-25T07:52:27.036" v="8" actId="478"/>
          <ac:spMkLst>
            <pc:docMk/>
            <pc:sldMk cId="4282551305" sldId="257"/>
            <ac:spMk id="3" creationId="{77AA40F5-4063-1EB6-F7F7-187A48F7340D}"/>
          </ac:spMkLst>
        </pc:spChg>
        <pc:picChg chg="add mod">
          <ac:chgData name="Tomas De Jong" userId="1cce090d-fc7c-4f39-a546-3660bb2f60f6" providerId="ADAL" clId="{F5361008-0EF2-40B8-A814-1076F477B8C4}" dt="2024-06-26T06:01:22.961" v="146"/>
          <ac:picMkLst>
            <pc:docMk/>
            <pc:sldMk cId="4282551305" sldId="257"/>
            <ac:picMk id="3" creationId="{01B0E58B-ADBA-70EC-5E5E-15C213E448BC}"/>
          </ac:picMkLst>
        </pc:picChg>
        <pc:picChg chg="add mod">
          <ac:chgData name="Tomas De Jong" userId="1cce090d-fc7c-4f39-a546-3660bb2f60f6" providerId="ADAL" clId="{F5361008-0EF2-40B8-A814-1076F477B8C4}" dt="2024-06-25T07:52:40.950" v="11" actId="27614"/>
          <ac:picMkLst>
            <pc:docMk/>
            <pc:sldMk cId="4282551305" sldId="257"/>
            <ac:picMk id="5" creationId="{70E34794-3D42-A0BD-08E5-79C0A1243D3A}"/>
          </ac:picMkLst>
        </pc:picChg>
      </pc:sldChg>
      <pc:sldChg chg="del">
        <pc:chgData name="Tomas De Jong" userId="1cce090d-fc7c-4f39-a546-3660bb2f60f6" providerId="ADAL" clId="{F5361008-0EF2-40B8-A814-1076F477B8C4}" dt="2024-06-25T07:50:46.438" v="0" actId="47"/>
        <pc:sldMkLst>
          <pc:docMk/>
          <pc:sldMk cId="1573805386" sldId="258"/>
        </pc:sldMkLst>
      </pc:sldChg>
      <pc:sldChg chg="addSp delSp modSp new mod">
        <pc:chgData name="Tomas De Jong" userId="1cce090d-fc7c-4f39-a546-3660bb2f60f6" providerId="ADAL" clId="{F5361008-0EF2-40B8-A814-1076F477B8C4}" dt="2024-06-25T07:52:54.073" v="17" actId="962"/>
        <pc:sldMkLst>
          <pc:docMk/>
          <pc:sldMk cId="2664186044" sldId="258"/>
        </pc:sldMkLst>
        <pc:spChg chg="del">
          <ac:chgData name="Tomas De Jong" userId="1cce090d-fc7c-4f39-a546-3660bb2f60f6" providerId="ADAL" clId="{F5361008-0EF2-40B8-A814-1076F477B8C4}" dt="2024-06-25T07:52:45.675" v="14" actId="478"/>
          <ac:spMkLst>
            <pc:docMk/>
            <pc:sldMk cId="2664186044" sldId="258"/>
            <ac:spMk id="2" creationId="{653C75D1-0002-9C2F-169F-2C3C96DCD02B}"/>
          </ac:spMkLst>
        </pc:spChg>
        <pc:spChg chg="del">
          <ac:chgData name="Tomas De Jong" userId="1cce090d-fc7c-4f39-a546-3660bb2f60f6" providerId="ADAL" clId="{F5361008-0EF2-40B8-A814-1076F477B8C4}" dt="2024-06-25T07:52:44.606" v="13" actId="478"/>
          <ac:spMkLst>
            <pc:docMk/>
            <pc:sldMk cId="2664186044" sldId="258"/>
            <ac:spMk id="3" creationId="{1C56AE34-4D19-0DC1-8AB7-55E2D227A5C6}"/>
          </ac:spMkLst>
        </pc:spChg>
        <pc:picChg chg="add mod">
          <ac:chgData name="Tomas De Jong" userId="1cce090d-fc7c-4f39-a546-3660bb2f60f6" providerId="ADAL" clId="{F5361008-0EF2-40B8-A814-1076F477B8C4}" dt="2024-06-25T07:52:54.073" v="17" actId="962"/>
          <ac:picMkLst>
            <pc:docMk/>
            <pc:sldMk cId="2664186044" sldId="258"/>
            <ac:picMk id="5" creationId="{53CEFBD6-4D83-F31B-6432-99009D547D6F}"/>
          </ac:picMkLst>
        </pc:picChg>
      </pc:sldChg>
      <pc:sldChg chg="del">
        <pc:chgData name="Tomas De Jong" userId="1cce090d-fc7c-4f39-a546-3660bb2f60f6" providerId="ADAL" clId="{F5361008-0EF2-40B8-A814-1076F477B8C4}" dt="2024-06-25T07:50:46.438" v="0" actId="47"/>
        <pc:sldMkLst>
          <pc:docMk/>
          <pc:sldMk cId="94011482" sldId="259"/>
        </pc:sldMkLst>
      </pc:sldChg>
      <pc:sldChg chg="addSp delSp modSp new mod">
        <pc:chgData name="Tomas De Jong" userId="1cce090d-fc7c-4f39-a546-3660bb2f60f6" providerId="ADAL" clId="{F5361008-0EF2-40B8-A814-1076F477B8C4}" dt="2024-06-25T07:53:17.949" v="22" actId="27614"/>
        <pc:sldMkLst>
          <pc:docMk/>
          <pc:sldMk cId="2095834808" sldId="259"/>
        </pc:sldMkLst>
        <pc:spChg chg="del">
          <ac:chgData name="Tomas De Jong" userId="1cce090d-fc7c-4f39-a546-3660bb2f60f6" providerId="ADAL" clId="{F5361008-0EF2-40B8-A814-1076F477B8C4}" dt="2024-06-25T07:52:56.671" v="20" actId="478"/>
          <ac:spMkLst>
            <pc:docMk/>
            <pc:sldMk cId="2095834808" sldId="259"/>
            <ac:spMk id="2" creationId="{2DDFD35D-6705-3D57-5BE3-6363A0E3221D}"/>
          </ac:spMkLst>
        </pc:spChg>
        <pc:spChg chg="del">
          <ac:chgData name="Tomas De Jong" userId="1cce090d-fc7c-4f39-a546-3660bb2f60f6" providerId="ADAL" clId="{F5361008-0EF2-40B8-A814-1076F477B8C4}" dt="2024-06-25T07:52:55.926" v="19" actId="478"/>
          <ac:spMkLst>
            <pc:docMk/>
            <pc:sldMk cId="2095834808" sldId="259"/>
            <ac:spMk id="3" creationId="{B55B9E17-2AD4-7F0A-43E0-BF8D5A5C46E0}"/>
          </ac:spMkLst>
        </pc:spChg>
        <pc:picChg chg="add mod">
          <ac:chgData name="Tomas De Jong" userId="1cce090d-fc7c-4f39-a546-3660bb2f60f6" providerId="ADAL" clId="{F5361008-0EF2-40B8-A814-1076F477B8C4}" dt="2024-06-25T07:53:17.949" v="22" actId="27614"/>
          <ac:picMkLst>
            <pc:docMk/>
            <pc:sldMk cId="2095834808" sldId="259"/>
            <ac:picMk id="5" creationId="{B6108826-A805-8177-624D-132DB0E68EC5}"/>
          </ac:picMkLst>
        </pc:picChg>
      </pc:sldChg>
      <pc:sldChg chg="addSp delSp modSp new mod">
        <pc:chgData name="Tomas De Jong" userId="1cce090d-fc7c-4f39-a546-3660bb2f60f6" providerId="ADAL" clId="{F5361008-0EF2-40B8-A814-1076F477B8C4}" dt="2024-06-25T07:53:41.708" v="33" actId="962"/>
        <pc:sldMkLst>
          <pc:docMk/>
          <pc:sldMk cId="2724061087" sldId="260"/>
        </pc:sldMkLst>
        <pc:spChg chg="del">
          <ac:chgData name="Tomas De Jong" userId="1cce090d-fc7c-4f39-a546-3660bb2f60f6" providerId="ADAL" clId="{F5361008-0EF2-40B8-A814-1076F477B8C4}" dt="2024-06-25T07:53:39.507" v="30" actId="478"/>
          <ac:spMkLst>
            <pc:docMk/>
            <pc:sldMk cId="2724061087" sldId="260"/>
            <ac:spMk id="2" creationId="{627AD7A6-1083-B949-35D6-8E8936371D2E}"/>
          </ac:spMkLst>
        </pc:spChg>
        <pc:spChg chg="add del">
          <ac:chgData name="Tomas De Jong" userId="1cce090d-fc7c-4f39-a546-3660bb2f60f6" providerId="ADAL" clId="{F5361008-0EF2-40B8-A814-1076F477B8C4}" dt="2024-06-25T07:53:38.797" v="29" actId="478"/>
          <ac:spMkLst>
            <pc:docMk/>
            <pc:sldMk cId="2724061087" sldId="260"/>
            <ac:spMk id="3" creationId="{91ADCCB1-7274-BB7E-FADF-9F7FD20FA5B6}"/>
          </ac:spMkLst>
        </pc:spChg>
        <pc:picChg chg="add mod">
          <ac:chgData name="Tomas De Jong" userId="1cce090d-fc7c-4f39-a546-3660bb2f60f6" providerId="ADAL" clId="{F5361008-0EF2-40B8-A814-1076F477B8C4}" dt="2024-06-25T07:53:37.491" v="28"/>
          <ac:picMkLst>
            <pc:docMk/>
            <pc:sldMk cId="2724061087" sldId="260"/>
            <ac:picMk id="5" creationId="{EFEC6EAA-F41D-C5A3-18AB-B883D7480120}"/>
          </ac:picMkLst>
        </pc:picChg>
        <pc:picChg chg="add mod">
          <ac:chgData name="Tomas De Jong" userId="1cce090d-fc7c-4f39-a546-3660bb2f60f6" providerId="ADAL" clId="{F5361008-0EF2-40B8-A814-1076F477B8C4}" dt="2024-06-25T07:53:41.708" v="33" actId="962"/>
          <ac:picMkLst>
            <pc:docMk/>
            <pc:sldMk cId="2724061087" sldId="260"/>
            <ac:picMk id="7" creationId="{90B8915D-2691-1C2E-CC9F-A9E40CD522B2}"/>
          </ac:picMkLst>
        </pc:picChg>
      </pc:sldChg>
      <pc:sldChg chg="del">
        <pc:chgData name="Tomas De Jong" userId="1cce090d-fc7c-4f39-a546-3660bb2f60f6" providerId="ADAL" clId="{F5361008-0EF2-40B8-A814-1076F477B8C4}" dt="2024-06-25T07:50:46.438" v="0" actId="47"/>
        <pc:sldMkLst>
          <pc:docMk/>
          <pc:sldMk cId="2843245810" sldId="260"/>
        </pc:sldMkLst>
      </pc:sldChg>
      <pc:sldChg chg="del">
        <pc:chgData name="Tomas De Jong" userId="1cce090d-fc7c-4f39-a546-3660bb2f60f6" providerId="ADAL" clId="{F5361008-0EF2-40B8-A814-1076F477B8C4}" dt="2024-06-25T07:50:46.438" v="0" actId="47"/>
        <pc:sldMkLst>
          <pc:docMk/>
          <pc:sldMk cId="2811715371" sldId="261"/>
        </pc:sldMkLst>
      </pc:sldChg>
      <pc:sldChg chg="addSp delSp modSp new mod">
        <pc:chgData name="Tomas De Jong" userId="1cce090d-fc7c-4f39-a546-3660bb2f60f6" providerId="ADAL" clId="{F5361008-0EF2-40B8-A814-1076F477B8C4}" dt="2024-06-25T07:53:57.468" v="39" actId="962"/>
        <pc:sldMkLst>
          <pc:docMk/>
          <pc:sldMk cId="3800166977" sldId="261"/>
        </pc:sldMkLst>
        <pc:spChg chg="del">
          <ac:chgData name="Tomas De Jong" userId="1cce090d-fc7c-4f39-a546-3660bb2f60f6" providerId="ADAL" clId="{F5361008-0EF2-40B8-A814-1076F477B8C4}" dt="2024-06-25T07:53:55.398" v="36" actId="478"/>
          <ac:spMkLst>
            <pc:docMk/>
            <pc:sldMk cId="3800166977" sldId="261"/>
            <ac:spMk id="2" creationId="{B9F93C7A-4385-6A03-75DD-9DEFF4C7B81F}"/>
          </ac:spMkLst>
        </pc:spChg>
        <pc:spChg chg="del">
          <ac:chgData name="Tomas De Jong" userId="1cce090d-fc7c-4f39-a546-3660bb2f60f6" providerId="ADAL" clId="{F5361008-0EF2-40B8-A814-1076F477B8C4}" dt="2024-06-25T07:53:54.863" v="35" actId="478"/>
          <ac:spMkLst>
            <pc:docMk/>
            <pc:sldMk cId="3800166977" sldId="261"/>
            <ac:spMk id="3" creationId="{323FAB04-21BA-6DB3-A78C-087FAAB3124D}"/>
          </ac:spMkLst>
        </pc:spChg>
        <pc:picChg chg="add mod">
          <ac:chgData name="Tomas De Jong" userId="1cce090d-fc7c-4f39-a546-3660bb2f60f6" providerId="ADAL" clId="{F5361008-0EF2-40B8-A814-1076F477B8C4}" dt="2024-06-25T07:53:57.468" v="39" actId="962"/>
          <ac:picMkLst>
            <pc:docMk/>
            <pc:sldMk cId="3800166977" sldId="261"/>
            <ac:picMk id="5" creationId="{8CC93C55-B83C-0D31-D1EF-F4E20CA03132}"/>
          </ac:picMkLst>
        </pc:picChg>
      </pc:sldChg>
      <pc:sldChg chg="del">
        <pc:chgData name="Tomas De Jong" userId="1cce090d-fc7c-4f39-a546-3660bb2f60f6" providerId="ADAL" clId="{F5361008-0EF2-40B8-A814-1076F477B8C4}" dt="2024-06-25T07:50:46.438" v="0" actId="47"/>
        <pc:sldMkLst>
          <pc:docMk/>
          <pc:sldMk cId="3371212649" sldId="262"/>
        </pc:sldMkLst>
      </pc:sldChg>
      <pc:sldChg chg="addSp delSp modSp new mod">
        <pc:chgData name="Tomas De Jong" userId="1cce090d-fc7c-4f39-a546-3660bb2f60f6" providerId="ADAL" clId="{F5361008-0EF2-40B8-A814-1076F477B8C4}" dt="2024-06-25T07:54:17.281" v="45" actId="962"/>
        <pc:sldMkLst>
          <pc:docMk/>
          <pc:sldMk cId="3811785531" sldId="262"/>
        </pc:sldMkLst>
        <pc:spChg chg="del">
          <ac:chgData name="Tomas De Jong" userId="1cce090d-fc7c-4f39-a546-3660bb2f60f6" providerId="ADAL" clId="{F5361008-0EF2-40B8-A814-1076F477B8C4}" dt="2024-06-25T07:54:14.405" v="42" actId="478"/>
          <ac:spMkLst>
            <pc:docMk/>
            <pc:sldMk cId="3811785531" sldId="262"/>
            <ac:spMk id="2" creationId="{278CA167-A42C-E6DD-AC51-963AA6407817}"/>
          </ac:spMkLst>
        </pc:spChg>
        <pc:spChg chg="del">
          <ac:chgData name="Tomas De Jong" userId="1cce090d-fc7c-4f39-a546-3660bb2f60f6" providerId="ADAL" clId="{F5361008-0EF2-40B8-A814-1076F477B8C4}" dt="2024-06-25T07:54:13.412" v="41" actId="478"/>
          <ac:spMkLst>
            <pc:docMk/>
            <pc:sldMk cId="3811785531" sldId="262"/>
            <ac:spMk id="3" creationId="{C5738EC7-B9DD-1D8D-4AA8-7DE2345C9E5E}"/>
          </ac:spMkLst>
        </pc:spChg>
        <pc:picChg chg="add mod">
          <ac:chgData name="Tomas De Jong" userId="1cce090d-fc7c-4f39-a546-3660bb2f60f6" providerId="ADAL" clId="{F5361008-0EF2-40B8-A814-1076F477B8C4}" dt="2024-06-25T07:54:17.281" v="45" actId="962"/>
          <ac:picMkLst>
            <pc:docMk/>
            <pc:sldMk cId="3811785531" sldId="262"/>
            <ac:picMk id="5" creationId="{3438A798-F81F-A4A5-C6A9-C2262575941A}"/>
          </ac:picMkLst>
        </pc:picChg>
      </pc:sldChg>
      <pc:sldChg chg="del">
        <pc:chgData name="Tomas De Jong" userId="1cce090d-fc7c-4f39-a546-3660bb2f60f6" providerId="ADAL" clId="{F5361008-0EF2-40B8-A814-1076F477B8C4}" dt="2024-06-25T07:50:46.438" v="0" actId="47"/>
        <pc:sldMkLst>
          <pc:docMk/>
          <pc:sldMk cId="1462184451" sldId="263"/>
        </pc:sldMkLst>
      </pc:sldChg>
      <pc:sldChg chg="addSp delSp modSp new mod">
        <pc:chgData name="Tomas De Jong" userId="1cce090d-fc7c-4f39-a546-3660bb2f60f6" providerId="ADAL" clId="{F5361008-0EF2-40B8-A814-1076F477B8C4}" dt="2024-06-25T07:54:36.590" v="51" actId="962"/>
        <pc:sldMkLst>
          <pc:docMk/>
          <pc:sldMk cId="3449677365" sldId="263"/>
        </pc:sldMkLst>
        <pc:spChg chg="del">
          <ac:chgData name="Tomas De Jong" userId="1cce090d-fc7c-4f39-a546-3660bb2f60f6" providerId="ADAL" clId="{F5361008-0EF2-40B8-A814-1076F477B8C4}" dt="2024-06-25T07:54:34.430" v="48" actId="478"/>
          <ac:spMkLst>
            <pc:docMk/>
            <pc:sldMk cId="3449677365" sldId="263"/>
            <ac:spMk id="2" creationId="{DB6C1F1D-B6D3-A2A5-832F-183AA4CFBFFF}"/>
          </ac:spMkLst>
        </pc:spChg>
        <pc:spChg chg="del">
          <ac:chgData name="Tomas De Jong" userId="1cce090d-fc7c-4f39-a546-3660bb2f60f6" providerId="ADAL" clId="{F5361008-0EF2-40B8-A814-1076F477B8C4}" dt="2024-06-25T07:54:33.708" v="47" actId="478"/>
          <ac:spMkLst>
            <pc:docMk/>
            <pc:sldMk cId="3449677365" sldId="263"/>
            <ac:spMk id="3" creationId="{612304B7-268A-8925-CAF0-1F28C8ED8C0C}"/>
          </ac:spMkLst>
        </pc:spChg>
        <pc:picChg chg="add mod">
          <ac:chgData name="Tomas De Jong" userId="1cce090d-fc7c-4f39-a546-3660bb2f60f6" providerId="ADAL" clId="{F5361008-0EF2-40B8-A814-1076F477B8C4}" dt="2024-06-25T07:54:36.590" v="51" actId="962"/>
          <ac:picMkLst>
            <pc:docMk/>
            <pc:sldMk cId="3449677365" sldId="263"/>
            <ac:picMk id="5" creationId="{A5ADD7EC-C33F-4A48-85E2-93C2DED7E133}"/>
          </ac:picMkLst>
        </pc:picChg>
      </pc:sldChg>
      <pc:sldChg chg="del">
        <pc:chgData name="Tomas De Jong" userId="1cce090d-fc7c-4f39-a546-3660bb2f60f6" providerId="ADAL" clId="{F5361008-0EF2-40B8-A814-1076F477B8C4}" dt="2024-06-25T07:50:46.438" v="0" actId="47"/>
        <pc:sldMkLst>
          <pc:docMk/>
          <pc:sldMk cId="826916401" sldId="264"/>
        </pc:sldMkLst>
      </pc:sldChg>
      <pc:sldChg chg="addSp delSp modSp new mod">
        <pc:chgData name="Tomas De Jong" userId="1cce090d-fc7c-4f39-a546-3660bb2f60f6" providerId="ADAL" clId="{F5361008-0EF2-40B8-A814-1076F477B8C4}" dt="2024-06-25T07:55:04.128" v="59" actId="962"/>
        <pc:sldMkLst>
          <pc:docMk/>
          <pc:sldMk cId="1292499279" sldId="264"/>
        </pc:sldMkLst>
        <pc:spChg chg="del">
          <ac:chgData name="Tomas De Jong" userId="1cce090d-fc7c-4f39-a546-3660bb2f60f6" providerId="ADAL" clId="{F5361008-0EF2-40B8-A814-1076F477B8C4}" dt="2024-06-25T07:55:01.369" v="56" actId="478"/>
          <ac:spMkLst>
            <pc:docMk/>
            <pc:sldMk cId="1292499279" sldId="264"/>
            <ac:spMk id="2" creationId="{426D38BE-3A74-FE08-08D6-6BA113103869}"/>
          </ac:spMkLst>
        </pc:spChg>
        <pc:spChg chg="del mod">
          <ac:chgData name="Tomas De Jong" userId="1cce090d-fc7c-4f39-a546-3660bb2f60f6" providerId="ADAL" clId="{F5361008-0EF2-40B8-A814-1076F477B8C4}" dt="2024-06-25T07:55:00.309" v="55" actId="478"/>
          <ac:spMkLst>
            <pc:docMk/>
            <pc:sldMk cId="1292499279" sldId="264"/>
            <ac:spMk id="3" creationId="{515CAABE-DAC1-6C42-C56D-4086916D58A2}"/>
          </ac:spMkLst>
        </pc:spChg>
        <pc:picChg chg="add mod">
          <ac:chgData name="Tomas De Jong" userId="1cce090d-fc7c-4f39-a546-3660bb2f60f6" providerId="ADAL" clId="{F5361008-0EF2-40B8-A814-1076F477B8C4}" dt="2024-06-25T07:55:04.128" v="59" actId="962"/>
          <ac:picMkLst>
            <pc:docMk/>
            <pc:sldMk cId="1292499279" sldId="264"/>
            <ac:picMk id="5" creationId="{0D940F25-5D41-0C4E-7E0C-E5A1862C4097}"/>
          </ac:picMkLst>
        </pc:picChg>
      </pc:sldChg>
      <pc:sldChg chg="del">
        <pc:chgData name="Tomas De Jong" userId="1cce090d-fc7c-4f39-a546-3660bb2f60f6" providerId="ADAL" clId="{F5361008-0EF2-40B8-A814-1076F477B8C4}" dt="2024-06-25T07:50:46.438" v="0" actId="47"/>
        <pc:sldMkLst>
          <pc:docMk/>
          <pc:sldMk cId="2249436420" sldId="265"/>
        </pc:sldMkLst>
      </pc:sldChg>
      <pc:sldChg chg="addSp delSp modSp new mod">
        <pc:chgData name="Tomas De Jong" userId="1cce090d-fc7c-4f39-a546-3660bb2f60f6" providerId="ADAL" clId="{F5361008-0EF2-40B8-A814-1076F477B8C4}" dt="2024-06-25T07:55:22.863" v="65" actId="962"/>
        <pc:sldMkLst>
          <pc:docMk/>
          <pc:sldMk cId="3502776355" sldId="265"/>
        </pc:sldMkLst>
        <pc:spChg chg="del">
          <ac:chgData name="Tomas De Jong" userId="1cce090d-fc7c-4f39-a546-3660bb2f60f6" providerId="ADAL" clId="{F5361008-0EF2-40B8-A814-1076F477B8C4}" dt="2024-06-25T07:55:20.478" v="62" actId="478"/>
          <ac:spMkLst>
            <pc:docMk/>
            <pc:sldMk cId="3502776355" sldId="265"/>
            <ac:spMk id="2" creationId="{DC6A21F5-F5ED-3D14-AB1F-4DBCBF37FC31}"/>
          </ac:spMkLst>
        </pc:spChg>
        <pc:spChg chg="del">
          <ac:chgData name="Tomas De Jong" userId="1cce090d-fc7c-4f39-a546-3660bb2f60f6" providerId="ADAL" clId="{F5361008-0EF2-40B8-A814-1076F477B8C4}" dt="2024-06-25T07:55:19.624" v="61" actId="478"/>
          <ac:spMkLst>
            <pc:docMk/>
            <pc:sldMk cId="3502776355" sldId="265"/>
            <ac:spMk id="3" creationId="{B31B2770-4D6A-F62F-6BCB-A20238FCDADA}"/>
          </ac:spMkLst>
        </pc:spChg>
        <pc:picChg chg="add mod">
          <ac:chgData name="Tomas De Jong" userId="1cce090d-fc7c-4f39-a546-3660bb2f60f6" providerId="ADAL" clId="{F5361008-0EF2-40B8-A814-1076F477B8C4}" dt="2024-06-25T07:55:22.863" v="65" actId="962"/>
          <ac:picMkLst>
            <pc:docMk/>
            <pc:sldMk cId="3502776355" sldId="265"/>
            <ac:picMk id="5" creationId="{66F57F79-312D-FCFC-5C45-52F2B8B26FE5}"/>
          </ac:picMkLst>
        </pc:picChg>
      </pc:sldChg>
      <pc:sldChg chg="addSp delSp modSp new mod">
        <pc:chgData name="Tomas De Jong" userId="1cce090d-fc7c-4f39-a546-3660bb2f60f6" providerId="ADAL" clId="{F5361008-0EF2-40B8-A814-1076F477B8C4}" dt="2024-06-25T07:55:50.586" v="71" actId="962"/>
        <pc:sldMkLst>
          <pc:docMk/>
          <pc:sldMk cId="3212175990" sldId="266"/>
        </pc:sldMkLst>
        <pc:spChg chg="del">
          <ac:chgData name="Tomas De Jong" userId="1cce090d-fc7c-4f39-a546-3660bb2f60f6" providerId="ADAL" clId="{F5361008-0EF2-40B8-A814-1076F477B8C4}" dt="2024-06-25T07:55:48.326" v="68" actId="478"/>
          <ac:spMkLst>
            <pc:docMk/>
            <pc:sldMk cId="3212175990" sldId="266"/>
            <ac:spMk id="2" creationId="{B77B7273-D7C1-0189-B1E8-651CE8174452}"/>
          </ac:spMkLst>
        </pc:spChg>
        <pc:spChg chg="del">
          <ac:chgData name="Tomas De Jong" userId="1cce090d-fc7c-4f39-a546-3660bb2f60f6" providerId="ADAL" clId="{F5361008-0EF2-40B8-A814-1076F477B8C4}" dt="2024-06-25T07:55:47.305" v="67" actId="478"/>
          <ac:spMkLst>
            <pc:docMk/>
            <pc:sldMk cId="3212175990" sldId="266"/>
            <ac:spMk id="3" creationId="{2C124491-44A9-3C11-1D05-7111A91AA55D}"/>
          </ac:spMkLst>
        </pc:spChg>
        <pc:picChg chg="add mod">
          <ac:chgData name="Tomas De Jong" userId="1cce090d-fc7c-4f39-a546-3660bb2f60f6" providerId="ADAL" clId="{F5361008-0EF2-40B8-A814-1076F477B8C4}" dt="2024-06-25T07:55:50.586" v="71" actId="962"/>
          <ac:picMkLst>
            <pc:docMk/>
            <pc:sldMk cId="3212175990" sldId="266"/>
            <ac:picMk id="5" creationId="{7FEBFD70-793E-8124-40E8-15A9A76AC140}"/>
          </ac:picMkLst>
        </pc:picChg>
      </pc:sldChg>
      <pc:sldChg chg="del">
        <pc:chgData name="Tomas De Jong" userId="1cce090d-fc7c-4f39-a546-3660bb2f60f6" providerId="ADAL" clId="{F5361008-0EF2-40B8-A814-1076F477B8C4}" dt="2024-06-25T07:50:46.438" v="0" actId="47"/>
        <pc:sldMkLst>
          <pc:docMk/>
          <pc:sldMk cId="3328104041" sldId="266"/>
        </pc:sldMkLst>
      </pc:sldChg>
      <pc:sldChg chg="del">
        <pc:chgData name="Tomas De Jong" userId="1cce090d-fc7c-4f39-a546-3660bb2f60f6" providerId="ADAL" clId="{F5361008-0EF2-40B8-A814-1076F477B8C4}" dt="2024-06-25T07:50:46.438" v="0" actId="47"/>
        <pc:sldMkLst>
          <pc:docMk/>
          <pc:sldMk cId="335708525" sldId="267"/>
        </pc:sldMkLst>
      </pc:sldChg>
      <pc:sldChg chg="addSp delSp modSp new mod">
        <pc:chgData name="Tomas De Jong" userId="1cce090d-fc7c-4f39-a546-3660bb2f60f6" providerId="ADAL" clId="{F5361008-0EF2-40B8-A814-1076F477B8C4}" dt="2024-06-25T07:56:19.780" v="77" actId="962"/>
        <pc:sldMkLst>
          <pc:docMk/>
          <pc:sldMk cId="2634177668" sldId="267"/>
        </pc:sldMkLst>
        <pc:spChg chg="del">
          <ac:chgData name="Tomas De Jong" userId="1cce090d-fc7c-4f39-a546-3660bb2f60f6" providerId="ADAL" clId="{F5361008-0EF2-40B8-A814-1076F477B8C4}" dt="2024-06-25T07:55:57.262" v="74" actId="478"/>
          <ac:spMkLst>
            <pc:docMk/>
            <pc:sldMk cId="2634177668" sldId="267"/>
            <ac:spMk id="2" creationId="{D67CD9E8-EB4C-B635-803E-6D763306CD2F}"/>
          </ac:spMkLst>
        </pc:spChg>
        <pc:spChg chg="del">
          <ac:chgData name="Tomas De Jong" userId="1cce090d-fc7c-4f39-a546-3660bb2f60f6" providerId="ADAL" clId="{F5361008-0EF2-40B8-A814-1076F477B8C4}" dt="2024-06-25T07:55:56.501" v="73" actId="478"/>
          <ac:spMkLst>
            <pc:docMk/>
            <pc:sldMk cId="2634177668" sldId="267"/>
            <ac:spMk id="3" creationId="{A6A269FD-2217-8F4F-4123-4A18EB147B80}"/>
          </ac:spMkLst>
        </pc:spChg>
        <pc:picChg chg="add mod">
          <ac:chgData name="Tomas De Jong" userId="1cce090d-fc7c-4f39-a546-3660bb2f60f6" providerId="ADAL" clId="{F5361008-0EF2-40B8-A814-1076F477B8C4}" dt="2024-06-25T07:56:19.780" v="77" actId="962"/>
          <ac:picMkLst>
            <pc:docMk/>
            <pc:sldMk cId="2634177668" sldId="267"/>
            <ac:picMk id="5" creationId="{E2F74DE5-5210-9A99-AD8C-CC677DA79658}"/>
          </ac:picMkLst>
        </pc:picChg>
      </pc:sldChg>
      <pc:sldChg chg="addSp delSp modSp new mod">
        <pc:chgData name="Tomas De Jong" userId="1cce090d-fc7c-4f39-a546-3660bb2f60f6" providerId="ADAL" clId="{F5361008-0EF2-40B8-A814-1076F477B8C4}" dt="2024-06-25T07:56:50.168" v="83" actId="962"/>
        <pc:sldMkLst>
          <pc:docMk/>
          <pc:sldMk cId="1665403294" sldId="268"/>
        </pc:sldMkLst>
        <pc:spChg chg="del">
          <ac:chgData name="Tomas De Jong" userId="1cce090d-fc7c-4f39-a546-3660bb2f60f6" providerId="ADAL" clId="{F5361008-0EF2-40B8-A814-1076F477B8C4}" dt="2024-06-25T07:56:38.900" v="80" actId="478"/>
          <ac:spMkLst>
            <pc:docMk/>
            <pc:sldMk cId="1665403294" sldId="268"/>
            <ac:spMk id="2" creationId="{41CF359C-3756-89AA-6F37-F021435B0D77}"/>
          </ac:spMkLst>
        </pc:spChg>
        <pc:spChg chg="del">
          <ac:chgData name="Tomas De Jong" userId="1cce090d-fc7c-4f39-a546-3660bb2f60f6" providerId="ADAL" clId="{F5361008-0EF2-40B8-A814-1076F477B8C4}" dt="2024-06-25T07:56:38.085" v="79" actId="478"/>
          <ac:spMkLst>
            <pc:docMk/>
            <pc:sldMk cId="1665403294" sldId="268"/>
            <ac:spMk id="3" creationId="{870F0ED6-84A2-8DA7-97B6-1FC480EF69FA}"/>
          </ac:spMkLst>
        </pc:spChg>
        <pc:picChg chg="add mod">
          <ac:chgData name="Tomas De Jong" userId="1cce090d-fc7c-4f39-a546-3660bb2f60f6" providerId="ADAL" clId="{F5361008-0EF2-40B8-A814-1076F477B8C4}" dt="2024-06-25T07:56:50.168" v="83" actId="962"/>
          <ac:picMkLst>
            <pc:docMk/>
            <pc:sldMk cId="1665403294" sldId="268"/>
            <ac:picMk id="5" creationId="{9F577280-2555-01FB-D025-3529DC2088BD}"/>
          </ac:picMkLst>
        </pc:picChg>
      </pc:sldChg>
      <pc:sldChg chg="del">
        <pc:chgData name="Tomas De Jong" userId="1cce090d-fc7c-4f39-a546-3660bb2f60f6" providerId="ADAL" clId="{F5361008-0EF2-40B8-A814-1076F477B8C4}" dt="2024-06-25T07:50:46.438" v="0" actId="47"/>
        <pc:sldMkLst>
          <pc:docMk/>
          <pc:sldMk cId="2305535862" sldId="268"/>
        </pc:sldMkLst>
      </pc:sldChg>
      <pc:sldChg chg="del">
        <pc:chgData name="Tomas De Jong" userId="1cce090d-fc7c-4f39-a546-3660bb2f60f6" providerId="ADAL" clId="{F5361008-0EF2-40B8-A814-1076F477B8C4}" dt="2024-06-25T07:50:46.438" v="0" actId="47"/>
        <pc:sldMkLst>
          <pc:docMk/>
          <pc:sldMk cId="1944880827" sldId="269"/>
        </pc:sldMkLst>
      </pc:sldChg>
      <pc:sldChg chg="addSp delSp modSp new del mod">
        <pc:chgData name="Tomas De Jong" userId="1cce090d-fc7c-4f39-a546-3660bb2f60f6" providerId="ADAL" clId="{F5361008-0EF2-40B8-A814-1076F477B8C4}" dt="2024-06-25T08:00:35.236" v="112" actId="47"/>
        <pc:sldMkLst>
          <pc:docMk/>
          <pc:sldMk cId="2019099074" sldId="269"/>
        </pc:sldMkLst>
        <pc:spChg chg="del">
          <ac:chgData name="Tomas De Jong" userId="1cce090d-fc7c-4f39-a546-3660bb2f60f6" providerId="ADAL" clId="{F5361008-0EF2-40B8-A814-1076F477B8C4}" dt="2024-06-25T07:59:27.776" v="94" actId="478"/>
          <ac:spMkLst>
            <pc:docMk/>
            <pc:sldMk cId="2019099074" sldId="269"/>
            <ac:spMk id="2" creationId="{AA94847A-35B7-CC5C-E02F-BE9527C76F0A}"/>
          </ac:spMkLst>
        </pc:spChg>
        <pc:spChg chg="del">
          <ac:chgData name="Tomas De Jong" userId="1cce090d-fc7c-4f39-a546-3660bb2f60f6" providerId="ADAL" clId="{F5361008-0EF2-40B8-A814-1076F477B8C4}" dt="2024-06-25T07:59:27.199" v="93" actId="478"/>
          <ac:spMkLst>
            <pc:docMk/>
            <pc:sldMk cId="2019099074" sldId="269"/>
            <ac:spMk id="3" creationId="{8C36EDE7-A308-1A19-5082-99045645249C}"/>
          </ac:spMkLst>
        </pc:spChg>
        <pc:picChg chg="add mod">
          <ac:chgData name="Tomas De Jong" userId="1cce090d-fc7c-4f39-a546-3660bb2f60f6" providerId="ADAL" clId="{F5361008-0EF2-40B8-A814-1076F477B8C4}" dt="2024-06-25T07:59:29.532" v="95"/>
          <ac:picMkLst>
            <pc:docMk/>
            <pc:sldMk cId="2019099074" sldId="269"/>
            <ac:picMk id="5" creationId="{6A79A8BE-973F-B107-7A6D-2798B280C178}"/>
          </ac:picMkLst>
        </pc:picChg>
        <pc:picChg chg="add mod">
          <ac:chgData name="Tomas De Jong" userId="1cce090d-fc7c-4f39-a546-3660bb2f60f6" providerId="ADAL" clId="{F5361008-0EF2-40B8-A814-1076F477B8C4}" dt="2024-06-25T07:59:51.720" v="108" actId="14100"/>
          <ac:picMkLst>
            <pc:docMk/>
            <pc:sldMk cId="2019099074" sldId="269"/>
            <ac:picMk id="7" creationId="{FFB9F982-52C9-CFAB-5B45-6C19F558E617}"/>
          </ac:picMkLst>
        </pc:picChg>
      </pc:sldChg>
      <pc:sldChg chg="del">
        <pc:chgData name="Tomas De Jong" userId="1cce090d-fc7c-4f39-a546-3660bb2f60f6" providerId="ADAL" clId="{F5361008-0EF2-40B8-A814-1076F477B8C4}" dt="2024-06-25T07:50:46.438" v="0" actId="47"/>
        <pc:sldMkLst>
          <pc:docMk/>
          <pc:sldMk cId="1085780275" sldId="270"/>
        </pc:sldMkLst>
      </pc:sldChg>
      <pc:sldChg chg="add del">
        <pc:chgData name="Tomas De Jong" userId="1cce090d-fc7c-4f39-a546-3660bb2f60f6" providerId="ADAL" clId="{F5361008-0EF2-40B8-A814-1076F477B8C4}" dt="2024-06-25T08:00:31.234" v="109"/>
        <pc:sldMkLst>
          <pc:docMk/>
          <pc:sldMk cId="1829662404" sldId="418"/>
        </pc:sldMkLst>
      </pc:sldChg>
      <pc:sldChg chg="addSp modSp add del">
        <pc:chgData name="Tomas De Jong" userId="1cce090d-fc7c-4f39-a546-3660bb2f60f6" providerId="ADAL" clId="{F5361008-0EF2-40B8-A814-1076F477B8C4}" dt="2024-06-25T08:02:17.435" v="122"/>
        <pc:sldMkLst>
          <pc:docMk/>
          <pc:sldMk cId="1266702298" sldId="1129"/>
        </pc:sldMkLst>
        <pc:spChg chg="add mod">
          <ac:chgData name="Tomas De Jong" userId="1cce090d-fc7c-4f39-a546-3660bb2f60f6" providerId="ADAL" clId="{F5361008-0EF2-40B8-A814-1076F477B8C4}" dt="2024-06-25T08:02:17.435" v="122"/>
          <ac:spMkLst>
            <pc:docMk/>
            <pc:sldMk cId="1266702298" sldId="1129"/>
            <ac:spMk id="4" creationId="{F22EF873-AFB6-DB9B-FA3D-B3B86EE30AFF}"/>
          </ac:spMkLst>
        </pc:spChg>
      </pc:sldChg>
      <pc:sldChg chg="addSp delSp modSp add del mod">
        <pc:chgData name="Tomas De Jong" userId="1cce090d-fc7c-4f39-a546-3660bb2f60f6" providerId="ADAL" clId="{F5361008-0EF2-40B8-A814-1076F477B8C4}" dt="2024-06-25T08:02:13.960" v="121" actId="1076"/>
        <pc:sldMkLst>
          <pc:docMk/>
          <pc:sldMk cId="873110777" sldId="1130"/>
        </pc:sldMkLst>
        <pc:spChg chg="del">
          <ac:chgData name="Tomas De Jong" userId="1cce090d-fc7c-4f39-a546-3660bb2f60f6" providerId="ADAL" clId="{F5361008-0EF2-40B8-A814-1076F477B8C4}" dt="2024-06-25T08:00:52.435" v="115" actId="478"/>
          <ac:spMkLst>
            <pc:docMk/>
            <pc:sldMk cId="873110777" sldId="1130"/>
            <ac:spMk id="3" creationId="{00CB7EE9-F4D6-2043-DA0A-5222BBBEC53A}"/>
          </ac:spMkLst>
        </pc:spChg>
        <pc:spChg chg="add del mod">
          <ac:chgData name="Tomas De Jong" userId="1cce090d-fc7c-4f39-a546-3660bb2f60f6" providerId="ADAL" clId="{F5361008-0EF2-40B8-A814-1076F477B8C4}" dt="2024-06-25T08:02:13.960" v="121" actId="1076"/>
          <ac:spMkLst>
            <pc:docMk/>
            <pc:sldMk cId="873110777" sldId="1130"/>
            <ac:spMk id="6" creationId="{2C534AE3-C5E9-B040-1087-6CBE97293902}"/>
          </ac:spMkLst>
        </pc:spChg>
        <pc:spChg chg="add mod">
          <ac:chgData name="Tomas De Jong" userId="1cce090d-fc7c-4f39-a546-3660bb2f60f6" providerId="ADAL" clId="{F5361008-0EF2-40B8-A814-1076F477B8C4}" dt="2024-06-25T08:02:13.220" v="120" actId="1076"/>
          <ac:spMkLst>
            <pc:docMk/>
            <pc:sldMk cId="873110777" sldId="1130"/>
            <ac:spMk id="7" creationId="{F2383B7B-D9F0-70F8-323F-05A1E8D21587}"/>
          </ac:spMkLst>
        </pc:spChg>
      </pc:sldChg>
      <pc:sldChg chg="addSp modSp add del mod">
        <pc:chgData name="Tomas De Jong" userId="1cce090d-fc7c-4f39-a546-3660bb2f60f6" providerId="ADAL" clId="{F5361008-0EF2-40B8-A814-1076F477B8C4}" dt="2024-06-25T08:02:18.580" v="123"/>
        <pc:sldMkLst>
          <pc:docMk/>
          <pc:sldMk cId="3906630472" sldId="1131"/>
        </pc:sldMkLst>
        <pc:spChg chg="mod">
          <ac:chgData name="Tomas De Jong" userId="1cce090d-fc7c-4f39-a546-3660bb2f60f6" providerId="ADAL" clId="{F5361008-0EF2-40B8-A814-1076F477B8C4}" dt="2024-06-25T08:00:31.311" v="110" actId="27636"/>
          <ac:spMkLst>
            <pc:docMk/>
            <pc:sldMk cId="3906630472" sldId="1131"/>
            <ac:spMk id="3" creationId="{DB5F1F0E-363B-F019-E4CA-76F58EF55F0E}"/>
          </ac:spMkLst>
        </pc:spChg>
        <pc:spChg chg="add mod">
          <ac:chgData name="Tomas De Jong" userId="1cce090d-fc7c-4f39-a546-3660bb2f60f6" providerId="ADAL" clId="{F5361008-0EF2-40B8-A814-1076F477B8C4}" dt="2024-06-25T08:02:18.580" v="123"/>
          <ac:spMkLst>
            <pc:docMk/>
            <pc:sldMk cId="3906630472" sldId="1131"/>
            <ac:spMk id="4" creationId="{5FE9921D-9742-BABE-2244-FC58A4F00617}"/>
          </ac:spMkLst>
        </pc:spChg>
      </pc:sldChg>
      <pc:sldChg chg="addSp modSp add del">
        <pc:chgData name="Tomas De Jong" userId="1cce090d-fc7c-4f39-a546-3660bb2f60f6" providerId="ADAL" clId="{F5361008-0EF2-40B8-A814-1076F477B8C4}" dt="2024-06-25T08:02:19.451" v="124"/>
        <pc:sldMkLst>
          <pc:docMk/>
          <pc:sldMk cId="2267766993" sldId="1132"/>
        </pc:sldMkLst>
        <pc:spChg chg="add mod">
          <ac:chgData name="Tomas De Jong" userId="1cce090d-fc7c-4f39-a546-3660bb2f60f6" providerId="ADAL" clId="{F5361008-0EF2-40B8-A814-1076F477B8C4}" dt="2024-06-25T08:02:19.451" v="124"/>
          <ac:spMkLst>
            <pc:docMk/>
            <pc:sldMk cId="2267766993" sldId="1132"/>
            <ac:spMk id="4" creationId="{59957CE0-6654-37B6-D3F4-245BB54F4C0E}"/>
          </ac:spMkLst>
        </pc:spChg>
      </pc:sldChg>
      <pc:sldChg chg="addSp modSp add del">
        <pc:chgData name="Tomas De Jong" userId="1cce090d-fc7c-4f39-a546-3660bb2f60f6" providerId="ADAL" clId="{F5361008-0EF2-40B8-A814-1076F477B8C4}" dt="2024-06-25T08:02:19.949" v="125"/>
        <pc:sldMkLst>
          <pc:docMk/>
          <pc:sldMk cId="3506591116" sldId="1133"/>
        </pc:sldMkLst>
        <pc:spChg chg="add mod">
          <ac:chgData name="Tomas De Jong" userId="1cce090d-fc7c-4f39-a546-3660bb2f60f6" providerId="ADAL" clId="{F5361008-0EF2-40B8-A814-1076F477B8C4}" dt="2024-06-25T08:02:19.949" v="125"/>
          <ac:spMkLst>
            <pc:docMk/>
            <pc:sldMk cId="3506591116" sldId="1133"/>
            <ac:spMk id="4" creationId="{ECAACE75-6ED4-B285-B229-5621DDE1F1F7}"/>
          </ac:spMkLst>
        </pc:spChg>
      </pc:sldChg>
      <pc:sldChg chg="addSp modSp add del">
        <pc:chgData name="Tomas De Jong" userId="1cce090d-fc7c-4f39-a546-3660bb2f60f6" providerId="ADAL" clId="{F5361008-0EF2-40B8-A814-1076F477B8C4}" dt="2024-06-25T08:02:20.546" v="126"/>
        <pc:sldMkLst>
          <pc:docMk/>
          <pc:sldMk cId="2692240223" sldId="1134"/>
        </pc:sldMkLst>
        <pc:spChg chg="add mod">
          <ac:chgData name="Tomas De Jong" userId="1cce090d-fc7c-4f39-a546-3660bb2f60f6" providerId="ADAL" clId="{F5361008-0EF2-40B8-A814-1076F477B8C4}" dt="2024-06-25T08:02:20.546" v="126"/>
          <ac:spMkLst>
            <pc:docMk/>
            <pc:sldMk cId="2692240223" sldId="1134"/>
            <ac:spMk id="2" creationId="{55041FFC-ABF4-1AAF-DCF9-CCFBD4472EED}"/>
          </ac:spMkLst>
        </pc:spChg>
      </pc:sldChg>
      <pc:sldChg chg="addSp modSp add del">
        <pc:chgData name="Tomas De Jong" userId="1cce090d-fc7c-4f39-a546-3660bb2f60f6" providerId="ADAL" clId="{F5361008-0EF2-40B8-A814-1076F477B8C4}" dt="2024-06-25T08:02:21.906" v="127"/>
        <pc:sldMkLst>
          <pc:docMk/>
          <pc:sldMk cId="1514105108" sldId="1135"/>
        </pc:sldMkLst>
        <pc:spChg chg="add mod">
          <ac:chgData name="Tomas De Jong" userId="1cce090d-fc7c-4f39-a546-3660bb2f60f6" providerId="ADAL" clId="{F5361008-0EF2-40B8-A814-1076F477B8C4}" dt="2024-06-25T08:02:21.906" v="127"/>
          <ac:spMkLst>
            <pc:docMk/>
            <pc:sldMk cId="1514105108" sldId="1135"/>
            <ac:spMk id="7" creationId="{6657B046-B4A4-F840-B4A2-4AAEB5712604}"/>
          </ac:spMkLst>
        </pc:spChg>
      </pc:sldChg>
      <pc:sldChg chg="addSp modSp add del">
        <pc:chgData name="Tomas De Jong" userId="1cce090d-fc7c-4f39-a546-3660bb2f60f6" providerId="ADAL" clId="{F5361008-0EF2-40B8-A814-1076F477B8C4}" dt="2024-06-25T08:02:22.769" v="128"/>
        <pc:sldMkLst>
          <pc:docMk/>
          <pc:sldMk cId="1383169278" sldId="1136"/>
        </pc:sldMkLst>
        <pc:spChg chg="add mod">
          <ac:chgData name="Tomas De Jong" userId="1cce090d-fc7c-4f39-a546-3660bb2f60f6" providerId="ADAL" clId="{F5361008-0EF2-40B8-A814-1076F477B8C4}" dt="2024-06-25T08:02:22.769" v="128"/>
          <ac:spMkLst>
            <pc:docMk/>
            <pc:sldMk cId="1383169278" sldId="1136"/>
            <ac:spMk id="3" creationId="{FAA2F7BE-1753-6824-0DB7-89FA8FD9E077}"/>
          </ac:spMkLst>
        </pc:spChg>
      </pc:sldChg>
      <pc:sldChg chg="addSp modSp add del">
        <pc:chgData name="Tomas De Jong" userId="1cce090d-fc7c-4f39-a546-3660bb2f60f6" providerId="ADAL" clId="{F5361008-0EF2-40B8-A814-1076F477B8C4}" dt="2024-06-25T08:02:24.662" v="129"/>
        <pc:sldMkLst>
          <pc:docMk/>
          <pc:sldMk cId="4236892763" sldId="1137"/>
        </pc:sldMkLst>
        <pc:spChg chg="add mod">
          <ac:chgData name="Tomas De Jong" userId="1cce090d-fc7c-4f39-a546-3660bb2f60f6" providerId="ADAL" clId="{F5361008-0EF2-40B8-A814-1076F477B8C4}" dt="2024-06-25T08:02:24.662" v="129"/>
          <ac:spMkLst>
            <pc:docMk/>
            <pc:sldMk cId="4236892763" sldId="1137"/>
            <ac:spMk id="3" creationId="{23DE78DF-ACD7-D9A6-A383-78C48EBD8DBB}"/>
          </ac:spMkLst>
        </pc:spChg>
      </pc:sldChg>
      <pc:sldChg chg="addSp modSp add del">
        <pc:chgData name="Tomas De Jong" userId="1cce090d-fc7c-4f39-a546-3660bb2f60f6" providerId="ADAL" clId="{F5361008-0EF2-40B8-A814-1076F477B8C4}" dt="2024-06-25T08:02:26.483" v="130"/>
        <pc:sldMkLst>
          <pc:docMk/>
          <pc:sldMk cId="1974072907" sldId="1138"/>
        </pc:sldMkLst>
        <pc:spChg chg="add mod">
          <ac:chgData name="Tomas De Jong" userId="1cce090d-fc7c-4f39-a546-3660bb2f60f6" providerId="ADAL" clId="{F5361008-0EF2-40B8-A814-1076F477B8C4}" dt="2024-06-25T08:02:26.483" v="130"/>
          <ac:spMkLst>
            <pc:docMk/>
            <pc:sldMk cId="1974072907" sldId="1138"/>
            <ac:spMk id="4" creationId="{CE59E76E-FB4E-893A-C3BA-9EF9FAA48D80}"/>
          </ac:spMkLst>
        </pc:spChg>
      </pc:sldChg>
      <pc:sldChg chg="addSp modSp add del">
        <pc:chgData name="Tomas De Jong" userId="1cce090d-fc7c-4f39-a546-3660bb2f60f6" providerId="ADAL" clId="{F5361008-0EF2-40B8-A814-1076F477B8C4}" dt="2024-06-25T08:02:28.035" v="131"/>
        <pc:sldMkLst>
          <pc:docMk/>
          <pc:sldMk cId="839844971" sldId="1139"/>
        </pc:sldMkLst>
        <pc:spChg chg="add mod">
          <ac:chgData name="Tomas De Jong" userId="1cce090d-fc7c-4f39-a546-3660bb2f60f6" providerId="ADAL" clId="{F5361008-0EF2-40B8-A814-1076F477B8C4}" dt="2024-06-25T08:02:28.035" v="131"/>
          <ac:spMkLst>
            <pc:docMk/>
            <pc:sldMk cId="839844971" sldId="1139"/>
            <ac:spMk id="5" creationId="{3B38B079-1BE7-1448-3FC9-8581DA4B3E1E}"/>
          </ac:spMkLst>
        </pc:spChg>
      </pc:sldChg>
      <pc:sldChg chg="addSp modSp add del">
        <pc:chgData name="Tomas De Jong" userId="1cce090d-fc7c-4f39-a546-3660bb2f60f6" providerId="ADAL" clId="{F5361008-0EF2-40B8-A814-1076F477B8C4}" dt="2024-06-25T08:02:30.667" v="132"/>
        <pc:sldMkLst>
          <pc:docMk/>
          <pc:sldMk cId="160435310" sldId="1140"/>
        </pc:sldMkLst>
        <pc:spChg chg="add mod">
          <ac:chgData name="Tomas De Jong" userId="1cce090d-fc7c-4f39-a546-3660bb2f60f6" providerId="ADAL" clId="{F5361008-0EF2-40B8-A814-1076F477B8C4}" dt="2024-06-25T08:02:30.667" v="132"/>
          <ac:spMkLst>
            <pc:docMk/>
            <pc:sldMk cId="160435310" sldId="1140"/>
            <ac:spMk id="4" creationId="{C026CB18-4936-8C82-C697-C1F11F656C1A}"/>
          </ac:spMkLst>
        </pc:spChg>
      </pc:sldChg>
      <pc:sldChg chg="addSp modSp add del">
        <pc:chgData name="Tomas De Jong" userId="1cce090d-fc7c-4f39-a546-3660bb2f60f6" providerId="ADAL" clId="{F5361008-0EF2-40B8-A814-1076F477B8C4}" dt="2024-06-25T08:02:32.971" v="133"/>
        <pc:sldMkLst>
          <pc:docMk/>
          <pc:sldMk cId="311255641" sldId="1141"/>
        </pc:sldMkLst>
        <pc:spChg chg="add mod">
          <ac:chgData name="Tomas De Jong" userId="1cce090d-fc7c-4f39-a546-3660bb2f60f6" providerId="ADAL" clId="{F5361008-0EF2-40B8-A814-1076F477B8C4}" dt="2024-06-25T08:02:32.971" v="133"/>
          <ac:spMkLst>
            <pc:docMk/>
            <pc:sldMk cId="311255641" sldId="1141"/>
            <ac:spMk id="5" creationId="{76A2E6E7-8B59-2E6B-31BA-884CFE2E3A1D}"/>
          </ac:spMkLst>
        </pc:spChg>
      </pc:sldChg>
      <pc:sldChg chg="addSp modSp add del">
        <pc:chgData name="Tomas De Jong" userId="1cce090d-fc7c-4f39-a546-3660bb2f60f6" providerId="ADAL" clId="{F5361008-0EF2-40B8-A814-1076F477B8C4}" dt="2024-06-25T08:02:34.192" v="134"/>
        <pc:sldMkLst>
          <pc:docMk/>
          <pc:sldMk cId="4138642225" sldId="1142"/>
        </pc:sldMkLst>
        <pc:spChg chg="add mod">
          <ac:chgData name="Tomas De Jong" userId="1cce090d-fc7c-4f39-a546-3660bb2f60f6" providerId="ADAL" clId="{F5361008-0EF2-40B8-A814-1076F477B8C4}" dt="2024-06-25T08:02:34.192" v="134"/>
          <ac:spMkLst>
            <pc:docMk/>
            <pc:sldMk cId="4138642225" sldId="1142"/>
            <ac:spMk id="3" creationId="{B56DFAEB-1BB2-1572-4D56-F2E5656681E2}"/>
          </ac:spMkLst>
        </pc:spChg>
      </pc:sldChg>
      <pc:sldChg chg="addSp modSp add del">
        <pc:chgData name="Tomas De Jong" userId="1cce090d-fc7c-4f39-a546-3660bb2f60f6" providerId="ADAL" clId="{F5361008-0EF2-40B8-A814-1076F477B8C4}" dt="2024-06-25T08:02:35.925" v="135"/>
        <pc:sldMkLst>
          <pc:docMk/>
          <pc:sldMk cId="1348093490" sldId="1143"/>
        </pc:sldMkLst>
        <pc:spChg chg="add mod">
          <ac:chgData name="Tomas De Jong" userId="1cce090d-fc7c-4f39-a546-3660bb2f60f6" providerId="ADAL" clId="{F5361008-0EF2-40B8-A814-1076F477B8C4}" dt="2024-06-25T08:02:35.925" v="135"/>
          <ac:spMkLst>
            <pc:docMk/>
            <pc:sldMk cId="1348093490" sldId="1143"/>
            <ac:spMk id="5" creationId="{A1FAE610-A5F4-7760-07DC-4AC89ADCE517}"/>
          </ac:spMkLst>
        </pc:spChg>
      </pc:sldChg>
      <pc:sldChg chg="addSp modSp add del">
        <pc:chgData name="Tomas De Jong" userId="1cce090d-fc7c-4f39-a546-3660bb2f60f6" providerId="ADAL" clId="{F5361008-0EF2-40B8-A814-1076F477B8C4}" dt="2024-06-25T08:02:36.778" v="136"/>
        <pc:sldMkLst>
          <pc:docMk/>
          <pc:sldMk cId="1287081108" sldId="1145"/>
        </pc:sldMkLst>
        <pc:spChg chg="add mod">
          <ac:chgData name="Tomas De Jong" userId="1cce090d-fc7c-4f39-a546-3660bb2f60f6" providerId="ADAL" clId="{F5361008-0EF2-40B8-A814-1076F477B8C4}" dt="2024-06-25T08:02:36.778" v="136"/>
          <ac:spMkLst>
            <pc:docMk/>
            <pc:sldMk cId="1287081108" sldId="1145"/>
            <ac:spMk id="4" creationId="{64F55587-A0D5-8E68-8EEF-70A82D4BE884}"/>
          </ac:spMkLst>
        </pc:spChg>
      </pc:sldChg>
      <pc:sldChg chg="addSp modSp add del mod">
        <pc:chgData name="Tomas De Jong" userId="1cce090d-fc7c-4f39-a546-3660bb2f60f6" providerId="ADAL" clId="{F5361008-0EF2-40B8-A814-1076F477B8C4}" dt="2024-06-25T08:02:38.115" v="137"/>
        <pc:sldMkLst>
          <pc:docMk/>
          <pc:sldMk cId="366983180" sldId="1146"/>
        </pc:sldMkLst>
        <pc:spChg chg="add mod">
          <ac:chgData name="Tomas De Jong" userId="1cce090d-fc7c-4f39-a546-3660bb2f60f6" providerId="ADAL" clId="{F5361008-0EF2-40B8-A814-1076F477B8C4}" dt="2024-06-25T08:02:38.115" v="137"/>
          <ac:spMkLst>
            <pc:docMk/>
            <pc:sldMk cId="366983180" sldId="1146"/>
            <ac:spMk id="3" creationId="{A05BD37E-0EF1-196C-7C54-606282867971}"/>
          </ac:spMkLst>
        </pc:spChg>
        <pc:spChg chg="mod">
          <ac:chgData name="Tomas De Jong" userId="1cce090d-fc7c-4f39-a546-3660bb2f60f6" providerId="ADAL" clId="{F5361008-0EF2-40B8-A814-1076F477B8C4}" dt="2024-06-25T08:00:31.346" v="111" actId="27636"/>
          <ac:spMkLst>
            <pc:docMk/>
            <pc:sldMk cId="366983180" sldId="1146"/>
            <ac:spMk id="7" creationId="{F5F27878-B081-7C54-D42F-BDB912BCF010}"/>
          </ac:spMkLst>
        </pc:spChg>
      </pc:sldChg>
      <pc:sldChg chg="addSp modSp add del mod">
        <pc:chgData name="Tomas De Jong" userId="1cce090d-fc7c-4f39-a546-3660bb2f60f6" providerId="ADAL" clId="{F5361008-0EF2-40B8-A814-1076F477B8C4}" dt="2024-06-25T08:02:39.188" v="138"/>
        <pc:sldMkLst>
          <pc:docMk/>
          <pc:sldMk cId="2442045516" sldId="1147"/>
        </pc:sldMkLst>
        <pc:spChg chg="mod">
          <ac:chgData name="Tomas De Jong" userId="1cce090d-fc7c-4f39-a546-3660bb2f60f6" providerId="ADAL" clId="{F5361008-0EF2-40B8-A814-1076F477B8C4}" dt="2024-06-25T07:58:19.394" v="90"/>
          <ac:spMkLst>
            <pc:docMk/>
            <pc:sldMk cId="2442045516" sldId="1147"/>
            <ac:spMk id="3" creationId="{6DD1A111-8CB5-2D47-A4DC-EF7CF865069C}"/>
          </ac:spMkLst>
        </pc:spChg>
        <pc:spChg chg="add mod">
          <ac:chgData name="Tomas De Jong" userId="1cce090d-fc7c-4f39-a546-3660bb2f60f6" providerId="ADAL" clId="{F5361008-0EF2-40B8-A814-1076F477B8C4}" dt="2024-06-25T08:02:39.188" v="138"/>
          <ac:spMkLst>
            <pc:docMk/>
            <pc:sldMk cId="2442045516" sldId="1147"/>
            <ac:spMk id="4" creationId="{12C94E98-D573-3C8B-8898-26803412415D}"/>
          </ac:spMkLst>
        </pc:spChg>
      </pc:sldChg>
      <pc:sldChg chg="addSp modSp add del">
        <pc:chgData name="Tomas De Jong" userId="1cce090d-fc7c-4f39-a546-3660bb2f60f6" providerId="ADAL" clId="{F5361008-0EF2-40B8-A814-1076F477B8C4}" dt="2024-06-25T08:02:40.603" v="139"/>
        <pc:sldMkLst>
          <pc:docMk/>
          <pc:sldMk cId="1350026823" sldId="1148"/>
        </pc:sldMkLst>
        <pc:spChg chg="add mod">
          <ac:chgData name="Tomas De Jong" userId="1cce090d-fc7c-4f39-a546-3660bb2f60f6" providerId="ADAL" clId="{F5361008-0EF2-40B8-A814-1076F477B8C4}" dt="2024-06-25T08:02:40.603" v="139"/>
          <ac:spMkLst>
            <pc:docMk/>
            <pc:sldMk cId="1350026823" sldId="1148"/>
            <ac:spMk id="3" creationId="{B9899CCF-5336-DCF5-4189-E93AA72B8646}"/>
          </ac:spMkLst>
        </pc:spChg>
      </pc:sldChg>
      <pc:sldChg chg="addSp modSp add del">
        <pc:chgData name="Tomas De Jong" userId="1cce090d-fc7c-4f39-a546-3660bb2f60f6" providerId="ADAL" clId="{F5361008-0EF2-40B8-A814-1076F477B8C4}" dt="2024-06-25T08:02:42.021" v="140"/>
        <pc:sldMkLst>
          <pc:docMk/>
          <pc:sldMk cId="565465954" sldId="1149"/>
        </pc:sldMkLst>
        <pc:spChg chg="add mod">
          <ac:chgData name="Tomas De Jong" userId="1cce090d-fc7c-4f39-a546-3660bb2f60f6" providerId="ADAL" clId="{F5361008-0EF2-40B8-A814-1076F477B8C4}" dt="2024-06-25T08:02:42.021" v="140"/>
          <ac:spMkLst>
            <pc:docMk/>
            <pc:sldMk cId="565465954" sldId="1149"/>
            <ac:spMk id="4" creationId="{3DFD61E7-2F1F-58A2-10E2-92C4B845EB15}"/>
          </ac:spMkLst>
        </pc:spChg>
      </pc:sldChg>
      <pc:sldChg chg="addSp modSp add del">
        <pc:chgData name="Tomas De Jong" userId="1cce090d-fc7c-4f39-a546-3660bb2f60f6" providerId="ADAL" clId="{F5361008-0EF2-40B8-A814-1076F477B8C4}" dt="2024-06-25T08:02:42.913" v="141"/>
        <pc:sldMkLst>
          <pc:docMk/>
          <pc:sldMk cId="3162906081" sldId="1150"/>
        </pc:sldMkLst>
        <pc:spChg chg="add mod">
          <ac:chgData name="Tomas De Jong" userId="1cce090d-fc7c-4f39-a546-3660bb2f60f6" providerId="ADAL" clId="{F5361008-0EF2-40B8-A814-1076F477B8C4}" dt="2024-06-25T08:02:42.913" v="141"/>
          <ac:spMkLst>
            <pc:docMk/>
            <pc:sldMk cId="3162906081" sldId="1150"/>
            <ac:spMk id="4" creationId="{F0BBA9C3-E217-0F8C-002D-9A2F1E7018C4}"/>
          </ac:spMkLst>
        </pc:spChg>
      </pc:sldChg>
      <pc:sldChg chg="add del">
        <pc:chgData name="Tomas De Jong" userId="1cce090d-fc7c-4f39-a546-3660bb2f60f6" providerId="ADAL" clId="{F5361008-0EF2-40B8-A814-1076F477B8C4}" dt="2024-06-25T08:00:31.234" v="109"/>
        <pc:sldMkLst>
          <pc:docMk/>
          <pc:sldMk cId="1053062619" sldId="1151"/>
        </pc:sldMkLst>
      </pc:sldChg>
      <pc:sldChg chg="addSp delSp modSp new mod">
        <pc:chgData name="Tomas De Jong" userId="1cce090d-fc7c-4f39-a546-3660bb2f60f6" providerId="ADAL" clId="{F5361008-0EF2-40B8-A814-1076F477B8C4}" dt="2024-06-26T06:03:29.302" v="156" actId="962"/>
        <pc:sldMkLst>
          <pc:docMk/>
          <pc:sldMk cId="507680097" sldId="1156"/>
        </pc:sldMkLst>
        <pc:spChg chg="del">
          <ac:chgData name="Tomas De Jong" userId="1cce090d-fc7c-4f39-a546-3660bb2f60f6" providerId="ADAL" clId="{F5361008-0EF2-40B8-A814-1076F477B8C4}" dt="2024-06-26T06:01:26.967" v="148" actId="478"/>
          <ac:spMkLst>
            <pc:docMk/>
            <pc:sldMk cId="507680097" sldId="1156"/>
            <ac:spMk id="2" creationId="{9FBABA63-EA09-EF9A-5F4B-E3476864D4A8}"/>
          </ac:spMkLst>
        </pc:spChg>
        <pc:spChg chg="del">
          <ac:chgData name="Tomas De Jong" userId="1cce090d-fc7c-4f39-a546-3660bb2f60f6" providerId="ADAL" clId="{F5361008-0EF2-40B8-A814-1076F477B8C4}" dt="2024-06-26T06:01:27.903" v="149" actId="478"/>
          <ac:spMkLst>
            <pc:docMk/>
            <pc:sldMk cId="507680097" sldId="1156"/>
            <ac:spMk id="3" creationId="{595F43A4-7305-81B3-7E1B-079D6C32807A}"/>
          </ac:spMkLst>
        </pc:spChg>
        <pc:picChg chg="add del mod">
          <ac:chgData name="Tomas De Jong" userId="1cce090d-fc7c-4f39-a546-3660bb2f60f6" providerId="ADAL" clId="{F5361008-0EF2-40B8-A814-1076F477B8C4}" dt="2024-06-26T06:03:09.572" v="153" actId="478"/>
          <ac:picMkLst>
            <pc:docMk/>
            <pc:sldMk cId="507680097" sldId="1156"/>
            <ac:picMk id="5" creationId="{BC1D22B3-D7DB-7382-BB3A-C4039D10B876}"/>
          </ac:picMkLst>
        </pc:picChg>
        <pc:picChg chg="add mod">
          <ac:chgData name="Tomas De Jong" userId="1cce090d-fc7c-4f39-a546-3660bb2f60f6" providerId="ADAL" clId="{F5361008-0EF2-40B8-A814-1076F477B8C4}" dt="2024-06-26T06:03:29.302" v="156" actId="962"/>
          <ac:picMkLst>
            <pc:docMk/>
            <pc:sldMk cId="507680097" sldId="1156"/>
            <ac:picMk id="7" creationId="{4D0DD64F-83ED-E682-5B44-84EF79F6BEF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F1BC14-3F2C-4B2D-A12C-A19DC995E5EF}" type="datetimeFigureOut">
              <a:rPr lang="en-GB" smtClean="0"/>
              <a:t>27/06/2024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112EF7-E27D-4F93-8853-04841099B669}" type="slidenum">
              <a:rPr lang="en-GB" smtClean="0"/>
              <a:t>‹#›</a:t>
            </a:fld>
            <a:endParaRPr lang="en-GB"/>
          </a:p>
        </p:txBody>
      </p:sp>
    </p:spTree>
    <p:extLst>
      <p:ext uri="{BB962C8B-B14F-4D97-AF65-F5344CB8AC3E}">
        <p14:creationId xmlns:p14="http://schemas.microsoft.com/office/powerpoint/2010/main" val="4151162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EF5B9211-BB68-2359-BE62-AD25C67B2B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9CB8E424-E2F8-8F5A-0564-3E74A8A392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72F0E40-F09B-F74E-90BA-B3EB240CCDC3}" type="slidenum">
              <a:rPr kumimoji="0" lang="nl-NL" altLang="x-none" sz="800" b="0" i="0" u="none" strike="noStrike" kern="1200" cap="none" spc="0" normalizeH="0" baseline="0" noProof="0" smtClean="0">
                <a:ln>
                  <a:noFill/>
                </a:ln>
                <a:solidFill>
                  <a:srgbClr val="404040"/>
                </a:solidFill>
                <a:effectLst/>
                <a:uLnTx/>
                <a:uFillTx/>
                <a:latin typeface="Verdana (hoofdtekst)" charset="0"/>
                <a:ea typeface="MS PGothic"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40</a:t>
            </a:fld>
            <a:endParaRPr kumimoji="0" lang="nl-NL" altLang="x-none" sz="800" b="0" i="0" u="none" strike="noStrike" kern="1200" cap="none" spc="0" normalizeH="0" baseline="0" noProof="0">
              <a:ln>
                <a:noFill/>
              </a:ln>
              <a:solidFill>
                <a:srgbClr val="404040"/>
              </a:solidFill>
              <a:effectLst/>
              <a:uLnTx/>
              <a:uFillTx/>
              <a:latin typeface="Verdana (hoofdtekst)" charset="0"/>
              <a:ea typeface="MS PGothic" charset="-128"/>
              <a:cs typeface="+mn-cs"/>
            </a:endParaRPr>
          </a:p>
        </p:txBody>
      </p:sp>
    </p:spTree>
    <p:extLst>
      <p:ext uri="{BB962C8B-B14F-4D97-AF65-F5344CB8AC3E}">
        <p14:creationId xmlns:p14="http://schemas.microsoft.com/office/powerpoint/2010/main" val="3187994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72F0E40-F09B-F74E-90BA-B3EB240CCDC3}" type="slidenum">
              <a:rPr kumimoji="0" lang="nl-NL" altLang="x-none" sz="800" b="0" i="0" u="none" strike="noStrike" kern="1200" cap="none" spc="0" normalizeH="0" baseline="0" noProof="0" smtClean="0">
                <a:ln>
                  <a:noFill/>
                </a:ln>
                <a:solidFill>
                  <a:srgbClr val="404040"/>
                </a:solidFill>
                <a:effectLst/>
                <a:uLnTx/>
                <a:uFillTx/>
                <a:latin typeface="Verdana (hoofdtekst)" charset="0"/>
                <a:ea typeface="MS PGothic"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41</a:t>
            </a:fld>
            <a:endParaRPr kumimoji="0" lang="nl-NL" altLang="x-none" sz="800" b="0" i="0" u="none" strike="noStrike" kern="1200" cap="none" spc="0" normalizeH="0" baseline="0" noProof="0">
              <a:ln>
                <a:noFill/>
              </a:ln>
              <a:solidFill>
                <a:srgbClr val="404040"/>
              </a:solidFill>
              <a:effectLst/>
              <a:uLnTx/>
              <a:uFillTx/>
              <a:latin typeface="Verdana (hoofdtekst)" charset="0"/>
              <a:ea typeface="MS PGothic" charset="-128"/>
              <a:cs typeface="+mn-cs"/>
            </a:endParaRPr>
          </a:p>
        </p:txBody>
      </p:sp>
    </p:spTree>
    <p:extLst>
      <p:ext uri="{BB962C8B-B14F-4D97-AF65-F5344CB8AC3E}">
        <p14:creationId xmlns:p14="http://schemas.microsoft.com/office/powerpoint/2010/main" val="3365316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72F0E40-F09B-F74E-90BA-B3EB240CCDC3}" type="slidenum">
              <a:rPr kumimoji="0" lang="nl-NL" altLang="x-none" sz="800" b="0" i="0" u="none" strike="noStrike" kern="1200" cap="none" spc="0" normalizeH="0" baseline="0" noProof="0" smtClean="0">
                <a:ln>
                  <a:noFill/>
                </a:ln>
                <a:solidFill>
                  <a:srgbClr val="404040"/>
                </a:solidFill>
                <a:effectLst/>
                <a:uLnTx/>
                <a:uFillTx/>
                <a:latin typeface="Verdana (hoofdtekst)" charset="0"/>
                <a:ea typeface="MS PGothic"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47</a:t>
            </a:fld>
            <a:endParaRPr kumimoji="0" lang="nl-NL" altLang="x-none" sz="800" b="0" i="0" u="none" strike="noStrike" kern="1200" cap="none" spc="0" normalizeH="0" baseline="0" noProof="0">
              <a:ln>
                <a:noFill/>
              </a:ln>
              <a:solidFill>
                <a:srgbClr val="404040"/>
              </a:solidFill>
              <a:effectLst/>
              <a:uLnTx/>
              <a:uFillTx/>
              <a:latin typeface="Verdana (hoofdtekst)" charset="0"/>
              <a:ea typeface="MS PGothic" charset="-128"/>
              <a:cs typeface="+mn-cs"/>
            </a:endParaRPr>
          </a:p>
        </p:txBody>
      </p:sp>
    </p:spTree>
    <p:extLst>
      <p:ext uri="{BB962C8B-B14F-4D97-AF65-F5344CB8AC3E}">
        <p14:creationId xmlns:p14="http://schemas.microsoft.com/office/powerpoint/2010/main" val="312216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4C069D9-499D-E140-BAEE-4CD03EBE8501}" type="slidenum">
              <a:rPr kumimoji="0" lang="nl-NL" sz="800" b="0" i="0" u="none" strike="noStrike" kern="1200" cap="none" spc="0" normalizeH="0" baseline="0" noProof="0" smtClean="0">
                <a:ln>
                  <a:noFill/>
                </a:ln>
                <a:solidFill>
                  <a:srgbClr val="404040"/>
                </a:solidFill>
                <a:effectLst/>
                <a:uLnTx/>
                <a:uFillTx/>
                <a:latin typeface="Verdana (hoofdtekst)" charset="0"/>
                <a:ea typeface="MS PGothic"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48</a:t>
            </a:fld>
            <a:endParaRPr kumimoji="0" lang="nl-NL" sz="800" b="0" i="0" u="none" strike="noStrike" kern="1200" cap="none" spc="0" normalizeH="0" baseline="0" noProof="0">
              <a:ln>
                <a:noFill/>
              </a:ln>
              <a:solidFill>
                <a:srgbClr val="404040"/>
              </a:solidFill>
              <a:effectLst/>
              <a:uLnTx/>
              <a:uFillTx/>
              <a:latin typeface="Verdana (hoofdtekst)" charset="0"/>
              <a:ea typeface="MS PGothic" charset="-128"/>
              <a:cs typeface="+mn-cs"/>
            </a:endParaRPr>
          </a:p>
        </p:txBody>
      </p:sp>
    </p:spTree>
    <p:extLst>
      <p:ext uri="{BB962C8B-B14F-4D97-AF65-F5344CB8AC3E}">
        <p14:creationId xmlns:p14="http://schemas.microsoft.com/office/powerpoint/2010/main" val="3980548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72F0E40-F09B-F74E-90BA-B3EB240CCDC3}" type="slidenum">
              <a:rPr kumimoji="0" lang="nl-NL" altLang="x-none" sz="800" b="0" i="0" u="none" strike="noStrike" kern="1200" cap="none" spc="0" normalizeH="0" baseline="0" noProof="0" smtClean="0">
                <a:ln>
                  <a:noFill/>
                </a:ln>
                <a:solidFill>
                  <a:srgbClr val="404040"/>
                </a:solidFill>
                <a:effectLst/>
                <a:uLnTx/>
                <a:uFillTx/>
                <a:latin typeface="Verdana (hoofdtekst)" charset="0"/>
                <a:ea typeface="MS PGothic"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54</a:t>
            </a:fld>
            <a:endParaRPr kumimoji="0" lang="nl-NL" altLang="x-none" sz="800" b="0" i="0" u="none" strike="noStrike" kern="1200" cap="none" spc="0" normalizeH="0" baseline="0" noProof="0">
              <a:ln>
                <a:noFill/>
              </a:ln>
              <a:solidFill>
                <a:srgbClr val="404040"/>
              </a:solidFill>
              <a:effectLst/>
              <a:uLnTx/>
              <a:uFillTx/>
              <a:latin typeface="Verdana (hoofdtekst)" charset="0"/>
              <a:ea typeface="MS PGothic" charset="-128"/>
              <a:cs typeface="+mn-cs"/>
            </a:endParaRPr>
          </a:p>
        </p:txBody>
      </p:sp>
    </p:spTree>
    <p:extLst>
      <p:ext uri="{BB962C8B-B14F-4D97-AF65-F5344CB8AC3E}">
        <p14:creationId xmlns:p14="http://schemas.microsoft.com/office/powerpoint/2010/main" val="3456863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72F0E40-F09B-F74E-90BA-B3EB240CCDC3}" type="slidenum">
              <a:rPr kumimoji="0" lang="nl-NL" altLang="x-none" sz="800" b="0" i="0" u="none" strike="noStrike" kern="1200" cap="none" spc="0" normalizeH="0" baseline="0" noProof="0" smtClean="0">
                <a:ln>
                  <a:noFill/>
                </a:ln>
                <a:solidFill>
                  <a:srgbClr val="404040"/>
                </a:solidFill>
                <a:effectLst/>
                <a:uLnTx/>
                <a:uFillTx/>
                <a:latin typeface="Verdana (hoofdtekst)" charset="0"/>
                <a:ea typeface="MS PGothic"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57</a:t>
            </a:fld>
            <a:endParaRPr kumimoji="0" lang="nl-NL" altLang="x-none" sz="800" b="0" i="0" u="none" strike="noStrike" kern="1200" cap="none" spc="0" normalizeH="0" baseline="0" noProof="0" dirty="0">
              <a:ln>
                <a:noFill/>
              </a:ln>
              <a:solidFill>
                <a:srgbClr val="404040"/>
              </a:solidFill>
              <a:effectLst/>
              <a:uLnTx/>
              <a:uFillTx/>
              <a:latin typeface="Verdana (hoofdtekst)" charset="0"/>
              <a:ea typeface="MS PGothic" charset="-128"/>
              <a:cs typeface="+mn-cs"/>
            </a:endParaRPr>
          </a:p>
        </p:txBody>
      </p:sp>
    </p:spTree>
    <p:extLst>
      <p:ext uri="{BB962C8B-B14F-4D97-AF65-F5344CB8AC3E}">
        <p14:creationId xmlns:p14="http://schemas.microsoft.com/office/powerpoint/2010/main" val="3088653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72F0E40-F09B-F74E-90BA-B3EB240CCDC3}" type="slidenum">
              <a:rPr kumimoji="0" lang="nl-NL" altLang="x-none" sz="800" b="0" i="0" u="none" strike="noStrike" kern="1200" cap="none" spc="0" normalizeH="0" baseline="0" noProof="0" smtClean="0">
                <a:ln>
                  <a:noFill/>
                </a:ln>
                <a:solidFill>
                  <a:srgbClr val="404040"/>
                </a:solidFill>
                <a:effectLst/>
                <a:uLnTx/>
                <a:uFillTx/>
                <a:latin typeface="Verdana (hoofdtekst)" charset="0"/>
                <a:ea typeface="MS PGothic"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58</a:t>
            </a:fld>
            <a:endParaRPr kumimoji="0" lang="nl-NL" altLang="x-none" sz="800" b="0" i="0" u="none" strike="noStrike" kern="1200" cap="none" spc="0" normalizeH="0" baseline="0" noProof="0" dirty="0">
              <a:ln>
                <a:noFill/>
              </a:ln>
              <a:solidFill>
                <a:srgbClr val="404040"/>
              </a:solidFill>
              <a:effectLst/>
              <a:uLnTx/>
              <a:uFillTx/>
              <a:latin typeface="Verdana (hoofdtekst)" charset="0"/>
              <a:ea typeface="MS PGothic" charset="-128"/>
              <a:cs typeface="+mn-cs"/>
            </a:endParaRPr>
          </a:p>
        </p:txBody>
      </p:sp>
    </p:spTree>
    <p:extLst>
      <p:ext uri="{BB962C8B-B14F-4D97-AF65-F5344CB8AC3E}">
        <p14:creationId xmlns:p14="http://schemas.microsoft.com/office/powerpoint/2010/main" val="4200095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72F0E40-F09B-F74E-90BA-B3EB240CCDC3}" type="slidenum">
              <a:rPr kumimoji="0" lang="nl-NL" altLang="x-none" sz="800" b="0" i="0" u="none" strike="noStrike" kern="1200" cap="none" spc="0" normalizeH="0" baseline="0" noProof="0" smtClean="0">
                <a:ln>
                  <a:noFill/>
                </a:ln>
                <a:solidFill>
                  <a:srgbClr val="404040"/>
                </a:solidFill>
                <a:effectLst/>
                <a:uLnTx/>
                <a:uFillTx/>
                <a:latin typeface="Verdana (hoofdtekst)" charset="0"/>
                <a:ea typeface="MS PGothic"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62</a:t>
            </a:fld>
            <a:endParaRPr kumimoji="0" lang="nl-NL" altLang="x-none" sz="800" b="0" i="0" u="none" strike="noStrike" kern="1200" cap="none" spc="0" normalizeH="0" baseline="0" noProof="0">
              <a:ln>
                <a:noFill/>
              </a:ln>
              <a:solidFill>
                <a:srgbClr val="404040"/>
              </a:solidFill>
              <a:effectLst/>
              <a:uLnTx/>
              <a:uFillTx/>
              <a:latin typeface="Verdana (hoofdtekst)" charset="0"/>
              <a:ea typeface="MS PGothic" charset="-128"/>
              <a:cs typeface="+mn-cs"/>
            </a:endParaRPr>
          </a:p>
        </p:txBody>
      </p:sp>
    </p:spTree>
    <p:extLst>
      <p:ext uri="{BB962C8B-B14F-4D97-AF65-F5344CB8AC3E}">
        <p14:creationId xmlns:p14="http://schemas.microsoft.com/office/powerpoint/2010/main" val="3187994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6AFACB-9D5D-1A41-9049-A541BD00EB61}"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57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6AFACB-9D5D-1A41-9049-A541BD00EB61}"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242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A8191A42-56D2-95C2-0EC9-B314AA5B5A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8E31DDC2-7924-BF40-EC8A-125BB4D50A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GB"/>
          </a:p>
        </p:txBody>
      </p:sp>
      <p:sp>
        <p:nvSpPr>
          <p:cNvPr id="17412" name="Slide Number Placeholder 3">
            <a:extLst>
              <a:ext uri="{FF2B5EF4-FFF2-40B4-BE49-F238E27FC236}">
                <a16:creationId xmlns:a16="http://schemas.microsoft.com/office/drawing/2014/main" id="{148FC1B5-3586-7BB6-3D5E-5A087DC0AD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2E440C0-DA8D-41B3-9BBD-3CD9B089264C}" type="slidenum">
              <a:rPr kumimoji="0" lang="en-GB" altLang="en-GB"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GB" altLang="en-GB"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6AFACB-9D5D-1A41-9049-A541BD00EB61}"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8819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sz="1800" dirty="0">
                <a:effectLst/>
                <a:latin typeface="Open Sans" panose="020B0606030504020204" pitchFamily="34" charset="0"/>
                <a:ea typeface="Calibri" panose="020F0502020204030204" pitchFamily="34" charset="0"/>
              </a:rPr>
              <a:t>"It is part of the knowledge base within Black communities that anti-Black racism structures German society." </a:t>
            </a:r>
          </a:p>
          <a:p>
            <a:endParaRPr lang="en-DE" sz="1800" dirty="0">
              <a:effectLst/>
              <a:latin typeface="Open Sans" panose="020B0606030504020204" pitchFamily="34" charset="0"/>
            </a:endParaRPr>
          </a:p>
          <a:p>
            <a:r>
              <a:rPr lang="en-GB" sz="1800" dirty="0">
                <a:effectLst/>
                <a:latin typeface="Open Sans" panose="020B0606030504020204" pitchFamily="34" charset="0"/>
                <a:ea typeface="Calibri" panose="020F0502020204030204" pitchFamily="34" charset="0"/>
              </a:rPr>
              <a:t>Within Germany's academia, politics, and civil society, Black perspectives remain underrepresented, leading to an absence of debates founded on Black experiences and analyses. </a:t>
            </a:r>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6AFACB-9D5D-1A41-9049-A541BD00EB61}"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0625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panose="020B0604020202020204" pitchFamily="34" charset="0"/>
              <a:buChar char="•"/>
            </a:pPr>
            <a:r>
              <a:rPr lang="en-GB" sz="1200" dirty="0">
                <a:solidFill>
                  <a:srgbClr val="05576D"/>
                </a:solidFill>
                <a:latin typeface="Helvetica" pitchFamily="2" charset="0"/>
              </a:rPr>
              <a:t>Racism in Germany cannot be understood without reviewing the history of (European and) German colonialism in Africa (El-Tayeb, 2001; </a:t>
            </a:r>
            <a:r>
              <a:rPr lang="en-GB" sz="1200" dirty="0" err="1">
                <a:solidFill>
                  <a:srgbClr val="05576D"/>
                </a:solidFill>
                <a:latin typeface="Helvetica" pitchFamily="2" charset="0"/>
              </a:rPr>
              <a:t>Kilomba</a:t>
            </a:r>
            <a:r>
              <a:rPr lang="en-GB" sz="1200" dirty="0">
                <a:solidFill>
                  <a:srgbClr val="05576D"/>
                </a:solidFill>
                <a:latin typeface="Helvetica" pitchFamily="2" charset="0"/>
              </a:rPr>
              <a:t>, 2008; </a:t>
            </a:r>
            <a:r>
              <a:rPr lang="en-GB" sz="1200" dirty="0" err="1">
                <a:solidFill>
                  <a:srgbClr val="05576D"/>
                </a:solidFill>
                <a:latin typeface="Helvetica" pitchFamily="2" charset="0"/>
              </a:rPr>
              <a:t>Oguntoye</a:t>
            </a:r>
            <a:r>
              <a:rPr lang="en-GB" sz="1200" dirty="0">
                <a:solidFill>
                  <a:srgbClr val="05576D"/>
                </a:solidFill>
                <a:latin typeface="Helvetica" pitchFamily="2" charset="0"/>
              </a:rPr>
              <a:t> et al., 1992).</a:t>
            </a:r>
          </a:p>
          <a:p>
            <a:pPr marL="742950" lvl="1" indent="-285750">
              <a:buFont typeface="Arial" panose="020B0604020202020204" pitchFamily="34" charset="0"/>
              <a:buChar char="•"/>
            </a:pPr>
            <a:endParaRPr lang="en-GB" sz="1200" dirty="0">
              <a:solidFill>
                <a:srgbClr val="05576D"/>
              </a:solidFill>
              <a:latin typeface="Helvetica" pitchFamily="2" charset="0"/>
            </a:endParaRPr>
          </a:p>
          <a:p>
            <a:pPr marL="742950" lvl="1" indent="-285750">
              <a:buFont typeface="Arial" panose="020B0604020202020204" pitchFamily="34" charset="0"/>
              <a:buChar char="•"/>
            </a:pPr>
            <a:r>
              <a:rPr lang="en-GB" sz="1200" dirty="0">
                <a:solidFill>
                  <a:srgbClr val="05576D"/>
                </a:solidFill>
                <a:latin typeface="Helvetica" pitchFamily="2" charset="0"/>
              </a:rPr>
              <a:t>Colonial construction of supposed biological superiority of white European</a:t>
            </a:r>
          </a:p>
          <a:p>
            <a:pPr marL="742950" lvl="1" indent="-285750">
              <a:buFont typeface="Arial" panose="020B0604020202020204" pitchFamily="34" charset="0"/>
              <a:buChar char="•"/>
            </a:pPr>
            <a:endParaRPr lang="en-GB" sz="1200" dirty="0">
              <a:solidFill>
                <a:srgbClr val="05576D"/>
              </a:solidFill>
              <a:latin typeface="Helvetica" pitchFamily="2" charset="0"/>
            </a:endParaRPr>
          </a:p>
          <a:p>
            <a:pPr marL="742950" lvl="1" indent="-285750">
              <a:buFont typeface="Arial" panose="020B0604020202020204" pitchFamily="34" charset="0"/>
              <a:buChar char="•"/>
            </a:pPr>
            <a:r>
              <a:rPr lang="en-GB" sz="1200" dirty="0">
                <a:solidFill>
                  <a:srgbClr val="05576D"/>
                </a:solidFill>
                <a:latin typeface="Helvetica" pitchFamily="2" charset="0"/>
              </a:rPr>
              <a:t>German occupation of territories in Togo, Cameroon, “German East Africa”, and “German South West Africa”</a:t>
            </a:r>
          </a:p>
          <a:p>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6AFACB-9D5D-1A41-9049-A541BD00EB61}"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335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buFont typeface="Arial" panose="020B0604020202020204" pitchFamily="34" charset="0"/>
              <a:buChar char="•"/>
            </a:pPr>
            <a:r>
              <a:rPr lang="en-GB" sz="1800" b="0" i="0" u="none" strike="noStrike" dirty="0">
                <a:solidFill>
                  <a:srgbClr val="000000"/>
                </a:solidFill>
                <a:effectLst/>
                <a:latin typeface="Times New Roman" panose="02020603050405020304" pitchFamily="18" charset="0"/>
              </a:rPr>
              <a:t>Thus, racism is tied to the National Socialist racial </a:t>
            </a:r>
            <a:r>
              <a:rPr lang="en-GB" sz="1800" b="0" i="0" u="none" strike="noStrike" dirty="0" err="1">
                <a:solidFill>
                  <a:srgbClr val="000000"/>
                </a:solidFill>
                <a:effectLst/>
                <a:latin typeface="Times New Roman" panose="02020603050405020304" pitchFamily="18" charset="0"/>
              </a:rPr>
              <a:t>policiesy</a:t>
            </a:r>
            <a:r>
              <a:rPr lang="en-GB" sz="1800" b="0" i="0" u="none" strike="noStrike" dirty="0">
                <a:solidFill>
                  <a:srgbClr val="000000"/>
                </a:solidFill>
                <a:effectLst/>
                <a:latin typeface="Times New Roman" panose="02020603050405020304" pitchFamily="18" charset="0"/>
              </a:rPr>
              <a:t>, or linked to right-wing extremism or treated as a problem of former colonialist powers such as Britain and France</a:t>
            </a:r>
            <a:endParaRPr lang="en-GB" sz="1200" dirty="0">
              <a:solidFill>
                <a:srgbClr val="05576D"/>
              </a:solidFill>
              <a:latin typeface="Helvetica" pitchFamily="2" charset="0"/>
            </a:endParaRPr>
          </a:p>
          <a:p>
            <a:pPr marL="285750" indent="-285750">
              <a:lnSpc>
                <a:spcPct val="150000"/>
              </a:lnSpc>
              <a:buFont typeface="Arial" panose="020B0604020202020204" pitchFamily="34" charset="0"/>
              <a:buChar char="•"/>
            </a:pPr>
            <a:endParaRPr lang="en-GB" sz="1200" dirty="0">
              <a:solidFill>
                <a:srgbClr val="05576D"/>
              </a:solidFill>
              <a:latin typeface="Helvetica" pitchFamily="2" charset="0"/>
            </a:endParaRPr>
          </a:p>
          <a:p>
            <a:pPr marL="285750" indent="-285750">
              <a:lnSpc>
                <a:spcPct val="150000"/>
              </a:lnSpc>
              <a:buFont typeface="Arial" panose="020B0604020202020204" pitchFamily="34" charset="0"/>
              <a:buChar char="•"/>
            </a:pPr>
            <a:r>
              <a:rPr lang="en-GB" sz="1200" dirty="0">
                <a:solidFill>
                  <a:srgbClr val="05576D"/>
                </a:solidFill>
                <a:latin typeface="Helvetica" pitchFamily="2" charset="0"/>
              </a:rPr>
              <a:t>Racism is historically tied by scientific theories of white superiority and racial purity</a:t>
            </a:r>
          </a:p>
          <a:p>
            <a:pPr marL="285750" indent="-285750">
              <a:lnSpc>
                <a:spcPct val="150000"/>
              </a:lnSpc>
              <a:buFont typeface="Arial" panose="020B0604020202020204" pitchFamily="34" charset="0"/>
              <a:buChar char="•"/>
            </a:pPr>
            <a:r>
              <a:rPr lang="en-GB" sz="1200" dirty="0">
                <a:solidFill>
                  <a:srgbClr val="05576D"/>
                </a:solidFill>
                <a:latin typeface="Helvetica" pitchFamily="2" charset="0"/>
              </a:rPr>
              <a:t>German society avoided discussing race and racism for several decades</a:t>
            </a:r>
          </a:p>
          <a:p>
            <a:pPr marL="285750" indent="-285750">
              <a:lnSpc>
                <a:spcPct val="150000"/>
              </a:lnSpc>
              <a:buFont typeface="Arial" panose="020B0604020202020204" pitchFamily="34" charset="0"/>
              <a:buChar char="•"/>
            </a:pPr>
            <a:r>
              <a:rPr lang="en-GB" sz="1200" dirty="0">
                <a:solidFill>
                  <a:srgbClr val="05576D"/>
                </a:solidFill>
                <a:latin typeface="Helvetica" pitchFamily="2" charset="0"/>
              </a:rPr>
              <a:t>anti-Semitic and racially motivated terrorist attacks in Halle (2019), and in Hanau (2020)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6AFACB-9D5D-1A41-9049-A541BD00EB61}"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867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err="1">
                <a:effectLst/>
                <a:latin typeface="Times New Roman" panose="02020603050405020304" pitchFamily="18" charset="0"/>
                <a:ea typeface="Arial" panose="020B0604020202020204" pitchFamily="34" charset="0"/>
                <a:cs typeface="Arial" panose="020B0604020202020204" pitchFamily="34" charset="0"/>
              </a:rPr>
              <a:t>Recent</a:t>
            </a:r>
            <a:r>
              <a:rPr lang="de-DE" sz="1800" dirty="0">
                <a:effectLst/>
                <a:latin typeface="Times New Roman" panose="02020603050405020304" pitchFamily="18" charset="0"/>
                <a:ea typeface="Arial" panose="020B0604020202020204" pitchFamily="34" charset="0"/>
                <a:cs typeface="Arial" panose="020B0604020202020204" pitchFamily="34" charset="0"/>
              </a:rPr>
              <a:t> </a:t>
            </a:r>
            <a:r>
              <a:rPr lang="de-DE" sz="1800" dirty="0" err="1">
                <a:effectLst/>
                <a:latin typeface="Times New Roman" panose="02020603050405020304" pitchFamily="18" charset="0"/>
                <a:ea typeface="Arial" panose="020B0604020202020204" pitchFamily="34" charset="0"/>
                <a:cs typeface="Arial" panose="020B0604020202020204" pitchFamily="34" charset="0"/>
              </a:rPr>
              <a:t>surveys</a:t>
            </a:r>
            <a:r>
              <a:rPr lang="de-DE" sz="1800" dirty="0">
                <a:effectLst/>
                <a:latin typeface="Times New Roman" panose="02020603050405020304" pitchFamily="18" charset="0"/>
                <a:ea typeface="Arial" panose="020B0604020202020204" pitchFamily="34" charset="0"/>
                <a:cs typeface="Arial" panose="020B0604020202020204" pitchFamily="34" charset="0"/>
              </a:rPr>
              <a:t> </a:t>
            </a:r>
            <a:r>
              <a:rPr lang="de-DE" sz="1800" dirty="0" err="1">
                <a:effectLst/>
                <a:latin typeface="Times New Roman" panose="02020603050405020304" pitchFamily="18" charset="0"/>
                <a:ea typeface="Arial" panose="020B0604020202020204" pitchFamily="34" charset="0"/>
                <a:cs typeface="Arial" panose="020B0604020202020204" pitchFamily="34" charset="0"/>
              </a:rPr>
              <a:t>indicate</a:t>
            </a:r>
            <a:r>
              <a:rPr lang="de-DE" sz="1800" dirty="0">
                <a:effectLst/>
                <a:latin typeface="Times New Roman" panose="02020603050405020304" pitchFamily="18" charset="0"/>
                <a:ea typeface="Arial" panose="020B0604020202020204" pitchFamily="34" charset="0"/>
                <a:cs typeface="Arial" panose="020B0604020202020204" pitchFamily="34" charset="0"/>
              </a:rPr>
              <a:t> </a:t>
            </a:r>
            <a:r>
              <a:rPr lang="de-DE" sz="1800" dirty="0" err="1">
                <a:effectLst/>
                <a:latin typeface="Times New Roman" panose="02020603050405020304" pitchFamily="18" charset="0"/>
                <a:ea typeface="Arial" panose="020B0604020202020204" pitchFamily="34" charset="0"/>
                <a:cs typeface="Arial" panose="020B0604020202020204" pitchFamily="34" charset="0"/>
              </a:rPr>
              <a:t>racist</a:t>
            </a:r>
            <a:r>
              <a:rPr lang="de-DE" sz="1800" dirty="0">
                <a:effectLst/>
                <a:latin typeface="Times New Roman" panose="02020603050405020304" pitchFamily="18" charset="0"/>
                <a:ea typeface="Arial" panose="020B0604020202020204" pitchFamily="34" charset="0"/>
                <a:cs typeface="Arial" panose="020B0604020202020204" pitchFamily="34" charset="0"/>
              </a:rPr>
              <a:t> beliefs </a:t>
            </a:r>
            <a:r>
              <a:rPr lang="de-DE" sz="1800" dirty="0" err="1">
                <a:effectLst/>
                <a:latin typeface="Times New Roman" panose="02020603050405020304" pitchFamily="18" charset="0"/>
                <a:ea typeface="Arial" panose="020B0604020202020204" pitchFamily="34" charset="0"/>
                <a:cs typeface="Arial" panose="020B0604020202020204" pitchFamily="34" charset="0"/>
              </a:rPr>
              <a:t>persist</a:t>
            </a:r>
            <a:r>
              <a:rPr lang="de-DE" sz="1800" dirty="0">
                <a:effectLst/>
                <a:latin typeface="Times New Roman" panose="02020603050405020304" pitchFamily="18" charset="0"/>
                <a:ea typeface="Arial" panose="020B0604020202020204" pitchFamily="34" charset="0"/>
                <a:cs typeface="Arial" panose="020B0604020202020204" pitchFamily="34" charset="0"/>
              </a:rPr>
              <a:t> in a </a:t>
            </a:r>
            <a:r>
              <a:rPr lang="de-DE" sz="1800" dirty="0" err="1">
                <a:effectLst/>
                <a:latin typeface="Times New Roman" panose="02020603050405020304" pitchFamily="18" charset="0"/>
                <a:ea typeface="Arial" panose="020B0604020202020204" pitchFamily="34" charset="0"/>
                <a:cs typeface="Arial" panose="020B0604020202020204" pitchFamily="34" charset="0"/>
              </a:rPr>
              <a:t>significant</a:t>
            </a:r>
            <a:r>
              <a:rPr lang="de-DE" sz="1800" dirty="0">
                <a:effectLst/>
                <a:latin typeface="Times New Roman" panose="02020603050405020304" pitchFamily="18" charset="0"/>
                <a:ea typeface="Arial" panose="020B0604020202020204" pitchFamily="34" charset="0"/>
                <a:cs typeface="Arial" panose="020B0604020202020204" pitchFamily="34" charset="0"/>
              </a:rPr>
              <a:t> </a:t>
            </a:r>
            <a:r>
              <a:rPr lang="de-DE" sz="1800" dirty="0" err="1">
                <a:effectLst/>
                <a:latin typeface="Times New Roman" panose="02020603050405020304" pitchFamily="18" charset="0"/>
                <a:ea typeface="Arial" panose="020B0604020202020204" pitchFamily="34" charset="0"/>
                <a:cs typeface="Arial" panose="020B0604020202020204" pitchFamily="34" charset="0"/>
              </a:rPr>
              <a:t>portion</a:t>
            </a:r>
            <a:r>
              <a:rPr lang="de-DE" sz="1800" dirty="0">
                <a:effectLst/>
                <a:latin typeface="Times New Roman" panose="02020603050405020304" pitchFamily="18" charset="0"/>
                <a:ea typeface="Arial" panose="020B0604020202020204" pitchFamily="34" charset="0"/>
                <a:cs typeface="Arial" panose="020B0604020202020204" pitchFamily="34" charset="0"/>
              </a:rPr>
              <a:t> </a:t>
            </a:r>
            <a:r>
              <a:rPr lang="de-DE" sz="1800" dirty="0" err="1">
                <a:effectLst/>
                <a:latin typeface="Times New Roman" panose="02020603050405020304" pitchFamily="18" charset="0"/>
                <a:ea typeface="Arial" panose="020B0604020202020204" pitchFamily="34" charset="0"/>
                <a:cs typeface="Arial" panose="020B0604020202020204" pitchFamily="34" charset="0"/>
              </a:rPr>
              <a:t>of</a:t>
            </a:r>
            <a:r>
              <a:rPr lang="de-DE" sz="1800" dirty="0">
                <a:effectLst/>
                <a:latin typeface="Times New Roman" panose="02020603050405020304" pitchFamily="18" charset="0"/>
                <a:ea typeface="Arial" panose="020B0604020202020204" pitchFamily="34" charset="0"/>
                <a:cs typeface="Arial" panose="020B0604020202020204" pitchFamily="34" charset="0"/>
              </a:rPr>
              <a:t> </a:t>
            </a:r>
            <a:r>
              <a:rPr lang="de-DE" sz="1800" dirty="0" err="1">
                <a:effectLst/>
                <a:latin typeface="Times New Roman" panose="02020603050405020304" pitchFamily="18" charset="0"/>
                <a:ea typeface="Arial" panose="020B0604020202020204" pitchFamily="34" charset="0"/>
                <a:cs typeface="Arial" panose="020B0604020202020204" pitchFamily="34" charset="0"/>
              </a:rPr>
              <a:t>the</a:t>
            </a:r>
            <a:r>
              <a:rPr lang="de-DE" sz="1800" dirty="0">
                <a:effectLst/>
                <a:latin typeface="Times New Roman" panose="02020603050405020304" pitchFamily="18" charset="0"/>
                <a:ea typeface="Arial" panose="020B0604020202020204" pitchFamily="34" charset="0"/>
                <a:cs typeface="Arial" panose="020B0604020202020204" pitchFamily="34" charset="0"/>
              </a:rPr>
              <a:t> German </a:t>
            </a:r>
            <a:r>
              <a:rPr lang="de-DE" sz="1800" dirty="0" err="1">
                <a:effectLst/>
                <a:latin typeface="Times New Roman" panose="02020603050405020304" pitchFamily="18" charset="0"/>
                <a:ea typeface="Arial" panose="020B0604020202020204" pitchFamily="34" charset="0"/>
                <a:cs typeface="Arial" panose="020B0604020202020204" pitchFamily="34" charset="0"/>
              </a:rPr>
              <a:t>population</a:t>
            </a:r>
            <a:r>
              <a:rPr lang="de-DE" sz="1800" dirty="0">
                <a:effectLst/>
                <a:latin typeface="Times New Roman" panose="02020603050405020304" pitchFamily="18" charset="0"/>
                <a:ea typeface="Arial" panose="020B0604020202020204" pitchFamily="34" charset="0"/>
                <a:cs typeface="Arial" panose="020B0604020202020204" pitchFamily="34" charset="0"/>
              </a:rPr>
              <a:t>, </a:t>
            </a:r>
            <a:r>
              <a:rPr lang="de-DE" sz="1800" dirty="0" err="1">
                <a:effectLst/>
                <a:latin typeface="Times New Roman" panose="02020603050405020304" pitchFamily="18" charset="0"/>
                <a:ea typeface="Arial" panose="020B0604020202020204" pitchFamily="34" charset="0"/>
                <a:cs typeface="Arial" panose="020B0604020202020204" pitchFamily="34" charset="0"/>
              </a:rPr>
              <a:t>including</a:t>
            </a:r>
            <a:r>
              <a:rPr lang="de-DE" sz="1800" dirty="0">
                <a:effectLst/>
                <a:latin typeface="Times New Roman" panose="02020603050405020304" pitchFamily="18" charset="0"/>
                <a:ea typeface="Arial" panose="020B0604020202020204" pitchFamily="34" charset="0"/>
                <a:cs typeface="Arial" panose="020B0604020202020204" pitchFamily="34" charset="0"/>
              </a:rPr>
              <a:t> </a:t>
            </a:r>
            <a:r>
              <a:rPr lang="de-DE" sz="1800" dirty="0" err="1">
                <a:effectLst/>
                <a:latin typeface="Times New Roman" panose="02020603050405020304" pitchFamily="18" charset="0"/>
                <a:ea typeface="Arial" panose="020B0604020202020204" pitchFamily="34" charset="0"/>
                <a:cs typeface="Arial" panose="020B0604020202020204" pitchFamily="34" charset="0"/>
              </a:rPr>
              <a:t>biologistic</a:t>
            </a:r>
            <a:r>
              <a:rPr lang="de-DE" sz="1800" dirty="0">
                <a:effectLst/>
                <a:latin typeface="Times New Roman" panose="02020603050405020304" pitchFamily="18" charset="0"/>
                <a:ea typeface="Arial" panose="020B0604020202020204" pitchFamily="34" charset="0"/>
                <a:cs typeface="Arial" panose="020B0604020202020204" pitchFamily="34" charset="0"/>
              </a:rPr>
              <a:t> </a:t>
            </a:r>
            <a:r>
              <a:rPr lang="de-DE" sz="1800" dirty="0" err="1">
                <a:effectLst/>
                <a:latin typeface="Times New Roman" panose="02020603050405020304" pitchFamily="18" charset="0"/>
                <a:ea typeface="Arial" panose="020B0604020202020204" pitchFamily="34" charset="0"/>
                <a:cs typeface="Arial" panose="020B0604020202020204" pitchFamily="34" charset="0"/>
              </a:rPr>
              <a:t>categorizations</a:t>
            </a:r>
            <a:r>
              <a:rPr lang="de-DE" sz="1800" dirty="0">
                <a:effectLst/>
                <a:latin typeface="Times New Roman" panose="02020603050405020304" pitchFamily="18" charset="0"/>
                <a:ea typeface="Arial" panose="020B0604020202020204" pitchFamily="34" charset="0"/>
                <a:cs typeface="Arial" panose="020B0604020202020204" pitchFamily="34" charset="0"/>
              </a:rPr>
              <a:t> and </a:t>
            </a:r>
            <a:r>
              <a:rPr lang="de-DE" sz="1800" dirty="0" err="1">
                <a:effectLst/>
                <a:latin typeface="Times New Roman" panose="02020603050405020304" pitchFamily="18" charset="0"/>
                <a:ea typeface="Arial" panose="020B0604020202020204" pitchFamily="34" charset="0"/>
                <a:cs typeface="Arial" panose="020B0604020202020204" pitchFamily="34" charset="0"/>
              </a:rPr>
              <a:t>cultural</a:t>
            </a:r>
            <a:r>
              <a:rPr lang="de-DE" sz="1800" dirty="0">
                <a:effectLst/>
                <a:latin typeface="Times New Roman" panose="02020603050405020304" pitchFamily="18" charset="0"/>
                <a:ea typeface="Arial" panose="020B0604020202020204" pitchFamily="34" charset="0"/>
                <a:cs typeface="Arial" panose="020B0604020202020204" pitchFamily="34" charset="0"/>
              </a:rPr>
              <a:t> </a:t>
            </a:r>
            <a:r>
              <a:rPr lang="de-DE" sz="1800" dirty="0" err="1">
                <a:effectLst/>
                <a:latin typeface="Times New Roman" panose="02020603050405020304" pitchFamily="18" charset="0"/>
                <a:ea typeface="Arial" panose="020B0604020202020204" pitchFamily="34" charset="0"/>
                <a:cs typeface="Arial" panose="020B0604020202020204" pitchFamily="34" charset="0"/>
              </a:rPr>
              <a:t>hierarchies</a:t>
            </a:r>
            <a:r>
              <a:rPr lang="de-DE" sz="1800" dirty="0">
                <a:effectLst/>
                <a:latin typeface="Times New Roman" panose="02020603050405020304" pitchFamily="18" charset="0"/>
                <a:ea typeface="Arial" panose="020B0604020202020204" pitchFamily="34" charset="0"/>
                <a:cs typeface="Arial" panose="020B0604020202020204" pitchFamily="34" charset="0"/>
              </a:rPr>
              <a:t>.</a:t>
            </a:r>
          </a:p>
          <a:p>
            <a:r>
              <a:rPr lang="en-GB" b="0" i="0" u="none" strike="noStrike" dirty="0">
                <a:solidFill>
                  <a:srgbClr val="222222"/>
                </a:solidFill>
                <a:effectLst/>
                <a:highlight>
                  <a:srgbClr val="FFFFFF"/>
                </a:highlight>
                <a:latin typeface="Merriweather" pitchFamily="2" charset="77"/>
              </a:rPr>
              <a:t>this also in the legitimization of social inequalities are found in 33–50% of the German population </a:t>
            </a:r>
          </a:p>
          <a:p>
            <a:endParaRPr lang="en-GB" b="0" i="0" u="none" strike="noStrike" dirty="0">
              <a:solidFill>
                <a:srgbClr val="222222"/>
              </a:solidFill>
              <a:effectLst/>
              <a:highlight>
                <a:srgbClr val="FFFFFF"/>
              </a:highlight>
              <a:latin typeface="Merriweather" pitchFamily="2" charset="77"/>
            </a:endParaRPr>
          </a:p>
          <a:p>
            <a:endParaRPr lang="en-GB" b="0" i="0" u="none" strike="noStrike" dirty="0">
              <a:solidFill>
                <a:srgbClr val="222222"/>
              </a:solidFill>
              <a:effectLst/>
              <a:highlight>
                <a:srgbClr val="FFFFFF"/>
              </a:highlight>
              <a:latin typeface="Merriweather" pitchFamily="2" charset="77"/>
            </a:endParaRPr>
          </a:p>
          <a:p>
            <a:pPr algn="l"/>
            <a:r>
              <a:rPr lang="en-GB" b="0" i="0" u="none" strike="noStrike" dirty="0">
                <a:solidFill>
                  <a:srgbClr val="413C38"/>
                </a:solidFill>
                <a:effectLst/>
                <a:latin typeface="overpass-mono"/>
              </a:rPr>
              <a:t>Racist Realities</a:t>
            </a:r>
          </a:p>
          <a:p>
            <a:pPr algn="l"/>
            <a:r>
              <a:rPr lang="en-GB" b="0" i="0" u="none" strike="noStrike" dirty="0">
                <a:solidFill>
                  <a:srgbClr val="413C38"/>
                </a:solidFill>
                <a:effectLst/>
                <a:latin typeface="overpass-mono"/>
              </a:rPr>
              <a:t>How does Germany deal with racism?</a:t>
            </a:r>
          </a:p>
          <a:p>
            <a:pPr algn="l"/>
            <a:endParaRPr lang="en-GB" b="0" i="0" u="none" strike="noStrike" dirty="0">
              <a:solidFill>
                <a:srgbClr val="413C38"/>
              </a:solidFill>
              <a:effectLst/>
              <a:latin typeface="overpass-mono"/>
            </a:endParaRPr>
          </a:p>
          <a:p>
            <a:pPr algn="l">
              <a:buFont typeface="Arial" panose="020B0604020202020204" pitchFamily="34" charset="0"/>
              <a:buChar char="•"/>
            </a:pPr>
            <a:r>
              <a:rPr lang="en-GB" b="0" i="0" u="none" strike="noStrike" dirty="0">
                <a:solidFill>
                  <a:srgbClr val="413C38"/>
                </a:solidFill>
                <a:effectLst/>
                <a:latin typeface="overpass"/>
              </a:rPr>
              <a:t>Racist </a:t>
            </a:r>
            <a:r>
              <a:rPr lang="en-GB" b="1" i="0" u="none" strike="noStrike" dirty="0">
                <a:solidFill>
                  <a:srgbClr val="413C38"/>
                </a:solidFill>
                <a:effectLst/>
                <a:latin typeface="overpass"/>
              </a:rPr>
              <a:t>bodies of knowledge </a:t>
            </a:r>
            <a:r>
              <a:rPr lang="en-GB" b="0" i="0" u="none" strike="noStrike" dirty="0">
                <a:solidFill>
                  <a:srgbClr val="413C38"/>
                </a:solidFill>
                <a:effectLst/>
                <a:latin typeface="overpass"/>
              </a:rPr>
              <a:t>and ideas are to some extent deeply rooted in society. 49% of respondents believe that human "races" exist, although this has long been scientifically refuted.</a:t>
            </a:r>
          </a:p>
          <a:p>
            <a:pPr algn="l">
              <a:buFont typeface="Arial" panose="020B0604020202020204" pitchFamily="34" charset="0"/>
              <a:buChar char="•"/>
            </a:pPr>
            <a:r>
              <a:rPr lang="en-GB" b="0" i="0" u="none" strike="noStrike" dirty="0">
                <a:solidFill>
                  <a:srgbClr val="413C38"/>
                </a:solidFill>
                <a:effectLst/>
                <a:latin typeface="overpass"/>
              </a:rPr>
              <a:t>Every second to third person surveyed sees biological differences between people or judges people on the basis of their "culture".</a:t>
            </a:r>
          </a:p>
          <a:p>
            <a:pPr algn="l"/>
            <a:endParaRPr lang="en-GB" b="0" i="0" u="none" strike="noStrike" dirty="0">
              <a:solidFill>
                <a:srgbClr val="413C38"/>
              </a:solidFill>
              <a:effectLst/>
              <a:latin typeface="overpass-mono"/>
            </a:endParaRPr>
          </a:p>
          <a:p>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6AFACB-9D5D-1A41-9049-A541BD00EB61}"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98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6AFACB-9D5D-1A41-9049-A541BD00EB61}"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994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27.06.2024</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609585" indent="-431789">
              <a:lnSpc>
                <a:spcPct val="115000"/>
              </a:lnSpc>
              <a:spcBef>
                <a:spcPts val="1333"/>
              </a:spcBef>
              <a:buClr>
                <a:srgbClr val="05576D"/>
              </a:buClr>
              <a:buSzPts val="1500"/>
              <a:buFont typeface="Open Sans"/>
              <a:buChar char="●"/>
            </a:pPr>
            <a:r>
              <a:rPr lang="en-US" sz="1200" dirty="0">
                <a:solidFill>
                  <a:srgbClr val="05576D"/>
                </a:solidFill>
                <a:latin typeface="Open Sans"/>
                <a:ea typeface="Open Sans"/>
                <a:cs typeface="Open Sans"/>
                <a:sym typeface="Open Sans"/>
              </a:rPr>
              <a:t>Large-scale study that scientifically records the realities of life and (discriminatory) experiences of Black, African and Afro-diasporic people in Germany from a racism-critical perspective</a:t>
            </a:r>
          </a:p>
          <a:p>
            <a:pPr marL="609585" indent="-431789">
              <a:lnSpc>
                <a:spcPct val="115000"/>
              </a:lnSpc>
              <a:spcBef>
                <a:spcPts val="1333"/>
              </a:spcBef>
              <a:buClr>
                <a:srgbClr val="05576D"/>
              </a:buClr>
              <a:buSzPts val="1500"/>
              <a:buFont typeface="Open Sans"/>
              <a:buChar char="●"/>
            </a:pPr>
            <a:r>
              <a:rPr lang="en-US" sz="1200" dirty="0">
                <a:solidFill>
                  <a:srgbClr val="05576D"/>
                </a:solidFill>
                <a:latin typeface="Open Sans"/>
                <a:ea typeface="Open Sans"/>
                <a:cs typeface="Open Sans"/>
                <a:sym typeface="Open Sans"/>
              </a:rPr>
              <a:t>Empowerment of communities: What does Black life in Germany look like and what needs must Black organizations address?</a:t>
            </a:r>
          </a:p>
          <a:p>
            <a:pPr marL="609585" indent="-431789">
              <a:lnSpc>
                <a:spcPct val="115000"/>
              </a:lnSpc>
              <a:spcBef>
                <a:spcPts val="1333"/>
              </a:spcBef>
              <a:buClr>
                <a:srgbClr val="05576D"/>
              </a:buClr>
              <a:buSzPts val="1500"/>
              <a:buFont typeface="Open Sans"/>
              <a:buChar char="●"/>
            </a:pPr>
            <a:r>
              <a:rPr lang="en-US" sz="1200" dirty="0">
                <a:solidFill>
                  <a:srgbClr val="05576D"/>
                </a:solidFill>
                <a:latin typeface="Open Sans"/>
                <a:ea typeface="Open Sans"/>
                <a:cs typeface="Open Sans"/>
                <a:sym typeface="Open Sans"/>
              </a:rPr>
              <a:t>Creating a data basis for demanding political measures to combat and reduce anti-Black racism &amp; promoting equality and empowerment</a:t>
            </a:r>
          </a:p>
          <a:p>
            <a:pPr marL="609585" indent="-431789">
              <a:lnSpc>
                <a:spcPct val="115000"/>
              </a:lnSpc>
              <a:spcBef>
                <a:spcPts val="1333"/>
              </a:spcBef>
              <a:buClr>
                <a:srgbClr val="05576D"/>
              </a:buClr>
              <a:buSzPts val="1500"/>
              <a:buFont typeface="Open Sans"/>
              <a:buChar char="●"/>
            </a:pPr>
            <a:r>
              <a:rPr lang="en-US" sz="1200" dirty="0">
                <a:solidFill>
                  <a:srgbClr val="05576D"/>
                </a:solidFill>
                <a:latin typeface="Open Sans"/>
                <a:ea typeface="Open Sans"/>
                <a:cs typeface="Open Sans"/>
                <a:sym typeface="Open Sans"/>
              </a:rPr>
              <a:t>The Afrozensus shows: "The problem is structural, not personal"</a:t>
            </a:r>
          </a:p>
          <a:p>
            <a:pPr marL="609585" indent="-431789">
              <a:lnSpc>
                <a:spcPct val="115000"/>
              </a:lnSpc>
              <a:spcBef>
                <a:spcPts val="1333"/>
              </a:spcBef>
              <a:buClr>
                <a:srgbClr val="05576D"/>
              </a:buClr>
              <a:buSzPts val="1500"/>
              <a:buFont typeface="Open Sans"/>
              <a:buChar char="●"/>
            </a:pPr>
            <a:r>
              <a:rPr lang="en-US" sz="1200" dirty="0">
                <a:solidFill>
                  <a:srgbClr val="05576D"/>
                </a:solidFill>
                <a:latin typeface="Open Sans"/>
                <a:ea typeface="Open Sans"/>
                <a:cs typeface="Open Sans"/>
                <a:sym typeface="Open Sans"/>
              </a:rPr>
              <a:t>Validating the individual and collective experience of Black, African and Afro-diasporic people - empowerment against the feeling of isolation</a:t>
            </a:r>
          </a:p>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099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27.06.2024</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5046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02b994e442_3_13:notes"/>
          <p:cNvSpPr txBox="1">
            <a:spLocks noGrp="1"/>
          </p:cNvSpPr>
          <p:nvPr>
            <p:ph type="body" idx="1"/>
          </p:nvPr>
        </p:nvSpPr>
        <p:spPr>
          <a:xfrm>
            <a:off x="685800" y="4343040"/>
            <a:ext cx="5486400" cy="4114800"/>
          </a:xfrm>
          <a:prstGeom prst="rect">
            <a:avLst/>
          </a:prstGeom>
          <a:noFill/>
          <a:ln>
            <a:noFill/>
          </a:ln>
        </p:spPr>
        <p:txBody>
          <a:bodyPr spcFirstLastPara="1" wrap="square" lIns="0" tIns="0" rIns="0" bIns="0" anchor="t" anchorCtr="0">
            <a:noAutofit/>
          </a:bodyPr>
          <a:lstStyle/>
          <a:p>
            <a:pPr marL="0" lvl="0" indent="0" algn="just" rtl="0">
              <a:lnSpc>
                <a:spcPct val="107916"/>
              </a:lnSpc>
              <a:spcBef>
                <a:spcPts val="1200"/>
              </a:spcBef>
              <a:spcAft>
                <a:spcPts val="0"/>
              </a:spcAft>
              <a:buSzPts val="1100"/>
              <a:buNone/>
            </a:pPr>
            <a:endParaRPr sz="1100" dirty="0">
              <a:solidFill>
                <a:srgbClr val="333333"/>
              </a:solidFill>
              <a:highlight>
                <a:srgbClr val="FFFFFF"/>
              </a:highlight>
              <a:latin typeface="Open Sans"/>
              <a:ea typeface="Open Sans"/>
              <a:cs typeface="Open Sans"/>
              <a:sym typeface="Open Sans"/>
            </a:endParaRPr>
          </a:p>
        </p:txBody>
      </p:sp>
      <p:sp>
        <p:nvSpPr>
          <p:cNvPr id="103" name="Google Shape;103;g102b994e442_3_13:notes"/>
          <p:cNvSpPr>
            <a:spLocks noGrp="1" noRot="1" noChangeAspect="1"/>
          </p:cNvSpPr>
          <p:nvPr>
            <p:ph type="sldImg" idx="2"/>
          </p:nvPr>
        </p:nvSpPr>
        <p:spPr>
          <a:xfrm>
            <a:off x="382588" y="695325"/>
            <a:ext cx="6092825" cy="34274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02b994e442_3_13:notes"/>
          <p:cNvSpPr txBox="1">
            <a:spLocks noGrp="1"/>
          </p:cNvSpPr>
          <p:nvPr>
            <p:ph type="body" idx="1"/>
          </p:nvPr>
        </p:nvSpPr>
        <p:spPr>
          <a:xfrm>
            <a:off x="685800" y="4343040"/>
            <a:ext cx="5486400" cy="4114800"/>
          </a:xfrm>
          <a:prstGeom prst="rect">
            <a:avLst/>
          </a:prstGeom>
          <a:noFill/>
          <a:ln>
            <a:noFill/>
          </a:ln>
        </p:spPr>
        <p:txBody>
          <a:bodyPr spcFirstLastPara="1" wrap="square" lIns="0" tIns="0" rIns="0" bIns="0" anchor="t" anchorCtr="0">
            <a:noAutofit/>
          </a:bodyPr>
          <a:lstStyle/>
          <a:p>
            <a:pPr marL="0" lvl="0" indent="0" algn="just" rtl="0">
              <a:lnSpc>
                <a:spcPct val="107916"/>
              </a:lnSpc>
              <a:spcBef>
                <a:spcPts val="1200"/>
              </a:spcBef>
              <a:spcAft>
                <a:spcPts val="0"/>
              </a:spcAft>
              <a:buSzPts val="1100"/>
              <a:buNone/>
            </a:pPr>
            <a:r>
              <a:rPr lang="en-US" sz="1100" dirty="0">
                <a:solidFill>
                  <a:srgbClr val="333333"/>
                </a:solidFill>
                <a:highlight>
                  <a:srgbClr val="FFFFFF"/>
                </a:highlight>
                <a:latin typeface="Open Sans"/>
                <a:ea typeface="Open Sans"/>
                <a:cs typeface="Open Sans"/>
                <a:sym typeface="Open Sans"/>
              </a:rPr>
              <a:t>hard to reach</a:t>
            </a:r>
            <a:endParaRPr sz="1100" dirty="0">
              <a:solidFill>
                <a:srgbClr val="333333"/>
              </a:solidFill>
              <a:highlight>
                <a:srgbClr val="FFFFFF"/>
              </a:highlight>
              <a:latin typeface="Open Sans"/>
              <a:ea typeface="Open Sans"/>
              <a:cs typeface="Open Sans"/>
              <a:sym typeface="Open Sans"/>
            </a:endParaRPr>
          </a:p>
        </p:txBody>
      </p:sp>
      <p:sp>
        <p:nvSpPr>
          <p:cNvPr id="103" name="Google Shape;103;g102b994e442_3_13:notes"/>
          <p:cNvSpPr>
            <a:spLocks noGrp="1" noRot="1" noChangeAspect="1"/>
          </p:cNvSpPr>
          <p:nvPr>
            <p:ph type="sldImg" idx="2"/>
          </p:nvPr>
        </p:nvSpPr>
        <p:spPr>
          <a:xfrm>
            <a:off x="382588" y="695325"/>
            <a:ext cx="6092825" cy="34274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709635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E4454B56-88E1-689C-2491-6B31DD8F64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9E62713B-C020-C28C-758B-40F30E49F6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GB"/>
          </a:p>
        </p:txBody>
      </p:sp>
      <p:sp>
        <p:nvSpPr>
          <p:cNvPr id="19460" name="Slide Number Placeholder 3">
            <a:extLst>
              <a:ext uri="{FF2B5EF4-FFF2-40B4-BE49-F238E27FC236}">
                <a16:creationId xmlns:a16="http://schemas.microsoft.com/office/drawing/2014/main" id="{AAAA39F7-A2F6-CD4A-86F7-C85EB23B50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1FEEF34-07DE-40AC-A9FC-57C48D14B535}" type="slidenum">
              <a:rPr kumimoji="0" lang="en-GB" altLang="en-GB"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GB" altLang="en-GB"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02b994e442_3_76:notes"/>
          <p:cNvSpPr txBox="1">
            <a:spLocks noGrp="1"/>
          </p:cNvSpPr>
          <p:nvPr>
            <p:ph type="body" idx="1"/>
          </p:nvPr>
        </p:nvSpPr>
        <p:spPr>
          <a:xfrm>
            <a:off x="685800" y="4343040"/>
            <a:ext cx="5486400" cy="41148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dirty="0"/>
          </a:p>
        </p:txBody>
      </p:sp>
      <p:sp>
        <p:nvSpPr>
          <p:cNvPr id="110" name="Google Shape;110;g102b994e442_3_76:notes"/>
          <p:cNvSpPr>
            <a:spLocks noGrp="1" noRot="1" noChangeAspect="1"/>
          </p:cNvSpPr>
          <p:nvPr>
            <p:ph type="sldImg" idx="2"/>
          </p:nvPr>
        </p:nvSpPr>
        <p:spPr>
          <a:xfrm>
            <a:off x="382588" y="695325"/>
            <a:ext cx="6092825" cy="34274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02b994e442_3_83:notes"/>
          <p:cNvSpPr>
            <a:spLocks noGrp="1" noRot="1" noChangeAspect="1"/>
          </p:cNvSpPr>
          <p:nvPr>
            <p:ph type="sldImg" idx="2"/>
          </p:nvPr>
        </p:nvSpPr>
        <p:spPr>
          <a:xfrm>
            <a:off x="382588" y="695325"/>
            <a:ext cx="6092825" cy="34274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g102b994e442_3_83:notes"/>
          <p:cNvSpPr txBox="1">
            <a:spLocks noGrp="1"/>
          </p:cNvSpPr>
          <p:nvPr>
            <p:ph type="body" idx="1"/>
          </p:nvPr>
        </p:nvSpPr>
        <p:spPr>
          <a:xfrm>
            <a:off x="685800" y="4343040"/>
            <a:ext cx="5486400" cy="41148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dirty="0"/>
          </a:p>
        </p:txBody>
      </p:sp>
      <p:sp>
        <p:nvSpPr>
          <p:cNvPr id="181" name="Google Shape;181;g102b994e442_3_83:notes"/>
          <p:cNvSpPr txBox="1">
            <a:spLocks noGrp="1"/>
          </p:cNvSpPr>
          <p:nvPr>
            <p:ph type="sldNum" idx="12"/>
          </p:nvPr>
        </p:nvSpPr>
        <p:spPr>
          <a:xfrm>
            <a:off x="3881519" y="8686800"/>
            <a:ext cx="2976000" cy="456900"/>
          </a:xfrm>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294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02b994e442_3_129:notes"/>
          <p:cNvSpPr txBox="1">
            <a:spLocks noGrp="1"/>
          </p:cNvSpPr>
          <p:nvPr>
            <p:ph type="body" idx="1"/>
          </p:nvPr>
        </p:nvSpPr>
        <p:spPr>
          <a:xfrm>
            <a:off x="685800" y="4343040"/>
            <a:ext cx="5486400" cy="41148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00000"/>
              </a:buClr>
              <a:buSzPts val="1400"/>
              <a:buFont typeface="Arial"/>
              <a:buNone/>
            </a:pPr>
            <a:r>
              <a:rPr lang="en-US" b="1"/>
              <a:t>ab hier Teresa</a:t>
            </a:r>
            <a:endParaRPr b="1"/>
          </a:p>
          <a:p>
            <a:pPr marL="0" lvl="0" indent="0" algn="l" rtl="0">
              <a:lnSpc>
                <a:spcPct val="100000"/>
              </a:lnSpc>
              <a:spcBef>
                <a:spcPts val="0"/>
              </a:spcBef>
              <a:spcAft>
                <a:spcPts val="0"/>
              </a:spcAft>
              <a:buSzPts val="1400"/>
              <a:buNone/>
            </a:pPr>
            <a:r>
              <a:rPr lang="en-US"/>
              <a:t>Fett = haben die meisten signfikanten </a:t>
            </a:r>
            <a:r>
              <a:rPr lang="en-US">
                <a:solidFill>
                  <a:schemeClr val="dk1"/>
                </a:solidFill>
              </a:rPr>
              <a:t>und größten </a:t>
            </a:r>
            <a:r>
              <a:rPr lang="en-US"/>
              <a:t>gruppeninternen Unterschiede in Bezug auf Diskriminierungserfahrungen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Deniz: wenn die fett markierten signifikant sind, dann sollten sie auch oben als Gruppe einmal beannt werden, aber ihr habt behinderung ausgebldnet?</a:t>
            </a:r>
            <a:endParaRPr/>
          </a:p>
          <a:p>
            <a:pPr marL="0" lvl="0" indent="0" algn="l" rtl="0">
              <a:lnSpc>
                <a:spcPct val="100000"/>
              </a:lnSpc>
              <a:spcBef>
                <a:spcPts val="0"/>
              </a:spcBef>
              <a:spcAft>
                <a:spcPts val="0"/>
              </a:spcAft>
              <a:buSzPts val="1400"/>
              <a:buNone/>
            </a:pPr>
            <a:endParaRPr/>
          </a:p>
        </p:txBody>
      </p:sp>
      <p:sp>
        <p:nvSpPr>
          <p:cNvPr id="164" name="Google Shape;164;g102b994e442_3_129:notes"/>
          <p:cNvSpPr>
            <a:spLocks noGrp="1" noRot="1" noChangeAspect="1"/>
          </p:cNvSpPr>
          <p:nvPr>
            <p:ph type="sldImg" idx="2"/>
          </p:nvPr>
        </p:nvSpPr>
        <p:spPr>
          <a:xfrm>
            <a:off x="382588" y="695325"/>
            <a:ext cx="6092825" cy="34274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6AFACB-9D5D-1A41-9049-A541BD00EB61}"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916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Independent of their assessments of the general prevalence of anti-Black racism in Germany, nearly all (97.3%) of </a:t>
            </a:r>
            <a:r>
              <a:rPr lang="en-GB" sz="1800" dirty="0" err="1"/>
              <a:t>AfroCensus</a:t>
            </a:r>
            <a:r>
              <a:rPr lang="en-GB" sz="1800" dirty="0"/>
              <a:t> respondents (n = 4308) indicate that they personally experience ASR. Nearly half of respondents (42.9%) also report experiencing anti-Black racism "often" or "very often."</a:t>
            </a:r>
            <a:endParaRPr lang="en-DE" sz="1800" dirty="0"/>
          </a:p>
          <a:p>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6AFACB-9D5D-1A41-9049-A541BD00EB61}"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84035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6AFACB-9D5D-1A41-9049-A541BD00EB61}"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99740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27.06.2024</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DE" sz="1800" b="1" dirty="0">
              <a:effectLst/>
              <a:latin typeface="Josefin Sans" pitchFamily="2" charset="77"/>
              <a:ea typeface="Josefin Sans" pitchFamily="2" charset="77"/>
              <a:cs typeface="Josefin Sans" pitchFamily="2" charset="77"/>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2670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27.06.2024</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01566A"/>
                </a:solidFill>
                <a:effectLst/>
                <a:latin typeface="Josefin Sans" pitchFamily="2" charset="77"/>
                <a:ea typeface="Josefin Sans" pitchFamily="2" charset="77"/>
                <a:cs typeface="Josefin Sans" pitchFamily="2" charset="77"/>
              </a:rPr>
              <a:t>Cancellation and delay of treatment or therapy</a:t>
            </a:r>
            <a:endParaRPr lang="en-DE" sz="1800" b="1" dirty="0">
              <a:effectLst/>
              <a:latin typeface="Josefin Sans" pitchFamily="2" charset="77"/>
              <a:ea typeface="Josefin Sans" pitchFamily="2" charset="77"/>
              <a:cs typeface="Josefin Sans" pitchFamily="2" charset="77"/>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260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u="none" strike="noStrike" dirty="0">
              <a:solidFill>
                <a:srgbClr val="222222"/>
              </a:solidFill>
              <a:effectLst/>
              <a:highlight>
                <a:srgbClr val="FFFFFF"/>
              </a:highlight>
              <a:latin typeface="Merriweather" pitchFamily="2" charset="77"/>
            </a:endParaRPr>
          </a:p>
          <a:p>
            <a:endParaRPr lang="en-GB" b="0" i="0" u="none" strike="noStrike" dirty="0">
              <a:solidFill>
                <a:srgbClr val="222222"/>
              </a:solidFill>
              <a:effectLst/>
              <a:highlight>
                <a:srgbClr val="FFFFFF"/>
              </a:highlight>
              <a:latin typeface="Merriweather" pitchFamily="2" charset="77"/>
            </a:endParaRPr>
          </a:p>
          <a:p>
            <a:pPr algn="l"/>
            <a:r>
              <a:rPr lang="en-GB" b="0" i="0" u="none" strike="noStrike" dirty="0">
                <a:solidFill>
                  <a:srgbClr val="413C38"/>
                </a:solidFill>
                <a:effectLst/>
                <a:latin typeface="overpass-mono"/>
              </a:rPr>
              <a:t>Racist Realities</a:t>
            </a:r>
          </a:p>
          <a:p>
            <a:pPr algn="l"/>
            <a:r>
              <a:rPr lang="en-GB" b="0" i="0" u="none" strike="noStrike" dirty="0">
                <a:solidFill>
                  <a:srgbClr val="413C38"/>
                </a:solidFill>
                <a:effectLst/>
                <a:latin typeface="overpass-mono"/>
              </a:rPr>
              <a:t>How does Germany deal with racism?</a:t>
            </a:r>
          </a:p>
          <a:p>
            <a:pPr algn="l"/>
            <a:endParaRPr lang="en-GB" b="0" i="0" u="none" strike="noStrike" dirty="0">
              <a:solidFill>
                <a:srgbClr val="413C38"/>
              </a:solidFill>
              <a:effectLst/>
              <a:latin typeface="overpass-mono"/>
            </a:endParaRPr>
          </a:p>
          <a:p>
            <a:pPr algn="l">
              <a:buFont typeface="Arial" panose="020B0604020202020204" pitchFamily="34" charset="0"/>
              <a:buChar char="•"/>
            </a:pPr>
            <a:r>
              <a:rPr lang="en-GB" b="0" i="0" u="none" strike="noStrike" dirty="0">
                <a:solidFill>
                  <a:srgbClr val="413C38"/>
                </a:solidFill>
                <a:effectLst/>
                <a:latin typeface="overpass"/>
              </a:rPr>
              <a:t>Racist </a:t>
            </a:r>
            <a:r>
              <a:rPr lang="en-GB" b="1" i="0" u="none" strike="noStrike" dirty="0">
                <a:solidFill>
                  <a:srgbClr val="413C38"/>
                </a:solidFill>
                <a:effectLst/>
                <a:latin typeface="overpass"/>
              </a:rPr>
              <a:t>bodies of knowledge </a:t>
            </a:r>
            <a:r>
              <a:rPr lang="en-GB" b="0" i="0" u="none" strike="noStrike" dirty="0">
                <a:solidFill>
                  <a:srgbClr val="413C38"/>
                </a:solidFill>
                <a:effectLst/>
                <a:latin typeface="overpass"/>
              </a:rPr>
              <a:t>and ideas are to some extent deeply rooted in society. 49% of respondents believe that human "races" exist, although this has long been scientifically refuted.</a:t>
            </a:r>
          </a:p>
          <a:p>
            <a:pPr algn="l">
              <a:buFont typeface="Arial" panose="020B0604020202020204" pitchFamily="34" charset="0"/>
              <a:buChar char="•"/>
            </a:pPr>
            <a:r>
              <a:rPr lang="en-GB" b="0" i="0" u="none" strike="noStrike" dirty="0">
                <a:solidFill>
                  <a:srgbClr val="413C38"/>
                </a:solidFill>
                <a:effectLst/>
                <a:latin typeface="overpass"/>
              </a:rPr>
              <a:t>Every second to third person surveyed sees biological differences between people or judges people on the basis of their "culture".</a:t>
            </a:r>
          </a:p>
          <a:p>
            <a:pPr algn="l"/>
            <a:endParaRPr lang="en-GB" b="0" i="0" u="none" strike="noStrike" dirty="0">
              <a:solidFill>
                <a:srgbClr val="413C38"/>
              </a:solidFill>
              <a:effectLst/>
              <a:latin typeface="overpass-mono"/>
            </a:endParaRPr>
          </a:p>
          <a:p>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6AFACB-9D5D-1A41-9049-A541BD00EB61}"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9680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b="0" i="0" u="none" strike="noStrike" dirty="0">
              <a:solidFill>
                <a:srgbClr val="413C38"/>
              </a:solidFill>
              <a:effectLst/>
              <a:latin typeface="overpass-mono"/>
            </a:endParaRPr>
          </a:p>
          <a:p>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6AFACB-9D5D-1A41-9049-A541BD00EB61}"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669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BF7FEA57-95FC-3C38-9B24-426EE8CC5E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C4BB0305-8AAB-B408-0490-9207A705DC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GB"/>
          </a:p>
        </p:txBody>
      </p:sp>
      <p:sp>
        <p:nvSpPr>
          <p:cNvPr id="21508" name="Slide Number Placeholder 3">
            <a:extLst>
              <a:ext uri="{FF2B5EF4-FFF2-40B4-BE49-F238E27FC236}">
                <a16:creationId xmlns:a16="http://schemas.microsoft.com/office/drawing/2014/main" id="{9A6A44C2-AF87-7802-03BB-3C01B7B105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9F813CA-9C96-4AAC-8135-5FB6D64D3B78}" type="slidenum">
              <a:rPr kumimoji="0" lang="en-GB" altLang="en-GB"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GB" altLang="en-GB"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rtl="0">
              <a:spcBef>
                <a:spcPts val="0"/>
              </a:spcBef>
              <a:spcAft>
                <a:spcPts val="0"/>
              </a:spcAft>
              <a:buNone/>
            </a:pPr>
            <a:r>
              <a:rPr lang="en-GB" b="0" i="0" u="none" strike="noStrike" dirty="0">
                <a:solidFill>
                  <a:srgbClr val="05576D"/>
                </a:solidFill>
                <a:effectLst/>
                <a:latin typeface="Helvetica" pitchFamily="2" charset="0"/>
              </a:rPr>
              <a:t>Anti Black Racism manifests in general health care structures as well as:</a:t>
            </a:r>
          </a:p>
          <a:p>
            <a:pPr marL="0" marR="0" lvl="0" indent="0" rtl="0">
              <a:spcBef>
                <a:spcPts val="0"/>
              </a:spcBef>
              <a:spcAft>
                <a:spcPts val="0"/>
              </a:spcAft>
              <a:buNone/>
            </a:pPr>
            <a:r>
              <a:rPr lang="en-GB" b="0" i="0" u="none" strike="noStrike" dirty="0">
                <a:solidFill>
                  <a:srgbClr val="05576D"/>
                </a:solidFill>
                <a:effectLst/>
                <a:latin typeface="Helvetica" pitchFamily="2" charset="0"/>
              </a:rPr>
              <a:t>diagnostics, research, and in education and qualification</a:t>
            </a:r>
          </a:p>
          <a:p>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6AFACB-9D5D-1A41-9049-A541BD00EB61}"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4952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27.06.2024</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05576D"/>
                </a:solidFill>
                <a:effectLst/>
                <a:uLnTx/>
                <a:uFillTx/>
                <a:latin typeface="Helvetica" pitchFamily="2" charset="0"/>
                <a:ea typeface="Poppins Light"/>
                <a:cs typeface="Poppins Light"/>
                <a:sym typeface="Poppins Light"/>
              </a:rPr>
              <a:t>Intersections: Gender, SES, colorism</a:t>
            </a:r>
          </a:p>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5586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27.06.2024</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5354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1566A"/>
                </a:solidFill>
                <a:effectLst/>
                <a:latin typeface="Josefin Sans" pitchFamily="2" charset="77"/>
                <a:ea typeface="Josefin Sans" pitchFamily="2" charset="77"/>
                <a:cs typeface="Josefin Sans" pitchFamily="2" charset="77"/>
              </a:rPr>
              <a:t>Cancellation and delay of treatment or therapy</a:t>
            </a:r>
            <a:endParaRPr lang="en-DE" sz="1200" b="1" dirty="0">
              <a:effectLst/>
              <a:latin typeface="Josefin Sans" pitchFamily="2" charset="77"/>
              <a:ea typeface="Josefin Sans" pitchFamily="2" charset="77"/>
              <a:cs typeface="Josefin Sans" pitchFamily="2" charset="77"/>
            </a:endParaRPr>
          </a:p>
          <a:p>
            <a:r>
              <a:rPr lang="en-GB" b="1" dirty="0">
                <a:solidFill>
                  <a:srgbClr val="05576D"/>
                </a:solidFill>
                <a:latin typeface="Helvetica" pitchFamily="2" charset="0"/>
                <a:ea typeface="Poppins Light"/>
                <a:cs typeface="Poppins Light"/>
                <a:sym typeface="Poppins Light"/>
              </a:rPr>
              <a:t>Avoiding the health care system: 14.7%</a:t>
            </a:r>
          </a:p>
          <a:p>
            <a:pPr marL="742950" lvl="1" indent="-285750">
              <a:buFont typeface="Wingdings" pitchFamily="2" charset="2"/>
              <a:buChar char="Ø"/>
            </a:pPr>
            <a:r>
              <a:rPr lang="en-GB" b="1" dirty="0">
                <a:solidFill>
                  <a:srgbClr val="05576D"/>
                </a:solidFill>
                <a:latin typeface="Helvetica" pitchFamily="2" charset="0"/>
                <a:ea typeface="Poppins Light"/>
                <a:cs typeface="Poppins Light"/>
                <a:sym typeface="Poppins Light"/>
              </a:rPr>
              <a:t>worsens medical conditions</a:t>
            </a:r>
          </a:p>
          <a:p>
            <a:pPr marL="742950" lvl="1" indent="-285750">
              <a:buFont typeface="Wingdings" pitchFamily="2" charset="2"/>
              <a:buChar char="Ø"/>
            </a:pPr>
            <a:r>
              <a:rPr lang="en-GB" dirty="0">
                <a:solidFill>
                  <a:srgbClr val="05576D"/>
                </a:solidFill>
                <a:latin typeface="Helvetica" pitchFamily="2" charset="0"/>
                <a:ea typeface="Poppins Light"/>
                <a:cs typeface="Poppins Light"/>
                <a:sym typeface="Poppins Light"/>
              </a:rPr>
              <a:t>high structural access barriers and racist experiences</a:t>
            </a:r>
          </a:p>
          <a:p>
            <a:r>
              <a:rPr lang="en-GB" sz="1800" spc="-10" dirty="0">
                <a:effectLst/>
                <a:latin typeface="Open Sans" panose="020B0606030504020204" pitchFamily="34" charset="0"/>
                <a:ea typeface="Open Sans" panose="020B0606030504020204" pitchFamily="34" charset="0"/>
              </a:rPr>
              <a:t>especially in context of </a:t>
            </a:r>
            <a:r>
              <a:rPr lang="en-GB" sz="1800" b="1" spc="-10" dirty="0">
                <a:effectLst/>
                <a:latin typeface="Open Sans" panose="020B0606030504020204" pitchFamily="34" charset="0"/>
                <a:ea typeface="Open Sans" panose="020B0606030504020204" pitchFamily="34" charset="0"/>
              </a:rPr>
              <a:t>psychotherapeutic and psychiatric healthcare</a:t>
            </a:r>
            <a:r>
              <a:rPr lang="en-GB" sz="1800" spc="-10" dirty="0">
                <a:effectLst/>
                <a:latin typeface="Open Sans" panose="020B0606030504020204" pitchFamily="34" charset="0"/>
                <a:ea typeface="Open Sans" panose="020B0606030504020204" pitchFamily="34" charset="0"/>
              </a:rPr>
              <a:t> avoidance and delay of essential treatment</a:t>
            </a:r>
            <a:r>
              <a:rPr lang="en-GB" sz="1800" spc="-20" dirty="0">
                <a:effectLst/>
                <a:latin typeface="Open Sans" panose="020B0606030504020204" pitchFamily="34" charset="0"/>
                <a:ea typeface="Open Sans" panose="020B0606030504020204" pitchFamily="34" charset="0"/>
              </a:rPr>
              <a:t> is being reported</a:t>
            </a:r>
            <a:r>
              <a:rPr lang="en-DE" sz="2800" dirty="0">
                <a:effectLst/>
              </a:rPr>
              <a:t> </a:t>
            </a:r>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6AFACB-9D5D-1A41-9049-A541BD00EB61}"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2004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02d10c64c9_0_82:notes"/>
          <p:cNvSpPr txBox="1">
            <a:spLocks noGrp="1"/>
          </p:cNvSpPr>
          <p:nvPr>
            <p:ph type="body" idx="1"/>
          </p:nvPr>
        </p:nvSpPr>
        <p:spPr>
          <a:xfrm>
            <a:off x="685800" y="4343040"/>
            <a:ext cx="5486400" cy="41148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b="1" dirty="0">
                <a:solidFill>
                  <a:srgbClr val="05576D"/>
                </a:solidFill>
                <a:latin typeface="Helvetica" pitchFamily="2" charset="0"/>
                <a:ea typeface="Poppins Light"/>
                <a:cs typeface="Poppins Light"/>
                <a:sym typeface="Poppins Light"/>
              </a:rPr>
              <a:t>Demand: examine - Effects of Racism on Health!</a:t>
            </a:r>
            <a:endParaRPr lang="en-GB" dirty="0">
              <a:solidFill>
                <a:srgbClr val="05576D"/>
              </a:solidFill>
              <a:latin typeface="Helvetica" pitchFamily="2" charset="0"/>
            </a:endParaRPr>
          </a:p>
          <a:p>
            <a:pPr marL="0" lvl="0" indent="0" algn="l" rtl="0">
              <a:lnSpc>
                <a:spcPct val="100000"/>
              </a:lnSpc>
              <a:spcBef>
                <a:spcPts val="0"/>
              </a:spcBef>
              <a:spcAft>
                <a:spcPts val="0"/>
              </a:spcAft>
              <a:buSzPts val="1400"/>
              <a:buNone/>
            </a:pPr>
            <a:endParaRPr dirty="0"/>
          </a:p>
        </p:txBody>
      </p:sp>
      <p:sp>
        <p:nvSpPr>
          <p:cNvPr id="311" name="Google Shape;311;g102d10c64c9_0_82:notes"/>
          <p:cNvSpPr>
            <a:spLocks noGrp="1" noRot="1" noChangeAspect="1"/>
          </p:cNvSpPr>
          <p:nvPr>
            <p:ph type="sldImg" idx="2"/>
          </p:nvPr>
        </p:nvSpPr>
        <p:spPr>
          <a:xfrm>
            <a:off x="382588" y="695325"/>
            <a:ext cx="6092825" cy="34274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2309141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health professionals experiences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6AFACB-9D5D-1A41-9049-A541BD00EB61}"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878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02d10c64c9_0_82:notes"/>
          <p:cNvSpPr txBox="1">
            <a:spLocks noGrp="1"/>
          </p:cNvSpPr>
          <p:nvPr>
            <p:ph type="body" idx="1"/>
          </p:nvPr>
        </p:nvSpPr>
        <p:spPr>
          <a:xfrm>
            <a:off x="685800" y="4343040"/>
            <a:ext cx="5486400" cy="41148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b="1" dirty="0">
                <a:solidFill>
                  <a:srgbClr val="05576D"/>
                </a:solidFill>
                <a:latin typeface="Helvetica" pitchFamily="2" charset="0"/>
                <a:ea typeface="Poppins Light"/>
                <a:cs typeface="Poppins Light"/>
                <a:sym typeface="Poppins Light"/>
              </a:rPr>
              <a:t>Demand: examine - Effects of Racism on Health!</a:t>
            </a:r>
            <a:endParaRPr lang="en-GB" dirty="0">
              <a:solidFill>
                <a:srgbClr val="05576D"/>
              </a:solidFill>
              <a:latin typeface="Helvetica" pitchFamily="2" charset="0"/>
            </a:endParaRPr>
          </a:p>
          <a:p>
            <a:pPr marL="0" lvl="0" indent="0" algn="l" rtl="0">
              <a:lnSpc>
                <a:spcPct val="100000"/>
              </a:lnSpc>
              <a:spcBef>
                <a:spcPts val="0"/>
              </a:spcBef>
              <a:spcAft>
                <a:spcPts val="0"/>
              </a:spcAft>
              <a:buSzPts val="1400"/>
              <a:buNone/>
            </a:pPr>
            <a:endParaRPr dirty="0"/>
          </a:p>
        </p:txBody>
      </p:sp>
      <p:sp>
        <p:nvSpPr>
          <p:cNvPr id="311" name="Google Shape;311;g102d10c64c9_0_82:notes"/>
          <p:cNvSpPr>
            <a:spLocks noGrp="1" noRot="1" noChangeAspect="1"/>
          </p:cNvSpPr>
          <p:nvPr>
            <p:ph type="sldImg" idx="2"/>
          </p:nvPr>
        </p:nvSpPr>
        <p:spPr>
          <a:xfrm>
            <a:off x="382588" y="695325"/>
            <a:ext cx="6092825" cy="34274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02d10c64c9_0_82:notes"/>
          <p:cNvSpPr txBox="1">
            <a:spLocks noGrp="1"/>
          </p:cNvSpPr>
          <p:nvPr>
            <p:ph type="body" idx="1"/>
          </p:nvPr>
        </p:nvSpPr>
        <p:spPr>
          <a:xfrm>
            <a:off x="685800" y="4343040"/>
            <a:ext cx="5486400" cy="41148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b="1" dirty="0">
                <a:solidFill>
                  <a:srgbClr val="05576D"/>
                </a:solidFill>
                <a:latin typeface="Helvetica" pitchFamily="2" charset="0"/>
                <a:ea typeface="Poppins Light"/>
                <a:cs typeface="Poppins Light"/>
                <a:sym typeface="Poppins Light"/>
              </a:rPr>
              <a:t>Demand: examine - Effects of Racism on Health!</a:t>
            </a:r>
            <a:endParaRPr lang="en-GB" dirty="0">
              <a:solidFill>
                <a:srgbClr val="05576D"/>
              </a:solidFill>
              <a:latin typeface="Helvetica" pitchFamily="2" charset="0"/>
            </a:endParaRPr>
          </a:p>
          <a:p>
            <a:pPr marL="0" lvl="0" indent="0" algn="l" rtl="0">
              <a:lnSpc>
                <a:spcPct val="100000"/>
              </a:lnSpc>
              <a:spcBef>
                <a:spcPts val="0"/>
              </a:spcBef>
              <a:spcAft>
                <a:spcPts val="0"/>
              </a:spcAft>
              <a:buSzPts val="1400"/>
              <a:buNone/>
            </a:pPr>
            <a:endParaRPr dirty="0"/>
          </a:p>
        </p:txBody>
      </p:sp>
      <p:sp>
        <p:nvSpPr>
          <p:cNvPr id="311" name="Google Shape;311;g102d10c64c9_0_82:notes"/>
          <p:cNvSpPr>
            <a:spLocks noGrp="1" noRot="1" noChangeAspect="1"/>
          </p:cNvSpPr>
          <p:nvPr>
            <p:ph type="sldImg" idx="2"/>
          </p:nvPr>
        </p:nvSpPr>
        <p:spPr>
          <a:xfrm>
            <a:off x="382588" y="695325"/>
            <a:ext cx="6092825" cy="34274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4770669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racial essentialism – scienfic racism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6AFACB-9D5D-1A41-9049-A541BD00EB61}"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1778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knowledge mobilisation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6AFACB-9D5D-1A41-9049-A541BD00EB61}"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620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0926F2C5-2667-D832-3C82-388118C8BE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7FBCE478-A2DE-5147-8675-89ACADF640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GB"/>
          </a:p>
        </p:txBody>
      </p:sp>
      <p:sp>
        <p:nvSpPr>
          <p:cNvPr id="23556" name="Slide Number Placeholder 3">
            <a:extLst>
              <a:ext uri="{FF2B5EF4-FFF2-40B4-BE49-F238E27FC236}">
                <a16:creationId xmlns:a16="http://schemas.microsoft.com/office/drawing/2014/main" id="{E362133E-17C6-1571-6315-123D1005A6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417A520-B1E8-4FF8-959F-4CBFCBAA5BAB}" type="slidenum">
              <a:rPr kumimoji="0" lang="en-GB" altLang="en-GB"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GB" altLang="en-GB"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27.06.2024</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9704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5576D"/>
                </a:solidFill>
                <a:latin typeface="Helvetica" pitchFamily="2" charset="0"/>
              </a:rPr>
              <a:t>Resistance and sources of empowerment</a:t>
            </a:r>
          </a:p>
          <a:p>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6AFACB-9D5D-1A41-9049-A541BD00EB61}"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1627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6AFACB-9D5D-1A41-9049-A541BD00EB61}"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079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B4CC32A5-F442-F58D-CAD1-B4F9FE0EEB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AC62B787-DE6A-BF67-4786-E7AA819B43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GB"/>
          </a:p>
        </p:txBody>
      </p:sp>
      <p:sp>
        <p:nvSpPr>
          <p:cNvPr id="25604" name="Slide Number Placeholder 3">
            <a:extLst>
              <a:ext uri="{FF2B5EF4-FFF2-40B4-BE49-F238E27FC236}">
                <a16:creationId xmlns:a16="http://schemas.microsoft.com/office/drawing/2014/main" id="{805DA71A-A844-EA38-BCAF-057D6A8305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7D35D42-766B-41F1-AC21-D1E7B26DD26F}" type="slidenum">
              <a:rPr kumimoji="0" lang="en-GB" altLang="en-GB"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GB" altLang="en-GB"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3EC0EF7D-60A6-4357-176C-95405C9C10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1969BA1B-D053-007B-49DB-47CC33EFB5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GB"/>
          </a:p>
        </p:txBody>
      </p:sp>
      <p:sp>
        <p:nvSpPr>
          <p:cNvPr id="27652" name="Slide Number Placeholder 3">
            <a:extLst>
              <a:ext uri="{FF2B5EF4-FFF2-40B4-BE49-F238E27FC236}">
                <a16:creationId xmlns:a16="http://schemas.microsoft.com/office/drawing/2014/main" id="{AA7F210C-FCE1-8B19-0374-77544655A7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7145C43-0EE7-4683-AD14-59C12DC7DD56}" type="slidenum">
              <a:rPr kumimoji="0" lang="en-GB" altLang="en-GB"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GB" altLang="en-GB"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AFCA0F4A-5029-4B41-7ECE-F7D35614CA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CD5467DE-38B5-F7CC-E81D-7AD97EF207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GB"/>
          </a:p>
        </p:txBody>
      </p:sp>
      <p:sp>
        <p:nvSpPr>
          <p:cNvPr id="29700" name="Slide Number Placeholder 3">
            <a:extLst>
              <a:ext uri="{FF2B5EF4-FFF2-40B4-BE49-F238E27FC236}">
                <a16:creationId xmlns:a16="http://schemas.microsoft.com/office/drawing/2014/main" id="{4A8A575A-3BAE-2C76-600B-0142900F5BE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7FB281C-7FBA-4E61-830B-5B86D054E925}" type="slidenum">
              <a:rPr kumimoji="0" lang="en-GB" altLang="en-GB"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GB" altLang="en-GB"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B57367A6-7CCA-6E8B-B631-6F922E864C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977B7505-3512-40E3-0E72-00C1FE8FA9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GB"/>
          </a:p>
        </p:txBody>
      </p:sp>
      <p:sp>
        <p:nvSpPr>
          <p:cNvPr id="32772" name="Slide Number Placeholder 3">
            <a:extLst>
              <a:ext uri="{FF2B5EF4-FFF2-40B4-BE49-F238E27FC236}">
                <a16:creationId xmlns:a16="http://schemas.microsoft.com/office/drawing/2014/main" id="{53146832-5060-E058-7A7C-15383B139BB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9646E82-2A54-42FB-A173-9039F5363B7C}" type="slidenum">
              <a:rPr kumimoji="0" lang="en-GB" altLang="en-GB"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GB" altLang="en-GB"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12.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4F4B7-5745-010B-9443-0AA5BED5B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ECE8D32-2279-487E-9874-F1C7DB6288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0BC87F6-30E7-84DB-26D3-116B51370EC6}"/>
              </a:ext>
            </a:extLst>
          </p:cNvPr>
          <p:cNvSpPr>
            <a:spLocks noGrp="1"/>
          </p:cNvSpPr>
          <p:nvPr>
            <p:ph type="dt" sz="half" idx="10"/>
          </p:nvPr>
        </p:nvSpPr>
        <p:spPr/>
        <p:txBody>
          <a:bodyPr/>
          <a:lstStyle/>
          <a:p>
            <a:fld id="{CB70AB99-F2AE-42D7-BE70-AF640CF27C84}" type="datetimeFigureOut">
              <a:rPr lang="en-GB" smtClean="0"/>
              <a:t>27/06/2024</a:t>
            </a:fld>
            <a:endParaRPr lang="en-GB"/>
          </a:p>
        </p:txBody>
      </p:sp>
      <p:sp>
        <p:nvSpPr>
          <p:cNvPr id="5" name="Footer Placeholder 4">
            <a:extLst>
              <a:ext uri="{FF2B5EF4-FFF2-40B4-BE49-F238E27FC236}">
                <a16:creationId xmlns:a16="http://schemas.microsoft.com/office/drawing/2014/main" id="{2DBAAE85-D2C6-99E3-873A-6442BE4E7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A3EBD3-57C6-45DC-7A30-39B48FBC2E38}"/>
              </a:ext>
            </a:extLst>
          </p:cNvPr>
          <p:cNvSpPr>
            <a:spLocks noGrp="1"/>
          </p:cNvSpPr>
          <p:nvPr>
            <p:ph type="sldNum" sz="quarter" idx="12"/>
          </p:nvPr>
        </p:nvSpPr>
        <p:spPr/>
        <p:txBody>
          <a:bodyPr/>
          <a:lstStyle/>
          <a:p>
            <a:fld id="{FAF16777-C08D-4F29-A373-E3EADDE18E07}" type="slidenum">
              <a:rPr lang="en-GB" smtClean="0"/>
              <a:t>‹#›</a:t>
            </a:fld>
            <a:endParaRPr lang="en-GB"/>
          </a:p>
        </p:txBody>
      </p:sp>
    </p:spTree>
    <p:extLst>
      <p:ext uri="{BB962C8B-B14F-4D97-AF65-F5344CB8AC3E}">
        <p14:creationId xmlns:p14="http://schemas.microsoft.com/office/powerpoint/2010/main" val="440515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68A03-DDB8-7EA7-AA1B-D60AD92DD83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CE92FB-64A8-5467-36FA-7CD3A847FF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0A1616-D367-A5AE-2F9C-71DEE472E213}"/>
              </a:ext>
            </a:extLst>
          </p:cNvPr>
          <p:cNvSpPr>
            <a:spLocks noGrp="1"/>
          </p:cNvSpPr>
          <p:nvPr>
            <p:ph type="dt" sz="half" idx="10"/>
          </p:nvPr>
        </p:nvSpPr>
        <p:spPr/>
        <p:txBody>
          <a:bodyPr/>
          <a:lstStyle/>
          <a:p>
            <a:fld id="{CB70AB99-F2AE-42D7-BE70-AF640CF27C84}" type="datetimeFigureOut">
              <a:rPr lang="en-GB" smtClean="0"/>
              <a:t>27/06/2024</a:t>
            </a:fld>
            <a:endParaRPr lang="en-GB"/>
          </a:p>
        </p:txBody>
      </p:sp>
      <p:sp>
        <p:nvSpPr>
          <p:cNvPr id="5" name="Footer Placeholder 4">
            <a:extLst>
              <a:ext uri="{FF2B5EF4-FFF2-40B4-BE49-F238E27FC236}">
                <a16:creationId xmlns:a16="http://schemas.microsoft.com/office/drawing/2014/main" id="{8A35CEF1-E874-618C-29DF-9F5360C22B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6C37AA-8DBE-CF22-F2F4-D5C3DD112EC8}"/>
              </a:ext>
            </a:extLst>
          </p:cNvPr>
          <p:cNvSpPr>
            <a:spLocks noGrp="1"/>
          </p:cNvSpPr>
          <p:nvPr>
            <p:ph type="sldNum" sz="quarter" idx="12"/>
          </p:nvPr>
        </p:nvSpPr>
        <p:spPr/>
        <p:txBody>
          <a:bodyPr/>
          <a:lstStyle/>
          <a:p>
            <a:fld id="{FAF16777-C08D-4F29-A373-E3EADDE18E07}" type="slidenum">
              <a:rPr lang="en-GB" smtClean="0"/>
              <a:t>‹#›</a:t>
            </a:fld>
            <a:endParaRPr lang="en-GB"/>
          </a:p>
        </p:txBody>
      </p:sp>
    </p:spTree>
    <p:extLst>
      <p:ext uri="{BB962C8B-B14F-4D97-AF65-F5344CB8AC3E}">
        <p14:creationId xmlns:p14="http://schemas.microsoft.com/office/powerpoint/2010/main" val="716671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36385C-E0B4-6F00-91C4-3B12C4CC6CD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3AE4BA-96C1-E101-B010-F84DE59C90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079A89-E44F-C644-17A3-3F21CBF6E784}"/>
              </a:ext>
            </a:extLst>
          </p:cNvPr>
          <p:cNvSpPr>
            <a:spLocks noGrp="1"/>
          </p:cNvSpPr>
          <p:nvPr>
            <p:ph type="dt" sz="half" idx="10"/>
          </p:nvPr>
        </p:nvSpPr>
        <p:spPr/>
        <p:txBody>
          <a:bodyPr/>
          <a:lstStyle/>
          <a:p>
            <a:fld id="{CB70AB99-F2AE-42D7-BE70-AF640CF27C84}" type="datetimeFigureOut">
              <a:rPr lang="en-GB" smtClean="0"/>
              <a:t>27/06/2024</a:t>
            </a:fld>
            <a:endParaRPr lang="en-GB"/>
          </a:p>
        </p:txBody>
      </p:sp>
      <p:sp>
        <p:nvSpPr>
          <p:cNvPr id="5" name="Footer Placeholder 4">
            <a:extLst>
              <a:ext uri="{FF2B5EF4-FFF2-40B4-BE49-F238E27FC236}">
                <a16:creationId xmlns:a16="http://schemas.microsoft.com/office/drawing/2014/main" id="{5E96C694-B156-ADE5-67B6-912A840ADC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6BBB71-19AF-CEB2-DFAB-0A4DEB99B754}"/>
              </a:ext>
            </a:extLst>
          </p:cNvPr>
          <p:cNvSpPr>
            <a:spLocks noGrp="1"/>
          </p:cNvSpPr>
          <p:nvPr>
            <p:ph type="sldNum" sz="quarter" idx="12"/>
          </p:nvPr>
        </p:nvSpPr>
        <p:spPr/>
        <p:txBody>
          <a:bodyPr/>
          <a:lstStyle/>
          <a:p>
            <a:fld id="{FAF16777-C08D-4F29-A373-E3EADDE18E07}" type="slidenum">
              <a:rPr lang="en-GB" smtClean="0"/>
              <a:t>‹#›</a:t>
            </a:fld>
            <a:endParaRPr lang="en-GB"/>
          </a:p>
        </p:txBody>
      </p:sp>
    </p:spTree>
    <p:extLst>
      <p:ext uri="{BB962C8B-B14F-4D97-AF65-F5344CB8AC3E}">
        <p14:creationId xmlns:p14="http://schemas.microsoft.com/office/powerpoint/2010/main" val="3912760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pic>
        <p:nvPicPr>
          <p:cNvPr id="5" name="Picture 2" descr="C:\Temp\SharePoint\Shintō Labs Teamsite - Documenten\Marketing Communicatie\Branding\Huisstijl\logo\logo_SL_2_colors.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918710"/>
            <a:ext cx="2692400" cy="105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jdelijke aanduiding voor datum 3"/>
          <p:cNvSpPr txBox="1">
            <a:spLocks/>
          </p:cNvSpPr>
          <p:nvPr userDrawn="1"/>
        </p:nvSpPr>
        <p:spPr>
          <a:xfrm>
            <a:off x="1286933" y="6511290"/>
            <a:ext cx="1060451" cy="257176"/>
          </a:xfrm>
          <a:prstGeom prst="rect">
            <a:avLst/>
          </a:prstGeom>
        </p:spPr>
        <p:txBody>
          <a:bodyPr anchor="ct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algn="ctr" eaLnBrk="1" hangingPunct="1"/>
            <a:r>
              <a:rPr lang="nl-NL" altLang="x-none" sz="960" dirty="0">
                <a:solidFill>
                  <a:schemeClr val="bg1"/>
                </a:solidFill>
              </a:rPr>
              <a:t>27-06-2024</a:t>
            </a:r>
          </a:p>
        </p:txBody>
      </p:sp>
      <p:sp>
        <p:nvSpPr>
          <p:cNvPr id="7" name="Tekstvak 12"/>
          <p:cNvSpPr txBox="1">
            <a:spLocks noChangeArrowheads="1"/>
          </p:cNvSpPr>
          <p:nvPr userDrawn="1"/>
        </p:nvSpPr>
        <p:spPr bwMode="auto">
          <a:xfrm>
            <a:off x="2597151" y="6511290"/>
            <a:ext cx="1356783" cy="257176"/>
          </a:xfrm>
          <a:prstGeom prst="rect">
            <a:avLst/>
          </a:prstGeom>
          <a:noFill/>
          <a:ln>
            <a:noFill/>
          </a:ln>
        </p:spPr>
        <p:txBody>
          <a:bodyP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eaLnBrk="1" hangingPunct="1"/>
            <a:r>
              <a:rPr lang="nl-NL" altLang="x-none" sz="960">
                <a:solidFill>
                  <a:schemeClr val="bg1"/>
                </a:solidFill>
              </a:rPr>
              <a:t>© Shintō Labs  B.V. </a:t>
            </a:r>
          </a:p>
        </p:txBody>
      </p:sp>
      <p:sp>
        <p:nvSpPr>
          <p:cNvPr id="8" name="Rechthoek 12"/>
          <p:cNvSpPr/>
          <p:nvPr userDrawn="1"/>
        </p:nvSpPr>
        <p:spPr>
          <a:xfrm>
            <a:off x="465667" y="1221106"/>
            <a:ext cx="11377084" cy="3619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nl-NL" sz="2160">
              <a:solidFill>
                <a:srgbClr val="FFFFFF"/>
              </a:solidFill>
              <a:ea typeface="MS PGothic" charset="0"/>
              <a:cs typeface="MS PGothic" charset="0"/>
            </a:endParaRPr>
          </a:p>
        </p:txBody>
      </p:sp>
      <p:sp>
        <p:nvSpPr>
          <p:cNvPr id="22" name="Tijdelijke aanduiding voor afbeelding 2"/>
          <p:cNvSpPr>
            <a:spLocks noGrp="1"/>
          </p:cNvSpPr>
          <p:nvPr>
            <p:ph type="pic" idx="13"/>
          </p:nvPr>
        </p:nvSpPr>
        <p:spPr>
          <a:xfrm>
            <a:off x="1" y="-1"/>
            <a:ext cx="12191999" cy="4480561"/>
          </a:xfrm>
          <a:prstGeom prst="rect">
            <a:avLst/>
          </a:prstGeom>
        </p:spPr>
        <p:txBody>
          <a:bodyPr rtlCol="0" anchor="ctr">
            <a:normAutofit/>
          </a:bodyPr>
          <a:lstStyle>
            <a:lvl1pPr marL="0" indent="0" algn="ctr">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Drag picture to placeholder or click icon to add</a:t>
            </a:r>
            <a:endParaRPr lang="nl-NL" noProof="0" dirty="0"/>
          </a:p>
        </p:txBody>
      </p:sp>
      <p:sp>
        <p:nvSpPr>
          <p:cNvPr id="2" name="Titel 1"/>
          <p:cNvSpPr>
            <a:spLocks noGrp="1"/>
          </p:cNvSpPr>
          <p:nvPr>
            <p:ph type="ctrTitle"/>
          </p:nvPr>
        </p:nvSpPr>
        <p:spPr>
          <a:xfrm>
            <a:off x="2692402" y="4966888"/>
            <a:ext cx="8921044" cy="489703"/>
          </a:xfrm>
          <a:prstGeom prst="rect">
            <a:avLst/>
          </a:prstGeom>
        </p:spPr>
        <p:txBody>
          <a:bodyPr anchor="b">
            <a:noAutofit/>
          </a:bodyPr>
          <a:lstStyle>
            <a:lvl1pPr algn="l">
              <a:defRPr sz="2880">
                <a:solidFill>
                  <a:schemeClr val="tx1"/>
                </a:solidFill>
                <a:latin typeface="+mj-lt"/>
                <a:cs typeface="Verdana"/>
              </a:defRPr>
            </a:lvl1pPr>
          </a:lstStyle>
          <a:p>
            <a:r>
              <a:rPr lang="en-US"/>
              <a:t>Click to edit Master title style</a:t>
            </a:r>
            <a:endParaRPr lang="nl-NL" dirty="0"/>
          </a:p>
        </p:txBody>
      </p:sp>
      <p:sp>
        <p:nvSpPr>
          <p:cNvPr id="3" name="Subtitel 2"/>
          <p:cNvSpPr>
            <a:spLocks noGrp="1"/>
          </p:cNvSpPr>
          <p:nvPr>
            <p:ph type="subTitle" idx="1"/>
          </p:nvPr>
        </p:nvSpPr>
        <p:spPr>
          <a:xfrm>
            <a:off x="2692400" y="5452531"/>
            <a:ext cx="8921045" cy="418124"/>
          </a:xfrm>
          <a:prstGeom prst="rect">
            <a:avLst/>
          </a:prstGeom>
        </p:spPr>
        <p:txBody>
          <a:bodyPr>
            <a:noAutofit/>
          </a:bodyPr>
          <a:lstStyle>
            <a:lvl1pPr marL="0" indent="0" algn="l">
              <a:buNone/>
              <a:defRPr sz="2160">
                <a:solidFill>
                  <a:schemeClr val="tx1">
                    <a:lumMod val="50000"/>
                    <a:lumOff val="50000"/>
                  </a:schemeClr>
                </a:solidFill>
                <a:latin typeface="+mn-lt"/>
                <a:cs typeface="Verdana"/>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endParaRPr lang="nl-NL" dirty="0"/>
          </a:p>
        </p:txBody>
      </p:sp>
      <p:pic>
        <p:nvPicPr>
          <p:cNvPr id="4" name="Picture 3" descr="A white text on a black background&#10;&#10;Description automatically generated">
            <a:extLst>
              <a:ext uri="{FF2B5EF4-FFF2-40B4-BE49-F238E27FC236}">
                <a16:creationId xmlns:a16="http://schemas.microsoft.com/office/drawing/2014/main" id="{7C72E219-2788-CED1-F398-04FE06E62C8C}"/>
              </a:ext>
            </a:extLst>
          </p:cNvPr>
          <p:cNvPicPr>
            <a:picLocks noChangeAspect="1"/>
          </p:cNvPicPr>
          <p:nvPr userDrawn="1"/>
        </p:nvPicPr>
        <p:blipFill>
          <a:blip r:embed="rId3"/>
          <a:stretch>
            <a:fillRect/>
          </a:stretch>
        </p:blipFill>
        <p:spPr>
          <a:xfrm>
            <a:off x="9540627" y="6615084"/>
            <a:ext cx="1509024" cy="242916"/>
          </a:xfrm>
          <a:prstGeom prst="rect">
            <a:avLst/>
          </a:prstGeom>
        </p:spPr>
      </p:pic>
    </p:spTree>
    <p:extLst>
      <p:ext uri="{BB962C8B-B14F-4D97-AF65-F5344CB8AC3E}">
        <p14:creationId xmlns:p14="http://schemas.microsoft.com/office/powerpoint/2010/main" val="929471795"/>
      </p:ext>
    </p:extLst>
  </p:cSld>
  <p:clrMapOvr>
    <a:masterClrMapping/>
  </p:clrMapOvr>
  <p:transition spd="med">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4" name="Rechthoek 7"/>
          <p:cNvSpPr/>
          <p:nvPr userDrawn="1"/>
        </p:nvSpPr>
        <p:spPr>
          <a:xfrm>
            <a:off x="349251" y="1097280"/>
            <a:ext cx="11684000" cy="6686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nl-NL" sz="2160">
              <a:solidFill>
                <a:srgbClr val="FFFFFF"/>
              </a:solidFill>
              <a:ea typeface="MS PGothic" charset="0"/>
              <a:cs typeface="MS PGothic" charset="0"/>
            </a:endParaRPr>
          </a:p>
        </p:txBody>
      </p:sp>
      <p:cxnSp>
        <p:nvCxnSpPr>
          <p:cNvPr id="5" name="Rechte verbindingslijn 8"/>
          <p:cNvCxnSpPr/>
          <p:nvPr userDrawn="1"/>
        </p:nvCxnSpPr>
        <p:spPr>
          <a:xfrm>
            <a:off x="1388534" y="1417320"/>
            <a:ext cx="9414933" cy="0"/>
          </a:xfrm>
          <a:prstGeom prst="line">
            <a:avLst/>
          </a:prstGeom>
          <a:ln cap="rnd">
            <a:prstDash val="sysDot"/>
          </a:ln>
          <a:effectLst/>
        </p:spPr>
        <p:style>
          <a:lnRef idx="2">
            <a:schemeClr val="accent1"/>
          </a:lnRef>
          <a:fillRef idx="0">
            <a:schemeClr val="accent1"/>
          </a:fillRef>
          <a:effectRef idx="1">
            <a:schemeClr val="accent1"/>
          </a:effectRef>
          <a:fontRef idx="minor">
            <a:schemeClr val="tx1"/>
          </a:fontRef>
        </p:style>
      </p:cxnSp>
      <p:sp>
        <p:nvSpPr>
          <p:cNvPr id="2" name="Titel 1"/>
          <p:cNvSpPr>
            <a:spLocks noGrp="1"/>
          </p:cNvSpPr>
          <p:nvPr>
            <p:ph type="title"/>
          </p:nvPr>
        </p:nvSpPr>
        <p:spPr>
          <a:xfrm>
            <a:off x="1388534" y="556260"/>
            <a:ext cx="9414933" cy="861379"/>
          </a:xfrm>
          <a:prstGeom prst="rect">
            <a:avLst/>
          </a:prstGeom>
        </p:spPr>
        <p:txBody>
          <a:bodyPr>
            <a:normAutofit/>
          </a:bodyPr>
          <a:lstStyle>
            <a:lvl1pPr algn="l">
              <a:defRPr sz="3120">
                <a:solidFill>
                  <a:schemeClr val="tx1"/>
                </a:solidFill>
                <a:latin typeface="+mj-lt"/>
                <a:cs typeface="Verdana"/>
              </a:defRPr>
            </a:lvl1pPr>
          </a:lstStyle>
          <a:p>
            <a:r>
              <a:rPr lang="en-US"/>
              <a:t>Click to edit Master title style</a:t>
            </a:r>
            <a:endParaRPr lang="nl-NL" dirty="0"/>
          </a:p>
        </p:txBody>
      </p:sp>
      <p:sp>
        <p:nvSpPr>
          <p:cNvPr id="3" name="Tijdelijke aanduiding voor inhoud 2"/>
          <p:cNvSpPr>
            <a:spLocks noGrp="1"/>
          </p:cNvSpPr>
          <p:nvPr>
            <p:ph idx="1"/>
          </p:nvPr>
        </p:nvSpPr>
        <p:spPr>
          <a:xfrm>
            <a:off x="1388534" y="1600200"/>
            <a:ext cx="9414933" cy="4008120"/>
          </a:xfrm>
          <a:prstGeom prst="rect">
            <a:avLst/>
          </a:prstGeom>
        </p:spPr>
        <p:txBody>
          <a:bodyPr>
            <a:normAutofit/>
          </a:bodyPr>
          <a:lstStyle>
            <a:lvl1pPr marL="411480" indent="-411480">
              <a:lnSpc>
                <a:spcPct val="130000"/>
              </a:lnSpc>
              <a:spcBef>
                <a:spcPts val="480"/>
              </a:spcBef>
              <a:buClr>
                <a:srgbClr val="E83D12"/>
              </a:buClr>
              <a:buFont typeface="Wingdings" panose="05000000000000000000" pitchFamily="2" charset="2"/>
              <a:buChar char=""/>
              <a:defRPr sz="2160">
                <a:solidFill>
                  <a:srgbClr val="404040"/>
                </a:solidFill>
                <a:latin typeface="+mj-lt"/>
                <a:cs typeface="Verdana"/>
              </a:defRPr>
            </a:lvl1pPr>
            <a:lvl2pPr marL="891540" indent="-342900">
              <a:lnSpc>
                <a:spcPct val="130000"/>
              </a:lnSpc>
              <a:spcBef>
                <a:spcPts val="480"/>
              </a:spcBef>
              <a:buClr>
                <a:srgbClr val="E83D12"/>
              </a:buClr>
              <a:buSzPct val="70000"/>
              <a:buFont typeface="Wingdings" panose="05000000000000000000" pitchFamily="2" charset="2"/>
              <a:buChar char=""/>
              <a:defRPr sz="1920">
                <a:solidFill>
                  <a:srgbClr val="404040"/>
                </a:solidFill>
                <a:latin typeface="+mj-lt"/>
                <a:cs typeface="Verdana"/>
              </a:defRPr>
            </a:lvl2pPr>
            <a:lvl3pPr marL="1371600" indent="-274320">
              <a:lnSpc>
                <a:spcPct val="130000"/>
              </a:lnSpc>
              <a:spcBef>
                <a:spcPts val="480"/>
              </a:spcBef>
              <a:buClr>
                <a:srgbClr val="E83D12"/>
              </a:buClr>
              <a:buFont typeface="Wingdings" panose="05000000000000000000" pitchFamily="2" charset="2"/>
              <a:buChar char=""/>
              <a:defRPr sz="1920">
                <a:solidFill>
                  <a:srgbClr val="404040"/>
                </a:solidFill>
                <a:latin typeface="+mj-lt"/>
                <a:cs typeface="Verdana"/>
              </a:defRPr>
            </a:lvl3pPr>
            <a:lvl4pPr marL="1920240" indent="-274320">
              <a:lnSpc>
                <a:spcPct val="130000"/>
              </a:lnSpc>
              <a:spcBef>
                <a:spcPts val="480"/>
              </a:spcBef>
              <a:buClr>
                <a:srgbClr val="E83D12"/>
              </a:buClr>
              <a:buFont typeface="Wingdings" panose="05000000000000000000" pitchFamily="2" charset="2"/>
              <a:buChar char=""/>
              <a:defRPr sz="1920">
                <a:solidFill>
                  <a:srgbClr val="404040"/>
                </a:solidFill>
                <a:latin typeface="+mj-lt"/>
                <a:cs typeface="Verdana"/>
              </a:defRPr>
            </a:lvl4pPr>
            <a:lvl5pPr marL="2468880" indent="-274320">
              <a:lnSpc>
                <a:spcPct val="130000"/>
              </a:lnSpc>
              <a:spcBef>
                <a:spcPts val="480"/>
              </a:spcBef>
              <a:buClr>
                <a:srgbClr val="E83D12"/>
              </a:buClr>
              <a:buFont typeface="Wingdings" panose="05000000000000000000" pitchFamily="2" charset="2"/>
              <a:buChar char=""/>
              <a:defRPr sz="1920">
                <a:solidFill>
                  <a:srgbClr val="404040"/>
                </a:solidFill>
                <a:latin typeface="+mj-lt"/>
                <a:cs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7" name="Picture 6" descr="A white text on a black background&#10;&#10;Description automatically generated">
            <a:extLst>
              <a:ext uri="{FF2B5EF4-FFF2-40B4-BE49-F238E27FC236}">
                <a16:creationId xmlns:a16="http://schemas.microsoft.com/office/drawing/2014/main" id="{454ABBE2-264C-6C91-4609-165BCBCAA0C0}"/>
              </a:ext>
            </a:extLst>
          </p:cNvPr>
          <p:cNvPicPr>
            <a:picLocks noChangeAspect="1"/>
          </p:cNvPicPr>
          <p:nvPr userDrawn="1"/>
        </p:nvPicPr>
        <p:blipFill>
          <a:blip r:embed="rId2"/>
          <a:stretch>
            <a:fillRect/>
          </a:stretch>
        </p:blipFill>
        <p:spPr>
          <a:xfrm>
            <a:off x="9540627" y="6615084"/>
            <a:ext cx="1509024" cy="242916"/>
          </a:xfrm>
          <a:prstGeom prst="rect">
            <a:avLst/>
          </a:prstGeom>
        </p:spPr>
      </p:pic>
    </p:spTree>
    <p:extLst>
      <p:ext uri="{BB962C8B-B14F-4D97-AF65-F5344CB8AC3E}">
        <p14:creationId xmlns:p14="http://schemas.microsoft.com/office/powerpoint/2010/main" val="751717900"/>
      </p:ext>
    </p:extLst>
  </p:cSld>
  <p:clrMapOvr>
    <a:masterClrMapping/>
  </p:clrMapOvr>
  <p:transition spd="med">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5_Titel en object">
    <p:spTree>
      <p:nvGrpSpPr>
        <p:cNvPr id="1" name=""/>
        <p:cNvGrpSpPr/>
        <p:nvPr/>
      </p:nvGrpSpPr>
      <p:grpSpPr>
        <a:xfrm>
          <a:off x="0" y="0"/>
          <a:ext cx="0" cy="0"/>
          <a:chOff x="0" y="0"/>
          <a:chExt cx="0" cy="0"/>
        </a:xfrm>
      </p:grpSpPr>
      <p:pic>
        <p:nvPicPr>
          <p:cNvPr id="4" name="Afbeelding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250951" cy="6425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8"/>
          <p:cNvSpPr/>
          <p:nvPr userDrawn="1"/>
        </p:nvSpPr>
        <p:spPr>
          <a:xfrm>
            <a:off x="349251" y="1097280"/>
            <a:ext cx="11684000" cy="6686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nl-NL" sz="2160">
              <a:solidFill>
                <a:srgbClr val="FFFFFF"/>
              </a:solidFill>
              <a:ea typeface="MS PGothic" charset="0"/>
              <a:cs typeface="MS PGothic" charset="0"/>
            </a:endParaRPr>
          </a:p>
        </p:txBody>
      </p:sp>
      <p:pic>
        <p:nvPicPr>
          <p:cNvPr id="6" name="Afbeelding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0"/>
            <a:ext cx="1250951" cy="57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Rechte verbindingslijn 12"/>
          <p:cNvCxnSpPr/>
          <p:nvPr userDrawn="1"/>
        </p:nvCxnSpPr>
        <p:spPr>
          <a:xfrm>
            <a:off x="0" y="6425566"/>
            <a:ext cx="1244600" cy="0"/>
          </a:xfrm>
          <a:prstGeom prst="line">
            <a:avLst/>
          </a:prstGeom>
          <a:ln w="12700">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 name="Rechte verbindingslijn 13"/>
          <p:cNvCxnSpPr/>
          <p:nvPr userDrawn="1"/>
        </p:nvCxnSpPr>
        <p:spPr>
          <a:xfrm>
            <a:off x="1388534" y="1417320"/>
            <a:ext cx="10644717" cy="13336"/>
          </a:xfrm>
          <a:prstGeom prst="line">
            <a:avLst/>
          </a:prstGeom>
          <a:ln cap="rnd">
            <a:prstDash val="sysDot"/>
          </a:ln>
          <a:effectLst/>
        </p:spPr>
        <p:style>
          <a:lnRef idx="2">
            <a:schemeClr val="accent1"/>
          </a:lnRef>
          <a:fillRef idx="0">
            <a:schemeClr val="accent1"/>
          </a:fillRef>
          <a:effectRef idx="1">
            <a:schemeClr val="accent1"/>
          </a:effectRef>
          <a:fontRef idx="minor">
            <a:schemeClr val="tx1"/>
          </a:fontRef>
        </p:style>
      </p:cxnSp>
      <p:sp>
        <p:nvSpPr>
          <p:cNvPr id="2" name="Titel 1"/>
          <p:cNvSpPr>
            <a:spLocks noGrp="1"/>
          </p:cNvSpPr>
          <p:nvPr>
            <p:ph type="title"/>
          </p:nvPr>
        </p:nvSpPr>
        <p:spPr>
          <a:xfrm>
            <a:off x="1388533" y="556260"/>
            <a:ext cx="10671904" cy="861379"/>
          </a:xfrm>
          <a:prstGeom prst="rect">
            <a:avLst/>
          </a:prstGeom>
        </p:spPr>
        <p:txBody>
          <a:bodyPr>
            <a:normAutofit/>
          </a:bodyPr>
          <a:lstStyle>
            <a:lvl1pPr algn="l">
              <a:defRPr sz="3120">
                <a:solidFill>
                  <a:schemeClr val="tx1"/>
                </a:solidFill>
                <a:latin typeface="+mj-lt"/>
                <a:cs typeface="Verdana"/>
              </a:defRPr>
            </a:lvl1pPr>
          </a:lstStyle>
          <a:p>
            <a:r>
              <a:rPr lang="en-US"/>
              <a:t>Click to edit Master title style</a:t>
            </a:r>
            <a:endParaRPr lang="nl-NL" dirty="0"/>
          </a:p>
        </p:txBody>
      </p:sp>
      <p:sp>
        <p:nvSpPr>
          <p:cNvPr id="3" name="Tijdelijke aanduiding voor inhoud 2"/>
          <p:cNvSpPr>
            <a:spLocks noGrp="1"/>
          </p:cNvSpPr>
          <p:nvPr>
            <p:ph idx="1"/>
          </p:nvPr>
        </p:nvSpPr>
        <p:spPr>
          <a:xfrm>
            <a:off x="1388533" y="1600200"/>
            <a:ext cx="10671904" cy="4008120"/>
          </a:xfrm>
          <a:prstGeom prst="rect">
            <a:avLst/>
          </a:prstGeom>
        </p:spPr>
        <p:txBody>
          <a:bodyPr>
            <a:normAutofit/>
          </a:bodyPr>
          <a:lstStyle>
            <a:lvl1pPr>
              <a:lnSpc>
                <a:spcPct val="130000"/>
              </a:lnSpc>
              <a:spcBef>
                <a:spcPts val="480"/>
              </a:spcBef>
              <a:defRPr sz="2160">
                <a:solidFill>
                  <a:srgbClr val="404040"/>
                </a:solidFill>
                <a:latin typeface="+mj-lt"/>
                <a:cs typeface="Verdana"/>
              </a:defRPr>
            </a:lvl1pPr>
            <a:lvl2pPr marL="754380" indent="-325756">
              <a:lnSpc>
                <a:spcPct val="130000"/>
              </a:lnSpc>
              <a:spcBef>
                <a:spcPts val="480"/>
              </a:spcBef>
              <a:buSzPct val="70000"/>
              <a:defRPr sz="1920">
                <a:solidFill>
                  <a:srgbClr val="404040"/>
                </a:solidFill>
                <a:latin typeface="+mj-lt"/>
                <a:cs typeface="Verdana"/>
              </a:defRPr>
            </a:lvl2pPr>
            <a:lvl3pPr marL="1078230" indent="-323850">
              <a:lnSpc>
                <a:spcPct val="130000"/>
              </a:lnSpc>
              <a:spcBef>
                <a:spcPts val="480"/>
              </a:spcBef>
              <a:defRPr sz="1920">
                <a:solidFill>
                  <a:srgbClr val="404040"/>
                </a:solidFill>
                <a:latin typeface="+mj-lt"/>
                <a:cs typeface="Verdana"/>
              </a:defRPr>
            </a:lvl3pPr>
            <a:lvl4pPr marL="1402080" indent="-323850">
              <a:lnSpc>
                <a:spcPct val="130000"/>
              </a:lnSpc>
              <a:spcBef>
                <a:spcPts val="480"/>
              </a:spcBef>
              <a:buSzPct val="70000"/>
              <a:defRPr sz="1920">
                <a:solidFill>
                  <a:srgbClr val="404040"/>
                </a:solidFill>
                <a:latin typeface="+mj-lt"/>
                <a:cs typeface="Verdana"/>
              </a:defRPr>
            </a:lvl4pPr>
            <a:lvl5pPr marL="1832610" indent="-430530">
              <a:lnSpc>
                <a:spcPct val="130000"/>
              </a:lnSpc>
              <a:spcBef>
                <a:spcPts val="480"/>
              </a:spcBef>
              <a:defRPr sz="1920">
                <a:solidFill>
                  <a:srgbClr val="404040"/>
                </a:solidFill>
                <a:latin typeface="+mj-lt"/>
                <a:cs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9" name="Picture 8" descr="A white text on a black background&#10;&#10;Description automatically generated">
            <a:extLst>
              <a:ext uri="{FF2B5EF4-FFF2-40B4-BE49-F238E27FC236}">
                <a16:creationId xmlns:a16="http://schemas.microsoft.com/office/drawing/2014/main" id="{1388811A-4A81-A080-87FF-45D309E93C46}"/>
              </a:ext>
            </a:extLst>
          </p:cNvPr>
          <p:cNvPicPr>
            <a:picLocks noChangeAspect="1"/>
          </p:cNvPicPr>
          <p:nvPr userDrawn="1"/>
        </p:nvPicPr>
        <p:blipFill>
          <a:blip r:embed="rId4"/>
          <a:stretch>
            <a:fillRect/>
          </a:stretch>
        </p:blipFill>
        <p:spPr>
          <a:xfrm>
            <a:off x="9540627" y="6615084"/>
            <a:ext cx="1509024" cy="242916"/>
          </a:xfrm>
          <a:prstGeom prst="rect">
            <a:avLst/>
          </a:prstGeom>
        </p:spPr>
      </p:pic>
    </p:spTree>
    <p:extLst>
      <p:ext uri="{BB962C8B-B14F-4D97-AF65-F5344CB8AC3E}">
        <p14:creationId xmlns:p14="http://schemas.microsoft.com/office/powerpoint/2010/main" val="2539175405"/>
      </p:ext>
    </p:extLst>
  </p:cSld>
  <p:clrMapOvr>
    <a:masterClrMapping/>
  </p:clrMapOvr>
  <p:transition spd="med">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6" name="Rechthoek 7"/>
          <p:cNvSpPr/>
          <p:nvPr userDrawn="1"/>
        </p:nvSpPr>
        <p:spPr>
          <a:xfrm>
            <a:off x="349251" y="1097280"/>
            <a:ext cx="11684000" cy="6686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nl-NL" sz="2160">
              <a:solidFill>
                <a:srgbClr val="FFFFFF"/>
              </a:solidFill>
              <a:ea typeface="MS PGothic" charset="0"/>
              <a:cs typeface="MS PGothic" charset="0"/>
            </a:endParaRPr>
          </a:p>
        </p:txBody>
      </p:sp>
      <p:cxnSp>
        <p:nvCxnSpPr>
          <p:cNvPr id="7" name="Rechte verbindingslijn 8"/>
          <p:cNvCxnSpPr/>
          <p:nvPr userDrawn="1"/>
        </p:nvCxnSpPr>
        <p:spPr>
          <a:xfrm>
            <a:off x="1388534" y="1417320"/>
            <a:ext cx="9414933" cy="0"/>
          </a:xfrm>
          <a:prstGeom prst="line">
            <a:avLst/>
          </a:prstGeom>
          <a:ln cap="rnd">
            <a:prstDash val="sysDot"/>
          </a:ln>
          <a:effectLst/>
        </p:spPr>
        <p:style>
          <a:lnRef idx="2">
            <a:schemeClr val="accent1"/>
          </a:lnRef>
          <a:fillRef idx="0">
            <a:schemeClr val="accent1"/>
          </a:fillRef>
          <a:effectRef idx="1">
            <a:schemeClr val="accent1"/>
          </a:effectRef>
          <a:fontRef idx="minor">
            <a:schemeClr val="tx1"/>
          </a:fontRef>
        </p:style>
      </p:cxnSp>
      <p:sp>
        <p:nvSpPr>
          <p:cNvPr id="2" name="Titel 1"/>
          <p:cNvSpPr>
            <a:spLocks noGrp="1"/>
          </p:cNvSpPr>
          <p:nvPr>
            <p:ph type="title"/>
          </p:nvPr>
        </p:nvSpPr>
        <p:spPr>
          <a:xfrm>
            <a:off x="1388534" y="556260"/>
            <a:ext cx="9414933" cy="861379"/>
          </a:xfrm>
          <a:prstGeom prst="rect">
            <a:avLst/>
          </a:prstGeom>
        </p:spPr>
        <p:txBody>
          <a:bodyPr>
            <a:normAutofit/>
          </a:bodyPr>
          <a:lstStyle>
            <a:lvl1pPr algn="l">
              <a:defRPr sz="3120">
                <a:solidFill>
                  <a:schemeClr val="tx1"/>
                </a:solidFill>
                <a:latin typeface="+mj-lt"/>
                <a:cs typeface="Verdana"/>
              </a:defRPr>
            </a:lvl1pPr>
          </a:lstStyle>
          <a:p>
            <a:r>
              <a:rPr lang="en-US"/>
              <a:t>Click to edit Master title style</a:t>
            </a:r>
            <a:endParaRPr lang="nl-NL" dirty="0"/>
          </a:p>
        </p:txBody>
      </p:sp>
      <p:sp>
        <p:nvSpPr>
          <p:cNvPr id="3" name="Tijdelijke aanduiding voor inhoud 2"/>
          <p:cNvSpPr>
            <a:spLocks noGrp="1"/>
          </p:cNvSpPr>
          <p:nvPr>
            <p:ph idx="1"/>
          </p:nvPr>
        </p:nvSpPr>
        <p:spPr>
          <a:xfrm>
            <a:off x="1388533" y="1600200"/>
            <a:ext cx="3843867" cy="4008120"/>
          </a:xfrm>
          <a:prstGeom prst="rect">
            <a:avLst/>
          </a:prstGeom>
        </p:spPr>
        <p:txBody>
          <a:bodyPr>
            <a:noAutofit/>
          </a:bodyPr>
          <a:lstStyle>
            <a:lvl1pPr marL="323850" indent="-323850">
              <a:lnSpc>
                <a:spcPct val="130000"/>
              </a:lnSpc>
              <a:spcBef>
                <a:spcPts val="480"/>
              </a:spcBef>
              <a:defRPr sz="1920">
                <a:solidFill>
                  <a:srgbClr val="404040"/>
                </a:solidFill>
                <a:latin typeface="+mj-lt"/>
                <a:cs typeface="Verdana"/>
              </a:defRPr>
            </a:lvl1pPr>
            <a:lvl2pPr marL="649606" indent="-325756">
              <a:lnSpc>
                <a:spcPct val="130000"/>
              </a:lnSpc>
              <a:spcBef>
                <a:spcPts val="480"/>
              </a:spcBef>
              <a:buSzPct val="70000"/>
              <a:defRPr sz="1920">
                <a:solidFill>
                  <a:srgbClr val="404040"/>
                </a:solidFill>
                <a:latin typeface="+mj-lt"/>
                <a:cs typeface="Verdana"/>
              </a:defRPr>
            </a:lvl2pPr>
            <a:lvl3pPr marL="963930" indent="-314326">
              <a:lnSpc>
                <a:spcPct val="130000"/>
              </a:lnSpc>
              <a:spcBef>
                <a:spcPts val="480"/>
              </a:spcBef>
              <a:defRPr sz="1920">
                <a:solidFill>
                  <a:srgbClr val="404040"/>
                </a:solidFill>
                <a:latin typeface="+mj-lt"/>
                <a:cs typeface="Verdana"/>
              </a:defRPr>
            </a:lvl3pPr>
            <a:lvl4pPr marL="1287780" indent="-323850">
              <a:lnSpc>
                <a:spcPct val="130000"/>
              </a:lnSpc>
              <a:spcBef>
                <a:spcPts val="480"/>
              </a:spcBef>
              <a:buSzPct val="70000"/>
              <a:tabLst/>
              <a:defRPr sz="1920">
                <a:solidFill>
                  <a:srgbClr val="404040"/>
                </a:solidFill>
                <a:latin typeface="+mj-lt"/>
                <a:cs typeface="Verdana"/>
              </a:defRPr>
            </a:lvl4pPr>
            <a:lvl5pPr marL="1718310" indent="-430530">
              <a:lnSpc>
                <a:spcPct val="130000"/>
              </a:lnSpc>
              <a:spcBef>
                <a:spcPts val="480"/>
              </a:spcBef>
              <a:defRPr sz="1920">
                <a:solidFill>
                  <a:srgbClr val="404040"/>
                </a:solidFill>
                <a:latin typeface="+mj-lt"/>
                <a:cs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3" name="Tijdelijke aanduiding voor tekst 4"/>
          <p:cNvSpPr>
            <a:spLocks noGrp="1"/>
          </p:cNvSpPr>
          <p:nvPr>
            <p:ph type="body" sz="quarter" idx="3"/>
          </p:nvPr>
        </p:nvSpPr>
        <p:spPr>
          <a:xfrm>
            <a:off x="5638801" y="5318760"/>
            <a:ext cx="5164667" cy="289560"/>
          </a:xfrm>
          <a:prstGeom prst="rect">
            <a:avLst/>
          </a:prstGeom>
        </p:spPr>
        <p:txBody>
          <a:bodyPr lIns="0">
            <a:normAutofit/>
          </a:bodyPr>
          <a:lstStyle>
            <a:lvl1pPr marL="0" indent="0">
              <a:buNone/>
              <a:defRPr sz="1200" b="0" i="1">
                <a:latin typeface="+mj-lt"/>
                <a:cs typeface="Verdana"/>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16" name="Tijdelijke aanduiding voor afbeelding 2"/>
          <p:cNvSpPr>
            <a:spLocks noGrp="1"/>
          </p:cNvSpPr>
          <p:nvPr>
            <p:ph type="pic" idx="10"/>
          </p:nvPr>
        </p:nvSpPr>
        <p:spPr>
          <a:xfrm>
            <a:off x="5638801" y="1600200"/>
            <a:ext cx="5164667" cy="3535680"/>
          </a:xfrm>
          <a:prstGeom prst="rect">
            <a:avLst/>
          </a:prstGeo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Drag picture to placeholder or click icon to add</a:t>
            </a:r>
            <a:endParaRPr lang="nl-NL" noProof="0"/>
          </a:p>
        </p:txBody>
      </p:sp>
      <p:pic>
        <p:nvPicPr>
          <p:cNvPr id="4" name="Picture 3" descr="A white text on a black background&#10;&#10;Description automatically generated">
            <a:extLst>
              <a:ext uri="{FF2B5EF4-FFF2-40B4-BE49-F238E27FC236}">
                <a16:creationId xmlns:a16="http://schemas.microsoft.com/office/drawing/2014/main" id="{4B54A839-270D-E246-07C9-F31AD514ECD9}"/>
              </a:ext>
            </a:extLst>
          </p:cNvPr>
          <p:cNvPicPr>
            <a:picLocks noChangeAspect="1"/>
          </p:cNvPicPr>
          <p:nvPr userDrawn="1"/>
        </p:nvPicPr>
        <p:blipFill>
          <a:blip r:embed="rId2"/>
          <a:stretch>
            <a:fillRect/>
          </a:stretch>
        </p:blipFill>
        <p:spPr>
          <a:xfrm>
            <a:off x="9540627" y="6615084"/>
            <a:ext cx="1509024" cy="242916"/>
          </a:xfrm>
          <a:prstGeom prst="rect">
            <a:avLst/>
          </a:prstGeom>
        </p:spPr>
      </p:pic>
    </p:spTree>
    <p:extLst>
      <p:ext uri="{BB962C8B-B14F-4D97-AF65-F5344CB8AC3E}">
        <p14:creationId xmlns:p14="http://schemas.microsoft.com/office/powerpoint/2010/main" val="3403246400"/>
      </p:ext>
    </p:extLst>
  </p:cSld>
  <p:clrMapOvr>
    <a:masterClrMapping/>
  </p:clrMapOvr>
  <p:transition spd="med">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el en object">
    <p:spTree>
      <p:nvGrpSpPr>
        <p:cNvPr id="1" name=""/>
        <p:cNvGrpSpPr/>
        <p:nvPr/>
      </p:nvGrpSpPr>
      <p:grpSpPr>
        <a:xfrm>
          <a:off x="0" y="0"/>
          <a:ext cx="0" cy="0"/>
          <a:chOff x="0" y="0"/>
          <a:chExt cx="0" cy="0"/>
        </a:xfrm>
      </p:grpSpPr>
      <p:pic>
        <p:nvPicPr>
          <p:cNvPr id="3" name="Picture 7" descr="H:\Shinto Labs\Branding\Logo\logo_SL_2_colors.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06830"/>
            <a:ext cx="9069917" cy="374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hoek 8"/>
          <p:cNvSpPr/>
          <p:nvPr userDrawn="1"/>
        </p:nvSpPr>
        <p:spPr>
          <a:xfrm>
            <a:off x="8555567" y="1049656"/>
            <a:ext cx="3202517" cy="7829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nl-NL" sz="2160">
              <a:solidFill>
                <a:srgbClr val="FFFFFF"/>
              </a:solidFill>
              <a:ea typeface="MS PGothic" charset="0"/>
              <a:cs typeface="MS PGothic" charset="0"/>
            </a:endParaRPr>
          </a:p>
        </p:txBody>
      </p:sp>
      <p:sp>
        <p:nvSpPr>
          <p:cNvPr id="2" name="Titel 1"/>
          <p:cNvSpPr>
            <a:spLocks noGrp="1"/>
          </p:cNvSpPr>
          <p:nvPr>
            <p:ph type="title"/>
          </p:nvPr>
        </p:nvSpPr>
        <p:spPr>
          <a:xfrm>
            <a:off x="3863002" y="2245360"/>
            <a:ext cx="7303380" cy="2367280"/>
          </a:xfrm>
          <a:prstGeom prst="rect">
            <a:avLst/>
          </a:prstGeom>
        </p:spPr>
        <p:txBody>
          <a:bodyPr>
            <a:normAutofit/>
          </a:bodyPr>
          <a:lstStyle>
            <a:lvl1pPr algn="l">
              <a:defRPr sz="3120">
                <a:solidFill>
                  <a:schemeClr val="tx1"/>
                </a:solidFill>
                <a:latin typeface="+mj-lt"/>
                <a:cs typeface="Verdana"/>
              </a:defRPr>
            </a:lvl1pPr>
          </a:lstStyle>
          <a:p>
            <a:r>
              <a:rPr lang="en-US"/>
              <a:t>Click to edit Master title style</a:t>
            </a:r>
            <a:endParaRPr lang="nl-NL" dirty="0"/>
          </a:p>
        </p:txBody>
      </p:sp>
      <p:pic>
        <p:nvPicPr>
          <p:cNvPr id="5" name="Picture 4" descr="A white text on a black background&#10;&#10;Description automatically generated">
            <a:extLst>
              <a:ext uri="{FF2B5EF4-FFF2-40B4-BE49-F238E27FC236}">
                <a16:creationId xmlns:a16="http://schemas.microsoft.com/office/drawing/2014/main" id="{D9CAD15B-865D-9B0A-CAA0-058A38C1C716}"/>
              </a:ext>
            </a:extLst>
          </p:cNvPr>
          <p:cNvPicPr>
            <a:picLocks noChangeAspect="1"/>
          </p:cNvPicPr>
          <p:nvPr userDrawn="1"/>
        </p:nvPicPr>
        <p:blipFill>
          <a:blip r:embed="rId3"/>
          <a:stretch>
            <a:fillRect/>
          </a:stretch>
        </p:blipFill>
        <p:spPr>
          <a:xfrm>
            <a:off x="9540627" y="6615084"/>
            <a:ext cx="1509024" cy="242916"/>
          </a:xfrm>
          <a:prstGeom prst="rect">
            <a:avLst/>
          </a:prstGeom>
        </p:spPr>
      </p:pic>
    </p:spTree>
    <p:extLst>
      <p:ext uri="{BB962C8B-B14F-4D97-AF65-F5344CB8AC3E}">
        <p14:creationId xmlns:p14="http://schemas.microsoft.com/office/powerpoint/2010/main" val="1463734568"/>
      </p:ext>
    </p:extLst>
  </p:cSld>
  <p:clrMapOvr>
    <a:masterClrMapping/>
  </p:clrMapOvr>
  <p:transition spd="med">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el en object">
    <p:spTree>
      <p:nvGrpSpPr>
        <p:cNvPr id="1" name=""/>
        <p:cNvGrpSpPr/>
        <p:nvPr/>
      </p:nvGrpSpPr>
      <p:grpSpPr>
        <a:xfrm>
          <a:off x="0" y="0"/>
          <a:ext cx="0" cy="0"/>
          <a:chOff x="0" y="0"/>
          <a:chExt cx="0" cy="0"/>
        </a:xfrm>
      </p:grpSpPr>
      <p:sp>
        <p:nvSpPr>
          <p:cNvPr id="6" name="Rechthoek 7"/>
          <p:cNvSpPr/>
          <p:nvPr userDrawn="1"/>
        </p:nvSpPr>
        <p:spPr>
          <a:xfrm>
            <a:off x="349251" y="1097280"/>
            <a:ext cx="11684000" cy="6686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nl-NL" sz="2160">
              <a:solidFill>
                <a:srgbClr val="FFFFFF"/>
              </a:solidFill>
              <a:ea typeface="MS PGothic" charset="0"/>
              <a:cs typeface="MS PGothic" charset="0"/>
            </a:endParaRPr>
          </a:p>
        </p:txBody>
      </p:sp>
      <p:cxnSp>
        <p:nvCxnSpPr>
          <p:cNvPr id="7" name="Rechte verbindingslijn 8"/>
          <p:cNvCxnSpPr/>
          <p:nvPr userDrawn="1"/>
        </p:nvCxnSpPr>
        <p:spPr>
          <a:xfrm>
            <a:off x="1388534" y="1417320"/>
            <a:ext cx="9414933" cy="0"/>
          </a:xfrm>
          <a:prstGeom prst="line">
            <a:avLst/>
          </a:prstGeom>
          <a:ln cap="rnd">
            <a:prstDash val="sysDot"/>
          </a:ln>
          <a:effectLst/>
        </p:spPr>
        <p:style>
          <a:lnRef idx="2">
            <a:schemeClr val="accent1"/>
          </a:lnRef>
          <a:fillRef idx="0">
            <a:schemeClr val="accent1"/>
          </a:fillRef>
          <a:effectRef idx="1">
            <a:schemeClr val="accent1"/>
          </a:effectRef>
          <a:fontRef idx="minor">
            <a:schemeClr val="tx1"/>
          </a:fontRef>
        </p:style>
      </p:cxnSp>
      <p:sp>
        <p:nvSpPr>
          <p:cNvPr id="2" name="Titel 1"/>
          <p:cNvSpPr>
            <a:spLocks noGrp="1"/>
          </p:cNvSpPr>
          <p:nvPr>
            <p:ph type="title"/>
          </p:nvPr>
        </p:nvSpPr>
        <p:spPr>
          <a:xfrm>
            <a:off x="1388534" y="556260"/>
            <a:ext cx="9414933" cy="861379"/>
          </a:xfrm>
          <a:prstGeom prst="rect">
            <a:avLst/>
          </a:prstGeom>
        </p:spPr>
        <p:txBody>
          <a:bodyPr>
            <a:normAutofit/>
          </a:bodyPr>
          <a:lstStyle>
            <a:lvl1pPr algn="l">
              <a:defRPr sz="3120">
                <a:solidFill>
                  <a:schemeClr val="tx1"/>
                </a:solidFill>
                <a:latin typeface="+mj-lt"/>
                <a:cs typeface="Verdana"/>
              </a:defRPr>
            </a:lvl1pPr>
          </a:lstStyle>
          <a:p>
            <a:r>
              <a:rPr lang="en-US"/>
              <a:t>Click to edit Master title style</a:t>
            </a:r>
            <a:endParaRPr lang="nl-NL" dirty="0"/>
          </a:p>
        </p:txBody>
      </p:sp>
      <p:sp>
        <p:nvSpPr>
          <p:cNvPr id="3" name="Tijdelijke aanduiding voor inhoud 2"/>
          <p:cNvSpPr>
            <a:spLocks noGrp="1"/>
          </p:cNvSpPr>
          <p:nvPr>
            <p:ph idx="1"/>
          </p:nvPr>
        </p:nvSpPr>
        <p:spPr>
          <a:xfrm>
            <a:off x="1388532" y="1600200"/>
            <a:ext cx="5884261" cy="4008120"/>
          </a:xfrm>
          <a:prstGeom prst="rect">
            <a:avLst/>
          </a:prstGeom>
        </p:spPr>
        <p:txBody>
          <a:bodyPr>
            <a:noAutofit/>
          </a:bodyPr>
          <a:lstStyle>
            <a:lvl1pPr>
              <a:lnSpc>
                <a:spcPct val="130000"/>
              </a:lnSpc>
              <a:spcBef>
                <a:spcPts val="480"/>
              </a:spcBef>
              <a:defRPr sz="2160">
                <a:solidFill>
                  <a:srgbClr val="404040"/>
                </a:solidFill>
                <a:latin typeface="+mj-lt"/>
                <a:cs typeface="Verdana"/>
              </a:defRPr>
            </a:lvl1pPr>
            <a:lvl2pPr marL="859156" indent="-430530">
              <a:lnSpc>
                <a:spcPct val="130000"/>
              </a:lnSpc>
              <a:spcBef>
                <a:spcPts val="480"/>
              </a:spcBef>
              <a:buSzPct val="70000"/>
              <a:defRPr sz="1920">
                <a:solidFill>
                  <a:srgbClr val="404040"/>
                </a:solidFill>
                <a:latin typeface="+mj-lt"/>
                <a:cs typeface="Verdana"/>
              </a:defRPr>
            </a:lvl2pPr>
            <a:lvl3pPr>
              <a:lnSpc>
                <a:spcPct val="130000"/>
              </a:lnSpc>
              <a:spcBef>
                <a:spcPts val="480"/>
              </a:spcBef>
              <a:buSzPct val="70000"/>
              <a:defRPr sz="1920">
                <a:solidFill>
                  <a:srgbClr val="404040"/>
                </a:solidFill>
                <a:latin typeface="+mj-lt"/>
                <a:cs typeface="Verdana"/>
              </a:defRPr>
            </a:lvl3pPr>
            <a:lvl4pPr>
              <a:lnSpc>
                <a:spcPct val="130000"/>
              </a:lnSpc>
              <a:spcBef>
                <a:spcPts val="480"/>
              </a:spcBef>
              <a:buSzPct val="70000"/>
              <a:defRPr sz="1920">
                <a:solidFill>
                  <a:srgbClr val="404040"/>
                </a:solidFill>
                <a:latin typeface="+mj-lt"/>
                <a:cs typeface="Verdana"/>
              </a:defRPr>
            </a:lvl4pPr>
            <a:lvl5pPr>
              <a:lnSpc>
                <a:spcPct val="130000"/>
              </a:lnSpc>
              <a:spcBef>
                <a:spcPts val="480"/>
              </a:spcBef>
              <a:buSzPct val="70000"/>
              <a:defRPr sz="1920">
                <a:solidFill>
                  <a:srgbClr val="404040"/>
                </a:solidFill>
                <a:latin typeface="+mj-lt"/>
                <a:cs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3" name="Tijdelijke aanduiding voor tekst 4"/>
          <p:cNvSpPr>
            <a:spLocks noGrp="1"/>
          </p:cNvSpPr>
          <p:nvPr>
            <p:ph type="body" sz="quarter" idx="3"/>
          </p:nvPr>
        </p:nvSpPr>
        <p:spPr>
          <a:xfrm>
            <a:off x="7454593" y="5135880"/>
            <a:ext cx="3375380" cy="472440"/>
          </a:xfrm>
          <a:prstGeom prst="rect">
            <a:avLst/>
          </a:prstGeom>
        </p:spPr>
        <p:txBody>
          <a:bodyPr lIns="0">
            <a:normAutofit/>
          </a:bodyPr>
          <a:lstStyle>
            <a:lvl1pPr marL="0" indent="0">
              <a:buNone/>
              <a:defRPr sz="1200" b="0" i="1">
                <a:latin typeface="Verdana"/>
                <a:cs typeface="Verdana"/>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16" name="Tijdelijke aanduiding voor afbeelding 2"/>
          <p:cNvSpPr>
            <a:spLocks noGrp="1"/>
          </p:cNvSpPr>
          <p:nvPr>
            <p:ph type="pic" idx="10"/>
          </p:nvPr>
        </p:nvSpPr>
        <p:spPr>
          <a:xfrm>
            <a:off x="7454593" y="1600200"/>
            <a:ext cx="3375379" cy="3418840"/>
          </a:xfrm>
          <a:prstGeom prst="rect">
            <a:avLst/>
          </a:prstGeo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Drag picture to placeholder or click icon to add</a:t>
            </a:r>
            <a:endParaRPr lang="nl-NL" noProof="0"/>
          </a:p>
        </p:txBody>
      </p:sp>
      <p:pic>
        <p:nvPicPr>
          <p:cNvPr id="4" name="Picture 3" descr="A white text on a black background&#10;&#10;Description automatically generated">
            <a:extLst>
              <a:ext uri="{FF2B5EF4-FFF2-40B4-BE49-F238E27FC236}">
                <a16:creationId xmlns:a16="http://schemas.microsoft.com/office/drawing/2014/main" id="{62A814E1-2DFA-EB86-BBD4-8AF5430F0EFA}"/>
              </a:ext>
            </a:extLst>
          </p:cNvPr>
          <p:cNvPicPr>
            <a:picLocks noChangeAspect="1"/>
          </p:cNvPicPr>
          <p:nvPr userDrawn="1"/>
        </p:nvPicPr>
        <p:blipFill>
          <a:blip r:embed="rId2"/>
          <a:stretch>
            <a:fillRect/>
          </a:stretch>
        </p:blipFill>
        <p:spPr>
          <a:xfrm>
            <a:off x="9540627" y="6615084"/>
            <a:ext cx="1509024" cy="242916"/>
          </a:xfrm>
          <a:prstGeom prst="rect">
            <a:avLst/>
          </a:prstGeom>
        </p:spPr>
      </p:pic>
    </p:spTree>
    <p:extLst>
      <p:ext uri="{BB962C8B-B14F-4D97-AF65-F5344CB8AC3E}">
        <p14:creationId xmlns:p14="http://schemas.microsoft.com/office/powerpoint/2010/main" val="508229815"/>
      </p:ext>
    </p:extLst>
  </p:cSld>
  <p:clrMapOvr>
    <a:masterClrMapping/>
  </p:clrMapOvr>
  <p:transition spd="med">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el en object">
    <p:spTree>
      <p:nvGrpSpPr>
        <p:cNvPr id="1" name=""/>
        <p:cNvGrpSpPr/>
        <p:nvPr/>
      </p:nvGrpSpPr>
      <p:grpSpPr>
        <a:xfrm>
          <a:off x="0" y="0"/>
          <a:ext cx="0" cy="0"/>
          <a:chOff x="0" y="0"/>
          <a:chExt cx="0" cy="0"/>
        </a:xfrm>
      </p:grpSpPr>
      <p:sp>
        <p:nvSpPr>
          <p:cNvPr id="6" name="Rechthoek 7"/>
          <p:cNvSpPr/>
          <p:nvPr userDrawn="1"/>
        </p:nvSpPr>
        <p:spPr>
          <a:xfrm>
            <a:off x="349251" y="1097280"/>
            <a:ext cx="11684000" cy="6686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nl-NL" sz="2160">
              <a:solidFill>
                <a:srgbClr val="FFFFFF"/>
              </a:solidFill>
              <a:ea typeface="MS PGothic" charset="0"/>
              <a:cs typeface="MS PGothic" charset="0"/>
            </a:endParaRPr>
          </a:p>
        </p:txBody>
      </p:sp>
      <p:pic>
        <p:nvPicPr>
          <p:cNvPr id="7" name="Afbeelding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817033" cy="6416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Rechte verbindingslijn 9"/>
          <p:cNvCxnSpPr/>
          <p:nvPr userDrawn="1"/>
        </p:nvCxnSpPr>
        <p:spPr>
          <a:xfrm>
            <a:off x="8467" y="6416040"/>
            <a:ext cx="808567" cy="1906"/>
          </a:xfrm>
          <a:prstGeom prst="line">
            <a:avLst/>
          </a:prstGeom>
          <a:ln w="12700">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 name="Rechte verbindingslijn 12"/>
          <p:cNvCxnSpPr/>
          <p:nvPr userDrawn="1"/>
        </p:nvCxnSpPr>
        <p:spPr>
          <a:xfrm>
            <a:off x="1388534" y="1417320"/>
            <a:ext cx="10202333" cy="0"/>
          </a:xfrm>
          <a:prstGeom prst="line">
            <a:avLst/>
          </a:prstGeom>
          <a:ln cap="rnd">
            <a:prstDash val="sysDot"/>
          </a:ln>
          <a:effectLst/>
        </p:spPr>
        <p:style>
          <a:lnRef idx="2">
            <a:schemeClr val="accent1"/>
          </a:lnRef>
          <a:fillRef idx="0">
            <a:schemeClr val="accent1"/>
          </a:fillRef>
          <a:effectRef idx="1">
            <a:schemeClr val="accent1"/>
          </a:effectRef>
          <a:fontRef idx="minor">
            <a:schemeClr val="tx1"/>
          </a:fontRef>
        </p:style>
      </p:cxnSp>
      <p:sp>
        <p:nvSpPr>
          <p:cNvPr id="2" name="Titel 1"/>
          <p:cNvSpPr>
            <a:spLocks noGrp="1"/>
          </p:cNvSpPr>
          <p:nvPr>
            <p:ph type="title"/>
          </p:nvPr>
        </p:nvSpPr>
        <p:spPr>
          <a:xfrm>
            <a:off x="1388533" y="556260"/>
            <a:ext cx="10193867" cy="861379"/>
          </a:xfrm>
          <a:prstGeom prst="rect">
            <a:avLst/>
          </a:prstGeom>
        </p:spPr>
        <p:txBody>
          <a:bodyPr>
            <a:normAutofit/>
          </a:bodyPr>
          <a:lstStyle>
            <a:lvl1pPr algn="l">
              <a:defRPr sz="3000">
                <a:solidFill>
                  <a:schemeClr val="tx1"/>
                </a:solidFill>
                <a:latin typeface="Verdana"/>
                <a:cs typeface="Verdana"/>
              </a:defRPr>
            </a:lvl1pPr>
          </a:lstStyle>
          <a:p>
            <a:r>
              <a:rPr lang="en-US"/>
              <a:t>Click to edit Master title style</a:t>
            </a:r>
            <a:endParaRPr lang="nl-NL"/>
          </a:p>
        </p:txBody>
      </p:sp>
      <p:sp>
        <p:nvSpPr>
          <p:cNvPr id="3" name="Tijdelijke aanduiding voor inhoud 2"/>
          <p:cNvSpPr>
            <a:spLocks noGrp="1"/>
          </p:cNvSpPr>
          <p:nvPr>
            <p:ph idx="1"/>
          </p:nvPr>
        </p:nvSpPr>
        <p:spPr>
          <a:xfrm>
            <a:off x="1388532" y="1600200"/>
            <a:ext cx="6412091" cy="4008120"/>
          </a:xfrm>
          <a:prstGeom prst="rect">
            <a:avLst/>
          </a:prstGeom>
        </p:spPr>
        <p:txBody>
          <a:bodyPr>
            <a:noAutofit/>
          </a:bodyPr>
          <a:lstStyle>
            <a:lvl1pPr>
              <a:lnSpc>
                <a:spcPct val="130000"/>
              </a:lnSpc>
              <a:spcBef>
                <a:spcPts val="480"/>
              </a:spcBef>
              <a:defRPr sz="2160">
                <a:solidFill>
                  <a:srgbClr val="404040"/>
                </a:solidFill>
                <a:latin typeface="+mj-lt"/>
                <a:cs typeface="Verdana"/>
              </a:defRPr>
            </a:lvl1pPr>
            <a:lvl2pPr>
              <a:lnSpc>
                <a:spcPct val="130000"/>
              </a:lnSpc>
              <a:spcBef>
                <a:spcPts val="480"/>
              </a:spcBef>
              <a:buSzPct val="70000"/>
              <a:defRPr sz="1920">
                <a:solidFill>
                  <a:srgbClr val="404040"/>
                </a:solidFill>
                <a:latin typeface="+mj-lt"/>
                <a:cs typeface="Verdana"/>
              </a:defRPr>
            </a:lvl2pPr>
            <a:lvl3pPr>
              <a:lnSpc>
                <a:spcPct val="130000"/>
              </a:lnSpc>
              <a:spcBef>
                <a:spcPts val="480"/>
              </a:spcBef>
              <a:buSzPct val="70000"/>
              <a:defRPr sz="1920">
                <a:solidFill>
                  <a:srgbClr val="404040"/>
                </a:solidFill>
                <a:latin typeface="+mj-lt"/>
                <a:cs typeface="Verdana"/>
              </a:defRPr>
            </a:lvl3pPr>
            <a:lvl4pPr>
              <a:lnSpc>
                <a:spcPct val="130000"/>
              </a:lnSpc>
              <a:spcBef>
                <a:spcPts val="480"/>
              </a:spcBef>
              <a:buSzPct val="70000"/>
              <a:defRPr sz="1920">
                <a:solidFill>
                  <a:srgbClr val="404040"/>
                </a:solidFill>
                <a:latin typeface="+mj-lt"/>
                <a:cs typeface="Verdana"/>
              </a:defRPr>
            </a:lvl4pPr>
            <a:lvl5pPr>
              <a:lnSpc>
                <a:spcPct val="130000"/>
              </a:lnSpc>
              <a:spcBef>
                <a:spcPts val="480"/>
              </a:spcBef>
              <a:buSzPct val="70000"/>
              <a:defRPr sz="1920">
                <a:solidFill>
                  <a:srgbClr val="404040"/>
                </a:solidFill>
                <a:latin typeface="+mj-lt"/>
                <a:cs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3" name="Tijdelijke aanduiding voor tekst 4"/>
          <p:cNvSpPr>
            <a:spLocks noGrp="1"/>
          </p:cNvSpPr>
          <p:nvPr>
            <p:ph type="body" sz="quarter" idx="3"/>
          </p:nvPr>
        </p:nvSpPr>
        <p:spPr>
          <a:xfrm>
            <a:off x="8207022" y="5135880"/>
            <a:ext cx="3375380" cy="472440"/>
          </a:xfrm>
          <a:prstGeom prst="rect">
            <a:avLst/>
          </a:prstGeom>
        </p:spPr>
        <p:txBody>
          <a:bodyPr lIns="0">
            <a:normAutofit/>
          </a:bodyPr>
          <a:lstStyle>
            <a:lvl1pPr marL="0" indent="0">
              <a:buNone/>
              <a:defRPr sz="1200" b="0" i="1">
                <a:latin typeface="Verdana"/>
                <a:cs typeface="Verdana"/>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16" name="Tijdelijke aanduiding voor afbeelding 2"/>
          <p:cNvSpPr>
            <a:spLocks noGrp="1"/>
          </p:cNvSpPr>
          <p:nvPr>
            <p:ph type="pic" idx="10"/>
          </p:nvPr>
        </p:nvSpPr>
        <p:spPr>
          <a:xfrm>
            <a:off x="8207023" y="1600200"/>
            <a:ext cx="3375379" cy="3418840"/>
          </a:xfrm>
          <a:prstGeom prst="rect">
            <a:avLst/>
          </a:prstGeo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Drag picture to placeholder or click icon to add</a:t>
            </a:r>
            <a:endParaRPr lang="nl-NL" noProof="0"/>
          </a:p>
        </p:txBody>
      </p:sp>
      <p:pic>
        <p:nvPicPr>
          <p:cNvPr id="4" name="Picture 3" descr="A white text on a black background&#10;&#10;Description automatically generated">
            <a:extLst>
              <a:ext uri="{FF2B5EF4-FFF2-40B4-BE49-F238E27FC236}">
                <a16:creationId xmlns:a16="http://schemas.microsoft.com/office/drawing/2014/main" id="{8F061901-C97A-23DA-5988-665F12687EA7}"/>
              </a:ext>
            </a:extLst>
          </p:cNvPr>
          <p:cNvPicPr>
            <a:picLocks noChangeAspect="1"/>
          </p:cNvPicPr>
          <p:nvPr userDrawn="1"/>
        </p:nvPicPr>
        <p:blipFill>
          <a:blip r:embed="rId3"/>
          <a:stretch>
            <a:fillRect/>
          </a:stretch>
        </p:blipFill>
        <p:spPr>
          <a:xfrm>
            <a:off x="9540627" y="6615084"/>
            <a:ext cx="1509024" cy="242916"/>
          </a:xfrm>
          <a:prstGeom prst="rect">
            <a:avLst/>
          </a:prstGeom>
        </p:spPr>
      </p:pic>
    </p:spTree>
    <p:extLst>
      <p:ext uri="{BB962C8B-B14F-4D97-AF65-F5344CB8AC3E}">
        <p14:creationId xmlns:p14="http://schemas.microsoft.com/office/powerpoint/2010/main" val="2021836544"/>
      </p:ext>
    </p:extLst>
  </p:cSld>
  <p:clrMapOvr>
    <a:masterClrMapping/>
  </p:clrMapOvr>
  <p:transition spd="med">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5" name="Rechthoek 7"/>
          <p:cNvSpPr/>
          <p:nvPr userDrawn="1"/>
        </p:nvSpPr>
        <p:spPr>
          <a:xfrm>
            <a:off x="349251" y="1097280"/>
            <a:ext cx="11684000" cy="6686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nl-NL" sz="2160">
              <a:solidFill>
                <a:srgbClr val="FFFFFF"/>
              </a:solidFill>
              <a:ea typeface="MS PGothic" charset="0"/>
              <a:cs typeface="MS PGothic" charset="0"/>
            </a:endParaRPr>
          </a:p>
        </p:txBody>
      </p:sp>
      <p:cxnSp>
        <p:nvCxnSpPr>
          <p:cNvPr id="6" name="Rechte verbindingslijn 8"/>
          <p:cNvCxnSpPr/>
          <p:nvPr userDrawn="1"/>
        </p:nvCxnSpPr>
        <p:spPr>
          <a:xfrm>
            <a:off x="1388534" y="1417320"/>
            <a:ext cx="9414933" cy="13336"/>
          </a:xfrm>
          <a:prstGeom prst="line">
            <a:avLst/>
          </a:prstGeom>
          <a:ln cap="rnd">
            <a:prstDash val="sysDot"/>
          </a:ln>
          <a:effectLst/>
        </p:spPr>
        <p:style>
          <a:lnRef idx="2">
            <a:schemeClr val="accent1"/>
          </a:lnRef>
          <a:fillRef idx="0">
            <a:schemeClr val="accent1"/>
          </a:fillRef>
          <a:effectRef idx="1">
            <a:schemeClr val="accent1"/>
          </a:effectRef>
          <a:fontRef idx="minor">
            <a:schemeClr val="tx1"/>
          </a:fontRef>
        </p:style>
      </p:cxnSp>
      <p:sp>
        <p:nvSpPr>
          <p:cNvPr id="2" name="Titel 1"/>
          <p:cNvSpPr>
            <a:spLocks noGrp="1"/>
          </p:cNvSpPr>
          <p:nvPr>
            <p:ph type="title"/>
          </p:nvPr>
        </p:nvSpPr>
        <p:spPr>
          <a:xfrm>
            <a:off x="1388534" y="556260"/>
            <a:ext cx="9435991" cy="861379"/>
          </a:xfrm>
          <a:prstGeom prst="rect">
            <a:avLst/>
          </a:prstGeom>
        </p:spPr>
        <p:txBody>
          <a:bodyPr>
            <a:normAutofit/>
          </a:bodyPr>
          <a:lstStyle>
            <a:lvl1pPr algn="l">
              <a:defRPr sz="3120">
                <a:solidFill>
                  <a:schemeClr val="tx1"/>
                </a:solidFill>
                <a:latin typeface="+mj-lt"/>
                <a:cs typeface="Verdana"/>
              </a:defRPr>
            </a:lvl1pPr>
          </a:lstStyle>
          <a:p>
            <a:r>
              <a:rPr lang="en-US"/>
              <a:t>Click to edit Master title style</a:t>
            </a:r>
            <a:endParaRPr lang="nl-NL" dirty="0"/>
          </a:p>
        </p:txBody>
      </p:sp>
      <p:sp>
        <p:nvSpPr>
          <p:cNvPr id="13" name="Tijdelijke aanduiding voor tekst 4"/>
          <p:cNvSpPr>
            <a:spLocks noGrp="1"/>
          </p:cNvSpPr>
          <p:nvPr>
            <p:ph type="body" sz="quarter" idx="3"/>
          </p:nvPr>
        </p:nvSpPr>
        <p:spPr>
          <a:xfrm>
            <a:off x="1388534" y="5318760"/>
            <a:ext cx="9435991" cy="289560"/>
          </a:xfrm>
          <a:prstGeom prst="rect">
            <a:avLst/>
          </a:prstGeom>
        </p:spPr>
        <p:txBody>
          <a:bodyPr lIns="0">
            <a:noAutofit/>
          </a:bodyPr>
          <a:lstStyle>
            <a:lvl1pPr marL="0" indent="0">
              <a:buNone/>
              <a:defRPr sz="1320" b="0" i="1">
                <a:latin typeface="+mj-lt"/>
                <a:cs typeface="Verdana"/>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16" name="Tijdelijke aanduiding voor afbeelding 2"/>
          <p:cNvSpPr>
            <a:spLocks noGrp="1"/>
          </p:cNvSpPr>
          <p:nvPr>
            <p:ph type="pic" idx="10"/>
          </p:nvPr>
        </p:nvSpPr>
        <p:spPr>
          <a:xfrm>
            <a:off x="1388534" y="1600200"/>
            <a:ext cx="9430689" cy="3535680"/>
          </a:xfrm>
          <a:prstGeom prst="rect">
            <a:avLst/>
          </a:prstGeo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Drag picture to placeholder or click icon to add</a:t>
            </a:r>
            <a:endParaRPr lang="nl-NL" noProof="0" dirty="0"/>
          </a:p>
        </p:txBody>
      </p:sp>
      <p:pic>
        <p:nvPicPr>
          <p:cNvPr id="3" name="Picture 2" descr="A white text on a black background&#10;&#10;Description automatically generated">
            <a:extLst>
              <a:ext uri="{FF2B5EF4-FFF2-40B4-BE49-F238E27FC236}">
                <a16:creationId xmlns:a16="http://schemas.microsoft.com/office/drawing/2014/main" id="{D2F23117-DB97-C113-618F-8CA673211B5E}"/>
              </a:ext>
            </a:extLst>
          </p:cNvPr>
          <p:cNvPicPr>
            <a:picLocks noChangeAspect="1"/>
          </p:cNvPicPr>
          <p:nvPr userDrawn="1"/>
        </p:nvPicPr>
        <p:blipFill>
          <a:blip r:embed="rId2"/>
          <a:stretch>
            <a:fillRect/>
          </a:stretch>
        </p:blipFill>
        <p:spPr>
          <a:xfrm>
            <a:off x="9540627" y="6615084"/>
            <a:ext cx="1509024" cy="242916"/>
          </a:xfrm>
          <a:prstGeom prst="rect">
            <a:avLst/>
          </a:prstGeom>
        </p:spPr>
      </p:pic>
    </p:spTree>
    <p:extLst>
      <p:ext uri="{BB962C8B-B14F-4D97-AF65-F5344CB8AC3E}">
        <p14:creationId xmlns:p14="http://schemas.microsoft.com/office/powerpoint/2010/main" val="2071125180"/>
      </p:ext>
    </p:extLst>
  </p:cSld>
  <p:clrMapOvr>
    <a:masterClrMapping/>
  </p:clrMapOvr>
  <p:transition spd="med">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BF121-2A29-0BDA-F819-EA2575AD679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D95D16A-2318-F7AA-50A3-35183134BD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C3B01D-6177-CB5C-0344-05E92CEFC7B2}"/>
              </a:ext>
            </a:extLst>
          </p:cNvPr>
          <p:cNvSpPr>
            <a:spLocks noGrp="1"/>
          </p:cNvSpPr>
          <p:nvPr>
            <p:ph type="dt" sz="half" idx="10"/>
          </p:nvPr>
        </p:nvSpPr>
        <p:spPr/>
        <p:txBody>
          <a:bodyPr/>
          <a:lstStyle/>
          <a:p>
            <a:fld id="{CB70AB99-F2AE-42D7-BE70-AF640CF27C84}" type="datetimeFigureOut">
              <a:rPr lang="en-GB" smtClean="0"/>
              <a:t>27/06/2024</a:t>
            </a:fld>
            <a:endParaRPr lang="en-GB"/>
          </a:p>
        </p:txBody>
      </p:sp>
      <p:sp>
        <p:nvSpPr>
          <p:cNvPr id="5" name="Footer Placeholder 4">
            <a:extLst>
              <a:ext uri="{FF2B5EF4-FFF2-40B4-BE49-F238E27FC236}">
                <a16:creationId xmlns:a16="http://schemas.microsoft.com/office/drawing/2014/main" id="{ED26BBB0-6C99-D3EC-5C6B-5C39D9DF13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E08E17-A9B1-DE7F-EB93-6F99F322DCA2}"/>
              </a:ext>
            </a:extLst>
          </p:cNvPr>
          <p:cNvSpPr>
            <a:spLocks noGrp="1"/>
          </p:cNvSpPr>
          <p:nvPr>
            <p:ph type="sldNum" sz="quarter" idx="12"/>
          </p:nvPr>
        </p:nvSpPr>
        <p:spPr/>
        <p:txBody>
          <a:bodyPr/>
          <a:lstStyle/>
          <a:p>
            <a:fld id="{FAF16777-C08D-4F29-A373-E3EADDE18E07}" type="slidenum">
              <a:rPr lang="en-GB" smtClean="0"/>
              <a:t>‹#›</a:t>
            </a:fld>
            <a:endParaRPr lang="en-GB"/>
          </a:p>
        </p:txBody>
      </p:sp>
    </p:spTree>
    <p:extLst>
      <p:ext uri="{BB962C8B-B14F-4D97-AF65-F5344CB8AC3E}">
        <p14:creationId xmlns:p14="http://schemas.microsoft.com/office/powerpoint/2010/main" val="19272173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sp>
        <p:nvSpPr>
          <p:cNvPr id="5" name="Rechthoek 7"/>
          <p:cNvSpPr/>
          <p:nvPr userDrawn="1"/>
        </p:nvSpPr>
        <p:spPr>
          <a:xfrm>
            <a:off x="315385" y="1059181"/>
            <a:ext cx="11612033" cy="6972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nl-NL" sz="2160">
              <a:solidFill>
                <a:srgbClr val="FFFFFF"/>
              </a:solidFill>
              <a:ea typeface="MS PGothic" charset="0"/>
              <a:cs typeface="MS PGothic" charset="0"/>
            </a:endParaRPr>
          </a:p>
        </p:txBody>
      </p:sp>
      <p:cxnSp>
        <p:nvCxnSpPr>
          <p:cNvPr id="6" name="Rechte verbindingslijn 8"/>
          <p:cNvCxnSpPr/>
          <p:nvPr userDrawn="1"/>
        </p:nvCxnSpPr>
        <p:spPr>
          <a:xfrm>
            <a:off x="1388534" y="1417320"/>
            <a:ext cx="9414933" cy="0"/>
          </a:xfrm>
          <a:prstGeom prst="line">
            <a:avLst/>
          </a:prstGeom>
          <a:ln cap="rnd">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sp>
        <p:nvSpPr>
          <p:cNvPr id="16" name="Tijdelijke aanduiding voor afbeelding 2"/>
          <p:cNvSpPr>
            <a:spLocks noGrp="1"/>
          </p:cNvSpPr>
          <p:nvPr>
            <p:ph type="pic" idx="10"/>
          </p:nvPr>
        </p:nvSpPr>
        <p:spPr>
          <a:xfrm>
            <a:off x="0" y="0"/>
            <a:ext cx="12192000" cy="5097780"/>
          </a:xfrm>
          <a:prstGeom prst="rect">
            <a:avLst/>
          </a:prstGeom>
        </p:spPr>
        <p:txBody>
          <a:bodyPr rtlCol="0" anchor="ctr">
            <a:normAutofit/>
          </a:bodyPr>
          <a:lstStyle>
            <a:lvl1pPr marL="0" indent="0" algn="ctr">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Drag picture to placeholder or click icon to add</a:t>
            </a:r>
            <a:endParaRPr lang="nl-NL" noProof="0" dirty="0"/>
          </a:p>
        </p:txBody>
      </p:sp>
      <p:sp>
        <p:nvSpPr>
          <p:cNvPr id="13" name="Tijdelijke aanduiding voor tekst 4"/>
          <p:cNvSpPr>
            <a:spLocks noGrp="1"/>
          </p:cNvSpPr>
          <p:nvPr>
            <p:ph type="body" sz="quarter" idx="3"/>
          </p:nvPr>
        </p:nvSpPr>
        <p:spPr>
          <a:xfrm>
            <a:off x="7087504" y="5097780"/>
            <a:ext cx="4509008" cy="289560"/>
          </a:xfrm>
          <a:prstGeom prst="rect">
            <a:avLst/>
          </a:prstGeom>
          <a:solidFill>
            <a:srgbClr val="FFFFFF"/>
          </a:solidFill>
          <a:ln>
            <a:noFill/>
          </a:ln>
        </p:spPr>
        <p:txBody>
          <a:bodyPr anchor="ctr">
            <a:noAutofit/>
          </a:bodyPr>
          <a:lstStyle>
            <a:lvl1pPr marL="0" indent="0" algn="ctr">
              <a:buNone/>
              <a:defRPr sz="1320" b="0" i="1">
                <a:solidFill>
                  <a:srgbClr val="404040"/>
                </a:solidFill>
                <a:latin typeface="+mj-lt"/>
                <a:cs typeface="Verdana"/>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15" name="Titel 1"/>
          <p:cNvSpPr>
            <a:spLocks noGrp="1"/>
          </p:cNvSpPr>
          <p:nvPr>
            <p:ph type="title"/>
          </p:nvPr>
        </p:nvSpPr>
        <p:spPr>
          <a:xfrm>
            <a:off x="1388534" y="556260"/>
            <a:ext cx="9414933" cy="861379"/>
          </a:xfrm>
          <a:prstGeom prst="rect">
            <a:avLst/>
          </a:prstGeom>
        </p:spPr>
        <p:txBody>
          <a:bodyPr>
            <a:normAutofit/>
          </a:bodyPr>
          <a:lstStyle>
            <a:lvl1pPr algn="l">
              <a:defRPr sz="3120">
                <a:solidFill>
                  <a:schemeClr val="bg1"/>
                </a:solidFill>
                <a:latin typeface="+mj-lt"/>
                <a:cs typeface="Verdana"/>
              </a:defRPr>
            </a:lvl1pPr>
          </a:lstStyle>
          <a:p>
            <a:r>
              <a:rPr lang="en-US"/>
              <a:t>Click to edit Master title style</a:t>
            </a:r>
            <a:endParaRPr lang="nl-NL" dirty="0"/>
          </a:p>
        </p:txBody>
      </p:sp>
      <p:pic>
        <p:nvPicPr>
          <p:cNvPr id="2" name="Picture 1" descr="A white text on a black background&#10;&#10;Description automatically generated">
            <a:extLst>
              <a:ext uri="{FF2B5EF4-FFF2-40B4-BE49-F238E27FC236}">
                <a16:creationId xmlns:a16="http://schemas.microsoft.com/office/drawing/2014/main" id="{E9838F59-91DF-2E63-59B7-95810F1AF781}"/>
              </a:ext>
            </a:extLst>
          </p:cNvPr>
          <p:cNvPicPr>
            <a:picLocks noChangeAspect="1"/>
          </p:cNvPicPr>
          <p:nvPr userDrawn="1"/>
        </p:nvPicPr>
        <p:blipFill>
          <a:blip r:embed="rId2"/>
          <a:stretch>
            <a:fillRect/>
          </a:stretch>
        </p:blipFill>
        <p:spPr>
          <a:xfrm>
            <a:off x="9540627" y="6615084"/>
            <a:ext cx="1509024" cy="242916"/>
          </a:xfrm>
          <a:prstGeom prst="rect">
            <a:avLst/>
          </a:prstGeom>
        </p:spPr>
      </p:pic>
    </p:spTree>
    <p:extLst>
      <p:ext uri="{BB962C8B-B14F-4D97-AF65-F5344CB8AC3E}">
        <p14:creationId xmlns:p14="http://schemas.microsoft.com/office/powerpoint/2010/main" val="2922078695"/>
      </p:ext>
    </p:extLst>
  </p:cSld>
  <p:clrMapOvr>
    <a:masterClrMapping/>
  </p:clrMapOvr>
  <p:transition spd="med">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el en object">
    <p:spTree>
      <p:nvGrpSpPr>
        <p:cNvPr id="1" name=""/>
        <p:cNvGrpSpPr/>
        <p:nvPr/>
      </p:nvGrpSpPr>
      <p:grpSpPr>
        <a:xfrm>
          <a:off x="0" y="0"/>
          <a:ext cx="0" cy="0"/>
          <a:chOff x="0" y="0"/>
          <a:chExt cx="0" cy="0"/>
        </a:xfrm>
      </p:grpSpPr>
      <p:cxnSp>
        <p:nvCxnSpPr>
          <p:cNvPr id="4" name="Rechte verbindingslijn 7"/>
          <p:cNvCxnSpPr/>
          <p:nvPr userDrawn="1"/>
        </p:nvCxnSpPr>
        <p:spPr>
          <a:xfrm>
            <a:off x="8467" y="4707256"/>
            <a:ext cx="1242484" cy="0"/>
          </a:xfrm>
          <a:prstGeom prst="line">
            <a:avLst/>
          </a:prstGeom>
          <a:ln w="12700">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sp>
        <p:nvSpPr>
          <p:cNvPr id="5" name="Tijdelijke aanduiding voor dianummer 5"/>
          <p:cNvSpPr txBox="1">
            <a:spLocks/>
          </p:cNvSpPr>
          <p:nvPr userDrawn="1"/>
        </p:nvSpPr>
        <p:spPr>
          <a:xfrm>
            <a:off x="315384" y="6092190"/>
            <a:ext cx="541867" cy="485776"/>
          </a:xfrm>
          <a:prstGeom prst="rect">
            <a:avLst/>
          </a:prstGeom>
        </p:spPr>
        <p:txBody>
          <a:bodyPr anchor="ct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algn="ctr" eaLnBrk="1" hangingPunct="1"/>
            <a:fld id="{56705A20-F07F-F343-892A-8DD6C0B772FC}" type="slidenum">
              <a:rPr lang="nl-NL" altLang="x-none" sz="960">
                <a:solidFill>
                  <a:schemeClr val="bg1"/>
                </a:solidFill>
              </a:rPr>
              <a:pPr algn="ctr" eaLnBrk="1" hangingPunct="1"/>
              <a:t>‹#›</a:t>
            </a:fld>
            <a:endParaRPr lang="nl-NL" altLang="x-none" sz="960">
              <a:solidFill>
                <a:schemeClr val="bg1"/>
              </a:solidFill>
            </a:endParaRPr>
          </a:p>
        </p:txBody>
      </p:sp>
      <p:sp>
        <p:nvSpPr>
          <p:cNvPr id="6" name="Rechthoek 9"/>
          <p:cNvSpPr/>
          <p:nvPr userDrawn="1"/>
        </p:nvSpPr>
        <p:spPr>
          <a:xfrm>
            <a:off x="315385" y="1059181"/>
            <a:ext cx="11612033" cy="6972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nl-NL" sz="2160">
              <a:solidFill>
                <a:srgbClr val="FFFFFF"/>
              </a:solidFill>
              <a:ea typeface="MS PGothic" charset="0"/>
              <a:cs typeface="MS PGothic" charset="0"/>
            </a:endParaRPr>
          </a:p>
        </p:txBody>
      </p:sp>
      <p:sp>
        <p:nvSpPr>
          <p:cNvPr id="2" name="Titel 1"/>
          <p:cNvSpPr>
            <a:spLocks noGrp="1"/>
          </p:cNvSpPr>
          <p:nvPr>
            <p:ph type="title"/>
          </p:nvPr>
        </p:nvSpPr>
        <p:spPr>
          <a:xfrm>
            <a:off x="1897945" y="4698549"/>
            <a:ext cx="9367311" cy="1043884"/>
          </a:xfrm>
          <a:prstGeom prst="rect">
            <a:avLst/>
          </a:prstGeom>
        </p:spPr>
        <p:txBody>
          <a:bodyPr>
            <a:normAutofit/>
          </a:bodyPr>
          <a:lstStyle>
            <a:lvl1pPr algn="ctr">
              <a:defRPr sz="3120">
                <a:solidFill>
                  <a:schemeClr val="tx1"/>
                </a:solidFill>
                <a:latin typeface="+mj-lt"/>
                <a:cs typeface="Verdana"/>
              </a:defRPr>
            </a:lvl1pPr>
          </a:lstStyle>
          <a:p>
            <a:r>
              <a:rPr lang="en-US"/>
              <a:t>Click to edit Master title style</a:t>
            </a:r>
            <a:endParaRPr lang="nl-NL" dirty="0"/>
          </a:p>
        </p:txBody>
      </p:sp>
      <p:sp>
        <p:nvSpPr>
          <p:cNvPr id="37" name="Tijdelijke aanduiding voor afbeelding 2"/>
          <p:cNvSpPr>
            <a:spLocks noGrp="1"/>
          </p:cNvSpPr>
          <p:nvPr>
            <p:ph type="pic" idx="13"/>
          </p:nvPr>
        </p:nvSpPr>
        <p:spPr>
          <a:xfrm>
            <a:off x="1" y="-1"/>
            <a:ext cx="12191999" cy="4683760"/>
          </a:xfrm>
          <a:prstGeom prst="rect">
            <a:avLst/>
          </a:prstGeom>
        </p:spPr>
        <p:txBody>
          <a:bodyPr rtlCol="0" anchor="ctr">
            <a:normAutofit/>
          </a:bodyPr>
          <a:lstStyle>
            <a:lvl1pPr marL="0" indent="0" algn="ctr">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Drag picture to placeholder or click icon to add</a:t>
            </a:r>
            <a:endParaRPr lang="nl-NL" noProof="0"/>
          </a:p>
        </p:txBody>
      </p:sp>
      <p:pic>
        <p:nvPicPr>
          <p:cNvPr id="3" name="Picture 2" descr="A white text on a black background&#10;&#10;Description automatically generated">
            <a:extLst>
              <a:ext uri="{FF2B5EF4-FFF2-40B4-BE49-F238E27FC236}">
                <a16:creationId xmlns:a16="http://schemas.microsoft.com/office/drawing/2014/main" id="{ADF32757-B914-60F3-76C4-70B5EC040ECE}"/>
              </a:ext>
            </a:extLst>
          </p:cNvPr>
          <p:cNvPicPr>
            <a:picLocks noChangeAspect="1"/>
          </p:cNvPicPr>
          <p:nvPr userDrawn="1"/>
        </p:nvPicPr>
        <p:blipFill>
          <a:blip r:embed="rId2"/>
          <a:stretch>
            <a:fillRect/>
          </a:stretch>
        </p:blipFill>
        <p:spPr>
          <a:xfrm>
            <a:off x="9540627" y="6615084"/>
            <a:ext cx="1509024" cy="242916"/>
          </a:xfrm>
          <a:prstGeom prst="rect">
            <a:avLst/>
          </a:prstGeom>
        </p:spPr>
      </p:pic>
    </p:spTree>
    <p:extLst>
      <p:ext uri="{BB962C8B-B14F-4D97-AF65-F5344CB8AC3E}">
        <p14:creationId xmlns:p14="http://schemas.microsoft.com/office/powerpoint/2010/main" val="906667209"/>
      </p:ext>
    </p:extLst>
  </p:cSld>
  <p:clrMapOvr>
    <a:masterClrMapping/>
  </p:clrMapOvr>
  <p:transition spd="med">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Einde">
    <p:spTree>
      <p:nvGrpSpPr>
        <p:cNvPr id="1" name=""/>
        <p:cNvGrpSpPr/>
        <p:nvPr/>
      </p:nvGrpSpPr>
      <p:grpSpPr>
        <a:xfrm>
          <a:off x="0" y="0"/>
          <a:ext cx="0" cy="0"/>
          <a:chOff x="0" y="0"/>
          <a:chExt cx="0" cy="0"/>
        </a:xfrm>
      </p:grpSpPr>
      <p:sp>
        <p:nvSpPr>
          <p:cNvPr id="3" name="Rechthoek 7"/>
          <p:cNvSpPr/>
          <p:nvPr userDrawn="1"/>
        </p:nvSpPr>
        <p:spPr>
          <a:xfrm>
            <a:off x="0" y="1"/>
            <a:ext cx="12192000" cy="6861810"/>
          </a:xfrm>
          <a:prstGeom prst="rect">
            <a:avLst/>
          </a:prstGeom>
          <a:solidFill>
            <a:srgbClr val="E83D1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sz="2160">
              <a:solidFill>
                <a:srgbClr val="FFFFFF"/>
              </a:solidFill>
              <a:ea typeface="MS PGothic" charset="0"/>
              <a:cs typeface="MS PGothic" charset="0"/>
            </a:endParaRPr>
          </a:p>
        </p:txBody>
      </p:sp>
      <p:pic>
        <p:nvPicPr>
          <p:cNvPr id="4" name="Picture 2" descr="C:\Temp\SharePoint\Shintō Labs Teamsite - Documenten\Marketing Communicatie\Branding\Huisstijl\logo\logo_SL_whit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887856"/>
            <a:ext cx="3862917" cy="316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63001" y="2245360"/>
            <a:ext cx="8328997" cy="2367280"/>
          </a:xfrm>
          <a:prstGeom prst="rect">
            <a:avLst/>
          </a:prstGeom>
        </p:spPr>
        <p:txBody>
          <a:bodyPr>
            <a:normAutofit/>
          </a:bodyPr>
          <a:lstStyle>
            <a:lvl1pPr algn="l">
              <a:defRPr sz="3120">
                <a:solidFill>
                  <a:srgbClr val="FFFFFF"/>
                </a:solidFill>
                <a:latin typeface="+mj-lt"/>
                <a:cs typeface="Verdana"/>
              </a:defRPr>
            </a:lvl1pPr>
          </a:lstStyle>
          <a:p>
            <a:r>
              <a:rPr lang="en-US"/>
              <a:t>Click to edit Master title style</a:t>
            </a:r>
            <a:endParaRPr lang="nl-NL" dirty="0"/>
          </a:p>
        </p:txBody>
      </p:sp>
    </p:spTree>
    <p:extLst>
      <p:ext uri="{BB962C8B-B14F-4D97-AF65-F5344CB8AC3E}">
        <p14:creationId xmlns:p14="http://schemas.microsoft.com/office/powerpoint/2010/main" val="2413938120"/>
      </p:ext>
    </p:extLst>
  </p:cSld>
  <p:clrMapOvr>
    <a:masterClrMapping/>
  </p:clrMapOvr>
  <p:transition spd="med">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Image 9" descr="OHCHR_logo_EN_blue.png">
            <a:extLst>
              <a:ext uri="{FF2B5EF4-FFF2-40B4-BE49-F238E27FC236}">
                <a16:creationId xmlns:a16="http://schemas.microsoft.com/office/drawing/2014/main" id="{3F37D071-0FE8-C498-7C2B-5D89F77528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65734" y="6018213"/>
            <a:ext cx="2434167"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6" descr="UN_logo.jpg">
            <a:extLst>
              <a:ext uri="{FF2B5EF4-FFF2-40B4-BE49-F238E27FC236}">
                <a16:creationId xmlns:a16="http://schemas.microsoft.com/office/drawing/2014/main" id="{FA65F725-48B8-410A-8FA4-78137DBA125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411634" y="6188075"/>
            <a:ext cx="766233"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necteur droit 11">
            <a:extLst>
              <a:ext uri="{FF2B5EF4-FFF2-40B4-BE49-F238E27FC236}">
                <a16:creationId xmlns:a16="http://schemas.microsoft.com/office/drawing/2014/main" id="{53C53B0F-A261-2AAC-BD09-81C0CC113E5C}"/>
              </a:ext>
            </a:extLst>
          </p:cNvPr>
          <p:cNvCxnSpPr/>
          <p:nvPr userDrawn="1"/>
        </p:nvCxnSpPr>
        <p:spPr>
          <a:xfrm rot="5400000">
            <a:off x="454819" y="328349"/>
            <a:ext cx="658813" cy="2117"/>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7" name="Image 8" descr="title_slide_background_3_shine.jpg">
            <a:extLst>
              <a:ext uri="{FF2B5EF4-FFF2-40B4-BE49-F238E27FC236}">
                <a16:creationId xmlns:a16="http://schemas.microsoft.com/office/drawing/2014/main" id="{5BF5644E-5ACE-2BC8-D120-6247A896C91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466" y="0"/>
            <a:ext cx="12206817"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Connecteur droit 12">
            <a:extLst>
              <a:ext uri="{FF2B5EF4-FFF2-40B4-BE49-F238E27FC236}">
                <a16:creationId xmlns:a16="http://schemas.microsoft.com/office/drawing/2014/main" id="{F46D4AFA-9F8E-3E65-19D5-FF755E56369F}"/>
              </a:ext>
            </a:extLst>
          </p:cNvPr>
          <p:cNvCxnSpPr/>
          <p:nvPr userDrawn="1"/>
        </p:nvCxnSpPr>
        <p:spPr>
          <a:xfrm rot="5400000">
            <a:off x="-653256" y="1438011"/>
            <a:ext cx="2874962" cy="211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12" descr="ppt_white">
            <a:extLst>
              <a:ext uri="{FF2B5EF4-FFF2-40B4-BE49-F238E27FC236}">
                <a16:creationId xmlns:a16="http://schemas.microsoft.com/office/drawing/2014/main" id="{4C9F1004-7F3E-BB34-2E9E-1397D52D31D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704417" y="5413375"/>
            <a:ext cx="552026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965200" y="2041241"/>
            <a:ext cx="8786888" cy="1150263"/>
          </a:xfrm>
        </p:spPr>
        <p:txBody>
          <a:bodyPr/>
          <a:lstStyle>
            <a:lvl1pPr>
              <a:defRPr sz="2800" b="1" baseline="0">
                <a:solidFill>
                  <a:schemeClr val="bg1"/>
                </a:solidFill>
              </a:defRPr>
            </a:lvl1pPr>
          </a:lstStyle>
          <a:p>
            <a:r>
              <a:rPr lang="en-US"/>
              <a:t>Cliquez et modifiez le titre</a:t>
            </a:r>
            <a:endParaRPr lang="fr-FR" dirty="0"/>
          </a:p>
        </p:txBody>
      </p:sp>
      <p:sp>
        <p:nvSpPr>
          <p:cNvPr id="3" name="Sous-titre 2"/>
          <p:cNvSpPr>
            <a:spLocks noGrp="1"/>
          </p:cNvSpPr>
          <p:nvPr>
            <p:ph type="subTitle" idx="1"/>
          </p:nvPr>
        </p:nvSpPr>
        <p:spPr>
          <a:xfrm>
            <a:off x="965200" y="4248607"/>
            <a:ext cx="8786888" cy="978756"/>
          </a:xfrm>
        </p:spPr>
        <p:txBody>
          <a:bodyPr>
            <a:normAutofit/>
          </a:bodyPr>
          <a:lstStyle>
            <a:lvl1pPr marL="0" indent="0" algn="l">
              <a:buNone/>
              <a:defRPr sz="2000" i="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a:t>Cliquez</a:t>
            </a:r>
            <a:r>
              <a:rPr lang="en-US" dirty="0"/>
              <a:t> pour modifier le style des </a:t>
            </a:r>
            <a:r>
              <a:rPr lang="en-US" dirty="0" err="1"/>
              <a:t>sous-titres</a:t>
            </a:r>
            <a:r>
              <a:rPr lang="en-US" dirty="0"/>
              <a:t> du masque</a:t>
            </a:r>
            <a:endParaRPr lang="fr-FR" dirty="0"/>
          </a:p>
        </p:txBody>
      </p:sp>
    </p:spTree>
    <p:extLst>
      <p:ext uri="{BB962C8B-B14F-4D97-AF65-F5344CB8AC3E}">
        <p14:creationId xmlns:p14="http://schemas.microsoft.com/office/powerpoint/2010/main" val="3588172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tx2"/>
                </a:solidFill>
              </a:defRPr>
            </a:lvl1pPr>
          </a:lstStyle>
          <a:p>
            <a:r>
              <a:rPr lang="en-US" dirty="0" err="1"/>
              <a:t>Cliquez</a:t>
            </a:r>
            <a:r>
              <a:rPr lang="en-US" dirty="0"/>
              <a:t> et </a:t>
            </a:r>
            <a:r>
              <a:rPr lang="en-US" dirty="0" err="1"/>
              <a:t>modifiez</a:t>
            </a:r>
            <a:r>
              <a:rPr lang="en-US" dirty="0"/>
              <a:t> le </a:t>
            </a:r>
            <a:r>
              <a:rPr lang="en-US" dirty="0" err="1"/>
              <a:t>titre</a:t>
            </a:r>
            <a:endParaRPr lang="fr-FR" dirty="0"/>
          </a:p>
        </p:txBody>
      </p:sp>
      <p:sp>
        <p:nvSpPr>
          <p:cNvPr id="3" name="Espace réservé du contenu 2"/>
          <p:cNvSpPr>
            <a:spLocks noGrp="1"/>
          </p:cNvSpPr>
          <p:nvPr>
            <p:ph idx="1"/>
          </p:nvPr>
        </p:nvSpPr>
        <p:spPr>
          <a:xfrm>
            <a:off x="987777" y="1498601"/>
            <a:ext cx="10089447" cy="4477698"/>
          </a:xfrm>
        </p:spPr>
        <p:txBody>
          <a:bodyPr/>
          <a:lstStyle/>
          <a:p>
            <a:pPr lvl="0"/>
            <a:r>
              <a:rPr lang="en-US" dirty="0" err="1"/>
              <a:t>Cliquez</a:t>
            </a:r>
            <a:r>
              <a:rPr lang="en-US" dirty="0"/>
              <a:t> pour modifier les styles du </a:t>
            </a:r>
            <a:r>
              <a:rPr lang="en-US" dirty="0" err="1"/>
              <a:t>texte</a:t>
            </a:r>
            <a:r>
              <a:rPr lang="en-US" dirty="0"/>
              <a:t> du masque</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lvl="3"/>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lang="fr-FR" dirty="0"/>
          </a:p>
        </p:txBody>
      </p:sp>
      <p:sp>
        <p:nvSpPr>
          <p:cNvPr id="4" name="Espace réservé de la date 3">
            <a:extLst>
              <a:ext uri="{FF2B5EF4-FFF2-40B4-BE49-F238E27FC236}">
                <a16:creationId xmlns:a16="http://schemas.microsoft.com/office/drawing/2014/main" id="{D50051FC-0DA0-A401-3076-081B6E2A86C7}"/>
              </a:ext>
            </a:extLst>
          </p:cNvPr>
          <p:cNvSpPr>
            <a:spLocks noGrp="1"/>
          </p:cNvSpPr>
          <p:nvPr>
            <p:ph type="dt" sz="half" idx="10"/>
          </p:nvPr>
        </p:nvSpPr>
        <p:spPr/>
        <p:txBody>
          <a:bodyPr/>
          <a:lstStyle>
            <a:lvl1pPr>
              <a:defRPr/>
            </a:lvl1pPr>
          </a:lstStyle>
          <a:p>
            <a:pPr>
              <a:defRPr/>
            </a:pPr>
            <a:fld id="{AC0E052D-8D44-4754-A4C3-109795173D26}" type="datetime1">
              <a:rPr lang="fr-FR"/>
              <a:pPr>
                <a:defRPr/>
              </a:pPr>
              <a:t>27/06/2024</a:t>
            </a:fld>
            <a:endParaRPr lang="fr-FR" dirty="0"/>
          </a:p>
        </p:txBody>
      </p:sp>
      <p:sp>
        <p:nvSpPr>
          <p:cNvPr id="5" name="Espace réservé du pied de page 4">
            <a:extLst>
              <a:ext uri="{FF2B5EF4-FFF2-40B4-BE49-F238E27FC236}">
                <a16:creationId xmlns:a16="http://schemas.microsoft.com/office/drawing/2014/main" id="{3D201DAA-A529-042A-F338-980DDAB9D829}"/>
              </a:ext>
            </a:extLst>
          </p:cNvPr>
          <p:cNvSpPr>
            <a:spLocks noGrp="1"/>
          </p:cNvSpPr>
          <p:nvPr>
            <p:ph type="ftr" sz="quarter" idx="11"/>
          </p:nvPr>
        </p:nvSpPr>
        <p:spPr/>
        <p:txBody>
          <a:bodyPr/>
          <a:lstStyle>
            <a:lvl1pPr>
              <a:defRPr/>
            </a:lvl1pPr>
          </a:lstStyle>
          <a:p>
            <a:pPr>
              <a:defRPr/>
            </a:pPr>
            <a:endParaRPr lang="fr-FR"/>
          </a:p>
        </p:txBody>
      </p:sp>
    </p:spTree>
    <p:extLst>
      <p:ext uri="{BB962C8B-B14F-4D97-AF65-F5344CB8AC3E}">
        <p14:creationId xmlns:p14="http://schemas.microsoft.com/office/powerpoint/2010/main" val="2776691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rgbClr val="0076C0"/>
                </a:solidFill>
              </a:defRPr>
            </a:lvl1pPr>
          </a:lstStyle>
          <a:p>
            <a:r>
              <a:rPr lang="en-US" dirty="0" err="1"/>
              <a:t>Cliquez</a:t>
            </a:r>
            <a:r>
              <a:rPr lang="en-US" dirty="0"/>
              <a:t> et </a:t>
            </a:r>
            <a:r>
              <a:rPr lang="en-US" dirty="0" err="1"/>
              <a:t>modifiez</a:t>
            </a:r>
            <a:r>
              <a:rPr lang="en-US" dirty="0"/>
              <a:t> le </a:t>
            </a:r>
            <a:r>
              <a:rPr lang="en-US" dirty="0" err="1"/>
              <a:t>titre</a:t>
            </a:r>
            <a:endParaRPr lang="fr-FR" dirty="0"/>
          </a:p>
        </p:txBody>
      </p:sp>
      <p:sp>
        <p:nvSpPr>
          <p:cNvPr id="3" name="Espace réservé du contenu 2"/>
          <p:cNvSpPr>
            <a:spLocks noGrp="1"/>
          </p:cNvSpPr>
          <p:nvPr>
            <p:ph sz="half" idx="1"/>
          </p:nvPr>
        </p:nvSpPr>
        <p:spPr>
          <a:xfrm>
            <a:off x="987776" y="1498601"/>
            <a:ext cx="5006624" cy="4477698"/>
          </a:xfrm>
        </p:spPr>
        <p:txBody>
          <a:bodyPr/>
          <a:lstStyle>
            <a:lvl1pPr>
              <a:defRPr sz="2400"/>
            </a:lvl1pPr>
            <a:lvl2pPr>
              <a:defRPr sz="22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err="1"/>
              <a:t>Cliquez</a:t>
            </a:r>
            <a:r>
              <a:rPr lang="en-US" dirty="0"/>
              <a:t> pour modifier les styles du </a:t>
            </a:r>
            <a:r>
              <a:rPr lang="en-US" dirty="0" err="1"/>
              <a:t>texte</a:t>
            </a:r>
            <a:r>
              <a:rPr lang="en-US" dirty="0"/>
              <a:t> du masque</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lvl="3"/>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lang="fr-FR" dirty="0"/>
          </a:p>
        </p:txBody>
      </p:sp>
      <p:sp>
        <p:nvSpPr>
          <p:cNvPr id="4" name="Espace réservé du contenu 3"/>
          <p:cNvSpPr>
            <a:spLocks noGrp="1"/>
          </p:cNvSpPr>
          <p:nvPr>
            <p:ph sz="half" idx="2"/>
          </p:nvPr>
        </p:nvSpPr>
        <p:spPr>
          <a:xfrm>
            <a:off x="6197601" y="1498601"/>
            <a:ext cx="4879623" cy="4477698"/>
          </a:xfrm>
        </p:spPr>
        <p:txBody>
          <a:bodyPr/>
          <a:lstStyle>
            <a:lvl1pPr>
              <a:defRPr sz="2400"/>
            </a:lvl1pPr>
            <a:lvl2pPr>
              <a:defRPr sz="22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err="1"/>
              <a:t>Cliquez</a:t>
            </a:r>
            <a:r>
              <a:rPr lang="en-US" dirty="0"/>
              <a:t> pour modifier les styles du </a:t>
            </a:r>
            <a:r>
              <a:rPr lang="en-US" dirty="0" err="1"/>
              <a:t>texte</a:t>
            </a:r>
            <a:r>
              <a:rPr lang="en-US" dirty="0"/>
              <a:t> du masque</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lvl="3"/>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lang="fr-FR" dirty="0"/>
          </a:p>
        </p:txBody>
      </p:sp>
      <p:sp>
        <p:nvSpPr>
          <p:cNvPr id="5" name="Espace réservé de la date 3">
            <a:extLst>
              <a:ext uri="{FF2B5EF4-FFF2-40B4-BE49-F238E27FC236}">
                <a16:creationId xmlns:a16="http://schemas.microsoft.com/office/drawing/2014/main" id="{509432AB-D4C9-1974-FE24-62FA2843E3C8}"/>
              </a:ext>
            </a:extLst>
          </p:cNvPr>
          <p:cNvSpPr>
            <a:spLocks noGrp="1"/>
          </p:cNvSpPr>
          <p:nvPr>
            <p:ph type="dt" sz="half" idx="10"/>
          </p:nvPr>
        </p:nvSpPr>
        <p:spPr/>
        <p:txBody>
          <a:bodyPr/>
          <a:lstStyle>
            <a:lvl1pPr>
              <a:defRPr/>
            </a:lvl1pPr>
          </a:lstStyle>
          <a:p>
            <a:pPr>
              <a:defRPr/>
            </a:pPr>
            <a:fld id="{2F8E6FB1-C136-40D2-8430-4B3793A8F64B}" type="datetime1">
              <a:rPr lang="fr-FR"/>
              <a:pPr>
                <a:defRPr/>
              </a:pPr>
              <a:t>27/06/2024</a:t>
            </a:fld>
            <a:endParaRPr lang="fr-FR" dirty="0"/>
          </a:p>
        </p:txBody>
      </p:sp>
      <p:sp>
        <p:nvSpPr>
          <p:cNvPr id="6" name="Espace réservé du pied de page 4">
            <a:extLst>
              <a:ext uri="{FF2B5EF4-FFF2-40B4-BE49-F238E27FC236}">
                <a16:creationId xmlns:a16="http://schemas.microsoft.com/office/drawing/2014/main" id="{C1731D9D-43FD-EBD2-56C5-6C5915D7B601}"/>
              </a:ext>
            </a:extLst>
          </p:cNvPr>
          <p:cNvSpPr>
            <a:spLocks noGrp="1"/>
          </p:cNvSpPr>
          <p:nvPr>
            <p:ph type="ftr" sz="quarter" idx="11"/>
          </p:nvPr>
        </p:nvSpPr>
        <p:spPr/>
        <p:txBody>
          <a:bodyPr/>
          <a:lstStyle>
            <a:lvl1pPr>
              <a:defRPr/>
            </a:lvl1pPr>
          </a:lstStyle>
          <a:p>
            <a:pPr>
              <a:defRPr/>
            </a:pPr>
            <a:endParaRPr lang="fr-FR"/>
          </a:p>
        </p:txBody>
      </p:sp>
    </p:spTree>
    <p:extLst>
      <p:ext uri="{BB962C8B-B14F-4D97-AF65-F5344CB8AC3E}">
        <p14:creationId xmlns:p14="http://schemas.microsoft.com/office/powerpoint/2010/main" val="28016753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rgbClr val="0076C0"/>
                </a:solidFill>
              </a:defRPr>
            </a:lvl1pPr>
          </a:lstStyle>
          <a:p>
            <a:r>
              <a:rPr lang="en-US" dirty="0" err="1"/>
              <a:t>Cliquez</a:t>
            </a:r>
            <a:r>
              <a:rPr lang="en-US" dirty="0"/>
              <a:t> et </a:t>
            </a:r>
            <a:r>
              <a:rPr lang="en-US" dirty="0" err="1"/>
              <a:t>modifiez</a:t>
            </a:r>
            <a:r>
              <a:rPr lang="en-US" dirty="0"/>
              <a:t> le </a:t>
            </a:r>
            <a:r>
              <a:rPr lang="en-US" dirty="0" err="1"/>
              <a:t>titre</a:t>
            </a:r>
            <a:endParaRPr lang="fr-FR" dirty="0"/>
          </a:p>
        </p:txBody>
      </p:sp>
      <p:sp>
        <p:nvSpPr>
          <p:cNvPr id="3" name="Espace réservé du texte 2"/>
          <p:cNvSpPr>
            <a:spLocks noGrp="1"/>
          </p:cNvSpPr>
          <p:nvPr>
            <p:ph type="body" idx="1"/>
          </p:nvPr>
        </p:nvSpPr>
        <p:spPr>
          <a:xfrm>
            <a:off x="987776" y="1498601"/>
            <a:ext cx="5008741" cy="676275"/>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Cliquez</a:t>
            </a:r>
            <a:r>
              <a:rPr lang="en-US" dirty="0"/>
              <a:t> pour modifier les styles du </a:t>
            </a:r>
            <a:r>
              <a:rPr lang="en-US" dirty="0" err="1"/>
              <a:t>texte</a:t>
            </a:r>
            <a:r>
              <a:rPr lang="en-US" dirty="0"/>
              <a:t> du masque</a:t>
            </a:r>
          </a:p>
        </p:txBody>
      </p:sp>
      <p:sp>
        <p:nvSpPr>
          <p:cNvPr id="4" name="Espace réservé du contenu 3"/>
          <p:cNvSpPr>
            <a:spLocks noGrp="1"/>
          </p:cNvSpPr>
          <p:nvPr>
            <p:ph sz="half" idx="2"/>
          </p:nvPr>
        </p:nvSpPr>
        <p:spPr>
          <a:xfrm>
            <a:off x="987776" y="2174876"/>
            <a:ext cx="5008741" cy="3801423"/>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err="1"/>
              <a:t>Cliquez</a:t>
            </a:r>
            <a:r>
              <a:rPr lang="en-US" dirty="0"/>
              <a:t> pour modifier les styles du </a:t>
            </a:r>
            <a:r>
              <a:rPr lang="en-US" dirty="0" err="1"/>
              <a:t>texte</a:t>
            </a:r>
            <a:r>
              <a:rPr lang="en-US" dirty="0"/>
              <a:t> du masque</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lvl="3"/>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lang="fr-FR" dirty="0"/>
          </a:p>
        </p:txBody>
      </p:sp>
      <p:sp>
        <p:nvSpPr>
          <p:cNvPr id="5" name="Espace réservé du texte 4"/>
          <p:cNvSpPr>
            <a:spLocks noGrp="1"/>
          </p:cNvSpPr>
          <p:nvPr>
            <p:ph type="body" sz="quarter" idx="3"/>
          </p:nvPr>
        </p:nvSpPr>
        <p:spPr>
          <a:xfrm>
            <a:off x="6193368" y="1498601"/>
            <a:ext cx="4883856" cy="676275"/>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Cliquez</a:t>
            </a:r>
            <a:r>
              <a:rPr lang="en-US" dirty="0"/>
              <a:t> pour modifier les styles du </a:t>
            </a:r>
            <a:r>
              <a:rPr lang="en-US" dirty="0" err="1"/>
              <a:t>texte</a:t>
            </a:r>
            <a:r>
              <a:rPr lang="en-US" dirty="0"/>
              <a:t> du masque</a:t>
            </a:r>
          </a:p>
        </p:txBody>
      </p:sp>
      <p:sp>
        <p:nvSpPr>
          <p:cNvPr id="6" name="Espace réservé du contenu 5"/>
          <p:cNvSpPr>
            <a:spLocks noGrp="1"/>
          </p:cNvSpPr>
          <p:nvPr>
            <p:ph sz="quarter" idx="4"/>
          </p:nvPr>
        </p:nvSpPr>
        <p:spPr>
          <a:xfrm>
            <a:off x="6193368" y="2174876"/>
            <a:ext cx="4883856" cy="3801423"/>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err="1"/>
              <a:t>Cliquez</a:t>
            </a:r>
            <a:r>
              <a:rPr lang="en-US" dirty="0"/>
              <a:t> pour modifier les styles du </a:t>
            </a:r>
            <a:r>
              <a:rPr lang="en-US" dirty="0" err="1"/>
              <a:t>texte</a:t>
            </a:r>
            <a:r>
              <a:rPr lang="en-US" dirty="0"/>
              <a:t> du masque</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lvl="3"/>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lang="fr-FR" dirty="0"/>
          </a:p>
        </p:txBody>
      </p:sp>
      <p:sp>
        <p:nvSpPr>
          <p:cNvPr id="7" name="Espace réservé de la date 3">
            <a:extLst>
              <a:ext uri="{FF2B5EF4-FFF2-40B4-BE49-F238E27FC236}">
                <a16:creationId xmlns:a16="http://schemas.microsoft.com/office/drawing/2014/main" id="{98CD53B5-0596-BD5D-89E4-FF5522877277}"/>
              </a:ext>
            </a:extLst>
          </p:cNvPr>
          <p:cNvSpPr>
            <a:spLocks noGrp="1"/>
          </p:cNvSpPr>
          <p:nvPr>
            <p:ph type="dt" sz="half" idx="10"/>
          </p:nvPr>
        </p:nvSpPr>
        <p:spPr/>
        <p:txBody>
          <a:bodyPr/>
          <a:lstStyle>
            <a:lvl1pPr>
              <a:defRPr/>
            </a:lvl1pPr>
          </a:lstStyle>
          <a:p>
            <a:pPr>
              <a:defRPr/>
            </a:pPr>
            <a:fld id="{411CAC39-190C-427B-8B09-5807BAF61493}" type="datetime1">
              <a:rPr lang="fr-FR"/>
              <a:pPr>
                <a:defRPr/>
              </a:pPr>
              <a:t>27/06/2024</a:t>
            </a:fld>
            <a:endParaRPr lang="fr-FR" dirty="0"/>
          </a:p>
        </p:txBody>
      </p:sp>
      <p:sp>
        <p:nvSpPr>
          <p:cNvPr id="8" name="Espace réservé du pied de page 4">
            <a:extLst>
              <a:ext uri="{FF2B5EF4-FFF2-40B4-BE49-F238E27FC236}">
                <a16:creationId xmlns:a16="http://schemas.microsoft.com/office/drawing/2014/main" id="{18D107D8-F035-CD31-2679-B8ABCBD48CA7}"/>
              </a:ext>
            </a:extLst>
          </p:cNvPr>
          <p:cNvSpPr>
            <a:spLocks noGrp="1"/>
          </p:cNvSpPr>
          <p:nvPr>
            <p:ph type="ftr" sz="quarter" idx="11"/>
          </p:nvPr>
        </p:nvSpPr>
        <p:spPr/>
        <p:txBody>
          <a:bodyPr/>
          <a:lstStyle>
            <a:lvl1pPr>
              <a:defRPr/>
            </a:lvl1pPr>
          </a:lstStyle>
          <a:p>
            <a:pPr>
              <a:defRPr/>
            </a:pPr>
            <a:endParaRPr lang="fr-FR"/>
          </a:p>
        </p:txBody>
      </p:sp>
    </p:spTree>
    <p:extLst>
      <p:ext uri="{BB962C8B-B14F-4D97-AF65-F5344CB8AC3E}">
        <p14:creationId xmlns:p14="http://schemas.microsoft.com/office/powerpoint/2010/main" val="46955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rgbClr val="0076C0"/>
                </a:solidFill>
              </a:defRPr>
            </a:lvl1pPr>
          </a:lstStyle>
          <a:p>
            <a:r>
              <a:rPr lang="en-US" dirty="0" err="1"/>
              <a:t>Cliquez</a:t>
            </a:r>
            <a:r>
              <a:rPr lang="en-US" dirty="0"/>
              <a:t> et </a:t>
            </a:r>
            <a:r>
              <a:rPr lang="en-US" dirty="0" err="1"/>
              <a:t>modifiez</a:t>
            </a:r>
            <a:r>
              <a:rPr lang="en-US" dirty="0"/>
              <a:t> le </a:t>
            </a:r>
            <a:r>
              <a:rPr lang="en-US" dirty="0" err="1"/>
              <a:t>titre</a:t>
            </a:r>
            <a:endParaRPr lang="fr-FR" dirty="0"/>
          </a:p>
        </p:txBody>
      </p:sp>
      <p:sp>
        <p:nvSpPr>
          <p:cNvPr id="3" name="Espace réservé de la date 3">
            <a:extLst>
              <a:ext uri="{FF2B5EF4-FFF2-40B4-BE49-F238E27FC236}">
                <a16:creationId xmlns:a16="http://schemas.microsoft.com/office/drawing/2014/main" id="{2D08F435-CA3A-BF4D-3BD2-06CB6B9264BE}"/>
              </a:ext>
            </a:extLst>
          </p:cNvPr>
          <p:cNvSpPr>
            <a:spLocks noGrp="1"/>
          </p:cNvSpPr>
          <p:nvPr>
            <p:ph type="dt" sz="half" idx="10"/>
          </p:nvPr>
        </p:nvSpPr>
        <p:spPr/>
        <p:txBody>
          <a:bodyPr/>
          <a:lstStyle>
            <a:lvl1pPr>
              <a:defRPr/>
            </a:lvl1pPr>
          </a:lstStyle>
          <a:p>
            <a:pPr>
              <a:defRPr/>
            </a:pPr>
            <a:fld id="{24000652-E206-4A41-A842-B2362E769152}" type="datetime1">
              <a:rPr lang="fr-FR"/>
              <a:pPr>
                <a:defRPr/>
              </a:pPr>
              <a:t>27/06/2024</a:t>
            </a:fld>
            <a:endParaRPr lang="fr-FR" dirty="0"/>
          </a:p>
        </p:txBody>
      </p:sp>
      <p:sp>
        <p:nvSpPr>
          <p:cNvPr id="4" name="Espace réservé du pied de page 4">
            <a:extLst>
              <a:ext uri="{FF2B5EF4-FFF2-40B4-BE49-F238E27FC236}">
                <a16:creationId xmlns:a16="http://schemas.microsoft.com/office/drawing/2014/main" id="{0C2642B6-AE20-BF4C-8402-F4D93091ABFE}"/>
              </a:ext>
            </a:extLst>
          </p:cNvPr>
          <p:cNvSpPr>
            <a:spLocks noGrp="1"/>
          </p:cNvSpPr>
          <p:nvPr>
            <p:ph type="ftr" sz="quarter" idx="11"/>
          </p:nvPr>
        </p:nvSpPr>
        <p:spPr/>
        <p:txBody>
          <a:bodyPr/>
          <a:lstStyle>
            <a:lvl1pPr>
              <a:defRPr/>
            </a:lvl1pPr>
          </a:lstStyle>
          <a:p>
            <a:pPr>
              <a:defRPr/>
            </a:pPr>
            <a:endParaRPr lang="fr-FR"/>
          </a:p>
        </p:txBody>
      </p:sp>
    </p:spTree>
    <p:extLst>
      <p:ext uri="{BB962C8B-B14F-4D97-AF65-F5344CB8AC3E}">
        <p14:creationId xmlns:p14="http://schemas.microsoft.com/office/powerpoint/2010/main" val="30887976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65F9E78B-4D42-1B1A-D0AB-1516205B298B}"/>
              </a:ext>
            </a:extLst>
          </p:cNvPr>
          <p:cNvSpPr>
            <a:spLocks noGrp="1"/>
          </p:cNvSpPr>
          <p:nvPr>
            <p:ph type="dt" sz="half" idx="10"/>
          </p:nvPr>
        </p:nvSpPr>
        <p:spPr/>
        <p:txBody>
          <a:bodyPr/>
          <a:lstStyle>
            <a:lvl1pPr>
              <a:defRPr/>
            </a:lvl1pPr>
          </a:lstStyle>
          <a:p>
            <a:pPr>
              <a:defRPr/>
            </a:pPr>
            <a:fld id="{1F3ECA3C-C45A-4872-B8D9-D6F20335A0FA}" type="datetime1">
              <a:rPr lang="fr-FR"/>
              <a:pPr>
                <a:defRPr/>
              </a:pPr>
              <a:t>27/06/2024</a:t>
            </a:fld>
            <a:endParaRPr lang="fr-FR" dirty="0"/>
          </a:p>
        </p:txBody>
      </p:sp>
      <p:sp>
        <p:nvSpPr>
          <p:cNvPr id="3" name="Espace réservé du pied de page 4">
            <a:extLst>
              <a:ext uri="{FF2B5EF4-FFF2-40B4-BE49-F238E27FC236}">
                <a16:creationId xmlns:a16="http://schemas.microsoft.com/office/drawing/2014/main" id="{35D1866B-38CD-743A-E73E-80FE1AF204A3}"/>
              </a:ext>
            </a:extLst>
          </p:cNvPr>
          <p:cNvSpPr>
            <a:spLocks noGrp="1"/>
          </p:cNvSpPr>
          <p:nvPr>
            <p:ph type="ftr" sz="quarter" idx="11"/>
          </p:nvPr>
        </p:nvSpPr>
        <p:spPr/>
        <p:txBody>
          <a:bodyPr/>
          <a:lstStyle>
            <a:lvl1pPr>
              <a:defRPr/>
            </a:lvl1pPr>
          </a:lstStyle>
          <a:p>
            <a:pPr>
              <a:defRPr/>
            </a:pPr>
            <a:endParaRPr lang="fr-FR"/>
          </a:p>
        </p:txBody>
      </p:sp>
    </p:spTree>
    <p:extLst>
      <p:ext uri="{BB962C8B-B14F-4D97-AF65-F5344CB8AC3E}">
        <p14:creationId xmlns:p14="http://schemas.microsoft.com/office/powerpoint/2010/main" val="342571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cxnSp>
        <p:nvCxnSpPr>
          <p:cNvPr id="5" name="Connecteur droit 11">
            <a:extLst>
              <a:ext uri="{FF2B5EF4-FFF2-40B4-BE49-F238E27FC236}">
                <a16:creationId xmlns:a16="http://schemas.microsoft.com/office/drawing/2014/main" id="{AF43ED89-7329-2725-4056-8A8C35F35069}"/>
              </a:ext>
            </a:extLst>
          </p:cNvPr>
          <p:cNvCxnSpPr/>
          <p:nvPr userDrawn="1"/>
        </p:nvCxnSpPr>
        <p:spPr>
          <a:xfrm rot="5400000">
            <a:off x="454819" y="328349"/>
            <a:ext cx="658813" cy="2117"/>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6" name="Picture 9" descr="ppt">
            <a:extLst>
              <a:ext uri="{FF2B5EF4-FFF2-40B4-BE49-F238E27FC236}">
                <a16:creationId xmlns:a16="http://schemas.microsoft.com/office/drawing/2014/main" id="{0B2D4E5F-CD56-DAEB-619A-A25893E6B10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34917" y="6038851"/>
            <a:ext cx="3403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952529" y="273050"/>
            <a:ext cx="3668155" cy="1162050"/>
          </a:xfrm>
        </p:spPr>
        <p:txBody>
          <a:bodyPr/>
          <a:lstStyle>
            <a:lvl1pPr algn="l">
              <a:defRPr sz="2000" b="1"/>
            </a:lvl1pPr>
          </a:lstStyle>
          <a:p>
            <a:r>
              <a:rPr lang="en-US" dirty="0" err="1"/>
              <a:t>Cliquez</a:t>
            </a:r>
            <a:r>
              <a:rPr lang="en-US" dirty="0"/>
              <a:t> et </a:t>
            </a:r>
            <a:r>
              <a:rPr lang="en-US" dirty="0" err="1"/>
              <a:t>modifiez</a:t>
            </a:r>
            <a:r>
              <a:rPr lang="en-US" dirty="0"/>
              <a:t> le </a:t>
            </a:r>
            <a:r>
              <a:rPr lang="en-US" dirty="0" err="1"/>
              <a:t>titre</a:t>
            </a:r>
            <a:endParaRPr lang="fr-FR" dirty="0"/>
          </a:p>
        </p:txBody>
      </p:sp>
      <p:sp>
        <p:nvSpPr>
          <p:cNvPr id="3" name="Espace réservé du contenu 2"/>
          <p:cNvSpPr>
            <a:spLocks noGrp="1"/>
          </p:cNvSpPr>
          <p:nvPr>
            <p:ph idx="1"/>
          </p:nvPr>
        </p:nvSpPr>
        <p:spPr>
          <a:xfrm>
            <a:off x="4766734" y="273051"/>
            <a:ext cx="6346111" cy="5703248"/>
          </a:xfrm>
        </p:spPr>
        <p:txBody>
          <a:bodyPr/>
          <a:lstStyle>
            <a:lvl1pPr>
              <a:defRPr sz="2600"/>
            </a:lvl1pPr>
            <a:lvl2pPr>
              <a:defRPr sz="24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dirty="0" err="1"/>
              <a:t>Cliquez</a:t>
            </a:r>
            <a:r>
              <a:rPr lang="en-US" dirty="0"/>
              <a:t> pour modifier les styles du </a:t>
            </a:r>
            <a:r>
              <a:rPr lang="en-US" dirty="0" err="1"/>
              <a:t>texte</a:t>
            </a:r>
            <a:r>
              <a:rPr lang="en-US" dirty="0"/>
              <a:t> du masque</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lvl="3"/>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lang="fr-FR" dirty="0"/>
          </a:p>
        </p:txBody>
      </p:sp>
      <p:sp>
        <p:nvSpPr>
          <p:cNvPr id="4" name="Espace réservé du texte 3"/>
          <p:cNvSpPr>
            <a:spLocks noGrp="1"/>
          </p:cNvSpPr>
          <p:nvPr>
            <p:ph type="body" sz="half" idx="2"/>
          </p:nvPr>
        </p:nvSpPr>
        <p:spPr>
          <a:xfrm>
            <a:off x="952529" y="1435101"/>
            <a:ext cx="3668155" cy="457095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Cliquez pour modifier les styles du texte du masque</a:t>
            </a:r>
          </a:p>
        </p:txBody>
      </p:sp>
      <p:sp>
        <p:nvSpPr>
          <p:cNvPr id="7" name="Espace réservé de la date 4">
            <a:extLst>
              <a:ext uri="{FF2B5EF4-FFF2-40B4-BE49-F238E27FC236}">
                <a16:creationId xmlns:a16="http://schemas.microsoft.com/office/drawing/2014/main" id="{7E907A2C-B698-EEE5-5CF9-F5C1BA4CAFFD}"/>
              </a:ext>
            </a:extLst>
          </p:cNvPr>
          <p:cNvSpPr>
            <a:spLocks noGrp="1"/>
          </p:cNvSpPr>
          <p:nvPr>
            <p:ph type="dt" sz="half" idx="10"/>
          </p:nvPr>
        </p:nvSpPr>
        <p:spPr>
          <a:xfrm>
            <a:off x="952500" y="6356351"/>
            <a:ext cx="3668184" cy="365125"/>
          </a:xfrm>
        </p:spPr>
        <p:txBody>
          <a:bodyPr/>
          <a:lstStyle>
            <a:lvl1pPr>
              <a:defRPr/>
            </a:lvl1pPr>
          </a:lstStyle>
          <a:p>
            <a:pPr>
              <a:defRPr/>
            </a:pPr>
            <a:fld id="{78437ED4-4F20-4B5C-8D6E-15D3C0E19EB9}" type="datetime1">
              <a:rPr lang="fr-FR"/>
              <a:pPr>
                <a:defRPr/>
              </a:pPr>
              <a:t>27/06/2024</a:t>
            </a:fld>
            <a:endParaRPr lang="fr-FR" dirty="0"/>
          </a:p>
        </p:txBody>
      </p:sp>
      <p:sp>
        <p:nvSpPr>
          <p:cNvPr id="8" name="Espace réservé du pied de page 5">
            <a:extLst>
              <a:ext uri="{FF2B5EF4-FFF2-40B4-BE49-F238E27FC236}">
                <a16:creationId xmlns:a16="http://schemas.microsoft.com/office/drawing/2014/main" id="{52CEBD6F-BC4C-A301-686A-8B429CE71DBD}"/>
              </a:ext>
            </a:extLst>
          </p:cNvPr>
          <p:cNvSpPr>
            <a:spLocks noGrp="1"/>
          </p:cNvSpPr>
          <p:nvPr>
            <p:ph type="ftr" sz="quarter" idx="11"/>
          </p:nvPr>
        </p:nvSpPr>
        <p:spPr>
          <a:xfrm>
            <a:off x="4766733" y="6356351"/>
            <a:ext cx="4878917" cy="365125"/>
          </a:xfrm>
        </p:spPr>
        <p:txBody>
          <a:bodyPr/>
          <a:lstStyle>
            <a:lvl1pPr algn="l">
              <a:defRPr dirty="0"/>
            </a:lvl1pPr>
          </a:lstStyle>
          <a:p>
            <a:pPr>
              <a:defRPr/>
            </a:pPr>
            <a:endParaRPr lang="fr-FR"/>
          </a:p>
        </p:txBody>
      </p:sp>
    </p:spTree>
    <p:extLst>
      <p:ext uri="{BB962C8B-B14F-4D97-AF65-F5344CB8AC3E}">
        <p14:creationId xmlns:p14="http://schemas.microsoft.com/office/powerpoint/2010/main" val="703028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80A3B-53E0-BC0E-85EF-16079B41C0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4D13DA6-87EA-46F5-FAB9-DBF83098A9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720779-1F8A-7712-AA58-501ED2435666}"/>
              </a:ext>
            </a:extLst>
          </p:cNvPr>
          <p:cNvSpPr>
            <a:spLocks noGrp="1"/>
          </p:cNvSpPr>
          <p:nvPr>
            <p:ph type="dt" sz="half" idx="10"/>
          </p:nvPr>
        </p:nvSpPr>
        <p:spPr/>
        <p:txBody>
          <a:bodyPr/>
          <a:lstStyle/>
          <a:p>
            <a:fld id="{CB70AB99-F2AE-42D7-BE70-AF640CF27C84}" type="datetimeFigureOut">
              <a:rPr lang="en-GB" smtClean="0"/>
              <a:t>27/06/2024</a:t>
            </a:fld>
            <a:endParaRPr lang="en-GB"/>
          </a:p>
        </p:txBody>
      </p:sp>
      <p:sp>
        <p:nvSpPr>
          <p:cNvPr id="5" name="Footer Placeholder 4">
            <a:extLst>
              <a:ext uri="{FF2B5EF4-FFF2-40B4-BE49-F238E27FC236}">
                <a16:creationId xmlns:a16="http://schemas.microsoft.com/office/drawing/2014/main" id="{994EB92C-F8C3-6E7A-0653-ABE73C31A3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40D710-D35F-8A1F-E824-7DDBE32A7501}"/>
              </a:ext>
            </a:extLst>
          </p:cNvPr>
          <p:cNvSpPr>
            <a:spLocks noGrp="1"/>
          </p:cNvSpPr>
          <p:nvPr>
            <p:ph type="sldNum" sz="quarter" idx="12"/>
          </p:nvPr>
        </p:nvSpPr>
        <p:spPr/>
        <p:txBody>
          <a:bodyPr/>
          <a:lstStyle/>
          <a:p>
            <a:fld id="{FAF16777-C08D-4F29-A373-E3EADDE18E07}" type="slidenum">
              <a:rPr lang="en-GB" smtClean="0"/>
              <a:t>‹#›</a:t>
            </a:fld>
            <a:endParaRPr lang="en-GB"/>
          </a:p>
        </p:txBody>
      </p:sp>
    </p:spTree>
    <p:extLst>
      <p:ext uri="{BB962C8B-B14F-4D97-AF65-F5344CB8AC3E}">
        <p14:creationId xmlns:p14="http://schemas.microsoft.com/office/powerpoint/2010/main" val="8369714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cxnSp>
        <p:nvCxnSpPr>
          <p:cNvPr id="5" name="Connecteur droit 11">
            <a:extLst>
              <a:ext uri="{FF2B5EF4-FFF2-40B4-BE49-F238E27FC236}">
                <a16:creationId xmlns:a16="http://schemas.microsoft.com/office/drawing/2014/main" id="{1CB70700-D61F-7BA0-0B81-8F056C4C63E1}"/>
              </a:ext>
            </a:extLst>
          </p:cNvPr>
          <p:cNvCxnSpPr/>
          <p:nvPr userDrawn="1"/>
        </p:nvCxnSpPr>
        <p:spPr>
          <a:xfrm rot="5400000">
            <a:off x="454819" y="328349"/>
            <a:ext cx="658813" cy="2117"/>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6" name="Picture 9" descr="ppt">
            <a:extLst>
              <a:ext uri="{FF2B5EF4-FFF2-40B4-BE49-F238E27FC236}">
                <a16:creationId xmlns:a16="http://schemas.microsoft.com/office/drawing/2014/main" id="{16CAA84E-997F-4330-25B3-FE8D1F956D3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34917" y="6038851"/>
            <a:ext cx="3403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982765" y="4808257"/>
            <a:ext cx="10084721" cy="423001"/>
          </a:xfrm>
        </p:spPr>
        <p:txBody>
          <a:bodyPr anchor="b"/>
          <a:lstStyle>
            <a:lvl1pPr algn="l">
              <a:defRPr sz="2200" b="1"/>
            </a:lvl1pPr>
          </a:lstStyle>
          <a:p>
            <a:r>
              <a:rPr lang="en-US" dirty="0" err="1"/>
              <a:t>Cliquez</a:t>
            </a:r>
            <a:r>
              <a:rPr lang="en-US" dirty="0"/>
              <a:t> et </a:t>
            </a:r>
            <a:r>
              <a:rPr lang="en-US" dirty="0" err="1"/>
              <a:t>modifiez</a:t>
            </a:r>
            <a:r>
              <a:rPr lang="en-US" dirty="0"/>
              <a:t> le </a:t>
            </a:r>
            <a:r>
              <a:rPr lang="en-US" dirty="0" err="1"/>
              <a:t>titre</a:t>
            </a:r>
            <a:endParaRPr lang="fr-FR" dirty="0"/>
          </a:p>
        </p:txBody>
      </p:sp>
      <p:sp>
        <p:nvSpPr>
          <p:cNvPr id="3" name="Espace réservé pour une image  2"/>
          <p:cNvSpPr>
            <a:spLocks noGrp="1"/>
          </p:cNvSpPr>
          <p:nvPr>
            <p:ph type="pic" idx="1"/>
          </p:nvPr>
        </p:nvSpPr>
        <p:spPr>
          <a:xfrm>
            <a:off x="1133965" y="612775"/>
            <a:ext cx="9933521"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4" name="Espace réservé du texte 3"/>
          <p:cNvSpPr>
            <a:spLocks noGrp="1"/>
          </p:cNvSpPr>
          <p:nvPr>
            <p:ph type="body" sz="half" idx="2"/>
          </p:nvPr>
        </p:nvSpPr>
        <p:spPr>
          <a:xfrm>
            <a:off x="982765" y="5231258"/>
            <a:ext cx="10084721" cy="60896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a:t>Cliquez</a:t>
            </a:r>
            <a:r>
              <a:rPr lang="en-US" dirty="0"/>
              <a:t> pour modifier les styles du </a:t>
            </a:r>
            <a:r>
              <a:rPr lang="en-US" dirty="0" err="1"/>
              <a:t>texte</a:t>
            </a:r>
            <a:r>
              <a:rPr lang="en-US" dirty="0"/>
              <a:t> du masque</a:t>
            </a:r>
          </a:p>
        </p:txBody>
      </p:sp>
      <p:sp>
        <p:nvSpPr>
          <p:cNvPr id="7" name="Espace réservé de la date 4">
            <a:extLst>
              <a:ext uri="{FF2B5EF4-FFF2-40B4-BE49-F238E27FC236}">
                <a16:creationId xmlns:a16="http://schemas.microsoft.com/office/drawing/2014/main" id="{51ABA76F-2D4E-74B7-9B35-F9DC1EC99B39}"/>
              </a:ext>
            </a:extLst>
          </p:cNvPr>
          <p:cNvSpPr>
            <a:spLocks noGrp="1"/>
          </p:cNvSpPr>
          <p:nvPr>
            <p:ph type="dt" sz="half" idx="10"/>
          </p:nvPr>
        </p:nvSpPr>
        <p:spPr>
          <a:xfrm>
            <a:off x="1134533" y="6356351"/>
            <a:ext cx="2319867" cy="365125"/>
          </a:xfrm>
        </p:spPr>
        <p:txBody>
          <a:bodyPr/>
          <a:lstStyle>
            <a:lvl1pPr>
              <a:defRPr/>
            </a:lvl1pPr>
          </a:lstStyle>
          <a:p>
            <a:pPr>
              <a:defRPr/>
            </a:pPr>
            <a:fld id="{1C0E498E-4421-4619-B9F6-9CDA3D7AE3FA}" type="datetime1">
              <a:rPr lang="fr-FR"/>
              <a:pPr>
                <a:defRPr/>
              </a:pPr>
              <a:t>27/06/2024</a:t>
            </a:fld>
            <a:endParaRPr lang="fr-FR" dirty="0"/>
          </a:p>
        </p:txBody>
      </p:sp>
      <p:sp>
        <p:nvSpPr>
          <p:cNvPr id="8" name="Espace réservé du pied de page 5">
            <a:extLst>
              <a:ext uri="{FF2B5EF4-FFF2-40B4-BE49-F238E27FC236}">
                <a16:creationId xmlns:a16="http://schemas.microsoft.com/office/drawing/2014/main" id="{76DD1FA9-3558-1535-C8BB-3CC34B8B5947}"/>
              </a:ext>
            </a:extLst>
          </p:cNvPr>
          <p:cNvSpPr>
            <a:spLocks noGrp="1"/>
          </p:cNvSpPr>
          <p:nvPr>
            <p:ph type="ftr" sz="quarter" idx="11"/>
          </p:nvPr>
        </p:nvSpPr>
        <p:spPr/>
        <p:txBody>
          <a:bodyPr/>
          <a:lstStyle>
            <a:lvl1pPr algn="l">
              <a:defRPr dirty="0"/>
            </a:lvl1pPr>
          </a:lstStyle>
          <a:p>
            <a:pPr>
              <a:defRPr/>
            </a:pPr>
            <a:endParaRPr lang="fr-FR"/>
          </a:p>
        </p:txBody>
      </p:sp>
    </p:spTree>
    <p:extLst>
      <p:ext uri="{BB962C8B-B14F-4D97-AF65-F5344CB8AC3E}">
        <p14:creationId xmlns:p14="http://schemas.microsoft.com/office/powerpoint/2010/main" val="3971517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8B286-C790-6BBB-CF6B-6B2A3A96298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DE"/>
          </a:p>
        </p:txBody>
      </p:sp>
      <p:sp>
        <p:nvSpPr>
          <p:cNvPr id="3" name="Subtitle 2">
            <a:extLst>
              <a:ext uri="{FF2B5EF4-FFF2-40B4-BE49-F238E27FC236}">
                <a16:creationId xmlns:a16="http://schemas.microsoft.com/office/drawing/2014/main" id="{B7B03F65-B7B8-0B3A-51F2-088D1AE690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DE"/>
          </a:p>
        </p:txBody>
      </p:sp>
      <p:sp>
        <p:nvSpPr>
          <p:cNvPr id="4" name="Date Placeholder 3">
            <a:extLst>
              <a:ext uri="{FF2B5EF4-FFF2-40B4-BE49-F238E27FC236}">
                <a16:creationId xmlns:a16="http://schemas.microsoft.com/office/drawing/2014/main" id="{25021138-D205-7C07-A611-A45E3F775CC4}"/>
              </a:ext>
            </a:extLst>
          </p:cNvPr>
          <p:cNvSpPr>
            <a:spLocks noGrp="1"/>
          </p:cNvSpPr>
          <p:nvPr>
            <p:ph type="dt" sz="half" idx="10"/>
          </p:nvPr>
        </p:nvSpPr>
        <p:spPr/>
        <p:txBody>
          <a:bodyPr/>
          <a:lstStyle/>
          <a:p>
            <a:fld id="{DCBAC7F1-AD52-A24F-A9CA-C7565FD9C537}" type="datetimeFigureOut">
              <a:rPr lang="en-DE" smtClean="0"/>
              <a:t>06/27/2024</a:t>
            </a:fld>
            <a:endParaRPr lang="en-DE"/>
          </a:p>
        </p:txBody>
      </p:sp>
      <p:sp>
        <p:nvSpPr>
          <p:cNvPr id="5" name="Footer Placeholder 4">
            <a:extLst>
              <a:ext uri="{FF2B5EF4-FFF2-40B4-BE49-F238E27FC236}">
                <a16:creationId xmlns:a16="http://schemas.microsoft.com/office/drawing/2014/main" id="{76D80273-8CD8-707A-7F17-6FDCC2C1C584}"/>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83F83B1A-C1BD-E260-F9F6-47F0EFC263CD}"/>
              </a:ext>
            </a:extLst>
          </p:cNvPr>
          <p:cNvSpPr>
            <a:spLocks noGrp="1"/>
          </p:cNvSpPr>
          <p:nvPr>
            <p:ph type="sldNum" sz="quarter" idx="12"/>
          </p:nvPr>
        </p:nvSpPr>
        <p:spPr/>
        <p:txBody>
          <a:bodyPr/>
          <a:lstStyle/>
          <a:p>
            <a:fld id="{BCF74990-5337-7149-B16E-D63788F0D4F4}" type="slidenum">
              <a:rPr lang="en-DE" smtClean="0"/>
              <a:t>‹#›</a:t>
            </a:fld>
            <a:endParaRPr lang="en-DE"/>
          </a:p>
        </p:txBody>
      </p:sp>
    </p:spTree>
    <p:extLst>
      <p:ext uri="{BB962C8B-B14F-4D97-AF65-F5344CB8AC3E}">
        <p14:creationId xmlns:p14="http://schemas.microsoft.com/office/powerpoint/2010/main" val="40049123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924CC-E835-DF47-C4B3-1F296D8D860D}"/>
              </a:ext>
            </a:extLst>
          </p:cNvPr>
          <p:cNvSpPr>
            <a:spLocks noGrp="1"/>
          </p:cNvSpPr>
          <p:nvPr>
            <p:ph type="title"/>
          </p:nvPr>
        </p:nvSpPr>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02D99C26-C30B-1323-3C0C-DA5AD6E2043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235E98F3-337E-9656-5245-EB1E05D81B72}"/>
              </a:ext>
            </a:extLst>
          </p:cNvPr>
          <p:cNvSpPr>
            <a:spLocks noGrp="1"/>
          </p:cNvSpPr>
          <p:nvPr>
            <p:ph type="dt" sz="half" idx="10"/>
          </p:nvPr>
        </p:nvSpPr>
        <p:spPr/>
        <p:txBody>
          <a:bodyPr/>
          <a:lstStyle/>
          <a:p>
            <a:fld id="{DCBAC7F1-AD52-A24F-A9CA-C7565FD9C537}" type="datetimeFigureOut">
              <a:rPr lang="en-DE" smtClean="0"/>
              <a:t>06/27/2024</a:t>
            </a:fld>
            <a:endParaRPr lang="en-DE"/>
          </a:p>
        </p:txBody>
      </p:sp>
      <p:sp>
        <p:nvSpPr>
          <p:cNvPr id="5" name="Footer Placeholder 4">
            <a:extLst>
              <a:ext uri="{FF2B5EF4-FFF2-40B4-BE49-F238E27FC236}">
                <a16:creationId xmlns:a16="http://schemas.microsoft.com/office/drawing/2014/main" id="{25B969BE-563E-1A68-2B7F-FD8250FFDD0C}"/>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7C08626B-B419-90E8-9772-47F81AC0C436}"/>
              </a:ext>
            </a:extLst>
          </p:cNvPr>
          <p:cNvSpPr>
            <a:spLocks noGrp="1"/>
          </p:cNvSpPr>
          <p:nvPr>
            <p:ph type="sldNum" sz="quarter" idx="12"/>
          </p:nvPr>
        </p:nvSpPr>
        <p:spPr/>
        <p:txBody>
          <a:bodyPr/>
          <a:lstStyle/>
          <a:p>
            <a:fld id="{BCF74990-5337-7149-B16E-D63788F0D4F4}" type="slidenum">
              <a:rPr lang="en-DE" smtClean="0"/>
              <a:t>‹#›</a:t>
            </a:fld>
            <a:endParaRPr lang="en-DE"/>
          </a:p>
        </p:txBody>
      </p:sp>
    </p:spTree>
    <p:extLst>
      <p:ext uri="{BB962C8B-B14F-4D97-AF65-F5344CB8AC3E}">
        <p14:creationId xmlns:p14="http://schemas.microsoft.com/office/powerpoint/2010/main" val="2379289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BE292-355D-3113-73D6-9F15C7802DD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DE"/>
          </a:p>
        </p:txBody>
      </p:sp>
      <p:sp>
        <p:nvSpPr>
          <p:cNvPr id="3" name="Text Placeholder 2">
            <a:extLst>
              <a:ext uri="{FF2B5EF4-FFF2-40B4-BE49-F238E27FC236}">
                <a16:creationId xmlns:a16="http://schemas.microsoft.com/office/drawing/2014/main" id="{0CC7BC5F-D936-B0C7-E6C2-4FD7FCE9A4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5DF4AAA-E7BE-38FE-D5EC-3941EACBF47D}"/>
              </a:ext>
            </a:extLst>
          </p:cNvPr>
          <p:cNvSpPr>
            <a:spLocks noGrp="1"/>
          </p:cNvSpPr>
          <p:nvPr>
            <p:ph type="dt" sz="half" idx="10"/>
          </p:nvPr>
        </p:nvSpPr>
        <p:spPr/>
        <p:txBody>
          <a:bodyPr/>
          <a:lstStyle/>
          <a:p>
            <a:fld id="{DCBAC7F1-AD52-A24F-A9CA-C7565FD9C537}" type="datetimeFigureOut">
              <a:rPr lang="en-DE" smtClean="0"/>
              <a:t>06/27/2024</a:t>
            </a:fld>
            <a:endParaRPr lang="en-DE"/>
          </a:p>
        </p:txBody>
      </p:sp>
      <p:sp>
        <p:nvSpPr>
          <p:cNvPr id="5" name="Footer Placeholder 4">
            <a:extLst>
              <a:ext uri="{FF2B5EF4-FFF2-40B4-BE49-F238E27FC236}">
                <a16:creationId xmlns:a16="http://schemas.microsoft.com/office/drawing/2014/main" id="{F811EE16-85F0-8BFE-6B66-3EF45B1F333F}"/>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2C952E54-70E7-E81B-308C-1B4AB61093C9}"/>
              </a:ext>
            </a:extLst>
          </p:cNvPr>
          <p:cNvSpPr>
            <a:spLocks noGrp="1"/>
          </p:cNvSpPr>
          <p:nvPr>
            <p:ph type="sldNum" sz="quarter" idx="12"/>
          </p:nvPr>
        </p:nvSpPr>
        <p:spPr/>
        <p:txBody>
          <a:bodyPr/>
          <a:lstStyle/>
          <a:p>
            <a:fld id="{BCF74990-5337-7149-B16E-D63788F0D4F4}" type="slidenum">
              <a:rPr lang="en-DE" smtClean="0"/>
              <a:t>‹#›</a:t>
            </a:fld>
            <a:endParaRPr lang="en-DE"/>
          </a:p>
        </p:txBody>
      </p:sp>
    </p:spTree>
    <p:extLst>
      <p:ext uri="{BB962C8B-B14F-4D97-AF65-F5344CB8AC3E}">
        <p14:creationId xmlns:p14="http://schemas.microsoft.com/office/powerpoint/2010/main" val="30765708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02D86-DA15-9DA6-9301-31CEA7160B8B}"/>
              </a:ext>
            </a:extLst>
          </p:cNvPr>
          <p:cNvSpPr>
            <a:spLocks noGrp="1"/>
          </p:cNvSpPr>
          <p:nvPr>
            <p:ph type="title"/>
          </p:nvPr>
        </p:nvSpPr>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6FD1303E-4A5F-A939-E23F-C4FE9441FEC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Content Placeholder 3">
            <a:extLst>
              <a:ext uri="{FF2B5EF4-FFF2-40B4-BE49-F238E27FC236}">
                <a16:creationId xmlns:a16="http://schemas.microsoft.com/office/drawing/2014/main" id="{729C8615-5216-B171-FFE5-6C8FF87035C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Date Placeholder 4">
            <a:extLst>
              <a:ext uri="{FF2B5EF4-FFF2-40B4-BE49-F238E27FC236}">
                <a16:creationId xmlns:a16="http://schemas.microsoft.com/office/drawing/2014/main" id="{6E7A5324-F80D-9172-6A4D-9B41D56C001E}"/>
              </a:ext>
            </a:extLst>
          </p:cNvPr>
          <p:cNvSpPr>
            <a:spLocks noGrp="1"/>
          </p:cNvSpPr>
          <p:nvPr>
            <p:ph type="dt" sz="half" idx="10"/>
          </p:nvPr>
        </p:nvSpPr>
        <p:spPr/>
        <p:txBody>
          <a:bodyPr/>
          <a:lstStyle/>
          <a:p>
            <a:fld id="{DCBAC7F1-AD52-A24F-A9CA-C7565FD9C537}" type="datetimeFigureOut">
              <a:rPr lang="en-DE" smtClean="0"/>
              <a:t>06/27/2024</a:t>
            </a:fld>
            <a:endParaRPr lang="en-DE"/>
          </a:p>
        </p:txBody>
      </p:sp>
      <p:sp>
        <p:nvSpPr>
          <p:cNvPr id="6" name="Footer Placeholder 5">
            <a:extLst>
              <a:ext uri="{FF2B5EF4-FFF2-40B4-BE49-F238E27FC236}">
                <a16:creationId xmlns:a16="http://schemas.microsoft.com/office/drawing/2014/main" id="{7452F839-31F9-1D15-1BF1-037A0E46089A}"/>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28891B9A-52E5-2263-8314-10C23E0190E5}"/>
              </a:ext>
            </a:extLst>
          </p:cNvPr>
          <p:cNvSpPr>
            <a:spLocks noGrp="1"/>
          </p:cNvSpPr>
          <p:nvPr>
            <p:ph type="sldNum" sz="quarter" idx="12"/>
          </p:nvPr>
        </p:nvSpPr>
        <p:spPr/>
        <p:txBody>
          <a:bodyPr/>
          <a:lstStyle/>
          <a:p>
            <a:fld id="{BCF74990-5337-7149-B16E-D63788F0D4F4}" type="slidenum">
              <a:rPr lang="en-DE" smtClean="0"/>
              <a:t>‹#›</a:t>
            </a:fld>
            <a:endParaRPr lang="en-DE"/>
          </a:p>
        </p:txBody>
      </p:sp>
    </p:spTree>
    <p:extLst>
      <p:ext uri="{BB962C8B-B14F-4D97-AF65-F5344CB8AC3E}">
        <p14:creationId xmlns:p14="http://schemas.microsoft.com/office/powerpoint/2010/main" val="22867569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D04F0-6400-E937-E45A-1FF87EAD409B}"/>
              </a:ext>
            </a:extLst>
          </p:cNvPr>
          <p:cNvSpPr>
            <a:spLocks noGrp="1"/>
          </p:cNvSpPr>
          <p:nvPr>
            <p:ph type="title"/>
          </p:nvPr>
        </p:nvSpPr>
        <p:spPr>
          <a:xfrm>
            <a:off x="839788" y="365125"/>
            <a:ext cx="10515600" cy="1325563"/>
          </a:xfrm>
        </p:spPr>
        <p:txBody>
          <a:bodyPr/>
          <a:lstStyle/>
          <a:p>
            <a:r>
              <a:rPr lang="en-GB"/>
              <a:t>Click to edit Master title style</a:t>
            </a:r>
            <a:endParaRPr lang="en-DE"/>
          </a:p>
        </p:txBody>
      </p:sp>
      <p:sp>
        <p:nvSpPr>
          <p:cNvPr id="3" name="Text Placeholder 2">
            <a:extLst>
              <a:ext uri="{FF2B5EF4-FFF2-40B4-BE49-F238E27FC236}">
                <a16:creationId xmlns:a16="http://schemas.microsoft.com/office/drawing/2014/main" id="{D00113DA-7CF3-277A-D652-ABD9F0071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BCFA223-FA22-F4F2-AB0B-F6A69F78617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Text Placeholder 4">
            <a:extLst>
              <a:ext uri="{FF2B5EF4-FFF2-40B4-BE49-F238E27FC236}">
                <a16:creationId xmlns:a16="http://schemas.microsoft.com/office/drawing/2014/main" id="{5D3377DA-7118-C349-ADDD-85AC54B01A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39EDC2F-9B91-5DEF-2DFD-88325DE5CA1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7" name="Date Placeholder 6">
            <a:extLst>
              <a:ext uri="{FF2B5EF4-FFF2-40B4-BE49-F238E27FC236}">
                <a16:creationId xmlns:a16="http://schemas.microsoft.com/office/drawing/2014/main" id="{E23B7C98-2581-0058-F598-EEB05E287C55}"/>
              </a:ext>
            </a:extLst>
          </p:cNvPr>
          <p:cNvSpPr>
            <a:spLocks noGrp="1"/>
          </p:cNvSpPr>
          <p:nvPr>
            <p:ph type="dt" sz="half" idx="10"/>
          </p:nvPr>
        </p:nvSpPr>
        <p:spPr/>
        <p:txBody>
          <a:bodyPr/>
          <a:lstStyle/>
          <a:p>
            <a:fld id="{DCBAC7F1-AD52-A24F-A9CA-C7565FD9C537}" type="datetimeFigureOut">
              <a:rPr lang="en-DE" smtClean="0"/>
              <a:t>06/27/2024</a:t>
            </a:fld>
            <a:endParaRPr lang="en-DE"/>
          </a:p>
        </p:txBody>
      </p:sp>
      <p:sp>
        <p:nvSpPr>
          <p:cNvPr id="8" name="Footer Placeholder 7">
            <a:extLst>
              <a:ext uri="{FF2B5EF4-FFF2-40B4-BE49-F238E27FC236}">
                <a16:creationId xmlns:a16="http://schemas.microsoft.com/office/drawing/2014/main" id="{868005E8-AEF0-BB16-18DA-C31445F4D69E}"/>
              </a:ext>
            </a:extLst>
          </p:cNvPr>
          <p:cNvSpPr>
            <a:spLocks noGrp="1"/>
          </p:cNvSpPr>
          <p:nvPr>
            <p:ph type="ftr" sz="quarter" idx="11"/>
          </p:nvPr>
        </p:nvSpPr>
        <p:spPr/>
        <p:txBody>
          <a:bodyPr/>
          <a:lstStyle/>
          <a:p>
            <a:endParaRPr lang="en-DE"/>
          </a:p>
        </p:txBody>
      </p:sp>
      <p:sp>
        <p:nvSpPr>
          <p:cNvPr id="9" name="Slide Number Placeholder 8">
            <a:extLst>
              <a:ext uri="{FF2B5EF4-FFF2-40B4-BE49-F238E27FC236}">
                <a16:creationId xmlns:a16="http://schemas.microsoft.com/office/drawing/2014/main" id="{2FAE41AB-C585-BBBC-4726-93A6D9098189}"/>
              </a:ext>
            </a:extLst>
          </p:cNvPr>
          <p:cNvSpPr>
            <a:spLocks noGrp="1"/>
          </p:cNvSpPr>
          <p:nvPr>
            <p:ph type="sldNum" sz="quarter" idx="12"/>
          </p:nvPr>
        </p:nvSpPr>
        <p:spPr/>
        <p:txBody>
          <a:bodyPr/>
          <a:lstStyle/>
          <a:p>
            <a:fld id="{BCF74990-5337-7149-B16E-D63788F0D4F4}" type="slidenum">
              <a:rPr lang="en-DE" smtClean="0"/>
              <a:t>‹#›</a:t>
            </a:fld>
            <a:endParaRPr lang="en-DE"/>
          </a:p>
        </p:txBody>
      </p:sp>
    </p:spTree>
    <p:extLst>
      <p:ext uri="{BB962C8B-B14F-4D97-AF65-F5344CB8AC3E}">
        <p14:creationId xmlns:p14="http://schemas.microsoft.com/office/powerpoint/2010/main" val="28129559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9C7A8-E106-4D20-C473-5107718F9247}"/>
              </a:ext>
            </a:extLst>
          </p:cNvPr>
          <p:cNvSpPr>
            <a:spLocks noGrp="1"/>
          </p:cNvSpPr>
          <p:nvPr>
            <p:ph type="title"/>
          </p:nvPr>
        </p:nvSpPr>
        <p:spPr/>
        <p:txBody>
          <a:bodyPr/>
          <a:lstStyle/>
          <a:p>
            <a:r>
              <a:rPr lang="en-GB"/>
              <a:t>Click to edit Master title style</a:t>
            </a:r>
            <a:endParaRPr lang="en-DE"/>
          </a:p>
        </p:txBody>
      </p:sp>
      <p:sp>
        <p:nvSpPr>
          <p:cNvPr id="3" name="Date Placeholder 2">
            <a:extLst>
              <a:ext uri="{FF2B5EF4-FFF2-40B4-BE49-F238E27FC236}">
                <a16:creationId xmlns:a16="http://schemas.microsoft.com/office/drawing/2014/main" id="{9891B7CA-18E2-2211-C3B2-92266B4D3ED5}"/>
              </a:ext>
            </a:extLst>
          </p:cNvPr>
          <p:cNvSpPr>
            <a:spLocks noGrp="1"/>
          </p:cNvSpPr>
          <p:nvPr>
            <p:ph type="dt" sz="half" idx="10"/>
          </p:nvPr>
        </p:nvSpPr>
        <p:spPr/>
        <p:txBody>
          <a:bodyPr/>
          <a:lstStyle/>
          <a:p>
            <a:fld id="{DCBAC7F1-AD52-A24F-A9CA-C7565FD9C537}" type="datetimeFigureOut">
              <a:rPr lang="en-DE" smtClean="0"/>
              <a:t>06/27/2024</a:t>
            </a:fld>
            <a:endParaRPr lang="en-DE"/>
          </a:p>
        </p:txBody>
      </p:sp>
      <p:sp>
        <p:nvSpPr>
          <p:cNvPr id="4" name="Footer Placeholder 3">
            <a:extLst>
              <a:ext uri="{FF2B5EF4-FFF2-40B4-BE49-F238E27FC236}">
                <a16:creationId xmlns:a16="http://schemas.microsoft.com/office/drawing/2014/main" id="{99FCFCA7-0FDA-0BE7-34FE-A93BDFD11A1A}"/>
              </a:ext>
            </a:extLst>
          </p:cNvPr>
          <p:cNvSpPr>
            <a:spLocks noGrp="1"/>
          </p:cNvSpPr>
          <p:nvPr>
            <p:ph type="ftr" sz="quarter" idx="11"/>
          </p:nvPr>
        </p:nvSpPr>
        <p:spPr/>
        <p:txBody>
          <a:bodyPr/>
          <a:lstStyle/>
          <a:p>
            <a:endParaRPr lang="en-DE"/>
          </a:p>
        </p:txBody>
      </p:sp>
      <p:sp>
        <p:nvSpPr>
          <p:cNvPr id="5" name="Slide Number Placeholder 4">
            <a:extLst>
              <a:ext uri="{FF2B5EF4-FFF2-40B4-BE49-F238E27FC236}">
                <a16:creationId xmlns:a16="http://schemas.microsoft.com/office/drawing/2014/main" id="{CE574849-0513-797D-7540-984A59D79723}"/>
              </a:ext>
            </a:extLst>
          </p:cNvPr>
          <p:cNvSpPr>
            <a:spLocks noGrp="1"/>
          </p:cNvSpPr>
          <p:nvPr>
            <p:ph type="sldNum" sz="quarter" idx="12"/>
          </p:nvPr>
        </p:nvSpPr>
        <p:spPr/>
        <p:txBody>
          <a:bodyPr/>
          <a:lstStyle/>
          <a:p>
            <a:fld id="{BCF74990-5337-7149-B16E-D63788F0D4F4}" type="slidenum">
              <a:rPr lang="en-DE" smtClean="0"/>
              <a:t>‹#›</a:t>
            </a:fld>
            <a:endParaRPr lang="en-DE"/>
          </a:p>
        </p:txBody>
      </p:sp>
    </p:spTree>
    <p:extLst>
      <p:ext uri="{BB962C8B-B14F-4D97-AF65-F5344CB8AC3E}">
        <p14:creationId xmlns:p14="http://schemas.microsoft.com/office/powerpoint/2010/main" val="20312937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55CAD4-B8B8-1673-2C92-5360C6B1475C}"/>
              </a:ext>
            </a:extLst>
          </p:cNvPr>
          <p:cNvSpPr>
            <a:spLocks noGrp="1"/>
          </p:cNvSpPr>
          <p:nvPr>
            <p:ph type="dt" sz="half" idx="10"/>
          </p:nvPr>
        </p:nvSpPr>
        <p:spPr/>
        <p:txBody>
          <a:bodyPr/>
          <a:lstStyle/>
          <a:p>
            <a:fld id="{DCBAC7F1-AD52-A24F-A9CA-C7565FD9C537}" type="datetimeFigureOut">
              <a:rPr lang="en-DE" smtClean="0"/>
              <a:t>06/27/2024</a:t>
            </a:fld>
            <a:endParaRPr lang="en-DE"/>
          </a:p>
        </p:txBody>
      </p:sp>
      <p:sp>
        <p:nvSpPr>
          <p:cNvPr id="3" name="Footer Placeholder 2">
            <a:extLst>
              <a:ext uri="{FF2B5EF4-FFF2-40B4-BE49-F238E27FC236}">
                <a16:creationId xmlns:a16="http://schemas.microsoft.com/office/drawing/2014/main" id="{6040BEDB-9489-F153-A4BD-D915C044C00F}"/>
              </a:ext>
            </a:extLst>
          </p:cNvPr>
          <p:cNvSpPr>
            <a:spLocks noGrp="1"/>
          </p:cNvSpPr>
          <p:nvPr>
            <p:ph type="ftr" sz="quarter" idx="11"/>
          </p:nvPr>
        </p:nvSpPr>
        <p:spPr/>
        <p:txBody>
          <a:bodyPr/>
          <a:lstStyle/>
          <a:p>
            <a:endParaRPr lang="en-DE"/>
          </a:p>
        </p:txBody>
      </p:sp>
      <p:sp>
        <p:nvSpPr>
          <p:cNvPr id="4" name="Slide Number Placeholder 3">
            <a:extLst>
              <a:ext uri="{FF2B5EF4-FFF2-40B4-BE49-F238E27FC236}">
                <a16:creationId xmlns:a16="http://schemas.microsoft.com/office/drawing/2014/main" id="{B77263E2-2A45-629A-08B0-3D3A77EC6256}"/>
              </a:ext>
            </a:extLst>
          </p:cNvPr>
          <p:cNvSpPr>
            <a:spLocks noGrp="1"/>
          </p:cNvSpPr>
          <p:nvPr>
            <p:ph type="sldNum" sz="quarter" idx="12"/>
          </p:nvPr>
        </p:nvSpPr>
        <p:spPr/>
        <p:txBody>
          <a:bodyPr/>
          <a:lstStyle/>
          <a:p>
            <a:fld id="{BCF74990-5337-7149-B16E-D63788F0D4F4}" type="slidenum">
              <a:rPr lang="en-DE" smtClean="0"/>
              <a:t>‹#›</a:t>
            </a:fld>
            <a:endParaRPr lang="en-DE"/>
          </a:p>
        </p:txBody>
      </p:sp>
    </p:spTree>
    <p:extLst>
      <p:ext uri="{BB962C8B-B14F-4D97-AF65-F5344CB8AC3E}">
        <p14:creationId xmlns:p14="http://schemas.microsoft.com/office/powerpoint/2010/main" val="1427489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B221C-5400-5546-AB87-199D037037D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E"/>
          </a:p>
        </p:txBody>
      </p:sp>
      <p:sp>
        <p:nvSpPr>
          <p:cNvPr id="3" name="Content Placeholder 2">
            <a:extLst>
              <a:ext uri="{FF2B5EF4-FFF2-40B4-BE49-F238E27FC236}">
                <a16:creationId xmlns:a16="http://schemas.microsoft.com/office/drawing/2014/main" id="{D7B3EC85-538E-9166-E737-EBE26B2B51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Text Placeholder 3">
            <a:extLst>
              <a:ext uri="{FF2B5EF4-FFF2-40B4-BE49-F238E27FC236}">
                <a16:creationId xmlns:a16="http://schemas.microsoft.com/office/drawing/2014/main" id="{D6A2B21C-368D-0CB4-F1BC-B2E00EB6CC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23A777B-3F72-72AA-ADB1-403D29165CE8}"/>
              </a:ext>
            </a:extLst>
          </p:cNvPr>
          <p:cNvSpPr>
            <a:spLocks noGrp="1"/>
          </p:cNvSpPr>
          <p:nvPr>
            <p:ph type="dt" sz="half" idx="10"/>
          </p:nvPr>
        </p:nvSpPr>
        <p:spPr/>
        <p:txBody>
          <a:bodyPr/>
          <a:lstStyle/>
          <a:p>
            <a:fld id="{DCBAC7F1-AD52-A24F-A9CA-C7565FD9C537}" type="datetimeFigureOut">
              <a:rPr lang="en-DE" smtClean="0"/>
              <a:t>06/27/2024</a:t>
            </a:fld>
            <a:endParaRPr lang="en-DE"/>
          </a:p>
        </p:txBody>
      </p:sp>
      <p:sp>
        <p:nvSpPr>
          <p:cNvPr id="6" name="Footer Placeholder 5">
            <a:extLst>
              <a:ext uri="{FF2B5EF4-FFF2-40B4-BE49-F238E27FC236}">
                <a16:creationId xmlns:a16="http://schemas.microsoft.com/office/drawing/2014/main" id="{796C8745-3163-F6B6-1527-AF8E4CDFB3C0}"/>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146916E2-9549-AACB-6780-D366041B79F7}"/>
              </a:ext>
            </a:extLst>
          </p:cNvPr>
          <p:cNvSpPr>
            <a:spLocks noGrp="1"/>
          </p:cNvSpPr>
          <p:nvPr>
            <p:ph type="sldNum" sz="quarter" idx="12"/>
          </p:nvPr>
        </p:nvSpPr>
        <p:spPr/>
        <p:txBody>
          <a:bodyPr/>
          <a:lstStyle/>
          <a:p>
            <a:fld id="{BCF74990-5337-7149-B16E-D63788F0D4F4}" type="slidenum">
              <a:rPr lang="en-DE" smtClean="0"/>
              <a:t>‹#›</a:t>
            </a:fld>
            <a:endParaRPr lang="en-DE"/>
          </a:p>
        </p:txBody>
      </p:sp>
    </p:spTree>
    <p:extLst>
      <p:ext uri="{BB962C8B-B14F-4D97-AF65-F5344CB8AC3E}">
        <p14:creationId xmlns:p14="http://schemas.microsoft.com/office/powerpoint/2010/main" val="14440365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C95AC-428F-DFE6-DCA4-2E2371BB543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E"/>
          </a:p>
        </p:txBody>
      </p:sp>
      <p:sp>
        <p:nvSpPr>
          <p:cNvPr id="3" name="Picture Placeholder 2">
            <a:extLst>
              <a:ext uri="{FF2B5EF4-FFF2-40B4-BE49-F238E27FC236}">
                <a16:creationId xmlns:a16="http://schemas.microsoft.com/office/drawing/2014/main" id="{FD296C91-AD1E-8EA2-C752-43D18FF0E4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E"/>
          </a:p>
        </p:txBody>
      </p:sp>
      <p:sp>
        <p:nvSpPr>
          <p:cNvPr id="4" name="Text Placeholder 3">
            <a:extLst>
              <a:ext uri="{FF2B5EF4-FFF2-40B4-BE49-F238E27FC236}">
                <a16:creationId xmlns:a16="http://schemas.microsoft.com/office/drawing/2014/main" id="{E9086A8C-9CA4-8AD4-ED2B-BD7986B7D9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C65BC91-A09E-4DB7-AAC9-0CE31A01356C}"/>
              </a:ext>
            </a:extLst>
          </p:cNvPr>
          <p:cNvSpPr>
            <a:spLocks noGrp="1"/>
          </p:cNvSpPr>
          <p:nvPr>
            <p:ph type="dt" sz="half" idx="10"/>
          </p:nvPr>
        </p:nvSpPr>
        <p:spPr/>
        <p:txBody>
          <a:bodyPr/>
          <a:lstStyle/>
          <a:p>
            <a:fld id="{DCBAC7F1-AD52-A24F-A9CA-C7565FD9C537}" type="datetimeFigureOut">
              <a:rPr lang="en-DE" smtClean="0"/>
              <a:t>06/27/2024</a:t>
            </a:fld>
            <a:endParaRPr lang="en-DE"/>
          </a:p>
        </p:txBody>
      </p:sp>
      <p:sp>
        <p:nvSpPr>
          <p:cNvPr id="6" name="Footer Placeholder 5">
            <a:extLst>
              <a:ext uri="{FF2B5EF4-FFF2-40B4-BE49-F238E27FC236}">
                <a16:creationId xmlns:a16="http://schemas.microsoft.com/office/drawing/2014/main" id="{1E9EA39D-2B0C-1BC1-80E2-C5949B3E32F4}"/>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70B73ED1-2C84-B56D-7CDD-EB92E7EE0C44}"/>
              </a:ext>
            </a:extLst>
          </p:cNvPr>
          <p:cNvSpPr>
            <a:spLocks noGrp="1"/>
          </p:cNvSpPr>
          <p:nvPr>
            <p:ph type="sldNum" sz="quarter" idx="12"/>
          </p:nvPr>
        </p:nvSpPr>
        <p:spPr/>
        <p:txBody>
          <a:bodyPr/>
          <a:lstStyle/>
          <a:p>
            <a:fld id="{BCF74990-5337-7149-B16E-D63788F0D4F4}" type="slidenum">
              <a:rPr lang="en-DE" smtClean="0"/>
              <a:t>‹#›</a:t>
            </a:fld>
            <a:endParaRPr lang="en-DE"/>
          </a:p>
        </p:txBody>
      </p:sp>
    </p:spTree>
    <p:extLst>
      <p:ext uri="{BB962C8B-B14F-4D97-AF65-F5344CB8AC3E}">
        <p14:creationId xmlns:p14="http://schemas.microsoft.com/office/powerpoint/2010/main" val="256412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D8C28-15EB-F42E-361A-34B8002FD0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EF425B-C07C-4526-37DE-4A75A9C277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A53A74C-54B3-6ABB-0EAF-F8E79F24F1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0C200A4-A669-29A2-107F-D51338B39DAD}"/>
              </a:ext>
            </a:extLst>
          </p:cNvPr>
          <p:cNvSpPr>
            <a:spLocks noGrp="1"/>
          </p:cNvSpPr>
          <p:nvPr>
            <p:ph type="dt" sz="half" idx="10"/>
          </p:nvPr>
        </p:nvSpPr>
        <p:spPr/>
        <p:txBody>
          <a:bodyPr/>
          <a:lstStyle/>
          <a:p>
            <a:fld id="{CB70AB99-F2AE-42D7-BE70-AF640CF27C84}" type="datetimeFigureOut">
              <a:rPr lang="en-GB" smtClean="0"/>
              <a:t>27/06/2024</a:t>
            </a:fld>
            <a:endParaRPr lang="en-GB"/>
          </a:p>
        </p:txBody>
      </p:sp>
      <p:sp>
        <p:nvSpPr>
          <p:cNvPr id="6" name="Footer Placeholder 5">
            <a:extLst>
              <a:ext uri="{FF2B5EF4-FFF2-40B4-BE49-F238E27FC236}">
                <a16:creationId xmlns:a16="http://schemas.microsoft.com/office/drawing/2014/main" id="{72F77CFB-7952-5AA6-F58B-5D9BD17B4D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324F13-8894-C516-89C6-9A63415FDC41}"/>
              </a:ext>
            </a:extLst>
          </p:cNvPr>
          <p:cNvSpPr>
            <a:spLocks noGrp="1"/>
          </p:cNvSpPr>
          <p:nvPr>
            <p:ph type="sldNum" sz="quarter" idx="12"/>
          </p:nvPr>
        </p:nvSpPr>
        <p:spPr/>
        <p:txBody>
          <a:bodyPr/>
          <a:lstStyle/>
          <a:p>
            <a:fld id="{FAF16777-C08D-4F29-A373-E3EADDE18E07}" type="slidenum">
              <a:rPr lang="en-GB" smtClean="0"/>
              <a:t>‹#›</a:t>
            </a:fld>
            <a:endParaRPr lang="en-GB"/>
          </a:p>
        </p:txBody>
      </p:sp>
    </p:spTree>
    <p:extLst>
      <p:ext uri="{BB962C8B-B14F-4D97-AF65-F5344CB8AC3E}">
        <p14:creationId xmlns:p14="http://schemas.microsoft.com/office/powerpoint/2010/main" val="6444642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72D8F-3B6E-2B62-DC11-5F8629B8A4D6}"/>
              </a:ext>
            </a:extLst>
          </p:cNvPr>
          <p:cNvSpPr>
            <a:spLocks noGrp="1"/>
          </p:cNvSpPr>
          <p:nvPr>
            <p:ph type="title"/>
          </p:nvPr>
        </p:nvSpPr>
        <p:spPr/>
        <p:txBody>
          <a:bodyPr/>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7B3240E0-4E29-762F-49ED-14D6D13BFAF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952F58CD-5103-E49E-45A2-E4D7F572231A}"/>
              </a:ext>
            </a:extLst>
          </p:cNvPr>
          <p:cNvSpPr>
            <a:spLocks noGrp="1"/>
          </p:cNvSpPr>
          <p:nvPr>
            <p:ph type="dt" sz="half" idx="10"/>
          </p:nvPr>
        </p:nvSpPr>
        <p:spPr/>
        <p:txBody>
          <a:bodyPr/>
          <a:lstStyle/>
          <a:p>
            <a:fld id="{DCBAC7F1-AD52-A24F-A9CA-C7565FD9C537}" type="datetimeFigureOut">
              <a:rPr lang="en-DE" smtClean="0"/>
              <a:t>06/27/2024</a:t>
            </a:fld>
            <a:endParaRPr lang="en-DE"/>
          </a:p>
        </p:txBody>
      </p:sp>
      <p:sp>
        <p:nvSpPr>
          <p:cNvPr id="5" name="Footer Placeholder 4">
            <a:extLst>
              <a:ext uri="{FF2B5EF4-FFF2-40B4-BE49-F238E27FC236}">
                <a16:creationId xmlns:a16="http://schemas.microsoft.com/office/drawing/2014/main" id="{2BC25A71-DDA1-CDDA-CF4A-F1119B93A2AE}"/>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B6F70F6E-58A6-FC48-2A39-0BCEEB9170DB}"/>
              </a:ext>
            </a:extLst>
          </p:cNvPr>
          <p:cNvSpPr>
            <a:spLocks noGrp="1"/>
          </p:cNvSpPr>
          <p:nvPr>
            <p:ph type="sldNum" sz="quarter" idx="12"/>
          </p:nvPr>
        </p:nvSpPr>
        <p:spPr/>
        <p:txBody>
          <a:bodyPr/>
          <a:lstStyle/>
          <a:p>
            <a:fld id="{BCF74990-5337-7149-B16E-D63788F0D4F4}" type="slidenum">
              <a:rPr lang="en-DE" smtClean="0"/>
              <a:t>‹#›</a:t>
            </a:fld>
            <a:endParaRPr lang="en-DE"/>
          </a:p>
        </p:txBody>
      </p:sp>
    </p:spTree>
    <p:extLst>
      <p:ext uri="{BB962C8B-B14F-4D97-AF65-F5344CB8AC3E}">
        <p14:creationId xmlns:p14="http://schemas.microsoft.com/office/powerpoint/2010/main" val="30413403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E6F52F-9EC1-5E80-242E-DCCE9771181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13E48742-0D56-0F87-FE0F-9AF691578A2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53A8A6A5-3B4A-3471-7FC7-EB6492E5C1FF}"/>
              </a:ext>
            </a:extLst>
          </p:cNvPr>
          <p:cNvSpPr>
            <a:spLocks noGrp="1"/>
          </p:cNvSpPr>
          <p:nvPr>
            <p:ph type="dt" sz="half" idx="10"/>
          </p:nvPr>
        </p:nvSpPr>
        <p:spPr/>
        <p:txBody>
          <a:bodyPr/>
          <a:lstStyle/>
          <a:p>
            <a:fld id="{DCBAC7F1-AD52-A24F-A9CA-C7565FD9C537}" type="datetimeFigureOut">
              <a:rPr lang="en-DE" smtClean="0"/>
              <a:t>06/27/2024</a:t>
            </a:fld>
            <a:endParaRPr lang="en-DE"/>
          </a:p>
        </p:txBody>
      </p:sp>
      <p:sp>
        <p:nvSpPr>
          <p:cNvPr id="5" name="Footer Placeholder 4">
            <a:extLst>
              <a:ext uri="{FF2B5EF4-FFF2-40B4-BE49-F238E27FC236}">
                <a16:creationId xmlns:a16="http://schemas.microsoft.com/office/drawing/2014/main" id="{658FC4B8-D240-EABD-2DB1-3E6AF1523720}"/>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BED8CFAF-D4B7-0809-60CB-7BEE006FEA85}"/>
              </a:ext>
            </a:extLst>
          </p:cNvPr>
          <p:cNvSpPr>
            <a:spLocks noGrp="1"/>
          </p:cNvSpPr>
          <p:nvPr>
            <p:ph type="sldNum" sz="quarter" idx="12"/>
          </p:nvPr>
        </p:nvSpPr>
        <p:spPr/>
        <p:txBody>
          <a:bodyPr/>
          <a:lstStyle/>
          <a:p>
            <a:fld id="{BCF74990-5337-7149-B16E-D63788F0D4F4}" type="slidenum">
              <a:rPr lang="en-DE" smtClean="0"/>
              <a:t>‹#›</a:t>
            </a:fld>
            <a:endParaRPr lang="en-DE"/>
          </a:p>
        </p:txBody>
      </p:sp>
    </p:spTree>
    <p:extLst>
      <p:ext uri="{BB962C8B-B14F-4D97-AF65-F5344CB8AC3E}">
        <p14:creationId xmlns:p14="http://schemas.microsoft.com/office/powerpoint/2010/main" val="26281475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obj">
  <p:cSld name="1_Blank">
    <p:spTree>
      <p:nvGrpSpPr>
        <p:cNvPr id="1" name="Shape 15"/>
        <p:cNvGrpSpPr/>
        <p:nvPr/>
      </p:nvGrpSpPr>
      <p:grpSpPr>
        <a:xfrm>
          <a:off x="0" y="0"/>
          <a:ext cx="0" cy="0"/>
          <a:chOff x="0" y="0"/>
          <a:chExt cx="0" cy="0"/>
        </a:xfrm>
      </p:grpSpPr>
      <p:sp>
        <p:nvSpPr>
          <p:cNvPr id="16" name="Google Shape;16;g102b994e442_3_740"/>
          <p:cNvSpPr txBox="1">
            <a:spLocks noGrp="1"/>
          </p:cNvSpPr>
          <p:nvPr>
            <p:ph type="ftr" idx="11"/>
          </p:nvPr>
        </p:nvSpPr>
        <p:spPr>
          <a:xfrm>
            <a:off x="4145280" y="6377940"/>
            <a:ext cx="3901600" cy="287323"/>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7" name="Google Shape;17;g102b994e442_3_740"/>
          <p:cNvSpPr txBox="1">
            <a:spLocks noGrp="1"/>
          </p:cNvSpPr>
          <p:nvPr>
            <p:ph type="dt" idx="10"/>
          </p:nvPr>
        </p:nvSpPr>
        <p:spPr>
          <a:xfrm>
            <a:off x="609600" y="6377940"/>
            <a:ext cx="2804000" cy="287323"/>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8" name="Google Shape;18;g102b994e442_3_740"/>
          <p:cNvSpPr txBox="1">
            <a:spLocks noGrp="1"/>
          </p:cNvSpPr>
          <p:nvPr>
            <p:ph type="sldNum" idx="12"/>
          </p:nvPr>
        </p:nvSpPr>
        <p:spPr>
          <a:xfrm>
            <a:off x="8778240" y="6377941"/>
            <a:ext cx="2804000" cy="225767"/>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100"/>
              <a:buFont typeface="Arial"/>
              <a:buNone/>
              <a:defRPr sz="1467"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467"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467"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467"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467"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467"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467"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467"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467"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968646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g102b994e442_2_6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 name="Google Shape;21;g102b994e442_2_6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22" name="Google Shape;22;g102b994e442_2_6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41988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52C0-081D-702B-285E-703BF8DBF08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01E2FC3-F70B-7B03-F305-EF7354E1A9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643AE2-9E59-86C0-BDE1-F582506F59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5EFF8D5-8355-0010-C9C3-F70D5F75C2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2E0B0C-6CB1-18C1-94C4-FB828FADEE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E3106C9-F935-E585-536D-52119C558618}"/>
              </a:ext>
            </a:extLst>
          </p:cNvPr>
          <p:cNvSpPr>
            <a:spLocks noGrp="1"/>
          </p:cNvSpPr>
          <p:nvPr>
            <p:ph type="dt" sz="half" idx="10"/>
          </p:nvPr>
        </p:nvSpPr>
        <p:spPr/>
        <p:txBody>
          <a:bodyPr/>
          <a:lstStyle/>
          <a:p>
            <a:fld id="{CB70AB99-F2AE-42D7-BE70-AF640CF27C84}" type="datetimeFigureOut">
              <a:rPr lang="en-GB" smtClean="0"/>
              <a:t>27/06/2024</a:t>
            </a:fld>
            <a:endParaRPr lang="en-GB"/>
          </a:p>
        </p:txBody>
      </p:sp>
      <p:sp>
        <p:nvSpPr>
          <p:cNvPr id="8" name="Footer Placeholder 7">
            <a:extLst>
              <a:ext uri="{FF2B5EF4-FFF2-40B4-BE49-F238E27FC236}">
                <a16:creationId xmlns:a16="http://schemas.microsoft.com/office/drawing/2014/main" id="{A01907F6-2116-E7D3-20C5-816C64970AF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FD69A44-E65A-5DAB-E2E0-7B863A253B06}"/>
              </a:ext>
            </a:extLst>
          </p:cNvPr>
          <p:cNvSpPr>
            <a:spLocks noGrp="1"/>
          </p:cNvSpPr>
          <p:nvPr>
            <p:ph type="sldNum" sz="quarter" idx="12"/>
          </p:nvPr>
        </p:nvSpPr>
        <p:spPr/>
        <p:txBody>
          <a:bodyPr/>
          <a:lstStyle/>
          <a:p>
            <a:fld id="{FAF16777-C08D-4F29-A373-E3EADDE18E07}" type="slidenum">
              <a:rPr lang="en-GB" smtClean="0"/>
              <a:t>‹#›</a:t>
            </a:fld>
            <a:endParaRPr lang="en-GB"/>
          </a:p>
        </p:txBody>
      </p:sp>
    </p:spTree>
    <p:extLst>
      <p:ext uri="{BB962C8B-B14F-4D97-AF65-F5344CB8AC3E}">
        <p14:creationId xmlns:p14="http://schemas.microsoft.com/office/powerpoint/2010/main" val="3918916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37767-C205-8532-F337-59D088A787F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D031510-6E66-FB6A-4F9F-DE1114E18148}"/>
              </a:ext>
            </a:extLst>
          </p:cNvPr>
          <p:cNvSpPr>
            <a:spLocks noGrp="1"/>
          </p:cNvSpPr>
          <p:nvPr>
            <p:ph type="dt" sz="half" idx="10"/>
          </p:nvPr>
        </p:nvSpPr>
        <p:spPr/>
        <p:txBody>
          <a:bodyPr/>
          <a:lstStyle/>
          <a:p>
            <a:fld id="{CB70AB99-F2AE-42D7-BE70-AF640CF27C84}" type="datetimeFigureOut">
              <a:rPr lang="en-GB" smtClean="0"/>
              <a:t>27/06/2024</a:t>
            </a:fld>
            <a:endParaRPr lang="en-GB"/>
          </a:p>
        </p:txBody>
      </p:sp>
      <p:sp>
        <p:nvSpPr>
          <p:cNvPr id="4" name="Footer Placeholder 3">
            <a:extLst>
              <a:ext uri="{FF2B5EF4-FFF2-40B4-BE49-F238E27FC236}">
                <a16:creationId xmlns:a16="http://schemas.microsoft.com/office/drawing/2014/main" id="{7E7BA74C-4C4E-ECF0-E8FB-00C9E5C147B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B6F95C5-FFCA-D7A7-ACEB-C284234A0D1A}"/>
              </a:ext>
            </a:extLst>
          </p:cNvPr>
          <p:cNvSpPr>
            <a:spLocks noGrp="1"/>
          </p:cNvSpPr>
          <p:nvPr>
            <p:ph type="sldNum" sz="quarter" idx="12"/>
          </p:nvPr>
        </p:nvSpPr>
        <p:spPr/>
        <p:txBody>
          <a:bodyPr/>
          <a:lstStyle/>
          <a:p>
            <a:fld id="{FAF16777-C08D-4F29-A373-E3EADDE18E07}" type="slidenum">
              <a:rPr lang="en-GB" smtClean="0"/>
              <a:t>‹#›</a:t>
            </a:fld>
            <a:endParaRPr lang="en-GB"/>
          </a:p>
        </p:txBody>
      </p:sp>
    </p:spTree>
    <p:extLst>
      <p:ext uri="{BB962C8B-B14F-4D97-AF65-F5344CB8AC3E}">
        <p14:creationId xmlns:p14="http://schemas.microsoft.com/office/powerpoint/2010/main" val="203131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65027-FBF9-AE0A-9C5B-462D77AC9D39}"/>
              </a:ext>
            </a:extLst>
          </p:cNvPr>
          <p:cNvSpPr>
            <a:spLocks noGrp="1"/>
          </p:cNvSpPr>
          <p:nvPr>
            <p:ph type="dt" sz="half" idx="10"/>
          </p:nvPr>
        </p:nvSpPr>
        <p:spPr/>
        <p:txBody>
          <a:bodyPr/>
          <a:lstStyle/>
          <a:p>
            <a:fld id="{CB70AB99-F2AE-42D7-BE70-AF640CF27C84}" type="datetimeFigureOut">
              <a:rPr lang="en-GB" smtClean="0"/>
              <a:t>27/06/2024</a:t>
            </a:fld>
            <a:endParaRPr lang="en-GB"/>
          </a:p>
        </p:txBody>
      </p:sp>
      <p:sp>
        <p:nvSpPr>
          <p:cNvPr id="3" name="Footer Placeholder 2">
            <a:extLst>
              <a:ext uri="{FF2B5EF4-FFF2-40B4-BE49-F238E27FC236}">
                <a16:creationId xmlns:a16="http://schemas.microsoft.com/office/drawing/2014/main" id="{C83C03E6-92FA-0F3A-F0D8-0E747A5B084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21025C1-3715-2010-40EA-92111B825D6E}"/>
              </a:ext>
            </a:extLst>
          </p:cNvPr>
          <p:cNvSpPr>
            <a:spLocks noGrp="1"/>
          </p:cNvSpPr>
          <p:nvPr>
            <p:ph type="sldNum" sz="quarter" idx="12"/>
          </p:nvPr>
        </p:nvSpPr>
        <p:spPr/>
        <p:txBody>
          <a:bodyPr/>
          <a:lstStyle/>
          <a:p>
            <a:fld id="{FAF16777-C08D-4F29-A373-E3EADDE18E07}" type="slidenum">
              <a:rPr lang="en-GB" smtClean="0"/>
              <a:t>‹#›</a:t>
            </a:fld>
            <a:endParaRPr lang="en-GB"/>
          </a:p>
        </p:txBody>
      </p:sp>
    </p:spTree>
    <p:extLst>
      <p:ext uri="{BB962C8B-B14F-4D97-AF65-F5344CB8AC3E}">
        <p14:creationId xmlns:p14="http://schemas.microsoft.com/office/powerpoint/2010/main" val="1663953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E7C0D-CBC9-5E7C-FF4F-CF1379D1D2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E975A2A-9E73-6E69-7803-25F80E461B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010CFEB-7739-76C3-F9A8-D94AAC71AB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FCB1A5-C963-F269-E6BA-F58F476A7F46}"/>
              </a:ext>
            </a:extLst>
          </p:cNvPr>
          <p:cNvSpPr>
            <a:spLocks noGrp="1"/>
          </p:cNvSpPr>
          <p:nvPr>
            <p:ph type="dt" sz="half" idx="10"/>
          </p:nvPr>
        </p:nvSpPr>
        <p:spPr/>
        <p:txBody>
          <a:bodyPr/>
          <a:lstStyle/>
          <a:p>
            <a:fld id="{CB70AB99-F2AE-42D7-BE70-AF640CF27C84}" type="datetimeFigureOut">
              <a:rPr lang="en-GB" smtClean="0"/>
              <a:t>27/06/2024</a:t>
            </a:fld>
            <a:endParaRPr lang="en-GB"/>
          </a:p>
        </p:txBody>
      </p:sp>
      <p:sp>
        <p:nvSpPr>
          <p:cNvPr id="6" name="Footer Placeholder 5">
            <a:extLst>
              <a:ext uri="{FF2B5EF4-FFF2-40B4-BE49-F238E27FC236}">
                <a16:creationId xmlns:a16="http://schemas.microsoft.com/office/drawing/2014/main" id="{E7E5D0E2-7CA2-5692-4B91-DDDAB2DD92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3AE688C-4F6F-BC02-BB02-4F6DBE652C9B}"/>
              </a:ext>
            </a:extLst>
          </p:cNvPr>
          <p:cNvSpPr>
            <a:spLocks noGrp="1"/>
          </p:cNvSpPr>
          <p:nvPr>
            <p:ph type="sldNum" sz="quarter" idx="12"/>
          </p:nvPr>
        </p:nvSpPr>
        <p:spPr/>
        <p:txBody>
          <a:bodyPr/>
          <a:lstStyle/>
          <a:p>
            <a:fld id="{FAF16777-C08D-4F29-A373-E3EADDE18E07}" type="slidenum">
              <a:rPr lang="en-GB" smtClean="0"/>
              <a:t>‹#›</a:t>
            </a:fld>
            <a:endParaRPr lang="en-GB"/>
          </a:p>
        </p:txBody>
      </p:sp>
    </p:spTree>
    <p:extLst>
      <p:ext uri="{BB962C8B-B14F-4D97-AF65-F5344CB8AC3E}">
        <p14:creationId xmlns:p14="http://schemas.microsoft.com/office/powerpoint/2010/main" val="3167573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AA0E5-1DA8-3922-566E-7FFDC53757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67EEA2F-5B8B-A6E0-B90C-B9AB269133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5987F29-5481-1F14-034E-1F9E0AAE4F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587A47-B691-DED9-E118-C21AFF8D2061}"/>
              </a:ext>
            </a:extLst>
          </p:cNvPr>
          <p:cNvSpPr>
            <a:spLocks noGrp="1"/>
          </p:cNvSpPr>
          <p:nvPr>
            <p:ph type="dt" sz="half" idx="10"/>
          </p:nvPr>
        </p:nvSpPr>
        <p:spPr/>
        <p:txBody>
          <a:bodyPr/>
          <a:lstStyle/>
          <a:p>
            <a:fld id="{CB70AB99-F2AE-42D7-BE70-AF640CF27C84}" type="datetimeFigureOut">
              <a:rPr lang="en-GB" smtClean="0"/>
              <a:t>27/06/2024</a:t>
            </a:fld>
            <a:endParaRPr lang="en-GB"/>
          </a:p>
        </p:txBody>
      </p:sp>
      <p:sp>
        <p:nvSpPr>
          <p:cNvPr id="6" name="Footer Placeholder 5">
            <a:extLst>
              <a:ext uri="{FF2B5EF4-FFF2-40B4-BE49-F238E27FC236}">
                <a16:creationId xmlns:a16="http://schemas.microsoft.com/office/drawing/2014/main" id="{A8737B3D-8495-BEB3-118B-18492C2716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7DF1D2-60CD-DB25-FA9D-708884A4B189}"/>
              </a:ext>
            </a:extLst>
          </p:cNvPr>
          <p:cNvSpPr>
            <a:spLocks noGrp="1"/>
          </p:cNvSpPr>
          <p:nvPr>
            <p:ph type="sldNum" sz="quarter" idx="12"/>
          </p:nvPr>
        </p:nvSpPr>
        <p:spPr/>
        <p:txBody>
          <a:bodyPr/>
          <a:lstStyle/>
          <a:p>
            <a:fld id="{FAF16777-C08D-4F29-A373-E3EADDE18E07}" type="slidenum">
              <a:rPr lang="en-GB" smtClean="0"/>
              <a:t>‹#›</a:t>
            </a:fld>
            <a:endParaRPr lang="en-GB"/>
          </a:p>
        </p:txBody>
      </p:sp>
    </p:spTree>
    <p:extLst>
      <p:ext uri="{BB962C8B-B14F-4D97-AF65-F5344CB8AC3E}">
        <p14:creationId xmlns:p14="http://schemas.microsoft.com/office/powerpoint/2010/main" val="1226178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9.png"/><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ECD511-4FC6-9F22-4013-8A630FD102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D926723-663F-9B9A-BFD6-1E0586BF5E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30755C-4FBA-5B86-DDD2-BC18DC96D6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B70AB99-F2AE-42D7-BE70-AF640CF27C84}" type="datetimeFigureOut">
              <a:rPr lang="en-GB" smtClean="0"/>
              <a:t>27/06/2024</a:t>
            </a:fld>
            <a:endParaRPr lang="en-GB"/>
          </a:p>
        </p:txBody>
      </p:sp>
      <p:sp>
        <p:nvSpPr>
          <p:cNvPr id="5" name="Footer Placeholder 4">
            <a:extLst>
              <a:ext uri="{FF2B5EF4-FFF2-40B4-BE49-F238E27FC236}">
                <a16:creationId xmlns:a16="http://schemas.microsoft.com/office/drawing/2014/main" id="{5B00AF70-E2F6-375F-DE84-F87323E68A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67466F5-0681-CA2D-E9AF-3015DEA92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AF16777-C08D-4F29-A373-E3EADDE18E07}" type="slidenum">
              <a:rPr lang="en-GB" smtClean="0"/>
              <a:t>‹#›</a:t>
            </a:fld>
            <a:endParaRPr lang="en-GB"/>
          </a:p>
        </p:txBody>
      </p:sp>
    </p:spTree>
    <p:extLst>
      <p:ext uri="{BB962C8B-B14F-4D97-AF65-F5344CB8AC3E}">
        <p14:creationId xmlns:p14="http://schemas.microsoft.com/office/powerpoint/2010/main" val="11441293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hthoek 11"/>
          <p:cNvSpPr/>
          <p:nvPr/>
        </p:nvSpPr>
        <p:spPr>
          <a:xfrm>
            <a:off x="0" y="6433186"/>
            <a:ext cx="12192000" cy="428624"/>
          </a:xfrm>
          <a:prstGeom prst="rect">
            <a:avLst/>
          </a:prstGeom>
          <a:solidFill>
            <a:srgbClr val="E83D1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sz="2160">
              <a:solidFill>
                <a:srgbClr val="FFFFFF"/>
              </a:solidFill>
              <a:ea typeface="MS PGothic" charset="0"/>
              <a:cs typeface="MS PGothic" charset="0"/>
            </a:endParaRPr>
          </a:p>
        </p:txBody>
      </p:sp>
      <p:sp>
        <p:nvSpPr>
          <p:cNvPr id="1027" name="Tijdelijke aanduiding voor titel 1"/>
          <p:cNvSpPr>
            <a:spLocks noGrp="1"/>
          </p:cNvSpPr>
          <p:nvPr>
            <p:ph type="title"/>
          </p:nvPr>
        </p:nvSpPr>
        <p:spPr bwMode="auto">
          <a:xfrm>
            <a:off x="609600" y="27432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nl-NL" altLang="x-none"/>
              <a:t>Klik om de stijl te bewerken</a:t>
            </a:r>
          </a:p>
        </p:txBody>
      </p:sp>
      <p:sp>
        <p:nvSpPr>
          <p:cNvPr id="1028" name="Tijdelijke aanduiding voor tekst 2"/>
          <p:cNvSpPr>
            <a:spLocks noGrp="1"/>
          </p:cNvSpPr>
          <p:nvPr>
            <p:ph type="body" idx="1"/>
          </p:nvPr>
        </p:nvSpPr>
        <p:spPr bwMode="auto">
          <a:xfrm>
            <a:off x="609600" y="1600200"/>
            <a:ext cx="10972800" cy="427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nl-NL" altLang="x-none"/>
              <a:t>Klik om de tekststijl van het model te bewerken</a:t>
            </a:r>
          </a:p>
          <a:p>
            <a:pPr lvl="1"/>
            <a:r>
              <a:rPr lang="nl-NL" altLang="x-none"/>
              <a:t>Tweede niveau</a:t>
            </a:r>
          </a:p>
          <a:p>
            <a:pPr lvl="2"/>
            <a:r>
              <a:rPr lang="nl-NL" altLang="x-none"/>
              <a:t>Derde niveau</a:t>
            </a:r>
          </a:p>
          <a:p>
            <a:pPr lvl="3"/>
            <a:r>
              <a:rPr lang="nl-NL" altLang="x-none"/>
              <a:t>Vierde niveau</a:t>
            </a:r>
          </a:p>
          <a:p>
            <a:pPr lvl="4"/>
            <a:r>
              <a:rPr lang="nl-NL" altLang="x-none"/>
              <a:t>Vijfde niveau</a:t>
            </a:r>
          </a:p>
        </p:txBody>
      </p:sp>
      <p:pic>
        <p:nvPicPr>
          <p:cNvPr id="1029" name="Picture 2" descr="H:\Shinto Labs\Branding\Logo\logo_SL_whit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86585" y="6477000"/>
            <a:ext cx="808567" cy="32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jdelijke aanduiding voor dianummer 5"/>
          <p:cNvSpPr txBox="1">
            <a:spLocks/>
          </p:cNvSpPr>
          <p:nvPr/>
        </p:nvSpPr>
        <p:spPr>
          <a:xfrm>
            <a:off x="315384" y="6425566"/>
            <a:ext cx="541867" cy="436244"/>
          </a:xfrm>
          <a:prstGeom prst="rect">
            <a:avLst/>
          </a:prstGeom>
        </p:spPr>
        <p:txBody>
          <a:bodyPr anchor="ct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algn="ctr" eaLnBrk="1" hangingPunct="1"/>
            <a:fld id="{0E99C656-214F-8D4A-B292-5E96AFE0742D}" type="slidenum">
              <a:rPr lang="nl-NL" altLang="x-none" sz="960">
                <a:solidFill>
                  <a:srgbClr val="FFFFFF"/>
                </a:solidFill>
              </a:rPr>
              <a:pPr algn="ctr" eaLnBrk="1" hangingPunct="1"/>
              <a:t>‹#›</a:t>
            </a:fld>
            <a:endParaRPr lang="nl-NL" altLang="x-none" sz="960">
              <a:solidFill>
                <a:srgbClr val="FFFFFF"/>
              </a:solidFill>
            </a:endParaRPr>
          </a:p>
        </p:txBody>
      </p:sp>
      <p:cxnSp>
        <p:nvCxnSpPr>
          <p:cNvPr id="5" name="Rechte verbindingslijn 4"/>
          <p:cNvCxnSpPr/>
          <p:nvPr/>
        </p:nvCxnSpPr>
        <p:spPr>
          <a:xfrm>
            <a:off x="609600" y="1417320"/>
            <a:ext cx="10981267" cy="0"/>
          </a:xfrm>
          <a:prstGeom prst="line">
            <a:avLst/>
          </a:prstGeom>
          <a:ln w="28575" cap="rnd">
            <a:prstDash val="sysDot"/>
          </a:ln>
          <a:effectLst/>
        </p:spPr>
        <p:style>
          <a:lnRef idx="2">
            <a:schemeClr val="accent1"/>
          </a:lnRef>
          <a:fillRef idx="0">
            <a:schemeClr val="accent1"/>
          </a:fillRef>
          <a:effectRef idx="1">
            <a:schemeClr val="accent1"/>
          </a:effectRef>
          <a:fontRef idx="minor">
            <a:schemeClr val="tx1"/>
          </a:fontRef>
        </p:style>
      </p:cxnSp>
      <p:pic>
        <p:nvPicPr>
          <p:cNvPr id="2" name="Picture 1" descr="A white text on a black background&#10;&#10;Description automatically generated">
            <a:extLst>
              <a:ext uri="{FF2B5EF4-FFF2-40B4-BE49-F238E27FC236}">
                <a16:creationId xmlns:a16="http://schemas.microsoft.com/office/drawing/2014/main" id="{E8582836-4ECE-1608-36BC-AD721E84D61E}"/>
              </a:ext>
            </a:extLst>
          </p:cNvPr>
          <p:cNvPicPr>
            <a:picLocks noChangeAspect="1"/>
          </p:cNvPicPr>
          <p:nvPr userDrawn="1"/>
        </p:nvPicPr>
        <p:blipFill>
          <a:blip r:embed="rId14"/>
          <a:stretch>
            <a:fillRect/>
          </a:stretch>
        </p:blipFill>
        <p:spPr>
          <a:xfrm>
            <a:off x="9540627" y="6615084"/>
            <a:ext cx="1509024" cy="242916"/>
          </a:xfrm>
          <a:prstGeom prst="rect">
            <a:avLst/>
          </a:prstGeom>
        </p:spPr>
      </p:pic>
    </p:spTree>
    <p:extLst>
      <p:ext uri="{BB962C8B-B14F-4D97-AF65-F5344CB8AC3E}">
        <p14:creationId xmlns:p14="http://schemas.microsoft.com/office/powerpoint/2010/main" val="28012209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sh dir="u"/>
  </p:transition>
  <p:txStyles>
    <p:titleStyle>
      <a:lvl1pPr algn="l" defTabSz="548640" rtl="0" eaLnBrk="1" fontAlgn="base" hangingPunct="1">
        <a:spcBef>
          <a:spcPct val="0"/>
        </a:spcBef>
        <a:spcAft>
          <a:spcPct val="0"/>
        </a:spcAft>
        <a:defRPr sz="5280" kern="1200">
          <a:solidFill>
            <a:schemeClr val="tx1"/>
          </a:solidFill>
          <a:latin typeface="+mj-lt"/>
          <a:ea typeface="MS PGothic" panose="020B0600070205080204" pitchFamily="34" charset="-128"/>
          <a:cs typeface="MS PGothic" panose="020B0600070205080204" pitchFamily="34" charset="-128"/>
        </a:defRPr>
      </a:lvl1pPr>
      <a:lvl2pPr algn="l" defTabSz="548640" rtl="0" eaLnBrk="1" fontAlgn="base" hangingPunct="1">
        <a:spcBef>
          <a:spcPct val="0"/>
        </a:spcBef>
        <a:spcAft>
          <a:spcPct val="0"/>
        </a:spcAft>
        <a:defRPr sz="5280">
          <a:solidFill>
            <a:schemeClr val="tx1"/>
          </a:solidFill>
          <a:latin typeface="Calibri" charset="0"/>
          <a:ea typeface="MS PGothic" panose="020B0600070205080204" pitchFamily="34" charset="-128"/>
          <a:cs typeface="MS PGothic" panose="020B0600070205080204" pitchFamily="34" charset="-128"/>
        </a:defRPr>
      </a:lvl2pPr>
      <a:lvl3pPr algn="l" defTabSz="548640" rtl="0" eaLnBrk="1" fontAlgn="base" hangingPunct="1">
        <a:spcBef>
          <a:spcPct val="0"/>
        </a:spcBef>
        <a:spcAft>
          <a:spcPct val="0"/>
        </a:spcAft>
        <a:defRPr sz="5280">
          <a:solidFill>
            <a:schemeClr val="tx1"/>
          </a:solidFill>
          <a:latin typeface="Calibri" charset="0"/>
          <a:ea typeface="MS PGothic" panose="020B0600070205080204" pitchFamily="34" charset="-128"/>
          <a:cs typeface="MS PGothic" panose="020B0600070205080204" pitchFamily="34" charset="-128"/>
        </a:defRPr>
      </a:lvl3pPr>
      <a:lvl4pPr algn="l" defTabSz="548640" rtl="0" eaLnBrk="1" fontAlgn="base" hangingPunct="1">
        <a:spcBef>
          <a:spcPct val="0"/>
        </a:spcBef>
        <a:spcAft>
          <a:spcPct val="0"/>
        </a:spcAft>
        <a:defRPr sz="5280">
          <a:solidFill>
            <a:schemeClr val="tx1"/>
          </a:solidFill>
          <a:latin typeface="Calibri" charset="0"/>
          <a:ea typeface="MS PGothic" panose="020B0600070205080204" pitchFamily="34" charset="-128"/>
          <a:cs typeface="MS PGothic" panose="020B0600070205080204" pitchFamily="34" charset="-128"/>
        </a:defRPr>
      </a:lvl4pPr>
      <a:lvl5pPr algn="l" defTabSz="548640" rtl="0" eaLnBrk="1" fontAlgn="base" hangingPunct="1">
        <a:spcBef>
          <a:spcPct val="0"/>
        </a:spcBef>
        <a:spcAft>
          <a:spcPct val="0"/>
        </a:spcAft>
        <a:defRPr sz="5280">
          <a:solidFill>
            <a:schemeClr val="tx1"/>
          </a:solidFill>
          <a:latin typeface="Calibri" charset="0"/>
          <a:ea typeface="MS PGothic" panose="020B0600070205080204" pitchFamily="34" charset="-128"/>
          <a:cs typeface="MS PGothic" panose="020B0600070205080204" pitchFamily="34" charset="-128"/>
        </a:defRPr>
      </a:lvl5pPr>
      <a:lvl6pPr marL="548640" algn="l" defTabSz="548640" rtl="0" eaLnBrk="1" fontAlgn="base" hangingPunct="1">
        <a:spcBef>
          <a:spcPct val="0"/>
        </a:spcBef>
        <a:spcAft>
          <a:spcPct val="0"/>
        </a:spcAft>
        <a:defRPr sz="5280">
          <a:solidFill>
            <a:schemeClr val="tx1"/>
          </a:solidFill>
          <a:latin typeface="Calibri" charset="0"/>
          <a:ea typeface="ＭＳ Ｐゴシック" charset="0"/>
          <a:cs typeface="ＭＳ Ｐゴシック" charset="0"/>
        </a:defRPr>
      </a:lvl6pPr>
      <a:lvl7pPr marL="1097280" algn="l" defTabSz="548640" rtl="0" eaLnBrk="1" fontAlgn="base" hangingPunct="1">
        <a:spcBef>
          <a:spcPct val="0"/>
        </a:spcBef>
        <a:spcAft>
          <a:spcPct val="0"/>
        </a:spcAft>
        <a:defRPr sz="5280">
          <a:solidFill>
            <a:schemeClr val="tx1"/>
          </a:solidFill>
          <a:latin typeface="Calibri" charset="0"/>
          <a:ea typeface="ＭＳ Ｐゴシック" charset="0"/>
          <a:cs typeface="ＭＳ Ｐゴシック" charset="0"/>
        </a:defRPr>
      </a:lvl7pPr>
      <a:lvl8pPr marL="1645920" algn="l" defTabSz="548640" rtl="0" eaLnBrk="1" fontAlgn="base" hangingPunct="1">
        <a:spcBef>
          <a:spcPct val="0"/>
        </a:spcBef>
        <a:spcAft>
          <a:spcPct val="0"/>
        </a:spcAft>
        <a:defRPr sz="5280">
          <a:solidFill>
            <a:schemeClr val="tx1"/>
          </a:solidFill>
          <a:latin typeface="Calibri" charset="0"/>
          <a:ea typeface="ＭＳ Ｐゴシック" charset="0"/>
          <a:cs typeface="ＭＳ Ｐゴシック" charset="0"/>
        </a:defRPr>
      </a:lvl8pPr>
      <a:lvl9pPr marL="2194560" algn="l" defTabSz="548640" rtl="0" eaLnBrk="1" fontAlgn="base" hangingPunct="1">
        <a:spcBef>
          <a:spcPct val="0"/>
        </a:spcBef>
        <a:spcAft>
          <a:spcPct val="0"/>
        </a:spcAft>
        <a:defRPr sz="5280">
          <a:solidFill>
            <a:schemeClr val="tx1"/>
          </a:solidFill>
          <a:latin typeface="Calibri" charset="0"/>
          <a:ea typeface="ＭＳ Ｐゴシック" charset="0"/>
          <a:cs typeface="ＭＳ Ｐゴシック" charset="0"/>
        </a:defRPr>
      </a:lvl9pPr>
    </p:titleStyle>
    <p:bodyStyle>
      <a:lvl1pPr marL="411480" indent="-411480" algn="l" defTabSz="548640" rtl="0" eaLnBrk="1" fontAlgn="base" hangingPunct="1">
        <a:spcBef>
          <a:spcPct val="20000"/>
        </a:spcBef>
        <a:spcAft>
          <a:spcPct val="0"/>
        </a:spcAft>
        <a:buClr>
          <a:srgbClr val="E83D12"/>
        </a:buClr>
        <a:buSzPct val="80000"/>
        <a:buFont typeface="Wingdings" charset="2"/>
        <a:buChar char=""/>
        <a:defRPr sz="2880" kern="1200">
          <a:solidFill>
            <a:schemeClr val="tx1"/>
          </a:solidFill>
          <a:latin typeface="+mn-lt"/>
          <a:ea typeface="MS PGothic" panose="020B0600070205080204" pitchFamily="34" charset="-128"/>
          <a:cs typeface="MS PGothic" panose="020B0600070205080204" pitchFamily="34" charset="-128"/>
        </a:defRPr>
      </a:lvl1pPr>
      <a:lvl2pPr marL="859156" indent="-430530" algn="l" defTabSz="548640" rtl="0" eaLnBrk="1" fontAlgn="base" hangingPunct="1">
        <a:spcBef>
          <a:spcPct val="20000"/>
        </a:spcBef>
        <a:spcAft>
          <a:spcPct val="0"/>
        </a:spcAft>
        <a:buClr>
          <a:srgbClr val="E83D12"/>
        </a:buClr>
        <a:buSzPct val="60000"/>
        <a:buFont typeface="Wingdings" charset="2"/>
        <a:buChar char=""/>
        <a:defRPr sz="3360" kern="1200">
          <a:solidFill>
            <a:schemeClr val="tx1"/>
          </a:solidFill>
          <a:latin typeface="+mn-lt"/>
          <a:ea typeface="MS PGothic" panose="020B0600070205080204" pitchFamily="34" charset="-128"/>
          <a:cs typeface="MS PGothic" charset="0"/>
        </a:defRPr>
      </a:lvl2pPr>
      <a:lvl3pPr marL="1287780" indent="-428626" algn="l" defTabSz="548640" rtl="0" eaLnBrk="1" fontAlgn="base" hangingPunct="1">
        <a:spcBef>
          <a:spcPct val="20000"/>
        </a:spcBef>
        <a:spcAft>
          <a:spcPct val="0"/>
        </a:spcAft>
        <a:buClr>
          <a:srgbClr val="E83D12"/>
        </a:buClr>
        <a:buSzPct val="70000"/>
        <a:buFont typeface="Wingdings" charset="2"/>
        <a:buChar char=""/>
        <a:defRPr sz="2880" kern="1200">
          <a:solidFill>
            <a:schemeClr val="tx1"/>
          </a:solidFill>
          <a:latin typeface="+mn-lt"/>
          <a:ea typeface="MS PGothic" panose="020B0600070205080204" pitchFamily="34" charset="-128"/>
          <a:cs typeface="MS PGothic" charset="0"/>
        </a:defRPr>
      </a:lvl3pPr>
      <a:lvl4pPr marL="1611630" indent="-323850" algn="l" defTabSz="548640" rtl="0" eaLnBrk="1" fontAlgn="base" hangingPunct="1">
        <a:spcBef>
          <a:spcPct val="20000"/>
        </a:spcBef>
        <a:spcAft>
          <a:spcPct val="0"/>
        </a:spcAft>
        <a:buClr>
          <a:srgbClr val="E83D12"/>
        </a:buClr>
        <a:buSzPct val="80000"/>
        <a:buFont typeface="Wingdings" charset="2"/>
        <a:buChar char=""/>
        <a:defRPr sz="2400" kern="1200">
          <a:solidFill>
            <a:schemeClr val="tx1"/>
          </a:solidFill>
          <a:latin typeface="+mn-lt"/>
          <a:ea typeface="MS PGothic" panose="020B0600070205080204" pitchFamily="34" charset="-128"/>
          <a:cs typeface="MS PGothic" charset="0"/>
        </a:defRPr>
      </a:lvl4pPr>
      <a:lvl5pPr marL="1937386" indent="-325756" algn="l" defTabSz="548640" rtl="0" eaLnBrk="1" fontAlgn="base" hangingPunct="1">
        <a:spcBef>
          <a:spcPct val="20000"/>
        </a:spcBef>
        <a:spcAft>
          <a:spcPct val="0"/>
        </a:spcAft>
        <a:buClr>
          <a:srgbClr val="E83D12"/>
        </a:buClr>
        <a:buSzPct val="70000"/>
        <a:buFont typeface="Wingdings" charset="2"/>
        <a:buChar char=""/>
        <a:defRPr sz="2400" kern="1200">
          <a:solidFill>
            <a:schemeClr val="tx1"/>
          </a:solidFill>
          <a:latin typeface="+mn-lt"/>
          <a:ea typeface="MS PGothic" panose="020B0600070205080204" pitchFamily="34" charset="-128"/>
          <a:cs typeface="MS PGothic" charset="0"/>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nl-NL"/>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3228953C-AEC9-8D9A-DF43-2A797A3EAB6A}"/>
              </a:ext>
            </a:extLst>
          </p:cNvPr>
          <p:cNvSpPr>
            <a:spLocks noGrp="1"/>
          </p:cNvSpPr>
          <p:nvPr>
            <p:ph type="title"/>
          </p:nvPr>
        </p:nvSpPr>
        <p:spPr bwMode="auto">
          <a:xfrm>
            <a:off x="988485" y="274638"/>
            <a:ext cx="10088033"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altLang="en-GB"/>
          </a:p>
        </p:txBody>
      </p:sp>
      <p:sp>
        <p:nvSpPr>
          <p:cNvPr id="1027" name="Espace réservé du texte 2">
            <a:extLst>
              <a:ext uri="{FF2B5EF4-FFF2-40B4-BE49-F238E27FC236}">
                <a16:creationId xmlns:a16="http://schemas.microsoft.com/office/drawing/2014/main" id="{4333CCA7-D163-4B1F-53AB-E17F4106D1F5}"/>
              </a:ext>
            </a:extLst>
          </p:cNvPr>
          <p:cNvSpPr>
            <a:spLocks noGrp="1"/>
          </p:cNvSpPr>
          <p:nvPr>
            <p:ph type="body" idx="1"/>
          </p:nvPr>
        </p:nvSpPr>
        <p:spPr bwMode="auto">
          <a:xfrm>
            <a:off x="988485" y="1498600"/>
            <a:ext cx="10088033" cy="442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GB"/>
              <a:t>Cliquez pour modifier les styles du texte du masque</a:t>
            </a:r>
          </a:p>
          <a:p>
            <a:pPr lvl="1"/>
            <a:r>
              <a:rPr lang="en-US" altLang="en-GB"/>
              <a:t>Deuxième niveau</a:t>
            </a:r>
          </a:p>
          <a:p>
            <a:pPr lvl="2"/>
            <a:r>
              <a:rPr lang="en-US" altLang="en-GB"/>
              <a:t>Troisième niveau</a:t>
            </a:r>
          </a:p>
          <a:p>
            <a:pPr lvl="3"/>
            <a:r>
              <a:rPr lang="en-US" altLang="en-GB"/>
              <a:t>Quatrième niveau</a:t>
            </a:r>
          </a:p>
          <a:p>
            <a:pPr lvl="4"/>
            <a:r>
              <a:rPr lang="en-US" altLang="en-GB"/>
              <a:t>Cinquième niveau</a:t>
            </a:r>
            <a:endParaRPr lang="fr-FR" altLang="en-GB"/>
          </a:p>
        </p:txBody>
      </p:sp>
      <p:sp>
        <p:nvSpPr>
          <p:cNvPr id="4" name="Espace réservé de la date 3">
            <a:extLst>
              <a:ext uri="{FF2B5EF4-FFF2-40B4-BE49-F238E27FC236}">
                <a16:creationId xmlns:a16="http://schemas.microsoft.com/office/drawing/2014/main" id="{9012F742-BC8C-1D95-DDED-97929BF2A568}"/>
              </a:ext>
            </a:extLst>
          </p:cNvPr>
          <p:cNvSpPr>
            <a:spLocks noGrp="1"/>
          </p:cNvSpPr>
          <p:nvPr>
            <p:ph type="dt" sz="half" idx="2"/>
          </p:nvPr>
        </p:nvSpPr>
        <p:spPr>
          <a:xfrm>
            <a:off x="988485" y="6356351"/>
            <a:ext cx="2465916"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474747"/>
                </a:solidFill>
                <a:latin typeface="Arial" charset="0"/>
                <a:ea typeface="ＭＳ Ｐゴシック" pitchFamily="-108" charset="-128"/>
                <a:cs typeface="Arial" charset="0"/>
              </a:defRPr>
            </a:lvl1pPr>
          </a:lstStyle>
          <a:p>
            <a:pPr>
              <a:defRPr/>
            </a:pPr>
            <a:fld id="{BF60C8D7-4476-4F17-A77E-5EE6B2542D6C}" type="datetime1">
              <a:rPr lang="fr-FR"/>
              <a:pPr>
                <a:defRPr/>
              </a:pPr>
              <a:t>27/06/2024</a:t>
            </a:fld>
            <a:endParaRPr lang="fr-FR" dirty="0"/>
          </a:p>
        </p:txBody>
      </p:sp>
      <p:sp>
        <p:nvSpPr>
          <p:cNvPr id="5" name="Espace réservé du pied de page 4">
            <a:extLst>
              <a:ext uri="{FF2B5EF4-FFF2-40B4-BE49-F238E27FC236}">
                <a16:creationId xmlns:a16="http://schemas.microsoft.com/office/drawing/2014/main" id="{C004CA02-FDDC-C30C-4628-28E3CCCE3FD3}"/>
              </a:ext>
            </a:extLst>
          </p:cNvPr>
          <p:cNvSpPr>
            <a:spLocks noGrp="1"/>
          </p:cNvSpPr>
          <p:nvPr>
            <p:ph type="ftr" sz="quarter" idx="3"/>
          </p:nvPr>
        </p:nvSpPr>
        <p:spPr>
          <a:xfrm>
            <a:off x="3765551" y="6356351"/>
            <a:ext cx="4351867" cy="365125"/>
          </a:xfrm>
          <a:prstGeom prst="rect">
            <a:avLst/>
          </a:prstGeom>
        </p:spPr>
        <p:txBody>
          <a:bodyPr vert="horz" lIns="91440" tIns="45720" rIns="91440" bIns="45720" rtlCol="0" anchor="ctr"/>
          <a:lstStyle>
            <a:lvl1pPr algn="l" eaLnBrk="1" fontAlgn="auto" hangingPunct="1">
              <a:spcBef>
                <a:spcPts val="0"/>
              </a:spcBef>
              <a:spcAft>
                <a:spcPts val="0"/>
              </a:spcAft>
              <a:defRPr sz="1200" dirty="0">
                <a:solidFill>
                  <a:schemeClr val="tx1">
                    <a:lumMod val="90000"/>
                    <a:lumOff val="10000"/>
                  </a:schemeClr>
                </a:solidFill>
                <a:latin typeface="Arial"/>
                <a:ea typeface="+mn-ea"/>
                <a:cs typeface="Arial"/>
              </a:defRPr>
            </a:lvl1pPr>
          </a:lstStyle>
          <a:p>
            <a:pPr>
              <a:defRPr/>
            </a:pPr>
            <a:endParaRPr lang="fr-FR"/>
          </a:p>
        </p:txBody>
      </p:sp>
      <p:cxnSp>
        <p:nvCxnSpPr>
          <p:cNvPr id="12" name="Connecteur droit 11">
            <a:extLst>
              <a:ext uri="{FF2B5EF4-FFF2-40B4-BE49-F238E27FC236}">
                <a16:creationId xmlns:a16="http://schemas.microsoft.com/office/drawing/2014/main" id="{F0609D00-0515-566A-07A3-26D9CF282CC7}"/>
              </a:ext>
            </a:extLst>
          </p:cNvPr>
          <p:cNvCxnSpPr/>
          <p:nvPr userDrawn="1"/>
        </p:nvCxnSpPr>
        <p:spPr>
          <a:xfrm rot="5400000">
            <a:off x="454819" y="328349"/>
            <a:ext cx="658813" cy="2117"/>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031" name="Picture 9" descr="ppt">
            <a:extLst>
              <a:ext uri="{FF2B5EF4-FFF2-40B4-BE49-F238E27FC236}">
                <a16:creationId xmlns:a16="http://schemas.microsoft.com/office/drawing/2014/main" id="{7B06ECC7-288C-5376-0D83-DFF3CCB1D7B0}"/>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8434917" y="6038851"/>
            <a:ext cx="3403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1506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l" defTabSz="457200" rtl="0" eaLnBrk="0" fontAlgn="base" hangingPunct="0">
        <a:spcBef>
          <a:spcPct val="0"/>
        </a:spcBef>
        <a:spcAft>
          <a:spcPct val="0"/>
        </a:spcAft>
        <a:defRPr sz="2600" b="1" kern="1200">
          <a:solidFill>
            <a:schemeClr val="tx2"/>
          </a:solidFill>
          <a:latin typeface="Arial"/>
          <a:ea typeface="ＭＳ Ｐゴシック" pitchFamily="-108" charset="-128"/>
          <a:cs typeface="Arial"/>
        </a:defRPr>
      </a:lvl1pPr>
      <a:lvl2pPr algn="l" defTabSz="457200" rtl="0" eaLnBrk="0" fontAlgn="base" hangingPunct="0">
        <a:spcBef>
          <a:spcPct val="0"/>
        </a:spcBef>
        <a:spcAft>
          <a:spcPct val="0"/>
        </a:spcAft>
        <a:defRPr sz="2600" b="1">
          <a:solidFill>
            <a:schemeClr val="tx2"/>
          </a:solidFill>
          <a:latin typeface="Arial" pitchFamily="-108" charset="0"/>
          <a:ea typeface="ＭＳ Ｐゴシック" pitchFamily="-108" charset="-128"/>
          <a:cs typeface="Arial" charset="0"/>
        </a:defRPr>
      </a:lvl2pPr>
      <a:lvl3pPr algn="l" defTabSz="457200" rtl="0" eaLnBrk="0" fontAlgn="base" hangingPunct="0">
        <a:spcBef>
          <a:spcPct val="0"/>
        </a:spcBef>
        <a:spcAft>
          <a:spcPct val="0"/>
        </a:spcAft>
        <a:defRPr sz="2600" b="1">
          <a:solidFill>
            <a:schemeClr val="tx2"/>
          </a:solidFill>
          <a:latin typeface="Arial" pitchFamily="-108" charset="0"/>
          <a:ea typeface="ＭＳ Ｐゴシック" pitchFamily="-108" charset="-128"/>
          <a:cs typeface="Arial" charset="0"/>
        </a:defRPr>
      </a:lvl3pPr>
      <a:lvl4pPr algn="l" defTabSz="457200" rtl="0" eaLnBrk="0" fontAlgn="base" hangingPunct="0">
        <a:spcBef>
          <a:spcPct val="0"/>
        </a:spcBef>
        <a:spcAft>
          <a:spcPct val="0"/>
        </a:spcAft>
        <a:defRPr sz="2600" b="1">
          <a:solidFill>
            <a:schemeClr val="tx2"/>
          </a:solidFill>
          <a:latin typeface="Arial" pitchFamily="-108" charset="0"/>
          <a:ea typeface="ＭＳ Ｐゴシック" pitchFamily="-108" charset="-128"/>
          <a:cs typeface="Arial" charset="0"/>
        </a:defRPr>
      </a:lvl4pPr>
      <a:lvl5pPr algn="l" defTabSz="457200" rtl="0" eaLnBrk="0" fontAlgn="base" hangingPunct="0">
        <a:spcBef>
          <a:spcPct val="0"/>
        </a:spcBef>
        <a:spcAft>
          <a:spcPct val="0"/>
        </a:spcAft>
        <a:defRPr sz="2600" b="1">
          <a:solidFill>
            <a:schemeClr val="tx2"/>
          </a:solidFill>
          <a:latin typeface="Arial" pitchFamily="-108" charset="0"/>
          <a:ea typeface="ＭＳ Ｐゴシック" pitchFamily="-108" charset="-128"/>
          <a:cs typeface="Arial" charset="0"/>
        </a:defRPr>
      </a:lvl5pPr>
      <a:lvl6pPr marL="457200" algn="l" defTabSz="457200" rtl="0" fontAlgn="base">
        <a:spcBef>
          <a:spcPct val="0"/>
        </a:spcBef>
        <a:spcAft>
          <a:spcPct val="0"/>
        </a:spcAft>
        <a:defRPr sz="2800">
          <a:solidFill>
            <a:schemeClr val="tx2"/>
          </a:solidFill>
          <a:latin typeface="Arial" pitchFamily="-108" charset="0"/>
          <a:ea typeface="ＭＳ Ｐゴシック" pitchFamily="-108" charset="-128"/>
        </a:defRPr>
      </a:lvl6pPr>
      <a:lvl7pPr marL="914400" algn="l" defTabSz="457200" rtl="0" fontAlgn="base">
        <a:spcBef>
          <a:spcPct val="0"/>
        </a:spcBef>
        <a:spcAft>
          <a:spcPct val="0"/>
        </a:spcAft>
        <a:defRPr sz="2800">
          <a:solidFill>
            <a:schemeClr val="tx2"/>
          </a:solidFill>
          <a:latin typeface="Arial" pitchFamily="-108" charset="0"/>
          <a:ea typeface="ＭＳ Ｐゴシック" pitchFamily="-108" charset="-128"/>
        </a:defRPr>
      </a:lvl7pPr>
      <a:lvl8pPr marL="1371600" algn="l" defTabSz="457200" rtl="0" fontAlgn="base">
        <a:spcBef>
          <a:spcPct val="0"/>
        </a:spcBef>
        <a:spcAft>
          <a:spcPct val="0"/>
        </a:spcAft>
        <a:defRPr sz="2800">
          <a:solidFill>
            <a:schemeClr val="tx2"/>
          </a:solidFill>
          <a:latin typeface="Arial" pitchFamily="-108" charset="0"/>
          <a:ea typeface="ＭＳ Ｐゴシック" pitchFamily="-108" charset="-128"/>
        </a:defRPr>
      </a:lvl8pPr>
      <a:lvl9pPr marL="1828800" algn="l" defTabSz="457200" rtl="0" fontAlgn="base">
        <a:spcBef>
          <a:spcPct val="0"/>
        </a:spcBef>
        <a:spcAft>
          <a:spcPct val="0"/>
        </a:spcAft>
        <a:defRPr sz="2800">
          <a:solidFill>
            <a:schemeClr val="tx2"/>
          </a:solidFill>
          <a:latin typeface="Arial" pitchFamily="-108" charset="0"/>
          <a:ea typeface="ＭＳ Ｐゴシック" pitchFamily="-108" charset="-128"/>
        </a:defRPr>
      </a:lvl9pPr>
    </p:titleStyle>
    <p:bodyStyle>
      <a:lvl1pPr marL="342900" indent="-342900" algn="l" defTabSz="457200" rtl="0" eaLnBrk="0" fontAlgn="base" hangingPunct="0">
        <a:spcBef>
          <a:spcPct val="20000"/>
        </a:spcBef>
        <a:spcAft>
          <a:spcPct val="0"/>
        </a:spcAft>
        <a:buClr>
          <a:schemeClr val="tx2"/>
        </a:buClr>
        <a:buFont typeface="Wingdings" panose="05000000000000000000" pitchFamily="2" charset="2"/>
        <a:buChar char="§"/>
        <a:defRPr sz="2600" kern="1200">
          <a:solidFill>
            <a:schemeClr val="tx1"/>
          </a:solidFill>
          <a:latin typeface="Arial"/>
          <a:ea typeface="ＭＳ Ｐゴシック" pitchFamily="-108" charset="-128"/>
          <a:cs typeface="Arial"/>
        </a:defRPr>
      </a:lvl1pPr>
      <a:lvl2pPr marL="742950" indent="-285750" algn="l" defTabSz="457200" rtl="0" eaLnBrk="0" fontAlgn="base" hangingPunct="0">
        <a:spcBef>
          <a:spcPct val="20000"/>
        </a:spcBef>
        <a:spcAft>
          <a:spcPct val="0"/>
        </a:spcAft>
        <a:buClr>
          <a:schemeClr val="tx2"/>
        </a:buClr>
        <a:buFont typeface="Wingdings" panose="05000000000000000000" pitchFamily="2" charset="2"/>
        <a:buChar char="§"/>
        <a:defRPr sz="2400" kern="1200">
          <a:solidFill>
            <a:schemeClr val="tx1"/>
          </a:solidFill>
          <a:latin typeface="Arial"/>
          <a:ea typeface="ＭＳ Ｐゴシック" pitchFamily="-108" charset="-128"/>
          <a:cs typeface="Arial"/>
        </a:defRPr>
      </a:lvl2pPr>
      <a:lvl3pPr marL="1143000" indent="-228600" algn="l" defTabSz="457200" rtl="0" eaLnBrk="0" fontAlgn="base" hangingPunct="0">
        <a:spcBef>
          <a:spcPct val="20000"/>
        </a:spcBef>
        <a:spcAft>
          <a:spcPct val="0"/>
        </a:spcAft>
        <a:buClr>
          <a:schemeClr val="tx2"/>
        </a:buClr>
        <a:buFont typeface="Wingdings" panose="05000000000000000000" pitchFamily="2" charset="2"/>
        <a:buChar char="§"/>
        <a:defRPr sz="2200" kern="1200">
          <a:solidFill>
            <a:schemeClr val="tx1"/>
          </a:solidFill>
          <a:latin typeface="Arial"/>
          <a:ea typeface="ＭＳ Ｐゴシック" pitchFamily="-108" charset="-128"/>
          <a:cs typeface="Arial"/>
        </a:defRPr>
      </a:lvl3pPr>
      <a:lvl4pPr marL="1600200" indent="-228600" algn="l" defTabSz="457200" rtl="0" eaLnBrk="0" fontAlgn="base" hangingPunct="0">
        <a:spcBef>
          <a:spcPct val="20000"/>
        </a:spcBef>
        <a:spcAft>
          <a:spcPct val="0"/>
        </a:spcAft>
        <a:buClr>
          <a:schemeClr val="tx2"/>
        </a:buClr>
        <a:buFont typeface="Wingdings" panose="05000000000000000000" pitchFamily="2" charset="2"/>
        <a:buChar char="§"/>
        <a:defRPr sz="2000" kern="1200">
          <a:solidFill>
            <a:schemeClr val="tx1"/>
          </a:solidFill>
          <a:latin typeface="Arial"/>
          <a:ea typeface="ＭＳ Ｐゴシック" pitchFamily="-108" charset="-128"/>
          <a:cs typeface="Arial"/>
        </a:defRPr>
      </a:lvl4pPr>
      <a:lvl5pPr marL="2057400" indent="-228600" algn="l" defTabSz="457200" rtl="0" eaLnBrk="0" fontAlgn="base" hangingPunct="0">
        <a:spcBef>
          <a:spcPct val="20000"/>
        </a:spcBef>
        <a:spcAft>
          <a:spcPct val="0"/>
        </a:spcAft>
        <a:buClr>
          <a:schemeClr val="tx2"/>
        </a:buClr>
        <a:buFont typeface="Wingdings" panose="05000000000000000000" pitchFamily="2" charset="2"/>
        <a:buChar char="§"/>
        <a:defRPr sz="2000" kern="1200">
          <a:solidFill>
            <a:schemeClr val="tx1"/>
          </a:solidFill>
          <a:latin typeface="Arial"/>
          <a:ea typeface="ＭＳ Ｐゴシック" pitchFamily="-108"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84504C-FD70-0F72-FB49-BF3B71FAA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DE"/>
          </a:p>
        </p:txBody>
      </p:sp>
      <p:sp>
        <p:nvSpPr>
          <p:cNvPr id="3" name="Text Placeholder 2">
            <a:extLst>
              <a:ext uri="{FF2B5EF4-FFF2-40B4-BE49-F238E27FC236}">
                <a16:creationId xmlns:a16="http://schemas.microsoft.com/office/drawing/2014/main" id="{D9018696-5266-3000-1C99-2985DAC9AC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463E9C40-E844-08E9-AF2D-0495EEF270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BAC7F1-AD52-A24F-A9CA-C7565FD9C537}" type="datetimeFigureOut">
              <a:rPr lang="en-DE" smtClean="0"/>
              <a:t>06/27/2024</a:t>
            </a:fld>
            <a:endParaRPr lang="en-DE"/>
          </a:p>
        </p:txBody>
      </p:sp>
      <p:sp>
        <p:nvSpPr>
          <p:cNvPr id="5" name="Footer Placeholder 4">
            <a:extLst>
              <a:ext uri="{FF2B5EF4-FFF2-40B4-BE49-F238E27FC236}">
                <a16:creationId xmlns:a16="http://schemas.microsoft.com/office/drawing/2014/main" id="{C39FA94A-FC76-4723-597E-B5F4FD4B40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DE"/>
          </a:p>
        </p:txBody>
      </p:sp>
      <p:sp>
        <p:nvSpPr>
          <p:cNvPr id="6" name="Slide Number Placeholder 5">
            <a:extLst>
              <a:ext uri="{FF2B5EF4-FFF2-40B4-BE49-F238E27FC236}">
                <a16:creationId xmlns:a16="http://schemas.microsoft.com/office/drawing/2014/main" id="{6E343604-4C41-1359-5593-E04968AE4A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F74990-5337-7149-B16E-D63788F0D4F4}" type="slidenum">
              <a:rPr lang="en-DE" smtClean="0"/>
              <a:t>‹#›</a:t>
            </a:fld>
            <a:endParaRPr lang="en-DE"/>
          </a:p>
        </p:txBody>
      </p:sp>
    </p:spTree>
    <p:extLst>
      <p:ext uri="{BB962C8B-B14F-4D97-AF65-F5344CB8AC3E}">
        <p14:creationId xmlns:p14="http://schemas.microsoft.com/office/powerpoint/2010/main" val="210032457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31.xml"/><Relationship Id="rId4" Type="http://schemas.openxmlformats.org/officeDocument/2006/relationships/image" Target="../media/image49.jpg"/></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50.png"/></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51.png"/></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34.xml"/><Relationship Id="rId4" Type="http://schemas.openxmlformats.org/officeDocument/2006/relationships/image" Target="../media/image48.png"/></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34.xml"/><Relationship Id="rId4" Type="http://schemas.openxmlformats.org/officeDocument/2006/relationships/image" Target="../media/image48.png"/></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42.xml"/><Relationship Id="rId4" Type="http://schemas.openxmlformats.org/officeDocument/2006/relationships/image" Target="../media/image48.png"/></Relationships>
</file>

<file path=ppt/slides/_rels/slide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42.xml"/><Relationship Id="rId4" Type="http://schemas.openxmlformats.org/officeDocument/2006/relationships/image" Target="../media/image48.png"/></Relationships>
</file>

<file path=ppt/slides/_rels/slide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31.xml"/><Relationship Id="rId4" Type="http://schemas.openxmlformats.org/officeDocument/2006/relationships/image" Target="../media/image55.emf"/></Relationships>
</file>

<file path=ppt/slides/_rels/slide8.xml.rels><?xml version="1.0" encoding="UTF-8" standalone="yes"?>
<Relationships xmlns="http://schemas.openxmlformats.org/package/2006/relationships"><Relationship Id="rId2" Type="http://schemas.openxmlformats.org/officeDocument/2006/relationships/hyperlink" Target="https://indicators.ohchr.org/" TargetMode="External"/><Relationship Id="rId1" Type="http://schemas.openxmlformats.org/officeDocument/2006/relationships/slideLayout" Target="../slideLayouts/slideLayout30.xml"/></Relationships>
</file>

<file path=ppt/slides/_rels/slide8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8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8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6.xml"/><Relationship Id="rId1" Type="http://schemas.openxmlformats.org/officeDocument/2006/relationships/slideLayout" Target="../slideLayouts/slideLayout34.xml"/><Relationship Id="rId4" Type="http://schemas.openxmlformats.org/officeDocument/2006/relationships/image" Target="../media/image48.png"/></Relationships>
</file>

<file path=ppt/slides/_rels/slide8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31.xml"/><Relationship Id="rId4" Type="http://schemas.openxmlformats.org/officeDocument/2006/relationships/image" Target="../media/image57.emf"/></Relationships>
</file>

<file path=ppt/slides/_rels/slide8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31.xml"/><Relationship Id="rId5" Type="http://schemas.openxmlformats.org/officeDocument/2006/relationships/image" Target="../media/image59.png"/><Relationship Id="rId4" Type="http://schemas.openxmlformats.org/officeDocument/2006/relationships/image" Target="../media/image58.png"/></Relationships>
</file>

<file path=ppt/slides/_rels/slide8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31.xml"/><Relationship Id="rId4" Type="http://schemas.openxmlformats.org/officeDocument/2006/relationships/image" Target="../media/image60.png"/></Relationships>
</file>

<file path=ppt/slides/_rels/slide8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34.xml"/><Relationship Id="rId4" Type="http://schemas.openxmlformats.org/officeDocument/2006/relationships/image" Target="../media/image61.emf"/></Relationships>
</file>

<file path=ppt/slides/_rels/slide8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34.xml"/><Relationship Id="rId4" Type="http://schemas.openxmlformats.org/officeDocument/2006/relationships/image" Target="../media/image62.emf"/></Relationships>
</file>

<file path=ppt/slides/_rels/slide8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hyperlink" Target="https://www.ohchr.org/en/resources/databases" TargetMode="External"/><Relationship Id="rId1" Type="http://schemas.openxmlformats.org/officeDocument/2006/relationships/slideLayout" Target="../slideLayouts/slideLayout30.xml"/></Relationships>
</file>

<file path=ppt/slides/_rels/slide9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43.xml"/></Relationships>
</file>

<file path=ppt/slides/_rels/slide9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31.xml"/><Relationship Id="rId4" Type="http://schemas.openxmlformats.org/officeDocument/2006/relationships/image" Target="../media/image63.png"/></Relationships>
</file>

<file path=ppt/slides/_rels/slide9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43.xml"/></Relationships>
</file>

<file path=ppt/slides/_rels/slide9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43.xml"/></Relationships>
</file>

<file path=ppt/slides/_rels/slide9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31.xml"/></Relationships>
</file>

<file path=ppt/slides/_rels/slide9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31.xml"/><Relationship Id="rId4" Type="http://schemas.openxmlformats.org/officeDocument/2006/relationships/image" Target="../media/image48.png"/></Relationships>
</file>

<file path=ppt/slides/_rels/slide9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34.xml"/><Relationship Id="rId5" Type="http://schemas.openxmlformats.org/officeDocument/2006/relationships/image" Target="../media/image48.png"/><Relationship Id="rId4" Type="http://schemas.openxmlformats.org/officeDocument/2006/relationships/image" Target="../media/image65.png"/></Relationships>
</file>

<file path=ppt/slides/_rels/slide9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31.xml"/><Relationship Id="rId4" Type="http://schemas.openxmlformats.org/officeDocument/2006/relationships/image" Target="../media/image66.emf"/></Relationships>
</file>

<file path=ppt/slides/_rels/slide9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31.xml"/></Relationships>
</file>

<file path=ppt/slides/_rels/slide9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a line&#10;&#10;Description automatically generated">
            <a:extLst>
              <a:ext uri="{FF2B5EF4-FFF2-40B4-BE49-F238E27FC236}">
                <a16:creationId xmlns:a16="http://schemas.microsoft.com/office/drawing/2014/main" id="{EA09A00C-8DF1-272A-26D3-8E89B8097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41809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a:extLst>
              <a:ext uri="{FF2B5EF4-FFF2-40B4-BE49-F238E27FC236}">
                <a16:creationId xmlns:a16="http://schemas.microsoft.com/office/drawing/2014/main" id="{CD1496E4-6C26-5846-308D-F47C50D5CEC9}"/>
              </a:ext>
            </a:extLst>
          </p:cNvPr>
          <p:cNvSpPr txBox="1">
            <a:spLocks/>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457200" fontAlgn="base">
              <a:spcBef>
                <a:spcPct val="0"/>
              </a:spcBef>
              <a:spcAft>
                <a:spcPct val="0"/>
              </a:spcAft>
              <a:buClrTx/>
              <a:buNone/>
            </a:pPr>
            <a:fld id="{D6DB7F14-3711-4BCE-843E-02A61DD4C0CC}" type="slidenum">
              <a:rPr lang="en-US" altLang="en-GB" sz="1800">
                <a:solidFill>
                  <a:srgbClr val="006FB7"/>
                </a:solidFill>
              </a:rPr>
              <a:pPr defTabSz="457200" fontAlgn="base">
                <a:spcBef>
                  <a:spcPct val="0"/>
                </a:spcBef>
                <a:spcAft>
                  <a:spcPct val="0"/>
                </a:spcAft>
                <a:buClrTx/>
                <a:buNone/>
              </a:pPr>
              <a:t>10</a:t>
            </a:fld>
            <a:endParaRPr lang="en-US" altLang="en-GB" sz="1800">
              <a:solidFill>
                <a:srgbClr val="006FB7"/>
              </a:solidFill>
            </a:endParaRPr>
          </a:p>
        </p:txBody>
      </p:sp>
      <p:sp>
        <p:nvSpPr>
          <p:cNvPr id="13315" name="Rectangle 3">
            <a:extLst>
              <a:ext uri="{FF2B5EF4-FFF2-40B4-BE49-F238E27FC236}">
                <a16:creationId xmlns:a16="http://schemas.microsoft.com/office/drawing/2014/main" id="{11F3836C-25DC-23F4-EE59-B434EC4B4A4F}"/>
              </a:ext>
            </a:extLst>
          </p:cNvPr>
          <p:cNvSpPr>
            <a:spLocks noGrp="1"/>
          </p:cNvSpPr>
          <p:nvPr>
            <p:ph type="body" idx="1"/>
          </p:nvPr>
        </p:nvSpPr>
        <p:spPr>
          <a:xfrm>
            <a:off x="1981200" y="1597026"/>
            <a:ext cx="8567738" cy="4589463"/>
          </a:xfrm>
        </p:spPr>
        <p:txBody>
          <a:bodyPr/>
          <a:lstStyle/>
          <a:p>
            <a:r>
              <a:rPr lang="en-US" altLang="en-GB" sz="3600" b="1">
                <a:solidFill>
                  <a:schemeClr val="tx2"/>
                </a:solidFill>
                <a:latin typeface="Arial" panose="020B0604020202020204" pitchFamily="34" charset="0"/>
                <a:ea typeface="ＭＳ Ｐゴシック" panose="020B0600070205080204" pitchFamily="34" charset="-128"/>
                <a:cs typeface="Arial" panose="020B0604020202020204" pitchFamily="34" charset="0"/>
              </a:rPr>
              <a:t>On RACISM:</a:t>
            </a:r>
          </a:p>
          <a:p>
            <a:r>
              <a:rPr lang="en-US" altLang="en-GB">
                <a:solidFill>
                  <a:schemeClr val="tx2"/>
                </a:solidFill>
                <a:latin typeface="Arial" panose="020B0604020202020204" pitchFamily="34" charset="0"/>
                <a:ea typeface="ＭＳ Ｐゴシック" panose="020B0600070205080204" pitchFamily="34" charset="-128"/>
                <a:cs typeface="Arial" panose="020B0604020202020204" pitchFamily="34" charset="0"/>
              </a:rPr>
              <a:t>CERD: 2478</a:t>
            </a:r>
          </a:p>
          <a:p>
            <a:r>
              <a:rPr lang="en-US" altLang="en-GB">
                <a:solidFill>
                  <a:schemeClr val="tx2"/>
                </a:solidFill>
                <a:latin typeface="Arial" panose="020B0604020202020204" pitchFamily="34" charset="0"/>
                <a:ea typeface="ＭＳ Ｐゴシック" panose="020B0600070205080204" pitchFamily="34" charset="-128"/>
                <a:cs typeface="Arial" panose="020B0604020202020204" pitchFamily="34" charset="0"/>
              </a:rPr>
              <a:t>All Treaty Bodies: 3879</a:t>
            </a:r>
          </a:p>
          <a:p>
            <a:r>
              <a:rPr lang="en-US" altLang="en-GB">
                <a:solidFill>
                  <a:schemeClr val="tx2"/>
                </a:solidFill>
                <a:latin typeface="Arial" panose="020B0604020202020204" pitchFamily="34" charset="0"/>
                <a:ea typeface="ＭＳ Ｐゴシック" panose="020B0600070205080204" pitchFamily="34" charset="-128"/>
                <a:cs typeface="Arial" panose="020B0604020202020204" pitchFamily="34" charset="0"/>
              </a:rPr>
              <a:t>All TB, SP and UPR:  8685 </a:t>
            </a:r>
          </a:p>
          <a:p>
            <a:pPr eaLnBrk="1" hangingPunct="1"/>
            <a:endParaRPr lang="en-US" altLang="en-GB" sz="360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GB" sz="3600">
                <a:solidFill>
                  <a:schemeClr val="tx2"/>
                </a:solidFill>
                <a:latin typeface="Arial" panose="020B0604020202020204" pitchFamily="34" charset="0"/>
                <a:ea typeface="ＭＳ Ｐゴシック" panose="020B0600070205080204" pitchFamily="34" charset="-128"/>
                <a:cs typeface="Arial" panose="020B0604020202020204" pitchFamily="34" charset="0"/>
              </a:rPr>
              <a:t>On DATA: 1580 from all TB, SP, UPR</a:t>
            </a:r>
          </a:p>
          <a:p>
            <a:pPr eaLnBrk="1" hangingPunct="1"/>
            <a:endParaRPr lang="en-US" altLang="en-GB" sz="360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GB" sz="360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GB" sz="360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GB" sz="360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316" name="Rectangle 2">
            <a:extLst>
              <a:ext uri="{FF2B5EF4-FFF2-40B4-BE49-F238E27FC236}">
                <a16:creationId xmlns:a16="http://schemas.microsoft.com/office/drawing/2014/main" id="{D3CB3969-EAF3-52FD-D222-3059F16F3906}"/>
              </a:ext>
            </a:extLst>
          </p:cNvPr>
          <p:cNvSpPr>
            <a:spLocks noGrp="1"/>
          </p:cNvSpPr>
          <p:nvPr>
            <p:ph type="title"/>
          </p:nvPr>
        </p:nvSpPr>
        <p:spPr>
          <a:xfrm>
            <a:off x="1981200" y="274639"/>
            <a:ext cx="8229600" cy="1000125"/>
          </a:xfrm>
        </p:spPr>
        <p:txBody>
          <a:bodyPr/>
          <a:lstStyle/>
          <a:p>
            <a:pPr algn="ctr" eaLnBrk="1" hangingPunct="1"/>
            <a:r>
              <a:rPr lang="en-GB" altLang="en-GB" sz="3600">
                <a:latin typeface="Arial" panose="020B0604020202020204" pitchFamily="34" charset="0"/>
                <a:ea typeface="ＭＳ Ｐゴシック" panose="020B0600070205080204" pitchFamily="34" charset="-128"/>
                <a:cs typeface="Arial" panose="020B0604020202020204" pitchFamily="34" charset="0"/>
              </a:rPr>
              <a:t>International recommendations to EU member states</a:t>
            </a:r>
            <a:endParaRPr lang="en-US" altLang="en-GB" sz="360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a line&#10;&#10;Description automatically generated">
            <a:extLst>
              <a:ext uri="{FF2B5EF4-FFF2-40B4-BE49-F238E27FC236}">
                <a16:creationId xmlns:a16="http://schemas.microsoft.com/office/drawing/2014/main" id="{A5ADD7EC-C33F-4A48-85E2-93C2DED7E1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496773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ircles with text&#10;&#10;Description automatically generated">
            <a:extLst>
              <a:ext uri="{FF2B5EF4-FFF2-40B4-BE49-F238E27FC236}">
                <a16:creationId xmlns:a16="http://schemas.microsoft.com/office/drawing/2014/main" id="{0D940F25-5D41-0C4E-7E0C-E5A1862C40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9249927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different colors&#10;&#10;Description automatically generated">
            <a:extLst>
              <a:ext uri="{FF2B5EF4-FFF2-40B4-BE49-F238E27FC236}">
                <a16:creationId xmlns:a16="http://schemas.microsoft.com/office/drawing/2014/main" id="{66F57F79-312D-FCFC-5C45-52F2B8B26F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0277635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ircles with text&#10;&#10;Description automatically generated">
            <a:extLst>
              <a:ext uri="{FF2B5EF4-FFF2-40B4-BE49-F238E27FC236}">
                <a16:creationId xmlns:a16="http://schemas.microsoft.com/office/drawing/2014/main" id="{7FEBFD70-793E-8124-40E8-15A9A76AC1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121759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miling at the camera&#10;&#10;Description automatically generated">
            <a:extLst>
              <a:ext uri="{FF2B5EF4-FFF2-40B4-BE49-F238E27FC236}">
                <a16:creationId xmlns:a16="http://schemas.microsoft.com/office/drawing/2014/main" id="{E2F74DE5-5210-9A99-AD8C-CC677DA796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41776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a line&#10;&#10;Description automatically generated">
            <a:extLst>
              <a:ext uri="{FF2B5EF4-FFF2-40B4-BE49-F238E27FC236}">
                <a16:creationId xmlns:a16="http://schemas.microsoft.com/office/drawing/2014/main" id="{9F577280-2555-01FB-D025-3529DC2088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65403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a:extLst>
              <a:ext uri="{FF2B5EF4-FFF2-40B4-BE49-F238E27FC236}">
                <a16:creationId xmlns:a16="http://schemas.microsoft.com/office/drawing/2014/main" id="{96976EF6-70C2-A7DB-5DE4-977505FA9B55}"/>
              </a:ext>
            </a:extLst>
          </p:cNvPr>
          <p:cNvSpPr txBox="1">
            <a:spLocks/>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457200" fontAlgn="base">
              <a:spcBef>
                <a:spcPct val="0"/>
              </a:spcBef>
              <a:spcAft>
                <a:spcPct val="0"/>
              </a:spcAft>
              <a:buClrTx/>
              <a:buNone/>
            </a:pPr>
            <a:fld id="{F1411697-3F8F-40E1-A8D8-61A46A22BCA8}" type="slidenum">
              <a:rPr lang="en-US" altLang="en-GB" sz="1800">
                <a:solidFill>
                  <a:srgbClr val="006FB7"/>
                </a:solidFill>
              </a:rPr>
              <a:pPr defTabSz="457200" fontAlgn="base">
                <a:spcBef>
                  <a:spcPct val="0"/>
                </a:spcBef>
                <a:spcAft>
                  <a:spcPct val="0"/>
                </a:spcAft>
                <a:buClrTx/>
                <a:buNone/>
              </a:pPr>
              <a:t>11</a:t>
            </a:fld>
            <a:endParaRPr lang="en-US" altLang="en-GB" sz="1800">
              <a:solidFill>
                <a:srgbClr val="006FB7"/>
              </a:solidFill>
            </a:endParaRPr>
          </a:p>
        </p:txBody>
      </p:sp>
      <p:sp>
        <p:nvSpPr>
          <p:cNvPr id="11268" name="Rectangle 3">
            <a:extLst>
              <a:ext uri="{FF2B5EF4-FFF2-40B4-BE49-F238E27FC236}">
                <a16:creationId xmlns:a16="http://schemas.microsoft.com/office/drawing/2014/main" id="{2799505E-0426-80BE-7852-52334C753C16}"/>
              </a:ext>
            </a:extLst>
          </p:cNvPr>
          <p:cNvSpPr>
            <a:spLocks noGrp="1" noChangeArrowheads="1"/>
          </p:cNvSpPr>
          <p:nvPr>
            <p:ph type="body" idx="1"/>
          </p:nvPr>
        </p:nvSpPr>
        <p:spPr>
          <a:xfrm>
            <a:off x="5327650" y="623889"/>
            <a:ext cx="5132388" cy="5153025"/>
          </a:xfrm>
        </p:spPr>
        <p:txBody>
          <a:bodyPr>
            <a:normAutofit fontScale="62500" lnSpcReduction="20000"/>
          </a:bodyPr>
          <a:lstStyle/>
          <a:p>
            <a:pPr eaLnBrk="1" hangingPunct="1">
              <a:defRPr/>
            </a:pPr>
            <a:r>
              <a:rPr lang="en-US" sz="10400" dirty="0">
                <a:solidFill>
                  <a:schemeClr val="tx2"/>
                </a:solidFill>
                <a:latin typeface="Arial" charset="0"/>
                <a:ea typeface="ＭＳ Ｐゴシック" pitchFamily="34" charset="-128"/>
                <a:cs typeface="Arial" charset="0"/>
              </a:rPr>
              <a:t>“</a:t>
            </a:r>
            <a:r>
              <a:rPr lang="en-US" sz="4500" dirty="0">
                <a:solidFill>
                  <a:schemeClr val="tx2"/>
                </a:solidFill>
                <a:latin typeface="Arial" charset="0"/>
                <a:ea typeface="ＭＳ Ｐゴシック" pitchFamily="34" charset="-128"/>
                <a:cs typeface="Arial" charset="0"/>
              </a:rPr>
              <a:t>The human rights journey from standard-setting to effective implementation depends, in large measure, on the availability of appropriate tools for policy formulation and evaluation. Indicators, both quantitative and qualitative, are one such essential tool. </a:t>
            </a:r>
          </a:p>
          <a:p>
            <a:pPr eaLnBrk="1" hangingPunct="1">
              <a:defRPr/>
            </a:pPr>
            <a:endParaRPr lang="en-US" dirty="0">
              <a:solidFill>
                <a:schemeClr val="tx2"/>
              </a:solidFill>
              <a:latin typeface="Arial" charset="0"/>
              <a:ea typeface="ＭＳ Ｐゴシック" pitchFamily="34" charset="-128"/>
              <a:cs typeface="Arial" charset="0"/>
            </a:endParaRPr>
          </a:p>
          <a:p>
            <a:pPr algn="r" eaLnBrk="1" hangingPunct="1">
              <a:defRPr/>
            </a:pPr>
            <a:r>
              <a:rPr lang="en-US" dirty="0">
                <a:solidFill>
                  <a:schemeClr val="tx2"/>
                </a:solidFill>
                <a:latin typeface="Arial" charset="0"/>
                <a:ea typeface="ＭＳ Ｐゴシック" pitchFamily="34" charset="-128"/>
                <a:cs typeface="Arial" charset="0"/>
              </a:rPr>
              <a:t>Navy Pillay</a:t>
            </a:r>
          </a:p>
          <a:p>
            <a:pPr algn="r" eaLnBrk="1" hangingPunct="1">
              <a:defRPr/>
            </a:pPr>
            <a:r>
              <a:rPr lang="en-US" i="1" dirty="0">
                <a:solidFill>
                  <a:schemeClr val="tx2"/>
                </a:solidFill>
                <a:latin typeface="Arial" charset="0"/>
                <a:ea typeface="ＭＳ Ｐゴシック" pitchFamily="34" charset="-128"/>
                <a:cs typeface="Arial" charset="0"/>
              </a:rPr>
              <a:t>High Commissioner For Human Rights</a:t>
            </a:r>
          </a:p>
        </p:txBody>
      </p:sp>
      <p:pic>
        <p:nvPicPr>
          <p:cNvPr id="14340" name="Picture 4">
            <a:extLst>
              <a:ext uri="{FF2B5EF4-FFF2-40B4-BE49-F238E27FC236}">
                <a16:creationId xmlns:a16="http://schemas.microsoft.com/office/drawing/2014/main" id="{81BD57B4-7C80-279A-02CE-317C244AC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7988" y="758825"/>
            <a:ext cx="351155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xEl>
                                              <p:pRg st="0" end="0"/>
                                            </p:txEl>
                                          </p:spTgt>
                                        </p:tgtEl>
                                        <p:attrNameLst>
                                          <p:attrName>style.visibility</p:attrName>
                                        </p:attrNameLst>
                                      </p:cBhvr>
                                      <p:to>
                                        <p:strVal val="visible"/>
                                      </p:to>
                                    </p:set>
                                    <p:animEffect transition="in" filter="fade">
                                      <p:cBhvr>
                                        <p:cTn id="7" dur="500"/>
                                        <p:tgtEl>
                                          <p:spTgt spid="1126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268">
                                            <p:txEl>
                                              <p:pRg st="2" end="2"/>
                                            </p:txEl>
                                          </p:spTgt>
                                        </p:tgtEl>
                                        <p:attrNameLst>
                                          <p:attrName>style.visibility</p:attrName>
                                        </p:attrNameLst>
                                      </p:cBhvr>
                                      <p:to>
                                        <p:strVal val="visible"/>
                                      </p:to>
                                    </p:set>
                                    <p:animEffect transition="in" filter="fade">
                                      <p:cBhvr>
                                        <p:cTn id="10" dur="500"/>
                                        <p:tgtEl>
                                          <p:spTgt spid="11268">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268">
                                            <p:txEl>
                                              <p:pRg st="3" end="3"/>
                                            </p:txEl>
                                          </p:spTgt>
                                        </p:tgtEl>
                                        <p:attrNameLst>
                                          <p:attrName>style.visibility</p:attrName>
                                        </p:attrNameLst>
                                      </p:cBhvr>
                                      <p:to>
                                        <p:strVal val="visible"/>
                                      </p:to>
                                    </p:set>
                                    <p:animEffect transition="in" filter="fade">
                                      <p:cBhvr>
                                        <p:cTn id="13" dur="500"/>
                                        <p:tgtEl>
                                          <p:spTgt spid="1126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a:extLst>
              <a:ext uri="{FF2B5EF4-FFF2-40B4-BE49-F238E27FC236}">
                <a16:creationId xmlns:a16="http://schemas.microsoft.com/office/drawing/2014/main" id="{ED07E30A-976A-9704-DC6D-A6849990ED66}"/>
              </a:ext>
            </a:extLst>
          </p:cNvPr>
          <p:cNvSpPr txBox="1">
            <a:spLocks/>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457200" fontAlgn="base">
              <a:spcBef>
                <a:spcPct val="0"/>
              </a:spcBef>
              <a:spcAft>
                <a:spcPct val="0"/>
              </a:spcAft>
              <a:buClrTx/>
              <a:buNone/>
            </a:pPr>
            <a:fld id="{6AD376F0-F54E-44B5-94F6-D7D6C128AC17}" type="slidenum">
              <a:rPr lang="en-US" altLang="en-GB" sz="1800">
                <a:solidFill>
                  <a:srgbClr val="006FB7"/>
                </a:solidFill>
              </a:rPr>
              <a:pPr defTabSz="457200" fontAlgn="base">
                <a:spcBef>
                  <a:spcPct val="0"/>
                </a:spcBef>
                <a:spcAft>
                  <a:spcPct val="0"/>
                </a:spcAft>
                <a:buClrTx/>
                <a:buNone/>
              </a:pPr>
              <a:t>12</a:t>
            </a:fld>
            <a:endParaRPr lang="en-US" altLang="en-GB" sz="1800">
              <a:solidFill>
                <a:srgbClr val="006FB7"/>
              </a:solidFill>
            </a:endParaRPr>
          </a:p>
        </p:txBody>
      </p:sp>
      <p:sp>
        <p:nvSpPr>
          <p:cNvPr id="15363" name="Rectangle 2">
            <a:extLst>
              <a:ext uri="{FF2B5EF4-FFF2-40B4-BE49-F238E27FC236}">
                <a16:creationId xmlns:a16="http://schemas.microsoft.com/office/drawing/2014/main" id="{29A9A246-75EE-CE5C-4032-DD3719889E0E}"/>
              </a:ext>
            </a:extLst>
          </p:cNvPr>
          <p:cNvSpPr>
            <a:spLocks noGrp="1"/>
          </p:cNvSpPr>
          <p:nvPr>
            <p:ph type="title"/>
          </p:nvPr>
        </p:nvSpPr>
        <p:spPr>
          <a:xfrm>
            <a:off x="2162175" y="339726"/>
            <a:ext cx="8229600" cy="1000125"/>
          </a:xfrm>
        </p:spPr>
        <p:txBody>
          <a:bodyPr/>
          <a:lstStyle/>
          <a:p>
            <a:pPr eaLnBrk="1" hangingPunct="1"/>
            <a:r>
              <a:rPr lang="en-GB" altLang="en-GB" sz="3600">
                <a:latin typeface="Arial" panose="020B0604020202020204" pitchFamily="34" charset="0"/>
                <a:ea typeface="ＭＳ Ｐゴシック" panose="020B0600070205080204" pitchFamily="34" charset="-128"/>
                <a:cs typeface="Arial" panose="020B0604020202020204" pitchFamily="34" charset="0"/>
              </a:rPr>
              <a:t>Human rights indicators help…</a:t>
            </a:r>
            <a:endParaRPr lang="en-US" altLang="en-GB" sz="3600">
              <a:latin typeface="Arial" panose="020B0604020202020204" pitchFamily="34" charset="0"/>
              <a:ea typeface="ＭＳ Ｐゴシック" panose="020B0600070205080204" pitchFamily="34" charset="-128"/>
              <a:cs typeface="Arial" panose="020B0604020202020204" pitchFamily="34" charset="0"/>
            </a:endParaRPr>
          </a:p>
        </p:txBody>
      </p:sp>
      <p:sp>
        <p:nvSpPr>
          <p:cNvPr id="11268" name="Rectangle 3">
            <a:extLst>
              <a:ext uri="{FF2B5EF4-FFF2-40B4-BE49-F238E27FC236}">
                <a16:creationId xmlns:a16="http://schemas.microsoft.com/office/drawing/2014/main" id="{9668DC52-19BC-3281-D0DB-CDFDC4CB4F7A}"/>
              </a:ext>
            </a:extLst>
          </p:cNvPr>
          <p:cNvSpPr>
            <a:spLocks noGrp="1"/>
          </p:cNvSpPr>
          <p:nvPr>
            <p:ph type="body" idx="1"/>
          </p:nvPr>
        </p:nvSpPr>
        <p:spPr>
          <a:xfrm>
            <a:off x="1981200" y="1651000"/>
            <a:ext cx="8396288" cy="4217988"/>
          </a:xfrm>
        </p:spPr>
        <p:txBody>
          <a:bodyPr/>
          <a:lstStyle/>
          <a:p>
            <a:pPr marL="457200" indent="-457200" eaLnBrk="1" hangingPunct="1">
              <a:buFont typeface="Wingdings" panose="05000000000000000000" pitchFamily="2" charset="2"/>
              <a:buChar char="§"/>
            </a:pPr>
            <a:r>
              <a:rPr lang="en-GB" altLang="en-GB" sz="3600">
                <a:solidFill>
                  <a:schemeClr val="tx2"/>
                </a:solidFill>
                <a:latin typeface="Arial" panose="020B0604020202020204" pitchFamily="34" charset="0"/>
                <a:ea typeface="ＭＳ Ｐゴシック" panose="020B0600070205080204" pitchFamily="34" charset="-128"/>
                <a:cs typeface="Arial" panose="020B0604020202020204" pitchFamily="34" charset="0"/>
              </a:rPr>
              <a:t>concretize human rights standards into measurement and policy tools</a:t>
            </a:r>
          </a:p>
          <a:p>
            <a:pPr marL="457200" indent="-457200" eaLnBrk="1" hangingPunct="1">
              <a:buFont typeface="Wingdings" panose="05000000000000000000" pitchFamily="2" charset="2"/>
              <a:buChar char="§"/>
            </a:pPr>
            <a:r>
              <a:rPr lang="en-GB" altLang="en-GB" sz="3600">
                <a:solidFill>
                  <a:schemeClr val="tx2"/>
                </a:solidFill>
                <a:latin typeface="Arial" panose="020B0604020202020204" pitchFamily="34" charset="0"/>
                <a:ea typeface="ＭＳ Ｐゴシック" panose="020B0600070205080204" pitchFamily="34" charset="-128"/>
                <a:cs typeface="Arial" panose="020B0604020202020204" pitchFamily="34" charset="0"/>
              </a:rPr>
              <a:t>strengthen transparency and accountability</a:t>
            </a:r>
          </a:p>
          <a:p>
            <a:pPr marL="457200" indent="-457200" eaLnBrk="1" hangingPunct="1">
              <a:buFont typeface="Wingdings" panose="05000000000000000000" pitchFamily="2" charset="2"/>
              <a:buChar char="§"/>
            </a:pPr>
            <a:r>
              <a:rPr lang="en-GB" altLang="en-GB" sz="3600">
                <a:solidFill>
                  <a:schemeClr val="tx2"/>
                </a:solidFill>
                <a:latin typeface="Arial" panose="020B0604020202020204" pitchFamily="34" charset="0"/>
                <a:ea typeface="ＭＳ Ｐゴシック" panose="020B0600070205080204" pitchFamily="34" charset="-128"/>
                <a:cs typeface="Arial" panose="020B0604020202020204" pitchFamily="34" charset="0"/>
              </a:rPr>
              <a:t>implement and follow-up on recommendations from human rights mechanisms</a:t>
            </a:r>
            <a:endParaRPr lang="en-US" altLang="en-GB" sz="360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26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26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a:extLst>
              <a:ext uri="{FF2B5EF4-FFF2-40B4-BE49-F238E27FC236}">
                <a16:creationId xmlns:a16="http://schemas.microsoft.com/office/drawing/2014/main" id="{0040FBEF-F67E-1B59-A50B-C086EAFB8E99}"/>
              </a:ext>
            </a:extLst>
          </p:cNvPr>
          <p:cNvSpPr txBox="1">
            <a:spLocks/>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457200" fontAlgn="base">
              <a:spcBef>
                <a:spcPct val="0"/>
              </a:spcBef>
              <a:spcAft>
                <a:spcPct val="0"/>
              </a:spcAft>
              <a:buClrTx/>
              <a:buNone/>
            </a:pPr>
            <a:fld id="{C734ECBE-086E-489F-B2C4-066563AD2770}" type="slidenum">
              <a:rPr lang="en-US" altLang="en-GB" sz="1800">
                <a:solidFill>
                  <a:srgbClr val="006FB7"/>
                </a:solidFill>
              </a:rPr>
              <a:pPr defTabSz="457200" fontAlgn="base">
                <a:spcBef>
                  <a:spcPct val="0"/>
                </a:spcBef>
                <a:spcAft>
                  <a:spcPct val="0"/>
                </a:spcAft>
                <a:buClrTx/>
                <a:buNone/>
              </a:pPr>
              <a:t>13</a:t>
            </a:fld>
            <a:endParaRPr lang="en-US" altLang="en-GB" sz="1800">
              <a:solidFill>
                <a:srgbClr val="006FB7"/>
              </a:solidFill>
            </a:endParaRPr>
          </a:p>
        </p:txBody>
      </p:sp>
      <p:sp>
        <p:nvSpPr>
          <p:cNvPr id="16387" name="Rectangle 2">
            <a:extLst>
              <a:ext uri="{FF2B5EF4-FFF2-40B4-BE49-F238E27FC236}">
                <a16:creationId xmlns:a16="http://schemas.microsoft.com/office/drawing/2014/main" id="{0B6D3152-A5BC-1DAC-FB47-1664991D777E}"/>
              </a:ext>
            </a:extLst>
          </p:cNvPr>
          <p:cNvSpPr>
            <a:spLocks noGrp="1"/>
          </p:cNvSpPr>
          <p:nvPr>
            <p:ph type="title"/>
          </p:nvPr>
        </p:nvSpPr>
        <p:spPr>
          <a:xfrm>
            <a:off x="2243138" y="1"/>
            <a:ext cx="8229600" cy="765175"/>
          </a:xfrm>
        </p:spPr>
        <p:txBody>
          <a:bodyPr/>
          <a:lstStyle/>
          <a:p>
            <a:pPr eaLnBrk="1" hangingPunct="1"/>
            <a:r>
              <a:rPr lang="en-GB" altLang="en-GB" sz="3600">
                <a:latin typeface="Arial" panose="020B0604020202020204" pitchFamily="34" charset="0"/>
                <a:ea typeface="ＭＳ Ｐゴシック" panose="020B0600070205080204" pitchFamily="34" charset="-128"/>
                <a:cs typeface="Arial" panose="020B0604020202020204" pitchFamily="34" charset="0"/>
              </a:rPr>
              <a:t>Context &amp; Background</a:t>
            </a:r>
            <a:endParaRPr lang="en-US" altLang="en-GB" sz="3600">
              <a:latin typeface="Arial" panose="020B0604020202020204" pitchFamily="34" charset="0"/>
              <a:ea typeface="ＭＳ Ｐゴシック" panose="020B0600070205080204" pitchFamily="34" charset="-128"/>
              <a:cs typeface="Arial" panose="020B0604020202020204" pitchFamily="34" charset="0"/>
            </a:endParaRPr>
          </a:p>
        </p:txBody>
      </p:sp>
      <p:sp>
        <p:nvSpPr>
          <p:cNvPr id="8196" name="Rectangle 3">
            <a:extLst>
              <a:ext uri="{FF2B5EF4-FFF2-40B4-BE49-F238E27FC236}">
                <a16:creationId xmlns:a16="http://schemas.microsoft.com/office/drawing/2014/main" id="{B635178C-4055-1EB3-27E9-B9536CC39C16}"/>
              </a:ext>
            </a:extLst>
          </p:cNvPr>
          <p:cNvSpPr>
            <a:spLocks noGrp="1" noChangeArrowheads="1"/>
          </p:cNvSpPr>
          <p:nvPr>
            <p:ph type="body" idx="1"/>
          </p:nvPr>
        </p:nvSpPr>
        <p:spPr>
          <a:xfrm>
            <a:off x="1981200" y="1144589"/>
            <a:ext cx="8229600" cy="4829175"/>
          </a:xfrm>
        </p:spPr>
        <p:txBody>
          <a:bodyPr>
            <a:normAutofit fontScale="92500" lnSpcReduction="10000"/>
          </a:bodyPr>
          <a:lstStyle/>
          <a:p>
            <a:pPr eaLnBrk="1" hangingPunct="1">
              <a:defRPr/>
            </a:pPr>
            <a:r>
              <a:rPr lang="en-GB" sz="4000" dirty="0">
                <a:solidFill>
                  <a:schemeClr val="tx2"/>
                </a:solidFill>
                <a:latin typeface="Arial" charset="0"/>
                <a:ea typeface="ＭＳ Ｐゴシック" pitchFamily="34" charset="-128"/>
                <a:cs typeface="Arial" charset="0"/>
              </a:rPr>
              <a:t>OHCHR methodology for human rights indicators:</a:t>
            </a:r>
          </a:p>
          <a:p>
            <a:pPr marL="914400" lvl="1" indent="-457200" eaLnBrk="1" hangingPunct="1">
              <a:buFont typeface="Wingdings" panose="05000000000000000000" pitchFamily="2" charset="2"/>
              <a:buChar char="§"/>
              <a:defRPr/>
            </a:pPr>
            <a:r>
              <a:rPr lang="en-GB" sz="3600" dirty="0">
                <a:solidFill>
                  <a:schemeClr val="tx2"/>
                </a:solidFill>
                <a:latin typeface="Arial" charset="0"/>
                <a:ea typeface="ＭＳ Ｐゴシック" pitchFamily="34" charset="-128"/>
                <a:cs typeface="Arial" charset="0"/>
              </a:rPr>
              <a:t>endorsed and recommended by national, regional and international human rights mechanisms</a:t>
            </a:r>
          </a:p>
          <a:p>
            <a:pPr marL="914400" lvl="1" indent="-457200" eaLnBrk="1" hangingPunct="1">
              <a:buFont typeface="Wingdings" panose="05000000000000000000" pitchFamily="2" charset="2"/>
              <a:buChar char="§"/>
              <a:defRPr/>
            </a:pPr>
            <a:r>
              <a:rPr lang="en-GB" sz="3600" dirty="0">
                <a:solidFill>
                  <a:schemeClr val="tx2"/>
                </a:solidFill>
                <a:latin typeface="Arial" charset="0"/>
                <a:ea typeface="ＭＳ Ｐゴシック" pitchFamily="34" charset="-128"/>
                <a:cs typeface="Arial" charset="0"/>
              </a:rPr>
              <a:t>applied by a growing number of countries and organisations from different regions and on different human rights issues</a:t>
            </a:r>
          </a:p>
          <a:p>
            <a:pPr eaLnBrk="1" hangingPunct="1">
              <a:defRPr/>
            </a:pPr>
            <a:endParaRPr lang="en-US" sz="4000" dirty="0">
              <a:solidFill>
                <a:schemeClr val="tx2"/>
              </a:solidFill>
              <a:latin typeface="Arial" charset="0"/>
              <a:ea typeface="ＭＳ Ｐゴシック" pitchFamily="34" charset="-128"/>
              <a:cs typeface="Arial"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a:extLst>
              <a:ext uri="{FF2B5EF4-FFF2-40B4-BE49-F238E27FC236}">
                <a16:creationId xmlns:a16="http://schemas.microsoft.com/office/drawing/2014/main" id="{096F4370-FCAE-5973-E190-257F2424FB18}"/>
              </a:ext>
            </a:extLst>
          </p:cNvPr>
          <p:cNvSpPr txBox="1">
            <a:spLocks/>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457200" fontAlgn="base">
              <a:spcBef>
                <a:spcPct val="0"/>
              </a:spcBef>
              <a:spcAft>
                <a:spcPct val="0"/>
              </a:spcAft>
              <a:buClrTx/>
              <a:buNone/>
            </a:pPr>
            <a:fld id="{9403DEEB-FE5B-401B-A8F0-5BBC8D4063D5}" type="slidenum">
              <a:rPr lang="en-US" altLang="en-GB" sz="1800">
                <a:solidFill>
                  <a:srgbClr val="006FB7"/>
                </a:solidFill>
              </a:rPr>
              <a:pPr defTabSz="457200" fontAlgn="base">
                <a:spcBef>
                  <a:spcPct val="0"/>
                </a:spcBef>
                <a:spcAft>
                  <a:spcPct val="0"/>
                </a:spcAft>
                <a:buClrTx/>
                <a:buNone/>
              </a:pPr>
              <a:t>14</a:t>
            </a:fld>
            <a:endParaRPr lang="en-US" altLang="en-GB" sz="1800">
              <a:solidFill>
                <a:srgbClr val="006FB7"/>
              </a:solidFill>
            </a:endParaRPr>
          </a:p>
        </p:txBody>
      </p:sp>
      <p:sp>
        <p:nvSpPr>
          <p:cNvPr id="18435" name="Rectangle 2">
            <a:extLst>
              <a:ext uri="{FF2B5EF4-FFF2-40B4-BE49-F238E27FC236}">
                <a16:creationId xmlns:a16="http://schemas.microsoft.com/office/drawing/2014/main" id="{DED1F687-9B1B-C728-CB6E-76C175C6C6CB}"/>
              </a:ext>
            </a:extLst>
          </p:cNvPr>
          <p:cNvSpPr>
            <a:spLocks noGrp="1"/>
          </p:cNvSpPr>
          <p:nvPr>
            <p:ph type="title"/>
          </p:nvPr>
        </p:nvSpPr>
        <p:spPr>
          <a:xfrm>
            <a:off x="2243138" y="1"/>
            <a:ext cx="8229600" cy="765175"/>
          </a:xfrm>
        </p:spPr>
        <p:txBody>
          <a:bodyPr/>
          <a:lstStyle/>
          <a:p>
            <a:pPr eaLnBrk="1" hangingPunct="1"/>
            <a:r>
              <a:rPr lang="en-GB" altLang="en-GB" sz="3600">
                <a:latin typeface="Arial" panose="020B0604020202020204" pitchFamily="34" charset="0"/>
                <a:ea typeface="ＭＳ Ｐゴシック" panose="020B0600070205080204" pitchFamily="34" charset="-128"/>
                <a:cs typeface="Arial" panose="020B0604020202020204" pitchFamily="34" charset="0"/>
              </a:rPr>
              <a:t>Context &amp; Background</a:t>
            </a:r>
            <a:endParaRPr lang="en-US" altLang="en-GB" sz="3600">
              <a:latin typeface="Arial" panose="020B0604020202020204" pitchFamily="34" charset="0"/>
              <a:ea typeface="ＭＳ Ｐゴシック" panose="020B0600070205080204" pitchFamily="34" charset="-128"/>
              <a:cs typeface="Arial" panose="020B0604020202020204" pitchFamily="34" charset="0"/>
            </a:endParaRPr>
          </a:p>
        </p:txBody>
      </p:sp>
      <p:sp>
        <p:nvSpPr>
          <p:cNvPr id="8196" name="Rectangle 3">
            <a:extLst>
              <a:ext uri="{FF2B5EF4-FFF2-40B4-BE49-F238E27FC236}">
                <a16:creationId xmlns:a16="http://schemas.microsoft.com/office/drawing/2014/main" id="{F592E506-F01B-5A79-8C4D-2C0A102642A6}"/>
              </a:ext>
            </a:extLst>
          </p:cNvPr>
          <p:cNvSpPr>
            <a:spLocks noGrp="1" noChangeArrowheads="1"/>
          </p:cNvSpPr>
          <p:nvPr>
            <p:ph type="body" idx="1"/>
          </p:nvPr>
        </p:nvSpPr>
        <p:spPr>
          <a:xfrm>
            <a:off x="1981200" y="1144589"/>
            <a:ext cx="8229600" cy="4829175"/>
          </a:xfrm>
        </p:spPr>
        <p:txBody>
          <a:bodyPr/>
          <a:lstStyle/>
          <a:p>
            <a:pPr eaLnBrk="1" hangingPunct="1">
              <a:defRPr/>
            </a:pPr>
            <a:r>
              <a:rPr lang="en-GB" sz="4000" dirty="0">
                <a:solidFill>
                  <a:schemeClr val="tx2"/>
                </a:solidFill>
                <a:latin typeface="Arial" charset="0"/>
                <a:ea typeface="ＭＳ Ｐゴシック" pitchFamily="34" charset="-128"/>
                <a:cs typeface="Arial" charset="0"/>
              </a:rPr>
              <a:t>OHCHR methodology for human rights indicators: HRI/MC/2008/3</a:t>
            </a:r>
          </a:p>
          <a:p>
            <a:pPr marL="914400" lvl="1" indent="-457200" eaLnBrk="1" hangingPunct="1">
              <a:buFont typeface="Wingdings" panose="05000000000000000000" pitchFamily="2" charset="2"/>
              <a:buChar char="§"/>
              <a:defRPr/>
            </a:pPr>
            <a:r>
              <a:rPr lang="en-GB" sz="3600" dirty="0">
                <a:solidFill>
                  <a:schemeClr val="tx2"/>
                </a:solidFill>
                <a:latin typeface="Arial" charset="0"/>
                <a:ea typeface="ＭＳ Ｐゴシック" pitchFamily="34" charset="-128"/>
                <a:cs typeface="Arial" charset="0"/>
              </a:rPr>
              <a:t>Published in 2008</a:t>
            </a:r>
          </a:p>
          <a:p>
            <a:pPr lvl="1" eaLnBrk="1" hangingPunct="1">
              <a:defRPr/>
            </a:pPr>
            <a:r>
              <a:rPr lang="en-GB" sz="3600" dirty="0">
                <a:solidFill>
                  <a:schemeClr val="tx2"/>
                </a:solidFill>
                <a:latin typeface="Arial" charset="0"/>
                <a:ea typeface="ＭＳ Ｐゴシック" pitchFamily="34" charset="-128"/>
                <a:cs typeface="Arial" charset="0"/>
              </a:rPr>
              <a:t>“</a:t>
            </a:r>
            <a:r>
              <a:rPr lang="en-US" sz="3600" dirty="0">
                <a:solidFill>
                  <a:schemeClr val="tx2"/>
                </a:solidFill>
                <a:latin typeface="Arial" charset="0"/>
                <a:ea typeface="ＭＳ Ｐゴシック" pitchFamily="34" charset="-128"/>
                <a:cs typeface="Arial" charset="0"/>
              </a:rPr>
              <a:t>Report on Indicators for Promoting and Monitoring the Implementation of Human Rights” </a:t>
            </a:r>
            <a:endParaRPr lang="en-US" sz="4000" dirty="0">
              <a:solidFill>
                <a:schemeClr val="tx2"/>
              </a:solidFill>
              <a:latin typeface="Arial" charset="0"/>
              <a:ea typeface="ＭＳ Ｐゴシック" pitchFamily="34" charset="-128"/>
              <a:cs typeface="Arial"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a:extLst>
              <a:ext uri="{FF2B5EF4-FFF2-40B4-BE49-F238E27FC236}">
                <a16:creationId xmlns:a16="http://schemas.microsoft.com/office/drawing/2014/main" id="{3BE9661B-F4C4-071A-55F8-7E519A20C052}"/>
              </a:ext>
            </a:extLst>
          </p:cNvPr>
          <p:cNvSpPr txBox="1">
            <a:spLocks/>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457200" fontAlgn="base">
              <a:spcBef>
                <a:spcPct val="0"/>
              </a:spcBef>
              <a:spcAft>
                <a:spcPct val="0"/>
              </a:spcAft>
              <a:buClrTx/>
              <a:buNone/>
            </a:pPr>
            <a:fld id="{F9B23348-4A58-44C7-BF08-A690323497DF}" type="slidenum">
              <a:rPr lang="en-US" altLang="en-GB" sz="1800">
                <a:solidFill>
                  <a:srgbClr val="006FB7"/>
                </a:solidFill>
              </a:rPr>
              <a:pPr defTabSz="457200" fontAlgn="base">
                <a:spcBef>
                  <a:spcPct val="0"/>
                </a:spcBef>
                <a:spcAft>
                  <a:spcPct val="0"/>
                </a:spcAft>
                <a:buClrTx/>
                <a:buNone/>
              </a:pPr>
              <a:t>15</a:t>
            </a:fld>
            <a:endParaRPr lang="en-US" altLang="en-GB" sz="1800">
              <a:solidFill>
                <a:srgbClr val="006FB7"/>
              </a:solidFill>
            </a:endParaRPr>
          </a:p>
        </p:txBody>
      </p:sp>
      <p:sp>
        <p:nvSpPr>
          <p:cNvPr id="20483" name="Rectangle 2">
            <a:extLst>
              <a:ext uri="{FF2B5EF4-FFF2-40B4-BE49-F238E27FC236}">
                <a16:creationId xmlns:a16="http://schemas.microsoft.com/office/drawing/2014/main" id="{03370950-C36D-9F08-667F-1EE244B055E3}"/>
              </a:ext>
            </a:extLst>
          </p:cNvPr>
          <p:cNvSpPr>
            <a:spLocks noGrp="1"/>
          </p:cNvSpPr>
          <p:nvPr>
            <p:ph type="title"/>
          </p:nvPr>
        </p:nvSpPr>
        <p:spPr>
          <a:xfrm>
            <a:off x="2243138" y="1"/>
            <a:ext cx="8229600" cy="765175"/>
          </a:xfrm>
        </p:spPr>
        <p:txBody>
          <a:bodyPr/>
          <a:lstStyle/>
          <a:p>
            <a:pPr eaLnBrk="1" hangingPunct="1"/>
            <a:r>
              <a:rPr lang="en-GB" altLang="en-GB" sz="3600">
                <a:latin typeface="Arial" panose="020B0604020202020204" pitchFamily="34" charset="0"/>
                <a:ea typeface="ＭＳ Ｐゴシック" panose="020B0600070205080204" pitchFamily="34" charset="-128"/>
                <a:cs typeface="Arial" panose="020B0604020202020204" pitchFamily="34" charset="0"/>
              </a:rPr>
              <a:t>Context &amp; Background</a:t>
            </a:r>
            <a:endParaRPr lang="en-US" altLang="en-GB" sz="3600">
              <a:latin typeface="Arial" panose="020B0604020202020204" pitchFamily="34" charset="0"/>
              <a:ea typeface="ＭＳ Ｐゴシック" panose="020B0600070205080204" pitchFamily="34" charset="-128"/>
              <a:cs typeface="Arial" panose="020B0604020202020204" pitchFamily="34" charset="0"/>
            </a:endParaRPr>
          </a:p>
        </p:txBody>
      </p:sp>
      <p:sp>
        <p:nvSpPr>
          <p:cNvPr id="8196" name="Rectangle 3">
            <a:extLst>
              <a:ext uri="{FF2B5EF4-FFF2-40B4-BE49-F238E27FC236}">
                <a16:creationId xmlns:a16="http://schemas.microsoft.com/office/drawing/2014/main" id="{76E45F3C-A91E-2BE8-4B54-A71A936F3DF0}"/>
              </a:ext>
            </a:extLst>
          </p:cNvPr>
          <p:cNvSpPr>
            <a:spLocks noGrp="1" noChangeArrowheads="1"/>
          </p:cNvSpPr>
          <p:nvPr>
            <p:ph type="body" idx="1"/>
          </p:nvPr>
        </p:nvSpPr>
        <p:spPr>
          <a:xfrm>
            <a:off x="1981200" y="1144589"/>
            <a:ext cx="8229600" cy="4829175"/>
          </a:xfrm>
        </p:spPr>
        <p:txBody>
          <a:bodyPr>
            <a:normAutofit fontScale="77500" lnSpcReduction="20000"/>
          </a:bodyPr>
          <a:lstStyle/>
          <a:p>
            <a:pPr marL="457200" indent="-457200" eaLnBrk="1" hangingPunct="1">
              <a:defRPr/>
            </a:pPr>
            <a:r>
              <a:rPr lang="es-MX" sz="4000" dirty="0">
                <a:solidFill>
                  <a:srgbClr val="2D2D8A">
                    <a:lumMod val="75000"/>
                  </a:srgbClr>
                </a:solidFill>
                <a:latin typeface="Trebuchet MS" pitchFamily="34" charset="0"/>
              </a:rPr>
              <a:t>-  2005: </a:t>
            </a:r>
            <a:r>
              <a:rPr lang="es-MX" sz="4000" dirty="0" err="1">
                <a:solidFill>
                  <a:srgbClr val="2D2D8A">
                    <a:lumMod val="75000"/>
                  </a:srgbClr>
                </a:solidFill>
                <a:latin typeface="Trebuchet MS" pitchFamily="34" charset="0"/>
              </a:rPr>
              <a:t>group</a:t>
            </a:r>
            <a:r>
              <a:rPr lang="es-MX" sz="4000" dirty="0">
                <a:solidFill>
                  <a:srgbClr val="2D2D8A">
                    <a:lumMod val="75000"/>
                  </a:srgbClr>
                </a:solidFill>
                <a:latin typeface="Trebuchet MS" pitchFamily="34" charset="0"/>
              </a:rPr>
              <a:t> of </a:t>
            </a:r>
            <a:r>
              <a:rPr lang="es-MX" sz="4000" dirty="0" err="1">
                <a:solidFill>
                  <a:srgbClr val="2D2D8A">
                    <a:lumMod val="75000"/>
                  </a:srgbClr>
                </a:solidFill>
                <a:latin typeface="Trebuchet MS" pitchFamily="34" charset="0"/>
              </a:rPr>
              <a:t>experts</a:t>
            </a:r>
            <a:r>
              <a:rPr lang="es-MX" sz="4000" dirty="0">
                <a:solidFill>
                  <a:srgbClr val="2D2D8A">
                    <a:lumMod val="75000"/>
                  </a:srgbClr>
                </a:solidFill>
                <a:latin typeface="Trebuchet MS" pitchFamily="34" charset="0"/>
              </a:rPr>
              <a:t> (academia, </a:t>
            </a:r>
            <a:r>
              <a:rPr lang="es-MX" sz="4000" dirty="0" err="1">
                <a:solidFill>
                  <a:srgbClr val="2D2D8A">
                    <a:lumMod val="75000"/>
                  </a:srgbClr>
                </a:solidFill>
                <a:latin typeface="Trebuchet MS" pitchFamily="34" charset="0"/>
              </a:rPr>
              <a:t>international</a:t>
            </a:r>
            <a:r>
              <a:rPr lang="es-MX" sz="4000" dirty="0">
                <a:solidFill>
                  <a:srgbClr val="2D2D8A">
                    <a:lumMod val="75000"/>
                  </a:srgbClr>
                </a:solidFill>
                <a:latin typeface="Trebuchet MS" pitchFamily="34" charset="0"/>
              </a:rPr>
              <a:t> </a:t>
            </a:r>
            <a:r>
              <a:rPr lang="es-MX" sz="4000" dirty="0" err="1">
                <a:solidFill>
                  <a:srgbClr val="2D2D8A">
                    <a:lumMod val="75000"/>
                  </a:srgbClr>
                </a:solidFill>
                <a:latin typeface="Trebuchet MS" pitchFamily="34" charset="0"/>
              </a:rPr>
              <a:t>bodies</a:t>
            </a:r>
            <a:r>
              <a:rPr lang="es-MX" sz="4000" dirty="0">
                <a:solidFill>
                  <a:srgbClr val="2D2D8A">
                    <a:lumMod val="75000"/>
                  </a:srgbClr>
                </a:solidFill>
                <a:latin typeface="Trebuchet MS" pitchFamily="34" charset="0"/>
              </a:rPr>
              <a:t>, </a:t>
            </a:r>
            <a:r>
              <a:rPr lang="es-MX" sz="4000" dirty="0" err="1">
                <a:solidFill>
                  <a:srgbClr val="2D2D8A">
                    <a:lumMod val="75000"/>
                  </a:srgbClr>
                </a:solidFill>
                <a:latin typeface="Trebuchet MS" pitchFamily="34" charset="0"/>
              </a:rPr>
              <a:t>CSOs</a:t>
            </a:r>
            <a:r>
              <a:rPr lang="es-MX" sz="4000" dirty="0">
                <a:solidFill>
                  <a:srgbClr val="2D2D8A">
                    <a:lumMod val="75000"/>
                  </a:srgbClr>
                </a:solidFill>
                <a:latin typeface="Trebuchet MS" pitchFamily="34" charset="0"/>
              </a:rPr>
              <a:t>, </a:t>
            </a:r>
            <a:r>
              <a:rPr lang="es-MX" sz="4000" dirty="0" err="1">
                <a:solidFill>
                  <a:srgbClr val="2D2D8A">
                    <a:lumMod val="75000"/>
                  </a:srgbClr>
                </a:solidFill>
                <a:latin typeface="Trebuchet MS" pitchFamily="34" charset="0"/>
              </a:rPr>
              <a:t>treaty</a:t>
            </a:r>
            <a:r>
              <a:rPr lang="es-MX" sz="4000" dirty="0">
                <a:solidFill>
                  <a:srgbClr val="2D2D8A">
                    <a:lumMod val="75000"/>
                  </a:srgbClr>
                </a:solidFill>
                <a:latin typeface="Trebuchet MS" pitchFamily="34" charset="0"/>
              </a:rPr>
              <a:t> </a:t>
            </a:r>
            <a:r>
              <a:rPr lang="es-MX" sz="4000" dirty="0" err="1">
                <a:solidFill>
                  <a:srgbClr val="2D2D8A">
                    <a:lumMod val="75000"/>
                  </a:srgbClr>
                </a:solidFill>
                <a:latin typeface="Trebuchet MS" pitchFamily="34" charset="0"/>
              </a:rPr>
              <a:t>bodies</a:t>
            </a:r>
            <a:r>
              <a:rPr lang="es-MX" sz="4000" dirty="0">
                <a:solidFill>
                  <a:srgbClr val="2D2D8A">
                    <a:lumMod val="75000"/>
                  </a:srgbClr>
                </a:solidFill>
                <a:latin typeface="Trebuchet MS" pitchFamily="34" charset="0"/>
              </a:rPr>
              <a:t>, mandate </a:t>
            </a:r>
            <a:r>
              <a:rPr lang="es-MX" sz="4000" dirty="0" err="1">
                <a:solidFill>
                  <a:srgbClr val="2D2D8A">
                    <a:lumMod val="75000"/>
                  </a:srgbClr>
                </a:solidFill>
                <a:latin typeface="Trebuchet MS" pitchFamily="34" charset="0"/>
              </a:rPr>
              <a:t>holders</a:t>
            </a:r>
            <a:r>
              <a:rPr lang="es-MX" sz="4000" dirty="0">
                <a:solidFill>
                  <a:srgbClr val="2D2D8A">
                    <a:lumMod val="75000"/>
                  </a:srgbClr>
                </a:solidFill>
                <a:latin typeface="Trebuchet MS" pitchFamily="34" charset="0"/>
              </a:rPr>
              <a:t>) examines </a:t>
            </a:r>
            <a:r>
              <a:rPr lang="es-MX" sz="4000" dirty="0" err="1">
                <a:solidFill>
                  <a:srgbClr val="2D2D8A">
                    <a:lumMod val="75000"/>
                  </a:srgbClr>
                </a:solidFill>
                <a:latin typeface="Trebuchet MS" pitchFamily="34" charset="0"/>
              </a:rPr>
              <a:t>proposals</a:t>
            </a:r>
            <a:r>
              <a:rPr lang="es-MX" sz="4000" dirty="0">
                <a:solidFill>
                  <a:srgbClr val="2D2D8A">
                    <a:lumMod val="75000"/>
                  </a:srgbClr>
                </a:solidFill>
                <a:latin typeface="Trebuchet MS" pitchFamily="34" charset="0"/>
              </a:rPr>
              <a:t> </a:t>
            </a:r>
            <a:r>
              <a:rPr lang="es-MX" sz="4000" dirty="0" err="1">
                <a:solidFill>
                  <a:srgbClr val="2D2D8A">
                    <a:lumMod val="75000"/>
                  </a:srgbClr>
                </a:solidFill>
                <a:latin typeface="Trebuchet MS" pitchFamily="34" charset="0"/>
              </a:rPr>
              <a:t>on</a:t>
            </a:r>
            <a:r>
              <a:rPr lang="es-MX" sz="4000" dirty="0">
                <a:solidFill>
                  <a:srgbClr val="2D2D8A">
                    <a:lumMod val="75000"/>
                  </a:srgbClr>
                </a:solidFill>
                <a:latin typeface="Trebuchet MS" pitchFamily="34" charset="0"/>
              </a:rPr>
              <a:t> </a:t>
            </a:r>
            <a:r>
              <a:rPr lang="es-MX" sz="4000" dirty="0" err="1">
                <a:solidFill>
                  <a:srgbClr val="2D2D8A">
                    <a:lumMod val="75000"/>
                  </a:srgbClr>
                </a:solidFill>
                <a:latin typeface="Trebuchet MS" pitchFamily="34" charset="0"/>
              </a:rPr>
              <a:t>the</a:t>
            </a:r>
            <a:r>
              <a:rPr lang="es-MX" sz="4000" dirty="0">
                <a:solidFill>
                  <a:srgbClr val="2D2D8A">
                    <a:lumMod val="75000"/>
                  </a:srgbClr>
                </a:solidFill>
                <a:latin typeface="Trebuchet MS" pitchFamily="34" charset="0"/>
              </a:rPr>
              <a:t> concept, </a:t>
            </a:r>
            <a:r>
              <a:rPr lang="es-MX" sz="4000" dirty="0" err="1">
                <a:solidFill>
                  <a:srgbClr val="2D2D8A">
                    <a:lumMod val="75000"/>
                  </a:srgbClr>
                </a:solidFill>
                <a:latin typeface="Trebuchet MS" pitchFamily="34" charset="0"/>
              </a:rPr>
              <a:t>metodology</a:t>
            </a:r>
            <a:r>
              <a:rPr lang="es-MX" sz="4000" dirty="0">
                <a:solidFill>
                  <a:srgbClr val="2D2D8A">
                    <a:lumMod val="75000"/>
                  </a:srgbClr>
                </a:solidFill>
                <a:latin typeface="Trebuchet MS" pitchFamily="34" charset="0"/>
              </a:rPr>
              <a:t> and </a:t>
            </a:r>
            <a:r>
              <a:rPr lang="es-MX" sz="4000" dirty="0" err="1">
                <a:solidFill>
                  <a:srgbClr val="2D2D8A">
                    <a:lumMod val="75000"/>
                  </a:srgbClr>
                </a:solidFill>
                <a:latin typeface="Trebuchet MS" pitchFamily="34" charset="0"/>
              </a:rPr>
              <a:t>definition</a:t>
            </a:r>
            <a:r>
              <a:rPr lang="es-MX" sz="4000" dirty="0">
                <a:solidFill>
                  <a:srgbClr val="2D2D8A">
                    <a:lumMod val="75000"/>
                  </a:srgbClr>
                </a:solidFill>
                <a:latin typeface="Trebuchet MS" pitchFamily="34" charset="0"/>
              </a:rPr>
              <a:t> of </a:t>
            </a:r>
            <a:r>
              <a:rPr lang="es-MX" sz="4000" dirty="0" err="1">
                <a:solidFill>
                  <a:srgbClr val="2D2D8A">
                    <a:lumMod val="75000"/>
                  </a:srgbClr>
                </a:solidFill>
                <a:latin typeface="Trebuchet MS" pitchFamily="34" charset="0"/>
              </a:rPr>
              <a:t>illustrative</a:t>
            </a:r>
            <a:r>
              <a:rPr lang="es-MX" sz="4000" dirty="0">
                <a:solidFill>
                  <a:srgbClr val="2D2D8A">
                    <a:lumMod val="75000"/>
                  </a:srgbClr>
                </a:solidFill>
                <a:latin typeface="Trebuchet MS" pitchFamily="34" charset="0"/>
              </a:rPr>
              <a:t> </a:t>
            </a:r>
            <a:r>
              <a:rPr lang="es-MX" sz="4000" dirty="0" err="1">
                <a:solidFill>
                  <a:srgbClr val="2D2D8A">
                    <a:lumMod val="75000"/>
                  </a:srgbClr>
                </a:solidFill>
                <a:latin typeface="Trebuchet MS" pitchFamily="34" charset="0"/>
              </a:rPr>
              <a:t>indicators</a:t>
            </a:r>
            <a:r>
              <a:rPr lang="es-MX" sz="4000" dirty="0">
                <a:solidFill>
                  <a:srgbClr val="2D2D8A">
                    <a:lumMod val="75000"/>
                  </a:srgbClr>
                </a:solidFill>
                <a:latin typeface="Trebuchet MS" pitchFamily="34" charset="0"/>
              </a:rPr>
              <a:t>.</a:t>
            </a:r>
          </a:p>
          <a:p>
            <a:pPr marL="457200" indent="-457200" eaLnBrk="1" hangingPunct="1">
              <a:defRPr/>
            </a:pPr>
            <a:endParaRPr lang="es-MX" sz="4000" dirty="0">
              <a:solidFill>
                <a:srgbClr val="2D2D8A">
                  <a:lumMod val="75000"/>
                </a:srgbClr>
              </a:solidFill>
              <a:latin typeface="Trebuchet MS" pitchFamily="34" charset="0"/>
            </a:endParaRPr>
          </a:p>
          <a:p>
            <a:pPr marL="457200" indent="-457200" eaLnBrk="1" hangingPunct="1">
              <a:defRPr/>
            </a:pPr>
            <a:r>
              <a:rPr lang="es-MX" sz="4000" dirty="0">
                <a:solidFill>
                  <a:srgbClr val="2D2D8A">
                    <a:lumMod val="75000"/>
                  </a:srgbClr>
                </a:solidFill>
                <a:latin typeface="Trebuchet MS" pitchFamily="34" charset="0"/>
              </a:rPr>
              <a:t>	- </a:t>
            </a:r>
            <a:r>
              <a:rPr lang="es-MX" sz="4000" dirty="0" err="1">
                <a:solidFill>
                  <a:srgbClr val="2D2D8A">
                    <a:lumMod val="75000"/>
                  </a:srgbClr>
                </a:solidFill>
                <a:latin typeface="Trebuchet MS" pitchFamily="34" charset="0"/>
              </a:rPr>
              <a:t>Review</a:t>
            </a:r>
            <a:r>
              <a:rPr lang="es-MX" sz="4000" dirty="0">
                <a:solidFill>
                  <a:srgbClr val="2D2D8A">
                    <a:lumMod val="75000"/>
                  </a:srgbClr>
                </a:solidFill>
                <a:latin typeface="Trebuchet MS" pitchFamily="34" charset="0"/>
              </a:rPr>
              <a:t> </a:t>
            </a:r>
            <a:r>
              <a:rPr lang="es-MX" sz="4000" dirty="0" err="1">
                <a:solidFill>
                  <a:srgbClr val="2D2D8A">
                    <a:lumMod val="75000"/>
                  </a:srgbClr>
                </a:solidFill>
                <a:latin typeface="Trebuchet MS" pitchFamily="34" charset="0"/>
              </a:rPr>
              <a:t>by</a:t>
            </a:r>
            <a:r>
              <a:rPr lang="es-MX" sz="4000" dirty="0">
                <a:solidFill>
                  <a:srgbClr val="2D2D8A">
                    <a:lumMod val="75000"/>
                  </a:srgbClr>
                </a:solidFill>
                <a:latin typeface="Trebuchet MS" pitchFamily="34" charset="0"/>
              </a:rPr>
              <a:t>: WHO, UN HABITAT, UNESCO,UNODC, FAO, ILO, </a:t>
            </a:r>
            <a:r>
              <a:rPr lang="es-MX" sz="4000" dirty="0" err="1">
                <a:solidFill>
                  <a:srgbClr val="2D2D8A">
                    <a:lumMod val="75000"/>
                  </a:srgbClr>
                </a:solidFill>
                <a:latin typeface="Trebuchet MS" pitchFamily="34" charset="0"/>
              </a:rPr>
              <a:t>Statistical</a:t>
            </a:r>
            <a:r>
              <a:rPr lang="es-MX" sz="4000" dirty="0">
                <a:solidFill>
                  <a:srgbClr val="2D2D8A">
                    <a:lumMod val="75000"/>
                  </a:srgbClr>
                </a:solidFill>
                <a:latin typeface="Trebuchet MS" pitchFamily="34" charset="0"/>
              </a:rPr>
              <a:t> </a:t>
            </a:r>
            <a:r>
              <a:rPr lang="es-MX" sz="4000" dirty="0" err="1">
                <a:solidFill>
                  <a:srgbClr val="2D2D8A">
                    <a:lumMod val="75000"/>
                  </a:srgbClr>
                </a:solidFill>
                <a:latin typeface="Trebuchet MS" pitchFamily="34" charset="0"/>
              </a:rPr>
              <a:t>Division</a:t>
            </a:r>
            <a:r>
              <a:rPr lang="es-MX" sz="4000" dirty="0">
                <a:solidFill>
                  <a:srgbClr val="2D2D8A">
                    <a:lumMod val="75000"/>
                  </a:srgbClr>
                </a:solidFill>
                <a:latin typeface="Trebuchet MS" pitchFamily="34" charset="0"/>
              </a:rPr>
              <a:t> of </a:t>
            </a:r>
            <a:r>
              <a:rPr lang="es-MX" sz="4000" dirty="0" err="1">
                <a:solidFill>
                  <a:srgbClr val="2D2D8A">
                    <a:lumMod val="75000"/>
                  </a:srgbClr>
                </a:solidFill>
                <a:latin typeface="Trebuchet MS" pitchFamily="34" charset="0"/>
              </a:rPr>
              <a:t>the</a:t>
            </a:r>
            <a:r>
              <a:rPr lang="es-MX" sz="4000" dirty="0">
                <a:solidFill>
                  <a:srgbClr val="2D2D8A">
                    <a:lumMod val="75000"/>
                  </a:srgbClr>
                </a:solidFill>
                <a:latin typeface="Trebuchet MS" pitchFamily="34" charset="0"/>
              </a:rPr>
              <a:t> UN </a:t>
            </a:r>
            <a:r>
              <a:rPr lang="es-MX" sz="4000" dirty="0" err="1">
                <a:solidFill>
                  <a:srgbClr val="2D2D8A">
                    <a:lumMod val="75000"/>
                  </a:srgbClr>
                </a:solidFill>
                <a:latin typeface="Trebuchet MS" pitchFamily="34" charset="0"/>
              </a:rPr>
              <a:t>Economic</a:t>
            </a:r>
            <a:r>
              <a:rPr lang="es-MX" sz="4000" dirty="0">
                <a:solidFill>
                  <a:srgbClr val="2D2D8A">
                    <a:lumMod val="75000"/>
                  </a:srgbClr>
                </a:solidFill>
                <a:latin typeface="Trebuchet MS" pitchFamily="34" charset="0"/>
              </a:rPr>
              <a:t> </a:t>
            </a:r>
            <a:r>
              <a:rPr lang="es-MX" sz="4000" dirty="0" err="1">
                <a:solidFill>
                  <a:srgbClr val="2D2D8A">
                    <a:lumMod val="75000"/>
                  </a:srgbClr>
                </a:solidFill>
                <a:latin typeface="Trebuchet MS" pitchFamily="34" charset="0"/>
              </a:rPr>
              <a:t>Commission</a:t>
            </a:r>
            <a:r>
              <a:rPr lang="es-MX" sz="4000" dirty="0">
                <a:solidFill>
                  <a:srgbClr val="2D2D8A">
                    <a:lumMod val="75000"/>
                  </a:srgbClr>
                </a:solidFill>
                <a:latin typeface="Trebuchet MS" pitchFamily="34" charset="0"/>
              </a:rPr>
              <a:t> for </a:t>
            </a:r>
            <a:r>
              <a:rPr lang="es-MX" sz="4000" dirty="0" err="1">
                <a:solidFill>
                  <a:srgbClr val="2D2D8A">
                    <a:lumMod val="75000"/>
                  </a:srgbClr>
                </a:solidFill>
                <a:latin typeface="Trebuchet MS" pitchFamily="34" charset="0"/>
              </a:rPr>
              <a:t>Europe</a:t>
            </a:r>
            <a:r>
              <a:rPr lang="es-MX" sz="4000" dirty="0">
                <a:solidFill>
                  <a:srgbClr val="2D2D8A">
                    <a:lumMod val="75000"/>
                  </a:srgbClr>
                </a:solidFill>
                <a:latin typeface="Trebuchet MS" pitchFamily="34" charset="0"/>
              </a:rPr>
              <a:t>, World </a:t>
            </a:r>
            <a:r>
              <a:rPr lang="es-MX" sz="4000" dirty="0" err="1">
                <a:solidFill>
                  <a:srgbClr val="2D2D8A">
                    <a:lumMod val="75000"/>
                  </a:srgbClr>
                </a:solidFill>
                <a:latin typeface="Trebuchet MS" pitchFamily="34" charset="0"/>
              </a:rPr>
              <a:t>Bank,UN</a:t>
            </a:r>
            <a:r>
              <a:rPr lang="es-MX" sz="4000" dirty="0">
                <a:solidFill>
                  <a:srgbClr val="2D2D8A">
                    <a:lumMod val="75000"/>
                  </a:srgbClr>
                </a:solidFill>
                <a:latin typeface="Trebuchet MS" pitchFamily="34" charset="0"/>
              </a:rPr>
              <a:t> </a:t>
            </a:r>
            <a:r>
              <a:rPr lang="es-MX" sz="4000" dirty="0" err="1">
                <a:solidFill>
                  <a:srgbClr val="2D2D8A">
                    <a:lumMod val="75000"/>
                  </a:srgbClr>
                </a:solidFill>
                <a:latin typeface="Trebuchet MS" pitchFamily="34" charset="0"/>
              </a:rPr>
              <a:t>Statistical</a:t>
            </a:r>
            <a:r>
              <a:rPr lang="es-MX" sz="4000" dirty="0">
                <a:solidFill>
                  <a:srgbClr val="2D2D8A">
                    <a:lumMod val="75000"/>
                  </a:srgbClr>
                </a:solidFill>
                <a:latin typeface="Trebuchet MS" pitchFamily="34" charset="0"/>
              </a:rPr>
              <a:t> </a:t>
            </a:r>
            <a:r>
              <a:rPr lang="es-MX" sz="4000" dirty="0" err="1">
                <a:solidFill>
                  <a:srgbClr val="2D2D8A">
                    <a:lumMod val="75000"/>
                  </a:srgbClr>
                </a:solidFill>
                <a:latin typeface="Trebuchet MS" pitchFamily="34" charset="0"/>
              </a:rPr>
              <a:t>Division</a:t>
            </a:r>
            <a:r>
              <a:rPr lang="es-MX" sz="4000" dirty="0">
                <a:solidFill>
                  <a:srgbClr val="2D2D8A">
                    <a:lumMod val="75000"/>
                  </a:srgbClr>
                </a:solidFill>
                <a:latin typeface="Trebuchet MS" pitchFamily="34" charset="0"/>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a:extLst>
              <a:ext uri="{FF2B5EF4-FFF2-40B4-BE49-F238E27FC236}">
                <a16:creationId xmlns:a16="http://schemas.microsoft.com/office/drawing/2014/main" id="{81247925-69AF-7B6B-7190-23A58149E0B6}"/>
              </a:ext>
            </a:extLst>
          </p:cNvPr>
          <p:cNvSpPr txBox="1">
            <a:spLocks/>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457200" fontAlgn="base">
              <a:spcBef>
                <a:spcPct val="0"/>
              </a:spcBef>
              <a:spcAft>
                <a:spcPct val="0"/>
              </a:spcAft>
              <a:buClrTx/>
              <a:buNone/>
            </a:pPr>
            <a:fld id="{71AB1C7F-0DC5-403D-9ED4-C8BD697CAA61}" type="slidenum">
              <a:rPr lang="en-US" altLang="en-GB" sz="1800">
                <a:solidFill>
                  <a:srgbClr val="006FB7"/>
                </a:solidFill>
              </a:rPr>
              <a:pPr defTabSz="457200" fontAlgn="base">
                <a:spcBef>
                  <a:spcPct val="0"/>
                </a:spcBef>
                <a:spcAft>
                  <a:spcPct val="0"/>
                </a:spcAft>
                <a:buClrTx/>
                <a:buNone/>
              </a:pPr>
              <a:t>16</a:t>
            </a:fld>
            <a:endParaRPr lang="en-US" altLang="en-GB" sz="1800">
              <a:solidFill>
                <a:srgbClr val="006FB7"/>
              </a:solidFill>
            </a:endParaRPr>
          </a:p>
        </p:txBody>
      </p:sp>
      <p:sp>
        <p:nvSpPr>
          <p:cNvPr id="22531" name="Rectangle 2">
            <a:extLst>
              <a:ext uri="{FF2B5EF4-FFF2-40B4-BE49-F238E27FC236}">
                <a16:creationId xmlns:a16="http://schemas.microsoft.com/office/drawing/2014/main" id="{1B707224-C3C2-4A27-E182-BF67E391A929}"/>
              </a:ext>
            </a:extLst>
          </p:cNvPr>
          <p:cNvSpPr>
            <a:spLocks noGrp="1"/>
          </p:cNvSpPr>
          <p:nvPr>
            <p:ph type="title"/>
          </p:nvPr>
        </p:nvSpPr>
        <p:spPr>
          <a:xfrm>
            <a:off x="2243138" y="1"/>
            <a:ext cx="8229600" cy="765175"/>
          </a:xfrm>
        </p:spPr>
        <p:txBody>
          <a:bodyPr/>
          <a:lstStyle/>
          <a:p>
            <a:pPr eaLnBrk="1" hangingPunct="1"/>
            <a:r>
              <a:rPr lang="en-GB" altLang="en-GB" sz="3600">
                <a:latin typeface="Arial" panose="020B0604020202020204" pitchFamily="34" charset="0"/>
                <a:ea typeface="ＭＳ Ｐゴシック" panose="020B0600070205080204" pitchFamily="34" charset="-128"/>
                <a:cs typeface="Arial" panose="020B0604020202020204" pitchFamily="34" charset="0"/>
              </a:rPr>
              <a:t>Validation of the framework</a:t>
            </a:r>
            <a:endParaRPr lang="en-US" altLang="en-GB" sz="3600">
              <a:latin typeface="Arial" panose="020B0604020202020204" pitchFamily="34" charset="0"/>
              <a:ea typeface="ＭＳ Ｐゴシック" panose="020B0600070205080204" pitchFamily="34" charset="-128"/>
              <a:cs typeface="Arial" panose="020B0604020202020204" pitchFamily="34" charset="0"/>
            </a:endParaRPr>
          </a:p>
        </p:txBody>
      </p:sp>
      <p:sp>
        <p:nvSpPr>
          <p:cNvPr id="8196" name="Rectangle 3">
            <a:extLst>
              <a:ext uri="{FF2B5EF4-FFF2-40B4-BE49-F238E27FC236}">
                <a16:creationId xmlns:a16="http://schemas.microsoft.com/office/drawing/2014/main" id="{FC464518-19EE-B690-C083-7A6D40D4CCAA}"/>
              </a:ext>
            </a:extLst>
          </p:cNvPr>
          <p:cNvSpPr>
            <a:spLocks noGrp="1" noChangeArrowheads="1"/>
          </p:cNvSpPr>
          <p:nvPr>
            <p:ph type="body" idx="1"/>
          </p:nvPr>
        </p:nvSpPr>
        <p:spPr>
          <a:xfrm>
            <a:off x="1981200" y="1144589"/>
            <a:ext cx="8229600" cy="4829175"/>
          </a:xfrm>
        </p:spPr>
        <p:txBody>
          <a:bodyPr>
            <a:normAutofit fontScale="92500"/>
          </a:bodyPr>
          <a:lstStyle/>
          <a:p>
            <a:pPr algn="just" eaLnBrk="1" hangingPunct="1">
              <a:defRPr/>
            </a:pPr>
            <a:r>
              <a:rPr lang="en-US" sz="4000" dirty="0">
                <a:latin typeface="Trebuchet MS" pitchFamily="34" charset="0"/>
              </a:rPr>
              <a:t>National workshops: </a:t>
            </a:r>
          </a:p>
          <a:p>
            <a:pPr algn="just" eaLnBrk="1" hangingPunct="1">
              <a:defRPr/>
            </a:pPr>
            <a:r>
              <a:rPr lang="en-US" sz="4000" dirty="0">
                <a:latin typeface="Trebuchet MS" pitchFamily="34" charset="0"/>
              </a:rPr>
              <a:t>OPDH, legislative bodies, executive power</a:t>
            </a:r>
            <a:r>
              <a:rPr lang="es-MX" sz="4000" dirty="0">
                <a:latin typeface="Trebuchet MS" pitchFamily="34" charset="0"/>
              </a:rPr>
              <a:t>, </a:t>
            </a:r>
            <a:r>
              <a:rPr lang="en-US" sz="4000" dirty="0">
                <a:latin typeface="Trebuchet MS" pitchFamily="34" charset="0"/>
              </a:rPr>
              <a:t>policy makers, agencies responsible for TB reporting, statistical bodies, UNCT, CSOs.</a:t>
            </a:r>
            <a:endParaRPr lang="es-ES" sz="4000" dirty="0">
              <a:latin typeface="Trebuchet MS" pitchFamily="34" charset="0"/>
            </a:endParaRPr>
          </a:p>
          <a:p>
            <a:pPr marL="457200" indent="-457200" eaLnBrk="1" hangingPunct="1">
              <a:defRPr/>
            </a:pPr>
            <a:endParaRPr lang="en-US" sz="4000" dirty="0">
              <a:solidFill>
                <a:schemeClr val="accent2">
                  <a:lumMod val="50000"/>
                </a:schemeClr>
              </a:solidFill>
              <a:latin typeface="Trebuchet MS" pitchFamily="34" charset="0"/>
            </a:endParaRPr>
          </a:p>
          <a:p>
            <a:pPr marL="457200" indent="-457200" eaLnBrk="1" hangingPunct="1">
              <a:defRPr/>
            </a:pPr>
            <a:r>
              <a:rPr lang="en-US" sz="4000" dirty="0">
                <a:solidFill>
                  <a:schemeClr val="accent2">
                    <a:lumMod val="50000"/>
                  </a:schemeClr>
                </a:solidFill>
                <a:latin typeface="Trebuchet MS" pitchFamily="34" charset="0"/>
              </a:rPr>
              <a:t>&gt; 13 events in &gt;10 countries</a:t>
            </a:r>
            <a:endParaRPr lang="es-MX" sz="3600" dirty="0">
              <a:solidFill>
                <a:schemeClr val="tx1">
                  <a:lumMod val="50000"/>
                </a:schemeClr>
              </a:solidFill>
              <a:latin typeface="Trebuchet MS"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a:extLst>
              <a:ext uri="{FF2B5EF4-FFF2-40B4-BE49-F238E27FC236}">
                <a16:creationId xmlns:a16="http://schemas.microsoft.com/office/drawing/2014/main" id="{9DC519F5-FF94-DED9-87DC-797453F0A946}"/>
              </a:ext>
            </a:extLst>
          </p:cNvPr>
          <p:cNvSpPr txBox="1">
            <a:spLocks/>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457200" fontAlgn="base">
              <a:spcBef>
                <a:spcPct val="0"/>
              </a:spcBef>
              <a:spcAft>
                <a:spcPct val="0"/>
              </a:spcAft>
              <a:buClrTx/>
              <a:buNone/>
            </a:pPr>
            <a:fld id="{25A4EA06-E492-41A0-BD64-6F38412C1073}" type="slidenum">
              <a:rPr lang="en-US" altLang="en-GB" sz="1800">
                <a:solidFill>
                  <a:srgbClr val="006FB7"/>
                </a:solidFill>
              </a:rPr>
              <a:pPr defTabSz="457200" fontAlgn="base">
                <a:spcBef>
                  <a:spcPct val="0"/>
                </a:spcBef>
                <a:spcAft>
                  <a:spcPct val="0"/>
                </a:spcAft>
                <a:buClrTx/>
                <a:buNone/>
              </a:pPr>
              <a:t>17</a:t>
            </a:fld>
            <a:endParaRPr lang="en-US" altLang="en-GB" sz="1800">
              <a:solidFill>
                <a:srgbClr val="006FB7"/>
              </a:solidFill>
            </a:endParaRPr>
          </a:p>
        </p:txBody>
      </p:sp>
      <p:sp>
        <p:nvSpPr>
          <p:cNvPr id="24579" name="Rectangle 2">
            <a:extLst>
              <a:ext uri="{FF2B5EF4-FFF2-40B4-BE49-F238E27FC236}">
                <a16:creationId xmlns:a16="http://schemas.microsoft.com/office/drawing/2014/main" id="{43DE4EBF-A348-6444-64DE-59C399FB0FE8}"/>
              </a:ext>
            </a:extLst>
          </p:cNvPr>
          <p:cNvSpPr>
            <a:spLocks noGrp="1"/>
          </p:cNvSpPr>
          <p:nvPr>
            <p:ph type="title"/>
          </p:nvPr>
        </p:nvSpPr>
        <p:spPr>
          <a:xfrm>
            <a:off x="2243138" y="136526"/>
            <a:ext cx="8229600" cy="765175"/>
          </a:xfrm>
        </p:spPr>
        <p:txBody>
          <a:bodyPr/>
          <a:lstStyle/>
          <a:p>
            <a:pPr eaLnBrk="1" hangingPunct="1"/>
            <a:r>
              <a:rPr lang="en-GB" altLang="en-GB" sz="3600">
                <a:latin typeface="Arial" panose="020B0604020202020204" pitchFamily="34" charset="0"/>
                <a:ea typeface="ＭＳ Ｐゴシック" panose="020B0600070205080204" pitchFamily="34" charset="-128"/>
                <a:cs typeface="Arial" panose="020B0604020202020204" pitchFamily="34" charset="0"/>
              </a:rPr>
              <a:t>What is it ? What it does?</a:t>
            </a:r>
            <a:endParaRPr lang="en-US" altLang="en-GB" sz="3600">
              <a:latin typeface="Arial" panose="020B0604020202020204" pitchFamily="34" charset="0"/>
              <a:ea typeface="ＭＳ Ｐゴシック" panose="020B0600070205080204" pitchFamily="34" charset="-128"/>
              <a:cs typeface="Arial" panose="020B0604020202020204" pitchFamily="34" charset="0"/>
            </a:endParaRPr>
          </a:p>
        </p:txBody>
      </p:sp>
      <p:sp>
        <p:nvSpPr>
          <p:cNvPr id="13316" name="Rectangle 3">
            <a:extLst>
              <a:ext uri="{FF2B5EF4-FFF2-40B4-BE49-F238E27FC236}">
                <a16:creationId xmlns:a16="http://schemas.microsoft.com/office/drawing/2014/main" id="{3DFD16DB-9420-6846-2A5E-628F74F2CCC9}"/>
              </a:ext>
            </a:extLst>
          </p:cNvPr>
          <p:cNvSpPr>
            <a:spLocks noGrp="1" noChangeArrowheads="1"/>
          </p:cNvSpPr>
          <p:nvPr>
            <p:ph type="body" idx="1"/>
          </p:nvPr>
        </p:nvSpPr>
        <p:spPr>
          <a:xfrm>
            <a:off x="1981200" y="1144589"/>
            <a:ext cx="8229600" cy="4829175"/>
          </a:xfrm>
        </p:spPr>
        <p:txBody>
          <a:bodyPr>
            <a:normAutofit fontScale="92500"/>
          </a:bodyPr>
          <a:lstStyle/>
          <a:p>
            <a:pPr eaLnBrk="1" hangingPunct="1">
              <a:defRPr/>
            </a:pPr>
            <a:r>
              <a:rPr lang="en-GB" sz="4000" dirty="0">
                <a:solidFill>
                  <a:schemeClr val="tx2"/>
                </a:solidFill>
                <a:latin typeface="Arial" pitchFamily="34" charset="0"/>
                <a:ea typeface="ＭＳ Ｐゴシック" pitchFamily="34" charset="-128"/>
                <a:cs typeface="Arial" pitchFamily="34" charset="0"/>
              </a:rPr>
              <a:t>OHCHR methodology for human rights indicators provides:</a:t>
            </a:r>
          </a:p>
          <a:p>
            <a:pPr marL="571500" indent="-571500" eaLnBrk="1" hangingPunct="1">
              <a:buFont typeface="Arial" pitchFamily="34" charset="0"/>
              <a:buChar char="•"/>
              <a:defRPr/>
            </a:pPr>
            <a:r>
              <a:rPr lang="en-GB" sz="3600" dirty="0">
                <a:solidFill>
                  <a:schemeClr val="tx2"/>
                </a:solidFill>
                <a:latin typeface="Arial" pitchFamily="34" charset="0"/>
                <a:ea typeface="ＭＳ Ｐゴシック" pitchFamily="34" charset="-128"/>
                <a:cs typeface="Arial" pitchFamily="34" charset="0"/>
              </a:rPr>
              <a:t>a structured approach to the development and use of indicators to measure and implement human rights at international, national or local level</a:t>
            </a:r>
          </a:p>
          <a:p>
            <a:pPr marL="571500" indent="-571500" eaLnBrk="1" hangingPunct="1">
              <a:buFont typeface="Arial" pitchFamily="34" charset="0"/>
              <a:buChar char="•"/>
              <a:defRPr/>
            </a:pPr>
            <a:r>
              <a:rPr lang="en-GB" sz="3600" dirty="0">
                <a:solidFill>
                  <a:schemeClr val="tx2"/>
                </a:solidFill>
                <a:latin typeface="Arial" pitchFamily="34" charset="0"/>
                <a:ea typeface="ＭＳ Ｐゴシック" pitchFamily="34" charset="-128"/>
                <a:cs typeface="Arial" pitchFamily="34" charset="0"/>
              </a:rPr>
              <a:t>a framework for moving from statistics to indicators for human rights</a:t>
            </a:r>
          </a:p>
          <a:p>
            <a:pPr marL="914400" lvl="1" indent="-457200" eaLnBrk="1" hangingPunct="1">
              <a:buFont typeface="Wingdings" panose="05000000000000000000" pitchFamily="2" charset="2"/>
              <a:buChar char="§"/>
              <a:defRPr/>
            </a:pPr>
            <a:endParaRPr lang="en-GB" sz="3600" dirty="0">
              <a:solidFill>
                <a:schemeClr val="tx2"/>
              </a:solidFill>
              <a:latin typeface="Arial" pitchFamily="34" charset="0"/>
              <a:ea typeface="ＭＳ Ｐゴシック" pitchFamily="34" charset="-128"/>
              <a:cs typeface="Arial" pitchFamily="34" charset="0"/>
            </a:endParaRPr>
          </a:p>
          <a:p>
            <a:pPr eaLnBrk="1" hangingPunct="1">
              <a:defRPr/>
            </a:pPr>
            <a:endParaRPr lang="en-US" sz="4000" dirty="0">
              <a:solidFill>
                <a:schemeClr val="tx2"/>
              </a:solidFill>
              <a:latin typeface="Arial" pitchFamily="34" charset="0"/>
              <a:ea typeface="ＭＳ Ｐゴシック" pitchFamily="34" charset="-128"/>
              <a:cs typeface="Arial"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5">
            <a:extLst>
              <a:ext uri="{FF2B5EF4-FFF2-40B4-BE49-F238E27FC236}">
                <a16:creationId xmlns:a16="http://schemas.microsoft.com/office/drawing/2014/main" id="{7005C445-C3A1-F729-5850-154DDBB9021F}"/>
              </a:ext>
            </a:extLst>
          </p:cNvPr>
          <p:cNvSpPr txBox="1">
            <a:spLocks/>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457200" fontAlgn="base">
              <a:spcBef>
                <a:spcPct val="0"/>
              </a:spcBef>
              <a:spcAft>
                <a:spcPct val="0"/>
              </a:spcAft>
              <a:buClrTx/>
              <a:buNone/>
            </a:pPr>
            <a:fld id="{63A77DCD-EF96-4668-AF70-CDFA6AF43546}" type="slidenum">
              <a:rPr lang="en-US" altLang="en-GB" sz="1800">
                <a:solidFill>
                  <a:srgbClr val="006FB7"/>
                </a:solidFill>
              </a:rPr>
              <a:pPr defTabSz="457200" fontAlgn="base">
                <a:spcBef>
                  <a:spcPct val="0"/>
                </a:spcBef>
                <a:spcAft>
                  <a:spcPct val="0"/>
                </a:spcAft>
                <a:buClrTx/>
                <a:buNone/>
              </a:pPr>
              <a:t>18</a:t>
            </a:fld>
            <a:endParaRPr lang="en-US" altLang="en-GB" sz="1800">
              <a:solidFill>
                <a:srgbClr val="006FB7"/>
              </a:solidFill>
            </a:endParaRPr>
          </a:p>
        </p:txBody>
      </p:sp>
      <p:sp>
        <p:nvSpPr>
          <p:cNvPr id="26627" name="Rectangle 2">
            <a:extLst>
              <a:ext uri="{FF2B5EF4-FFF2-40B4-BE49-F238E27FC236}">
                <a16:creationId xmlns:a16="http://schemas.microsoft.com/office/drawing/2014/main" id="{AF4A080C-EC88-4F87-BB82-FFBB661D7EBE}"/>
              </a:ext>
            </a:extLst>
          </p:cNvPr>
          <p:cNvSpPr>
            <a:spLocks noGrp="1"/>
          </p:cNvSpPr>
          <p:nvPr>
            <p:ph type="title"/>
          </p:nvPr>
        </p:nvSpPr>
        <p:spPr>
          <a:xfrm>
            <a:off x="2243138" y="136526"/>
            <a:ext cx="8229600" cy="765175"/>
          </a:xfrm>
        </p:spPr>
        <p:txBody>
          <a:bodyPr/>
          <a:lstStyle/>
          <a:p>
            <a:pPr eaLnBrk="1" hangingPunct="1"/>
            <a:r>
              <a:rPr lang="en-GB" altLang="en-GB" sz="3600">
                <a:latin typeface="Arial" panose="020B0604020202020204" pitchFamily="34" charset="0"/>
                <a:ea typeface="ＭＳ Ｐゴシック" panose="020B0600070205080204" pitchFamily="34" charset="-128"/>
                <a:cs typeface="Arial" panose="020B0604020202020204" pitchFamily="34" charset="0"/>
              </a:rPr>
              <a:t>What is it ? What it does?</a:t>
            </a:r>
            <a:endParaRPr lang="en-US" altLang="en-GB" sz="3600">
              <a:latin typeface="Arial" panose="020B0604020202020204" pitchFamily="34" charset="0"/>
              <a:ea typeface="ＭＳ Ｐゴシック" panose="020B0600070205080204" pitchFamily="34" charset="-128"/>
              <a:cs typeface="Arial" panose="020B0604020202020204" pitchFamily="34" charset="0"/>
            </a:endParaRPr>
          </a:p>
        </p:txBody>
      </p:sp>
      <p:sp>
        <p:nvSpPr>
          <p:cNvPr id="13316" name="Rectangle 3">
            <a:extLst>
              <a:ext uri="{FF2B5EF4-FFF2-40B4-BE49-F238E27FC236}">
                <a16:creationId xmlns:a16="http://schemas.microsoft.com/office/drawing/2014/main" id="{6320D04D-C654-FE6A-B29A-432DC4359E33}"/>
              </a:ext>
            </a:extLst>
          </p:cNvPr>
          <p:cNvSpPr>
            <a:spLocks noGrp="1" noChangeArrowheads="1"/>
          </p:cNvSpPr>
          <p:nvPr>
            <p:ph type="body" idx="1"/>
          </p:nvPr>
        </p:nvSpPr>
        <p:spPr>
          <a:xfrm>
            <a:off x="1981200" y="1144589"/>
            <a:ext cx="8229600" cy="4829175"/>
          </a:xfrm>
        </p:spPr>
        <p:txBody>
          <a:bodyPr/>
          <a:lstStyle/>
          <a:p>
            <a:pPr eaLnBrk="1" hangingPunct="1">
              <a:defRPr/>
            </a:pPr>
            <a:r>
              <a:rPr lang="en-US" sz="3300" dirty="0">
                <a:solidFill>
                  <a:schemeClr val="tx2"/>
                </a:solidFill>
                <a:latin typeface="Arial" pitchFamily="34" charset="0"/>
                <a:ea typeface="ＭＳ Ｐゴシック" pitchFamily="34" charset="-128"/>
                <a:cs typeface="Arial" pitchFamily="34" charset="0"/>
              </a:rPr>
              <a:t>Strengthen the capacity of the State to:</a:t>
            </a:r>
          </a:p>
          <a:p>
            <a:pPr marL="571500" indent="-571500" eaLnBrk="1" hangingPunct="1">
              <a:buFontTx/>
              <a:buChar char="-"/>
              <a:defRPr/>
            </a:pPr>
            <a:r>
              <a:rPr lang="en-US" sz="3300" dirty="0">
                <a:solidFill>
                  <a:schemeClr val="tx2"/>
                </a:solidFill>
                <a:latin typeface="Arial" pitchFamily="34" charset="0"/>
                <a:ea typeface="ＭＳ Ｐゴシック" pitchFamily="34" charset="-128"/>
                <a:cs typeface="Arial" pitchFamily="34" charset="0"/>
              </a:rPr>
              <a:t>Monitor its level of compliance with international HR standards</a:t>
            </a:r>
          </a:p>
          <a:p>
            <a:pPr marL="571500" indent="-571500" eaLnBrk="1" hangingPunct="1">
              <a:buFontTx/>
              <a:buChar char="-"/>
              <a:defRPr/>
            </a:pPr>
            <a:r>
              <a:rPr lang="en-US" sz="3300" dirty="0">
                <a:solidFill>
                  <a:schemeClr val="tx2"/>
                </a:solidFill>
                <a:latin typeface="Arial" pitchFamily="34" charset="0"/>
                <a:ea typeface="ＭＳ Ｐゴシック" pitchFamily="34" charset="-128"/>
                <a:cs typeface="Arial" pitchFamily="34" charset="0"/>
              </a:rPr>
              <a:t>Report to TB</a:t>
            </a:r>
          </a:p>
          <a:p>
            <a:pPr marL="571500" indent="-571500" eaLnBrk="1" hangingPunct="1">
              <a:buFontTx/>
              <a:buChar char="-"/>
              <a:defRPr/>
            </a:pPr>
            <a:r>
              <a:rPr lang="en-US" sz="3300" dirty="0">
                <a:solidFill>
                  <a:schemeClr val="tx2"/>
                </a:solidFill>
                <a:latin typeface="Arial" pitchFamily="34" charset="0"/>
                <a:ea typeface="ＭＳ Ｐゴシック" pitchFamily="34" charset="-128"/>
                <a:cs typeface="Arial" pitchFamily="34" charset="0"/>
              </a:rPr>
              <a:t>Establish HR accountability and transparency measures</a:t>
            </a:r>
          </a:p>
          <a:p>
            <a:pPr marL="914400" lvl="1" indent="-457200" eaLnBrk="1" hangingPunct="1">
              <a:buFont typeface="Wingdings" panose="05000000000000000000" pitchFamily="2" charset="2"/>
              <a:buChar char="§"/>
              <a:defRPr/>
            </a:pPr>
            <a:endParaRPr lang="en-GB" sz="3600" dirty="0">
              <a:solidFill>
                <a:schemeClr val="tx2"/>
              </a:solidFill>
              <a:latin typeface="Arial" pitchFamily="34" charset="0"/>
              <a:ea typeface="ＭＳ Ｐゴシック" pitchFamily="34" charset="-128"/>
              <a:cs typeface="Arial" pitchFamily="34" charset="0"/>
            </a:endParaRPr>
          </a:p>
          <a:p>
            <a:pPr eaLnBrk="1" hangingPunct="1">
              <a:defRPr/>
            </a:pPr>
            <a:endParaRPr lang="en-US" sz="4000" dirty="0">
              <a:solidFill>
                <a:schemeClr val="tx2"/>
              </a:solidFill>
              <a:latin typeface="Arial" pitchFamily="34" charset="0"/>
              <a:ea typeface="ＭＳ Ｐゴシック" pitchFamily="34" charset="-128"/>
              <a:cs typeface="Arial"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a:extLst>
              <a:ext uri="{FF2B5EF4-FFF2-40B4-BE49-F238E27FC236}">
                <a16:creationId xmlns:a16="http://schemas.microsoft.com/office/drawing/2014/main" id="{86F7D5FF-D9D0-F7A9-84B5-BAD9780206FC}"/>
              </a:ext>
            </a:extLst>
          </p:cNvPr>
          <p:cNvSpPr txBox="1">
            <a:spLocks/>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457200" fontAlgn="base">
              <a:spcBef>
                <a:spcPct val="0"/>
              </a:spcBef>
              <a:spcAft>
                <a:spcPct val="0"/>
              </a:spcAft>
              <a:buClrTx/>
              <a:buNone/>
            </a:pPr>
            <a:fld id="{F2F35688-6045-4647-AA30-0159285008FD}" type="slidenum">
              <a:rPr lang="en-US" altLang="en-GB" sz="1800">
                <a:solidFill>
                  <a:srgbClr val="006FB7"/>
                </a:solidFill>
              </a:rPr>
              <a:pPr defTabSz="457200" fontAlgn="base">
                <a:spcBef>
                  <a:spcPct val="0"/>
                </a:spcBef>
                <a:spcAft>
                  <a:spcPct val="0"/>
                </a:spcAft>
                <a:buClrTx/>
                <a:buNone/>
              </a:pPr>
              <a:t>19</a:t>
            </a:fld>
            <a:endParaRPr lang="en-US" altLang="en-GB" sz="1800">
              <a:solidFill>
                <a:srgbClr val="006FB7"/>
              </a:solidFill>
            </a:endParaRPr>
          </a:p>
        </p:txBody>
      </p:sp>
      <p:sp>
        <p:nvSpPr>
          <p:cNvPr id="28675" name="Rectangle 2">
            <a:extLst>
              <a:ext uri="{FF2B5EF4-FFF2-40B4-BE49-F238E27FC236}">
                <a16:creationId xmlns:a16="http://schemas.microsoft.com/office/drawing/2014/main" id="{350F1A27-20F9-8C37-81B7-49A5AF94E836}"/>
              </a:ext>
            </a:extLst>
          </p:cNvPr>
          <p:cNvSpPr>
            <a:spLocks noGrp="1"/>
          </p:cNvSpPr>
          <p:nvPr>
            <p:ph type="title"/>
          </p:nvPr>
        </p:nvSpPr>
        <p:spPr>
          <a:xfrm>
            <a:off x="2243138" y="136526"/>
            <a:ext cx="8229600" cy="765175"/>
          </a:xfrm>
        </p:spPr>
        <p:txBody>
          <a:bodyPr/>
          <a:lstStyle/>
          <a:p>
            <a:pPr eaLnBrk="1" hangingPunct="1"/>
            <a:r>
              <a:rPr lang="en-GB" altLang="en-GB" sz="3600">
                <a:latin typeface="Arial" panose="020B0604020202020204" pitchFamily="34" charset="0"/>
                <a:ea typeface="ＭＳ Ｐゴシック" panose="020B0600070205080204" pitchFamily="34" charset="-128"/>
                <a:cs typeface="Arial" panose="020B0604020202020204" pitchFamily="34" charset="0"/>
              </a:rPr>
              <a:t>HR Indicator</a:t>
            </a:r>
            <a:endParaRPr lang="en-US" altLang="en-GB" sz="3600">
              <a:latin typeface="Arial" panose="020B0604020202020204" pitchFamily="34" charset="0"/>
              <a:ea typeface="ＭＳ Ｐゴシック" panose="020B0600070205080204" pitchFamily="34" charset="-128"/>
              <a:cs typeface="Arial" panose="020B0604020202020204" pitchFamily="34" charset="0"/>
            </a:endParaRPr>
          </a:p>
        </p:txBody>
      </p:sp>
      <p:sp>
        <p:nvSpPr>
          <p:cNvPr id="13316" name="Rectangle 3">
            <a:extLst>
              <a:ext uri="{FF2B5EF4-FFF2-40B4-BE49-F238E27FC236}">
                <a16:creationId xmlns:a16="http://schemas.microsoft.com/office/drawing/2014/main" id="{9A93B8B4-C37F-89FF-F7BF-157C39E5F11A}"/>
              </a:ext>
            </a:extLst>
          </p:cNvPr>
          <p:cNvSpPr>
            <a:spLocks noGrp="1" noChangeArrowheads="1"/>
          </p:cNvSpPr>
          <p:nvPr>
            <p:ph type="body" idx="1"/>
          </p:nvPr>
        </p:nvSpPr>
        <p:spPr>
          <a:xfrm>
            <a:off x="1981200" y="1144589"/>
            <a:ext cx="8229600" cy="4829175"/>
          </a:xfrm>
        </p:spPr>
        <p:txBody>
          <a:bodyPr/>
          <a:lstStyle/>
          <a:p>
            <a:pPr eaLnBrk="1" hangingPunct="1">
              <a:defRPr/>
            </a:pPr>
            <a:r>
              <a:rPr lang="en-US" sz="3300" dirty="0">
                <a:solidFill>
                  <a:schemeClr val="accent6">
                    <a:lumMod val="75000"/>
                  </a:schemeClr>
                </a:solidFill>
                <a:latin typeface="Arial" pitchFamily="34" charset="0"/>
                <a:ea typeface="ＭＳ Ｐゴシック" pitchFamily="34" charset="-128"/>
                <a:cs typeface="Arial" pitchFamily="34" charset="0"/>
              </a:rPr>
              <a:t>Specific information </a:t>
            </a:r>
            <a:r>
              <a:rPr lang="en-US" sz="3300" dirty="0">
                <a:solidFill>
                  <a:schemeClr val="tx2"/>
                </a:solidFill>
                <a:latin typeface="Arial" pitchFamily="34" charset="0"/>
                <a:ea typeface="ＭＳ Ｐゴシック" pitchFamily="34" charset="-128"/>
                <a:cs typeface="Arial" pitchFamily="34" charset="0"/>
              </a:rPr>
              <a:t>on the state of an event, activity or an outcome that can be related to </a:t>
            </a:r>
            <a:r>
              <a:rPr lang="en-US" sz="3300" dirty="0">
                <a:solidFill>
                  <a:schemeClr val="accent6">
                    <a:lumMod val="75000"/>
                  </a:schemeClr>
                </a:solidFill>
                <a:latin typeface="Arial" pitchFamily="34" charset="0"/>
                <a:ea typeface="ＭＳ Ｐゴシック" pitchFamily="34" charset="-128"/>
                <a:cs typeface="Arial" pitchFamily="34" charset="0"/>
              </a:rPr>
              <a:t>human rights norms </a:t>
            </a:r>
            <a:r>
              <a:rPr lang="en-US" sz="3300" dirty="0">
                <a:solidFill>
                  <a:schemeClr val="tx2"/>
                </a:solidFill>
                <a:latin typeface="Arial" pitchFamily="34" charset="0"/>
                <a:ea typeface="ＭＳ Ｐゴシック" pitchFamily="34" charset="-128"/>
                <a:cs typeface="Arial" pitchFamily="34" charset="0"/>
              </a:rPr>
              <a:t>and standards; that address and reflect human rights </a:t>
            </a:r>
            <a:r>
              <a:rPr lang="en-US" sz="3300" dirty="0">
                <a:solidFill>
                  <a:schemeClr val="accent6">
                    <a:lumMod val="75000"/>
                  </a:schemeClr>
                </a:solidFill>
                <a:latin typeface="Arial" pitchFamily="34" charset="0"/>
                <a:ea typeface="ＭＳ Ｐゴシック" pitchFamily="34" charset="-128"/>
                <a:cs typeface="Arial" pitchFamily="34" charset="0"/>
              </a:rPr>
              <a:t>concerns and principles</a:t>
            </a:r>
            <a:r>
              <a:rPr lang="en-US" sz="3300" dirty="0">
                <a:solidFill>
                  <a:schemeClr val="tx2"/>
                </a:solidFill>
                <a:latin typeface="Arial" pitchFamily="34" charset="0"/>
                <a:ea typeface="ＭＳ Ｐゴシック" pitchFamily="34" charset="-128"/>
                <a:cs typeface="Arial" pitchFamily="34" charset="0"/>
              </a:rPr>
              <a:t>; and that are used to </a:t>
            </a:r>
            <a:r>
              <a:rPr lang="en-US" sz="3300" dirty="0">
                <a:solidFill>
                  <a:schemeClr val="accent6">
                    <a:lumMod val="75000"/>
                  </a:schemeClr>
                </a:solidFill>
                <a:latin typeface="Arial" pitchFamily="34" charset="0"/>
                <a:ea typeface="ＭＳ Ｐゴシック" pitchFamily="34" charset="-128"/>
                <a:cs typeface="Arial" pitchFamily="34" charset="0"/>
              </a:rPr>
              <a:t>assess and monitor </a:t>
            </a:r>
            <a:r>
              <a:rPr lang="en-US" sz="3300" dirty="0">
                <a:solidFill>
                  <a:schemeClr val="tx2"/>
                </a:solidFill>
                <a:latin typeface="Arial" pitchFamily="34" charset="0"/>
                <a:ea typeface="ＭＳ Ｐゴシック" pitchFamily="34" charset="-128"/>
                <a:cs typeface="Arial" pitchFamily="34" charset="0"/>
              </a:rPr>
              <a:t>promotion and protection of human rights. </a:t>
            </a:r>
            <a:endParaRPr lang="en-GB" sz="3600" dirty="0">
              <a:solidFill>
                <a:schemeClr val="tx2"/>
              </a:solidFill>
              <a:latin typeface="Arial" pitchFamily="34" charset="0"/>
              <a:ea typeface="ＭＳ Ｐゴシック" pitchFamily="34" charset="-128"/>
              <a:cs typeface="Arial" pitchFamily="34" charset="0"/>
            </a:endParaRPr>
          </a:p>
          <a:p>
            <a:pPr eaLnBrk="1" hangingPunct="1">
              <a:defRPr/>
            </a:pPr>
            <a:endParaRPr lang="en-US" sz="4000" dirty="0">
              <a:solidFill>
                <a:schemeClr val="tx2"/>
              </a:solidFill>
              <a:latin typeface="Arial" pitchFamily="34" charset="0"/>
              <a:ea typeface="ＭＳ Ｐゴシック" pitchFamily="34" charset="-128"/>
              <a:cs typeface="Arial"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miling at the camera&#10;&#10;Description automatically generated">
            <a:extLst>
              <a:ext uri="{FF2B5EF4-FFF2-40B4-BE49-F238E27FC236}">
                <a16:creationId xmlns:a16="http://schemas.microsoft.com/office/drawing/2014/main" id="{70E34794-3D42-A0BD-08E5-79C0A1243D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82551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icture Placeholder 2">
            <a:extLst>
              <a:ext uri="{FF2B5EF4-FFF2-40B4-BE49-F238E27FC236}">
                <a16:creationId xmlns:a16="http://schemas.microsoft.com/office/drawing/2014/main" id="{45AA9BA6-E4C6-74B6-61A5-62242C96090A}"/>
              </a:ext>
            </a:extLst>
          </p:cNvPr>
          <p:cNvSpPr>
            <a:spLocks noGrp="1" noTextEdit="1"/>
          </p:cNvSpPr>
          <p:nvPr>
            <p:ph type="pic" idx="1"/>
          </p:nvPr>
        </p:nvSpPr>
        <p:spPr>
          <a:xfrm>
            <a:off x="2114550" y="206376"/>
            <a:ext cx="8229600" cy="6651625"/>
          </a:xfrm>
        </p:spPr>
        <p:txBody>
          <a:bodyPr vert="horz" wrap="square" lIns="91440" tIns="45720" rIns="91440" bIns="45720" numCol="1" rtlCol="0" anchor="t" anchorCtr="0" compatLnSpc="1">
            <a:prstTxWarp prst="textNoShape">
              <a:avLst/>
            </a:prstTxWarp>
            <a:normAutofit/>
          </a:bodyPr>
          <a:lstStyle/>
          <a:p>
            <a:endParaRPr lang="en-GB"/>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a:extLst>
              <a:ext uri="{FF2B5EF4-FFF2-40B4-BE49-F238E27FC236}">
                <a16:creationId xmlns:a16="http://schemas.microsoft.com/office/drawing/2014/main" id="{3035B9D1-ED04-256B-009E-1A5C7E363039}"/>
              </a:ext>
            </a:extLst>
          </p:cNvPr>
          <p:cNvSpPr txBox="1">
            <a:spLocks/>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457200" fontAlgn="base">
              <a:spcBef>
                <a:spcPct val="0"/>
              </a:spcBef>
              <a:spcAft>
                <a:spcPct val="0"/>
              </a:spcAft>
              <a:buClrTx/>
              <a:buNone/>
            </a:pPr>
            <a:fld id="{750D8DCE-CBDB-4C76-B41B-033278A3F6D7}" type="slidenum">
              <a:rPr lang="en-US" altLang="en-GB" sz="1800">
                <a:solidFill>
                  <a:srgbClr val="006FB7"/>
                </a:solidFill>
              </a:rPr>
              <a:pPr defTabSz="457200" fontAlgn="base">
                <a:spcBef>
                  <a:spcPct val="0"/>
                </a:spcBef>
                <a:spcAft>
                  <a:spcPct val="0"/>
                </a:spcAft>
                <a:buClrTx/>
                <a:buNone/>
              </a:pPr>
              <a:t>21</a:t>
            </a:fld>
            <a:endParaRPr lang="en-US" altLang="en-GB" sz="1800">
              <a:solidFill>
                <a:srgbClr val="006FB7"/>
              </a:solidFill>
            </a:endParaRPr>
          </a:p>
        </p:txBody>
      </p:sp>
      <p:sp>
        <p:nvSpPr>
          <p:cNvPr id="31747" name="Rectangle 2">
            <a:extLst>
              <a:ext uri="{FF2B5EF4-FFF2-40B4-BE49-F238E27FC236}">
                <a16:creationId xmlns:a16="http://schemas.microsoft.com/office/drawing/2014/main" id="{8616A19C-3EB7-17D5-89A6-60265CFEECAF}"/>
              </a:ext>
            </a:extLst>
          </p:cNvPr>
          <p:cNvSpPr>
            <a:spLocks noGrp="1"/>
          </p:cNvSpPr>
          <p:nvPr>
            <p:ph type="title"/>
          </p:nvPr>
        </p:nvSpPr>
        <p:spPr>
          <a:xfrm>
            <a:off x="1981200" y="136526"/>
            <a:ext cx="8491538" cy="765175"/>
          </a:xfrm>
        </p:spPr>
        <p:txBody>
          <a:bodyPr/>
          <a:lstStyle/>
          <a:p>
            <a:pPr eaLnBrk="1" hangingPunct="1"/>
            <a:r>
              <a:rPr lang="en-GB" altLang="en-GB" sz="3600">
                <a:latin typeface="Arial" panose="020B0604020202020204" pitchFamily="34" charset="0"/>
                <a:ea typeface="ＭＳ Ｐゴシック" panose="020B0600070205080204" pitchFamily="34" charset="-128"/>
                <a:cs typeface="Arial" panose="020B0604020202020204" pitchFamily="34" charset="0"/>
              </a:rPr>
              <a:t>Criteria for the selection of indicators</a:t>
            </a:r>
            <a:endParaRPr lang="en-US" altLang="en-GB" sz="3600">
              <a:latin typeface="Arial" panose="020B0604020202020204" pitchFamily="34" charset="0"/>
              <a:ea typeface="ＭＳ Ｐゴシック" panose="020B0600070205080204" pitchFamily="34" charset="-128"/>
              <a:cs typeface="Arial" panose="020B0604020202020204" pitchFamily="34" charset="0"/>
            </a:endParaRPr>
          </a:p>
        </p:txBody>
      </p:sp>
      <p:sp>
        <p:nvSpPr>
          <p:cNvPr id="13316" name="Rectangle 3">
            <a:extLst>
              <a:ext uri="{FF2B5EF4-FFF2-40B4-BE49-F238E27FC236}">
                <a16:creationId xmlns:a16="http://schemas.microsoft.com/office/drawing/2014/main" id="{E8B0936D-DFF3-F273-64C8-7CD9A7569F5D}"/>
              </a:ext>
            </a:extLst>
          </p:cNvPr>
          <p:cNvSpPr>
            <a:spLocks noGrp="1" noChangeArrowheads="1"/>
          </p:cNvSpPr>
          <p:nvPr>
            <p:ph type="body" idx="1"/>
          </p:nvPr>
        </p:nvSpPr>
        <p:spPr>
          <a:xfrm>
            <a:off x="1981200" y="1144588"/>
            <a:ext cx="8229600" cy="5314950"/>
          </a:xfrm>
        </p:spPr>
        <p:txBody>
          <a:bodyPr/>
          <a:lstStyle/>
          <a:p>
            <a:pPr eaLnBrk="1" hangingPunct="1">
              <a:defRPr/>
            </a:pPr>
            <a:r>
              <a:rPr lang="en-US" sz="2400" dirty="0">
                <a:solidFill>
                  <a:schemeClr val="accent6">
                    <a:lumMod val="75000"/>
                  </a:schemeClr>
                </a:solidFill>
                <a:latin typeface="Arial" pitchFamily="34" charset="0"/>
                <a:ea typeface="ＭＳ Ｐゴシック" pitchFamily="34" charset="-128"/>
                <a:cs typeface="Arial" pitchFamily="34" charset="0"/>
              </a:rPr>
              <a:t>Relevance and effectiveness in addressing the objective(s) for which the indicators are to be used.</a:t>
            </a:r>
          </a:p>
          <a:p>
            <a:pPr eaLnBrk="1" hangingPunct="1">
              <a:defRPr/>
            </a:pPr>
            <a:r>
              <a:rPr lang="en-US" sz="2400" dirty="0">
                <a:solidFill>
                  <a:schemeClr val="tx2"/>
                </a:solidFill>
                <a:latin typeface="Arial" pitchFamily="34" charset="0"/>
                <a:ea typeface="ＭＳ Ｐゴシック" pitchFamily="34" charset="-128"/>
                <a:cs typeface="Arial" pitchFamily="34" charset="0"/>
              </a:rPr>
              <a:t>Valid and reliable.</a:t>
            </a:r>
          </a:p>
          <a:p>
            <a:pPr eaLnBrk="1" hangingPunct="1">
              <a:defRPr/>
            </a:pPr>
            <a:r>
              <a:rPr lang="en-US" sz="2400" dirty="0">
                <a:solidFill>
                  <a:schemeClr val="accent6">
                    <a:lumMod val="75000"/>
                  </a:schemeClr>
                </a:solidFill>
                <a:latin typeface="Arial" pitchFamily="34" charset="0"/>
                <a:ea typeface="ＭＳ Ｐゴシック" pitchFamily="34" charset="-128"/>
                <a:cs typeface="Arial" pitchFamily="34" charset="0"/>
              </a:rPr>
              <a:t>Simple, timely and few in number; based on objective information.</a:t>
            </a:r>
          </a:p>
          <a:p>
            <a:pPr eaLnBrk="1" hangingPunct="1">
              <a:defRPr/>
            </a:pPr>
            <a:r>
              <a:rPr lang="en-US" sz="2400" dirty="0">
                <a:solidFill>
                  <a:schemeClr val="tx2"/>
                </a:solidFill>
                <a:latin typeface="Arial" pitchFamily="34" charset="0"/>
                <a:ea typeface="ＭＳ Ｐゴシック" pitchFamily="34" charset="-128"/>
                <a:cs typeface="Arial" pitchFamily="34" charset="0"/>
              </a:rPr>
              <a:t>Suitable for temporal and spatial comparison and following relevant international statistical standards; </a:t>
            </a:r>
          </a:p>
          <a:p>
            <a:pPr eaLnBrk="1" hangingPunct="1">
              <a:defRPr/>
            </a:pPr>
            <a:r>
              <a:rPr lang="en-US" sz="2400" dirty="0">
                <a:solidFill>
                  <a:schemeClr val="accent6">
                    <a:lumMod val="75000"/>
                  </a:schemeClr>
                </a:solidFill>
                <a:latin typeface="Arial" pitchFamily="34" charset="0"/>
                <a:ea typeface="ＭＳ Ｐゴシック" pitchFamily="34" charset="-128"/>
                <a:cs typeface="Arial" pitchFamily="34" charset="0"/>
              </a:rPr>
              <a:t>Amenable to disaggregation in terms of sex, age, and other vulnerable or marginalized population segments. </a:t>
            </a:r>
          </a:p>
          <a:p>
            <a:pPr eaLnBrk="1" hangingPunct="1">
              <a:defRPr/>
            </a:pPr>
            <a:r>
              <a:rPr lang="en-US" sz="2400" dirty="0">
                <a:solidFill>
                  <a:schemeClr val="tx2"/>
                </a:solidFill>
                <a:latin typeface="Arial" pitchFamily="34" charset="0"/>
                <a:ea typeface="ＭＳ Ｐゴシック" pitchFamily="34" charset="-128"/>
                <a:cs typeface="Arial" pitchFamily="34" charset="0"/>
              </a:rPr>
              <a:t>Respect for the right to privacy, data protection and confidentiality issues, and may, therefore, require appropriate legal and institutional standards.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2">
            <a:extLst>
              <a:ext uri="{FF2B5EF4-FFF2-40B4-BE49-F238E27FC236}">
                <a16:creationId xmlns:a16="http://schemas.microsoft.com/office/drawing/2014/main" id="{B93E0B07-FCCF-B216-21D0-D0FCB06553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370"/>
          <a:stretch>
            <a:fillRect/>
          </a:stretch>
        </p:blipFill>
        <p:spPr bwMode="auto">
          <a:xfrm>
            <a:off x="2220913" y="973139"/>
            <a:ext cx="7594600" cy="572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5" name="Rectangle 2">
            <a:extLst>
              <a:ext uri="{FF2B5EF4-FFF2-40B4-BE49-F238E27FC236}">
                <a16:creationId xmlns:a16="http://schemas.microsoft.com/office/drawing/2014/main" id="{3892C8E6-F024-BE53-B7C4-4266D1B0A74B}"/>
              </a:ext>
            </a:extLst>
          </p:cNvPr>
          <p:cNvSpPr>
            <a:spLocks noGrp="1"/>
          </p:cNvSpPr>
          <p:nvPr>
            <p:ph type="title"/>
          </p:nvPr>
        </p:nvSpPr>
        <p:spPr>
          <a:xfrm>
            <a:off x="2243138" y="144463"/>
            <a:ext cx="8229600" cy="620712"/>
          </a:xfrm>
        </p:spPr>
        <p:txBody>
          <a:bodyPr/>
          <a:lstStyle/>
          <a:p>
            <a:pPr eaLnBrk="1" hangingPunct="1"/>
            <a:r>
              <a:rPr lang="en-GB" altLang="en-GB" sz="3600">
                <a:latin typeface="Arial" panose="020B0604020202020204" pitchFamily="34" charset="0"/>
                <a:ea typeface="ＭＳ Ｐゴシック" panose="020B0600070205080204" pitchFamily="34" charset="-128"/>
                <a:cs typeface="Arial" panose="020B0604020202020204" pitchFamily="34" charset="0"/>
              </a:rPr>
              <a:t>From HR standards to indicators</a:t>
            </a:r>
            <a:endParaRPr lang="en-US" altLang="en-GB" sz="360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a:extLst>
              <a:ext uri="{FF2B5EF4-FFF2-40B4-BE49-F238E27FC236}">
                <a16:creationId xmlns:a16="http://schemas.microsoft.com/office/drawing/2014/main" id="{06285652-9E7E-2929-2E12-BE5872EE050D}"/>
              </a:ext>
            </a:extLst>
          </p:cNvPr>
          <p:cNvSpPr txBox="1">
            <a:spLocks/>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457200" fontAlgn="base">
              <a:spcBef>
                <a:spcPct val="0"/>
              </a:spcBef>
              <a:spcAft>
                <a:spcPct val="0"/>
              </a:spcAft>
              <a:buClrTx/>
              <a:buNone/>
            </a:pPr>
            <a:fld id="{FC721138-8C23-439F-BAAD-48C548CA26D9}" type="slidenum">
              <a:rPr lang="en-US" altLang="en-GB" sz="1800">
                <a:solidFill>
                  <a:srgbClr val="006FB7"/>
                </a:solidFill>
              </a:rPr>
              <a:pPr defTabSz="457200" fontAlgn="base">
                <a:spcBef>
                  <a:spcPct val="0"/>
                </a:spcBef>
                <a:spcAft>
                  <a:spcPct val="0"/>
                </a:spcAft>
                <a:buClrTx/>
                <a:buNone/>
              </a:pPr>
              <a:t>23</a:t>
            </a:fld>
            <a:endParaRPr lang="en-US" altLang="en-GB" sz="1800">
              <a:solidFill>
                <a:srgbClr val="006FB7"/>
              </a:solidFill>
            </a:endParaRPr>
          </a:p>
        </p:txBody>
      </p:sp>
      <p:sp>
        <p:nvSpPr>
          <p:cNvPr id="34819" name="Rectangle 2">
            <a:extLst>
              <a:ext uri="{FF2B5EF4-FFF2-40B4-BE49-F238E27FC236}">
                <a16:creationId xmlns:a16="http://schemas.microsoft.com/office/drawing/2014/main" id="{A5A24413-1F00-9FF8-F630-D90315AF8826}"/>
              </a:ext>
            </a:extLst>
          </p:cNvPr>
          <p:cNvSpPr>
            <a:spLocks noGrp="1"/>
          </p:cNvSpPr>
          <p:nvPr>
            <p:ph type="title"/>
          </p:nvPr>
        </p:nvSpPr>
        <p:spPr>
          <a:xfrm>
            <a:off x="2259013" y="71439"/>
            <a:ext cx="8229600" cy="790575"/>
          </a:xfrm>
        </p:spPr>
        <p:txBody>
          <a:bodyPr/>
          <a:lstStyle/>
          <a:p>
            <a:pPr algn="ctr" eaLnBrk="1" hangingPunct="1"/>
            <a:r>
              <a:rPr lang="en-GB" altLang="en-GB" sz="4000">
                <a:latin typeface="Arial" panose="020B0604020202020204" pitchFamily="34" charset="0"/>
                <a:ea typeface="ＭＳ Ｐゴシック" panose="020B0600070205080204" pitchFamily="34" charset="-128"/>
                <a:cs typeface="Arial" panose="020B0604020202020204" pitchFamily="34" charset="0"/>
              </a:rPr>
              <a:t>OHCHR conceptual framework</a:t>
            </a:r>
            <a:endParaRPr lang="en-US" altLang="en-GB" sz="4000">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Rectangle 3">
            <a:extLst>
              <a:ext uri="{FF2B5EF4-FFF2-40B4-BE49-F238E27FC236}">
                <a16:creationId xmlns:a16="http://schemas.microsoft.com/office/drawing/2014/main" id="{6ADAF6CF-2A1C-4917-7532-76873971E966}"/>
              </a:ext>
            </a:extLst>
          </p:cNvPr>
          <p:cNvSpPr>
            <a:spLocks noGrp="1" noChangeArrowheads="1"/>
          </p:cNvSpPr>
          <p:nvPr>
            <p:ph type="body" idx="1"/>
          </p:nvPr>
        </p:nvSpPr>
        <p:spPr>
          <a:xfrm>
            <a:off x="1992313" y="1844675"/>
            <a:ext cx="8229600" cy="4248150"/>
          </a:xfrm>
        </p:spPr>
        <p:txBody>
          <a:bodyPr/>
          <a:lstStyle/>
          <a:p>
            <a:pPr eaLnBrk="1" hangingPunct="1">
              <a:lnSpc>
                <a:spcPct val="90000"/>
              </a:lnSpc>
              <a:buFontTx/>
              <a:buNone/>
              <a:defRPr/>
            </a:pPr>
            <a:r>
              <a:rPr lang="en-GB" dirty="0">
                <a:solidFill>
                  <a:schemeClr val="tx2"/>
                </a:solidFill>
              </a:rPr>
              <a:t> 	</a:t>
            </a:r>
            <a:r>
              <a:rPr lang="en-GB" sz="3600" dirty="0">
                <a:solidFill>
                  <a:schemeClr val="tx2"/>
                </a:solidFill>
              </a:rPr>
              <a:t>Attributes of human rights:</a:t>
            </a:r>
          </a:p>
          <a:p>
            <a:pPr eaLnBrk="1" hangingPunct="1">
              <a:lnSpc>
                <a:spcPct val="90000"/>
              </a:lnSpc>
              <a:buFontTx/>
              <a:buNone/>
              <a:defRPr/>
            </a:pPr>
            <a:endParaRPr lang="en-GB" dirty="0">
              <a:solidFill>
                <a:schemeClr val="tx2"/>
              </a:solidFill>
            </a:endParaRPr>
          </a:p>
          <a:p>
            <a:pPr marL="457200" indent="-457200" eaLnBrk="1" hangingPunct="1">
              <a:lnSpc>
                <a:spcPct val="90000"/>
              </a:lnSpc>
              <a:buFont typeface="Arial" pitchFamily="34" charset="0"/>
              <a:buChar char="•"/>
              <a:defRPr/>
            </a:pPr>
            <a:r>
              <a:rPr lang="en-GB" dirty="0">
                <a:solidFill>
                  <a:schemeClr val="tx2"/>
                </a:solidFill>
              </a:rPr>
              <a:t>Exhaustive reading of the standard</a:t>
            </a:r>
          </a:p>
          <a:p>
            <a:pPr marL="457200" indent="-457200" eaLnBrk="1" hangingPunct="1">
              <a:lnSpc>
                <a:spcPct val="90000"/>
              </a:lnSpc>
              <a:buFont typeface="Arial" pitchFamily="34" charset="0"/>
              <a:buChar char="•"/>
              <a:defRPr/>
            </a:pPr>
            <a:r>
              <a:rPr lang="en-GB" dirty="0">
                <a:solidFill>
                  <a:schemeClr val="tx2"/>
                </a:solidFill>
              </a:rPr>
              <a:t>Reflect essence of normative content of the right to be measured</a:t>
            </a:r>
          </a:p>
          <a:p>
            <a:pPr marL="457200" indent="-457200" eaLnBrk="1" hangingPunct="1">
              <a:lnSpc>
                <a:spcPct val="90000"/>
              </a:lnSpc>
              <a:buFont typeface="Arial" pitchFamily="34" charset="0"/>
              <a:buChar char="•"/>
              <a:defRPr/>
            </a:pPr>
            <a:r>
              <a:rPr lang="en-GB" dirty="0">
                <a:solidFill>
                  <a:schemeClr val="tx2"/>
                </a:solidFill>
              </a:rPr>
              <a:t>Mutually exclusive </a:t>
            </a:r>
          </a:p>
          <a:p>
            <a:pPr eaLnBrk="1" hangingPunct="1">
              <a:lnSpc>
                <a:spcPct val="90000"/>
              </a:lnSpc>
              <a:defRPr/>
            </a:pPr>
            <a:endParaRPr lang="en-GB" dirty="0">
              <a:solidFill>
                <a:schemeClr val="tx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94">
            <a:extLst>
              <a:ext uri="{FF2B5EF4-FFF2-40B4-BE49-F238E27FC236}">
                <a16:creationId xmlns:a16="http://schemas.microsoft.com/office/drawing/2014/main" id="{C45AE6A7-DDEE-105A-E769-63F8BEE447DF}"/>
              </a:ext>
            </a:extLst>
          </p:cNvPr>
          <p:cNvGraphicFramePr>
            <a:graphicFrameLocks/>
          </p:cNvGraphicFramePr>
          <p:nvPr/>
        </p:nvGraphicFramePr>
        <p:xfrm>
          <a:off x="1703388" y="463550"/>
          <a:ext cx="8713788" cy="5672138"/>
        </p:xfrm>
        <a:graphic>
          <a:graphicData uri="http://schemas.openxmlformats.org/drawingml/2006/table">
            <a:tbl>
              <a:tblPr/>
              <a:tblGrid>
                <a:gridCol w="1027906">
                  <a:extLst>
                    <a:ext uri="{9D8B030D-6E8A-4147-A177-3AD203B41FA5}">
                      <a16:colId xmlns:a16="http://schemas.microsoft.com/office/drawing/2014/main" val="20000"/>
                    </a:ext>
                  </a:extLst>
                </a:gridCol>
                <a:gridCol w="1564481">
                  <a:extLst>
                    <a:ext uri="{9D8B030D-6E8A-4147-A177-3AD203B41FA5}">
                      <a16:colId xmlns:a16="http://schemas.microsoft.com/office/drawing/2014/main" val="20001"/>
                    </a:ext>
                  </a:extLst>
                </a:gridCol>
                <a:gridCol w="1895759">
                  <a:extLst>
                    <a:ext uri="{9D8B030D-6E8A-4147-A177-3AD203B41FA5}">
                      <a16:colId xmlns:a16="http://schemas.microsoft.com/office/drawing/2014/main" val="20002"/>
                    </a:ext>
                  </a:extLst>
                </a:gridCol>
                <a:gridCol w="1637732">
                  <a:extLst>
                    <a:ext uri="{9D8B030D-6E8A-4147-A177-3AD203B41FA5}">
                      <a16:colId xmlns:a16="http://schemas.microsoft.com/office/drawing/2014/main" val="20003"/>
                    </a:ext>
                  </a:extLst>
                </a:gridCol>
                <a:gridCol w="1293955">
                  <a:extLst>
                    <a:ext uri="{9D8B030D-6E8A-4147-A177-3AD203B41FA5}">
                      <a16:colId xmlns:a16="http://schemas.microsoft.com/office/drawing/2014/main" val="20004"/>
                    </a:ext>
                  </a:extLst>
                </a:gridCol>
                <a:gridCol w="1293955">
                  <a:extLst>
                    <a:ext uri="{9D8B030D-6E8A-4147-A177-3AD203B41FA5}">
                      <a16:colId xmlns:a16="http://schemas.microsoft.com/office/drawing/2014/main" val="20005"/>
                    </a:ext>
                  </a:extLst>
                </a:gridCol>
              </a:tblGrid>
              <a:tr h="396246">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2"/>
                          </a:solidFill>
                          <a:effectLst/>
                          <a:latin typeface="Arial" charset="0"/>
                          <a:cs typeface="Arial" charset="0"/>
                        </a:rPr>
                        <a:t>       Illustrative indicators on the right to health  (OHCHR)</a:t>
                      </a:r>
                      <a:endParaRPr kumimoji="0" lang="en-US" sz="2000" b="1" i="0" u="none" strike="noStrike" cap="none" normalizeH="0" baseline="0" dirty="0">
                        <a:ln>
                          <a:noFill/>
                        </a:ln>
                        <a:solidFill>
                          <a:schemeClr val="tx2"/>
                        </a:solidFill>
                        <a:effectLst/>
                        <a:latin typeface="Arial" charset="0"/>
                        <a:cs typeface="Arial" charset="0"/>
                      </a:endParaRPr>
                    </a:p>
                  </a:txBody>
                  <a:tcPr marT="45715" marB="45715"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fr-BE"/>
                    </a:p>
                  </a:txBody>
                  <a:tcPr/>
                </a:tc>
                <a:tc hMerge="1">
                  <a:txBody>
                    <a:bodyPr/>
                    <a:lstStyle/>
                    <a:p>
                      <a:endParaRPr lang="en-GB"/>
                    </a:p>
                  </a:txBody>
                  <a:tcPr/>
                </a:tc>
                <a:tc hMerge="1">
                  <a:txBody>
                    <a:bodyPr/>
                    <a:lstStyle/>
                    <a:p>
                      <a:endParaRPr lang="en-BE"/>
                    </a:p>
                  </a:txBody>
                  <a:tcPr/>
                </a:tc>
                <a:extLst>
                  <a:ext uri="{0D108BD9-81ED-4DB2-BD59-A6C34878D82A}">
                    <a16:rowId xmlns:a16="http://schemas.microsoft.com/office/drawing/2014/main" val="10000"/>
                  </a:ext>
                </a:extLst>
              </a:tr>
              <a:tr h="762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500" b="0" i="0" u="none" strike="noStrike" cap="none" normalizeH="0" baseline="0" dirty="0">
                        <a:ln>
                          <a:noFill/>
                        </a:ln>
                        <a:solidFill>
                          <a:schemeClr val="tx2"/>
                        </a:solidFill>
                        <a:effectLst/>
                        <a:latin typeface="Arial"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dirty="0">
                          <a:ln>
                            <a:noFill/>
                          </a:ln>
                          <a:solidFill>
                            <a:schemeClr val="tx2"/>
                          </a:solidFill>
                          <a:effectLst/>
                          <a:latin typeface="Arial" charset="0"/>
                          <a:cs typeface="Arial" charset="0"/>
                        </a:rPr>
                        <a:t>Sexual and reproductive</a:t>
                      </a:r>
                      <a:endParaRPr kumimoji="0" lang="en-US" sz="1100" b="1" i="0" u="none" strike="noStrike" cap="none" normalizeH="0" baseline="0" dirty="0">
                        <a:ln>
                          <a:noFill/>
                        </a:ln>
                        <a:solidFill>
                          <a:schemeClr val="tx2"/>
                        </a:solidFill>
                        <a:effectLst/>
                        <a:latin typeface="Arial"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dirty="0">
                          <a:ln>
                            <a:noFill/>
                          </a:ln>
                          <a:solidFill>
                            <a:schemeClr val="tx2"/>
                          </a:solidFill>
                          <a:effectLst/>
                          <a:latin typeface="Arial" charset="0"/>
                          <a:cs typeface="Arial" charset="0"/>
                        </a:rPr>
                        <a:t>Child mortality and health care</a:t>
                      </a:r>
                      <a:endParaRPr kumimoji="0" lang="en-US" sz="1100" b="1" i="0" u="none" strike="noStrike" cap="none" normalizeH="0" baseline="0" dirty="0">
                        <a:ln>
                          <a:noFill/>
                        </a:ln>
                        <a:solidFill>
                          <a:schemeClr val="tx2"/>
                        </a:solidFill>
                        <a:effectLst/>
                        <a:latin typeface="Arial"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dirty="0">
                          <a:ln>
                            <a:noFill/>
                          </a:ln>
                          <a:solidFill>
                            <a:schemeClr val="tx2"/>
                          </a:solidFill>
                          <a:effectLst/>
                          <a:latin typeface="Arial" charset="0"/>
                          <a:cs typeface="Arial" charset="0"/>
                        </a:rPr>
                        <a:t>Natural and occupational environment</a:t>
                      </a:r>
                      <a:endParaRPr kumimoji="0" lang="en-US" sz="1100" b="1" i="0" u="none" strike="noStrike" cap="none" normalizeH="0" baseline="0" dirty="0">
                        <a:ln>
                          <a:noFill/>
                        </a:ln>
                        <a:solidFill>
                          <a:schemeClr val="tx2"/>
                        </a:solidFill>
                        <a:effectLst/>
                        <a:latin typeface="Arial"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dirty="0">
                          <a:ln>
                            <a:noFill/>
                          </a:ln>
                          <a:solidFill>
                            <a:schemeClr val="tx2"/>
                          </a:solidFill>
                          <a:effectLst/>
                          <a:latin typeface="Arial" charset="0"/>
                          <a:cs typeface="Arial" charset="0"/>
                        </a:rPr>
                        <a:t>Prevention, treatment and control of diseases</a:t>
                      </a:r>
                      <a:endParaRPr kumimoji="0" lang="en-US" sz="1100" b="1" i="0" u="none" strike="noStrike" cap="none" normalizeH="0" baseline="0" dirty="0">
                        <a:ln>
                          <a:noFill/>
                        </a:ln>
                        <a:solidFill>
                          <a:schemeClr val="tx2"/>
                        </a:solidFill>
                        <a:effectLst/>
                        <a:latin typeface="Arial"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2"/>
                          </a:solidFill>
                          <a:effectLst/>
                          <a:latin typeface="Arial" charset="0"/>
                          <a:cs typeface="Arial" charset="0"/>
                        </a:rPr>
                        <a:t>Accessibility to facilities and essential medicines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7618">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2"/>
                          </a:solidFill>
                          <a:effectLst/>
                          <a:latin typeface="Arial" charset="0"/>
                          <a:cs typeface="Arial" charset="0"/>
                        </a:rPr>
                        <a:t>Structural</a:t>
                      </a:r>
                      <a:endParaRPr kumimoji="0" lang="en-US" sz="1200" b="1" i="0" u="none" strike="noStrike" cap="none" normalizeH="0" baseline="0" dirty="0">
                        <a:ln>
                          <a:noFill/>
                        </a:ln>
                        <a:solidFill>
                          <a:schemeClr val="tx2"/>
                        </a:solidFill>
                        <a:effectLst/>
                        <a:latin typeface="Arial"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5">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1200" b="0" i="0" u="none" strike="noStrike" cap="none" normalizeH="0" baseline="0" dirty="0">
                          <a:ln>
                            <a:noFill/>
                          </a:ln>
                          <a:solidFill>
                            <a:schemeClr val="tx2"/>
                          </a:solidFill>
                          <a:effectLst/>
                          <a:latin typeface="Arial" charset="0"/>
                          <a:cs typeface="Arial" charset="0"/>
                        </a:rPr>
                        <a:t> International treaties relevant to the right to highest attainable standard of physical and mental health ratified</a:t>
                      </a:r>
                      <a:endParaRPr kumimoji="0" lang="en-US" sz="1200" b="0" i="0" u="none" strike="noStrike" cap="none" normalizeH="0" baseline="0" dirty="0">
                        <a:ln>
                          <a:noFill/>
                        </a:ln>
                        <a:solidFill>
                          <a:schemeClr val="tx2"/>
                        </a:solidFill>
                        <a:effectLst/>
                        <a:latin typeface="Arial"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fr-BE"/>
                    </a:p>
                  </a:txBody>
                  <a:tcPr/>
                </a:tc>
                <a:tc hMerge="1">
                  <a:txBody>
                    <a:bodyPr/>
                    <a:lstStyle/>
                    <a:p>
                      <a:endParaRPr lang="en-GB"/>
                    </a:p>
                  </a:txBody>
                  <a:tcPr/>
                </a:tc>
                <a:tc hMerge="1">
                  <a:txBody>
                    <a:bodyPr/>
                    <a:lstStyle/>
                    <a:p>
                      <a:endParaRPr lang="en-BE"/>
                    </a:p>
                  </a:txBody>
                  <a:tcPr/>
                </a:tc>
                <a:extLst>
                  <a:ext uri="{0D108BD9-81ED-4DB2-BD59-A6C34878D82A}">
                    <a16:rowId xmlns:a16="http://schemas.microsoft.com/office/drawing/2014/main" val="10002"/>
                  </a:ext>
                </a:extLst>
              </a:tr>
              <a:tr h="777266">
                <a:tc vMerge="1">
                  <a:txBody>
                    <a:bodyPr/>
                    <a:lstStyle/>
                    <a:p>
                      <a:endParaRPr lang="en-GB"/>
                    </a:p>
                  </a:txBody>
                  <a:tcPr/>
                </a:tc>
                <a:tc gridSpan="3">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1200" b="1" i="0" u="none" strike="noStrike" cap="none" normalizeH="0" baseline="0" dirty="0">
                          <a:ln>
                            <a:noFill/>
                          </a:ln>
                          <a:solidFill>
                            <a:schemeClr val="tx2"/>
                          </a:solidFill>
                          <a:effectLst/>
                          <a:latin typeface="Arial" charset="0"/>
                          <a:cs typeface="Arial" charset="0"/>
                        </a:rPr>
                        <a:t> </a:t>
                      </a:r>
                      <a:r>
                        <a:rPr kumimoji="0" lang="en-GB" sz="1200" b="0" i="0" u="none" strike="noStrike" cap="none" normalizeH="0" baseline="0" dirty="0">
                          <a:ln>
                            <a:noFill/>
                          </a:ln>
                          <a:solidFill>
                            <a:schemeClr val="tx2"/>
                          </a:solidFill>
                          <a:effectLst/>
                          <a:latin typeface="Arial" charset="0"/>
                          <a:cs typeface="Arial" charset="0"/>
                        </a:rPr>
                        <a:t>Time frame and coverage of national policy or strategy on…</a:t>
                      </a:r>
                      <a:endParaRPr kumimoji="0" lang="en-US" sz="1200" b="0" i="0" u="none" strike="noStrike" cap="none" normalizeH="0" baseline="0" dirty="0">
                        <a:ln>
                          <a:noFill/>
                        </a:ln>
                        <a:solidFill>
                          <a:schemeClr val="tx2"/>
                        </a:solidFill>
                        <a:effectLst/>
                        <a:latin typeface="Arial"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fr-BE"/>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1500" b="0" i="0" u="none" strike="noStrike" cap="none" normalizeH="0" baseline="0" dirty="0">
                          <a:ln>
                            <a:noFill/>
                          </a:ln>
                          <a:solidFill>
                            <a:schemeClr val="tx2"/>
                          </a:solidFill>
                          <a:effectLst/>
                          <a:latin typeface="Arial" charset="0"/>
                          <a:cs typeface="Arial" charset="0"/>
                        </a:rPr>
                        <a:t>Date of entry into force and coverage of national policy on mental health</a:t>
                      </a:r>
                      <a:endParaRPr kumimoji="0" lang="en-US" sz="1500" b="0" i="0" u="none" strike="noStrike" cap="none" normalizeH="0" baseline="0" dirty="0">
                        <a:ln>
                          <a:noFill/>
                        </a:ln>
                        <a:solidFill>
                          <a:schemeClr val="tx2"/>
                        </a:solidFill>
                        <a:effectLst/>
                        <a:latin typeface="Arial"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BE"/>
                    </a:p>
                  </a:txBody>
                  <a:tcPr/>
                </a:tc>
                <a:extLst>
                  <a:ext uri="{0D108BD9-81ED-4DB2-BD59-A6C34878D82A}">
                    <a16:rowId xmlns:a16="http://schemas.microsoft.com/office/drawing/2014/main" val="10003"/>
                  </a:ext>
                </a:extLst>
              </a:tr>
              <a:tr h="752122">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2"/>
                          </a:solidFill>
                          <a:effectLst/>
                          <a:latin typeface="Arial" charset="0"/>
                          <a:cs typeface="Arial" charset="0"/>
                        </a:rPr>
                        <a:t>Process</a:t>
                      </a:r>
                      <a:endParaRPr kumimoji="0" lang="en-US" sz="1200" b="1" i="0" u="none" strike="noStrike" cap="none" normalizeH="0" baseline="0" dirty="0">
                        <a:ln>
                          <a:noFill/>
                        </a:ln>
                        <a:solidFill>
                          <a:schemeClr val="tx2"/>
                        </a:solidFill>
                        <a:effectLst/>
                        <a:latin typeface="Arial"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5">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1200" b="0" i="0" u="none" strike="noStrike" cap="none" normalizeH="0" baseline="0" dirty="0">
                          <a:ln>
                            <a:noFill/>
                          </a:ln>
                          <a:solidFill>
                            <a:schemeClr val="tx2"/>
                          </a:solidFill>
                          <a:effectLst/>
                          <a:latin typeface="Arial" charset="0"/>
                          <a:cs typeface="Arial" charset="0"/>
                        </a:rPr>
                        <a:t>Proportion of received complaints on the right to health investigated and adjudicated by the national human rights institutions, human rights ombudsperson or other mechanisms and the proportion of these responded effectively by duty-bearer(s)</a:t>
                      </a:r>
                      <a:endParaRPr kumimoji="0" lang="en-US" sz="1200" b="0" i="0" u="none" strike="noStrike" cap="none" normalizeH="0" baseline="0" dirty="0">
                        <a:ln>
                          <a:noFill/>
                        </a:ln>
                        <a:solidFill>
                          <a:schemeClr val="tx2"/>
                        </a:solidFill>
                        <a:effectLst/>
                        <a:latin typeface="Arial"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fr-BE"/>
                    </a:p>
                  </a:txBody>
                  <a:tcPr/>
                </a:tc>
                <a:tc hMerge="1">
                  <a:txBody>
                    <a:bodyPr/>
                    <a:lstStyle/>
                    <a:p>
                      <a:endParaRPr lang="en-GB"/>
                    </a:p>
                  </a:txBody>
                  <a:tcPr/>
                </a:tc>
                <a:tc hMerge="1">
                  <a:txBody>
                    <a:bodyPr/>
                    <a:lstStyle/>
                    <a:p>
                      <a:endParaRPr lang="en-BE"/>
                    </a:p>
                  </a:txBody>
                  <a:tcPr/>
                </a:tc>
                <a:extLst>
                  <a:ext uri="{0D108BD9-81ED-4DB2-BD59-A6C34878D82A}">
                    <a16:rowId xmlns:a16="http://schemas.microsoft.com/office/drawing/2014/main" val="10004"/>
                  </a:ext>
                </a:extLst>
              </a:tr>
              <a:tr h="1238591">
                <a:tc vMerge="1">
                  <a:txBody>
                    <a:bodyPr/>
                    <a:lstStyle/>
                    <a:p>
                      <a:endParaRPr lang="en-GB"/>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1200" b="0" i="0" u="none" strike="noStrike" cap="none" normalizeH="0" baseline="0" dirty="0">
                          <a:ln>
                            <a:noFill/>
                          </a:ln>
                          <a:solidFill>
                            <a:schemeClr val="tx2"/>
                          </a:solidFill>
                          <a:effectLst/>
                          <a:latin typeface="Arial" charset="0"/>
                          <a:cs typeface="Arial" charset="0"/>
                        </a:rPr>
                        <a:t> </a:t>
                      </a:r>
                      <a:r>
                        <a:rPr kumimoji="0" lang="en-US" sz="1200" b="0" i="0" u="none" strike="noStrike" cap="none" normalizeH="0" baseline="0" dirty="0">
                          <a:ln>
                            <a:noFill/>
                          </a:ln>
                          <a:solidFill>
                            <a:schemeClr val="tx2"/>
                          </a:solidFill>
                          <a:effectLst/>
                          <a:latin typeface="Arial" charset="0"/>
                          <a:cs typeface="Arial" charset="0"/>
                        </a:rPr>
                        <a:t>Antenatal care coverage (number of visits)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2"/>
                        </a:solidFill>
                        <a:effectLst/>
                        <a:latin typeface="Arial"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1200" b="0" i="0" u="none" strike="noStrike" cap="none" normalizeH="0" baseline="0" dirty="0">
                          <a:ln>
                            <a:noFill/>
                          </a:ln>
                          <a:solidFill>
                            <a:schemeClr val="tx2"/>
                          </a:solidFill>
                          <a:effectLst/>
                          <a:latin typeface="Arial" charset="0"/>
                          <a:cs typeface="Arial" charset="0"/>
                        </a:rPr>
                        <a:t> Proportion of children immunized against vaccine preventable diseases</a:t>
                      </a:r>
                      <a:endParaRPr kumimoji="0" lang="en-US" sz="1200" b="0" i="0" u="none" strike="noStrike" cap="none" normalizeH="0" baseline="0" dirty="0">
                        <a:ln>
                          <a:noFill/>
                        </a:ln>
                        <a:solidFill>
                          <a:schemeClr val="tx2"/>
                        </a:solidFill>
                        <a:effectLst/>
                        <a:latin typeface="Arial"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1200" b="0" i="0" u="none" strike="noStrike" cap="none" normalizeH="0" baseline="0" dirty="0">
                          <a:ln>
                            <a:noFill/>
                          </a:ln>
                          <a:solidFill>
                            <a:schemeClr val="tx2"/>
                          </a:solidFill>
                          <a:effectLst/>
                          <a:latin typeface="Arial" charset="0"/>
                          <a:cs typeface="Arial" charset="0"/>
                        </a:rPr>
                        <a:t> N of cases of deterioration of water sources brought to justice</a:t>
                      </a:r>
                      <a:endParaRPr kumimoji="0" lang="en-US" sz="1200" b="0" i="0" u="none" strike="noStrike" cap="none" normalizeH="0" baseline="0" dirty="0">
                        <a:ln>
                          <a:noFill/>
                        </a:ln>
                        <a:solidFill>
                          <a:schemeClr val="tx2"/>
                        </a:solidFill>
                        <a:effectLst/>
                        <a:latin typeface="Arial"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1200" b="0" i="0" u="none" strike="noStrike" cap="none" normalizeH="0" baseline="0" dirty="0">
                          <a:ln>
                            <a:noFill/>
                          </a:ln>
                          <a:solidFill>
                            <a:schemeClr val="tx2"/>
                          </a:solidFill>
                          <a:effectLst/>
                          <a:latin typeface="Arial" charset="0"/>
                          <a:cs typeface="Arial" charset="0"/>
                        </a:rPr>
                        <a:t> Proportion of mental health facilities inspected during reporting period</a:t>
                      </a:r>
                      <a:endParaRPr kumimoji="0" lang="en-US" sz="1200" b="0" i="0" u="none" strike="noStrike" cap="none" normalizeH="0" baseline="0" dirty="0">
                        <a:ln>
                          <a:noFill/>
                        </a:ln>
                        <a:solidFill>
                          <a:schemeClr val="tx2"/>
                        </a:solidFill>
                        <a:effectLst/>
                        <a:latin typeface="Arial"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200" b="0" i="0" u="none" strike="noStrike" cap="none" normalizeH="0" baseline="0" dirty="0">
                          <a:ln>
                            <a:noFill/>
                          </a:ln>
                          <a:solidFill>
                            <a:schemeClr val="tx2"/>
                          </a:solidFill>
                          <a:effectLst/>
                          <a:latin typeface="Arial" charset="0"/>
                          <a:cs typeface="Arial" charset="0"/>
                        </a:rPr>
                        <a:t>Proportion of people covered by health insurance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3982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2"/>
                          </a:solidFill>
                          <a:effectLst/>
                          <a:latin typeface="Arial" charset="0"/>
                          <a:cs typeface="Arial" charset="0"/>
                        </a:rPr>
                        <a:t>Outcome</a:t>
                      </a:r>
                      <a:endParaRPr kumimoji="0" lang="en-US" sz="1200" b="1" i="0" u="none" strike="noStrike" cap="none" normalizeH="0" baseline="0" dirty="0">
                        <a:ln>
                          <a:noFill/>
                        </a:ln>
                        <a:solidFill>
                          <a:schemeClr val="tx2"/>
                        </a:solidFill>
                        <a:effectLst/>
                        <a:latin typeface="Arial"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1200" b="0" i="0" u="none" strike="noStrike" cap="none" normalizeH="0" baseline="0" dirty="0">
                          <a:ln>
                            <a:noFill/>
                          </a:ln>
                          <a:solidFill>
                            <a:schemeClr val="tx2"/>
                          </a:solidFill>
                          <a:effectLst/>
                          <a:latin typeface="Arial" charset="0"/>
                          <a:cs typeface="Arial" charset="0"/>
                        </a:rPr>
                        <a:t> Proportion of </a:t>
                      </a:r>
                      <a:r>
                        <a:rPr kumimoji="0" lang="en-US" sz="1200" b="0" i="0" u="none" strike="noStrike" cap="none" normalizeH="0" baseline="0" dirty="0">
                          <a:ln>
                            <a:noFill/>
                          </a:ln>
                          <a:solidFill>
                            <a:schemeClr val="tx2"/>
                          </a:solidFill>
                          <a:effectLst/>
                          <a:latin typeface="Arial" charset="0"/>
                          <a:cs typeface="Arial" charset="0"/>
                        </a:rPr>
                        <a:t>live births with low birthweight</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2"/>
                        </a:solidFill>
                        <a:effectLst/>
                        <a:latin typeface="Arial"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1200" b="0" i="0" u="none" strike="noStrike" cap="none" normalizeH="0" baseline="0" dirty="0">
                          <a:ln>
                            <a:noFill/>
                          </a:ln>
                          <a:solidFill>
                            <a:schemeClr val="tx2"/>
                          </a:solidFill>
                          <a:effectLst/>
                          <a:latin typeface="Arial" charset="0"/>
                          <a:cs typeface="Arial" charset="0"/>
                        </a:rPr>
                        <a:t> Infant under five mortality rate</a:t>
                      </a:r>
                      <a:endParaRPr kumimoji="0" lang="en-US" sz="1200" b="0" i="0" u="none" strike="noStrike" cap="none" normalizeH="0" baseline="0" dirty="0">
                        <a:ln>
                          <a:noFill/>
                        </a:ln>
                        <a:solidFill>
                          <a:schemeClr val="tx2"/>
                        </a:solidFill>
                        <a:effectLst/>
                        <a:latin typeface="Arial"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1200" b="0" i="0" u="none" strike="noStrike" cap="none" normalizeH="0" baseline="0" dirty="0">
                          <a:ln>
                            <a:noFill/>
                          </a:ln>
                          <a:solidFill>
                            <a:schemeClr val="tx2"/>
                          </a:solidFill>
                          <a:effectLst/>
                          <a:latin typeface="Arial" charset="0"/>
                          <a:cs typeface="Arial" charset="0"/>
                        </a:rPr>
                        <a:t> Prevalence of deaths, injuries and disabilities caused by unsafe natural and occupational environment</a:t>
                      </a:r>
                      <a:endParaRPr kumimoji="0" lang="en-US" sz="1200" b="0" i="0" u="none" strike="noStrike" cap="none" normalizeH="0" baseline="0" dirty="0">
                        <a:ln>
                          <a:noFill/>
                        </a:ln>
                        <a:solidFill>
                          <a:schemeClr val="tx2"/>
                        </a:solidFill>
                        <a:effectLst/>
                        <a:latin typeface="Arial"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1200" b="0" i="0" u="none" strike="noStrike" cap="none" normalizeH="0" baseline="0" dirty="0">
                          <a:ln>
                            <a:noFill/>
                          </a:ln>
                          <a:solidFill>
                            <a:schemeClr val="tx2"/>
                          </a:solidFill>
                          <a:effectLst/>
                          <a:latin typeface="Arial" charset="0"/>
                          <a:cs typeface="Arial" charset="0"/>
                        </a:rPr>
                        <a:t> Death rate associated with (and prevalence of) communicable and non-communicable diseases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1200" b="0" i="0" u="none" strike="noStrike" cap="none" normalizeH="0" baseline="0" dirty="0">
                          <a:ln>
                            <a:noFill/>
                          </a:ln>
                          <a:solidFill>
                            <a:schemeClr val="tx2"/>
                          </a:solidFill>
                          <a:effectLst/>
                          <a:latin typeface="Arial" charset="0"/>
                          <a:cs typeface="Arial" charset="0"/>
                        </a:rPr>
                        <a:t> Suicide rates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1200" b="0" i="0" u="none" strike="noStrike" cap="none" normalizeH="0" baseline="0" dirty="0">
                          <a:ln>
                            <a:noFill/>
                          </a:ln>
                          <a:solidFill>
                            <a:schemeClr val="tx2"/>
                          </a:solidFill>
                          <a:effectLst/>
                          <a:latin typeface="Arial" charset="0"/>
                          <a:cs typeface="Arial" charset="0"/>
                        </a:rPr>
                        <a:t>Proportion of persons abusing harmful substances</a:t>
                      </a:r>
                      <a:endParaRPr kumimoji="0" lang="en-US" sz="1200" b="0" i="0" u="none" strike="noStrike" cap="none" normalizeH="0" baseline="0" dirty="0">
                        <a:ln>
                          <a:noFill/>
                        </a:ln>
                        <a:solidFill>
                          <a:schemeClr val="tx2"/>
                        </a:solidFill>
                        <a:effectLst/>
                        <a:latin typeface="Arial"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1500" b="0" i="0" u="none" strike="noStrike" cap="none" normalizeH="0" baseline="0" dirty="0">
                        <a:ln>
                          <a:noFill/>
                        </a:ln>
                        <a:solidFill>
                          <a:schemeClr val="tx2"/>
                        </a:solidFill>
                        <a:effectLst/>
                        <a:latin typeface="Arial" charset="0"/>
                        <a:cs typeface="Arial"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242B68C6-096D-97C4-FF3A-75112BDBA2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2763" y="685800"/>
            <a:ext cx="8755062"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1">
            <a:extLst>
              <a:ext uri="{FF2B5EF4-FFF2-40B4-BE49-F238E27FC236}">
                <a16:creationId xmlns:a16="http://schemas.microsoft.com/office/drawing/2014/main" id="{907FD7E3-CCAD-CA31-F748-7CB5D2DAF711}"/>
              </a:ext>
            </a:extLst>
          </p:cNvPr>
          <p:cNvSpPr>
            <a:spLocks noChangeArrowheads="1"/>
          </p:cNvSpPr>
          <p:nvPr/>
        </p:nvSpPr>
        <p:spPr bwMode="auto">
          <a:xfrm>
            <a:off x="2324100" y="168275"/>
            <a:ext cx="7608888"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457200" eaLnBrk="0" fontAlgn="base" hangingPunct="0">
              <a:spcBef>
                <a:spcPct val="0"/>
              </a:spcBef>
              <a:spcAft>
                <a:spcPct val="0"/>
              </a:spcAft>
              <a:buClrTx/>
              <a:buNone/>
            </a:pPr>
            <a:r>
              <a:rPr lang="en-GB" altLang="en-GB" sz="3200" b="1">
                <a:solidFill>
                  <a:srgbClr val="006FB7"/>
                </a:solidFill>
              </a:rPr>
              <a:t>RIGHTS criteria for indicator selection</a:t>
            </a:r>
            <a:endParaRPr lang="en-GB" altLang="zh-CN" sz="3200">
              <a:solidFill>
                <a:srgbClr val="333333"/>
              </a:solidFill>
            </a:endParaRPr>
          </a:p>
        </p:txBody>
      </p:sp>
      <p:pic>
        <p:nvPicPr>
          <p:cNvPr id="37891" name="Picture 2">
            <a:extLst>
              <a:ext uri="{FF2B5EF4-FFF2-40B4-BE49-F238E27FC236}">
                <a16:creationId xmlns:a16="http://schemas.microsoft.com/office/drawing/2014/main" id="{31A8B5C5-581A-069B-8DD3-DE9290444D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3450" y="1035050"/>
            <a:ext cx="8180388" cy="532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4">
            <a:extLst>
              <a:ext uri="{FF2B5EF4-FFF2-40B4-BE49-F238E27FC236}">
                <a16:creationId xmlns:a16="http://schemas.microsoft.com/office/drawing/2014/main" id="{41F29DA8-9366-A5D2-B1AC-79D7C2C59625}"/>
              </a:ext>
            </a:extLst>
          </p:cNvPr>
          <p:cNvSpPr txBox="1">
            <a:spLocks noChangeArrowheads="1"/>
          </p:cNvSpPr>
          <p:nvPr/>
        </p:nvSpPr>
        <p:spPr bwMode="auto">
          <a:xfrm>
            <a:off x="2111376" y="185739"/>
            <a:ext cx="8556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457200" fontAlgn="base">
              <a:spcBef>
                <a:spcPct val="0"/>
              </a:spcBef>
              <a:spcAft>
                <a:spcPct val="0"/>
              </a:spcAft>
              <a:buClrTx/>
              <a:buNone/>
            </a:pPr>
            <a:r>
              <a:rPr lang="en-GB" altLang="en-GB" sz="4000" b="1">
                <a:solidFill>
                  <a:srgbClr val="006FB7"/>
                </a:solidFill>
              </a:rPr>
              <a:t>Operationalization at country level</a:t>
            </a:r>
          </a:p>
        </p:txBody>
      </p:sp>
      <p:sp>
        <p:nvSpPr>
          <p:cNvPr id="2" name="TextBox 1">
            <a:extLst>
              <a:ext uri="{FF2B5EF4-FFF2-40B4-BE49-F238E27FC236}">
                <a16:creationId xmlns:a16="http://schemas.microsoft.com/office/drawing/2014/main" id="{2823E170-202C-46AD-8C58-DA9690D333A0}"/>
              </a:ext>
            </a:extLst>
          </p:cNvPr>
          <p:cNvSpPr txBox="1"/>
          <p:nvPr/>
        </p:nvSpPr>
        <p:spPr>
          <a:xfrm>
            <a:off x="1960563" y="949326"/>
            <a:ext cx="8216900" cy="5076825"/>
          </a:xfrm>
          <a:prstGeom prst="rect">
            <a:avLst/>
          </a:prstGeom>
          <a:noFill/>
        </p:spPr>
        <p:txBody>
          <a:bodyPr>
            <a:spAutoFit/>
          </a:bodyPr>
          <a:lstStyle/>
          <a:p>
            <a:pPr defTabSz="457200" fontAlgn="base">
              <a:spcBef>
                <a:spcPct val="0"/>
              </a:spcBef>
              <a:spcAft>
                <a:spcPct val="0"/>
              </a:spcAft>
              <a:defRPr/>
            </a:pPr>
            <a:r>
              <a:rPr lang="en-GB" sz="3600" dirty="0">
                <a:solidFill>
                  <a:srgbClr val="006FB7"/>
                </a:solidFill>
                <a:latin typeface="Arial" panose="020B0604020202020204" pitchFamily="34" charset="0"/>
                <a:ea typeface="ＭＳ Ｐゴシック" panose="020B0600070205080204" pitchFamily="34" charset="-128"/>
              </a:rPr>
              <a:t>Where?</a:t>
            </a:r>
          </a:p>
          <a:p>
            <a:pPr marL="914400" lvl="1" indent="-457200" defTabSz="457200" fontAlgn="base">
              <a:spcBef>
                <a:spcPct val="0"/>
              </a:spcBef>
              <a:spcAft>
                <a:spcPct val="0"/>
              </a:spcAft>
              <a:buFont typeface="Arial" pitchFamily="34" charset="0"/>
              <a:buChar char="•"/>
              <a:defRPr/>
            </a:pPr>
            <a:r>
              <a:rPr lang="en-GB" sz="3600" dirty="0">
                <a:solidFill>
                  <a:srgbClr val="006FB7"/>
                </a:solidFill>
                <a:latin typeface="Arial" panose="020B0604020202020204" pitchFamily="34" charset="0"/>
                <a:ea typeface="ＭＳ Ｐゴシック" panose="020B0600070205080204" pitchFamily="34" charset="-128"/>
              </a:rPr>
              <a:t>human rights reporting and follow-up on recommendations from human rights mechanisms</a:t>
            </a:r>
          </a:p>
          <a:p>
            <a:pPr marL="914400" lvl="1" indent="-457200" defTabSz="457200" fontAlgn="base">
              <a:spcBef>
                <a:spcPct val="0"/>
              </a:spcBef>
              <a:spcAft>
                <a:spcPct val="0"/>
              </a:spcAft>
              <a:buFont typeface="Arial" pitchFamily="34" charset="0"/>
              <a:buChar char="•"/>
              <a:defRPr/>
            </a:pPr>
            <a:r>
              <a:rPr lang="en-GB" sz="3600" dirty="0">
                <a:solidFill>
                  <a:srgbClr val="006FB7"/>
                </a:solidFill>
                <a:latin typeface="Arial" panose="020B0604020202020204" pitchFamily="34" charset="0"/>
                <a:ea typeface="ＭＳ Ｐゴシック" panose="020B0600070205080204" pitchFamily="34" charset="-128"/>
              </a:rPr>
              <a:t>national human rights action plan</a:t>
            </a:r>
          </a:p>
          <a:p>
            <a:pPr marL="914400" lvl="1" indent="-457200" defTabSz="457200" fontAlgn="base">
              <a:spcBef>
                <a:spcPct val="0"/>
              </a:spcBef>
              <a:spcAft>
                <a:spcPct val="0"/>
              </a:spcAft>
              <a:buFont typeface="Arial" pitchFamily="34" charset="0"/>
              <a:buChar char="•"/>
              <a:defRPr/>
            </a:pPr>
            <a:r>
              <a:rPr lang="en-GB" sz="3600" dirty="0">
                <a:solidFill>
                  <a:srgbClr val="006FB7"/>
                </a:solidFill>
                <a:latin typeface="Arial" panose="020B0604020202020204" pitchFamily="34" charset="0"/>
                <a:ea typeface="ＭＳ Ｐゴシック" panose="020B0600070205080204" pitchFamily="34" charset="-128"/>
              </a:rPr>
              <a:t>development policy / programme (human rights mainstreaming)</a:t>
            </a:r>
          </a:p>
          <a:p>
            <a:pPr defTabSz="457200" fontAlgn="base">
              <a:spcBef>
                <a:spcPct val="0"/>
              </a:spcBef>
              <a:spcAft>
                <a:spcPct val="0"/>
              </a:spcAft>
              <a:defRPr/>
            </a:pPr>
            <a:r>
              <a:rPr lang="en-GB" sz="3600" dirty="0">
                <a:solidFill>
                  <a:srgbClr val="006FB7"/>
                </a:solidFill>
                <a:latin typeface="Arial" panose="020B0604020202020204" pitchFamily="34" charset="0"/>
                <a:ea typeface="ＭＳ Ｐゴシック" panose="020B0600070205080204" pitchFamily="34" charset="-128"/>
              </a:rPr>
              <a:t>Who?</a:t>
            </a:r>
          </a:p>
          <a:p>
            <a:pPr marL="1028700" lvl="1" indent="-571500" defTabSz="457200" fontAlgn="base">
              <a:spcBef>
                <a:spcPct val="0"/>
              </a:spcBef>
              <a:spcAft>
                <a:spcPct val="0"/>
              </a:spcAft>
              <a:buFont typeface="Arial" pitchFamily="34" charset="0"/>
              <a:buChar char="•"/>
              <a:defRPr/>
            </a:pPr>
            <a:r>
              <a:rPr lang="en-GB" sz="3600" dirty="0">
                <a:solidFill>
                  <a:srgbClr val="006FB7"/>
                </a:solidFill>
                <a:latin typeface="Arial" panose="020B0604020202020204" pitchFamily="34" charset="0"/>
                <a:ea typeface="ＭＳ Ｐゴシック" panose="020B0600070205080204" pitchFamily="34" charset="-128"/>
              </a:rPr>
              <a:t>government, NHRIs, CSOs,…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a:extLst>
              <a:ext uri="{FF2B5EF4-FFF2-40B4-BE49-F238E27FC236}">
                <a16:creationId xmlns:a16="http://schemas.microsoft.com/office/drawing/2014/main" id="{EDFD4A17-F740-7128-F00D-54A627D07E65}"/>
              </a:ext>
            </a:extLst>
          </p:cNvPr>
          <p:cNvSpPr txBox="1">
            <a:spLocks/>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457200" fontAlgn="base">
              <a:spcBef>
                <a:spcPct val="0"/>
              </a:spcBef>
              <a:spcAft>
                <a:spcPct val="0"/>
              </a:spcAft>
              <a:buClrTx/>
              <a:buNone/>
            </a:pPr>
            <a:fld id="{F3BE9560-3C93-4E31-99A1-604E8D3F9C33}" type="slidenum">
              <a:rPr lang="en-US" altLang="en-GB" sz="1800">
                <a:solidFill>
                  <a:srgbClr val="006FB7"/>
                </a:solidFill>
              </a:rPr>
              <a:pPr defTabSz="457200" fontAlgn="base">
                <a:spcBef>
                  <a:spcPct val="0"/>
                </a:spcBef>
                <a:spcAft>
                  <a:spcPct val="0"/>
                </a:spcAft>
                <a:buClrTx/>
                <a:buNone/>
              </a:pPr>
              <a:t>28</a:t>
            </a:fld>
            <a:endParaRPr lang="en-US" altLang="en-GB" sz="1800">
              <a:solidFill>
                <a:srgbClr val="006FB7"/>
              </a:solidFill>
            </a:endParaRPr>
          </a:p>
        </p:txBody>
      </p:sp>
      <p:sp>
        <p:nvSpPr>
          <p:cNvPr id="39939" name="Rectangle 2">
            <a:extLst>
              <a:ext uri="{FF2B5EF4-FFF2-40B4-BE49-F238E27FC236}">
                <a16:creationId xmlns:a16="http://schemas.microsoft.com/office/drawing/2014/main" id="{2572F86A-B39E-43B5-504D-8DB6FAD22A2F}"/>
              </a:ext>
            </a:extLst>
          </p:cNvPr>
          <p:cNvSpPr>
            <a:spLocks noGrp="1"/>
          </p:cNvSpPr>
          <p:nvPr>
            <p:ph type="title"/>
          </p:nvPr>
        </p:nvSpPr>
        <p:spPr>
          <a:xfrm>
            <a:off x="2259013" y="71439"/>
            <a:ext cx="8229600" cy="790575"/>
          </a:xfrm>
        </p:spPr>
        <p:txBody>
          <a:bodyPr/>
          <a:lstStyle/>
          <a:p>
            <a:pPr algn="ctr" eaLnBrk="1" hangingPunct="1"/>
            <a:r>
              <a:rPr lang="en-GB" altLang="en-GB" sz="4000">
                <a:latin typeface="Arial" panose="020B0604020202020204" pitchFamily="34" charset="0"/>
                <a:ea typeface="ＭＳ Ｐゴシック" panose="020B0600070205080204" pitchFamily="34" charset="-128"/>
                <a:cs typeface="Arial" panose="020B0604020202020204" pitchFamily="34" charset="0"/>
              </a:rPr>
              <a:t>OHCHR conceptual framework</a:t>
            </a:r>
            <a:endParaRPr lang="en-US" altLang="en-GB" sz="4000">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Rectangle 3">
            <a:extLst>
              <a:ext uri="{FF2B5EF4-FFF2-40B4-BE49-F238E27FC236}">
                <a16:creationId xmlns:a16="http://schemas.microsoft.com/office/drawing/2014/main" id="{C3E936C4-3BD2-DC70-C284-7867E992D4B8}"/>
              </a:ext>
            </a:extLst>
          </p:cNvPr>
          <p:cNvSpPr>
            <a:spLocks noGrp="1" noChangeArrowheads="1"/>
          </p:cNvSpPr>
          <p:nvPr>
            <p:ph type="body" idx="1"/>
          </p:nvPr>
        </p:nvSpPr>
        <p:spPr>
          <a:xfrm>
            <a:off x="1992313" y="1844675"/>
            <a:ext cx="8229600" cy="4248150"/>
          </a:xfrm>
        </p:spPr>
        <p:txBody>
          <a:bodyPr/>
          <a:lstStyle/>
          <a:p>
            <a:pPr eaLnBrk="1" hangingPunct="1">
              <a:lnSpc>
                <a:spcPct val="90000"/>
              </a:lnSpc>
              <a:buFontTx/>
              <a:buNone/>
              <a:defRPr/>
            </a:pPr>
            <a:r>
              <a:rPr lang="en-GB" dirty="0">
                <a:solidFill>
                  <a:schemeClr val="tx2"/>
                </a:solidFill>
              </a:rPr>
              <a:t> 	Configuration of indicators to assess steps taken by States Parties in addressing:</a:t>
            </a:r>
          </a:p>
          <a:p>
            <a:pPr marL="457200" indent="-457200" eaLnBrk="1" hangingPunct="1">
              <a:lnSpc>
                <a:spcPct val="90000"/>
              </a:lnSpc>
              <a:buFont typeface="Wingdings" panose="05000000000000000000" pitchFamily="2" charset="2"/>
              <a:buChar char="§"/>
              <a:defRPr/>
            </a:pPr>
            <a:r>
              <a:rPr lang="en-GB" u="sng" dirty="0">
                <a:solidFill>
                  <a:schemeClr val="tx2"/>
                </a:solidFill>
              </a:rPr>
              <a:t>acceptance, intent and commitment</a:t>
            </a:r>
            <a:r>
              <a:rPr lang="en-GB" dirty="0">
                <a:solidFill>
                  <a:schemeClr val="tx2"/>
                </a:solidFill>
              </a:rPr>
              <a:t> to HR obligations (</a:t>
            </a:r>
            <a:r>
              <a:rPr lang="en-GB" i="1" dirty="0">
                <a:solidFill>
                  <a:schemeClr val="tx2"/>
                </a:solidFill>
              </a:rPr>
              <a:t>structural</a:t>
            </a:r>
            <a:r>
              <a:rPr lang="en-GB" dirty="0">
                <a:solidFill>
                  <a:schemeClr val="tx2"/>
                </a:solidFill>
              </a:rPr>
              <a:t> indicators)</a:t>
            </a:r>
          </a:p>
          <a:p>
            <a:pPr marL="457200" indent="-457200" eaLnBrk="1" hangingPunct="1">
              <a:lnSpc>
                <a:spcPct val="90000"/>
              </a:lnSpc>
              <a:buFont typeface="Wingdings" panose="05000000000000000000" pitchFamily="2" charset="2"/>
              <a:buChar char="§"/>
              <a:defRPr/>
            </a:pPr>
            <a:r>
              <a:rPr lang="en-GB" u="sng" dirty="0">
                <a:solidFill>
                  <a:schemeClr val="tx2"/>
                </a:solidFill>
              </a:rPr>
              <a:t>efforts</a:t>
            </a:r>
            <a:r>
              <a:rPr lang="en-GB" dirty="0">
                <a:solidFill>
                  <a:schemeClr val="tx2"/>
                </a:solidFill>
              </a:rPr>
              <a:t> to transform commitments to desired results (</a:t>
            </a:r>
            <a:r>
              <a:rPr lang="en-GB" i="1" dirty="0">
                <a:solidFill>
                  <a:schemeClr val="tx2"/>
                </a:solidFill>
              </a:rPr>
              <a:t>process</a:t>
            </a:r>
            <a:r>
              <a:rPr lang="en-GB" dirty="0">
                <a:solidFill>
                  <a:schemeClr val="tx2"/>
                </a:solidFill>
              </a:rPr>
              <a:t> indicators)</a:t>
            </a:r>
          </a:p>
          <a:p>
            <a:pPr marL="457200" indent="-457200" eaLnBrk="1" hangingPunct="1">
              <a:lnSpc>
                <a:spcPct val="90000"/>
              </a:lnSpc>
              <a:buFont typeface="Wingdings" panose="05000000000000000000" pitchFamily="2" charset="2"/>
              <a:buChar char="§"/>
              <a:defRPr/>
            </a:pPr>
            <a:r>
              <a:rPr lang="en-GB" u="sng" dirty="0">
                <a:solidFill>
                  <a:schemeClr val="tx2"/>
                </a:solidFill>
              </a:rPr>
              <a:t>results</a:t>
            </a:r>
            <a:r>
              <a:rPr lang="en-GB" dirty="0">
                <a:solidFill>
                  <a:schemeClr val="tx2"/>
                </a:solidFill>
              </a:rPr>
              <a:t> of efforts in furthering human rights (</a:t>
            </a:r>
            <a:r>
              <a:rPr lang="en-GB" i="1" dirty="0">
                <a:solidFill>
                  <a:schemeClr val="tx2"/>
                </a:solidFill>
              </a:rPr>
              <a:t>outcome</a:t>
            </a:r>
            <a:r>
              <a:rPr lang="en-GB" dirty="0">
                <a:solidFill>
                  <a:schemeClr val="tx2"/>
                </a:solidFill>
              </a:rPr>
              <a:t> indicators)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a:extLst>
              <a:ext uri="{FF2B5EF4-FFF2-40B4-BE49-F238E27FC236}">
                <a16:creationId xmlns:a16="http://schemas.microsoft.com/office/drawing/2014/main" id="{B734A77E-B080-BFBB-B30A-F865DF6C11B6}"/>
              </a:ext>
            </a:extLst>
          </p:cNvPr>
          <p:cNvSpPr txBox="1">
            <a:spLocks/>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457200" fontAlgn="base">
              <a:spcBef>
                <a:spcPct val="0"/>
              </a:spcBef>
              <a:spcAft>
                <a:spcPct val="0"/>
              </a:spcAft>
              <a:buClrTx/>
              <a:buNone/>
            </a:pPr>
            <a:fld id="{C7FD11E4-5E62-4662-BC13-196F59C1EA46}" type="slidenum">
              <a:rPr lang="en-US" altLang="en-GB" sz="1800">
                <a:solidFill>
                  <a:srgbClr val="006FB7"/>
                </a:solidFill>
              </a:rPr>
              <a:pPr defTabSz="457200" fontAlgn="base">
                <a:spcBef>
                  <a:spcPct val="0"/>
                </a:spcBef>
                <a:spcAft>
                  <a:spcPct val="0"/>
                </a:spcAft>
                <a:buClrTx/>
                <a:buNone/>
              </a:pPr>
              <a:t>29</a:t>
            </a:fld>
            <a:endParaRPr lang="en-US" altLang="en-GB" sz="1800">
              <a:solidFill>
                <a:srgbClr val="006FB7"/>
              </a:solidFill>
            </a:endParaRPr>
          </a:p>
        </p:txBody>
      </p:sp>
      <p:sp>
        <p:nvSpPr>
          <p:cNvPr id="40963" name="Rectangle 2">
            <a:extLst>
              <a:ext uri="{FF2B5EF4-FFF2-40B4-BE49-F238E27FC236}">
                <a16:creationId xmlns:a16="http://schemas.microsoft.com/office/drawing/2014/main" id="{965FC9FA-5EEB-C0B3-EC3C-2562C719C500}"/>
              </a:ext>
            </a:extLst>
          </p:cNvPr>
          <p:cNvSpPr>
            <a:spLocks noGrp="1"/>
          </p:cNvSpPr>
          <p:nvPr>
            <p:ph type="title"/>
          </p:nvPr>
        </p:nvSpPr>
        <p:spPr>
          <a:xfrm>
            <a:off x="2058989" y="63500"/>
            <a:ext cx="8459787" cy="692150"/>
          </a:xfrm>
        </p:spPr>
        <p:txBody>
          <a:bodyPr/>
          <a:lstStyle/>
          <a:p>
            <a:pPr eaLnBrk="1" hangingPunct="1"/>
            <a:r>
              <a:rPr lang="en-GB" altLang="en-GB" sz="2800">
                <a:latin typeface="Arial" panose="020B0604020202020204" pitchFamily="34" charset="0"/>
                <a:ea typeface="ＭＳ Ｐゴシック" panose="020B0600070205080204" pitchFamily="34" charset="-128"/>
                <a:cs typeface="Arial" panose="020B0604020202020204" pitchFamily="34" charset="0"/>
              </a:rPr>
              <a:t>Indicators on cross-cutting human rights norms</a:t>
            </a:r>
            <a:endParaRPr lang="en-US" altLang="en-GB" sz="2800">
              <a:latin typeface="Arial" panose="020B0604020202020204" pitchFamily="34" charset="0"/>
              <a:ea typeface="ＭＳ Ｐゴシック" panose="020B0600070205080204" pitchFamily="34" charset="-128"/>
              <a:cs typeface="Arial" panose="020B0604020202020204" pitchFamily="34" charset="0"/>
            </a:endParaRPr>
          </a:p>
        </p:txBody>
      </p:sp>
      <p:sp>
        <p:nvSpPr>
          <p:cNvPr id="40964" name="Text Box 8">
            <a:extLst>
              <a:ext uri="{FF2B5EF4-FFF2-40B4-BE49-F238E27FC236}">
                <a16:creationId xmlns:a16="http://schemas.microsoft.com/office/drawing/2014/main" id="{42FE73EF-4FC2-650F-863B-8A315498C4DB}"/>
              </a:ext>
            </a:extLst>
          </p:cNvPr>
          <p:cNvSpPr txBox="1">
            <a:spLocks noChangeArrowheads="1"/>
          </p:cNvSpPr>
          <p:nvPr/>
        </p:nvSpPr>
        <p:spPr bwMode="auto">
          <a:xfrm>
            <a:off x="3124200" y="1676400"/>
            <a:ext cx="3733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457200" fontAlgn="base">
              <a:spcBef>
                <a:spcPct val="50000"/>
              </a:spcBef>
              <a:spcAft>
                <a:spcPct val="0"/>
              </a:spcAft>
              <a:buClrTx/>
              <a:buNone/>
            </a:pPr>
            <a:endParaRPr lang="en-GB" altLang="en-GB" sz="1600">
              <a:solidFill>
                <a:srgbClr val="006FB7"/>
              </a:solidFill>
              <a:latin typeface="Times New Roman" panose="02020603050405020304" pitchFamily="18" charset="0"/>
            </a:endParaRPr>
          </a:p>
        </p:txBody>
      </p:sp>
      <p:sp>
        <p:nvSpPr>
          <p:cNvPr id="40965" name="Text Box 10">
            <a:extLst>
              <a:ext uri="{FF2B5EF4-FFF2-40B4-BE49-F238E27FC236}">
                <a16:creationId xmlns:a16="http://schemas.microsoft.com/office/drawing/2014/main" id="{A76FDFC9-6CDA-037E-4CA9-49B1298502BC}"/>
              </a:ext>
            </a:extLst>
          </p:cNvPr>
          <p:cNvSpPr txBox="1">
            <a:spLocks noChangeArrowheads="1"/>
          </p:cNvSpPr>
          <p:nvPr/>
        </p:nvSpPr>
        <p:spPr bwMode="auto">
          <a:xfrm flipH="1" flipV="1">
            <a:off x="6960514" y="3963988"/>
            <a:ext cx="430887"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a:spAutoFit/>
          </a:bodyPr>
          <a:lstStyle>
            <a:lvl1pPr>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457200" fontAlgn="base">
              <a:spcBef>
                <a:spcPct val="0"/>
              </a:spcBef>
              <a:spcAft>
                <a:spcPct val="0"/>
              </a:spcAft>
              <a:buClrTx/>
              <a:buNone/>
            </a:pPr>
            <a:endParaRPr lang="en-GB" altLang="en-GB" sz="1600">
              <a:solidFill>
                <a:srgbClr val="006FB7"/>
              </a:solidFill>
              <a:latin typeface="Times New Roman" panose="02020603050405020304" pitchFamily="18" charset="0"/>
            </a:endParaRPr>
          </a:p>
        </p:txBody>
      </p:sp>
      <p:sp>
        <p:nvSpPr>
          <p:cNvPr id="40966" name="Text Box 17">
            <a:extLst>
              <a:ext uri="{FF2B5EF4-FFF2-40B4-BE49-F238E27FC236}">
                <a16:creationId xmlns:a16="http://schemas.microsoft.com/office/drawing/2014/main" id="{8C9481EF-9EC0-6929-AFC8-8CAE73455D0E}"/>
              </a:ext>
            </a:extLst>
          </p:cNvPr>
          <p:cNvSpPr txBox="1">
            <a:spLocks noChangeArrowheads="1"/>
          </p:cNvSpPr>
          <p:nvPr/>
        </p:nvSpPr>
        <p:spPr bwMode="auto">
          <a:xfrm>
            <a:off x="7543800" y="3810000"/>
            <a:ext cx="220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457200" fontAlgn="base">
              <a:spcBef>
                <a:spcPct val="50000"/>
              </a:spcBef>
              <a:spcAft>
                <a:spcPct val="0"/>
              </a:spcAft>
              <a:buClrTx/>
              <a:buNone/>
            </a:pPr>
            <a:endParaRPr lang="en-GB" altLang="en-GB" sz="1600">
              <a:solidFill>
                <a:srgbClr val="006FB7"/>
              </a:solidFill>
              <a:latin typeface="Times New Roman" panose="02020603050405020304" pitchFamily="18" charset="0"/>
            </a:endParaRPr>
          </a:p>
        </p:txBody>
      </p:sp>
      <p:sp>
        <p:nvSpPr>
          <p:cNvPr id="40967" name="Line 18">
            <a:extLst>
              <a:ext uri="{FF2B5EF4-FFF2-40B4-BE49-F238E27FC236}">
                <a16:creationId xmlns:a16="http://schemas.microsoft.com/office/drawing/2014/main" id="{3F925B48-4119-2241-7887-7944FA1BCC07}"/>
              </a:ext>
            </a:extLst>
          </p:cNvPr>
          <p:cNvSpPr>
            <a:spLocks noChangeShapeType="1"/>
          </p:cNvSpPr>
          <p:nvPr/>
        </p:nvSpPr>
        <p:spPr bwMode="auto">
          <a:xfrm>
            <a:off x="3962400" y="49530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eaLnBrk="0" fontAlgn="base" hangingPunct="0">
              <a:spcBef>
                <a:spcPct val="0"/>
              </a:spcBef>
              <a:spcAft>
                <a:spcPct val="0"/>
              </a:spcAft>
            </a:pPr>
            <a:endParaRPr lang="en-GB">
              <a:solidFill>
                <a:srgbClr val="333333"/>
              </a:solidFill>
              <a:latin typeface="Arial" panose="020B0604020202020204" pitchFamily="34" charset="0"/>
              <a:ea typeface="ＭＳ Ｐゴシック" panose="020B0600070205080204" pitchFamily="34" charset="-128"/>
            </a:endParaRPr>
          </a:p>
        </p:txBody>
      </p:sp>
      <p:sp>
        <p:nvSpPr>
          <p:cNvPr id="40968" name="Text Box 19">
            <a:extLst>
              <a:ext uri="{FF2B5EF4-FFF2-40B4-BE49-F238E27FC236}">
                <a16:creationId xmlns:a16="http://schemas.microsoft.com/office/drawing/2014/main" id="{0D1BE9EF-1EE0-882B-F082-3263E0594512}"/>
              </a:ext>
            </a:extLst>
          </p:cNvPr>
          <p:cNvSpPr txBox="1">
            <a:spLocks noChangeArrowheads="1"/>
          </p:cNvSpPr>
          <p:nvPr/>
        </p:nvSpPr>
        <p:spPr bwMode="auto">
          <a:xfrm>
            <a:off x="7543800" y="2492375"/>
            <a:ext cx="3124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457200" fontAlgn="base">
              <a:spcBef>
                <a:spcPct val="50000"/>
              </a:spcBef>
              <a:spcAft>
                <a:spcPct val="0"/>
              </a:spcAft>
              <a:buClrTx/>
              <a:buNone/>
            </a:pPr>
            <a:endParaRPr lang="en-GB" altLang="en-GB" sz="1600">
              <a:solidFill>
                <a:srgbClr val="006FB7"/>
              </a:solidFill>
              <a:latin typeface="Times New Roman" panose="02020603050405020304" pitchFamily="18" charset="0"/>
            </a:endParaRPr>
          </a:p>
        </p:txBody>
      </p:sp>
      <p:pic>
        <p:nvPicPr>
          <p:cNvPr id="40969" name="Picture 19">
            <a:extLst>
              <a:ext uri="{FF2B5EF4-FFF2-40B4-BE49-F238E27FC236}">
                <a16:creationId xmlns:a16="http://schemas.microsoft.com/office/drawing/2014/main" id="{10048B1D-592B-5F9A-4C6A-3867DF6A33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8989" y="847726"/>
            <a:ext cx="7837487" cy="590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website&#10;&#10;Description automatically generated">
            <a:extLst>
              <a:ext uri="{FF2B5EF4-FFF2-40B4-BE49-F238E27FC236}">
                <a16:creationId xmlns:a16="http://schemas.microsoft.com/office/drawing/2014/main" id="{4D0DD64F-83ED-E682-5B44-84EF79F6BE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076800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4BAFF933-48A2-3A1C-DF18-C3456C0D6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800"/>
          <a:stretch>
            <a:fillRect/>
          </a:stretch>
        </p:blipFill>
        <p:spPr bwMode="auto">
          <a:xfrm>
            <a:off x="1727200" y="1030288"/>
            <a:ext cx="8796338"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64E3FE-4F94-8F7B-D179-A00A56CF379C}"/>
              </a:ext>
            </a:extLst>
          </p:cNvPr>
          <p:cNvSpPr txBox="1"/>
          <p:nvPr/>
        </p:nvSpPr>
        <p:spPr>
          <a:xfrm>
            <a:off x="2220914" y="290514"/>
            <a:ext cx="7794625" cy="708025"/>
          </a:xfrm>
          <a:prstGeom prst="rect">
            <a:avLst/>
          </a:prstGeom>
          <a:noFill/>
        </p:spPr>
        <p:txBody>
          <a:bodyPr>
            <a:spAutoFit/>
          </a:bodyPr>
          <a:lstStyle/>
          <a:p>
            <a:pPr defTabSz="457200" fontAlgn="base">
              <a:spcBef>
                <a:spcPct val="0"/>
              </a:spcBef>
              <a:spcAft>
                <a:spcPct val="0"/>
              </a:spcAft>
              <a:defRPr/>
            </a:pPr>
            <a:r>
              <a:rPr lang="en-US" sz="4000" dirty="0">
                <a:solidFill>
                  <a:srgbClr val="006FB7">
                    <a:lumMod val="50000"/>
                  </a:srgbClr>
                </a:solidFill>
                <a:latin typeface="Arial" panose="020B0604020202020204" pitchFamily="34" charset="0"/>
                <a:ea typeface="ＭＳ Ｐゴシック" panose="020B0600070205080204" pitchFamily="34" charset="-128"/>
              </a:rPr>
              <a:t>Cross cutting human rights norms</a:t>
            </a:r>
          </a:p>
        </p:txBody>
      </p:sp>
      <p:pic>
        <p:nvPicPr>
          <p:cNvPr id="43011" name="Picture 4">
            <a:extLst>
              <a:ext uri="{FF2B5EF4-FFF2-40B4-BE49-F238E27FC236}">
                <a16:creationId xmlns:a16="http://schemas.microsoft.com/office/drawing/2014/main" id="{65EF49B6-2852-BC08-B8A4-F2FD9B1B84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687" t="5038" b="46565"/>
          <a:stretch>
            <a:fillRect/>
          </a:stretch>
        </p:blipFill>
        <p:spPr bwMode="auto">
          <a:xfrm>
            <a:off x="2409826" y="1814514"/>
            <a:ext cx="3622675" cy="410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2" name="Picture 5">
            <a:extLst>
              <a:ext uri="{FF2B5EF4-FFF2-40B4-BE49-F238E27FC236}">
                <a16:creationId xmlns:a16="http://schemas.microsoft.com/office/drawing/2014/main" id="{F0022513-4E2E-85A5-F9A5-AFF8FA0D79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8575" y="1814514"/>
            <a:ext cx="3678238"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6">
            <a:extLst>
              <a:ext uri="{FF2B5EF4-FFF2-40B4-BE49-F238E27FC236}">
                <a16:creationId xmlns:a16="http://schemas.microsoft.com/office/drawing/2014/main" id="{B3408F35-BA5A-448B-23B4-26C4F2582DD9}"/>
              </a:ext>
            </a:extLst>
          </p:cNvPr>
          <p:cNvSpPr>
            <a:spLocks noChangeArrowheads="1"/>
          </p:cNvSpPr>
          <p:nvPr/>
        </p:nvSpPr>
        <p:spPr bwMode="auto">
          <a:xfrm>
            <a:off x="2209800" y="174625"/>
            <a:ext cx="8235950"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Font typeface="Wingdings" panose="05000000000000000000" pitchFamily="2" charset="2"/>
              <a:buChar char="§"/>
              <a:tabLst>
                <a:tab pos="581025" algn="l"/>
              </a:tabLst>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tabLst>
                <a:tab pos="581025" algn="l"/>
              </a:tabLst>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tabLst>
                <a:tab pos="581025" algn="l"/>
              </a:tabLst>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tabLst>
                <a:tab pos="581025" algn="l"/>
              </a:tabLst>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tabLst>
                <a:tab pos="581025" algn="l"/>
              </a:tabLst>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tabLst>
                <a:tab pos="581025" algn="l"/>
              </a:tabLst>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tabLst>
                <a:tab pos="581025" algn="l"/>
              </a:tabLst>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tabLst>
                <a:tab pos="581025" algn="l"/>
              </a:tabLst>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tabLst>
                <a:tab pos="581025" algn="l"/>
              </a:tabLst>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457200" eaLnBrk="0" fontAlgn="base" hangingPunct="0">
              <a:spcBef>
                <a:spcPct val="0"/>
              </a:spcBef>
              <a:spcAft>
                <a:spcPct val="0"/>
              </a:spcAft>
              <a:buClrTx/>
              <a:buNone/>
            </a:pPr>
            <a:r>
              <a:rPr lang="en-US" altLang="en-GB" sz="2800" b="1">
                <a:solidFill>
                  <a:srgbClr val="006FB7"/>
                </a:solidFill>
              </a:rPr>
              <a:t>Indicators framework and National Human Rights Action Plan</a:t>
            </a:r>
            <a:endParaRPr lang="en-GB" altLang="en-GB" sz="2800">
              <a:solidFill>
                <a:srgbClr val="006FB7"/>
              </a:solidFill>
            </a:endParaRPr>
          </a:p>
          <a:p>
            <a:pPr defTabSz="457200" eaLnBrk="0" fontAlgn="base" hangingPunct="0">
              <a:spcBef>
                <a:spcPct val="0"/>
              </a:spcBef>
              <a:spcAft>
                <a:spcPct val="0"/>
              </a:spcAft>
              <a:buClrTx/>
              <a:buNone/>
            </a:pPr>
            <a:endParaRPr lang="en-GB" altLang="en-GB" sz="1800">
              <a:solidFill>
                <a:srgbClr val="333333"/>
              </a:solidFill>
            </a:endParaRPr>
          </a:p>
        </p:txBody>
      </p:sp>
      <p:pic>
        <p:nvPicPr>
          <p:cNvPr id="44035" name="Picture 38">
            <a:extLst>
              <a:ext uri="{FF2B5EF4-FFF2-40B4-BE49-F238E27FC236}">
                <a16:creationId xmlns:a16="http://schemas.microsoft.com/office/drawing/2014/main" id="{CC111C63-259F-4F48-0947-CF6A55033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9914" y="1085850"/>
            <a:ext cx="5972175" cy="577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a:extLst>
              <a:ext uri="{FF2B5EF4-FFF2-40B4-BE49-F238E27FC236}">
                <a16:creationId xmlns:a16="http://schemas.microsoft.com/office/drawing/2014/main" id="{EBF0A14E-F6FE-B252-9939-840B68F07C49}"/>
              </a:ext>
            </a:extLst>
          </p:cNvPr>
          <p:cNvSpPr>
            <a:spLocks noChangeArrowheads="1"/>
          </p:cNvSpPr>
          <p:nvPr/>
        </p:nvSpPr>
        <p:spPr bwMode="auto">
          <a:xfrm>
            <a:off x="1628776" y="581026"/>
            <a:ext cx="3668713" cy="115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just" defTabSz="457200" eaLnBrk="0" fontAlgn="base" hangingPunct="0">
              <a:spcBef>
                <a:spcPct val="0"/>
              </a:spcBef>
              <a:spcAft>
                <a:spcPct val="0"/>
              </a:spcAft>
              <a:buClrTx/>
              <a:buNone/>
            </a:pPr>
            <a:r>
              <a:rPr lang="en-US" altLang="en-GB" sz="2300" b="1">
                <a:solidFill>
                  <a:srgbClr val="006FB7"/>
                </a:solidFill>
              </a:rPr>
              <a:t>Setting up human rights monitoring systems - A reality check </a:t>
            </a:r>
            <a:endParaRPr lang="en-GB" altLang="en-GB" sz="2300">
              <a:solidFill>
                <a:srgbClr val="006FB7"/>
              </a:solidFill>
            </a:endParaRPr>
          </a:p>
        </p:txBody>
      </p:sp>
      <p:pic>
        <p:nvPicPr>
          <p:cNvPr id="45059" name="Picture 53">
            <a:extLst>
              <a:ext uri="{FF2B5EF4-FFF2-40B4-BE49-F238E27FC236}">
                <a16:creationId xmlns:a16="http://schemas.microsoft.com/office/drawing/2014/main" id="{5F953BE1-D0DF-5D73-90EA-8BF60119F6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8463" y="79376"/>
            <a:ext cx="4978400" cy="680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5">
            <a:extLst>
              <a:ext uri="{FF2B5EF4-FFF2-40B4-BE49-F238E27FC236}">
                <a16:creationId xmlns:a16="http://schemas.microsoft.com/office/drawing/2014/main" id="{B91F5FF7-2FB2-FFCD-DB79-BF9CB80B94BD}"/>
              </a:ext>
            </a:extLst>
          </p:cNvPr>
          <p:cNvSpPr txBox="1">
            <a:spLocks/>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457200" fontAlgn="base">
              <a:spcBef>
                <a:spcPct val="0"/>
              </a:spcBef>
              <a:spcAft>
                <a:spcPct val="0"/>
              </a:spcAft>
              <a:buClrTx/>
              <a:buNone/>
            </a:pPr>
            <a:fld id="{FE93E300-CE06-496F-BC4C-88F9CFC6998E}" type="slidenum">
              <a:rPr lang="en-US" altLang="en-GB" sz="1800">
                <a:solidFill>
                  <a:srgbClr val="333333"/>
                </a:solidFill>
              </a:rPr>
              <a:pPr defTabSz="457200" fontAlgn="base">
                <a:spcBef>
                  <a:spcPct val="0"/>
                </a:spcBef>
                <a:spcAft>
                  <a:spcPct val="0"/>
                </a:spcAft>
                <a:buClrTx/>
                <a:buNone/>
              </a:pPr>
              <a:t>34</a:t>
            </a:fld>
            <a:endParaRPr lang="en-US" altLang="en-GB" sz="1800">
              <a:solidFill>
                <a:srgbClr val="333333"/>
              </a:solidFill>
            </a:endParaRPr>
          </a:p>
        </p:txBody>
      </p:sp>
      <p:sp>
        <p:nvSpPr>
          <p:cNvPr id="46083" name="Rectangle 2">
            <a:extLst>
              <a:ext uri="{FF2B5EF4-FFF2-40B4-BE49-F238E27FC236}">
                <a16:creationId xmlns:a16="http://schemas.microsoft.com/office/drawing/2014/main" id="{69078380-633A-AAF7-FB6E-BC4190E6FC53}"/>
              </a:ext>
            </a:extLst>
          </p:cNvPr>
          <p:cNvSpPr>
            <a:spLocks noGrp="1"/>
          </p:cNvSpPr>
          <p:nvPr>
            <p:ph type="title"/>
          </p:nvPr>
        </p:nvSpPr>
        <p:spPr>
          <a:xfrm>
            <a:off x="2193925" y="382588"/>
            <a:ext cx="8229600" cy="838200"/>
          </a:xfrm>
        </p:spPr>
        <p:txBody>
          <a:bodyPr/>
          <a:lstStyle/>
          <a:p>
            <a:pPr eaLnBrk="1" hangingPunct="1"/>
            <a:r>
              <a:rPr lang="en-US" altLang="en-GB" sz="3600">
                <a:latin typeface="Arial" panose="020B0604020202020204" pitchFamily="34" charset="0"/>
                <a:ea typeface="ＭＳ Ｐゴシック" panose="020B0600070205080204" pitchFamily="34" charset="-128"/>
                <a:cs typeface="Arial" panose="020B0604020202020204" pitchFamily="34" charset="0"/>
              </a:rPr>
              <a:t>Setting up human rights monitoring systems </a:t>
            </a:r>
          </a:p>
        </p:txBody>
      </p:sp>
      <p:sp>
        <p:nvSpPr>
          <p:cNvPr id="46084" name="Rectangle 3">
            <a:extLst>
              <a:ext uri="{FF2B5EF4-FFF2-40B4-BE49-F238E27FC236}">
                <a16:creationId xmlns:a16="http://schemas.microsoft.com/office/drawing/2014/main" id="{C4EE7E62-F65C-82AF-2AD0-BFF4DF58FA93}"/>
              </a:ext>
            </a:extLst>
          </p:cNvPr>
          <p:cNvSpPr txBox="1">
            <a:spLocks noChangeArrowheads="1"/>
          </p:cNvSpPr>
          <p:nvPr/>
        </p:nvSpPr>
        <p:spPr bwMode="auto">
          <a:xfrm>
            <a:off x="1919288" y="139065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457200" fontAlgn="base">
              <a:spcAft>
                <a:spcPct val="0"/>
              </a:spcAft>
              <a:buClr>
                <a:srgbClr val="006FB7"/>
              </a:buClr>
              <a:buFont typeface="Calibri" panose="020F0502020204030204" pitchFamily="34" charset="0"/>
              <a:buAutoNum type="arabicPeriod"/>
            </a:pPr>
            <a:r>
              <a:rPr lang="en-US" altLang="en-GB" sz="2800" b="1" i="1">
                <a:solidFill>
                  <a:srgbClr val="006FB7"/>
                </a:solidFill>
              </a:rPr>
              <a:t>Identification of monitoring stakeholders</a:t>
            </a:r>
          </a:p>
          <a:p>
            <a:pPr defTabSz="457200" fontAlgn="base">
              <a:spcAft>
                <a:spcPct val="0"/>
              </a:spcAft>
              <a:buClr>
                <a:srgbClr val="006FB7"/>
              </a:buClr>
              <a:buFont typeface="Calibri" panose="020F0502020204030204" pitchFamily="34" charset="0"/>
              <a:buAutoNum type="arabicPeriod"/>
            </a:pPr>
            <a:r>
              <a:rPr lang="en-US" altLang="en-GB" sz="2800" b="1" i="1">
                <a:solidFill>
                  <a:srgbClr val="006FB7"/>
                </a:solidFill>
              </a:rPr>
              <a:t>Facilitation of country owned monitoring mechanisms</a:t>
            </a:r>
          </a:p>
          <a:p>
            <a:pPr defTabSz="457200" fontAlgn="base">
              <a:spcAft>
                <a:spcPct val="0"/>
              </a:spcAft>
              <a:buClr>
                <a:srgbClr val="006FB7"/>
              </a:buClr>
              <a:buFont typeface="Calibri" panose="020F0502020204030204" pitchFamily="34" charset="0"/>
              <a:buAutoNum type="arabicPeriod"/>
            </a:pPr>
            <a:r>
              <a:rPr lang="en-US" altLang="en-GB" sz="2800" b="1" i="1">
                <a:solidFill>
                  <a:srgbClr val="006FB7"/>
                </a:solidFill>
              </a:rPr>
              <a:t>Identification of major vulnerable groups</a:t>
            </a:r>
            <a:r>
              <a:rPr lang="en-US" altLang="en-GB" sz="2800" b="1">
                <a:solidFill>
                  <a:srgbClr val="006FB7"/>
                </a:solidFill>
              </a:rPr>
              <a:t> </a:t>
            </a:r>
          </a:p>
          <a:p>
            <a:pPr defTabSz="457200" fontAlgn="base">
              <a:spcAft>
                <a:spcPct val="0"/>
              </a:spcAft>
              <a:buClr>
                <a:srgbClr val="006FB7"/>
              </a:buClr>
              <a:buFont typeface="Calibri" panose="020F0502020204030204" pitchFamily="34" charset="0"/>
              <a:buAutoNum type="arabicPeriod"/>
            </a:pPr>
            <a:r>
              <a:rPr lang="en-US" altLang="en-GB" sz="2800" b="1" i="1">
                <a:solidFill>
                  <a:srgbClr val="006FB7"/>
                </a:solidFill>
              </a:rPr>
              <a:t>Focus on non-discrimination and accessibility </a:t>
            </a:r>
          </a:p>
          <a:p>
            <a:pPr defTabSz="457200" fontAlgn="base">
              <a:spcAft>
                <a:spcPct val="0"/>
              </a:spcAft>
              <a:buClr>
                <a:srgbClr val="006FB7"/>
              </a:buClr>
              <a:buFont typeface="Calibri" panose="020F0502020204030204" pitchFamily="34" charset="0"/>
              <a:buAutoNum type="arabicPeriod"/>
            </a:pPr>
            <a:r>
              <a:rPr lang="en-US" altLang="en-GB" sz="2800" b="1" i="1">
                <a:solidFill>
                  <a:srgbClr val="006FB7"/>
                </a:solidFill>
              </a:rPr>
              <a:t>Capacity building for data collection and disaggregation</a:t>
            </a:r>
          </a:p>
          <a:p>
            <a:pPr defTabSz="457200" fontAlgn="base">
              <a:spcAft>
                <a:spcPct val="0"/>
              </a:spcAft>
              <a:buClr>
                <a:srgbClr val="006FB7"/>
              </a:buClr>
              <a:buFont typeface="Calibri" panose="020F0502020204030204" pitchFamily="34" charset="0"/>
              <a:buAutoNum type="arabicPeriod"/>
            </a:pPr>
            <a:r>
              <a:rPr lang="en-US" altLang="en-GB" sz="2800" b="1" i="1">
                <a:solidFill>
                  <a:srgbClr val="006FB7"/>
                </a:solidFill>
              </a:rPr>
              <a:t>Reporting periodicity, publication, public access to information and follow-up</a:t>
            </a:r>
            <a:endParaRPr lang="en-US" altLang="en-GB" sz="2800">
              <a:solidFill>
                <a:srgbClr val="006FB7"/>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a:extLst>
              <a:ext uri="{FF2B5EF4-FFF2-40B4-BE49-F238E27FC236}">
                <a16:creationId xmlns:a16="http://schemas.microsoft.com/office/drawing/2014/main" id="{09AC2C5A-BF3A-563A-DB62-8441672BFE43}"/>
              </a:ext>
            </a:extLst>
          </p:cNvPr>
          <p:cNvSpPr txBox="1">
            <a:spLocks/>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457200" fontAlgn="base">
              <a:spcBef>
                <a:spcPct val="0"/>
              </a:spcBef>
              <a:spcAft>
                <a:spcPct val="0"/>
              </a:spcAft>
              <a:buClrTx/>
              <a:buNone/>
            </a:pPr>
            <a:fld id="{6093F03D-1A4A-4ACC-BFF5-1A631D50A046}" type="slidenum">
              <a:rPr lang="en-US" altLang="en-GB" sz="1800">
                <a:solidFill>
                  <a:srgbClr val="333333"/>
                </a:solidFill>
              </a:rPr>
              <a:pPr defTabSz="457200" fontAlgn="base">
                <a:spcBef>
                  <a:spcPct val="0"/>
                </a:spcBef>
                <a:spcAft>
                  <a:spcPct val="0"/>
                </a:spcAft>
                <a:buClrTx/>
                <a:buNone/>
              </a:pPr>
              <a:t>35</a:t>
            </a:fld>
            <a:endParaRPr lang="en-US" altLang="en-GB" sz="1800">
              <a:solidFill>
                <a:srgbClr val="333333"/>
              </a:solidFill>
            </a:endParaRPr>
          </a:p>
        </p:txBody>
      </p:sp>
      <p:sp>
        <p:nvSpPr>
          <p:cNvPr id="47107" name="Rectangle 2">
            <a:extLst>
              <a:ext uri="{FF2B5EF4-FFF2-40B4-BE49-F238E27FC236}">
                <a16:creationId xmlns:a16="http://schemas.microsoft.com/office/drawing/2014/main" id="{CCB789F7-FA82-CD12-B125-1D91EF5F71DB}"/>
              </a:ext>
            </a:extLst>
          </p:cNvPr>
          <p:cNvSpPr>
            <a:spLocks noGrp="1"/>
          </p:cNvSpPr>
          <p:nvPr>
            <p:ph type="title"/>
          </p:nvPr>
        </p:nvSpPr>
        <p:spPr>
          <a:xfrm>
            <a:off x="2193925" y="382588"/>
            <a:ext cx="8229600" cy="838200"/>
          </a:xfrm>
        </p:spPr>
        <p:txBody>
          <a:bodyPr/>
          <a:lstStyle/>
          <a:p>
            <a:pPr eaLnBrk="1" hangingPunct="1"/>
            <a:r>
              <a:rPr lang="en-US" altLang="en-GB" sz="3600">
                <a:latin typeface="Arial" panose="020B0604020202020204" pitchFamily="34" charset="0"/>
                <a:ea typeface="ＭＳ Ｐゴシック" panose="020B0600070205080204" pitchFamily="34" charset="-128"/>
                <a:cs typeface="Arial" panose="020B0604020202020204" pitchFamily="34" charset="0"/>
              </a:rPr>
              <a:t>FRA Being black in Europe</a:t>
            </a:r>
          </a:p>
        </p:txBody>
      </p:sp>
      <p:sp>
        <p:nvSpPr>
          <p:cNvPr id="32772" name="Rectangle 3">
            <a:extLst>
              <a:ext uri="{FF2B5EF4-FFF2-40B4-BE49-F238E27FC236}">
                <a16:creationId xmlns:a16="http://schemas.microsoft.com/office/drawing/2014/main" id="{00A05F1D-1CD9-5795-C084-B9C833AE402F}"/>
              </a:ext>
            </a:extLst>
          </p:cNvPr>
          <p:cNvSpPr txBox="1">
            <a:spLocks noChangeArrowheads="1"/>
          </p:cNvSpPr>
          <p:nvPr/>
        </p:nvSpPr>
        <p:spPr bwMode="auto">
          <a:xfrm>
            <a:off x="1919288" y="1390651"/>
            <a:ext cx="8229600" cy="4525963"/>
          </a:xfrm>
          <a:prstGeom prst="rect">
            <a:avLst/>
          </a:prstGeom>
          <a:noFill/>
          <a:ln>
            <a:noFill/>
          </a:ln>
        </p:spPr>
        <p:txBody>
          <a:bodyPr/>
          <a:lstStyle>
            <a:lvl1pPr marL="514350" indent="-514350">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457200" fontAlgn="base">
              <a:spcAft>
                <a:spcPct val="0"/>
              </a:spcAft>
              <a:buClr>
                <a:srgbClr val="006FB7"/>
              </a:buClr>
              <a:buFont typeface="Calibri" panose="020F0502020204030204" pitchFamily="34" charset="0"/>
              <a:buAutoNum type="arabicPeriod"/>
              <a:defRPr/>
            </a:pPr>
            <a:r>
              <a:rPr lang="en-US" altLang="en-BE" sz="2800" dirty="0">
                <a:solidFill>
                  <a:srgbClr val="006FB7"/>
                </a:solidFill>
              </a:rPr>
              <a:t>Non generalizable: 12 countries</a:t>
            </a:r>
          </a:p>
          <a:p>
            <a:pPr defTabSz="457200" fontAlgn="base">
              <a:spcAft>
                <a:spcPct val="0"/>
              </a:spcAft>
              <a:buClr>
                <a:srgbClr val="006FB7"/>
              </a:buClr>
              <a:buFont typeface="Calibri" panose="020F0502020204030204" pitchFamily="34" charset="0"/>
              <a:buAutoNum type="arabicPeriod"/>
              <a:defRPr/>
            </a:pPr>
            <a:r>
              <a:rPr lang="en-US" altLang="en-BE" sz="2800" dirty="0">
                <a:solidFill>
                  <a:srgbClr val="006FB7"/>
                </a:solidFill>
              </a:rPr>
              <a:t>Studies limited HR issues:</a:t>
            </a:r>
          </a:p>
          <a:p>
            <a:pPr marL="0" indent="0" defTabSz="457200" fontAlgn="base">
              <a:spcAft>
                <a:spcPct val="0"/>
              </a:spcAft>
              <a:buClr>
                <a:srgbClr val="006FB7"/>
              </a:buClr>
              <a:buNone/>
              <a:defRPr/>
            </a:pPr>
            <a:r>
              <a:rPr lang="en-US" altLang="en-BE" sz="2800" dirty="0">
                <a:solidFill>
                  <a:srgbClr val="006FB7"/>
                </a:solidFill>
              </a:rPr>
              <a:t>Harassment, violence, physical violence, police stops, discrimination awareness, education, health employment, housing, social inclusion (poverty)</a:t>
            </a:r>
          </a:p>
          <a:p>
            <a:pPr marL="0" indent="0" defTabSz="457200" fontAlgn="base">
              <a:spcAft>
                <a:spcPct val="0"/>
              </a:spcAft>
              <a:buClr>
                <a:srgbClr val="006FB7"/>
              </a:buClr>
              <a:buNone/>
              <a:defRPr/>
            </a:pPr>
            <a:r>
              <a:rPr lang="en-US" altLang="en-BE" sz="2800" dirty="0">
                <a:solidFill>
                  <a:srgbClr val="006FB7"/>
                </a:solidFill>
              </a:rPr>
              <a:t>3. No intersectionality</a:t>
            </a:r>
          </a:p>
          <a:p>
            <a:pPr marL="0" indent="0" defTabSz="457200" fontAlgn="base">
              <a:spcAft>
                <a:spcPct val="0"/>
              </a:spcAft>
              <a:buClr>
                <a:srgbClr val="006FB7"/>
              </a:buClr>
              <a:buNone/>
              <a:defRPr/>
            </a:pPr>
            <a:r>
              <a:rPr lang="en-US" altLang="en-BE" sz="2800" dirty="0">
                <a:solidFill>
                  <a:srgbClr val="006FB7"/>
                </a:solidFill>
              </a:rPr>
              <a:t>4. Perception survey; feeling discriminated</a:t>
            </a:r>
          </a:p>
          <a:p>
            <a:pPr marL="0" indent="0" defTabSz="457200" fontAlgn="base">
              <a:spcAft>
                <a:spcPct val="0"/>
              </a:spcAft>
              <a:buClr>
                <a:srgbClr val="006FB7"/>
              </a:buClr>
              <a:buNone/>
              <a:defRPr/>
            </a:pPr>
            <a:r>
              <a:rPr lang="en-US" altLang="en-BE" sz="2800" dirty="0">
                <a:solidFill>
                  <a:srgbClr val="006FB7"/>
                </a:solidFill>
              </a:rPr>
              <a:t>5. Difficult to interpret the findings in some cases: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5">
            <a:extLst>
              <a:ext uri="{FF2B5EF4-FFF2-40B4-BE49-F238E27FC236}">
                <a16:creationId xmlns:a16="http://schemas.microsoft.com/office/drawing/2014/main" id="{8AD06461-497D-F0F6-6373-0858A3926D92}"/>
              </a:ext>
            </a:extLst>
          </p:cNvPr>
          <p:cNvSpPr txBox="1">
            <a:spLocks/>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457200" fontAlgn="base">
              <a:spcBef>
                <a:spcPct val="0"/>
              </a:spcBef>
              <a:spcAft>
                <a:spcPct val="0"/>
              </a:spcAft>
              <a:buClrTx/>
              <a:buNone/>
            </a:pPr>
            <a:fld id="{CD234EEB-DCA8-4F65-87BF-CCB28E040E52}" type="slidenum">
              <a:rPr lang="en-US" altLang="en-GB" sz="1800">
                <a:solidFill>
                  <a:srgbClr val="333333"/>
                </a:solidFill>
              </a:rPr>
              <a:pPr defTabSz="457200" fontAlgn="base">
                <a:spcBef>
                  <a:spcPct val="0"/>
                </a:spcBef>
                <a:spcAft>
                  <a:spcPct val="0"/>
                </a:spcAft>
                <a:buClrTx/>
                <a:buNone/>
              </a:pPr>
              <a:t>36</a:t>
            </a:fld>
            <a:endParaRPr lang="en-US" altLang="en-GB" sz="1800">
              <a:solidFill>
                <a:srgbClr val="333333"/>
              </a:solidFill>
            </a:endParaRPr>
          </a:p>
        </p:txBody>
      </p:sp>
      <p:sp>
        <p:nvSpPr>
          <p:cNvPr id="48131" name="Rectangle 2">
            <a:extLst>
              <a:ext uri="{FF2B5EF4-FFF2-40B4-BE49-F238E27FC236}">
                <a16:creationId xmlns:a16="http://schemas.microsoft.com/office/drawing/2014/main" id="{39641CD1-8295-084F-D3AA-847A8F10FD92}"/>
              </a:ext>
            </a:extLst>
          </p:cNvPr>
          <p:cNvSpPr>
            <a:spLocks noGrp="1"/>
          </p:cNvSpPr>
          <p:nvPr>
            <p:ph type="title"/>
          </p:nvPr>
        </p:nvSpPr>
        <p:spPr>
          <a:xfrm>
            <a:off x="2193925" y="382588"/>
            <a:ext cx="8229600" cy="838200"/>
          </a:xfrm>
        </p:spPr>
        <p:txBody>
          <a:bodyPr/>
          <a:lstStyle/>
          <a:p>
            <a:pPr eaLnBrk="1" hangingPunct="1"/>
            <a:r>
              <a:rPr lang="en-US" altLang="en-GB" sz="3600">
                <a:latin typeface="Arial" panose="020B0604020202020204" pitchFamily="34" charset="0"/>
                <a:ea typeface="ＭＳ Ｐゴシック" panose="020B0600070205080204" pitchFamily="34" charset="-128"/>
                <a:cs typeface="Arial" panose="020B0604020202020204" pitchFamily="34" charset="0"/>
              </a:rPr>
              <a:t>FRA Being black in Europe</a:t>
            </a:r>
          </a:p>
        </p:txBody>
      </p:sp>
      <p:sp>
        <p:nvSpPr>
          <p:cNvPr id="48132" name="Rectangle 3">
            <a:extLst>
              <a:ext uri="{FF2B5EF4-FFF2-40B4-BE49-F238E27FC236}">
                <a16:creationId xmlns:a16="http://schemas.microsoft.com/office/drawing/2014/main" id="{71186386-C24F-1640-B3AC-340285A521A8}"/>
              </a:ext>
            </a:extLst>
          </p:cNvPr>
          <p:cNvSpPr txBox="1">
            <a:spLocks noChangeArrowheads="1"/>
          </p:cNvSpPr>
          <p:nvPr/>
        </p:nvSpPr>
        <p:spPr bwMode="auto">
          <a:xfrm>
            <a:off x="1897063" y="1276350"/>
            <a:ext cx="8229600"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457200" fontAlgn="base">
              <a:spcAft>
                <a:spcPct val="0"/>
              </a:spcAft>
              <a:buClr>
                <a:srgbClr val="006FB7"/>
              </a:buClr>
              <a:buNone/>
            </a:pPr>
            <a:r>
              <a:rPr lang="en-US" altLang="en-GB" sz="2800">
                <a:solidFill>
                  <a:srgbClr val="006FB7"/>
                </a:solidFill>
              </a:rPr>
              <a:t>Risk of experiencing racist harassment decreases with age</a:t>
            </a:r>
          </a:p>
          <a:p>
            <a:pPr defTabSz="457200" fontAlgn="base">
              <a:spcAft>
                <a:spcPct val="0"/>
              </a:spcAft>
              <a:buClr>
                <a:srgbClr val="006FB7"/>
              </a:buClr>
              <a:buNone/>
            </a:pPr>
            <a:endParaRPr lang="en-US" altLang="en-GB" sz="2800">
              <a:solidFill>
                <a:srgbClr val="006FB7"/>
              </a:solidFill>
            </a:endParaRPr>
          </a:p>
          <a:p>
            <a:pPr defTabSz="457200" fontAlgn="base">
              <a:spcAft>
                <a:spcPct val="0"/>
              </a:spcAft>
              <a:buClr>
                <a:srgbClr val="006FB7"/>
              </a:buClr>
              <a:buNone/>
            </a:pPr>
            <a:r>
              <a:rPr lang="en-US" altLang="en-GB" sz="2800">
                <a:solidFill>
                  <a:srgbClr val="333333"/>
                </a:solidFill>
              </a:rPr>
              <a:t>Does it decrease or people are less prone to perceive and report it. Internalized racism. Normalized violence</a:t>
            </a:r>
          </a:p>
          <a:p>
            <a:pPr defTabSz="457200" fontAlgn="base">
              <a:spcAft>
                <a:spcPct val="0"/>
              </a:spcAft>
              <a:buClr>
                <a:srgbClr val="006FB7"/>
              </a:buClr>
              <a:buNone/>
            </a:pPr>
            <a:endParaRPr lang="en-US" altLang="en-GB" sz="2800">
              <a:solidFill>
                <a:srgbClr val="333333"/>
              </a:solidFill>
            </a:endParaRPr>
          </a:p>
          <a:p>
            <a:pPr defTabSz="457200" fontAlgn="base">
              <a:spcAft>
                <a:spcPct val="0"/>
              </a:spcAft>
              <a:buClr>
                <a:srgbClr val="006FB7"/>
              </a:buClr>
              <a:buNone/>
            </a:pPr>
            <a:r>
              <a:rPr lang="en-US" altLang="en-GB" sz="2800">
                <a:solidFill>
                  <a:srgbClr val="006FB7"/>
                </a:solidFill>
              </a:rPr>
              <a:t>Reasons for non reporting:</a:t>
            </a:r>
          </a:p>
          <a:p>
            <a:pPr defTabSz="457200" fontAlgn="base">
              <a:spcAft>
                <a:spcPct val="0"/>
              </a:spcAft>
              <a:buClr>
                <a:srgbClr val="006FB7"/>
              </a:buClr>
              <a:buNone/>
            </a:pPr>
            <a:r>
              <a:rPr lang="en-US" altLang="en-GB" sz="2800">
                <a:solidFill>
                  <a:srgbClr val="333333"/>
                </a:solidFill>
              </a:rPr>
              <a:t>Contradict the findings: e.g. incident was minor</a:t>
            </a:r>
          </a:p>
          <a:p>
            <a:pPr defTabSz="457200" fontAlgn="base">
              <a:spcAft>
                <a:spcPct val="0"/>
              </a:spcAft>
              <a:buClr>
                <a:srgbClr val="006FB7"/>
              </a:buClr>
              <a:buNone/>
            </a:pPr>
            <a:r>
              <a:rPr lang="en-US" altLang="en-GB" sz="2800">
                <a:solidFill>
                  <a:srgbClr val="333333"/>
                </a:solidFill>
              </a:rPr>
              <a:t>Dealt by myself: address the risks</a:t>
            </a:r>
          </a:p>
          <a:p>
            <a:pPr defTabSz="457200" fontAlgn="base">
              <a:spcAft>
                <a:spcPct val="0"/>
              </a:spcAft>
              <a:buClr>
                <a:srgbClr val="006FB7"/>
              </a:buClr>
              <a:buNone/>
            </a:pPr>
            <a:endParaRPr lang="en-US" altLang="en-GB" sz="2800">
              <a:solidFill>
                <a:srgbClr val="0076C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5">
            <a:extLst>
              <a:ext uri="{FF2B5EF4-FFF2-40B4-BE49-F238E27FC236}">
                <a16:creationId xmlns:a16="http://schemas.microsoft.com/office/drawing/2014/main" id="{FB68CF52-24CB-7B5F-87FC-7AF31A68C465}"/>
              </a:ext>
            </a:extLst>
          </p:cNvPr>
          <p:cNvSpPr txBox="1">
            <a:spLocks/>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457200" fontAlgn="base">
              <a:spcBef>
                <a:spcPct val="0"/>
              </a:spcBef>
              <a:spcAft>
                <a:spcPct val="0"/>
              </a:spcAft>
              <a:buClrTx/>
              <a:buNone/>
            </a:pPr>
            <a:fld id="{EACC518E-E331-4717-A53D-568FEE355A7C}" type="slidenum">
              <a:rPr lang="en-US" altLang="en-GB" sz="1800">
                <a:solidFill>
                  <a:srgbClr val="333333"/>
                </a:solidFill>
              </a:rPr>
              <a:pPr defTabSz="457200" fontAlgn="base">
                <a:spcBef>
                  <a:spcPct val="0"/>
                </a:spcBef>
                <a:spcAft>
                  <a:spcPct val="0"/>
                </a:spcAft>
                <a:buClrTx/>
                <a:buNone/>
              </a:pPr>
              <a:t>37</a:t>
            </a:fld>
            <a:endParaRPr lang="en-US" altLang="en-GB" sz="1800">
              <a:solidFill>
                <a:srgbClr val="333333"/>
              </a:solidFill>
            </a:endParaRPr>
          </a:p>
        </p:txBody>
      </p:sp>
      <p:sp>
        <p:nvSpPr>
          <p:cNvPr id="49155" name="Rectangle 2">
            <a:extLst>
              <a:ext uri="{FF2B5EF4-FFF2-40B4-BE49-F238E27FC236}">
                <a16:creationId xmlns:a16="http://schemas.microsoft.com/office/drawing/2014/main" id="{3C4FEA69-FB1E-93A4-8DEA-3953D19B4BD7}"/>
              </a:ext>
            </a:extLst>
          </p:cNvPr>
          <p:cNvSpPr>
            <a:spLocks noGrp="1"/>
          </p:cNvSpPr>
          <p:nvPr>
            <p:ph type="title"/>
          </p:nvPr>
        </p:nvSpPr>
        <p:spPr>
          <a:xfrm>
            <a:off x="2193925" y="382588"/>
            <a:ext cx="8229600" cy="838200"/>
          </a:xfrm>
        </p:spPr>
        <p:txBody>
          <a:bodyPr/>
          <a:lstStyle/>
          <a:p>
            <a:pPr eaLnBrk="1" hangingPunct="1"/>
            <a:r>
              <a:rPr lang="en-US" altLang="en-GB" sz="3600">
                <a:latin typeface="Arial" panose="020B0604020202020204" pitchFamily="34" charset="0"/>
                <a:ea typeface="ＭＳ Ｐゴシック" panose="020B0600070205080204" pitchFamily="34" charset="-128"/>
                <a:cs typeface="Arial" panose="020B0604020202020204" pitchFamily="34" charset="0"/>
              </a:rPr>
              <a:t>FRA Being black in Europe</a:t>
            </a:r>
          </a:p>
        </p:txBody>
      </p:sp>
      <p:sp>
        <p:nvSpPr>
          <p:cNvPr id="49156" name="Rectangle 3">
            <a:extLst>
              <a:ext uri="{FF2B5EF4-FFF2-40B4-BE49-F238E27FC236}">
                <a16:creationId xmlns:a16="http://schemas.microsoft.com/office/drawing/2014/main" id="{1FD971E3-51E0-98F2-4DC7-E852BC562000}"/>
              </a:ext>
            </a:extLst>
          </p:cNvPr>
          <p:cNvSpPr txBox="1">
            <a:spLocks noChangeArrowheads="1"/>
          </p:cNvSpPr>
          <p:nvPr/>
        </p:nvSpPr>
        <p:spPr bwMode="auto">
          <a:xfrm>
            <a:off x="1897063" y="164147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457200" fontAlgn="base">
              <a:spcAft>
                <a:spcPct val="0"/>
              </a:spcAft>
              <a:buClr>
                <a:srgbClr val="006FB7"/>
              </a:buClr>
              <a:buNone/>
            </a:pPr>
            <a:r>
              <a:rPr lang="en-US" altLang="en-GB" sz="2800">
                <a:solidFill>
                  <a:srgbClr val="006FB7"/>
                </a:solidFill>
              </a:rPr>
              <a:t>Self perceived health: 81% very good, 2% higher than general population.</a:t>
            </a:r>
          </a:p>
          <a:p>
            <a:pPr defTabSz="457200" fontAlgn="base">
              <a:spcAft>
                <a:spcPct val="0"/>
              </a:spcAft>
              <a:buClr>
                <a:srgbClr val="006FB7"/>
              </a:buClr>
              <a:buNone/>
            </a:pPr>
            <a:endParaRPr lang="en-US" altLang="en-GB" sz="2800">
              <a:solidFill>
                <a:srgbClr val="006FB7"/>
              </a:solidFill>
            </a:endParaRPr>
          </a:p>
          <a:p>
            <a:pPr defTabSz="457200" fontAlgn="base">
              <a:spcAft>
                <a:spcPct val="0"/>
              </a:spcAft>
              <a:buClr>
                <a:srgbClr val="006FB7"/>
              </a:buClr>
              <a:buNone/>
            </a:pPr>
            <a:r>
              <a:rPr lang="en-US" altLang="en-GB" sz="2800" b="1">
                <a:solidFill>
                  <a:srgbClr val="006FB7"/>
                </a:solidFill>
              </a:rPr>
              <a:t>Explore contradictions:</a:t>
            </a:r>
          </a:p>
          <a:p>
            <a:pPr defTabSz="457200" fontAlgn="base">
              <a:spcAft>
                <a:spcPct val="0"/>
              </a:spcAft>
              <a:buClr>
                <a:srgbClr val="006FB7"/>
              </a:buClr>
              <a:buNone/>
            </a:pPr>
            <a:r>
              <a:rPr lang="en-US" altLang="en-GB" sz="2800">
                <a:solidFill>
                  <a:srgbClr val="333333"/>
                </a:solidFill>
              </a:rPr>
              <a:t>1/5 has a long standing illness; and 1/5 has long standing limitations in their usual activities.</a:t>
            </a:r>
          </a:p>
          <a:p>
            <a:pPr defTabSz="457200" fontAlgn="base">
              <a:spcAft>
                <a:spcPct val="0"/>
              </a:spcAft>
              <a:buClr>
                <a:srgbClr val="006FB7"/>
              </a:buClr>
              <a:buNone/>
            </a:pPr>
            <a:endParaRPr lang="en-US" altLang="en-GB" sz="2800">
              <a:solidFill>
                <a:srgbClr val="333333"/>
              </a:solidFill>
            </a:endParaRPr>
          </a:p>
          <a:p>
            <a:pPr defTabSz="457200" fontAlgn="base">
              <a:spcAft>
                <a:spcPct val="0"/>
              </a:spcAft>
              <a:buClr>
                <a:srgbClr val="006FB7"/>
              </a:buClr>
              <a:buNone/>
            </a:pPr>
            <a:r>
              <a:rPr lang="en-US" altLang="en-GB" sz="2800">
                <a:solidFill>
                  <a:srgbClr val="333333"/>
                </a:solidFill>
              </a:rPr>
              <a:t>Unmet need for medical examination: in some countries it is 50% higher than the general population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different colors&#10;&#10;Description automatically generated">
            <a:extLst>
              <a:ext uri="{FF2B5EF4-FFF2-40B4-BE49-F238E27FC236}">
                <a16:creationId xmlns:a16="http://schemas.microsoft.com/office/drawing/2014/main" id="{B6108826-A805-8177-624D-132DB0E68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958348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men in circles with text&#10;&#10;Description automatically generated">
            <a:extLst>
              <a:ext uri="{FF2B5EF4-FFF2-40B4-BE49-F238E27FC236}">
                <a16:creationId xmlns:a16="http://schemas.microsoft.com/office/drawing/2014/main" id="{90B8915D-2691-1C2E-CC9F-A9E40CD52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24061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red glasses&#10;&#10;Description automatically generated">
            <a:extLst>
              <a:ext uri="{FF2B5EF4-FFF2-40B4-BE49-F238E27FC236}">
                <a16:creationId xmlns:a16="http://schemas.microsoft.com/office/drawing/2014/main" id="{53CEFBD6-4D83-F31B-6432-99009D547D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4186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Tijdelijke aanduiding voor afbeelding 3"/>
          <p:cNvPicPr>
            <a:picLocks noGrp="1" noChangeAspect="1"/>
          </p:cNvPicPr>
          <p:nvPr>
            <p:ph type="pic" idx="13"/>
          </p:nvPr>
        </p:nvPicPr>
        <p:blipFill>
          <a:blip r:embed="rId3">
            <a:extLst>
              <a:ext uri="{28A0092B-C50C-407E-A947-70E740481C1C}">
                <a14:useLocalDpi xmlns:a14="http://schemas.microsoft.com/office/drawing/2010/main" val="0"/>
              </a:ext>
            </a:extLst>
          </a:blip>
          <a:srcRect l="12257" t="34418" r="14003" b="21696"/>
          <a:stretch>
            <a:fillRect/>
          </a:stretch>
        </p:blipFill>
        <p:spPr>
          <a:xfrm>
            <a:off x="571500" y="0"/>
            <a:ext cx="11003280" cy="4724400"/>
          </a:xfrm>
        </p:spPr>
      </p:pic>
      <p:sp>
        <p:nvSpPr>
          <p:cNvPr id="15363" name="Titel 3"/>
          <p:cNvSpPr>
            <a:spLocks noGrp="1"/>
          </p:cNvSpPr>
          <p:nvPr>
            <p:ph type="ctrTitle"/>
          </p:nvPr>
        </p:nvSpPr>
        <p:spPr>
          <a:xfrm>
            <a:off x="3018870" y="5272458"/>
            <a:ext cx="8029576" cy="489584"/>
          </a:xfrm>
        </p:spPr>
        <p:txBody>
          <a:bodyPr/>
          <a:lstStyle/>
          <a:p>
            <a:pPr eaLnBrk="1" hangingPunct="1"/>
            <a:r>
              <a:rPr lang="nl-NL" altLang="nl-NL" dirty="0" err="1">
                <a:ea typeface="MS PGothic" charset="-128"/>
              </a:rPr>
              <a:t>Towards</a:t>
            </a:r>
            <a:r>
              <a:rPr lang="nl-NL" altLang="nl-NL" dirty="0">
                <a:ea typeface="MS PGothic" charset="-128"/>
              </a:rPr>
              <a:t> </a:t>
            </a:r>
            <a:r>
              <a:rPr lang="nl-NL" altLang="nl-NL" dirty="0" err="1">
                <a:ea typeface="MS PGothic" charset="-128"/>
              </a:rPr>
              <a:t>quantitative</a:t>
            </a:r>
            <a:r>
              <a:rPr lang="nl-NL" altLang="nl-NL" dirty="0">
                <a:ea typeface="MS PGothic" charset="-128"/>
              </a:rPr>
              <a:t> </a:t>
            </a:r>
            <a:r>
              <a:rPr lang="nl-NL" altLang="nl-NL" dirty="0" err="1">
                <a:ea typeface="MS PGothic" charset="-128"/>
              </a:rPr>
              <a:t>equality</a:t>
            </a:r>
            <a:r>
              <a:rPr lang="nl-NL" altLang="nl-NL" dirty="0">
                <a:ea typeface="MS PGothic" charset="-128"/>
              </a:rPr>
              <a:t> data </a:t>
            </a:r>
            <a:r>
              <a:rPr lang="nl-NL" altLang="nl-NL" dirty="0" err="1">
                <a:ea typeface="MS PGothic" charset="-128"/>
              </a:rPr>
              <a:t>collection</a:t>
            </a:r>
            <a:r>
              <a:rPr lang="nl-NL" altLang="nl-NL" dirty="0">
                <a:ea typeface="MS PGothic" charset="-128"/>
              </a:rPr>
              <a:t>: Dutch G4 dashboard on </a:t>
            </a:r>
            <a:r>
              <a:rPr lang="nl-NL" altLang="nl-NL" dirty="0" err="1">
                <a:ea typeface="MS PGothic" charset="-128"/>
              </a:rPr>
              <a:t>discrimination</a:t>
            </a:r>
            <a:endParaRPr lang="nl-NL" altLang="nl-NL" dirty="0">
              <a:ea typeface="MS PGothic" charset="-128"/>
            </a:endParaRPr>
          </a:p>
        </p:txBody>
      </p:sp>
      <p:sp>
        <p:nvSpPr>
          <p:cNvPr id="2" name="Ondertitel 1"/>
          <p:cNvSpPr>
            <a:spLocks noGrp="1"/>
          </p:cNvSpPr>
          <p:nvPr>
            <p:ph type="subTitle" idx="1"/>
          </p:nvPr>
        </p:nvSpPr>
        <p:spPr>
          <a:xfrm>
            <a:off x="3018872" y="5660454"/>
            <a:ext cx="8029576" cy="419100"/>
          </a:xfrm>
        </p:spPr>
        <p:txBody>
          <a:bodyPr/>
          <a:lstStyle/>
          <a:p>
            <a:pPr>
              <a:buFont typeface="Wingdings" panose="05000000000000000000" pitchFamily="2" charset="2"/>
              <a:buNone/>
              <a:defRPr/>
            </a:pPr>
            <a:r>
              <a:rPr lang="nl-NL" dirty="0" err="1"/>
              <a:t>June</a:t>
            </a:r>
            <a:r>
              <a:rPr lang="nl-NL" dirty="0"/>
              <a:t> 27th 2024</a:t>
            </a:r>
          </a:p>
        </p:txBody>
      </p:sp>
      <p:pic>
        <p:nvPicPr>
          <p:cNvPr id="6" name="Picture 5" descr="A black and blue logo&#10;&#10;Description automatically generated">
            <a:extLst>
              <a:ext uri="{FF2B5EF4-FFF2-40B4-BE49-F238E27FC236}">
                <a16:creationId xmlns:a16="http://schemas.microsoft.com/office/drawing/2014/main" id="{CF32BC32-D555-3C91-886F-1E17EEAAC918}"/>
              </a:ext>
            </a:extLst>
          </p:cNvPr>
          <p:cNvPicPr>
            <a:picLocks noChangeAspect="1"/>
          </p:cNvPicPr>
          <p:nvPr/>
        </p:nvPicPr>
        <p:blipFill>
          <a:blip r:embed="rId4"/>
          <a:stretch>
            <a:fillRect/>
          </a:stretch>
        </p:blipFill>
        <p:spPr>
          <a:xfrm>
            <a:off x="8227859" y="5270832"/>
            <a:ext cx="3193594" cy="570053"/>
          </a:xfrm>
          <a:prstGeom prst="rect">
            <a:avLst/>
          </a:prstGeom>
        </p:spPr>
      </p:pic>
    </p:spTree>
    <p:extLst>
      <p:ext uri="{BB962C8B-B14F-4D97-AF65-F5344CB8AC3E}">
        <p14:creationId xmlns:p14="http://schemas.microsoft.com/office/powerpoint/2010/main" val="1829662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534AE3-C5E9-B040-1087-6CBE97293902}"/>
              </a:ext>
            </a:extLst>
          </p:cNvPr>
          <p:cNvSpPr/>
          <p:nvPr/>
        </p:nvSpPr>
        <p:spPr>
          <a:xfrm>
            <a:off x="609600" y="1600200"/>
            <a:ext cx="10972800" cy="4822902"/>
          </a:xfrm>
          <a:prstGeom prst="rect">
            <a:avLst/>
          </a:prstGeom>
          <a:solidFill>
            <a:srgbClr val="F6F6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8640" eaLnBrk="0" fontAlgn="base" hangingPunct="0">
              <a:spcBef>
                <a:spcPct val="0"/>
              </a:spcBef>
              <a:spcAft>
                <a:spcPct val="0"/>
              </a:spcAft>
            </a:pPr>
            <a:endParaRPr lang="en-NL" sz="2160">
              <a:solidFill>
                <a:srgbClr val="FFFFFF"/>
              </a:solidFill>
              <a:latin typeface="Calibri"/>
            </a:endParaRPr>
          </a:p>
        </p:txBody>
      </p:sp>
      <p:sp>
        <p:nvSpPr>
          <p:cNvPr id="2" name="Title 1">
            <a:extLst>
              <a:ext uri="{FF2B5EF4-FFF2-40B4-BE49-F238E27FC236}">
                <a16:creationId xmlns:a16="http://schemas.microsoft.com/office/drawing/2014/main" id="{4180C362-7688-C9D9-C066-A67294BE42F0}"/>
              </a:ext>
            </a:extLst>
          </p:cNvPr>
          <p:cNvSpPr>
            <a:spLocks noGrp="1"/>
          </p:cNvSpPr>
          <p:nvPr>
            <p:ph type="title"/>
          </p:nvPr>
        </p:nvSpPr>
        <p:spPr/>
        <p:txBody>
          <a:bodyPr/>
          <a:lstStyle/>
          <a:p>
            <a:r>
              <a:rPr lang="en-GB"/>
              <a:t>Let’s first introduce ourselves</a:t>
            </a:r>
            <a:endParaRPr lang="en-NL"/>
          </a:p>
        </p:txBody>
      </p:sp>
      <p:pic>
        <p:nvPicPr>
          <p:cNvPr id="4" name="Picture 3">
            <a:extLst>
              <a:ext uri="{FF2B5EF4-FFF2-40B4-BE49-F238E27FC236}">
                <a16:creationId xmlns:a16="http://schemas.microsoft.com/office/drawing/2014/main" id="{BF87E6C8-EE3C-F80F-3B5E-22EF08B3C92D}"/>
              </a:ext>
            </a:extLst>
          </p:cNvPr>
          <p:cNvPicPr>
            <a:picLocks noChangeAspect="1"/>
          </p:cNvPicPr>
          <p:nvPr/>
        </p:nvPicPr>
        <p:blipFill>
          <a:blip r:embed="rId3"/>
          <a:stretch>
            <a:fillRect/>
          </a:stretch>
        </p:blipFill>
        <p:spPr>
          <a:xfrm>
            <a:off x="1859279" y="2032792"/>
            <a:ext cx="3347591" cy="3751828"/>
          </a:xfrm>
          <a:prstGeom prst="rect">
            <a:avLst/>
          </a:prstGeom>
        </p:spPr>
      </p:pic>
      <p:pic>
        <p:nvPicPr>
          <p:cNvPr id="5" name="Picture 4">
            <a:extLst>
              <a:ext uri="{FF2B5EF4-FFF2-40B4-BE49-F238E27FC236}">
                <a16:creationId xmlns:a16="http://schemas.microsoft.com/office/drawing/2014/main" id="{AF346802-68EE-0CEF-BF4D-456F76379DFA}"/>
              </a:ext>
            </a:extLst>
          </p:cNvPr>
          <p:cNvPicPr>
            <a:picLocks noChangeAspect="1"/>
          </p:cNvPicPr>
          <p:nvPr/>
        </p:nvPicPr>
        <p:blipFill>
          <a:blip r:embed="rId4"/>
          <a:stretch>
            <a:fillRect/>
          </a:stretch>
        </p:blipFill>
        <p:spPr>
          <a:xfrm>
            <a:off x="5796137" y="1600200"/>
            <a:ext cx="3947316" cy="4360718"/>
          </a:xfrm>
          <a:prstGeom prst="rect">
            <a:avLst/>
          </a:prstGeom>
        </p:spPr>
      </p:pic>
      <p:sp>
        <p:nvSpPr>
          <p:cNvPr id="7" name="Rectangle 6">
            <a:extLst>
              <a:ext uri="{FF2B5EF4-FFF2-40B4-BE49-F238E27FC236}">
                <a16:creationId xmlns:a16="http://schemas.microsoft.com/office/drawing/2014/main" id="{F2383B7B-D9F0-70F8-323F-05A1E8D21587}"/>
              </a:ext>
            </a:extLst>
          </p:cNvPr>
          <p:cNvSpPr/>
          <p:nvPr/>
        </p:nvSpPr>
        <p:spPr>
          <a:xfrm>
            <a:off x="400594" y="6503446"/>
            <a:ext cx="418012" cy="204438"/>
          </a:xfrm>
          <a:prstGeom prst="rect">
            <a:avLst/>
          </a:prstGeom>
          <a:solidFill>
            <a:srgbClr val="E83D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873110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FDF9C-1484-C946-7E86-17C85D74B9A6}"/>
              </a:ext>
            </a:extLst>
          </p:cNvPr>
          <p:cNvSpPr>
            <a:spLocks noGrp="1"/>
          </p:cNvSpPr>
          <p:nvPr>
            <p:ph type="title"/>
          </p:nvPr>
        </p:nvSpPr>
        <p:spPr/>
        <p:txBody>
          <a:bodyPr/>
          <a:lstStyle/>
          <a:p>
            <a:r>
              <a:rPr lang="en-NL"/>
              <a:t>Content of this presentation</a:t>
            </a:r>
          </a:p>
        </p:txBody>
      </p:sp>
      <p:sp>
        <p:nvSpPr>
          <p:cNvPr id="3" name="Content Placeholder 2">
            <a:extLst>
              <a:ext uri="{FF2B5EF4-FFF2-40B4-BE49-F238E27FC236}">
                <a16:creationId xmlns:a16="http://schemas.microsoft.com/office/drawing/2014/main" id="{55E59239-034F-43AB-FC69-817C74FC1929}"/>
              </a:ext>
            </a:extLst>
          </p:cNvPr>
          <p:cNvSpPr>
            <a:spLocks noGrp="1"/>
          </p:cNvSpPr>
          <p:nvPr>
            <p:ph idx="1"/>
          </p:nvPr>
        </p:nvSpPr>
        <p:spPr/>
        <p:txBody>
          <a:bodyPr/>
          <a:lstStyle/>
          <a:p>
            <a:r>
              <a:rPr lang="en-GB"/>
              <a:t>Why we started this project</a:t>
            </a:r>
          </a:p>
          <a:p>
            <a:r>
              <a:rPr lang="en-GB"/>
              <a:t>Goal</a:t>
            </a:r>
          </a:p>
          <a:p>
            <a:r>
              <a:rPr lang="en-GB"/>
              <a:t>Approach</a:t>
            </a:r>
          </a:p>
          <a:p>
            <a:r>
              <a:rPr lang="en-GB"/>
              <a:t>Stakeholders</a:t>
            </a:r>
          </a:p>
          <a:p>
            <a:r>
              <a:rPr lang="en-GB"/>
              <a:t>Brief demonstration</a:t>
            </a:r>
          </a:p>
          <a:p>
            <a:r>
              <a:rPr lang="en-GB"/>
              <a:t>First results</a:t>
            </a:r>
          </a:p>
          <a:p>
            <a:r>
              <a:rPr lang="en-GB"/>
              <a:t>Path forward</a:t>
            </a:r>
          </a:p>
          <a:p>
            <a:pPr marL="0" indent="0">
              <a:buNone/>
            </a:pPr>
            <a:endParaRPr lang="en-NL"/>
          </a:p>
        </p:txBody>
      </p:sp>
      <p:sp>
        <p:nvSpPr>
          <p:cNvPr id="4" name="Rectangle 3">
            <a:extLst>
              <a:ext uri="{FF2B5EF4-FFF2-40B4-BE49-F238E27FC236}">
                <a16:creationId xmlns:a16="http://schemas.microsoft.com/office/drawing/2014/main" id="{F22EF873-AFB6-DB9B-FA3D-B3B86EE30AFF}"/>
              </a:ext>
            </a:extLst>
          </p:cNvPr>
          <p:cNvSpPr/>
          <p:nvPr/>
        </p:nvSpPr>
        <p:spPr>
          <a:xfrm>
            <a:off x="400594" y="6503446"/>
            <a:ext cx="418012" cy="204438"/>
          </a:xfrm>
          <a:prstGeom prst="rect">
            <a:avLst/>
          </a:prstGeom>
          <a:solidFill>
            <a:srgbClr val="E83D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66702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C704C-61EA-3432-4B29-1B2D80FB891F}"/>
              </a:ext>
            </a:extLst>
          </p:cNvPr>
          <p:cNvSpPr>
            <a:spLocks noGrp="1"/>
          </p:cNvSpPr>
          <p:nvPr>
            <p:ph type="title"/>
          </p:nvPr>
        </p:nvSpPr>
        <p:spPr/>
        <p:txBody>
          <a:bodyPr/>
          <a:lstStyle/>
          <a:p>
            <a:r>
              <a:rPr lang="en-NL"/>
              <a:t>Context</a:t>
            </a:r>
          </a:p>
        </p:txBody>
      </p:sp>
      <p:sp>
        <p:nvSpPr>
          <p:cNvPr id="3" name="Content Placeholder 2">
            <a:extLst>
              <a:ext uri="{FF2B5EF4-FFF2-40B4-BE49-F238E27FC236}">
                <a16:creationId xmlns:a16="http://schemas.microsoft.com/office/drawing/2014/main" id="{DB5F1F0E-363B-F019-E4CA-76F58EF55F0E}"/>
              </a:ext>
            </a:extLst>
          </p:cNvPr>
          <p:cNvSpPr>
            <a:spLocks noGrp="1"/>
          </p:cNvSpPr>
          <p:nvPr>
            <p:ph idx="1"/>
          </p:nvPr>
        </p:nvSpPr>
        <p:spPr/>
        <p:txBody>
          <a:bodyPr>
            <a:normAutofit fontScale="92500"/>
          </a:bodyPr>
          <a:lstStyle/>
          <a:p>
            <a:r>
              <a:rPr lang="en-GB" dirty="0"/>
              <a:t>Every municipality in the Netherlands is </a:t>
            </a:r>
            <a:r>
              <a:rPr lang="en-GB" i="1" dirty="0"/>
              <a:t>legally obliged </a:t>
            </a:r>
            <a:r>
              <a:rPr lang="en-GB" dirty="0"/>
              <a:t>to set up an accessible, independent facility where citizens can go to with complaints or make a report about discrimination</a:t>
            </a:r>
          </a:p>
          <a:p>
            <a:r>
              <a:rPr lang="en-GB" dirty="0"/>
              <a:t>These facilities are known as ‘Anti </a:t>
            </a:r>
            <a:r>
              <a:rPr lang="en-GB" dirty="0" err="1"/>
              <a:t>Discriminatie</a:t>
            </a:r>
            <a:r>
              <a:rPr lang="en-GB" dirty="0"/>
              <a:t> </a:t>
            </a:r>
            <a:r>
              <a:rPr lang="en-GB" dirty="0" err="1"/>
              <a:t>Voorzieningen</a:t>
            </a:r>
            <a:r>
              <a:rPr lang="en-GB" dirty="0"/>
              <a:t>’ (ADV)</a:t>
            </a:r>
          </a:p>
          <a:p>
            <a:r>
              <a:rPr lang="en-GB" dirty="0"/>
              <a:t>One of its main tasks is to provide independent advice and support people who have experienced some sort of discrimination and in settling that complaint</a:t>
            </a:r>
          </a:p>
          <a:p>
            <a:r>
              <a:rPr lang="en-GB" dirty="0"/>
              <a:t>These anti-discrimination agencies also register complaints and </a:t>
            </a:r>
            <a:r>
              <a:rPr lang="en-GB" i="1" dirty="0"/>
              <a:t>report on them</a:t>
            </a:r>
            <a:r>
              <a:rPr lang="en-GB" dirty="0"/>
              <a:t>, so that the government knows what is happening locally in the field of discrimination.</a:t>
            </a:r>
          </a:p>
        </p:txBody>
      </p:sp>
      <p:sp>
        <p:nvSpPr>
          <p:cNvPr id="4" name="Rectangle 3">
            <a:extLst>
              <a:ext uri="{FF2B5EF4-FFF2-40B4-BE49-F238E27FC236}">
                <a16:creationId xmlns:a16="http://schemas.microsoft.com/office/drawing/2014/main" id="{5FE9921D-9742-BABE-2244-FC58A4F00617}"/>
              </a:ext>
            </a:extLst>
          </p:cNvPr>
          <p:cNvSpPr/>
          <p:nvPr/>
        </p:nvSpPr>
        <p:spPr>
          <a:xfrm>
            <a:off x="400594" y="6503446"/>
            <a:ext cx="418012" cy="204438"/>
          </a:xfrm>
          <a:prstGeom prst="rect">
            <a:avLst/>
          </a:prstGeom>
          <a:solidFill>
            <a:srgbClr val="E83D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06630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FDF9C-1484-C946-7E86-17C85D74B9A6}"/>
              </a:ext>
            </a:extLst>
          </p:cNvPr>
          <p:cNvSpPr>
            <a:spLocks noGrp="1"/>
          </p:cNvSpPr>
          <p:nvPr>
            <p:ph type="title"/>
          </p:nvPr>
        </p:nvSpPr>
        <p:spPr/>
        <p:txBody>
          <a:bodyPr/>
          <a:lstStyle/>
          <a:p>
            <a:r>
              <a:rPr lang="en-NL"/>
              <a:t>Why this project? </a:t>
            </a:r>
          </a:p>
        </p:txBody>
      </p:sp>
      <p:sp>
        <p:nvSpPr>
          <p:cNvPr id="3" name="Content Placeholder 2">
            <a:extLst>
              <a:ext uri="{FF2B5EF4-FFF2-40B4-BE49-F238E27FC236}">
                <a16:creationId xmlns:a16="http://schemas.microsoft.com/office/drawing/2014/main" id="{55E59239-034F-43AB-FC69-817C74FC1929}"/>
              </a:ext>
            </a:extLst>
          </p:cNvPr>
          <p:cNvSpPr>
            <a:spLocks noGrp="1"/>
          </p:cNvSpPr>
          <p:nvPr>
            <p:ph idx="1"/>
          </p:nvPr>
        </p:nvSpPr>
        <p:spPr/>
        <p:txBody>
          <a:bodyPr>
            <a:normAutofit/>
          </a:bodyPr>
          <a:lstStyle/>
          <a:p>
            <a:r>
              <a:rPr lang="en-GB"/>
              <a:t>These ADVs have been working mostly independent</a:t>
            </a:r>
          </a:p>
          <a:p>
            <a:r>
              <a:rPr lang="en-GB"/>
              <a:t>Fragmented image</a:t>
            </a:r>
          </a:p>
          <a:p>
            <a:pPr lvl="1"/>
            <a:r>
              <a:rPr lang="en-GB"/>
              <a:t>Fragmented data among the ADV’s </a:t>
            </a:r>
          </a:p>
          <a:p>
            <a:pPr lvl="1"/>
            <a:r>
              <a:rPr lang="en-GB"/>
              <a:t>Fragmented data within a single ADV</a:t>
            </a:r>
          </a:p>
          <a:p>
            <a:pPr lvl="1"/>
            <a:r>
              <a:rPr lang="en-GB"/>
              <a:t>Partners: Police, Prosecution, </a:t>
            </a:r>
            <a:r>
              <a:rPr lang="en-GB" b="0" i="0">
                <a:solidFill>
                  <a:srgbClr val="000000"/>
                </a:solidFill>
                <a:effectLst/>
                <a:latin typeface="Meta Sans"/>
              </a:rPr>
              <a:t>The Netherlands Institute for Human Rights</a:t>
            </a:r>
            <a:r>
              <a:rPr lang="en-GB"/>
              <a:t> </a:t>
            </a:r>
          </a:p>
          <a:p>
            <a:r>
              <a:rPr lang="en-GB"/>
              <a:t>Very difficult to </a:t>
            </a:r>
            <a:r>
              <a:rPr lang="en-GB" err="1"/>
              <a:t>analyze</a:t>
            </a:r>
            <a:endParaRPr lang="en-GB"/>
          </a:p>
          <a:p>
            <a:r>
              <a:rPr lang="en-GB"/>
              <a:t>Reporting takes a lot of time</a:t>
            </a:r>
          </a:p>
          <a:p>
            <a:r>
              <a:rPr lang="en-GB"/>
              <a:t>One big report per year (in PDF)</a:t>
            </a:r>
            <a:endParaRPr lang="en-NL"/>
          </a:p>
        </p:txBody>
      </p:sp>
      <p:sp>
        <p:nvSpPr>
          <p:cNvPr id="4" name="Rectangle 3">
            <a:extLst>
              <a:ext uri="{FF2B5EF4-FFF2-40B4-BE49-F238E27FC236}">
                <a16:creationId xmlns:a16="http://schemas.microsoft.com/office/drawing/2014/main" id="{59957CE0-6654-37B6-D3F4-245BB54F4C0E}"/>
              </a:ext>
            </a:extLst>
          </p:cNvPr>
          <p:cNvSpPr/>
          <p:nvPr/>
        </p:nvSpPr>
        <p:spPr>
          <a:xfrm>
            <a:off x="400594" y="6503446"/>
            <a:ext cx="418012" cy="204438"/>
          </a:xfrm>
          <a:prstGeom prst="rect">
            <a:avLst/>
          </a:prstGeom>
          <a:solidFill>
            <a:srgbClr val="E83D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67766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71BA-CA77-C340-BE29-BECE3E098BC2}"/>
              </a:ext>
            </a:extLst>
          </p:cNvPr>
          <p:cNvSpPr>
            <a:spLocks noGrp="1"/>
          </p:cNvSpPr>
          <p:nvPr>
            <p:ph type="title"/>
          </p:nvPr>
        </p:nvSpPr>
        <p:spPr/>
        <p:txBody>
          <a:bodyPr/>
          <a:lstStyle/>
          <a:p>
            <a:r>
              <a:rPr lang="en-NL"/>
              <a:t>Goal</a:t>
            </a:r>
          </a:p>
        </p:txBody>
      </p:sp>
      <p:sp>
        <p:nvSpPr>
          <p:cNvPr id="3" name="Content Placeholder 2">
            <a:extLst>
              <a:ext uri="{FF2B5EF4-FFF2-40B4-BE49-F238E27FC236}">
                <a16:creationId xmlns:a16="http://schemas.microsoft.com/office/drawing/2014/main" id="{6243809B-15CF-9240-8269-B256C246C952}"/>
              </a:ext>
            </a:extLst>
          </p:cNvPr>
          <p:cNvSpPr>
            <a:spLocks noGrp="1"/>
          </p:cNvSpPr>
          <p:nvPr>
            <p:ph idx="1"/>
          </p:nvPr>
        </p:nvSpPr>
        <p:spPr>
          <a:xfrm>
            <a:off x="1459992" y="1600200"/>
            <a:ext cx="9614916" cy="4701540"/>
          </a:xfrm>
        </p:spPr>
        <p:txBody>
          <a:bodyPr>
            <a:normAutofit/>
          </a:bodyPr>
          <a:lstStyle/>
          <a:p>
            <a:pPr marL="0" indent="0" algn="ctr">
              <a:buNone/>
            </a:pPr>
            <a:r>
              <a:rPr lang="en-GB" b="1"/>
              <a:t>A clear insight into all discrimination incidents</a:t>
            </a:r>
          </a:p>
          <a:p>
            <a:pPr marL="0" indent="0" algn="ctr">
              <a:buNone/>
            </a:pPr>
            <a:r>
              <a:rPr lang="en-GB" b="1"/>
              <a:t>and analyse &amp; report on this, in 'near-real-time’</a:t>
            </a:r>
          </a:p>
          <a:p>
            <a:pPr marL="0" indent="0" algn="ctr">
              <a:buNone/>
            </a:pPr>
            <a:endParaRPr lang="en-NL" b="1"/>
          </a:p>
          <a:p>
            <a:pPr lvl="1"/>
            <a:r>
              <a:rPr lang="en-GB"/>
              <a:t>Clear reporting: gain insight into the nature and extent of all ADVs within the Netherlands.</a:t>
            </a:r>
          </a:p>
          <a:p>
            <a:pPr lvl="1"/>
            <a:endParaRPr lang="en-NL"/>
          </a:p>
          <a:p>
            <a:r>
              <a:rPr lang="en-GB"/>
              <a:t>Consequences:</a:t>
            </a:r>
          </a:p>
          <a:p>
            <a:pPr lvl="1"/>
            <a:r>
              <a:rPr lang="en-GB"/>
              <a:t>How identify the incidents and</a:t>
            </a:r>
          </a:p>
          <a:p>
            <a:pPr lvl="1"/>
            <a:r>
              <a:rPr lang="en-GB"/>
              <a:t>Involve partners in the process</a:t>
            </a:r>
            <a:endParaRPr lang="en-NL"/>
          </a:p>
        </p:txBody>
      </p:sp>
      <p:sp>
        <p:nvSpPr>
          <p:cNvPr id="4" name="Rectangle 3">
            <a:extLst>
              <a:ext uri="{FF2B5EF4-FFF2-40B4-BE49-F238E27FC236}">
                <a16:creationId xmlns:a16="http://schemas.microsoft.com/office/drawing/2014/main" id="{ECAACE75-6ED4-B285-B229-5621DDE1F1F7}"/>
              </a:ext>
            </a:extLst>
          </p:cNvPr>
          <p:cNvSpPr/>
          <p:nvPr/>
        </p:nvSpPr>
        <p:spPr>
          <a:xfrm>
            <a:off x="400594" y="6503446"/>
            <a:ext cx="418012" cy="204438"/>
          </a:xfrm>
          <a:prstGeom prst="rect">
            <a:avLst/>
          </a:prstGeom>
          <a:solidFill>
            <a:srgbClr val="E83D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06591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BFBC08-B9B8-1146-8498-317429924E5E}"/>
              </a:ext>
            </a:extLst>
          </p:cNvPr>
          <p:cNvSpPr>
            <a:spLocks noGrp="1"/>
          </p:cNvSpPr>
          <p:nvPr>
            <p:ph type="title"/>
          </p:nvPr>
        </p:nvSpPr>
        <p:spPr/>
        <p:txBody>
          <a:bodyPr/>
          <a:lstStyle/>
          <a:p>
            <a:r>
              <a:rPr lang="en-NL"/>
              <a:t>How: </a:t>
            </a:r>
            <a:r>
              <a:rPr lang="en-GB"/>
              <a:t>Value-driven development</a:t>
            </a:r>
            <a:endParaRPr lang="en-NL"/>
          </a:p>
        </p:txBody>
      </p:sp>
      <p:sp>
        <p:nvSpPr>
          <p:cNvPr id="5" name="Content Placeholder 4">
            <a:extLst>
              <a:ext uri="{FF2B5EF4-FFF2-40B4-BE49-F238E27FC236}">
                <a16:creationId xmlns:a16="http://schemas.microsoft.com/office/drawing/2014/main" id="{F69B4F4E-7769-2545-9E0A-513B8C658840}"/>
              </a:ext>
            </a:extLst>
          </p:cNvPr>
          <p:cNvSpPr>
            <a:spLocks noGrp="1"/>
          </p:cNvSpPr>
          <p:nvPr>
            <p:ph idx="1"/>
          </p:nvPr>
        </p:nvSpPr>
        <p:spPr/>
        <p:txBody>
          <a:bodyPr/>
          <a:lstStyle/>
          <a:p>
            <a:endParaRPr lang="en-NL"/>
          </a:p>
        </p:txBody>
      </p:sp>
      <p:sp>
        <p:nvSpPr>
          <p:cNvPr id="6" name="Rectangle 5">
            <a:extLst>
              <a:ext uri="{FF2B5EF4-FFF2-40B4-BE49-F238E27FC236}">
                <a16:creationId xmlns:a16="http://schemas.microsoft.com/office/drawing/2014/main" id="{E62BFB95-823A-A143-A061-09E0C2095AE4}"/>
              </a:ext>
            </a:extLst>
          </p:cNvPr>
          <p:cNvSpPr/>
          <p:nvPr/>
        </p:nvSpPr>
        <p:spPr>
          <a:xfrm>
            <a:off x="7940040" y="5090160"/>
            <a:ext cx="882967"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8640" eaLnBrk="0" fontAlgn="base" hangingPunct="0">
              <a:spcBef>
                <a:spcPct val="0"/>
              </a:spcBef>
              <a:spcAft>
                <a:spcPct val="0"/>
              </a:spcAft>
            </a:pPr>
            <a:endParaRPr lang="en-NL" sz="2160">
              <a:solidFill>
                <a:srgbClr val="FFFFFF"/>
              </a:solidFill>
              <a:latin typeface="Calibri"/>
            </a:endParaRPr>
          </a:p>
        </p:txBody>
      </p:sp>
      <p:sp>
        <p:nvSpPr>
          <p:cNvPr id="8" name="Rectangle 7">
            <a:extLst>
              <a:ext uri="{FF2B5EF4-FFF2-40B4-BE49-F238E27FC236}">
                <a16:creationId xmlns:a16="http://schemas.microsoft.com/office/drawing/2014/main" id="{E8FBAEE7-BF77-214C-9E5E-DFF49C8961A1}"/>
              </a:ext>
            </a:extLst>
          </p:cNvPr>
          <p:cNvSpPr/>
          <p:nvPr/>
        </p:nvSpPr>
        <p:spPr>
          <a:xfrm>
            <a:off x="3063240" y="2057400"/>
            <a:ext cx="1752600" cy="48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8640" eaLnBrk="0" fontAlgn="base" hangingPunct="0">
              <a:spcBef>
                <a:spcPct val="0"/>
              </a:spcBef>
              <a:spcAft>
                <a:spcPct val="0"/>
              </a:spcAft>
            </a:pPr>
            <a:endParaRPr lang="en-NL" sz="2160">
              <a:solidFill>
                <a:srgbClr val="FFFFFF"/>
              </a:solidFill>
              <a:latin typeface="Calibri"/>
            </a:endParaRPr>
          </a:p>
        </p:txBody>
      </p:sp>
      <p:pic>
        <p:nvPicPr>
          <p:cNvPr id="1026" name="Picture 2" descr="Lean Startup Thinking - Lean East">
            <a:extLst>
              <a:ext uri="{FF2B5EF4-FFF2-40B4-BE49-F238E27FC236}">
                <a16:creationId xmlns:a16="http://schemas.microsoft.com/office/drawing/2014/main" id="{E97F2B98-508D-2016-F201-6A21042231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851" y="1814220"/>
            <a:ext cx="6056910" cy="40379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5041FFC-ABF4-1AAF-DCF9-CCFBD4472EED}"/>
              </a:ext>
            </a:extLst>
          </p:cNvPr>
          <p:cNvSpPr/>
          <p:nvPr/>
        </p:nvSpPr>
        <p:spPr>
          <a:xfrm>
            <a:off x="400594" y="6503446"/>
            <a:ext cx="418012" cy="204438"/>
          </a:xfrm>
          <a:prstGeom prst="rect">
            <a:avLst/>
          </a:prstGeom>
          <a:solidFill>
            <a:srgbClr val="E83D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692240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9280" y="79933"/>
            <a:ext cx="8473440" cy="861379"/>
          </a:xfrm>
        </p:spPr>
        <p:txBody>
          <a:bodyPr>
            <a:normAutofit/>
          </a:bodyPr>
          <a:lstStyle/>
          <a:p>
            <a:pPr algn="ctr"/>
            <a:r>
              <a:rPr lang="en-US" b="1"/>
              <a:t>What is the problem?</a:t>
            </a:r>
          </a:p>
        </p:txBody>
      </p:sp>
      <p:sp>
        <p:nvSpPr>
          <p:cNvPr id="9" name="TextBox 8"/>
          <p:cNvSpPr txBox="1"/>
          <p:nvPr/>
        </p:nvSpPr>
        <p:spPr>
          <a:xfrm>
            <a:off x="4314825" y="1636620"/>
            <a:ext cx="1986916" cy="757130"/>
          </a:xfrm>
          <a:prstGeom prst="rect">
            <a:avLst/>
          </a:prstGeom>
          <a:noFill/>
        </p:spPr>
        <p:txBody>
          <a:bodyPr>
            <a:spAutoFit/>
          </a:bodyPr>
          <a:lstStyle/>
          <a:p>
            <a:pPr defTabSz="548640" eaLnBrk="0" fontAlgn="base" hangingPunct="0">
              <a:spcBef>
                <a:spcPct val="0"/>
              </a:spcBef>
              <a:spcAft>
                <a:spcPct val="0"/>
              </a:spcAft>
              <a:defRPr/>
            </a:pPr>
            <a:r>
              <a:rPr lang="en-US" sz="2880">
                <a:solidFill>
                  <a:srgbClr val="FFFFFF">
                    <a:lumMod val="50000"/>
                  </a:srgbClr>
                </a:solidFill>
                <a:latin typeface="Calibri" charset="0"/>
                <a:ea typeface="MS PGothic" charset="-128"/>
                <a:sym typeface="Wingdings"/>
              </a:rPr>
              <a:t></a:t>
            </a:r>
            <a:r>
              <a:rPr lang="en-US" sz="1440">
                <a:solidFill>
                  <a:srgbClr val="323232"/>
                </a:solidFill>
                <a:latin typeface="Calibri" charset="0"/>
                <a:ea typeface="MS PGothic" charset="-128"/>
                <a:sym typeface="Wingdings"/>
              </a:rPr>
              <a:t> </a:t>
            </a:r>
            <a:br>
              <a:rPr lang="en-US" sz="1440">
                <a:solidFill>
                  <a:srgbClr val="323232"/>
                </a:solidFill>
                <a:latin typeface="Calibri" charset="0"/>
                <a:ea typeface="MS PGothic" charset="-128"/>
                <a:sym typeface="Wingdings"/>
              </a:rPr>
            </a:br>
            <a:endParaRPr lang="en-US" sz="1440">
              <a:solidFill>
                <a:srgbClr val="FFFFFF">
                  <a:lumMod val="50000"/>
                </a:srgbClr>
              </a:solidFill>
              <a:latin typeface="Calibri" charset="0"/>
              <a:ea typeface="MS PGothic" charset="-128"/>
            </a:endParaRPr>
          </a:p>
        </p:txBody>
      </p:sp>
      <p:sp>
        <p:nvSpPr>
          <p:cNvPr id="10" name="TextBox 9"/>
          <p:cNvSpPr txBox="1"/>
          <p:nvPr/>
        </p:nvSpPr>
        <p:spPr>
          <a:xfrm>
            <a:off x="4200525" y="5619975"/>
            <a:ext cx="1986916" cy="535531"/>
          </a:xfrm>
          <a:prstGeom prst="rect">
            <a:avLst/>
          </a:prstGeom>
          <a:noFill/>
        </p:spPr>
        <p:txBody>
          <a:bodyPr>
            <a:spAutoFit/>
          </a:bodyPr>
          <a:lstStyle/>
          <a:p>
            <a:pPr defTabSz="548640" eaLnBrk="0" fontAlgn="base" hangingPunct="0">
              <a:spcBef>
                <a:spcPct val="0"/>
              </a:spcBef>
              <a:spcAft>
                <a:spcPct val="0"/>
              </a:spcAft>
              <a:defRPr/>
            </a:pPr>
            <a:r>
              <a:rPr lang="en-US" sz="2880">
                <a:solidFill>
                  <a:srgbClr val="FFFFFF">
                    <a:lumMod val="50000"/>
                  </a:srgbClr>
                </a:solidFill>
                <a:latin typeface="Calibri" charset="0"/>
                <a:ea typeface="MS PGothic" charset="-128"/>
                <a:sym typeface="Wingdings"/>
              </a:rPr>
              <a:t></a:t>
            </a:r>
            <a:r>
              <a:rPr lang="en-US" sz="1440">
                <a:solidFill>
                  <a:srgbClr val="FFFFFF">
                    <a:lumMod val="50000"/>
                  </a:srgbClr>
                </a:solidFill>
                <a:latin typeface="Calibri" charset="0"/>
                <a:ea typeface="MS PGothic" charset="-128"/>
                <a:sym typeface="Wingdings"/>
              </a:rPr>
              <a:t> </a:t>
            </a:r>
            <a:endParaRPr lang="en-US" sz="1440">
              <a:solidFill>
                <a:srgbClr val="FFFFFF">
                  <a:lumMod val="50000"/>
                </a:srgbClr>
              </a:solidFill>
              <a:latin typeface="Calibri" charset="0"/>
              <a:ea typeface="MS PGothic" charset="-128"/>
            </a:endParaRPr>
          </a:p>
        </p:txBody>
      </p:sp>
      <p:pic>
        <p:nvPicPr>
          <p:cNvPr id="11" name="Picture 2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53949" y="2482441"/>
            <a:ext cx="266700" cy="369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4451492" y="2968958"/>
            <a:ext cx="641986" cy="624840"/>
          </a:xfrm>
          <a:prstGeom prst="rect">
            <a:avLst/>
          </a:prstGeom>
          <a:solidFill>
            <a:srgbClr val="FFC000"/>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548640" eaLnBrk="0" fontAlgn="base" hangingPunct="0">
              <a:spcBef>
                <a:spcPct val="0"/>
              </a:spcBef>
              <a:spcAft>
                <a:spcPct val="0"/>
              </a:spcAft>
              <a:defRPr/>
            </a:pPr>
            <a:r>
              <a:rPr lang="en-US" sz="960">
                <a:solidFill>
                  <a:srgbClr val="323232"/>
                </a:solidFill>
                <a:latin typeface="Calibri"/>
              </a:rPr>
              <a:t>Training </a:t>
            </a:r>
            <a:r>
              <a:rPr lang="en-US" sz="960" err="1">
                <a:solidFill>
                  <a:srgbClr val="323232"/>
                </a:solidFill>
                <a:latin typeface="Calibri"/>
              </a:rPr>
              <a:t>geven</a:t>
            </a:r>
            <a:endParaRPr lang="en-US" sz="960">
              <a:solidFill>
                <a:srgbClr val="323232"/>
              </a:solidFill>
              <a:latin typeface="Calibri"/>
            </a:endParaRPr>
          </a:p>
          <a:p>
            <a:pPr algn="ctr" defTabSz="548640" eaLnBrk="0" fontAlgn="base" hangingPunct="0">
              <a:spcBef>
                <a:spcPct val="0"/>
              </a:spcBef>
              <a:spcAft>
                <a:spcPct val="0"/>
              </a:spcAft>
              <a:defRPr/>
            </a:pPr>
            <a:endParaRPr lang="en-US" sz="960">
              <a:solidFill>
                <a:srgbClr val="323232"/>
              </a:solidFill>
              <a:latin typeface="Calibri"/>
            </a:endParaRPr>
          </a:p>
        </p:txBody>
      </p:sp>
      <p:sp>
        <p:nvSpPr>
          <p:cNvPr id="16" name="Rectangle 15"/>
          <p:cNvSpPr/>
          <p:nvPr/>
        </p:nvSpPr>
        <p:spPr>
          <a:xfrm>
            <a:off x="4746486" y="3699588"/>
            <a:ext cx="641986" cy="624840"/>
          </a:xfrm>
          <a:prstGeom prst="rect">
            <a:avLst/>
          </a:prstGeom>
          <a:solidFill>
            <a:srgbClr val="FFC000"/>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548640" eaLnBrk="0" fontAlgn="base" hangingPunct="0">
              <a:spcBef>
                <a:spcPct val="0"/>
              </a:spcBef>
              <a:spcAft>
                <a:spcPct val="0"/>
              </a:spcAft>
              <a:defRPr/>
            </a:pPr>
            <a:r>
              <a:rPr lang="en-US" sz="960">
                <a:solidFill>
                  <a:srgbClr val="323232"/>
                </a:solidFill>
                <a:latin typeface="Calibri"/>
              </a:rPr>
              <a:t>Do analyses</a:t>
            </a:r>
          </a:p>
        </p:txBody>
      </p:sp>
      <p:sp>
        <p:nvSpPr>
          <p:cNvPr id="18" name="Rectangle 17"/>
          <p:cNvSpPr/>
          <p:nvPr/>
        </p:nvSpPr>
        <p:spPr>
          <a:xfrm>
            <a:off x="7065645" y="4014168"/>
            <a:ext cx="750570" cy="624840"/>
          </a:xfrm>
          <a:prstGeom prst="rect">
            <a:avLst/>
          </a:prstGeom>
          <a:solidFill>
            <a:srgbClr val="FC6D02"/>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548640" eaLnBrk="0" fontAlgn="base" hangingPunct="0">
              <a:spcBef>
                <a:spcPct val="0"/>
              </a:spcBef>
              <a:spcAft>
                <a:spcPct val="0"/>
              </a:spcAft>
              <a:defRPr/>
            </a:pPr>
            <a:r>
              <a:rPr lang="en-US" sz="960">
                <a:solidFill>
                  <a:srgbClr val="FFFFFF"/>
                </a:solidFill>
                <a:latin typeface="Calibri"/>
              </a:rPr>
              <a:t>Incomplete data</a:t>
            </a:r>
          </a:p>
        </p:txBody>
      </p:sp>
      <p:sp>
        <p:nvSpPr>
          <p:cNvPr id="19" name="Rectangle 18"/>
          <p:cNvSpPr/>
          <p:nvPr/>
        </p:nvSpPr>
        <p:spPr>
          <a:xfrm>
            <a:off x="7391199" y="4841197"/>
            <a:ext cx="1219943" cy="622934"/>
          </a:xfrm>
          <a:prstGeom prst="rect">
            <a:avLst/>
          </a:prstGeom>
          <a:solidFill>
            <a:srgbClr val="FC6D02"/>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548640" eaLnBrk="0" fontAlgn="base" hangingPunct="0">
              <a:spcBef>
                <a:spcPct val="0"/>
              </a:spcBef>
              <a:spcAft>
                <a:spcPct val="0"/>
              </a:spcAft>
              <a:defRPr/>
            </a:pPr>
            <a:r>
              <a:rPr lang="en-US" sz="960">
                <a:solidFill>
                  <a:srgbClr val="FFFFFF"/>
                </a:solidFill>
                <a:latin typeface="Calibri"/>
              </a:rPr>
              <a:t>Support frontline people better</a:t>
            </a:r>
          </a:p>
        </p:txBody>
      </p:sp>
      <p:sp>
        <p:nvSpPr>
          <p:cNvPr id="20" name="Rectangle 19"/>
          <p:cNvSpPr/>
          <p:nvPr/>
        </p:nvSpPr>
        <p:spPr>
          <a:xfrm>
            <a:off x="4863983" y="5585685"/>
            <a:ext cx="883342" cy="622934"/>
          </a:xfrm>
          <a:prstGeom prst="rect">
            <a:avLst/>
          </a:prstGeom>
          <a:solidFill>
            <a:srgbClr val="FC6D02"/>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548640" eaLnBrk="0" fontAlgn="base" hangingPunct="0">
              <a:spcBef>
                <a:spcPct val="0"/>
              </a:spcBef>
              <a:spcAft>
                <a:spcPct val="0"/>
              </a:spcAft>
              <a:defRPr/>
            </a:pPr>
            <a:r>
              <a:rPr lang="en-US" sz="960">
                <a:solidFill>
                  <a:srgbClr val="FFFFFF"/>
                </a:solidFill>
                <a:latin typeface="Calibri"/>
              </a:rPr>
              <a:t>Terminology: can it be compared with each other?</a:t>
            </a:r>
          </a:p>
        </p:txBody>
      </p:sp>
      <p:sp>
        <p:nvSpPr>
          <p:cNvPr id="21" name="Rectangle 20"/>
          <p:cNvSpPr/>
          <p:nvPr/>
        </p:nvSpPr>
        <p:spPr>
          <a:xfrm>
            <a:off x="5477513" y="4791342"/>
            <a:ext cx="928111" cy="622936"/>
          </a:xfrm>
          <a:prstGeom prst="rect">
            <a:avLst/>
          </a:prstGeom>
          <a:solidFill>
            <a:srgbClr val="FC6D02"/>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548640" eaLnBrk="0" fontAlgn="base" hangingPunct="0">
              <a:spcBef>
                <a:spcPct val="0"/>
              </a:spcBef>
              <a:spcAft>
                <a:spcPct val="0"/>
              </a:spcAft>
              <a:defRPr/>
            </a:pPr>
            <a:r>
              <a:rPr lang="en-US" sz="960">
                <a:solidFill>
                  <a:srgbClr val="FFFFFF"/>
                </a:solidFill>
                <a:latin typeface="Calibri"/>
              </a:rPr>
              <a:t>Involve unreachable target groups</a:t>
            </a:r>
          </a:p>
        </p:txBody>
      </p:sp>
      <p:sp>
        <p:nvSpPr>
          <p:cNvPr id="23" name="Rectangle 22"/>
          <p:cNvSpPr/>
          <p:nvPr/>
        </p:nvSpPr>
        <p:spPr>
          <a:xfrm>
            <a:off x="4944427" y="1184319"/>
            <a:ext cx="1151574" cy="622934"/>
          </a:xfrm>
          <a:prstGeom prst="rect">
            <a:avLst/>
          </a:prstGeom>
          <a:solidFill>
            <a:srgbClr val="A3B307"/>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548640" eaLnBrk="0" fontAlgn="base" hangingPunct="0">
              <a:spcBef>
                <a:spcPct val="0"/>
              </a:spcBef>
              <a:spcAft>
                <a:spcPct val="0"/>
              </a:spcAft>
              <a:defRPr/>
            </a:pPr>
            <a:r>
              <a:rPr lang="en-US" sz="960">
                <a:solidFill>
                  <a:srgbClr val="FFFFFF"/>
                </a:solidFill>
                <a:latin typeface="Calibri"/>
              </a:rPr>
              <a:t>Communicate specifically target group</a:t>
            </a:r>
          </a:p>
        </p:txBody>
      </p:sp>
      <p:sp>
        <p:nvSpPr>
          <p:cNvPr id="28" name="Rectangle 27"/>
          <p:cNvSpPr/>
          <p:nvPr/>
        </p:nvSpPr>
        <p:spPr>
          <a:xfrm>
            <a:off x="6272308" y="1938143"/>
            <a:ext cx="845863" cy="622936"/>
          </a:xfrm>
          <a:prstGeom prst="rect">
            <a:avLst/>
          </a:prstGeom>
          <a:solidFill>
            <a:srgbClr val="A3B307"/>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548640" eaLnBrk="0" fontAlgn="base" hangingPunct="0">
              <a:spcBef>
                <a:spcPct val="0"/>
              </a:spcBef>
              <a:spcAft>
                <a:spcPct val="0"/>
              </a:spcAft>
              <a:defRPr/>
            </a:pPr>
            <a:r>
              <a:rPr lang="en-US" sz="960" err="1">
                <a:solidFill>
                  <a:srgbClr val="FFFFFF"/>
                </a:solidFill>
                <a:latin typeface="Calibri"/>
              </a:rPr>
              <a:t>Communicatie</a:t>
            </a:r>
            <a:r>
              <a:rPr lang="en-US" sz="960">
                <a:solidFill>
                  <a:srgbClr val="FFFFFF"/>
                </a:solidFill>
                <a:latin typeface="Calibri"/>
              </a:rPr>
              <a:t> </a:t>
            </a:r>
            <a:r>
              <a:rPr lang="en-US" sz="960" err="1">
                <a:solidFill>
                  <a:srgbClr val="FFFFFF"/>
                </a:solidFill>
                <a:latin typeface="Calibri"/>
              </a:rPr>
              <a:t>effectiever</a:t>
            </a:r>
            <a:r>
              <a:rPr lang="en-US" sz="960">
                <a:solidFill>
                  <a:srgbClr val="FFFFFF"/>
                </a:solidFill>
                <a:latin typeface="Calibri"/>
              </a:rPr>
              <a:t> </a:t>
            </a:r>
            <a:r>
              <a:rPr lang="en-US" sz="960" err="1">
                <a:solidFill>
                  <a:srgbClr val="FFFFFF"/>
                </a:solidFill>
                <a:latin typeface="Calibri"/>
              </a:rPr>
              <a:t>maken</a:t>
            </a:r>
            <a:r>
              <a:rPr lang="en-US" sz="960">
                <a:solidFill>
                  <a:srgbClr val="FFFFFF"/>
                </a:solidFill>
                <a:latin typeface="Calibri"/>
              </a:rPr>
              <a:t> met  </a:t>
            </a:r>
            <a:r>
              <a:rPr lang="en-US" sz="960" err="1">
                <a:solidFill>
                  <a:srgbClr val="FFFFFF"/>
                </a:solidFill>
                <a:latin typeface="Calibri"/>
              </a:rPr>
              <a:t>verhalen</a:t>
            </a:r>
            <a:endParaRPr lang="en-US" sz="960">
              <a:solidFill>
                <a:srgbClr val="FFFFFF"/>
              </a:solidFill>
              <a:latin typeface="Calibri"/>
            </a:endParaRPr>
          </a:p>
        </p:txBody>
      </p:sp>
      <p:grpSp>
        <p:nvGrpSpPr>
          <p:cNvPr id="3" name="Group 2">
            <a:extLst>
              <a:ext uri="{FF2B5EF4-FFF2-40B4-BE49-F238E27FC236}">
                <a16:creationId xmlns:a16="http://schemas.microsoft.com/office/drawing/2014/main" id="{1668A758-845D-F443-A163-597A89309E37}"/>
              </a:ext>
            </a:extLst>
          </p:cNvPr>
          <p:cNvGrpSpPr/>
          <p:nvPr/>
        </p:nvGrpSpPr>
        <p:grpSpPr>
          <a:xfrm rot="10800000">
            <a:off x="3088731" y="869625"/>
            <a:ext cx="6137542" cy="5906264"/>
            <a:chOff x="2613025" y="1363850"/>
            <a:chExt cx="3917950" cy="3770312"/>
          </a:xfrm>
        </p:grpSpPr>
        <p:sp>
          <p:nvSpPr>
            <p:cNvPr id="4" name="Oval 3"/>
            <p:cNvSpPr>
              <a:spLocks noChangeArrowheads="1"/>
            </p:cNvSpPr>
            <p:nvPr/>
          </p:nvSpPr>
          <p:spPr bwMode="auto">
            <a:xfrm rot="21263379">
              <a:off x="2613025" y="1363850"/>
              <a:ext cx="3917950" cy="3770312"/>
            </a:xfrm>
            <a:prstGeom prst="ellipse">
              <a:avLst/>
            </a:prstGeom>
            <a:noFill/>
            <a:ln w="38100">
              <a:solidFill>
                <a:srgbClr val="656565"/>
              </a:solidFill>
              <a:round/>
              <a:headEnd/>
              <a:tailEnd/>
            </a:ln>
            <a:effectLst/>
            <a:extLst>
              <a:ext uri="{909E8E84-426E-40DD-AFC4-6F175D3DCCD1}">
                <a14:hiddenFill xmlns:a14="http://schemas.microsoft.com/office/drawing/2010/main">
                  <a:solidFill>
                    <a:srgbClr val="FFFFFF"/>
                  </a:solidFill>
                </a14:hiddenFill>
              </a:ext>
            </a:extLst>
          </p:spPr>
          <p:txBody>
            <a:bodyPr anchor="ctr"/>
            <a:lstStyle/>
            <a:p>
              <a:pPr algn="ctr" defTabSz="548640" eaLnBrk="0" fontAlgn="base" hangingPunct="0">
                <a:spcBef>
                  <a:spcPct val="0"/>
                </a:spcBef>
                <a:spcAft>
                  <a:spcPct val="0"/>
                </a:spcAft>
                <a:defRPr/>
              </a:pPr>
              <a:endParaRPr lang="en-US" sz="2160">
                <a:solidFill>
                  <a:srgbClr val="FFFFFF"/>
                </a:solidFill>
                <a:latin typeface="Calibri"/>
                <a:ea typeface="MS PGothic" charset="-128"/>
              </a:endParaRPr>
            </a:p>
          </p:txBody>
        </p:sp>
        <p:cxnSp>
          <p:nvCxnSpPr>
            <p:cNvPr id="5" name="Straight Connector 4"/>
            <p:cNvCxnSpPr>
              <a:cxnSpLocks noChangeShapeType="1"/>
            </p:cNvCxnSpPr>
            <p:nvPr/>
          </p:nvCxnSpPr>
          <p:spPr bwMode="auto">
            <a:xfrm flipH="1">
              <a:off x="4335462" y="1786125"/>
              <a:ext cx="1484313" cy="1498600"/>
            </a:xfrm>
            <a:prstGeom prst="line">
              <a:avLst/>
            </a:prstGeom>
            <a:noFill/>
            <a:ln w="25400">
              <a:solidFill>
                <a:srgbClr val="656565"/>
              </a:solidFill>
              <a:round/>
              <a:headEnd/>
              <a:tailEnd/>
            </a:ln>
            <a:effectLst/>
            <a:extLst>
              <a:ext uri="{909E8E84-426E-40DD-AFC4-6F175D3DCCD1}">
                <a14:hiddenFill xmlns:a14="http://schemas.microsoft.com/office/drawing/2010/main">
                  <a:noFill/>
                </a14:hiddenFill>
              </a:ext>
            </a:extLst>
          </p:spPr>
        </p:cxnSp>
        <p:cxnSp>
          <p:nvCxnSpPr>
            <p:cNvPr id="6" name="Straight Connector 5"/>
            <p:cNvCxnSpPr>
              <a:cxnSpLocks noChangeShapeType="1"/>
            </p:cNvCxnSpPr>
            <p:nvPr/>
          </p:nvCxnSpPr>
          <p:spPr bwMode="auto">
            <a:xfrm flipH="1" flipV="1">
              <a:off x="4335462" y="3284725"/>
              <a:ext cx="1744663" cy="1155700"/>
            </a:xfrm>
            <a:prstGeom prst="line">
              <a:avLst/>
            </a:prstGeom>
            <a:noFill/>
            <a:ln w="25400">
              <a:solidFill>
                <a:srgbClr val="656565"/>
              </a:solidFill>
              <a:round/>
              <a:headEnd/>
              <a:tailEnd/>
            </a:ln>
            <a:effectLst/>
            <a:extLst>
              <a:ext uri="{909E8E84-426E-40DD-AFC4-6F175D3DCCD1}">
                <a14:hiddenFill xmlns:a14="http://schemas.microsoft.com/office/drawing/2010/main">
                  <a:noFill/>
                </a14:hiddenFill>
              </a:ext>
            </a:extLst>
          </p:spPr>
        </p:cxnSp>
        <p:cxnSp>
          <p:nvCxnSpPr>
            <p:cNvPr id="1167" name="Straight Connector 1166"/>
            <p:cNvCxnSpPr>
              <a:cxnSpLocks noChangeShapeType="1"/>
            </p:cNvCxnSpPr>
            <p:nvPr/>
          </p:nvCxnSpPr>
          <p:spPr bwMode="auto">
            <a:xfrm flipH="1">
              <a:off x="2622409" y="3322821"/>
              <a:ext cx="1728928" cy="3396"/>
            </a:xfrm>
            <a:prstGeom prst="line">
              <a:avLst/>
            </a:prstGeom>
            <a:noFill/>
            <a:ln w="25400">
              <a:solidFill>
                <a:srgbClr val="656565"/>
              </a:solidFill>
              <a:round/>
              <a:headEnd/>
              <a:tailEnd/>
            </a:ln>
            <a:effectLst/>
            <a:extLst>
              <a:ext uri="{909E8E84-426E-40DD-AFC4-6F175D3DCCD1}">
                <a14:hiddenFill xmlns:a14="http://schemas.microsoft.com/office/drawing/2010/main">
                  <a:noFill/>
                </a14:hiddenFill>
              </a:ext>
            </a:extLst>
          </p:spPr>
        </p:cxnSp>
      </p:grpSp>
      <p:pic>
        <p:nvPicPr>
          <p:cNvPr id="8" name="Picture 6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47334" y="3103470"/>
            <a:ext cx="1531620" cy="153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1" name="Rectangle 1170"/>
          <p:cNvSpPr/>
          <p:nvPr/>
        </p:nvSpPr>
        <p:spPr>
          <a:xfrm>
            <a:off x="6408355" y="5152665"/>
            <a:ext cx="883342" cy="622936"/>
          </a:xfrm>
          <a:prstGeom prst="rect">
            <a:avLst/>
          </a:prstGeom>
          <a:solidFill>
            <a:srgbClr val="FC6D02"/>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548640" eaLnBrk="0" fontAlgn="base" hangingPunct="0">
              <a:spcBef>
                <a:spcPct val="0"/>
              </a:spcBef>
              <a:spcAft>
                <a:spcPct val="0"/>
              </a:spcAft>
              <a:defRPr/>
            </a:pPr>
            <a:r>
              <a:rPr lang="en-US" sz="960">
                <a:solidFill>
                  <a:srgbClr val="FFFFFF"/>
                </a:solidFill>
                <a:latin typeface="Calibri"/>
              </a:rPr>
              <a:t>Willingness of partners to share data</a:t>
            </a:r>
          </a:p>
        </p:txBody>
      </p:sp>
      <p:sp>
        <p:nvSpPr>
          <p:cNvPr id="1172" name="Rectangle 1171"/>
          <p:cNvSpPr/>
          <p:nvPr/>
        </p:nvSpPr>
        <p:spPr>
          <a:xfrm>
            <a:off x="5223388" y="1933926"/>
            <a:ext cx="845863" cy="622936"/>
          </a:xfrm>
          <a:prstGeom prst="rect">
            <a:avLst/>
          </a:prstGeom>
          <a:solidFill>
            <a:srgbClr val="A3B307"/>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548640" eaLnBrk="0" fontAlgn="base" hangingPunct="0">
              <a:spcBef>
                <a:spcPct val="0"/>
              </a:spcBef>
              <a:spcAft>
                <a:spcPct val="0"/>
              </a:spcAft>
              <a:defRPr/>
            </a:pPr>
            <a:r>
              <a:rPr lang="en-US" sz="960">
                <a:solidFill>
                  <a:srgbClr val="FFFFFF"/>
                </a:solidFill>
                <a:latin typeface="Calibri"/>
              </a:rPr>
              <a:t>Communicate performance/results</a:t>
            </a:r>
          </a:p>
        </p:txBody>
      </p:sp>
      <p:sp>
        <p:nvSpPr>
          <p:cNvPr id="30" name="Rectangle 29">
            <a:extLst>
              <a:ext uri="{FF2B5EF4-FFF2-40B4-BE49-F238E27FC236}">
                <a16:creationId xmlns:a16="http://schemas.microsoft.com/office/drawing/2014/main" id="{473190C4-266C-494A-BFC7-2E8B2E7727F9}"/>
              </a:ext>
            </a:extLst>
          </p:cNvPr>
          <p:cNvSpPr/>
          <p:nvPr/>
        </p:nvSpPr>
        <p:spPr>
          <a:xfrm>
            <a:off x="8045162" y="4014168"/>
            <a:ext cx="750570" cy="624840"/>
          </a:xfrm>
          <a:prstGeom prst="rect">
            <a:avLst/>
          </a:prstGeom>
          <a:solidFill>
            <a:srgbClr val="FC6D02"/>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548640" eaLnBrk="0" fontAlgn="base" hangingPunct="0">
              <a:spcBef>
                <a:spcPct val="0"/>
              </a:spcBef>
              <a:spcAft>
                <a:spcPct val="0"/>
              </a:spcAft>
              <a:defRPr/>
            </a:pPr>
            <a:r>
              <a:rPr lang="en-US" sz="960">
                <a:solidFill>
                  <a:srgbClr val="FFFFFF"/>
                </a:solidFill>
                <a:latin typeface="Calibri"/>
              </a:rPr>
              <a:t>Objectifying soft data</a:t>
            </a:r>
          </a:p>
        </p:txBody>
      </p:sp>
      <p:sp>
        <p:nvSpPr>
          <p:cNvPr id="33" name="Rectangle 32">
            <a:extLst>
              <a:ext uri="{FF2B5EF4-FFF2-40B4-BE49-F238E27FC236}">
                <a16:creationId xmlns:a16="http://schemas.microsoft.com/office/drawing/2014/main" id="{6711D4F6-564D-0748-B031-5448C9E0E6A9}"/>
              </a:ext>
            </a:extLst>
          </p:cNvPr>
          <p:cNvSpPr/>
          <p:nvPr/>
        </p:nvSpPr>
        <p:spPr>
          <a:xfrm>
            <a:off x="6075771" y="5861050"/>
            <a:ext cx="989874" cy="624840"/>
          </a:xfrm>
          <a:prstGeom prst="rect">
            <a:avLst/>
          </a:prstGeom>
          <a:solidFill>
            <a:srgbClr val="FC6D02"/>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548640" eaLnBrk="0" fontAlgn="base" hangingPunct="0">
              <a:spcBef>
                <a:spcPct val="0"/>
              </a:spcBef>
              <a:spcAft>
                <a:spcPct val="0"/>
              </a:spcAft>
              <a:defRPr/>
            </a:pPr>
            <a:r>
              <a:rPr lang="en-US" sz="960">
                <a:solidFill>
                  <a:srgbClr val="FFFFFF"/>
                </a:solidFill>
                <a:latin typeface="Calibri"/>
              </a:rPr>
              <a:t>Pivot tables are tricky. A lot of time to process data</a:t>
            </a:r>
          </a:p>
        </p:txBody>
      </p:sp>
      <p:sp>
        <p:nvSpPr>
          <p:cNvPr id="34" name="Rectangle 33">
            <a:extLst>
              <a:ext uri="{FF2B5EF4-FFF2-40B4-BE49-F238E27FC236}">
                <a16:creationId xmlns:a16="http://schemas.microsoft.com/office/drawing/2014/main" id="{D649F832-5099-A142-A2B0-754D69546F1C}"/>
              </a:ext>
            </a:extLst>
          </p:cNvPr>
          <p:cNvSpPr/>
          <p:nvPr/>
        </p:nvSpPr>
        <p:spPr>
          <a:xfrm>
            <a:off x="6935511" y="2773837"/>
            <a:ext cx="1010836" cy="622934"/>
          </a:xfrm>
          <a:prstGeom prst="rect">
            <a:avLst/>
          </a:prstGeom>
          <a:solidFill>
            <a:srgbClr val="A3B307"/>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548640" eaLnBrk="0" fontAlgn="base" hangingPunct="0">
              <a:spcBef>
                <a:spcPct val="0"/>
              </a:spcBef>
              <a:spcAft>
                <a:spcPct val="0"/>
              </a:spcAft>
              <a:defRPr/>
            </a:pPr>
            <a:r>
              <a:rPr lang="en-US" sz="960">
                <a:solidFill>
                  <a:srgbClr val="FFFFFF"/>
                </a:solidFill>
                <a:latin typeface="Calibri"/>
              </a:rPr>
              <a:t>Better cooperation with coalitions</a:t>
            </a:r>
          </a:p>
        </p:txBody>
      </p:sp>
      <p:sp>
        <p:nvSpPr>
          <p:cNvPr id="35" name="Rectangle 34">
            <a:extLst>
              <a:ext uri="{FF2B5EF4-FFF2-40B4-BE49-F238E27FC236}">
                <a16:creationId xmlns:a16="http://schemas.microsoft.com/office/drawing/2014/main" id="{A9024249-2DAD-C149-B70C-F133DD9DD290}"/>
              </a:ext>
            </a:extLst>
          </p:cNvPr>
          <p:cNvSpPr/>
          <p:nvPr/>
        </p:nvSpPr>
        <p:spPr>
          <a:xfrm>
            <a:off x="7315237" y="1895382"/>
            <a:ext cx="1053428" cy="622934"/>
          </a:xfrm>
          <a:prstGeom prst="rect">
            <a:avLst/>
          </a:prstGeom>
          <a:solidFill>
            <a:srgbClr val="A3B307"/>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548640" eaLnBrk="0" fontAlgn="base" hangingPunct="0">
              <a:spcBef>
                <a:spcPct val="0"/>
              </a:spcBef>
              <a:spcAft>
                <a:spcPct val="0"/>
              </a:spcAft>
              <a:defRPr/>
            </a:pPr>
            <a:r>
              <a:rPr lang="en-US" sz="960">
                <a:solidFill>
                  <a:srgbClr val="FFFFFF"/>
                </a:solidFill>
                <a:latin typeface="Calibri"/>
              </a:rPr>
              <a:t>User friendly</a:t>
            </a:r>
          </a:p>
        </p:txBody>
      </p:sp>
      <p:sp>
        <p:nvSpPr>
          <p:cNvPr id="36" name="Rectangle 35">
            <a:extLst>
              <a:ext uri="{FF2B5EF4-FFF2-40B4-BE49-F238E27FC236}">
                <a16:creationId xmlns:a16="http://schemas.microsoft.com/office/drawing/2014/main" id="{3ABD7921-7D82-604E-A847-CB0B98068E19}"/>
              </a:ext>
            </a:extLst>
          </p:cNvPr>
          <p:cNvSpPr/>
          <p:nvPr/>
        </p:nvSpPr>
        <p:spPr>
          <a:xfrm>
            <a:off x="6541126" y="1238135"/>
            <a:ext cx="985528" cy="622934"/>
          </a:xfrm>
          <a:prstGeom prst="rect">
            <a:avLst/>
          </a:prstGeom>
          <a:solidFill>
            <a:srgbClr val="A3B307"/>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548640" eaLnBrk="0" fontAlgn="base" hangingPunct="0">
              <a:spcBef>
                <a:spcPct val="0"/>
              </a:spcBef>
              <a:spcAft>
                <a:spcPct val="0"/>
              </a:spcAft>
            </a:pPr>
            <a:r>
              <a:rPr lang="en-US" sz="960">
                <a:solidFill>
                  <a:srgbClr val="FFFFFF"/>
                </a:solidFill>
                <a:latin typeface="Calibri"/>
              </a:rPr>
              <a:t>Bringing together different reports</a:t>
            </a:r>
          </a:p>
        </p:txBody>
      </p:sp>
      <p:sp>
        <p:nvSpPr>
          <p:cNvPr id="37" name="Rectangle 36">
            <a:extLst>
              <a:ext uri="{FF2B5EF4-FFF2-40B4-BE49-F238E27FC236}">
                <a16:creationId xmlns:a16="http://schemas.microsoft.com/office/drawing/2014/main" id="{227902AD-0A80-FA48-8DA6-D198DEF56117}"/>
              </a:ext>
            </a:extLst>
          </p:cNvPr>
          <p:cNvSpPr/>
          <p:nvPr/>
        </p:nvSpPr>
        <p:spPr>
          <a:xfrm>
            <a:off x="3319782" y="3286025"/>
            <a:ext cx="770164" cy="624840"/>
          </a:xfrm>
          <a:prstGeom prst="rect">
            <a:avLst/>
          </a:prstGeom>
          <a:solidFill>
            <a:srgbClr val="FFC000"/>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548640" eaLnBrk="0" fontAlgn="base" hangingPunct="0">
              <a:spcBef>
                <a:spcPct val="0"/>
              </a:spcBef>
              <a:spcAft>
                <a:spcPct val="0"/>
              </a:spcAft>
              <a:defRPr/>
            </a:pPr>
            <a:r>
              <a:rPr lang="en-US" sz="960">
                <a:solidFill>
                  <a:srgbClr val="323232"/>
                </a:solidFill>
                <a:latin typeface="Calibri"/>
              </a:rPr>
              <a:t>Communicate results</a:t>
            </a:r>
          </a:p>
        </p:txBody>
      </p:sp>
      <p:sp>
        <p:nvSpPr>
          <p:cNvPr id="38" name="Rectangle 37">
            <a:extLst>
              <a:ext uri="{FF2B5EF4-FFF2-40B4-BE49-F238E27FC236}">
                <a16:creationId xmlns:a16="http://schemas.microsoft.com/office/drawing/2014/main" id="{DEFE0B90-A965-124A-938A-6C7B4884429A}"/>
              </a:ext>
            </a:extLst>
          </p:cNvPr>
          <p:cNvSpPr/>
          <p:nvPr/>
        </p:nvSpPr>
        <p:spPr>
          <a:xfrm>
            <a:off x="3653944" y="2477677"/>
            <a:ext cx="797548" cy="624840"/>
          </a:xfrm>
          <a:prstGeom prst="rect">
            <a:avLst/>
          </a:prstGeom>
          <a:solidFill>
            <a:srgbClr val="FFC000"/>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548640" eaLnBrk="0" fontAlgn="base" hangingPunct="0">
              <a:spcBef>
                <a:spcPct val="0"/>
              </a:spcBef>
              <a:spcAft>
                <a:spcPct val="0"/>
              </a:spcAft>
              <a:defRPr/>
            </a:pPr>
            <a:r>
              <a:rPr lang="en-US" sz="960">
                <a:solidFill>
                  <a:srgbClr val="323232"/>
                </a:solidFill>
                <a:latin typeface="Calibri"/>
              </a:rPr>
              <a:t>Register incidents  unambiguously</a:t>
            </a:r>
          </a:p>
        </p:txBody>
      </p:sp>
      <p:sp>
        <p:nvSpPr>
          <p:cNvPr id="39" name="Rectangle 38">
            <a:extLst>
              <a:ext uri="{FF2B5EF4-FFF2-40B4-BE49-F238E27FC236}">
                <a16:creationId xmlns:a16="http://schemas.microsoft.com/office/drawing/2014/main" id="{694B8485-E0BD-344F-96A8-659C5DA9416E}"/>
              </a:ext>
            </a:extLst>
          </p:cNvPr>
          <p:cNvSpPr/>
          <p:nvPr/>
        </p:nvSpPr>
        <p:spPr>
          <a:xfrm>
            <a:off x="3376228" y="4068548"/>
            <a:ext cx="770164" cy="624840"/>
          </a:xfrm>
          <a:prstGeom prst="rect">
            <a:avLst/>
          </a:prstGeom>
          <a:solidFill>
            <a:srgbClr val="FFC000"/>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548640" eaLnBrk="0" fontAlgn="base" hangingPunct="0">
              <a:spcBef>
                <a:spcPct val="0"/>
              </a:spcBef>
              <a:spcAft>
                <a:spcPct val="0"/>
              </a:spcAft>
              <a:defRPr/>
            </a:pPr>
            <a:r>
              <a:rPr lang="en-US" sz="960">
                <a:solidFill>
                  <a:srgbClr val="323232"/>
                </a:solidFill>
                <a:latin typeface="Calibri"/>
              </a:rPr>
              <a:t>Discuss figures together</a:t>
            </a:r>
          </a:p>
        </p:txBody>
      </p:sp>
      <p:sp>
        <p:nvSpPr>
          <p:cNvPr id="40" name="Rectangle 39">
            <a:extLst>
              <a:ext uri="{FF2B5EF4-FFF2-40B4-BE49-F238E27FC236}">
                <a16:creationId xmlns:a16="http://schemas.microsoft.com/office/drawing/2014/main" id="{51B20816-4FAE-3D41-9CDD-C3706EBD885A}"/>
              </a:ext>
            </a:extLst>
          </p:cNvPr>
          <p:cNvSpPr/>
          <p:nvPr/>
        </p:nvSpPr>
        <p:spPr>
          <a:xfrm>
            <a:off x="4320285" y="4430218"/>
            <a:ext cx="775219" cy="624840"/>
          </a:xfrm>
          <a:prstGeom prst="rect">
            <a:avLst/>
          </a:prstGeom>
          <a:solidFill>
            <a:srgbClr val="FFC000"/>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548640" eaLnBrk="0" fontAlgn="base" hangingPunct="0">
              <a:spcBef>
                <a:spcPct val="0"/>
              </a:spcBef>
              <a:spcAft>
                <a:spcPct val="0"/>
              </a:spcAft>
              <a:defRPr/>
            </a:pPr>
            <a:r>
              <a:rPr lang="en-US" sz="960">
                <a:solidFill>
                  <a:srgbClr val="323232"/>
                </a:solidFill>
                <a:latin typeface="Calibri"/>
              </a:rPr>
              <a:t>Start a conversation with the practitioner</a:t>
            </a:r>
          </a:p>
        </p:txBody>
      </p:sp>
      <p:sp>
        <p:nvSpPr>
          <p:cNvPr id="41" name="Rectangle 40">
            <a:extLst>
              <a:ext uri="{FF2B5EF4-FFF2-40B4-BE49-F238E27FC236}">
                <a16:creationId xmlns:a16="http://schemas.microsoft.com/office/drawing/2014/main" id="{828FD7E9-DF47-E347-AC9B-E556B62F1C39}"/>
              </a:ext>
            </a:extLst>
          </p:cNvPr>
          <p:cNvSpPr/>
          <p:nvPr/>
        </p:nvSpPr>
        <p:spPr>
          <a:xfrm>
            <a:off x="8256759" y="2806066"/>
            <a:ext cx="1053428" cy="622934"/>
          </a:xfrm>
          <a:prstGeom prst="rect">
            <a:avLst/>
          </a:prstGeom>
          <a:solidFill>
            <a:srgbClr val="A3B307"/>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548640" eaLnBrk="0" fontAlgn="base" hangingPunct="0">
              <a:spcBef>
                <a:spcPct val="0"/>
              </a:spcBef>
              <a:spcAft>
                <a:spcPct val="0"/>
              </a:spcAft>
              <a:defRPr/>
            </a:pPr>
            <a:r>
              <a:rPr lang="en-US" sz="960">
                <a:solidFill>
                  <a:srgbClr val="FFFFFF"/>
                </a:solidFill>
                <a:latin typeface="Calibri"/>
              </a:rPr>
              <a:t>Newspaper clippings: what is where in the media</a:t>
            </a:r>
          </a:p>
        </p:txBody>
      </p:sp>
      <p:sp>
        <p:nvSpPr>
          <p:cNvPr id="42" name="Rectangle 41">
            <a:extLst>
              <a:ext uri="{FF2B5EF4-FFF2-40B4-BE49-F238E27FC236}">
                <a16:creationId xmlns:a16="http://schemas.microsoft.com/office/drawing/2014/main" id="{0E8CE176-15AC-684B-AB33-D17B00A27BBC}"/>
              </a:ext>
            </a:extLst>
          </p:cNvPr>
          <p:cNvSpPr/>
          <p:nvPr/>
        </p:nvSpPr>
        <p:spPr>
          <a:xfrm>
            <a:off x="7698987" y="1118926"/>
            <a:ext cx="1053428" cy="622934"/>
          </a:xfrm>
          <a:prstGeom prst="rect">
            <a:avLst/>
          </a:prstGeom>
          <a:solidFill>
            <a:srgbClr val="A3B307"/>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548640" eaLnBrk="0" fontAlgn="base" hangingPunct="0">
              <a:spcBef>
                <a:spcPct val="0"/>
              </a:spcBef>
              <a:spcAft>
                <a:spcPct val="0"/>
              </a:spcAft>
              <a:defRPr/>
            </a:pPr>
            <a:r>
              <a:rPr lang="en-US" sz="960">
                <a:solidFill>
                  <a:srgbClr val="FFFFFF"/>
                </a:solidFill>
                <a:latin typeface="Calibri"/>
              </a:rPr>
              <a:t>Externe Excels </a:t>
            </a:r>
            <a:r>
              <a:rPr lang="en-US" sz="960" err="1">
                <a:solidFill>
                  <a:srgbClr val="FFFFFF"/>
                </a:solidFill>
                <a:latin typeface="Calibri"/>
              </a:rPr>
              <a:t>inlezen</a:t>
            </a:r>
            <a:r>
              <a:rPr lang="en-US" sz="960">
                <a:solidFill>
                  <a:srgbClr val="FFFFFF"/>
                </a:solidFill>
                <a:latin typeface="Calibri"/>
              </a:rPr>
              <a:t> van Partners</a:t>
            </a:r>
          </a:p>
        </p:txBody>
      </p:sp>
      <p:sp>
        <p:nvSpPr>
          <p:cNvPr id="7" name="Rectangle 6">
            <a:extLst>
              <a:ext uri="{FF2B5EF4-FFF2-40B4-BE49-F238E27FC236}">
                <a16:creationId xmlns:a16="http://schemas.microsoft.com/office/drawing/2014/main" id="{6657B046-B4A4-F840-B4A2-4AAEB5712604}"/>
              </a:ext>
            </a:extLst>
          </p:cNvPr>
          <p:cNvSpPr/>
          <p:nvPr/>
        </p:nvSpPr>
        <p:spPr>
          <a:xfrm>
            <a:off x="400594" y="6503446"/>
            <a:ext cx="418012" cy="204438"/>
          </a:xfrm>
          <a:prstGeom prst="rect">
            <a:avLst/>
          </a:prstGeom>
          <a:solidFill>
            <a:srgbClr val="E83D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514105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609600" y="3783080"/>
            <a:ext cx="10273284" cy="0"/>
          </a:xfrm>
          <a:prstGeom prst="line">
            <a:avLst/>
          </a:prstGeom>
          <a:solidFill>
            <a:schemeClr val="accent3">
              <a:lumMod val="60000"/>
              <a:lumOff val="40000"/>
            </a:schemeClr>
          </a:solidFill>
          <a:ln>
            <a:solidFill>
              <a:schemeClr val="accent3">
                <a:lumMod val="60000"/>
                <a:lumOff val="40000"/>
              </a:schemeClr>
            </a:solidFill>
            <a:prstDash val="dash"/>
          </a:ln>
          <a:effectLst/>
        </p:spPr>
        <p:style>
          <a:lnRef idx="1">
            <a:schemeClr val="accent1"/>
          </a:lnRef>
          <a:fillRef idx="3">
            <a:schemeClr val="accent1"/>
          </a:fillRef>
          <a:effectRef idx="2">
            <a:schemeClr val="accent1"/>
          </a:effectRef>
          <a:fontRef idx="minor">
            <a:schemeClr val="lt1"/>
          </a:fontRef>
        </p:style>
      </p:cxnSp>
      <p:sp>
        <p:nvSpPr>
          <p:cNvPr id="2" name="Title 1"/>
          <p:cNvSpPr>
            <a:spLocks noGrp="1"/>
          </p:cNvSpPr>
          <p:nvPr>
            <p:ph type="title"/>
          </p:nvPr>
        </p:nvSpPr>
        <p:spPr/>
        <p:txBody>
          <a:bodyPr/>
          <a:lstStyle/>
          <a:p>
            <a:r>
              <a:rPr lang="en-US"/>
              <a:t>Sprint Map: ADV Analyses Tool</a:t>
            </a:r>
          </a:p>
        </p:txBody>
      </p:sp>
      <p:sp>
        <p:nvSpPr>
          <p:cNvPr id="4" name="Pentagon 3"/>
          <p:cNvSpPr/>
          <p:nvPr/>
        </p:nvSpPr>
        <p:spPr>
          <a:xfrm>
            <a:off x="1197993" y="1727738"/>
            <a:ext cx="2242268" cy="540689"/>
          </a:xfrm>
          <a:prstGeom prst="homePlate">
            <a:avLst/>
          </a:prstGeom>
          <a:noFill/>
          <a:ln>
            <a:solidFill>
              <a:schemeClr val="tx1">
                <a:lumMod val="90000"/>
                <a:lumOff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8640" eaLnBrk="0" fontAlgn="base" hangingPunct="0">
              <a:spcBef>
                <a:spcPct val="0"/>
              </a:spcBef>
              <a:spcAft>
                <a:spcPct val="0"/>
              </a:spcAft>
            </a:pPr>
            <a:r>
              <a:rPr lang="en-US" sz="1440">
                <a:solidFill>
                  <a:srgbClr val="323232">
                    <a:lumMod val="90000"/>
                    <a:lumOff val="10000"/>
                  </a:srgbClr>
                </a:solidFill>
                <a:latin typeface="Calibri"/>
              </a:rPr>
              <a:t>Reporter</a:t>
            </a:r>
          </a:p>
        </p:txBody>
      </p:sp>
      <p:sp>
        <p:nvSpPr>
          <p:cNvPr id="5" name="Pentagon 4"/>
          <p:cNvSpPr/>
          <p:nvPr/>
        </p:nvSpPr>
        <p:spPr>
          <a:xfrm>
            <a:off x="1197993" y="2454053"/>
            <a:ext cx="2242268" cy="540689"/>
          </a:xfrm>
          <a:prstGeom prst="homePlate">
            <a:avLst/>
          </a:prstGeom>
          <a:noFill/>
          <a:ln>
            <a:solidFill>
              <a:schemeClr val="tx1">
                <a:lumMod val="90000"/>
                <a:lumOff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8640" eaLnBrk="0" fontAlgn="base" hangingPunct="0">
              <a:spcBef>
                <a:spcPct val="0"/>
              </a:spcBef>
              <a:spcAft>
                <a:spcPct val="0"/>
              </a:spcAft>
            </a:pPr>
            <a:r>
              <a:rPr lang="nl-NL" sz="1440">
                <a:solidFill>
                  <a:srgbClr val="323232">
                    <a:lumMod val="90000"/>
                    <a:lumOff val="10000"/>
                  </a:srgbClr>
                </a:solidFill>
                <a:latin typeface="Calibri"/>
              </a:rPr>
              <a:t>ADV / Partners</a:t>
            </a:r>
          </a:p>
        </p:txBody>
      </p:sp>
      <p:sp>
        <p:nvSpPr>
          <p:cNvPr id="35" name="TextBox 34"/>
          <p:cNvSpPr txBox="1"/>
          <p:nvPr/>
        </p:nvSpPr>
        <p:spPr>
          <a:xfrm>
            <a:off x="4135558" y="2609538"/>
            <a:ext cx="1476260" cy="295466"/>
          </a:xfrm>
          <a:prstGeom prst="rect">
            <a:avLst/>
          </a:prstGeom>
          <a:noFill/>
        </p:spPr>
        <p:txBody>
          <a:bodyPr wrap="square" rtlCol="0">
            <a:spAutoFit/>
          </a:bodyPr>
          <a:lstStyle/>
          <a:p>
            <a:pPr algn="ctr" defTabSz="548640" eaLnBrk="0" fontAlgn="base" hangingPunct="0">
              <a:spcBef>
                <a:spcPct val="0"/>
              </a:spcBef>
              <a:spcAft>
                <a:spcPct val="0"/>
              </a:spcAft>
            </a:pPr>
            <a:r>
              <a:rPr lang="en-US" sz="1320">
                <a:solidFill>
                  <a:srgbClr val="323232"/>
                </a:solidFill>
                <a:latin typeface="Calibri" charset="0"/>
                <a:ea typeface="MS PGothic" charset="-128"/>
              </a:rPr>
              <a:t>Consult</a:t>
            </a:r>
          </a:p>
        </p:txBody>
      </p:sp>
      <p:cxnSp>
        <p:nvCxnSpPr>
          <p:cNvPr id="46" name="Straight Arrow Connector 45"/>
          <p:cNvCxnSpPr>
            <a:cxnSpLocks/>
          </p:cNvCxnSpPr>
          <p:nvPr/>
        </p:nvCxnSpPr>
        <p:spPr>
          <a:xfrm>
            <a:off x="3431117" y="2724397"/>
            <a:ext cx="848999" cy="0"/>
          </a:xfrm>
          <a:prstGeom prst="straightConnector1">
            <a:avLst/>
          </a:prstGeom>
          <a:ln w="6350">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cxnSpLocks/>
          </p:cNvCxnSpPr>
          <p:nvPr/>
        </p:nvCxnSpPr>
        <p:spPr>
          <a:xfrm flipH="1">
            <a:off x="4888319" y="2041671"/>
            <a:ext cx="2" cy="497135"/>
          </a:xfrm>
          <a:prstGeom prst="straightConnector1">
            <a:avLst/>
          </a:prstGeom>
          <a:ln w="9525">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4271387" y="1727738"/>
            <a:ext cx="1304014" cy="498598"/>
          </a:xfrm>
          <a:prstGeom prst="rect">
            <a:avLst/>
          </a:prstGeom>
          <a:noFill/>
        </p:spPr>
        <p:txBody>
          <a:bodyPr wrap="square" rtlCol="0">
            <a:spAutoFit/>
          </a:bodyPr>
          <a:lstStyle/>
          <a:p>
            <a:pPr algn="ctr" defTabSz="548640" eaLnBrk="0" fontAlgn="base" hangingPunct="0">
              <a:spcBef>
                <a:spcPct val="0"/>
              </a:spcBef>
              <a:spcAft>
                <a:spcPct val="0"/>
              </a:spcAft>
            </a:pPr>
            <a:r>
              <a:rPr lang="en-US" sz="1320">
                <a:solidFill>
                  <a:srgbClr val="323232"/>
                </a:solidFill>
                <a:latin typeface="Calibri" charset="0"/>
                <a:ea typeface="MS PGothic" charset="-128"/>
              </a:rPr>
              <a:t>I want to know “x”.</a:t>
            </a:r>
          </a:p>
        </p:txBody>
      </p:sp>
      <p:cxnSp>
        <p:nvCxnSpPr>
          <p:cNvPr id="60" name="Straight Arrow Connector 59"/>
          <p:cNvCxnSpPr>
            <a:stCxn id="4" idx="3"/>
          </p:cNvCxnSpPr>
          <p:nvPr/>
        </p:nvCxnSpPr>
        <p:spPr>
          <a:xfrm flipV="1">
            <a:off x="3440261" y="1991187"/>
            <a:ext cx="839855" cy="6896"/>
          </a:xfrm>
          <a:prstGeom prst="straightConnector1">
            <a:avLst/>
          </a:prstGeom>
          <a:ln w="6350">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6022348" y="2938983"/>
            <a:ext cx="1278208" cy="498598"/>
          </a:xfrm>
          <a:prstGeom prst="rect">
            <a:avLst/>
          </a:prstGeom>
          <a:noFill/>
        </p:spPr>
        <p:txBody>
          <a:bodyPr wrap="square" rtlCol="0">
            <a:spAutoFit/>
          </a:bodyPr>
          <a:lstStyle/>
          <a:p>
            <a:pPr algn="ctr" defTabSz="548640" eaLnBrk="0" fontAlgn="base" hangingPunct="0">
              <a:spcBef>
                <a:spcPct val="0"/>
              </a:spcBef>
              <a:spcAft>
                <a:spcPct val="0"/>
              </a:spcAft>
            </a:pPr>
            <a:r>
              <a:rPr lang="en-US" sz="1320" b="1">
                <a:solidFill>
                  <a:srgbClr val="323232"/>
                </a:solidFill>
                <a:latin typeface="Calibri" charset="0"/>
                <a:ea typeface="MS PGothic" charset="-128"/>
              </a:rPr>
              <a:t>Analysis and interpretation</a:t>
            </a:r>
          </a:p>
        </p:txBody>
      </p:sp>
      <p:sp>
        <p:nvSpPr>
          <p:cNvPr id="52" name="TextBox 51"/>
          <p:cNvSpPr txBox="1"/>
          <p:nvPr/>
        </p:nvSpPr>
        <p:spPr>
          <a:xfrm>
            <a:off x="7912209" y="3092689"/>
            <a:ext cx="1278208" cy="498598"/>
          </a:xfrm>
          <a:prstGeom prst="rect">
            <a:avLst/>
          </a:prstGeom>
          <a:noFill/>
        </p:spPr>
        <p:txBody>
          <a:bodyPr wrap="square" rtlCol="0">
            <a:spAutoFit/>
          </a:bodyPr>
          <a:lstStyle/>
          <a:p>
            <a:pPr algn="ctr" defTabSz="548640" eaLnBrk="0" fontAlgn="base" hangingPunct="0">
              <a:spcBef>
                <a:spcPct val="0"/>
              </a:spcBef>
              <a:spcAft>
                <a:spcPct val="0"/>
              </a:spcAft>
            </a:pPr>
            <a:r>
              <a:rPr lang="en-US" sz="1320">
                <a:solidFill>
                  <a:srgbClr val="323232"/>
                </a:solidFill>
                <a:latin typeface="Calibri" charset="0"/>
                <a:ea typeface="MS PGothic" charset="-128"/>
              </a:rPr>
              <a:t>Communicate results</a:t>
            </a:r>
          </a:p>
        </p:txBody>
      </p:sp>
      <p:cxnSp>
        <p:nvCxnSpPr>
          <p:cNvPr id="70" name="Straight Arrow Connector 69"/>
          <p:cNvCxnSpPr>
            <a:cxnSpLocks/>
          </p:cNvCxnSpPr>
          <p:nvPr/>
        </p:nvCxnSpPr>
        <p:spPr>
          <a:xfrm flipV="1">
            <a:off x="4923394" y="4222771"/>
            <a:ext cx="0" cy="781350"/>
          </a:xfrm>
          <a:prstGeom prst="straightConnector1">
            <a:avLst/>
          </a:prstGeom>
          <a:ln w="9525">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a:off x="7140899" y="3257168"/>
            <a:ext cx="616384" cy="0"/>
          </a:xfrm>
          <a:prstGeom prst="straightConnector1">
            <a:avLst/>
          </a:prstGeom>
          <a:ln w="9525">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Document 18"/>
          <p:cNvSpPr/>
          <p:nvPr/>
        </p:nvSpPr>
        <p:spPr>
          <a:xfrm>
            <a:off x="8966968" y="2659700"/>
            <a:ext cx="446896" cy="287113"/>
          </a:xfrm>
          <a:prstGeom prst="flowChartDocumen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8640" eaLnBrk="0" fontAlgn="base" hangingPunct="0">
              <a:spcBef>
                <a:spcPct val="0"/>
              </a:spcBef>
              <a:spcAft>
                <a:spcPct val="0"/>
              </a:spcAft>
            </a:pPr>
            <a:r>
              <a:rPr lang="en-US" sz="960">
                <a:solidFill>
                  <a:srgbClr val="FFFFFF"/>
                </a:solidFill>
                <a:latin typeface="Calibri"/>
              </a:rPr>
              <a:t>XLS</a:t>
            </a:r>
          </a:p>
        </p:txBody>
      </p:sp>
      <p:sp>
        <p:nvSpPr>
          <p:cNvPr id="72" name="Document 71"/>
          <p:cNvSpPr/>
          <p:nvPr/>
        </p:nvSpPr>
        <p:spPr>
          <a:xfrm>
            <a:off x="9121894" y="2991277"/>
            <a:ext cx="446896" cy="287113"/>
          </a:xfrm>
          <a:prstGeom prst="flowChartDocumen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8640" eaLnBrk="0" fontAlgn="base" hangingPunct="0">
              <a:spcBef>
                <a:spcPct val="0"/>
              </a:spcBef>
              <a:spcAft>
                <a:spcPct val="0"/>
              </a:spcAft>
            </a:pPr>
            <a:r>
              <a:rPr lang="en-US" sz="960">
                <a:solidFill>
                  <a:srgbClr val="FFFFFF"/>
                </a:solidFill>
                <a:latin typeface="Calibri"/>
              </a:rPr>
              <a:t>PDF</a:t>
            </a:r>
          </a:p>
        </p:txBody>
      </p:sp>
      <p:sp>
        <p:nvSpPr>
          <p:cNvPr id="74" name="Document 73"/>
          <p:cNvSpPr/>
          <p:nvPr/>
        </p:nvSpPr>
        <p:spPr>
          <a:xfrm>
            <a:off x="9210180" y="3322641"/>
            <a:ext cx="446896" cy="287113"/>
          </a:xfrm>
          <a:prstGeom prst="flowChartDocumen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8640" eaLnBrk="0" fontAlgn="base" hangingPunct="0">
              <a:spcBef>
                <a:spcPct val="0"/>
              </a:spcBef>
              <a:spcAft>
                <a:spcPct val="0"/>
              </a:spcAft>
            </a:pPr>
            <a:r>
              <a:rPr lang="en-US" sz="960">
                <a:solidFill>
                  <a:srgbClr val="FFFFFF"/>
                </a:solidFill>
                <a:latin typeface="Calibri"/>
              </a:rPr>
              <a:t>#</a:t>
            </a:r>
          </a:p>
        </p:txBody>
      </p:sp>
      <p:sp>
        <p:nvSpPr>
          <p:cNvPr id="20" name="Can 19"/>
          <p:cNvSpPr/>
          <p:nvPr/>
        </p:nvSpPr>
        <p:spPr>
          <a:xfrm>
            <a:off x="4246091" y="3359583"/>
            <a:ext cx="1284460" cy="726143"/>
          </a:xfrm>
          <a:prstGeom prst="can">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8640" eaLnBrk="0" fontAlgn="base" hangingPunct="0">
              <a:spcBef>
                <a:spcPct val="0"/>
              </a:spcBef>
              <a:spcAft>
                <a:spcPct val="0"/>
              </a:spcAft>
            </a:pPr>
            <a:r>
              <a:rPr lang="en-US" sz="1440">
                <a:solidFill>
                  <a:srgbClr val="FFFFFF"/>
                </a:solidFill>
                <a:latin typeface="Calibri"/>
              </a:rPr>
              <a:t>ADV - Data</a:t>
            </a:r>
          </a:p>
        </p:txBody>
      </p:sp>
      <p:sp>
        <p:nvSpPr>
          <p:cNvPr id="77" name="Pentagon 76"/>
          <p:cNvSpPr/>
          <p:nvPr/>
        </p:nvSpPr>
        <p:spPr>
          <a:xfrm>
            <a:off x="1197996" y="5004120"/>
            <a:ext cx="2242268" cy="540689"/>
          </a:xfrm>
          <a:prstGeom prst="homePlate">
            <a:avLst/>
          </a:prstGeom>
          <a:noFill/>
          <a:ln>
            <a:solidFill>
              <a:schemeClr val="tx1">
                <a:lumMod val="90000"/>
                <a:lumOff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8640" eaLnBrk="0" fontAlgn="base" hangingPunct="0">
              <a:spcBef>
                <a:spcPct val="0"/>
              </a:spcBef>
              <a:spcAft>
                <a:spcPct val="0"/>
              </a:spcAft>
            </a:pPr>
            <a:r>
              <a:rPr lang="en-US" sz="1440">
                <a:solidFill>
                  <a:srgbClr val="323232">
                    <a:lumMod val="90000"/>
                    <a:lumOff val="10000"/>
                  </a:srgbClr>
                </a:solidFill>
                <a:latin typeface="Calibri"/>
              </a:rPr>
              <a:t>ADV</a:t>
            </a:r>
          </a:p>
        </p:txBody>
      </p:sp>
      <p:sp>
        <p:nvSpPr>
          <p:cNvPr id="78" name="Pentagon 77"/>
          <p:cNvSpPr/>
          <p:nvPr/>
        </p:nvSpPr>
        <p:spPr>
          <a:xfrm>
            <a:off x="1197993" y="5809150"/>
            <a:ext cx="2242268" cy="540689"/>
          </a:xfrm>
          <a:prstGeom prst="homePlate">
            <a:avLst/>
          </a:prstGeom>
          <a:noFill/>
          <a:ln>
            <a:solidFill>
              <a:schemeClr val="tx1">
                <a:lumMod val="90000"/>
                <a:lumOff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8640" eaLnBrk="0" fontAlgn="base" hangingPunct="0">
              <a:spcBef>
                <a:spcPct val="0"/>
              </a:spcBef>
              <a:spcAft>
                <a:spcPct val="0"/>
              </a:spcAft>
            </a:pPr>
            <a:r>
              <a:rPr lang="en-US" sz="1440">
                <a:solidFill>
                  <a:srgbClr val="323232">
                    <a:lumMod val="90000"/>
                    <a:lumOff val="10000"/>
                  </a:srgbClr>
                </a:solidFill>
                <a:latin typeface="Calibri"/>
              </a:rPr>
              <a:t>Partners</a:t>
            </a:r>
          </a:p>
        </p:txBody>
      </p:sp>
      <p:sp>
        <p:nvSpPr>
          <p:cNvPr id="96" name="TextBox 95"/>
          <p:cNvSpPr txBox="1"/>
          <p:nvPr/>
        </p:nvSpPr>
        <p:spPr>
          <a:xfrm>
            <a:off x="4097312" y="5106000"/>
            <a:ext cx="1582016" cy="498598"/>
          </a:xfrm>
          <a:prstGeom prst="rect">
            <a:avLst/>
          </a:prstGeom>
          <a:noFill/>
        </p:spPr>
        <p:txBody>
          <a:bodyPr wrap="square" rtlCol="0">
            <a:spAutoFit/>
          </a:bodyPr>
          <a:lstStyle/>
          <a:p>
            <a:pPr algn="ctr" defTabSz="548640" eaLnBrk="0" fontAlgn="base" hangingPunct="0">
              <a:spcBef>
                <a:spcPct val="0"/>
              </a:spcBef>
              <a:spcAft>
                <a:spcPct val="0"/>
              </a:spcAft>
            </a:pPr>
            <a:r>
              <a:rPr lang="en-US" sz="1320">
                <a:solidFill>
                  <a:srgbClr val="323232"/>
                </a:solidFill>
                <a:latin typeface="Calibri" charset="0"/>
                <a:ea typeface="MS PGothic" charset="-128"/>
              </a:rPr>
              <a:t>Provide</a:t>
            </a:r>
            <a:br>
              <a:rPr lang="en-US" sz="1320">
                <a:solidFill>
                  <a:srgbClr val="323232"/>
                </a:solidFill>
                <a:latin typeface="Calibri" charset="0"/>
                <a:ea typeface="MS PGothic" charset="-128"/>
              </a:rPr>
            </a:br>
            <a:r>
              <a:rPr lang="en-US" sz="1320">
                <a:solidFill>
                  <a:srgbClr val="323232"/>
                </a:solidFill>
                <a:latin typeface="Calibri" charset="0"/>
                <a:ea typeface="MS PGothic" charset="-128"/>
              </a:rPr>
              <a:t>Incident data</a:t>
            </a:r>
          </a:p>
        </p:txBody>
      </p:sp>
      <p:cxnSp>
        <p:nvCxnSpPr>
          <p:cNvPr id="97" name="Straight Arrow Connector 96"/>
          <p:cNvCxnSpPr>
            <a:cxnSpLocks/>
          </p:cNvCxnSpPr>
          <p:nvPr/>
        </p:nvCxnSpPr>
        <p:spPr>
          <a:xfrm>
            <a:off x="3440261" y="5284759"/>
            <a:ext cx="805830" cy="4152"/>
          </a:xfrm>
          <a:prstGeom prst="straightConnector1">
            <a:avLst/>
          </a:prstGeom>
          <a:ln w="6350">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a:cxnSpLocks/>
            <a:stCxn id="78" idx="3"/>
          </p:cNvCxnSpPr>
          <p:nvPr/>
        </p:nvCxnSpPr>
        <p:spPr>
          <a:xfrm flipV="1">
            <a:off x="3440261" y="5544810"/>
            <a:ext cx="839855" cy="534685"/>
          </a:xfrm>
          <a:prstGeom prst="straightConnector1">
            <a:avLst/>
          </a:prstGeom>
          <a:ln w="6350">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rot="20191473">
            <a:off x="601153" y="3960736"/>
            <a:ext cx="2159437" cy="387798"/>
          </a:xfrm>
          <a:prstGeom prst="rect">
            <a:avLst/>
          </a:prstGeom>
          <a:noFill/>
        </p:spPr>
        <p:txBody>
          <a:bodyPr wrap="square" rtlCol="0">
            <a:spAutoFit/>
          </a:bodyPr>
          <a:lstStyle/>
          <a:p>
            <a:pPr defTabSz="548640" eaLnBrk="0" fontAlgn="base" hangingPunct="0">
              <a:spcBef>
                <a:spcPct val="0"/>
              </a:spcBef>
              <a:spcAft>
                <a:spcPct val="0"/>
              </a:spcAft>
            </a:pPr>
            <a:r>
              <a:rPr lang="en-US" sz="1920" err="1">
                <a:solidFill>
                  <a:srgbClr val="FF0000"/>
                </a:solidFill>
                <a:latin typeface="HanziPen SC" charset="-122"/>
                <a:ea typeface="HanziPen SC" charset="-122"/>
                <a:cs typeface="HanziPen SC" charset="-122"/>
              </a:rPr>
              <a:t>Suplly</a:t>
            </a:r>
            <a:endParaRPr lang="en-US" sz="1920">
              <a:solidFill>
                <a:srgbClr val="FF0000"/>
              </a:solidFill>
              <a:latin typeface="HanziPen SC" charset="-122"/>
              <a:ea typeface="HanziPen SC" charset="-122"/>
              <a:cs typeface="HanziPen SC" charset="-122"/>
            </a:endParaRPr>
          </a:p>
        </p:txBody>
      </p:sp>
      <p:sp>
        <p:nvSpPr>
          <p:cNvPr id="119" name="TextBox 118"/>
          <p:cNvSpPr txBox="1"/>
          <p:nvPr/>
        </p:nvSpPr>
        <p:spPr>
          <a:xfrm rot="20191473">
            <a:off x="481098" y="1142572"/>
            <a:ext cx="1650608" cy="387798"/>
          </a:xfrm>
          <a:prstGeom prst="rect">
            <a:avLst/>
          </a:prstGeom>
          <a:noFill/>
        </p:spPr>
        <p:txBody>
          <a:bodyPr wrap="square" rtlCol="0">
            <a:spAutoFit/>
          </a:bodyPr>
          <a:lstStyle/>
          <a:p>
            <a:pPr defTabSz="548640" eaLnBrk="0" fontAlgn="base" hangingPunct="0">
              <a:spcBef>
                <a:spcPct val="0"/>
              </a:spcBef>
              <a:spcAft>
                <a:spcPct val="0"/>
              </a:spcAft>
            </a:pPr>
            <a:r>
              <a:rPr lang="en-US" sz="1920">
                <a:solidFill>
                  <a:srgbClr val="FF0000"/>
                </a:solidFill>
                <a:latin typeface="HanziPen SC" charset="-122"/>
                <a:ea typeface="HanziPen SC" charset="-122"/>
                <a:cs typeface="HanziPen SC" charset="-122"/>
              </a:rPr>
              <a:t>Consult</a:t>
            </a:r>
          </a:p>
        </p:txBody>
      </p:sp>
      <p:pic>
        <p:nvPicPr>
          <p:cNvPr id="43" name="Picture 42">
            <a:extLst>
              <a:ext uri="{FF2B5EF4-FFF2-40B4-BE49-F238E27FC236}">
                <a16:creationId xmlns:a16="http://schemas.microsoft.com/office/drawing/2014/main" id="{B4D8A2C6-8F95-554A-8E98-02E99F5C4C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45601" y="259200"/>
            <a:ext cx="899528" cy="868320"/>
          </a:xfrm>
          <a:prstGeom prst="rect">
            <a:avLst/>
          </a:prstGeom>
        </p:spPr>
      </p:pic>
      <p:sp>
        <p:nvSpPr>
          <p:cNvPr id="50" name="Pentagon 49">
            <a:extLst>
              <a:ext uri="{FF2B5EF4-FFF2-40B4-BE49-F238E27FC236}">
                <a16:creationId xmlns:a16="http://schemas.microsoft.com/office/drawing/2014/main" id="{40FEF604-8190-794B-9DFC-06F534392F78}"/>
              </a:ext>
            </a:extLst>
          </p:cNvPr>
          <p:cNvSpPr/>
          <p:nvPr/>
        </p:nvSpPr>
        <p:spPr>
          <a:xfrm>
            <a:off x="1188849" y="3140621"/>
            <a:ext cx="2242268" cy="540689"/>
          </a:xfrm>
          <a:prstGeom prst="homePlate">
            <a:avLst/>
          </a:prstGeom>
          <a:noFill/>
          <a:ln>
            <a:solidFill>
              <a:schemeClr val="tx1">
                <a:lumMod val="90000"/>
                <a:lumOff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8640" eaLnBrk="0" fontAlgn="base" hangingPunct="0">
              <a:spcBef>
                <a:spcPct val="0"/>
              </a:spcBef>
              <a:spcAft>
                <a:spcPct val="0"/>
              </a:spcAft>
            </a:pPr>
            <a:r>
              <a:rPr lang="nl-NL" sz="1440">
                <a:solidFill>
                  <a:srgbClr val="323232">
                    <a:lumMod val="90000"/>
                    <a:lumOff val="10000"/>
                  </a:srgbClr>
                </a:solidFill>
                <a:latin typeface="Calibri"/>
              </a:rPr>
              <a:t>Analist</a:t>
            </a:r>
          </a:p>
        </p:txBody>
      </p:sp>
      <p:cxnSp>
        <p:nvCxnSpPr>
          <p:cNvPr id="55" name="Straight Arrow Connector 54">
            <a:extLst>
              <a:ext uri="{FF2B5EF4-FFF2-40B4-BE49-F238E27FC236}">
                <a16:creationId xmlns:a16="http://schemas.microsoft.com/office/drawing/2014/main" id="{FF46E528-C3E5-A842-B63E-DB109D337166}"/>
              </a:ext>
            </a:extLst>
          </p:cNvPr>
          <p:cNvCxnSpPr>
            <a:cxnSpLocks/>
          </p:cNvCxnSpPr>
          <p:nvPr/>
        </p:nvCxnSpPr>
        <p:spPr>
          <a:xfrm flipV="1">
            <a:off x="3578711" y="2907278"/>
            <a:ext cx="884285" cy="521723"/>
          </a:xfrm>
          <a:prstGeom prst="straightConnector1">
            <a:avLst/>
          </a:prstGeom>
          <a:ln w="6350">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4FF0932A-47BC-BD4B-AE08-30C452227A6D}"/>
              </a:ext>
            </a:extLst>
          </p:cNvPr>
          <p:cNvCxnSpPr>
            <a:cxnSpLocks/>
          </p:cNvCxnSpPr>
          <p:nvPr/>
        </p:nvCxnSpPr>
        <p:spPr>
          <a:xfrm>
            <a:off x="5465445" y="2871232"/>
            <a:ext cx="732486" cy="309137"/>
          </a:xfrm>
          <a:prstGeom prst="straightConnector1">
            <a:avLst/>
          </a:prstGeom>
          <a:ln w="6350">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Oval Callout 23">
            <a:extLst>
              <a:ext uri="{FF2B5EF4-FFF2-40B4-BE49-F238E27FC236}">
                <a16:creationId xmlns:a16="http://schemas.microsoft.com/office/drawing/2014/main" id="{E143E555-3E93-7243-BB36-F7ED398FE479}"/>
              </a:ext>
            </a:extLst>
          </p:cNvPr>
          <p:cNvSpPr/>
          <p:nvPr/>
        </p:nvSpPr>
        <p:spPr>
          <a:xfrm>
            <a:off x="6903793" y="742048"/>
            <a:ext cx="2242268" cy="1063571"/>
          </a:xfrm>
          <a:prstGeom prst="wedgeEllipseCallout">
            <a:avLst>
              <a:gd name="adj1" fmla="val -56143"/>
              <a:gd name="adj2" fmla="val 99924"/>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8640" eaLnBrk="0" fontAlgn="base" hangingPunct="0">
              <a:spcBef>
                <a:spcPct val="0"/>
              </a:spcBef>
              <a:spcAft>
                <a:spcPct val="0"/>
              </a:spcAft>
            </a:pPr>
            <a:r>
              <a:rPr lang="en-GB" sz="1260">
                <a:solidFill>
                  <a:srgbClr val="FFFFFF"/>
                </a:solidFill>
                <a:latin typeface="Calibri"/>
              </a:rPr>
              <a:t>Insight into other municipalities' numbers. Etc.</a:t>
            </a:r>
            <a:endParaRPr lang="en-NL" sz="1260">
              <a:solidFill>
                <a:srgbClr val="FFFFFF"/>
              </a:solidFill>
              <a:latin typeface="Calibri"/>
            </a:endParaRPr>
          </a:p>
        </p:txBody>
      </p:sp>
      <p:sp>
        <p:nvSpPr>
          <p:cNvPr id="73" name="Oval Callout 72">
            <a:extLst>
              <a:ext uri="{FF2B5EF4-FFF2-40B4-BE49-F238E27FC236}">
                <a16:creationId xmlns:a16="http://schemas.microsoft.com/office/drawing/2014/main" id="{0AF279BE-9B7B-4F4C-BFF3-BEB4B5723B9C}"/>
              </a:ext>
            </a:extLst>
          </p:cNvPr>
          <p:cNvSpPr/>
          <p:nvPr/>
        </p:nvSpPr>
        <p:spPr>
          <a:xfrm>
            <a:off x="9038932" y="1226667"/>
            <a:ext cx="2242268" cy="1063571"/>
          </a:xfrm>
          <a:prstGeom prst="wedgeEllipseCallout">
            <a:avLst>
              <a:gd name="adj1" fmla="val -129067"/>
              <a:gd name="adj2" fmla="val 93855"/>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8640" eaLnBrk="0" fontAlgn="base" hangingPunct="0">
              <a:spcBef>
                <a:spcPct val="0"/>
              </a:spcBef>
              <a:spcAft>
                <a:spcPct val="0"/>
              </a:spcAft>
            </a:pPr>
            <a:r>
              <a:rPr lang="nl-NL" sz="1260">
                <a:solidFill>
                  <a:srgbClr val="FFFFFF"/>
                </a:solidFill>
                <a:latin typeface="Calibri"/>
              </a:rPr>
              <a:t>In </a:t>
            </a:r>
            <a:r>
              <a:rPr lang="nl-NL" sz="1260" err="1">
                <a:solidFill>
                  <a:srgbClr val="FFFFFF"/>
                </a:solidFill>
                <a:latin typeface="Calibri"/>
              </a:rPr>
              <a:t>conversation</a:t>
            </a:r>
            <a:r>
              <a:rPr lang="nl-NL" sz="1260">
                <a:solidFill>
                  <a:srgbClr val="FFFFFF"/>
                </a:solidFill>
                <a:latin typeface="Calibri"/>
              </a:rPr>
              <a:t> </a:t>
            </a:r>
            <a:r>
              <a:rPr lang="nl-NL" sz="1260" err="1">
                <a:solidFill>
                  <a:srgbClr val="FFFFFF"/>
                </a:solidFill>
                <a:latin typeface="Calibri"/>
              </a:rPr>
              <a:t>with</a:t>
            </a:r>
            <a:r>
              <a:rPr lang="nl-NL" sz="1260">
                <a:solidFill>
                  <a:srgbClr val="FFFFFF"/>
                </a:solidFill>
                <a:latin typeface="Calibri"/>
              </a:rPr>
              <a:t> chain partners</a:t>
            </a:r>
            <a:endParaRPr lang="en-NL" sz="1260">
              <a:solidFill>
                <a:srgbClr val="FFFFFF"/>
              </a:solidFill>
              <a:latin typeface="Calibri"/>
            </a:endParaRPr>
          </a:p>
        </p:txBody>
      </p:sp>
      <p:sp>
        <p:nvSpPr>
          <p:cNvPr id="25" name="TextBox 24">
            <a:extLst>
              <a:ext uri="{FF2B5EF4-FFF2-40B4-BE49-F238E27FC236}">
                <a16:creationId xmlns:a16="http://schemas.microsoft.com/office/drawing/2014/main" id="{C0DF876C-AFC2-364C-967E-CA74978B32A2}"/>
              </a:ext>
            </a:extLst>
          </p:cNvPr>
          <p:cNvSpPr txBox="1"/>
          <p:nvPr/>
        </p:nvSpPr>
        <p:spPr>
          <a:xfrm>
            <a:off x="4217308" y="4391037"/>
            <a:ext cx="1646861" cy="498598"/>
          </a:xfrm>
          <a:prstGeom prst="rect">
            <a:avLst/>
          </a:prstGeom>
          <a:noFill/>
        </p:spPr>
        <p:txBody>
          <a:bodyPr wrap="none" rtlCol="0">
            <a:spAutoFit/>
          </a:bodyPr>
          <a:lstStyle/>
          <a:p>
            <a:pPr algn="ctr" defTabSz="548640" eaLnBrk="0" fontAlgn="base" hangingPunct="0">
              <a:spcBef>
                <a:spcPct val="0"/>
              </a:spcBef>
              <a:spcAft>
                <a:spcPct val="0"/>
              </a:spcAft>
            </a:pPr>
            <a:r>
              <a:rPr lang="en-GB" sz="1320" i="1">
                <a:solidFill>
                  <a:srgbClr val="323232"/>
                </a:solidFill>
                <a:latin typeface="Calibri" charset="0"/>
                <a:ea typeface="MS PGothic" charset="-128"/>
              </a:rPr>
              <a:t>Anonymization while </a:t>
            </a:r>
            <a:br>
              <a:rPr lang="en-GB" sz="1320" i="1">
                <a:solidFill>
                  <a:srgbClr val="323232"/>
                </a:solidFill>
                <a:latin typeface="Calibri" charset="0"/>
                <a:ea typeface="MS PGothic" charset="-128"/>
              </a:rPr>
            </a:br>
            <a:r>
              <a:rPr lang="en-GB" sz="1320" i="1">
                <a:solidFill>
                  <a:srgbClr val="323232"/>
                </a:solidFill>
                <a:latin typeface="Calibri" charset="0"/>
                <a:ea typeface="MS PGothic" charset="-128"/>
              </a:rPr>
              <a:t>retaining knowledge</a:t>
            </a:r>
            <a:endParaRPr lang="en-NL" sz="1320" i="1">
              <a:solidFill>
                <a:srgbClr val="323232"/>
              </a:solidFill>
              <a:latin typeface="Calibri" charset="0"/>
              <a:ea typeface="MS PGothic" charset="-128"/>
            </a:endParaRPr>
          </a:p>
        </p:txBody>
      </p:sp>
      <p:cxnSp>
        <p:nvCxnSpPr>
          <p:cNvPr id="89" name="Straight Arrow Connector 88">
            <a:extLst>
              <a:ext uri="{FF2B5EF4-FFF2-40B4-BE49-F238E27FC236}">
                <a16:creationId xmlns:a16="http://schemas.microsoft.com/office/drawing/2014/main" id="{CAD9CFD0-E3F1-AD43-8AC6-38B748973CA2}"/>
              </a:ext>
            </a:extLst>
          </p:cNvPr>
          <p:cNvCxnSpPr/>
          <p:nvPr/>
        </p:nvCxnSpPr>
        <p:spPr>
          <a:xfrm>
            <a:off x="9735566" y="3262412"/>
            <a:ext cx="848999" cy="0"/>
          </a:xfrm>
          <a:prstGeom prst="straightConnector1">
            <a:avLst/>
          </a:prstGeom>
          <a:ln w="6350">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FAA2F7BE-1753-6824-0DB7-89FA8FD9E077}"/>
              </a:ext>
            </a:extLst>
          </p:cNvPr>
          <p:cNvSpPr/>
          <p:nvPr/>
        </p:nvSpPr>
        <p:spPr>
          <a:xfrm>
            <a:off x="400594" y="6503446"/>
            <a:ext cx="418012" cy="204438"/>
          </a:xfrm>
          <a:prstGeom prst="rect">
            <a:avLst/>
          </a:prstGeom>
          <a:solidFill>
            <a:srgbClr val="E83D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83169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FF3F5-3107-9F46-9BA1-9D498EEF27DF}"/>
              </a:ext>
            </a:extLst>
          </p:cNvPr>
          <p:cNvSpPr>
            <a:spLocks noGrp="1"/>
          </p:cNvSpPr>
          <p:nvPr>
            <p:ph type="title"/>
          </p:nvPr>
        </p:nvSpPr>
        <p:spPr/>
        <p:txBody>
          <a:bodyPr>
            <a:normAutofit/>
          </a:bodyPr>
          <a:lstStyle/>
          <a:p>
            <a:r>
              <a:rPr lang="en-GB"/>
              <a:t>Which functions should it support, for whom</a:t>
            </a:r>
            <a:endParaRPr lang="en-NL"/>
          </a:p>
        </p:txBody>
      </p:sp>
      <p:pic>
        <p:nvPicPr>
          <p:cNvPr id="25" name="Content Placeholder 4" descr="Diagram&#10;&#10;Description automatically generated">
            <a:extLst>
              <a:ext uri="{FF2B5EF4-FFF2-40B4-BE49-F238E27FC236}">
                <a16:creationId xmlns:a16="http://schemas.microsoft.com/office/drawing/2014/main" id="{8DC6C701-BC9D-C547-9870-3D66B416EF8E}"/>
              </a:ext>
            </a:extLst>
          </p:cNvPr>
          <p:cNvPicPr>
            <a:picLocks noGrp="1" noChangeAspect="1"/>
          </p:cNvPicPr>
          <p:nvPr>
            <p:ph idx="1"/>
          </p:nvPr>
        </p:nvPicPr>
        <p:blipFill>
          <a:blip r:embed="rId2"/>
          <a:stretch>
            <a:fillRect/>
          </a:stretch>
        </p:blipFill>
        <p:spPr>
          <a:xfrm>
            <a:off x="7507879" y="1679536"/>
            <a:ext cx="1586914" cy="2115884"/>
          </a:xfrm>
        </p:spPr>
      </p:pic>
      <p:sp>
        <p:nvSpPr>
          <p:cNvPr id="4" name="Rectangle 3">
            <a:extLst>
              <a:ext uri="{FF2B5EF4-FFF2-40B4-BE49-F238E27FC236}">
                <a16:creationId xmlns:a16="http://schemas.microsoft.com/office/drawing/2014/main" id="{636CDAD1-C39E-494B-A4E0-AB2C06FE6B34}"/>
              </a:ext>
            </a:extLst>
          </p:cNvPr>
          <p:cNvSpPr/>
          <p:nvPr/>
        </p:nvSpPr>
        <p:spPr>
          <a:xfrm>
            <a:off x="3217628" y="1600200"/>
            <a:ext cx="6019139" cy="4461602"/>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8640" eaLnBrk="0" fontAlgn="base" hangingPunct="0">
              <a:spcBef>
                <a:spcPct val="0"/>
              </a:spcBef>
              <a:spcAft>
                <a:spcPct val="0"/>
              </a:spcAft>
            </a:pPr>
            <a:endParaRPr lang="en-NL" sz="2160">
              <a:solidFill>
                <a:srgbClr val="FFFFFF"/>
              </a:solidFill>
              <a:latin typeface="Calibri"/>
            </a:endParaRPr>
          </a:p>
        </p:txBody>
      </p:sp>
      <p:sp>
        <p:nvSpPr>
          <p:cNvPr id="5" name="Oval 4">
            <a:extLst>
              <a:ext uri="{FF2B5EF4-FFF2-40B4-BE49-F238E27FC236}">
                <a16:creationId xmlns:a16="http://schemas.microsoft.com/office/drawing/2014/main" id="{4F5B3E04-9E81-0C45-B5B5-9426523BDCEF}"/>
              </a:ext>
            </a:extLst>
          </p:cNvPr>
          <p:cNvSpPr/>
          <p:nvPr/>
        </p:nvSpPr>
        <p:spPr>
          <a:xfrm>
            <a:off x="2390692" y="3116912"/>
            <a:ext cx="429371" cy="445273"/>
          </a:xfrm>
          <a:prstGeom prst="ellips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8640" eaLnBrk="0" fontAlgn="base" hangingPunct="0">
              <a:spcBef>
                <a:spcPct val="0"/>
              </a:spcBef>
              <a:spcAft>
                <a:spcPct val="0"/>
              </a:spcAft>
            </a:pPr>
            <a:endParaRPr lang="en-NL" sz="2160">
              <a:solidFill>
                <a:srgbClr val="FFFFFF"/>
              </a:solidFill>
              <a:latin typeface="Calibri"/>
            </a:endParaRPr>
          </a:p>
        </p:txBody>
      </p:sp>
      <p:cxnSp>
        <p:nvCxnSpPr>
          <p:cNvPr id="7" name="Straight Connector 6">
            <a:extLst>
              <a:ext uri="{FF2B5EF4-FFF2-40B4-BE49-F238E27FC236}">
                <a16:creationId xmlns:a16="http://schemas.microsoft.com/office/drawing/2014/main" id="{A1107E11-4404-244C-B27B-DEB8434067B8}"/>
              </a:ext>
            </a:extLst>
          </p:cNvPr>
          <p:cNvCxnSpPr>
            <a:stCxn id="5" idx="4"/>
          </p:cNvCxnSpPr>
          <p:nvPr/>
        </p:nvCxnSpPr>
        <p:spPr>
          <a:xfrm>
            <a:off x="2605378" y="3562185"/>
            <a:ext cx="7951" cy="620202"/>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3A14CB4E-6BE6-2346-B1BB-225F85183D72}"/>
              </a:ext>
            </a:extLst>
          </p:cNvPr>
          <p:cNvCxnSpPr>
            <a:cxnSpLocks/>
          </p:cNvCxnSpPr>
          <p:nvPr/>
        </p:nvCxnSpPr>
        <p:spPr>
          <a:xfrm>
            <a:off x="2613329" y="4182386"/>
            <a:ext cx="182880" cy="18288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234EE626-20CE-6F45-9360-2AFC979CA553}"/>
              </a:ext>
            </a:extLst>
          </p:cNvPr>
          <p:cNvCxnSpPr>
            <a:cxnSpLocks/>
          </p:cNvCxnSpPr>
          <p:nvPr/>
        </p:nvCxnSpPr>
        <p:spPr>
          <a:xfrm flipH="1">
            <a:off x="2390692" y="4182386"/>
            <a:ext cx="222637" cy="18288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3583E1E-EA6E-6940-86EF-B9B4E90790E3}"/>
              </a:ext>
            </a:extLst>
          </p:cNvPr>
          <p:cNvCxnSpPr>
            <a:cxnSpLocks/>
          </p:cNvCxnSpPr>
          <p:nvPr/>
        </p:nvCxnSpPr>
        <p:spPr>
          <a:xfrm>
            <a:off x="2390692" y="3768918"/>
            <a:ext cx="429371"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0B36A9C0-7798-E143-8726-002C9F2ECCF7}"/>
              </a:ext>
            </a:extLst>
          </p:cNvPr>
          <p:cNvSpPr/>
          <p:nvPr/>
        </p:nvSpPr>
        <p:spPr>
          <a:xfrm>
            <a:off x="4220037" y="2083954"/>
            <a:ext cx="1367624" cy="556591"/>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0" tIns="56160" rIns="0" rtlCol="0" anchor="ctr"/>
          <a:lstStyle/>
          <a:p>
            <a:pPr algn="ctr" defTabSz="548640" eaLnBrk="0" fontAlgn="base" hangingPunct="0">
              <a:spcBef>
                <a:spcPct val="0"/>
              </a:spcBef>
              <a:spcAft>
                <a:spcPct val="0"/>
              </a:spcAft>
            </a:pPr>
            <a:r>
              <a:rPr lang="en-NL" sz="1200">
                <a:solidFill>
                  <a:srgbClr val="323232"/>
                </a:solidFill>
                <a:latin typeface="Calibri"/>
              </a:rPr>
              <a:t>Map with filters</a:t>
            </a:r>
          </a:p>
        </p:txBody>
      </p:sp>
      <p:sp>
        <p:nvSpPr>
          <p:cNvPr id="17" name="Oval 16">
            <a:extLst>
              <a:ext uri="{FF2B5EF4-FFF2-40B4-BE49-F238E27FC236}">
                <a16:creationId xmlns:a16="http://schemas.microsoft.com/office/drawing/2014/main" id="{C99973A0-6F80-464B-9221-C9FDADABECC1}"/>
              </a:ext>
            </a:extLst>
          </p:cNvPr>
          <p:cNvSpPr/>
          <p:nvPr/>
        </p:nvSpPr>
        <p:spPr>
          <a:xfrm>
            <a:off x="4609107" y="2687541"/>
            <a:ext cx="1367624" cy="556591"/>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0" tIns="56160" rIns="0" rtlCol="0" anchor="ctr"/>
          <a:lstStyle/>
          <a:p>
            <a:pPr algn="ctr" defTabSz="548640" eaLnBrk="0" fontAlgn="base" hangingPunct="0">
              <a:spcBef>
                <a:spcPct val="0"/>
              </a:spcBef>
              <a:spcAft>
                <a:spcPct val="0"/>
              </a:spcAft>
            </a:pPr>
            <a:r>
              <a:rPr lang="en-NL" sz="1200">
                <a:solidFill>
                  <a:srgbClr val="323232"/>
                </a:solidFill>
                <a:latin typeface="Calibri"/>
              </a:rPr>
              <a:t>Data analysis</a:t>
            </a:r>
          </a:p>
        </p:txBody>
      </p:sp>
      <p:sp>
        <p:nvSpPr>
          <p:cNvPr id="18" name="Oval 17">
            <a:extLst>
              <a:ext uri="{FF2B5EF4-FFF2-40B4-BE49-F238E27FC236}">
                <a16:creationId xmlns:a16="http://schemas.microsoft.com/office/drawing/2014/main" id="{F39248FF-9D05-214D-ADF2-C77533BF05E6}"/>
              </a:ext>
            </a:extLst>
          </p:cNvPr>
          <p:cNvSpPr/>
          <p:nvPr/>
        </p:nvSpPr>
        <p:spPr>
          <a:xfrm>
            <a:off x="5292919" y="4928667"/>
            <a:ext cx="1367624" cy="556591"/>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0" tIns="56160" rIns="0" rtlCol="0" anchor="ctr"/>
          <a:lstStyle/>
          <a:p>
            <a:pPr algn="ctr" defTabSz="548640" eaLnBrk="0" fontAlgn="base" hangingPunct="0">
              <a:spcBef>
                <a:spcPct val="0"/>
              </a:spcBef>
              <a:spcAft>
                <a:spcPct val="0"/>
              </a:spcAft>
            </a:pPr>
            <a:r>
              <a:rPr lang="en-NL" sz="1200">
                <a:solidFill>
                  <a:srgbClr val="323232"/>
                </a:solidFill>
                <a:latin typeface="Calibri"/>
              </a:rPr>
              <a:t>Create custom report</a:t>
            </a:r>
          </a:p>
        </p:txBody>
      </p:sp>
      <p:cxnSp>
        <p:nvCxnSpPr>
          <p:cNvPr id="22" name="Straight Connector 21">
            <a:extLst>
              <a:ext uri="{FF2B5EF4-FFF2-40B4-BE49-F238E27FC236}">
                <a16:creationId xmlns:a16="http://schemas.microsoft.com/office/drawing/2014/main" id="{DBC1ECD6-17BA-5945-B65E-C98F14E9D699}"/>
              </a:ext>
            </a:extLst>
          </p:cNvPr>
          <p:cNvCxnSpPr>
            <a:cxnSpLocks/>
            <a:endCxn id="16" idx="2"/>
          </p:cNvCxnSpPr>
          <p:nvPr/>
        </p:nvCxnSpPr>
        <p:spPr>
          <a:xfrm flipV="1">
            <a:off x="2931380" y="2362249"/>
            <a:ext cx="1288656" cy="119993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5A25F123-A57D-8949-A995-EEC512273C84}"/>
              </a:ext>
            </a:extLst>
          </p:cNvPr>
          <p:cNvCxnSpPr>
            <a:cxnSpLocks/>
            <a:endCxn id="17" idx="2"/>
          </p:cNvCxnSpPr>
          <p:nvPr/>
        </p:nvCxnSpPr>
        <p:spPr>
          <a:xfrm flipV="1">
            <a:off x="3034747" y="2965836"/>
            <a:ext cx="1574359" cy="59635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C882EAB1-089A-C045-A036-359FF6B6D0D1}"/>
              </a:ext>
            </a:extLst>
          </p:cNvPr>
          <p:cNvCxnSpPr>
            <a:cxnSpLocks/>
            <a:stCxn id="27" idx="5"/>
            <a:endCxn id="18" idx="1"/>
          </p:cNvCxnSpPr>
          <p:nvPr/>
        </p:nvCxnSpPr>
        <p:spPr>
          <a:xfrm>
            <a:off x="5367317" y="4442211"/>
            <a:ext cx="125885" cy="56796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40E9C444-2286-4B45-A6A6-253735ACB37C}"/>
              </a:ext>
            </a:extLst>
          </p:cNvPr>
          <p:cNvCxnSpPr>
            <a:cxnSpLocks/>
          </p:cNvCxnSpPr>
          <p:nvPr/>
        </p:nvCxnSpPr>
        <p:spPr>
          <a:xfrm flipH="1">
            <a:off x="7863808" y="3651751"/>
            <a:ext cx="1769359" cy="82615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6" name="Oval 45">
            <a:extLst>
              <a:ext uri="{FF2B5EF4-FFF2-40B4-BE49-F238E27FC236}">
                <a16:creationId xmlns:a16="http://schemas.microsoft.com/office/drawing/2014/main" id="{D70246E6-6928-094D-AA57-993CEF9FE172}"/>
              </a:ext>
            </a:extLst>
          </p:cNvPr>
          <p:cNvSpPr/>
          <p:nvPr/>
        </p:nvSpPr>
        <p:spPr>
          <a:xfrm>
            <a:off x="6618074" y="4344323"/>
            <a:ext cx="1367624" cy="556591"/>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0" tIns="56160" rIns="0" rtlCol="0" anchor="ctr"/>
          <a:lstStyle/>
          <a:p>
            <a:pPr algn="ctr" defTabSz="548640" eaLnBrk="0" fontAlgn="base" hangingPunct="0">
              <a:spcBef>
                <a:spcPct val="0"/>
              </a:spcBef>
              <a:spcAft>
                <a:spcPct val="0"/>
              </a:spcAft>
            </a:pPr>
            <a:r>
              <a:rPr lang="en-NL" sz="1200">
                <a:solidFill>
                  <a:srgbClr val="323232"/>
                </a:solidFill>
                <a:latin typeface="Calibri"/>
              </a:rPr>
              <a:t>Add data</a:t>
            </a:r>
          </a:p>
        </p:txBody>
      </p:sp>
      <p:sp>
        <p:nvSpPr>
          <p:cNvPr id="28" name="Oval 27">
            <a:extLst>
              <a:ext uri="{FF2B5EF4-FFF2-40B4-BE49-F238E27FC236}">
                <a16:creationId xmlns:a16="http://schemas.microsoft.com/office/drawing/2014/main" id="{FF5B4B28-73CF-9E43-8AC4-41AAA88E0C79}"/>
              </a:ext>
            </a:extLst>
          </p:cNvPr>
          <p:cNvSpPr/>
          <p:nvPr/>
        </p:nvSpPr>
        <p:spPr>
          <a:xfrm>
            <a:off x="10006879" y="3116912"/>
            <a:ext cx="429371" cy="445273"/>
          </a:xfrm>
          <a:prstGeom prst="ellips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8640" eaLnBrk="0" fontAlgn="base" hangingPunct="0">
              <a:spcBef>
                <a:spcPct val="0"/>
              </a:spcBef>
              <a:spcAft>
                <a:spcPct val="0"/>
              </a:spcAft>
            </a:pPr>
            <a:endParaRPr lang="en-NL" sz="2160">
              <a:solidFill>
                <a:srgbClr val="FFFFFF"/>
              </a:solidFill>
              <a:latin typeface="Calibri"/>
            </a:endParaRPr>
          </a:p>
        </p:txBody>
      </p:sp>
      <p:cxnSp>
        <p:nvCxnSpPr>
          <p:cNvPr id="30" name="Straight Connector 29">
            <a:extLst>
              <a:ext uri="{FF2B5EF4-FFF2-40B4-BE49-F238E27FC236}">
                <a16:creationId xmlns:a16="http://schemas.microsoft.com/office/drawing/2014/main" id="{19A4C8E6-F6D9-9B4D-BBE4-872E5DFBE812}"/>
              </a:ext>
            </a:extLst>
          </p:cNvPr>
          <p:cNvCxnSpPr>
            <a:stCxn id="28" idx="4"/>
          </p:cNvCxnSpPr>
          <p:nvPr/>
        </p:nvCxnSpPr>
        <p:spPr>
          <a:xfrm>
            <a:off x="10221564" y="3562185"/>
            <a:ext cx="7951" cy="620202"/>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FCDE7042-D3DB-B14F-A471-60E13D0BCAF9}"/>
              </a:ext>
            </a:extLst>
          </p:cNvPr>
          <p:cNvCxnSpPr>
            <a:cxnSpLocks/>
          </p:cNvCxnSpPr>
          <p:nvPr/>
        </p:nvCxnSpPr>
        <p:spPr>
          <a:xfrm>
            <a:off x="10229515" y="4182386"/>
            <a:ext cx="182880" cy="18288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FC7598B4-C471-2046-B997-461A858D9F14}"/>
              </a:ext>
            </a:extLst>
          </p:cNvPr>
          <p:cNvCxnSpPr>
            <a:cxnSpLocks/>
          </p:cNvCxnSpPr>
          <p:nvPr/>
        </p:nvCxnSpPr>
        <p:spPr>
          <a:xfrm flipH="1">
            <a:off x="10006879" y="4182386"/>
            <a:ext cx="222637" cy="18288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85EF582D-0CEC-D942-ABCB-1A80A0EEDB9C}"/>
              </a:ext>
            </a:extLst>
          </p:cNvPr>
          <p:cNvCxnSpPr>
            <a:cxnSpLocks/>
          </p:cNvCxnSpPr>
          <p:nvPr/>
        </p:nvCxnSpPr>
        <p:spPr>
          <a:xfrm>
            <a:off x="10006879" y="3768918"/>
            <a:ext cx="429371"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79D848E7-475A-BC41-A126-14E53330822D}"/>
              </a:ext>
            </a:extLst>
          </p:cNvPr>
          <p:cNvSpPr txBox="1"/>
          <p:nvPr/>
        </p:nvSpPr>
        <p:spPr>
          <a:xfrm>
            <a:off x="2238029" y="2662578"/>
            <a:ext cx="1072099" cy="424732"/>
          </a:xfrm>
          <a:prstGeom prst="rect">
            <a:avLst/>
          </a:prstGeom>
          <a:noFill/>
        </p:spPr>
        <p:txBody>
          <a:bodyPr wrap="square" rtlCol="0">
            <a:spAutoFit/>
          </a:bodyPr>
          <a:lstStyle/>
          <a:p>
            <a:pPr defTabSz="548640" eaLnBrk="0" fontAlgn="base" hangingPunct="0">
              <a:spcBef>
                <a:spcPct val="0"/>
              </a:spcBef>
              <a:spcAft>
                <a:spcPct val="0"/>
              </a:spcAft>
            </a:pPr>
            <a:r>
              <a:rPr lang="en-NL" sz="2160">
                <a:solidFill>
                  <a:srgbClr val="323232"/>
                </a:solidFill>
                <a:latin typeface="Calibri" charset="0"/>
                <a:ea typeface="MS PGothic" charset="-128"/>
              </a:rPr>
              <a:t>ADV</a:t>
            </a:r>
          </a:p>
        </p:txBody>
      </p:sp>
      <p:sp>
        <p:nvSpPr>
          <p:cNvPr id="35" name="TextBox 34">
            <a:extLst>
              <a:ext uri="{FF2B5EF4-FFF2-40B4-BE49-F238E27FC236}">
                <a16:creationId xmlns:a16="http://schemas.microsoft.com/office/drawing/2014/main" id="{D45F883E-0C2F-5249-A854-B6A87FDC7461}"/>
              </a:ext>
            </a:extLst>
          </p:cNvPr>
          <p:cNvSpPr txBox="1"/>
          <p:nvPr/>
        </p:nvSpPr>
        <p:spPr>
          <a:xfrm>
            <a:off x="9868395" y="2490833"/>
            <a:ext cx="1072099" cy="424732"/>
          </a:xfrm>
          <a:prstGeom prst="rect">
            <a:avLst/>
          </a:prstGeom>
          <a:noFill/>
        </p:spPr>
        <p:txBody>
          <a:bodyPr wrap="square" rtlCol="0">
            <a:spAutoFit/>
          </a:bodyPr>
          <a:lstStyle/>
          <a:p>
            <a:pPr defTabSz="548640" eaLnBrk="0" fontAlgn="base" hangingPunct="0">
              <a:spcBef>
                <a:spcPct val="0"/>
              </a:spcBef>
              <a:spcAft>
                <a:spcPct val="0"/>
              </a:spcAft>
            </a:pPr>
            <a:r>
              <a:rPr lang="en-NL" sz="2160">
                <a:solidFill>
                  <a:srgbClr val="323232"/>
                </a:solidFill>
                <a:latin typeface="Calibri" charset="0"/>
                <a:ea typeface="MS PGothic" charset="-128"/>
              </a:rPr>
              <a:t>ADV</a:t>
            </a:r>
          </a:p>
        </p:txBody>
      </p:sp>
      <p:sp>
        <p:nvSpPr>
          <p:cNvPr id="27" name="Oval 26">
            <a:extLst>
              <a:ext uri="{FF2B5EF4-FFF2-40B4-BE49-F238E27FC236}">
                <a16:creationId xmlns:a16="http://schemas.microsoft.com/office/drawing/2014/main" id="{DF3576FF-570C-5040-82A2-62E9A20C3B9F}"/>
              </a:ext>
            </a:extLst>
          </p:cNvPr>
          <p:cNvSpPr/>
          <p:nvPr/>
        </p:nvSpPr>
        <p:spPr>
          <a:xfrm>
            <a:off x="4199977" y="3967131"/>
            <a:ext cx="1367624" cy="556591"/>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0" tIns="56160" rIns="0" rtlCol="0" anchor="ctr"/>
          <a:lstStyle/>
          <a:p>
            <a:pPr algn="ctr" defTabSz="548640" eaLnBrk="0" fontAlgn="base" hangingPunct="0">
              <a:spcBef>
                <a:spcPct val="0"/>
              </a:spcBef>
              <a:spcAft>
                <a:spcPct val="0"/>
              </a:spcAft>
            </a:pPr>
            <a:r>
              <a:rPr lang="en-NL" sz="1200">
                <a:solidFill>
                  <a:srgbClr val="323232"/>
                </a:solidFill>
                <a:latin typeface="Calibri"/>
              </a:rPr>
              <a:t>Export data</a:t>
            </a:r>
          </a:p>
        </p:txBody>
      </p:sp>
      <p:cxnSp>
        <p:nvCxnSpPr>
          <p:cNvPr id="29" name="Straight Connector 28">
            <a:extLst>
              <a:ext uri="{FF2B5EF4-FFF2-40B4-BE49-F238E27FC236}">
                <a16:creationId xmlns:a16="http://schemas.microsoft.com/office/drawing/2014/main" id="{74BAC3CE-C849-DE4F-A77D-7ED3B204A20D}"/>
              </a:ext>
            </a:extLst>
          </p:cNvPr>
          <p:cNvCxnSpPr>
            <a:cxnSpLocks/>
            <a:endCxn id="27" idx="1"/>
          </p:cNvCxnSpPr>
          <p:nvPr/>
        </p:nvCxnSpPr>
        <p:spPr>
          <a:xfrm>
            <a:off x="2955234" y="3737459"/>
            <a:ext cx="1445026" cy="31118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id="{40B13BC9-F0E8-1F45-A239-7A10F9739E52}"/>
              </a:ext>
            </a:extLst>
          </p:cNvPr>
          <p:cNvSpPr/>
          <p:nvPr/>
        </p:nvSpPr>
        <p:spPr>
          <a:xfrm>
            <a:off x="5567601" y="3434963"/>
            <a:ext cx="1367624" cy="556591"/>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0" tIns="56160" rIns="0" rtlCol="0" anchor="ctr"/>
          <a:lstStyle/>
          <a:p>
            <a:pPr algn="ctr" defTabSz="548640" eaLnBrk="0" fontAlgn="base" hangingPunct="0">
              <a:spcBef>
                <a:spcPct val="0"/>
              </a:spcBef>
              <a:spcAft>
                <a:spcPct val="0"/>
              </a:spcAft>
            </a:pPr>
            <a:r>
              <a:rPr lang="en-GB" sz="1200">
                <a:solidFill>
                  <a:srgbClr val="323232"/>
                </a:solidFill>
                <a:latin typeface="Calibri"/>
              </a:rPr>
              <a:t>Stories and case studies</a:t>
            </a:r>
            <a:endParaRPr lang="en-NL" sz="1200">
              <a:solidFill>
                <a:srgbClr val="323232"/>
              </a:solidFill>
              <a:latin typeface="Calibri"/>
            </a:endParaRPr>
          </a:p>
        </p:txBody>
      </p:sp>
      <p:cxnSp>
        <p:nvCxnSpPr>
          <p:cNvPr id="37" name="Straight Connector 36">
            <a:extLst>
              <a:ext uri="{FF2B5EF4-FFF2-40B4-BE49-F238E27FC236}">
                <a16:creationId xmlns:a16="http://schemas.microsoft.com/office/drawing/2014/main" id="{7246DB4F-4D5A-BB43-A8DA-04E4679159E9}"/>
              </a:ext>
            </a:extLst>
          </p:cNvPr>
          <p:cNvCxnSpPr>
            <a:cxnSpLocks/>
            <a:stCxn id="17" idx="4"/>
            <a:endCxn id="36" idx="1"/>
          </p:cNvCxnSpPr>
          <p:nvPr/>
        </p:nvCxnSpPr>
        <p:spPr>
          <a:xfrm>
            <a:off x="5292919" y="3244132"/>
            <a:ext cx="474965" cy="27234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Freeform 40">
            <a:extLst>
              <a:ext uri="{FF2B5EF4-FFF2-40B4-BE49-F238E27FC236}">
                <a16:creationId xmlns:a16="http://schemas.microsoft.com/office/drawing/2014/main" id="{7B67E8A0-FC02-9940-9DBE-045E1E066EBC}"/>
              </a:ext>
            </a:extLst>
          </p:cNvPr>
          <p:cNvSpPr/>
          <p:nvPr/>
        </p:nvSpPr>
        <p:spPr>
          <a:xfrm>
            <a:off x="6162502" y="4976552"/>
            <a:ext cx="1174866" cy="881266"/>
          </a:xfrm>
          <a:custGeom>
            <a:avLst/>
            <a:gdLst>
              <a:gd name="connsiteX0" fmla="*/ 0 w 979055"/>
              <a:gd name="connsiteY0" fmla="*/ 406400 h 734388"/>
              <a:gd name="connsiteX1" fmla="*/ 314037 w 979055"/>
              <a:gd name="connsiteY1" fmla="*/ 720437 h 734388"/>
              <a:gd name="connsiteX2" fmla="*/ 979055 w 979055"/>
              <a:gd name="connsiteY2" fmla="*/ 0 h 734388"/>
            </a:gdLst>
            <a:ahLst/>
            <a:cxnLst>
              <a:cxn ang="0">
                <a:pos x="connsiteX0" y="connsiteY0"/>
              </a:cxn>
              <a:cxn ang="0">
                <a:pos x="connsiteX1" y="connsiteY1"/>
              </a:cxn>
              <a:cxn ang="0">
                <a:pos x="connsiteX2" y="connsiteY2"/>
              </a:cxn>
            </a:cxnLst>
            <a:rect l="l" t="t" r="r" b="b"/>
            <a:pathLst>
              <a:path w="979055" h="734388">
                <a:moveTo>
                  <a:pt x="0" y="406400"/>
                </a:moveTo>
                <a:cubicBezTo>
                  <a:pt x="75430" y="597285"/>
                  <a:pt x="150861" y="788170"/>
                  <a:pt x="314037" y="720437"/>
                </a:cubicBezTo>
                <a:cubicBezTo>
                  <a:pt x="477213" y="652704"/>
                  <a:pt x="728134" y="326352"/>
                  <a:pt x="979055" y="0"/>
                </a:cubicBezTo>
              </a:path>
            </a:pathLst>
          </a:custGeom>
          <a:noFill/>
          <a:ln>
            <a:solidFill>
              <a:srgbClr val="000000"/>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8640" eaLnBrk="0" fontAlgn="base" hangingPunct="0">
              <a:spcBef>
                <a:spcPct val="0"/>
              </a:spcBef>
              <a:spcAft>
                <a:spcPct val="0"/>
              </a:spcAft>
            </a:pPr>
            <a:endParaRPr lang="en-NL" sz="2160">
              <a:solidFill>
                <a:srgbClr val="FFFFFF"/>
              </a:solidFill>
              <a:latin typeface="Calibri"/>
            </a:endParaRPr>
          </a:p>
        </p:txBody>
      </p:sp>
      <p:sp>
        <p:nvSpPr>
          <p:cNvPr id="45" name="Oval 44">
            <a:extLst>
              <a:ext uri="{FF2B5EF4-FFF2-40B4-BE49-F238E27FC236}">
                <a16:creationId xmlns:a16="http://schemas.microsoft.com/office/drawing/2014/main" id="{55B734BD-2C7A-CB49-AA48-7945C0690BBD}"/>
              </a:ext>
            </a:extLst>
          </p:cNvPr>
          <p:cNvSpPr/>
          <p:nvPr/>
        </p:nvSpPr>
        <p:spPr>
          <a:xfrm>
            <a:off x="4162778" y="3327335"/>
            <a:ext cx="1367624" cy="556591"/>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0" tIns="56160" rIns="0" rtlCol="0" anchor="ctr"/>
          <a:lstStyle/>
          <a:p>
            <a:pPr algn="ctr" defTabSz="548640" eaLnBrk="0" fontAlgn="base" hangingPunct="0">
              <a:spcBef>
                <a:spcPct val="0"/>
              </a:spcBef>
              <a:spcAft>
                <a:spcPct val="0"/>
              </a:spcAft>
            </a:pPr>
            <a:r>
              <a:rPr lang="en-GB" sz="1200">
                <a:solidFill>
                  <a:srgbClr val="323232"/>
                </a:solidFill>
                <a:latin typeface="Calibri"/>
              </a:rPr>
              <a:t>Performance monitoring</a:t>
            </a:r>
            <a:endParaRPr lang="en-NL" sz="1200">
              <a:solidFill>
                <a:srgbClr val="323232"/>
              </a:solidFill>
              <a:latin typeface="Calibri"/>
            </a:endParaRPr>
          </a:p>
        </p:txBody>
      </p:sp>
      <p:cxnSp>
        <p:nvCxnSpPr>
          <p:cNvPr id="47" name="Straight Connector 46">
            <a:extLst>
              <a:ext uri="{FF2B5EF4-FFF2-40B4-BE49-F238E27FC236}">
                <a16:creationId xmlns:a16="http://schemas.microsoft.com/office/drawing/2014/main" id="{6A9A8F3B-C0BD-584D-AD03-0DA7905E60CF}"/>
              </a:ext>
            </a:extLst>
          </p:cNvPr>
          <p:cNvCxnSpPr>
            <a:cxnSpLocks/>
            <a:endCxn id="45" idx="2"/>
          </p:cNvCxnSpPr>
          <p:nvPr/>
        </p:nvCxnSpPr>
        <p:spPr>
          <a:xfrm flipV="1">
            <a:off x="2962712" y="3605631"/>
            <a:ext cx="1200066" cy="3975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8" name="Oval 47">
            <a:extLst>
              <a:ext uri="{FF2B5EF4-FFF2-40B4-BE49-F238E27FC236}">
                <a16:creationId xmlns:a16="http://schemas.microsoft.com/office/drawing/2014/main" id="{35F5E6DE-EB94-C04C-8CCC-925E333EA817}"/>
              </a:ext>
            </a:extLst>
          </p:cNvPr>
          <p:cNvSpPr/>
          <p:nvPr/>
        </p:nvSpPr>
        <p:spPr>
          <a:xfrm>
            <a:off x="2390692" y="5065226"/>
            <a:ext cx="429371" cy="445273"/>
          </a:xfrm>
          <a:prstGeom prst="ellips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8640" eaLnBrk="0" fontAlgn="base" hangingPunct="0">
              <a:spcBef>
                <a:spcPct val="0"/>
              </a:spcBef>
              <a:spcAft>
                <a:spcPct val="0"/>
              </a:spcAft>
            </a:pPr>
            <a:endParaRPr lang="en-NL" sz="2160">
              <a:solidFill>
                <a:srgbClr val="FFFFFF"/>
              </a:solidFill>
              <a:latin typeface="Calibri"/>
            </a:endParaRPr>
          </a:p>
        </p:txBody>
      </p:sp>
      <p:cxnSp>
        <p:nvCxnSpPr>
          <p:cNvPr id="49" name="Straight Connector 48">
            <a:extLst>
              <a:ext uri="{FF2B5EF4-FFF2-40B4-BE49-F238E27FC236}">
                <a16:creationId xmlns:a16="http://schemas.microsoft.com/office/drawing/2014/main" id="{63CB2787-DC67-FB48-94E3-E40800B77ED5}"/>
              </a:ext>
            </a:extLst>
          </p:cNvPr>
          <p:cNvCxnSpPr>
            <a:stCxn id="48" idx="4"/>
          </p:cNvCxnSpPr>
          <p:nvPr/>
        </p:nvCxnSpPr>
        <p:spPr>
          <a:xfrm>
            <a:off x="2605378" y="5510499"/>
            <a:ext cx="7951" cy="620202"/>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059D7532-5A23-9541-81CD-0EDA39D08687}"/>
              </a:ext>
            </a:extLst>
          </p:cNvPr>
          <p:cNvCxnSpPr>
            <a:cxnSpLocks/>
          </p:cNvCxnSpPr>
          <p:nvPr/>
        </p:nvCxnSpPr>
        <p:spPr>
          <a:xfrm>
            <a:off x="2613329" y="6130700"/>
            <a:ext cx="182880" cy="182880"/>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07C86DDD-91A3-3D43-90BE-220E5E2C0AD8}"/>
              </a:ext>
            </a:extLst>
          </p:cNvPr>
          <p:cNvCxnSpPr>
            <a:cxnSpLocks/>
          </p:cNvCxnSpPr>
          <p:nvPr/>
        </p:nvCxnSpPr>
        <p:spPr>
          <a:xfrm flipH="1">
            <a:off x="2390692" y="6130700"/>
            <a:ext cx="222637" cy="182880"/>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7CDD879A-E2F5-8C46-8EB5-858454CBC575}"/>
              </a:ext>
            </a:extLst>
          </p:cNvPr>
          <p:cNvCxnSpPr>
            <a:cxnSpLocks/>
          </p:cNvCxnSpPr>
          <p:nvPr/>
        </p:nvCxnSpPr>
        <p:spPr>
          <a:xfrm>
            <a:off x="2390692" y="5717232"/>
            <a:ext cx="429371" cy="0"/>
          </a:xfrm>
          <a:prstGeom prst="line">
            <a:avLst/>
          </a:prstGeom>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01A05169-4E4E-794D-B4CE-2F89EF31F91D}"/>
              </a:ext>
            </a:extLst>
          </p:cNvPr>
          <p:cNvSpPr txBox="1"/>
          <p:nvPr/>
        </p:nvSpPr>
        <p:spPr>
          <a:xfrm>
            <a:off x="2238029" y="4610892"/>
            <a:ext cx="1072099" cy="424732"/>
          </a:xfrm>
          <a:prstGeom prst="rect">
            <a:avLst/>
          </a:prstGeom>
          <a:noFill/>
        </p:spPr>
        <p:txBody>
          <a:bodyPr wrap="square" rtlCol="0">
            <a:spAutoFit/>
          </a:bodyPr>
          <a:lstStyle/>
          <a:p>
            <a:pPr defTabSz="548640" eaLnBrk="0" fontAlgn="base" hangingPunct="0">
              <a:spcBef>
                <a:spcPct val="0"/>
              </a:spcBef>
              <a:spcAft>
                <a:spcPct val="0"/>
              </a:spcAft>
            </a:pPr>
            <a:r>
              <a:rPr lang="en-NL" sz="2160">
                <a:solidFill>
                  <a:srgbClr val="323232"/>
                </a:solidFill>
                <a:latin typeface="Calibri" charset="0"/>
                <a:ea typeface="MS PGothic" charset="-128"/>
              </a:rPr>
              <a:t>Beheer</a:t>
            </a:r>
          </a:p>
        </p:txBody>
      </p:sp>
      <p:sp>
        <p:nvSpPr>
          <p:cNvPr id="54" name="Oval 53">
            <a:extLst>
              <a:ext uri="{FF2B5EF4-FFF2-40B4-BE49-F238E27FC236}">
                <a16:creationId xmlns:a16="http://schemas.microsoft.com/office/drawing/2014/main" id="{D32AE64C-D154-DF42-BF88-F7293D1AF645}"/>
              </a:ext>
            </a:extLst>
          </p:cNvPr>
          <p:cNvSpPr/>
          <p:nvPr/>
        </p:nvSpPr>
        <p:spPr>
          <a:xfrm>
            <a:off x="3875626" y="5322331"/>
            <a:ext cx="1367624" cy="556591"/>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0" tIns="56160" rIns="0" rtlCol="0" anchor="ctr"/>
          <a:lstStyle/>
          <a:p>
            <a:pPr algn="ctr" defTabSz="548640" eaLnBrk="0" fontAlgn="base" hangingPunct="0">
              <a:spcBef>
                <a:spcPct val="0"/>
              </a:spcBef>
              <a:spcAft>
                <a:spcPct val="0"/>
              </a:spcAft>
            </a:pPr>
            <a:r>
              <a:rPr lang="en-NL" sz="1200">
                <a:solidFill>
                  <a:srgbClr val="323232"/>
                </a:solidFill>
                <a:latin typeface="Calibri"/>
              </a:rPr>
              <a:t>Data quality control</a:t>
            </a:r>
          </a:p>
        </p:txBody>
      </p:sp>
      <p:cxnSp>
        <p:nvCxnSpPr>
          <p:cNvPr id="55" name="Straight Connector 54">
            <a:extLst>
              <a:ext uri="{FF2B5EF4-FFF2-40B4-BE49-F238E27FC236}">
                <a16:creationId xmlns:a16="http://schemas.microsoft.com/office/drawing/2014/main" id="{2BB098AB-3238-6F4F-95B7-951DC66B9773}"/>
              </a:ext>
            </a:extLst>
          </p:cNvPr>
          <p:cNvCxnSpPr>
            <a:cxnSpLocks/>
            <a:endCxn id="54" idx="3"/>
          </p:cNvCxnSpPr>
          <p:nvPr/>
        </p:nvCxnSpPr>
        <p:spPr>
          <a:xfrm>
            <a:off x="2758875" y="5791615"/>
            <a:ext cx="1317034" cy="579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7" name="Oval 56">
            <a:extLst>
              <a:ext uri="{FF2B5EF4-FFF2-40B4-BE49-F238E27FC236}">
                <a16:creationId xmlns:a16="http://schemas.microsoft.com/office/drawing/2014/main" id="{0616A1DA-7DC6-3D4D-9A2A-4FD3DC4AA31A}"/>
              </a:ext>
            </a:extLst>
          </p:cNvPr>
          <p:cNvSpPr/>
          <p:nvPr/>
        </p:nvSpPr>
        <p:spPr>
          <a:xfrm>
            <a:off x="5961992" y="2024160"/>
            <a:ext cx="1367624" cy="556591"/>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0" tIns="56160" rIns="0" rtlCol="0" anchor="ctr"/>
          <a:lstStyle/>
          <a:p>
            <a:pPr algn="ctr" defTabSz="548640" eaLnBrk="0" fontAlgn="base" hangingPunct="0">
              <a:spcBef>
                <a:spcPct val="0"/>
              </a:spcBef>
              <a:spcAft>
                <a:spcPct val="0"/>
              </a:spcAft>
            </a:pPr>
            <a:r>
              <a:rPr lang="en-NL" sz="1200">
                <a:solidFill>
                  <a:srgbClr val="323232"/>
                </a:solidFill>
                <a:latin typeface="Calibri"/>
              </a:rPr>
              <a:t>Compare</a:t>
            </a:r>
          </a:p>
        </p:txBody>
      </p:sp>
      <p:cxnSp>
        <p:nvCxnSpPr>
          <p:cNvPr id="59" name="Straight Connector 58">
            <a:extLst>
              <a:ext uri="{FF2B5EF4-FFF2-40B4-BE49-F238E27FC236}">
                <a16:creationId xmlns:a16="http://schemas.microsoft.com/office/drawing/2014/main" id="{295F1355-6DF2-7747-8251-7739D30D2077}"/>
              </a:ext>
            </a:extLst>
          </p:cNvPr>
          <p:cNvCxnSpPr>
            <a:cxnSpLocks/>
            <a:stCxn id="17" idx="7"/>
            <a:endCxn id="57" idx="3"/>
          </p:cNvCxnSpPr>
          <p:nvPr/>
        </p:nvCxnSpPr>
        <p:spPr>
          <a:xfrm flipV="1">
            <a:off x="5776448" y="2499240"/>
            <a:ext cx="385828" cy="2698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3" name="Oval 62">
            <a:extLst>
              <a:ext uri="{FF2B5EF4-FFF2-40B4-BE49-F238E27FC236}">
                <a16:creationId xmlns:a16="http://schemas.microsoft.com/office/drawing/2014/main" id="{5AF22665-9462-7249-9D77-F112B40F89F1}"/>
              </a:ext>
            </a:extLst>
          </p:cNvPr>
          <p:cNvSpPr/>
          <p:nvPr/>
        </p:nvSpPr>
        <p:spPr>
          <a:xfrm>
            <a:off x="3716447" y="4557355"/>
            <a:ext cx="1576471" cy="556591"/>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0" tIns="56160" rIns="0" rtlCol="0" anchor="ctr"/>
          <a:lstStyle/>
          <a:p>
            <a:pPr algn="ctr" defTabSz="548640" eaLnBrk="0" fontAlgn="base" hangingPunct="0">
              <a:spcBef>
                <a:spcPct val="0"/>
              </a:spcBef>
              <a:spcAft>
                <a:spcPct val="0"/>
              </a:spcAft>
            </a:pPr>
            <a:r>
              <a:rPr lang="en-NL" sz="1200">
                <a:solidFill>
                  <a:srgbClr val="323232"/>
                </a:solidFill>
                <a:latin typeface="Calibri"/>
              </a:rPr>
              <a:t>Reporting</a:t>
            </a:r>
          </a:p>
        </p:txBody>
      </p:sp>
      <p:cxnSp>
        <p:nvCxnSpPr>
          <p:cNvPr id="64" name="Straight Connector 63">
            <a:extLst>
              <a:ext uri="{FF2B5EF4-FFF2-40B4-BE49-F238E27FC236}">
                <a16:creationId xmlns:a16="http://schemas.microsoft.com/office/drawing/2014/main" id="{7A0ED15A-5046-4049-A43B-6E38A1620950}"/>
              </a:ext>
            </a:extLst>
          </p:cNvPr>
          <p:cNvCxnSpPr>
            <a:cxnSpLocks/>
            <a:endCxn id="63" idx="1"/>
          </p:cNvCxnSpPr>
          <p:nvPr/>
        </p:nvCxnSpPr>
        <p:spPr>
          <a:xfrm>
            <a:off x="2973835" y="3809457"/>
            <a:ext cx="973482" cy="82941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6" name="Oval 65">
            <a:extLst>
              <a:ext uri="{FF2B5EF4-FFF2-40B4-BE49-F238E27FC236}">
                <a16:creationId xmlns:a16="http://schemas.microsoft.com/office/drawing/2014/main" id="{FBB7D54C-9ADC-F846-ABAC-38E713CABDB0}"/>
              </a:ext>
            </a:extLst>
          </p:cNvPr>
          <p:cNvSpPr/>
          <p:nvPr/>
        </p:nvSpPr>
        <p:spPr>
          <a:xfrm>
            <a:off x="3191814" y="1597273"/>
            <a:ext cx="1367624" cy="556591"/>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0" tIns="56160" rIns="0" rtlCol="0" anchor="ctr"/>
          <a:lstStyle/>
          <a:p>
            <a:pPr algn="ctr" defTabSz="548640" eaLnBrk="0" fontAlgn="base" hangingPunct="0">
              <a:spcBef>
                <a:spcPct val="0"/>
              </a:spcBef>
              <a:spcAft>
                <a:spcPct val="0"/>
              </a:spcAft>
            </a:pPr>
            <a:r>
              <a:rPr lang="en-NL" sz="1200">
                <a:solidFill>
                  <a:srgbClr val="323232"/>
                </a:solidFill>
                <a:latin typeface="Calibri"/>
              </a:rPr>
              <a:t>Search</a:t>
            </a:r>
          </a:p>
        </p:txBody>
      </p:sp>
      <p:cxnSp>
        <p:nvCxnSpPr>
          <p:cNvPr id="67" name="Straight Connector 66">
            <a:extLst>
              <a:ext uri="{FF2B5EF4-FFF2-40B4-BE49-F238E27FC236}">
                <a16:creationId xmlns:a16="http://schemas.microsoft.com/office/drawing/2014/main" id="{034DBB77-E7C8-DB44-93EE-E69B9C37E8A5}"/>
              </a:ext>
            </a:extLst>
          </p:cNvPr>
          <p:cNvCxnSpPr>
            <a:cxnSpLocks/>
          </p:cNvCxnSpPr>
          <p:nvPr/>
        </p:nvCxnSpPr>
        <p:spPr>
          <a:xfrm flipV="1">
            <a:off x="2906471" y="2174039"/>
            <a:ext cx="809976" cy="126309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3DE78DF-ACD7-D9A6-A383-78C48EBD8DBB}"/>
              </a:ext>
            </a:extLst>
          </p:cNvPr>
          <p:cNvSpPr/>
          <p:nvPr/>
        </p:nvSpPr>
        <p:spPr>
          <a:xfrm>
            <a:off x="400594" y="6503446"/>
            <a:ext cx="418012" cy="204438"/>
          </a:xfrm>
          <a:prstGeom prst="rect">
            <a:avLst/>
          </a:prstGeom>
          <a:solidFill>
            <a:srgbClr val="E83D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236892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ZoneTexte 3">
            <a:extLst>
              <a:ext uri="{FF2B5EF4-FFF2-40B4-BE49-F238E27FC236}">
                <a16:creationId xmlns:a16="http://schemas.microsoft.com/office/drawing/2014/main" id="{EC0CD04B-FEC1-A906-349B-1E627E71CAEE}"/>
              </a:ext>
            </a:extLst>
          </p:cNvPr>
          <p:cNvSpPr txBox="1">
            <a:spLocks noChangeArrowheads="1"/>
          </p:cNvSpPr>
          <p:nvPr/>
        </p:nvSpPr>
        <p:spPr bwMode="auto">
          <a:xfrm>
            <a:off x="2247901" y="4005263"/>
            <a:ext cx="6589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457200" fontAlgn="base">
              <a:spcBef>
                <a:spcPct val="0"/>
              </a:spcBef>
              <a:spcAft>
                <a:spcPct val="0"/>
              </a:spcAft>
              <a:buClrTx/>
              <a:buNone/>
            </a:pPr>
            <a:r>
              <a:rPr lang="fr-CH" altLang="en-GB" sz="2400" b="1" i="1">
                <a:solidFill>
                  <a:prstClr val="white"/>
                </a:solidFill>
              </a:rPr>
              <a:t>Mila Paspalanova</a:t>
            </a:r>
            <a:endParaRPr lang="en-GB" altLang="en-GB" sz="2400" b="1" i="1">
              <a:solidFill>
                <a:prstClr val="white"/>
              </a:solidFill>
            </a:endParaRPr>
          </a:p>
        </p:txBody>
      </p:sp>
      <p:sp>
        <p:nvSpPr>
          <p:cNvPr id="7171" name="Sous-titre 9">
            <a:extLst>
              <a:ext uri="{FF2B5EF4-FFF2-40B4-BE49-F238E27FC236}">
                <a16:creationId xmlns:a16="http://schemas.microsoft.com/office/drawing/2014/main" id="{73D6E96D-657B-4F6F-5098-48B66CAD9867}"/>
              </a:ext>
            </a:extLst>
          </p:cNvPr>
          <p:cNvSpPr>
            <a:spLocks noGrp="1"/>
          </p:cNvSpPr>
          <p:nvPr>
            <p:ph type="subTitle" idx="1"/>
          </p:nvPr>
        </p:nvSpPr>
        <p:spPr>
          <a:xfrm>
            <a:off x="2247900" y="4484689"/>
            <a:ext cx="7551738" cy="1400175"/>
          </a:xfrm>
        </p:spPr>
        <p:txBody>
          <a:bodyPr/>
          <a:lstStyle/>
          <a:p>
            <a:endParaRPr lang="en-GB" altLang="en-GB">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172" name="Titre 10">
            <a:extLst>
              <a:ext uri="{FF2B5EF4-FFF2-40B4-BE49-F238E27FC236}">
                <a16:creationId xmlns:a16="http://schemas.microsoft.com/office/drawing/2014/main" id="{DEC1422B-B03C-086F-10BC-E18B5DA304BF}"/>
              </a:ext>
            </a:extLst>
          </p:cNvPr>
          <p:cNvSpPr>
            <a:spLocks noGrp="1"/>
          </p:cNvSpPr>
          <p:nvPr>
            <p:ph type="ctrTitle"/>
          </p:nvPr>
        </p:nvSpPr>
        <p:spPr>
          <a:xfrm>
            <a:off x="2247901" y="647700"/>
            <a:ext cx="8304213" cy="3392488"/>
          </a:xfrm>
        </p:spPr>
        <p:txBody>
          <a:bodyPr/>
          <a:lstStyle/>
          <a:p>
            <a:pPr algn="ctr"/>
            <a:r>
              <a:rPr lang="en-GB" altLang="en-GB" sz="4800">
                <a:latin typeface="Arial" panose="020B0604020202020204" pitchFamily="34" charset="0"/>
                <a:ea typeface="ＭＳ Ｐゴシック" panose="020B0600070205080204" pitchFamily="34" charset="-128"/>
                <a:cs typeface="Arial" panose="020B0604020202020204" pitchFamily="34" charset="0"/>
              </a:rPr>
              <a:t>Human Rights Indicators</a:t>
            </a:r>
            <a:br>
              <a:rPr lang="en-GB" altLang="en-GB" sz="4800">
                <a:latin typeface="Arial" panose="020B0604020202020204" pitchFamily="34" charset="0"/>
                <a:ea typeface="ＭＳ Ｐゴシック" panose="020B0600070205080204" pitchFamily="34" charset="-128"/>
                <a:cs typeface="Arial" panose="020B0604020202020204" pitchFamily="34" charset="0"/>
              </a:rPr>
            </a:br>
            <a:r>
              <a:rPr lang="en-GB" altLang="en-GB" sz="3200">
                <a:latin typeface="Arial" panose="020B0604020202020204" pitchFamily="34" charset="0"/>
                <a:ea typeface="ＭＳ Ｐゴシック" panose="020B0600070205080204" pitchFamily="34" charset="-128"/>
                <a:cs typeface="Arial" panose="020B0604020202020204" pitchFamily="34" charset="0"/>
              </a:rPr>
              <a:t> </a:t>
            </a:r>
            <a:br>
              <a:rPr lang="en-GB" altLang="en-GB" sz="4800">
                <a:latin typeface="Arial" panose="020B0604020202020204" pitchFamily="34" charset="0"/>
                <a:ea typeface="ＭＳ Ｐゴシック" panose="020B0600070205080204" pitchFamily="34" charset="-128"/>
                <a:cs typeface="Arial" panose="020B0604020202020204" pitchFamily="34" charset="0"/>
              </a:rPr>
            </a:br>
            <a:r>
              <a:rPr lang="en-GB" altLang="en-GB" sz="3600" i="1">
                <a:latin typeface="Arial" panose="020B0604020202020204" pitchFamily="34" charset="0"/>
                <a:ea typeface="ＭＳ Ｐゴシック" panose="020B0600070205080204" pitchFamily="34" charset="-128"/>
                <a:cs typeface="Arial" panose="020B0604020202020204" pitchFamily="34" charset="0"/>
              </a:rPr>
              <a:t>Tools for Measuring and Implementing Human Rights</a:t>
            </a:r>
            <a:br>
              <a:rPr lang="en-GB" altLang="en-GB" sz="2000">
                <a:latin typeface="Arial" panose="020B0604020202020204" pitchFamily="34" charset="0"/>
                <a:ea typeface="ＭＳ Ｐゴシック" panose="020B0600070205080204" pitchFamily="34" charset="-128"/>
                <a:cs typeface="Arial" panose="020B0604020202020204" pitchFamily="34" charset="0"/>
              </a:rPr>
            </a:br>
            <a:br>
              <a:rPr lang="en-GB" altLang="en-GB" sz="2000">
                <a:latin typeface="Arial" panose="020B0604020202020204" pitchFamily="34" charset="0"/>
                <a:ea typeface="ＭＳ Ｐゴシック" panose="020B0600070205080204" pitchFamily="34" charset="-128"/>
                <a:cs typeface="Arial" panose="020B0604020202020204" pitchFamily="34" charset="0"/>
              </a:rPr>
            </a:br>
            <a:endParaRPr lang="en-GB" altLang="en-GB" sz="3600" i="1">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11FA5-D40B-2300-6CE3-26D5B43AEB19}"/>
              </a:ext>
            </a:extLst>
          </p:cNvPr>
          <p:cNvSpPr>
            <a:spLocks noGrp="1"/>
          </p:cNvSpPr>
          <p:nvPr>
            <p:ph type="title"/>
          </p:nvPr>
        </p:nvSpPr>
        <p:spPr/>
        <p:txBody>
          <a:bodyPr/>
          <a:lstStyle/>
          <a:p>
            <a:endParaRPr lang="en-NL"/>
          </a:p>
        </p:txBody>
      </p:sp>
      <p:sp>
        <p:nvSpPr>
          <p:cNvPr id="3" name="Content Placeholder 2">
            <a:extLst>
              <a:ext uri="{FF2B5EF4-FFF2-40B4-BE49-F238E27FC236}">
                <a16:creationId xmlns:a16="http://schemas.microsoft.com/office/drawing/2014/main" id="{9DF60366-4BF1-BAE7-08E4-121B1C96C76D}"/>
              </a:ext>
            </a:extLst>
          </p:cNvPr>
          <p:cNvSpPr>
            <a:spLocks noGrp="1"/>
          </p:cNvSpPr>
          <p:nvPr>
            <p:ph idx="1"/>
          </p:nvPr>
        </p:nvSpPr>
        <p:spPr/>
        <p:txBody>
          <a:bodyPr/>
          <a:lstStyle/>
          <a:p>
            <a:endParaRPr lang="en-NL" dirty="0"/>
          </a:p>
          <a:p>
            <a:endParaRPr lang="en-NL" dirty="0"/>
          </a:p>
          <a:p>
            <a:endParaRPr lang="en-NL" dirty="0"/>
          </a:p>
          <a:p>
            <a:pPr marL="0" indent="0" algn="ctr">
              <a:buNone/>
            </a:pPr>
            <a:r>
              <a:rPr lang="en-NL" sz="4800" dirty="0"/>
              <a:t>Demonstration</a:t>
            </a:r>
          </a:p>
          <a:p>
            <a:pPr marL="0" indent="0" algn="ctr">
              <a:buNone/>
            </a:pPr>
            <a:r>
              <a:rPr lang="en-NL" sz="3360" dirty="0"/>
              <a:t>(with screenshots…)</a:t>
            </a:r>
            <a:endParaRPr lang="en-NL" sz="1440" dirty="0"/>
          </a:p>
        </p:txBody>
      </p:sp>
      <p:sp>
        <p:nvSpPr>
          <p:cNvPr id="4" name="Rectangle 3">
            <a:extLst>
              <a:ext uri="{FF2B5EF4-FFF2-40B4-BE49-F238E27FC236}">
                <a16:creationId xmlns:a16="http://schemas.microsoft.com/office/drawing/2014/main" id="{CE59E76E-FB4E-893A-C3BA-9EF9FAA48D80}"/>
              </a:ext>
            </a:extLst>
          </p:cNvPr>
          <p:cNvSpPr/>
          <p:nvPr/>
        </p:nvSpPr>
        <p:spPr>
          <a:xfrm>
            <a:off x="400594" y="6503446"/>
            <a:ext cx="418012" cy="204438"/>
          </a:xfrm>
          <a:prstGeom prst="rect">
            <a:avLst/>
          </a:prstGeom>
          <a:solidFill>
            <a:srgbClr val="E83D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74072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C0D29-C1A0-7B6C-6566-F6CAB4BE9FC9}"/>
              </a:ext>
            </a:extLst>
          </p:cNvPr>
          <p:cNvSpPr>
            <a:spLocks noGrp="1"/>
          </p:cNvSpPr>
          <p:nvPr>
            <p:ph type="title"/>
          </p:nvPr>
        </p:nvSpPr>
        <p:spPr/>
        <p:txBody>
          <a:bodyPr/>
          <a:lstStyle/>
          <a:p>
            <a:r>
              <a:rPr lang="en-NL"/>
              <a:t>Home screen</a:t>
            </a:r>
          </a:p>
        </p:txBody>
      </p:sp>
      <p:sp>
        <p:nvSpPr>
          <p:cNvPr id="3" name="Content Placeholder 2">
            <a:extLst>
              <a:ext uri="{FF2B5EF4-FFF2-40B4-BE49-F238E27FC236}">
                <a16:creationId xmlns:a16="http://schemas.microsoft.com/office/drawing/2014/main" id="{CBCA9BBC-C853-1DF3-12F8-F00D67DB7EC4}"/>
              </a:ext>
            </a:extLst>
          </p:cNvPr>
          <p:cNvSpPr>
            <a:spLocks noGrp="1"/>
          </p:cNvSpPr>
          <p:nvPr>
            <p:ph idx="1"/>
          </p:nvPr>
        </p:nvSpPr>
        <p:spPr/>
        <p:txBody>
          <a:bodyPr/>
          <a:lstStyle/>
          <a:p>
            <a:endParaRPr lang="en-NL"/>
          </a:p>
        </p:txBody>
      </p:sp>
      <p:pic>
        <p:nvPicPr>
          <p:cNvPr id="4" name="Picture 3">
            <a:extLst>
              <a:ext uri="{FF2B5EF4-FFF2-40B4-BE49-F238E27FC236}">
                <a16:creationId xmlns:a16="http://schemas.microsoft.com/office/drawing/2014/main" id="{9DE586C6-3067-2B94-4A81-E1EB77677A75}"/>
              </a:ext>
            </a:extLst>
          </p:cNvPr>
          <p:cNvPicPr>
            <a:picLocks noChangeAspect="1"/>
          </p:cNvPicPr>
          <p:nvPr/>
        </p:nvPicPr>
        <p:blipFill>
          <a:blip r:embed="rId2"/>
          <a:stretch>
            <a:fillRect/>
          </a:stretch>
        </p:blipFill>
        <p:spPr>
          <a:xfrm>
            <a:off x="1432560" y="1600200"/>
            <a:ext cx="9326880" cy="4582336"/>
          </a:xfrm>
          <a:prstGeom prst="rect">
            <a:avLst/>
          </a:prstGeom>
          <a:ln w="6350">
            <a:solidFill>
              <a:srgbClr val="000000"/>
            </a:solid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3B38B079-1BE7-1448-3FC9-8581DA4B3E1E}"/>
              </a:ext>
            </a:extLst>
          </p:cNvPr>
          <p:cNvSpPr/>
          <p:nvPr/>
        </p:nvSpPr>
        <p:spPr>
          <a:xfrm>
            <a:off x="400594" y="6503446"/>
            <a:ext cx="418012" cy="204438"/>
          </a:xfrm>
          <a:prstGeom prst="rect">
            <a:avLst/>
          </a:prstGeom>
          <a:solidFill>
            <a:srgbClr val="E83D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839844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C0D29-C1A0-7B6C-6566-F6CAB4BE9FC9}"/>
              </a:ext>
            </a:extLst>
          </p:cNvPr>
          <p:cNvSpPr>
            <a:spLocks noGrp="1"/>
          </p:cNvSpPr>
          <p:nvPr>
            <p:ph type="title"/>
          </p:nvPr>
        </p:nvSpPr>
        <p:spPr/>
        <p:txBody>
          <a:bodyPr/>
          <a:lstStyle/>
          <a:p>
            <a:r>
              <a:rPr lang="en-GB"/>
              <a:t>Grounds for discrimination</a:t>
            </a:r>
            <a:endParaRPr lang="en-NL"/>
          </a:p>
        </p:txBody>
      </p:sp>
      <p:sp>
        <p:nvSpPr>
          <p:cNvPr id="3" name="Content Placeholder 2">
            <a:extLst>
              <a:ext uri="{FF2B5EF4-FFF2-40B4-BE49-F238E27FC236}">
                <a16:creationId xmlns:a16="http://schemas.microsoft.com/office/drawing/2014/main" id="{CBCA9BBC-C853-1DF3-12F8-F00D67DB7EC4}"/>
              </a:ext>
            </a:extLst>
          </p:cNvPr>
          <p:cNvSpPr>
            <a:spLocks noGrp="1"/>
          </p:cNvSpPr>
          <p:nvPr>
            <p:ph idx="1"/>
          </p:nvPr>
        </p:nvSpPr>
        <p:spPr/>
        <p:txBody>
          <a:bodyPr/>
          <a:lstStyle/>
          <a:p>
            <a:endParaRPr lang="en-NL"/>
          </a:p>
        </p:txBody>
      </p:sp>
      <p:pic>
        <p:nvPicPr>
          <p:cNvPr id="5" name="Picture 4">
            <a:extLst>
              <a:ext uri="{FF2B5EF4-FFF2-40B4-BE49-F238E27FC236}">
                <a16:creationId xmlns:a16="http://schemas.microsoft.com/office/drawing/2014/main" id="{578E16BA-F6C3-F37E-6816-C36F43ECCA4F}"/>
              </a:ext>
            </a:extLst>
          </p:cNvPr>
          <p:cNvPicPr>
            <a:picLocks noChangeAspect="1"/>
          </p:cNvPicPr>
          <p:nvPr/>
        </p:nvPicPr>
        <p:blipFill>
          <a:blip r:embed="rId2"/>
          <a:stretch>
            <a:fillRect/>
          </a:stretch>
        </p:blipFill>
        <p:spPr>
          <a:xfrm>
            <a:off x="1432560" y="1600201"/>
            <a:ext cx="9326880" cy="4622171"/>
          </a:xfrm>
          <a:prstGeom prst="rect">
            <a:avLst/>
          </a:prstGeom>
          <a:ln w="6350">
            <a:solidFill>
              <a:srgbClr val="000000"/>
            </a:solidFill>
          </a:ln>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C026CB18-4936-8C82-C697-C1F11F656C1A}"/>
              </a:ext>
            </a:extLst>
          </p:cNvPr>
          <p:cNvSpPr/>
          <p:nvPr/>
        </p:nvSpPr>
        <p:spPr>
          <a:xfrm>
            <a:off x="400594" y="6503446"/>
            <a:ext cx="418012" cy="204438"/>
          </a:xfrm>
          <a:prstGeom prst="rect">
            <a:avLst/>
          </a:prstGeom>
          <a:solidFill>
            <a:srgbClr val="E83D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0435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44C4B-420B-98EE-E12F-4B0E7C4B0C27}"/>
              </a:ext>
            </a:extLst>
          </p:cNvPr>
          <p:cNvSpPr>
            <a:spLocks noGrp="1"/>
          </p:cNvSpPr>
          <p:nvPr>
            <p:ph type="title"/>
          </p:nvPr>
        </p:nvSpPr>
        <p:spPr/>
        <p:txBody>
          <a:bodyPr/>
          <a:lstStyle/>
          <a:p>
            <a:r>
              <a:rPr lang="en-NL"/>
              <a:t>Dashboard for partners</a:t>
            </a:r>
          </a:p>
        </p:txBody>
      </p:sp>
      <p:sp>
        <p:nvSpPr>
          <p:cNvPr id="3" name="Content Placeholder 2">
            <a:extLst>
              <a:ext uri="{FF2B5EF4-FFF2-40B4-BE49-F238E27FC236}">
                <a16:creationId xmlns:a16="http://schemas.microsoft.com/office/drawing/2014/main" id="{C0AC338B-25B4-5D97-C244-3A89A1D18622}"/>
              </a:ext>
            </a:extLst>
          </p:cNvPr>
          <p:cNvSpPr>
            <a:spLocks noGrp="1"/>
          </p:cNvSpPr>
          <p:nvPr>
            <p:ph idx="1"/>
          </p:nvPr>
        </p:nvSpPr>
        <p:spPr/>
        <p:txBody>
          <a:bodyPr/>
          <a:lstStyle/>
          <a:p>
            <a:endParaRPr lang="en-NL"/>
          </a:p>
        </p:txBody>
      </p:sp>
      <p:pic>
        <p:nvPicPr>
          <p:cNvPr id="4" name="Picture 3">
            <a:extLst>
              <a:ext uri="{FF2B5EF4-FFF2-40B4-BE49-F238E27FC236}">
                <a16:creationId xmlns:a16="http://schemas.microsoft.com/office/drawing/2014/main" id="{7E82463A-F4DB-828D-4AA4-7A1529BC662A}"/>
              </a:ext>
            </a:extLst>
          </p:cNvPr>
          <p:cNvPicPr>
            <a:picLocks noChangeAspect="1"/>
          </p:cNvPicPr>
          <p:nvPr/>
        </p:nvPicPr>
        <p:blipFill>
          <a:blip r:embed="rId2"/>
          <a:stretch>
            <a:fillRect/>
          </a:stretch>
        </p:blipFill>
        <p:spPr>
          <a:xfrm>
            <a:off x="1233055" y="1600201"/>
            <a:ext cx="9326880" cy="4669247"/>
          </a:xfrm>
          <a:prstGeom prst="rect">
            <a:avLst/>
          </a:prstGeom>
          <a:ln w="6350">
            <a:solidFill>
              <a:srgbClr val="000000"/>
            </a:solid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76A2E6E7-8B59-2E6B-31BA-884CFE2E3A1D}"/>
              </a:ext>
            </a:extLst>
          </p:cNvPr>
          <p:cNvSpPr/>
          <p:nvPr/>
        </p:nvSpPr>
        <p:spPr>
          <a:xfrm>
            <a:off x="400594" y="6503446"/>
            <a:ext cx="418012" cy="204438"/>
          </a:xfrm>
          <a:prstGeom prst="rect">
            <a:avLst/>
          </a:prstGeom>
          <a:solidFill>
            <a:srgbClr val="E83D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1255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8975C2-934D-A4FB-0E3E-454B148EAAE2}"/>
              </a:ext>
            </a:extLst>
          </p:cNvPr>
          <p:cNvPicPr>
            <a:picLocks noChangeAspect="1"/>
          </p:cNvPicPr>
          <p:nvPr/>
        </p:nvPicPr>
        <p:blipFill>
          <a:blip r:embed="rId3"/>
          <a:stretch>
            <a:fillRect/>
          </a:stretch>
        </p:blipFill>
        <p:spPr>
          <a:xfrm>
            <a:off x="1432560" y="1317887"/>
            <a:ext cx="9326880" cy="4632180"/>
          </a:xfrm>
          <a:prstGeom prst="rect">
            <a:avLst/>
          </a:prstGeom>
          <a:ln w="6350">
            <a:solidFill>
              <a:srgbClr val="000000"/>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0030B1EC-384B-9244-99BA-D8101588D353}"/>
              </a:ext>
            </a:extLst>
          </p:cNvPr>
          <p:cNvSpPr>
            <a:spLocks noGrp="1"/>
          </p:cNvSpPr>
          <p:nvPr>
            <p:ph type="title"/>
          </p:nvPr>
        </p:nvSpPr>
        <p:spPr/>
        <p:txBody>
          <a:bodyPr/>
          <a:lstStyle/>
          <a:p>
            <a:r>
              <a:rPr lang="en-NL"/>
              <a:t>M</a:t>
            </a:r>
            <a:r>
              <a:rPr lang="en-GB"/>
              <a:t>a</a:t>
            </a:r>
            <a:r>
              <a:rPr lang="en-NL"/>
              <a:t>p view</a:t>
            </a:r>
          </a:p>
        </p:txBody>
      </p:sp>
      <p:pic>
        <p:nvPicPr>
          <p:cNvPr id="4" name="Picture 3">
            <a:extLst>
              <a:ext uri="{FF2B5EF4-FFF2-40B4-BE49-F238E27FC236}">
                <a16:creationId xmlns:a16="http://schemas.microsoft.com/office/drawing/2014/main" id="{953A3259-2E06-F1B4-4D0C-1F1DA8062910}"/>
              </a:ext>
            </a:extLst>
          </p:cNvPr>
          <p:cNvPicPr>
            <a:picLocks noChangeAspect="1"/>
          </p:cNvPicPr>
          <p:nvPr/>
        </p:nvPicPr>
        <p:blipFill>
          <a:blip r:embed="rId4"/>
          <a:stretch>
            <a:fillRect/>
          </a:stretch>
        </p:blipFill>
        <p:spPr>
          <a:xfrm>
            <a:off x="923110" y="2493819"/>
            <a:ext cx="3987532" cy="3907674"/>
          </a:xfrm>
          <a:prstGeom prst="rect">
            <a:avLst/>
          </a:prstGeom>
          <a:ln w="6350">
            <a:solidFill>
              <a:srgbClr val="000000"/>
            </a:solidFill>
          </a:ln>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B56DFAEB-1BB2-1572-4D56-F2E5656681E2}"/>
              </a:ext>
            </a:extLst>
          </p:cNvPr>
          <p:cNvSpPr/>
          <p:nvPr/>
        </p:nvSpPr>
        <p:spPr>
          <a:xfrm>
            <a:off x="400594" y="6503446"/>
            <a:ext cx="418012" cy="204438"/>
          </a:xfrm>
          <a:prstGeom prst="rect">
            <a:avLst/>
          </a:prstGeom>
          <a:solidFill>
            <a:srgbClr val="E83D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38642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176E8-F93F-60C6-9864-0C97FCB7683E}"/>
              </a:ext>
            </a:extLst>
          </p:cNvPr>
          <p:cNvSpPr>
            <a:spLocks noGrp="1"/>
          </p:cNvSpPr>
          <p:nvPr>
            <p:ph type="title"/>
          </p:nvPr>
        </p:nvSpPr>
        <p:spPr/>
        <p:txBody>
          <a:bodyPr>
            <a:normAutofit/>
          </a:bodyPr>
          <a:lstStyle/>
          <a:p>
            <a:r>
              <a:rPr lang="en-NL"/>
              <a:t>Search &amp; Analyze: the stories behind the numbers</a:t>
            </a:r>
          </a:p>
        </p:txBody>
      </p:sp>
      <p:sp>
        <p:nvSpPr>
          <p:cNvPr id="3" name="Content Placeholder 2">
            <a:extLst>
              <a:ext uri="{FF2B5EF4-FFF2-40B4-BE49-F238E27FC236}">
                <a16:creationId xmlns:a16="http://schemas.microsoft.com/office/drawing/2014/main" id="{8EE31DF0-434F-D557-553F-B44BF05DF1FC}"/>
              </a:ext>
            </a:extLst>
          </p:cNvPr>
          <p:cNvSpPr>
            <a:spLocks noGrp="1"/>
          </p:cNvSpPr>
          <p:nvPr>
            <p:ph idx="1"/>
          </p:nvPr>
        </p:nvSpPr>
        <p:spPr/>
        <p:txBody>
          <a:bodyPr/>
          <a:lstStyle/>
          <a:p>
            <a:endParaRPr lang="en-NL"/>
          </a:p>
        </p:txBody>
      </p:sp>
      <p:pic>
        <p:nvPicPr>
          <p:cNvPr id="4" name="Picture 3">
            <a:extLst>
              <a:ext uri="{FF2B5EF4-FFF2-40B4-BE49-F238E27FC236}">
                <a16:creationId xmlns:a16="http://schemas.microsoft.com/office/drawing/2014/main" id="{D090AA30-E8E1-8D53-C5F7-FE75DAC1AC71}"/>
              </a:ext>
            </a:extLst>
          </p:cNvPr>
          <p:cNvPicPr>
            <a:picLocks noChangeAspect="1"/>
          </p:cNvPicPr>
          <p:nvPr/>
        </p:nvPicPr>
        <p:blipFill>
          <a:blip r:embed="rId2"/>
          <a:stretch>
            <a:fillRect/>
          </a:stretch>
        </p:blipFill>
        <p:spPr>
          <a:xfrm>
            <a:off x="1432560" y="1626770"/>
            <a:ext cx="9326880" cy="3981550"/>
          </a:xfrm>
          <a:prstGeom prst="rect">
            <a:avLst/>
          </a:prstGeom>
          <a:ln w="6350">
            <a:solidFill>
              <a:srgbClr val="000000"/>
            </a:solid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A1FAE610-A5F4-7760-07DC-4AC89ADCE517}"/>
              </a:ext>
            </a:extLst>
          </p:cNvPr>
          <p:cNvSpPr/>
          <p:nvPr/>
        </p:nvSpPr>
        <p:spPr>
          <a:xfrm>
            <a:off x="400594" y="6503446"/>
            <a:ext cx="418012" cy="204438"/>
          </a:xfrm>
          <a:prstGeom prst="rect">
            <a:avLst/>
          </a:prstGeom>
          <a:solidFill>
            <a:srgbClr val="E83D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48093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BFE32-F900-4F6E-AF0C-F9AE453E4E84}"/>
              </a:ext>
            </a:extLst>
          </p:cNvPr>
          <p:cNvSpPr>
            <a:spLocks noGrp="1"/>
          </p:cNvSpPr>
          <p:nvPr>
            <p:ph type="title"/>
          </p:nvPr>
        </p:nvSpPr>
        <p:spPr/>
        <p:txBody>
          <a:bodyPr/>
          <a:lstStyle/>
          <a:p>
            <a:r>
              <a:rPr lang="en-GB" dirty="0"/>
              <a:t>How does this analysis tool help?</a:t>
            </a:r>
            <a:endParaRPr lang="en-NL"/>
          </a:p>
        </p:txBody>
      </p:sp>
      <p:sp>
        <p:nvSpPr>
          <p:cNvPr id="3" name="Content Placeholder 2">
            <a:extLst>
              <a:ext uri="{FF2B5EF4-FFF2-40B4-BE49-F238E27FC236}">
                <a16:creationId xmlns:a16="http://schemas.microsoft.com/office/drawing/2014/main" id="{A2D6C150-91E5-7477-5894-48F46AF5A73D}"/>
              </a:ext>
            </a:extLst>
          </p:cNvPr>
          <p:cNvSpPr>
            <a:spLocks noGrp="1"/>
          </p:cNvSpPr>
          <p:nvPr>
            <p:ph idx="1"/>
          </p:nvPr>
        </p:nvSpPr>
        <p:spPr/>
        <p:txBody>
          <a:bodyPr/>
          <a:lstStyle/>
          <a:p>
            <a:r>
              <a:rPr lang="en-US" sz="2040" dirty="0"/>
              <a:t>Determining unequal treatment (nature and extent) and more analysis and reporting options</a:t>
            </a:r>
          </a:p>
          <a:p>
            <a:r>
              <a:rPr lang="en-US" sz="2040" dirty="0"/>
              <a:t>Comparing groups</a:t>
            </a:r>
          </a:p>
          <a:p>
            <a:r>
              <a:rPr lang="en-US" sz="2040" dirty="0"/>
              <a:t>Compiling statistics and providing insight into what is going on.</a:t>
            </a:r>
          </a:p>
          <a:p>
            <a:r>
              <a:rPr lang="en-US" sz="2040" dirty="0"/>
              <a:t>Gain insight into patterns</a:t>
            </a:r>
          </a:p>
          <a:p>
            <a:r>
              <a:rPr lang="en-US" sz="2040" dirty="0"/>
              <a:t>Create reports (including the Multi Agency Report)</a:t>
            </a:r>
          </a:p>
        </p:txBody>
      </p:sp>
      <p:sp>
        <p:nvSpPr>
          <p:cNvPr id="4" name="Rectangle 3">
            <a:extLst>
              <a:ext uri="{FF2B5EF4-FFF2-40B4-BE49-F238E27FC236}">
                <a16:creationId xmlns:a16="http://schemas.microsoft.com/office/drawing/2014/main" id="{64F55587-A0D5-8E68-8EEF-70A82D4BE884}"/>
              </a:ext>
            </a:extLst>
          </p:cNvPr>
          <p:cNvSpPr/>
          <p:nvPr/>
        </p:nvSpPr>
        <p:spPr>
          <a:xfrm>
            <a:off x="400594" y="6503446"/>
            <a:ext cx="418012" cy="204438"/>
          </a:xfrm>
          <a:prstGeom prst="rect">
            <a:avLst/>
          </a:prstGeom>
          <a:solidFill>
            <a:srgbClr val="E83D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87081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D6CAD-660B-D9D9-1355-39E066CCE138}"/>
              </a:ext>
            </a:extLst>
          </p:cNvPr>
          <p:cNvSpPr>
            <a:spLocks noGrp="1"/>
          </p:cNvSpPr>
          <p:nvPr>
            <p:ph type="title"/>
          </p:nvPr>
        </p:nvSpPr>
        <p:spPr/>
        <p:txBody>
          <a:bodyPr/>
          <a:lstStyle/>
          <a:p>
            <a:r>
              <a:rPr lang="en-US" dirty="0"/>
              <a:t>Path forward</a:t>
            </a:r>
          </a:p>
        </p:txBody>
      </p:sp>
      <p:sp>
        <p:nvSpPr>
          <p:cNvPr id="7" name="Content Placeholder 6">
            <a:extLst>
              <a:ext uri="{FF2B5EF4-FFF2-40B4-BE49-F238E27FC236}">
                <a16:creationId xmlns:a16="http://schemas.microsoft.com/office/drawing/2014/main" id="{F5F27878-B081-7C54-D42F-BDB912BCF010}"/>
              </a:ext>
            </a:extLst>
          </p:cNvPr>
          <p:cNvSpPr>
            <a:spLocks noGrp="1"/>
          </p:cNvSpPr>
          <p:nvPr>
            <p:ph idx="1"/>
          </p:nvPr>
        </p:nvSpPr>
        <p:spPr/>
        <p:txBody>
          <a:bodyPr>
            <a:normAutofit lnSpcReduction="10000"/>
          </a:bodyPr>
          <a:lstStyle/>
          <a:p>
            <a:r>
              <a:rPr lang="en-US" dirty="0"/>
              <a:t>Phase 1 is finished:</a:t>
            </a:r>
          </a:p>
          <a:p>
            <a:pPr lvl="1"/>
            <a:r>
              <a:rPr lang="en-US" dirty="0"/>
              <a:t>About to go into full production with G4</a:t>
            </a:r>
          </a:p>
          <a:p>
            <a:pPr lvl="1"/>
            <a:r>
              <a:rPr lang="en-US" dirty="0"/>
              <a:t>Adding partners</a:t>
            </a:r>
          </a:p>
          <a:p>
            <a:pPr lvl="2"/>
            <a:r>
              <a:rPr lang="en-US" dirty="0"/>
              <a:t>Police (automated data)</a:t>
            </a:r>
          </a:p>
          <a:p>
            <a:pPr lvl="2"/>
            <a:r>
              <a:rPr lang="en-US" dirty="0"/>
              <a:t>Prosecution</a:t>
            </a:r>
          </a:p>
          <a:p>
            <a:pPr lvl="2"/>
            <a:r>
              <a:rPr lang="en-US" b="0" i="0" dirty="0">
                <a:solidFill>
                  <a:srgbClr val="000000"/>
                </a:solidFill>
                <a:effectLst/>
                <a:latin typeface="Meta Sans"/>
              </a:rPr>
              <a:t>The Netherlands Institute for Human Rights</a:t>
            </a:r>
          </a:p>
          <a:p>
            <a:r>
              <a:rPr lang="en-US" dirty="0"/>
              <a:t>Phase 2: Scaling up nation wide in the Netherlands</a:t>
            </a:r>
          </a:p>
          <a:p>
            <a:r>
              <a:rPr lang="en-US" dirty="0"/>
              <a:t>Phase 3: Linking incidents with all partners without sharing sensitive data</a:t>
            </a:r>
          </a:p>
          <a:p>
            <a:r>
              <a:rPr lang="en-US" dirty="0"/>
              <a:t>Phase 4: Possible integration with existing EU Data and Programs</a:t>
            </a:r>
          </a:p>
          <a:p>
            <a:pPr lvl="1"/>
            <a:endParaRPr lang="en-US" dirty="0"/>
          </a:p>
        </p:txBody>
      </p:sp>
      <p:sp>
        <p:nvSpPr>
          <p:cNvPr id="3" name="Rectangle 2">
            <a:extLst>
              <a:ext uri="{FF2B5EF4-FFF2-40B4-BE49-F238E27FC236}">
                <a16:creationId xmlns:a16="http://schemas.microsoft.com/office/drawing/2014/main" id="{A05BD37E-0EF1-196C-7C54-606282867971}"/>
              </a:ext>
            </a:extLst>
          </p:cNvPr>
          <p:cNvSpPr/>
          <p:nvPr/>
        </p:nvSpPr>
        <p:spPr>
          <a:xfrm>
            <a:off x="400594" y="6503446"/>
            <a:ext cx="418012" cy="204438"/>
          </a:xfrm>
          <a:prstGeom prst="rect">
            <a:avLst/>
          </a:prstGeom>
          <a:solidFill>
            <a:srgbClr val="E83D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6983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5AC6F9-0F20-6145-A5C8-46C12A24D2F8}"/>
              </a:ext>
            </a:extLst>
          </p:cNvPr>
          <p:cNvSpPr>
            <a:spLocks noGrp="1"/>
          </p:cNvSpPr>
          <p:nvPr>
            <p:ph type="title"/>
          </p:nvPr>
        </p:nvSpPr>
        <p:spPr/>
        <p:txBody>
          <a:bodyPr/>
          <a:lstStyle/>
          <a:p>
            <a:r>
              <a:rPr lang="en-US"/>
              <a:t>Available EU Data and programs</a:t>
            </a:r>
          </a:p>
        </p:txBody>
      </p:sp>
      <p:sp>
        <p:nvSpPr>
          <p:cNvPr id="3" name="Tijdelijke aanduiding voor inhoud 2">
            <a:extLst>
              <a:ext uri="{FF2B5EF4-FFF2-40B4-BE49-F238E27FC236}">
                <a16:creationId xmlns:a16="http://schemas.microsoft.com/office/drawing/2014/main" id="{6DD1A111-8CB5-2D47-A4DC-EF7CF865069C}"/>
              </a:ext>
            </a:extLst>
          </p:cNvPr>
          <p:cNvSpPr>
            <a:spLocks noGrp="1"/>
          </p:cNvSpPr>
          <p:nvPr>
            <p:ph idx="1"/>
          </p:nvPr>
        </p:nvSpPr>
        <p:spPr/>
        <p:txBody>
          <a:bodyPr>
            <a:normAutofit fontScale="70000" lnSpcReduction="20000"/>
          </a:bodyPr>
          <a:lstStyle/>
          <a:p>
            <a:r>
              <a:rPr lang="en-US"/>
              <a:t>Eurobarometer Survey Series (European Commission)</a:t>
            </a:r>
          </a:p>
          <a:p>
            <a:pPr lvl="1"/>
            <a:r>
              <a:rPr lang="en-US"/>
              <a:t>Special Eurobarometer SP535 : Discrimination in the European Union (data sets available from 27 countries in December 2023)</a:t>
            </a:r>
          </a:p>
          <a:p>
            <a:pPr lvl="1"/>
            <a:r>
              <a:rPr lang="en-US"/>
              <a:t>Key finding: “</a:t>
            </a:r>
            <a:r>
              <a:rPr lang="en-US" b="1"/>
              <a:t>Widespread discrimination in EU member states</a:t>
            </a:r>
            <a:r>
              <a:rPr lang="en-US"/>
              <a:t>” </a:t>
            </a:r>
            <a:endParaRPr lang="en-US" b="1"/>
          </a:p>
          <a:p>
            <a:pPr lvl="1"/>
            <a:endParaRPr lang="en-US"/>
          </a:p>
          <a:p>
            <a:r>
              <a:rPr lang="en-US"/>
              <a:t>From the EU Coordinator: NAPAR </a:t>
            </a:r>
          </a:p>
          <a:p>
            <a:pPr lvl="1"/>
            <a:r>
              <a:rPr lang="en-US"/>
              <a:t>National Action Plan and Reporting Tool</a:t>
            </a:r>
          </a:p>
          <a:p>
            <a:pPr lvl="1"/>
            <a:r>
              <a:rPr lang="en-US"/>
              <a:t>Supporting the Development, Implementation and Monitoring of National Action Plans Against Racism</a:t>
            </a:r>
          </a:p>
          <a:p>
            <a:pPr lvl="1"/>
            <a:endParaRPr lang="en-US"/>
          </a:p>
          <a:p>
            <a:r>
              <a:rPr lang="en-US"/>
              <a:t>EU Anti-racism Action Plan 2020-2025</a:t>
            </a:r>
          </a:p>
          <a:p>
            <a:pPr lvl="1"/>
            <a:r>
              <a:rPr lang="en-US" i="1"/>
              <a:t>We need to talk about racism. And we need to act. It is always possible to change direction if there is a will to do so. I am glad to live in a society that condemns racism. But we should not stop there. The motto of our European Union is: ‘United in diversity’. Our task it to live up to these words, and to fulfil their meaning (Ursula von der Leyen)</a:t>
            </a:r>
          </a:p>
          <a:p>
            <a:endParaRPr lang="en-US"/>
          </a:p>
        </p:txBody>
      </p:sp>
      <p:sp>
        <p:nvSpPr>
          <p:cNvPr id="4" name="Rectangle 3">
            <a:extLst>
              <a:ext uri="{FF2B5EF4-FFF2-40B4-BE49-F238E27FC236}">
                <a16:creationId xmlns:a16="http://schemas.microsoft.com/office/drawing/2014/main" id="{12C94E98-D573-3C8B-8898-26803412415D}"/>
              </a:ext>
            </a:extLst>
          </p:cNvPr>
          <p:cNvSpPr/>
          <p:nvPr/>
        </p:nvSpPr>
        <p:spPr>
          <a:xfrm>
            <a:off x="400594" y="6503446"/>
            <a:ext cx="418012" cy="204438"/>
          </a:xfrm>
          <a:prstGeom prst="rect">
            <a:avLst/>
          </a:prstGeom>
          <a:solidFill>
            <a:srgbClr val="E83D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442045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B12CE7-8816-0B4F-82C5-35ABBC0DA3EF}"/>
              </a:ext>
            </a:extLst>
          </p:cNvPr>
          <p:cNvSpPr>
            <a:spLocks noGrp="1"/>
          </p:cNvSpPr>
          <p:nvPr>
            <p:ph type="title"/>
          </p:nvPr>
        </p:nvSpPr>
        <p:spPr/>
        <p:txBody>
          <a:bodyPr/>
          <a:lstStyle/>
          <a:p>
            <a:r>
              <a:rPr lang="en-US" dirty="0"/>
              <a:t>Example: Discrimination in everyday life (NL)</a:t>
            </a:r>
          </a:p>
        </p:txBody>
      </p:sp>
      <p:pic>
        <p:nvPicPr>
          <p:cNvPr id="5" name="Tijdelijke aanduiding voor inhoud 4">
            <a:extLst>
              <a:ext uri="{FF2B5EF4-FFF2-40B4-BE49-F238E27FC236}">
                <a16:creationId xmlns:a16="http://schemas.microsoft.com/office/drawing/2014/main" id="{B46B37FA-5311-524C-BA32-B2384D24E910}"/>
              </a:ext>
            </a:extLst>
          </p:cNvPr>
          <p:cNvPicPr>
            <a:picLocks noGrp="1" noChangeAspect="1"/>
          </p:cNvPicPr>
          <p:nvPr>
            <p:ph idx="1"/>
          </p:nvPr>
        </p:nvPicPr>
        <p:blipFill>
          <a:blip r:embed="rId2"/>
          <a:stretch>
            <a:fillRect/>
          </a:stretch>
        </p:blipFill>
        <p:spPr>
          <a:xfrm rot="5400000">
            <a:off x="3646034" y="-1156329"/>
            <a:ext cx="4888379" cy="9898622"/>
          </a:xfrm>
        </p:spPr>
      </p:pic>
      <p:sp>
        <p:nvSpPr>
          <p:cNvPr id="3" name="Rectangle 2">
            <a:extLst>
              <a:ext uri="{FF2B5EF4-FFF2-40B4-BE49-F238E27FC236}">
                <a16:creationId xmlns:a16="http://schemas.microsoft.com/office/drawing/2014/main" id="{B9899CCF-5336-DCF5-4189-E93AA72B8646}"/>
              </a:ext>
            </a:extLst>
          </p:cNvPr>
          <p:cNvSpPr/>
          <p:nvPr/>
        </p:nvSpPr>
        <p:spPr>
          <a:xfrm>
            <a:off x="400594" y="6503446"/>
            <a:ext cx="418012" cy="204438"/>
          </a:xfrm>
          <a:prstGeom prst="rect">
            <a:avLst/>
          </a:prstGeom>
          <a:solidFill>
            <a:srgbClr val="E83D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50026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a:extLst>
              <a:ext uri="{FF2B5EF4-FFF2-40B4-BE49-F238E27FC236}">
                <a16:creationId xmlns:a16="http://schemas.microsoft.com/office/drawing/2014/main" id="{460113E6-8274-DC9F-B756-313B6A2EBA5B}"/>
              </a:ext>
            </a:extLst>
          </p:cNvPr>
          <p:cNvSpPr txBox="1">
            <a:spLocks/>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457200" fontAlgn="base">
              <a:spcBef>
                <a:spcPct val="0"/>
              </a:spcBef>
              <a:spcAft>
                <a:spcPct val="0"/>
              </a:spcAft>
              <a:buClrTx/>
              <a:buNone/>
            </a:pPr>
            <a:fld id="{9F1DAE07-261B-4247-8F4B-79C40A3D906A}" type="slidenum">
              <a:rPr lang="en-US" altLang="en-GB" sz="1800">
                <a:solidFill>
                  <a:srgbClr val="006FB7"/>
                </a:solidFill>
              </a:rPr>
              <a:pPr defTabSz="457200" fontAlgn="base">
                <a:spcBef>
                  <a:spcPct val="0"/>
                </a:spcBef>
                <a:spcAft>
                  <a:spcPct val="0"/>
                </a:spcAft>
                <a:buClrTx/>
                <a:buNone/>
              </a:pPr>
              <a:t>6</a:t>
            </a:fld>
            <a:endParaRPr lang="en-US" altLang="en-GB" sz="1800">
              <a:solidFill>
                <a:srgbClr val="006FB7"/>
              </a:solidFill>
            </a:endParaRPr>
          </a:p>
        </p:txBody>
      </p:sp>
      <p:sp>
        <p:nvSpPr>
          <p:cNvPr id="9219" name="Rectangle 2">
            <a:extLst>
              <a:ext uri="{FF2B5EF4-FFF2-40B4-BE49-F238E27FC236}">
                <a16:creationId xmlns:a16="http://schemas.microsoft.com/office/drawing/2014/main" id="{0B4D903B-30B4-A311-4489-142900F3087E}"/>
              </a:ext>
            </a:extLst>
          </p:cNvPr>
          <p:cNvSpPr>
            <a:spLocks noGrp="1"/>
          </p:cNvSpPr>
          <p:nvPr>
            <p:ph type="title"/>
          </p:nvPr>
        </p:nvSpPr>
        <p:spPr>
          <a:xfrm>
            <a:off x="2416176" y="274639"/>
            <a:ext cx="7794625" cy="1000125"/>
          </a:xfrm>
        </p:spPr>
        <p:txBody>
          <a:bodyPr/>
          <a:lstStyle/>
          <a:p>
            <a:pPr eaLnBrk="1" hangingPunct="1"/>
            <a:r>
              <a:rPr lang="en-GB" altLang="en-GB" sz="3600">
                <a:latin typeface="Arial" panose="020B0604020202020204" pitchFamily="34" charset="0"/>
                <a:ea typeface="ＭＳ Ｐゴシック" panose="020B0600070205080204" pitchFamily="34" charset="-128"/>
                <a:cs typeface="Arial" panose="020B0604020202020204" pitchFamily="34" charset="0"/>
              </a:rPr>
              <a:t>9 core human rights treaties</a:t>
            </a:r>
            <a:endParaRPr lang="en-US" altLang="en-GB" sz="3600">
              <a:latin typeface="Arial" panose="020B0604020202020204" pitchFamily="34" charset="0"/>
              <a:ea typeface="ＭＳ Ｐゴシック" panose="020B0600070205080204" pitchFamily="34" charset="-128"/>
              <a:cs typeface="Arial" panose="020B0604020202020204" pitchFamily="34" charset="0"/>
            </a:endParaRPr>
          </a:p>
        </p:txBody>
      </p:sp>
      <p:sp>
        <p:nvSpPr>
          <p:cNvPr id="11268" name="Rectangle 3">
            <a:extLst>
              <a:ext uri="{FF2B5EF4-FFF2-40B4-BE49-F238E27FC236}">
                <a16:creationId xmlns:a16="http://schemas.microsoft.com/office/drawing/2014/main" id="{9F3DCDCE-8209-8FE9-FF97-3923F14B6A62}"/>
              </a:ext>
            </a:extLst>
          </p:cNvPr>
          <p:cNvSpPr>
            <a:spLocks noGrp="1" noChangeArrowheads="1"/>
          </p:cNvSpPr>
          <p:nvPr>
            <p:ph type="body" idx="1"/>
          </p:nvPr>
        </p:nvSpPr>
        <p:spPr>
          <a:xfrm>
            <a:off x="1981200" y="1651000"/>
            <a:ext cx="8396288" cy="4217988"/>
          </a:xfrm>
        </p:spPr>
        <p:txBody>
          <a:bodyPr/>
          <a:lstStyle/>
          <a:p>
            <a:pPr marL="457200" indent="-457200" eaLnBrk="1" hangingPunct="1">
              <a:buFont typeface="Wingdings" panose="05000000000000000000" pitchFamily="2" charset="2"/>
              <a:buChar char="§"/>
              <a:defRPr/>
            </a:pPr>
            <a:r>
              <a:rPr lang="en-US" altLang="en-BE" sz="3600"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Normatively binding</a:t>
            </a:r>
          </a:p>
          <a:p>
            <a:pPr marL="457200" indent="-457200" eaLnBrk="1" hangingPunct="1">
              <a:buFont typeface="Wingdings" panose="05000000000000000000" pitchFamily="2" charset="2"/>
              <a:buChar char="§"/>
              <a:defRPr/>
            </a:pPr>
            <a:r>
              <a:rPr lang="en-US" altLang="en-BE" sz="3600"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Established a committee of experts to monitor implementation of the treaty provisions by its States parties.</a:t>
            </a:r>
          </a:p>
          <a:p>
            <a:pPr marL="457200" indent="-457200" eaLnBrk="1" hangingPunct="1">
              <a:buFont typeface="Wingdings" panose="05000000000000000000" pitchFamily="2" charset="2"/>
              <a:buChar char="§"/>
              <a:defRPr/>
            </a:pPr>
            <a:r>
              <a:rPr lang="en-GB" altLang="en-BE" sz="3600"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Apply without distinction of race, ethnicity, religion, sex, national origin to all people</a:t>
            </a:r>
          </a:p>
          <a:p>
            <a:pPr eaLnBrk="1" hangingPunct="1">
              <a:defRPr/>
            </a:pPr>
            <a:endParaRPr lang="en-US" altLang="en-BE" sz="3600" dirty="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268">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26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D8CEDA-6C4D-254F-B381-A957AEC2684F}"/>
              </a:ext>
            </a:extLst>
          </p:cNvPr>
          <p:cNvSpPr>
            <a:spLocks noGrp="1"/>
          </p:cNvSpPr>
          <p:nvPr>
            <p:ph type="title"/>
          </p:nvPr>
        </p:nvSpPr>
        <p:spPr/>
        <p:txBody>
          <a:bodyPr/>
          <a:lstStyle/>
          <a:p>
            <a:r>
              <a:rPr lang="en-US"/>
              <a:t>Example: Conclusion after analysis..</a:t>
            </a:r>
          </a:p>
        </p:txBody>
      </p:sp>
      <p:sp>
        <p:nvSpPr>
          <p:cNvPr id="3" name="Tijdelijke aanduiding voor inhoud 2">
            <a:extLst>
              <a:ext uri="{FF2B5EF4-FFF2-40B4-BE49-F238E27FC236}">
                <a16:creationId xmlns:a16="http://schemas.microsoft.com/office/drawing/2014/main" id="{602F44FA-CCB1-0C4D-B702-25A64B8E9914}"/>
              </a:ext>
            </a:extLst>
          </p:cNvPr>
          <p:cNvSpPr>
            <a:spLocks noGrp="1"/>
          </p:cNvSpPr>
          <p:nvPr>
            <p:ph idx="1"/>
          </p:nvPr>
        </p:nvSpPr>
        <p:spPr/>
        <p:txBody>
          <a:bodyPr/>
          <a:lstStyle/>
          <a:p>
            <a:r>
              <a:rPr lang="en-US" dirty="0"/>
              <a:t>Name-based discrimination appears to be a significantly larger concern in the Netherlands compared to the EU average. This 32 percentage point difference (21% EU27 vs 53% NL) is striking and warrants attention.</a:t>
            </a:r>
          </a:p>
          <a:p>
            <a:pPr marL="0" indent="0">
              <a:buNone/>
            </a:pPr>
            <a:endParaRPr lang="en-US" dirty="0"/>
          </a:p>
          <a:p>
            <a:r>
              <a:rPr lang="en-US" dirty="0"/>
              <a:t>The overall higher percentages across most categories in the Netherlands suggest a heightened awareness or concern about various forms of hiring discrimination compared to the EU average.</a:t>
            </a:r>
          </a:p>
          <a:p>
            <a:endParaRPr lang="en-US" dirty="0"/>
          </a:p>
        </p:txBody>
      </p:sp>
      <p:sp>
        <p:nvSpPr>
          <p:cNvPr id="4" name="Rectangle 3">
            <a:extLst>
              <a:ext uri="{FF2B5EF4-FFF2-40B4-BE49-F238E27FC236}">
                <a16:creationId xmlns:a16="http://schemas.microsoft.com/office/drawing/2014/main" id="{3DFD61E7-2F1F-58A2-10E2-92C4B845EB15}"/>
              </a:ext>
            </a:extLst>
          </p:cNvPr>
          <p:cNvSpPr/>
          <p:nvPr/>
        </p:nvSpPr>
        <p:spPr>
          <a:xfrm>
            <a:off x="400594" y="6503446"/>
            <a:ext cx="418012" cy="204438"/>
          </a:xfrm>
          <a:prstGeom prst="rect">
            <a:avLst/>
          </a:prstGeom>
          <a:solidFill>
            <a:srgbClr val="E83D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65465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4DF453-F4CF-A247-A395-7FD67377949E}"/>
              </a:ext>
            </a:extLst>
          </p:cNvPr>
          <p:cNvSpPr>
            <a:spLocks noGrp="1"/>
          </p:cNvSpPr>
          <p:nvPr>
            <p:ph type="title"/>
          </p:nvPr>
        </p:nvSpPr>
        <p:spPr>
          <a:xfrm>
            <a:off x="1363980" y="616372"/>
            <a:ext cx="9464040" cy="823072"/>
          </a:xfrm>
        </p:spPr>
        <p:txBody>
          <a:bodyPr/>
          <a:lstStyle/>
          <a:p>
            <a:r>
              <a:rPr lang="en-US"/>
              <a:t>Required steps forward 2024 - 2026</a:t>
            </a:r>
          </a:p>
        </p:txBody>
      </p:sp>
      <p:sp>
        <p:nvSpPr>
          <p:cNvPr id="3" name="Tijdelijke aanduiding voor inhoud 2">
            <a:extLst>
              <a:ext uri="{FF2B5EF4-FFF2-40B4-BE49-F238E27FC236}">
                <a16:creationId xmlns:a16="http://schemas.microsoft.com/office/drawing/2014/main" id="{AA2717DE-05B4-E54C-9310-9ADD7FE08898}"/>
              </a:ext>
            </a:extLst>
          </p:cNvPr>
          <p:cNvSpPr>
            <a:spLocks noGrp="1"/>
          </p:cNvSpPr>
          <p:nvPr>
            <p:ph idx="1"/>
          </p:nvPr>
        </p:nvSpPr>
        <p:spPr/>
        <p:txBody>
          <a:bodyPr/>
          <a:lstStyle/>
          <a:p>
            <a:r>
              <a:rPr lang="en-US"/>
              <a:t>Get funding to build a European data template combining “Zicht op Discriminatie” and “NAPAR” for EU wide use</a:t>
            </a:r>
          </a:p>
          <a:p>
            <a:r>
              <a:rPr lang="en-US"/>
              <a:t>Harmonize existing Eurobarometer SP535 data with “Zicht op Discriminatie” data for an integrated view.</a:t>
            </a:r>
          </a:p>
          <a:p>
            <a:r>
              <a:rPr lang="en-US"/>
              <a:t>Use the existing EU “Strategy for Data” to create a “Discrimination Data Space” which will allow for secure data exchange between member states on Discrimination</a:t>
            </a:r>
          </a:p>
          <a:p>
            <a:r>
              <a:rPr lang="en-US"/>
              <a:t>Build a near real-time EU dashboard “View on Discrimination” </a:t>
            </a:r>
          </a:p>
        </p:txBody>
      </p:sp>
      <p:sp>
        <p:nvSpPr>
          <p:cNvPr id="4" name="Rectangle 3">
            <a:extLst>
              <a:ext uri="{FF2B5EF4-FFF2-40B4-BE49-F238E27FC236}">
                <a16:creationId xmlns:a16="http://schemas.microsoft.com/office/drawing/2014/main" id="{F0BBA9C3-E217-0F8C-002D-9A2F1E7018C4}"/>
              </a:ext>
            </a:extLst>
          </p:cNvPr>
          <p:cNvSpPr/>
          <p:nvPr/>
        </p:nvSpPr>
        <p:spPr>
          <a:xfrm>
            <a:off x="400594" y="6503446"/>
            <a:ext cx="418012" cy="204438"/>
          </a:xfrm>
          <a:prstGeom prst="rect">
            <a:avLst/>
          </a:prstGeom>
          <a:solidFill>
            <a:srgbClr val="E83D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62906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9B02148-BFFE-030E-A62D-86CFA513D730}"/>
              </a:ext>
            </a:extLst>
          </p:cNvPr>
          <p:cNvSpPr>
            <a:spLocks noGrp="1"/>
          </p:cNvSpPr>
          <p:nvPr>
            <p:ph type="pic" idx="13"/>
          </p:nvPr>
        </p:nvSpPr>
        <p:spPr/>
        <p:txBody>
          <a:bodyPr/>
          <a:lstStyle/>
          <a:p>
            <a:endParaRPr lang="en-NL"/>
          </a:p>
        </p:txBody>
      </p:sp>
      <p:sp>
        <p:nvSpPr>
          <p:cNvPr id="15363" name="Titel 3"/>
          <p:cNvSpPr>
            <a:spLocks noGrp="1"/>
          </p:cNvSpPr>
          <p:nvPr>
            <p:ph type="ctrTitle"/>
          </p:nvPr>
        </p:nvSpPr>
        <p:spPr>
          <a:xfrm>
            <a:off x="3032760" y="5300872"/>
            <a:ext cx="8029576" cy="489584"/>
          </a:xfrm>
        </p:spPr>
        <p:txBody>
          <a:bodyPr/>
          <a:lstStyle/>
          <a:p>
            <a:pPr eaLnBrk="1" hangingPunct="1"/>
            <a:r>
              <a:rPr lang="nl-NL" altLang="nl-NL" dirty="0" err="1">
                <a:ea typeface="MS PGothic" charset="-128"/>
              </a:rPr>
              <a:t>Thank</a:t>
            </a:r>
            <a:r>
              <a:rPr lang="nl-NL" altLang="nl-NL" dirty="0">
                <a:ea typeface="MS PGothic" charset="-128"/>
              </a:rPr>
              <a:t> </a:t>
            </a:r>
            <a:r>
              <a:rPr lang="nl-NL" altLang="nl-NL" dirty="0" err="1">
                <a:ea typeface="MS PGothic" charset="-128"/>
              </a:rPr>
              <a:t>you</a:t>
            </a:r>
            <a:r>
              <a:rPr lang="nl-NL" altLang="nl-NL" dirty="0">
                <a:ea typeface="MS PGothic" charset="-128"/>
              </a:rPr>
              <a:t> </a:t>
            </a:r>
            <a:r>
              <a:rPr lang="nl-NL" altLang="nl-NL" dirty="0" err="1">
                <a:ea typeface="MS PGothic" charset="-128"/>
              </a:rPr>
              <a:t>for</a:t>
            </a:r>
            <a:r>
              <a:rPr lang="nl-NL" altLang="nl-NL" dirty="0">
                <a:ea typeface="MS PGothic" charset="-128"/>
              </a:rPr>
              <a:t> </a:t>
            </a:r>
            <a:r>
              <a:rPr lang="nl-NL" altLang="nl-NL" dirty="0" err="1">
                <a:ea typeface="MS PGothic" charset="-128"/>
              </a:rPr>
              <a:t>your</a:t>
            </a:r>
            <a:r>
              <a:rPr lang="nl-NL" altLang="nl-NL" dirty="0">
                <a:ea typeface="MS PGothic" charset="-128"/>
              </a:rPr>
              <a:t> attention</a:t>
            </a:r>
          </a:p>
        </p:txBody>
      </p:sp>
      <p:sp>
        <p:nvSpPr>
          <p:cNvPr id="2" name="Ondertitel 1"/>
          <p:cNvSpPr>
            <a:spLocks noGrp="1"/>
          </p:cNvSpPr>
          <p:nvPr>
            <p:ph type="subTitle" idx="1"/>
          </p:nvPr>
        </p:nvSpPr>
        <p:spPr>
          <a:xfrm>
            <a:off x="3032760" y="5786646"/>
            <a:ext cx="8029576" cy="419100"/>
          </a:xfrm>
        </p:spPr>
        <p:txBody>
          <a:bodyPr/>
          <a:lstStyle/>
          <a:p>
            <a:pPr>
              <a:buFont typeface="Wingdings" panose="05000000000000000000" pitchFamily="2" charset="2"/>
              <a:buNone/>
              <a:defRPr/>
            </a:pPr>
            <a:endParaRPr lang="nl-NL" dirty="0"/>
          </a:p>
        </p:txBody>
      </p:sp>
      <p:pic>
        <p:nvPicPr>
          <p:cNvPr id="2050" name="Picture 2">
            <a:extLst>
              <a:ext uri="{FF2B5EF4-FFF2-40B4-BE49-F238E27FC236}">
                <a16:creationId xmlns:a16="http://schemas.microsoft.com/office/drawing/2014/main" id="{D362C233-F1CD-133A-EC19-AC032B860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 y="-257175"/>
            <a:ext cx="10972800" cy="36861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and blue logo&#10;&#10;Description automatically generated">
            <a:extLst>
              <a:ext uri="{FF2B5EF4-FFF2-40B4-BE49-F238E27FC236}">
                <a16:creationId xmlns:a16="http://schemas.microsoft.com/office/drawing/2014/main" id="{D8B0437B-6105-CF7D-11F7-95A1308F5452}"/>
              </a:ext>
            </a:extLst>
          </p:cNvPr>
          <p:cNvPicPr>
            <a:picLocks noChangeAspect="1"/>
          </p:cNvPicPr>
          <p:nvPr/>
        </p:nvPicPr>
        <p:blipFill>
          <a:blip r:embed="rId4"/>
          <a:stretch>
            <a:fillRect/>
          </a:stretch>
        </p:blipFill>
        <p:spPr>
          <a:xfrm>
            <a:off x="8173785" y="5193720"/>
            <a:ext cx="3193594" cy="570053"/>
          </a:xfrm>
          <a:prstGeom prst="rect">
            <a:avLst/>
          </a:prstGeom>
        </p:spPr>
      </p:pic>
    </p:spTree>
    <p:extLst>
      <p:ext uri="{BB962C8B-B14F-4D97-AF65-F5344CB8AC3E}">
        <p14:creationId xmlns:p14="http://schemas.microsoft.com/office/powerpoint/2010/main" val="1053062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ith curly hair&#10;&#10;Description automatically generated">
            <a:extLst>
              <a:ext uri="{FF2B5EF4-FFF2-40B4-BE49-F238E27FC236}">
                <a16:creationId xmlns:a16="http://schemas.microsoft.com/office/drawing/2014/main" id="{8CC93C55-B83C-0D31-D1EF-F4E20CA031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001669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129C1F-CFA5-592D-B8F3-6D0257313416}"/>
              </a:ext>
            </a:extLst>
          </p:cNvPr>
          <p:cNvSpPr txBox="1"/>
          <p:nvPr/>
        </p:nvSpPr>
        <p:spPr>
          <a:xfrm>
            <a:off x="1325366" y="18082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DF29435C-5113-1F20-9176-1AA3A515F209}"/>
              </a:ext>
            </a:extLst>
          </p:cNvPr>
          <p:cNvCxnSpPr>
            <a:cxnSpLocks/>
          </p:cNvCxnSpPr>
          <p:nvPr/>
        </p:nvCxnSpPr>
        <p:spPr>
          <a:xfrm>
            <a:off x="2082643" y="524136"/>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6EBC126-3A19-8D10-D3DB-B0E66FF7A299}"/>
              </a:ext>
            </a:extLst>
          </p:cNvPr>
          <p:cNvPicPr>
            <a:picLocks noChangeAspect="1"/>
          </p:cNvPicPr>
          <p:nvPr/>
        </p:nvPicPr>
        <p:blipFill>
          <a:blip r:embed="rId3"/>
          <a:srcRect/>
          <a:stretch>
            <a:fillRect/>
          </a:stretch>
        </p:blipFill>
        <p:spPr>
          <a:xfrm>
            <a:off x="300845" y="207189"/>
            <a:ext cx="1781798" cy="568610"/>
          </a:xfrm>
          <a:prstGeom prst="rect">
            <a:avLst/>
          </a:prstGeom>
        </p:spPr>
      </p:pic>
      <p:pic>
        <p:nvPicPr>
          <p:cNvPr id="5" name="Picture 4">
            <a:extLst>
              <a:ext uri="{FF2B5EF4-FFF2-40B4-BE49-F238E27FC236}">
                <a16:creationId xmlns:a16="http://schemas.microsoft.com/office/drawing/2014/main" id="{D05B067A-9F74-5257-DDD8-F1610D8F71D7}"/>
              </a:ext>
            </a:extLst>
          </p:cNvPr>
          <p:cNvPicPr>
            <a:picLocks noChangeAspect="1"/>
          </p:cNvPicPr>
          <p:nvPr/>
        </p:nvPicPr>
        <p:blipFill>
          <a:blip r:embed="rId4"/>
          <a:stretch>
            <a:fillRect/>
          </a:stretch>
        </p:blipFill>
        <p:spPr>
          <a:xfrm>
            <a:off x="2906181" y="935993"/>
            <a:ext cx="7772400" cy="5397871"/>
          </a:xfrm>
          <a:prstGeom prst="rect">
            <a:avLst/>
          </a:prstGeom>
        </p:spPr>
      </p:pic>
    </p:spTree>
    <p:extLst>
      <p:ext uri="{BB962C8B-B14F-4D97-AF65-F5344CB8AC3E}">
        <p14:creationId xmlns:p14="http://schemas.microsoft.com/office/powerpoint/2010/main" val="27639625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129C1F-CFA5-592D-B8F3-6D0257313416}"/>
              </a:ext>
            </a:extLst>
          </p:cNvPr>
          <p:cNvSpPr txBox="1"/>
          <p:nvPr/>
        </p:nvSpPr>
        <p:spPr>
          <a:xfrm>
            <a:off x="1325366" y="18082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DF29435C-5113-1F20-9176-1AA3A515F209}"/>
              </a:ext>
            </a:extLst>
          </p:cNvPr>
          <p:cNvCxnSpPr>
            <a:cxnSpLocks/>
          </p:cNvCxnSpPr>
          <p:nvPr/>
        </p:nvCxnSpPr>
        <p:spPr>
          <a:xfrm>
            <a:off x="2082643" y="524136"/>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6EBC126-3A19-8D10-D3DB-B0E66FF7A299}"/>
              </a:ext>
            </a:extLst>
          </p:cNvPr>
          <p:cNvPicPr>
            <a:picLocks noChangeAspect="1"/>
          </p:cNvPicPr>
          <p:nvPr/>
        </p:nvPicPr>
        <p:blipFill>
          <a:blip r:embed="rId3"/>
          <a:srcRect/>
          <a:stretch>
            <a:fillRect/>
          </a:stretch>
        </p:blipFill>
        <p:spPr>
          <a:xfrm>
            <a:off x="300845" y="207189"/>
            <a:ext cx="1781798" cy="568610"/>
          </a:xfrm>
          <a:prstGeom prst="rect">
            <a:avLst/>
          </a:prstGeom>
        </p:spPr>
      </p:pic>
      <p:pic>
        <p:nvPicPr>
          <p:cNvPr id="4" name="Picture 3">
            <a:extLst>
              <a:ext uri="{FF2B5EF4-FFF2-40B4-BE49-F238E27FC236}">
                <a16:creationId xmlns:a16="http://schemas.microsoft.com/office/drawing/2014/main" id="{B3163940-A723-51DC-E0B8-F954DF2375DE}"/>
              </a:ext>
            </a:extLst>
          </p:cNvPr>
          <p:cNvPicPr>
            <a:picLocks noChangeAspect="1"/>
          </p:cNvPicPr>
          <p:nvPr/>
        </p:nvPicPr>
        <p:blipFill>
          <a:blip r:embed="rId4"/>
          <a:stretch>
            <a:fillRect/>
          </a:stretch>
        </p:blipFill>
        <p:spPr>
          <a:xfrm>
            <a:off x="2784729" y="1344845"/>
            <a:ext cx="8015304" cy="4511311"/>
          </a:xfrm>
          <a:prstGeom prst="rect">
            <a:avLst/>
          </a:prstGeom>
        </p:spPr>
      </p:pic>
    </p:spTree>
    <p:extLst>
      <p:ext uri="{BB962C8B-B14F-4D97-AF65-F5344CB8AC3E}">
        <p14:creationId xmlns:p14="http://schemas.microsoft.com/office/powerpoint/2010/main" val="2559495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129C1F-CFA5-592D-B8F3-6D0257313416}"/>
              </a:ext>
            </a:extLst>
          </p:cNvPr>
          <p:cNvSpPr txBox="1"/>
          <p:nvPr/>
        </p:nvSpPr>
        <p:spPr>
          <a:xfrm>
            <a:off x="1325366" y="18082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DF29435C-5113-1F20-9176-1AA3A515F209}"/>
              </a:ext>
            </a:extLst>
          </p:cNvPr>
          <p:cNvCxnSpPr>
            <a:cxnSpLocks/>
          </p:cNvCxnSpPr>
          <p:nvPr/>
        </p:nvCxnSpPr>
        <p:spPr>
          <a:xfrm>
            <a:off x="2082643" y="524136"/>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6EBC126-3A19-8D10-D3DB-B0E66FF7A299}"/>
              </a:ext>
            </a:extLst>
          </p:cNvPr>
          <p:cNvPicPr>
            <a:picLocks noChangeAspect="1"/>
          </p:cNvPicPr>
          <p:nvPr/>
        </p:nvPicPr>
        <p:blipFill>
          <a:blip r:embed="rId3"/>
          <a:srcRect/>
          <a:stretch>
            <a:fillRect/>
          </a:stretch>
        </p:blipFill>
        <p:spPr>
          <a:xfrm>
            <a:off x="300845" y="207189"/>
            <a:ext cx="1781798" cy="568610"/>
          </a:xfrm>
          <a:prstGeom prst="rect">
            <a:avLst/>
          </a:prstGeom>
        </p:spPr>
      </p:pic>
      <p:pic>
        <p:nvPicPr>
          <p:cNvPr id="4" name="Picture 3">
            <a:extLst>
              <a:ext uri="{FF2B5EF4-FFF2-40B4-BE49-F238E27FC236}">
                <a16:creationId xmlns:a16="http://schemas.microsoft.com/office/drawing/2014/main" id="{E2FCC2A2-4A32-FC3B-35DA-C0FBE92224A8}"/>
              </a:ext>
            </a:extLst>
          </p:cNvPr>
          <p:cNvPicPr>
            <a:picLocks noChangeAspect="1"/>
          </p:cNvPicPr>
          <p:nvPr/>
        </p:nvPicPr>
        <p:blipFill>
          <a:blip r:embed="rId4"/>
          <a:stretch>
            <a:fillRect/>
          </a:stretch>
        </p:blipFill>
        <p:spPr>
          <a:xfrm>
            <a:off x="2508250" y="997502"/>
            <a:ext cx="7175500" cy="5041900"/>
          </a:xfrm>
          <a:prstGeom prst="rect">
            <a:avLst/>
          </a:prstGeom>
        </p:spPr>
      </p:pic>
    </p:spTree>
    <p:extLst>
      <p:ext uri="{BB962C8B-B14F-4D97-AF65-F5344CB8AC3E}">
        <p14:creationId xmlns:p14="http://schemas.microsoft.com/office/powerpoint/2010/main" val="31004284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129C1F-CFA5-592D-B8F3-6D0257313416}"/>
              </a:ext>
            </a:extLst>
          </p:cNvPr>
          <p:cNvSpPr txBox="1"/>
          <p:nvPr/>
        </p:nvSpPr>
        <p:spPr>
          <a:xfrm>
            <a:off x="1325366" y="18082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feld 18">
            <a:extLst>
              <a:ext uri="{FF2B5EF4-FFF2-40B4-BE49-F238E27FC236}">
                <a16:creationId xmlns:a16="http://schemas.microsoft.com/office/drawing/2014/main" id="{8D639345-2F1B-30E3-2D3E-E1EEC46663BD}"/>
              </a:ext>
            </a:extLst>
          </p:cNvPr>
          <p:cNvSpPr txBox="1"/>
          <p:nvPr/>
        </p:nvSpPr>
        <p:spPr>
          <a:xfrm>
            <a:off x="2082643" y="2636475"/>
            <a:ext cx="7803169" cy="1492716"/>
          </a:xfrm>
          <a:prstGeom prst="rect">
            <a:avLst/>
          </a:prstGeom>
          <a:noFill/>
        </p:spPr>
        <p:txBody>
          <a:bodyPr wrap="square">
            <a:spAutoFit/>
          </a:bodyPr>
          <a:lstStyle/>
          <a:p>
            <a:pPr marL="857250" marR="714375" lvl="0" indent="0" algn="ctr"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1566A"/>
                </a:solidFill>
                <a:effectLst/>
                <a:uLnTx/>
                <a:uFillTx/>
                <a:latin typeface="Helvetica" pitchFamily="2" charset="0"/>
                <a:ea typeface="+mn-ea"/>
                <a:cs typeface="+mn-cs"/>
              </a:rPr>
              <a:t>"Blackness is a cypher, where the conversation is intergenerational, international and interdependent." </a:t>
            </a:r>
            <a:endParaRPr kumimoji="0" lang="en-GB" sz="1600" b="1" i="0" u="none" strike="noStrike" kern="1200" cap="none" spc="0" normalizeH="0" baseline="0" noProof="0" dirty="0">
              <a:ln>
                <a:noFill/>
              </a:ln>
              <a:solidFill>
                <a:srgbClr val="000000"/>
              </a:solidFill>
              <a:effectLst/>
              <a:uLnTx/>
              <a:uFillTx/>
              <a:latin typeface="Helvetica" pitchFamily="2" charset="0"/>
              <a:ea typeface="+mn-ea"/>
              <a:cs typeface="+mn-cs"/>
            </a:endParaRPr>
          </a:p>
          <a:p>
            <a:pPr marL="857250" marR="714375" lvl="0" indent="0" algn="ctr" defTabSz="9144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1566A"/>
                </a:solidFill>
                <a:effectLst/>
                <a:uLnTx/>
                <a:uFillTx/>
                <a:latin typeface="Helvetica" pitchFamily="2" charset="0"/>
                <a:ea typeface="+mn-ea"/>
                <a:cs typeface="+mn-cs"/>
              </a:rPr>
              <a:t>Minna Salami (2020, p. 92) </a:t>
            </a:r>
            <a:endParaRPr kumimoji="0" lang="en-GB" sz="1400" b="0" i="0" u="none" strike="noStrike" kern="1200" cap="none" spc="0" normalizeH="0" baseline="0" noProof="0" dirty="0">
              <a:ln>
                <a:noFill/>
              </a:ln>
              <a:solidFill>
                <a:srgbClr val="000000"/>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9A93DC2D-8289-634E-DC76-DE4D44FB7534}"/>
              </a:ext>
            </a:extLst>
          </p:cNvPr>
          <p:cNvCxnSpPr>
            <a:cxnSpLocks/>
          </p:cNvCxnSpPr>
          <p:nvPr/>
        </p:nvCxnSpPr>
        <p:spPr>
          <a:xfrm>
            <a:off x="2082643" y="524136"/>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29561DC5-BA85-3606-6275-E382D5792758}"/>
              </a:ext>
            </a:extLst>
          </p:cNvPr>
          <p:cNvPicPr>
            <a:picLocks noChangeAspect="1"/>
          </p:cNvPicPr>
          <p:nvPr/>
        </p:nvPicPr>
        <p:blipFill>
          <a:blip r:embed="rId3"/>
          <a:srcRect/>
          <a:stretch>
            <a:fillRect/>
          </a:stretch>
        </p:blipFill>
        <p:spPr>
          <a:xfrm>
            <a:off x="300845" y="207189"/>
            <a:ext cx="1781798" cy="568610"/>
          </a:xfrm>
          <a:prstGeom prst="rect">
            <a:avLst/>
          </a:prstGeom>
        </p:spPr>
      </p:pic>
    </p:spTree>
    <p:extLst>
      <p:ext uri="{BB962C8B-B14F-4D97-AF65-F5344CB8AC3E}">
        <p14:creationId xmlns:p14="http://schemas.microsoft.com/office/powerpoint/2010/main" val="8093465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CD2CFE-F24D-9D59-833F-9F4FDA25149F}"/>
              </a:ext>
            </a:extLst>
          </p:cNvPr>
          <p:cNvSpPr txBox="1"/>
          <p:nvPr/>
        </p:nvSpPr>
        <p:spPr>
          <a:xfrm>
            <a:off x="2309655" y="1992918"/>
            <a:ext cx="8030099" cy="2795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5576D"/>
                </a:solidFill>
                <a:effectLst/>
                <a:uLnTx/>
                <a:uFillTx/>
                <a:latin typeface="Helvetica" pitchFamily="2" charset="0"/>
                <a:ea typeface="+mn-ea"/>
                <a:cs typeface="+mn-cs"/>
              </a:rPr>
              <a:t>German Colonialism and Nazi eugenics: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5576D"/>
              </a:solidFill>
              <a:effectLst/>
              <a:uLnTx/>
              <a:uFillTx/>
              <a:latin typeface="Helvetica" pitchFamily="2" charset="0"/>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5576D"/>
                </a:solidFill>
                <a:effectLst/>
                <a:uLnTx/>
                <a:uFillTx/>
                <a:latin typeface="Helvetica" pitchFamily="2" charset="0"/>
                <a:ea typeface="+mn-ea"/>
                <a:cs typeface="+mn-cs"/>
              </a:rPr>
              <a:t>German colonizers committed the first genocide of the 20th (1904 - 1908)</a:t>
            </a:r>
          </a:p>
          <a:p>
            <a:pPr marL="1200150" marR="0" lvl="2"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5576D"/>
                </a:solidFill>
                <a:effectLst/>
                <a:uLnTx/>
                <a:uFillTx/>
                <a:latin typeface="Helvetica" pitchFamily="2" charset="0"/>
                <a:ea typeface="+mn-ea"/>
                <a:cs typeface="+mn-cs"/>
              </a:rPr>
              <a:t>killed many thousand Herero and Nama in today’s Namibia </a:t>
            </a:r>
          </a:p>
          <a:p>
            <a:pPr marL="1371600" marR="0" lvl="3" indent="0" algn="l" defTabSz="9144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7E6E6">
                    <a:lumMod val="75000"/>
                  </a:srgbClr>
                </a:solidFill>
                <a:effectLst/>
                <a:uLnTx/>
                <a:uFillTx/>
                <a:latin typeface="Helvetica" pitchFamily="2" charset="0"/>
                <a:ea typeface="+mn-ea"/>
                <a:cs typeface="+mn-cs"/>
              </a:rPr>
              <a:t>(</a:t>
            </a:r>
            <a:r>
              <a:rPr kumimoji="0" lang="en-GB" sz="1400" b="0" i="0" u="none" strike="noStrike" kern="1200" cap="none" spc="0" normalizeH="0" baseline="0" noProof="0" dirty="0" err="1">
                <a:ln>
                  <a:noFill/>
                </a:ln>
                <a:solidFill>
                  <a:srgbClr val="E7E6E6">
                    <a:lumMod val="75000"/>
                  </a:srgbClr>
                </a:solidFill>
                <a:effectLst/>
                <a:uLnTx/>
                <a:uFillTx/>
                <a:latin typeface="Helvetica" pitchFamily="2" charset="0"/>
                <a:ea typeface="+mn-ea"/>
                <a:cs typeface="+mn-cs"/>
              </a:rPr>
              <a:t>Olusoga</a:t>
            </a:r>
            <a:r>
              <a:rPr kumimoji="0" lang="en-GB" sz="1400" b="0" i="0" u="none" strike="noStrike" kern="1200" cap="none" spc="0" normalizeH="0" baseline="0" noProof="0" dirty="0">
                <a:ln>
                  <a:noFill/>
                </a:ln>
                <a:solidFill>
                  <a:srgbClr val="E7E6E6">
                    <a:lumMod val="75000"/>
                  </a:srgbClr>
                </a:solidFill>
                <a:effectLst/>
                <a:uLnTx/>
                <a:uFillTx/>
                <a:latin typeface="Helvetica" pitchFamily="2" charset="0"/>
                <a:ea typeface="+mn-ea"/>
                <a:cs typeface="+mn-cs"/>
              </a:rPr>
              <a:t> &amp; </a:t>
            </a:r>
            <a:r>
              <a:rPr kumimoji="0" lang="en-GB" sz="1400" b="0" i="0" u="none" strike="noStrike" kern="1200" cap="none" spc="0" normalizeH="0" baseline="0" noProof="0" dirty="0" err="1">
                <a:ln>
                  <a:noFill/>
                </a:ln>
                <a:solidFill>
                  <a:srgbClr val="E7E6E6">
                    <a:lumMod val="75000"/>
                  </a:srgbClr>
                </a:solidFill>
                <a:effectLst/>
                <a:uLnTx/>
                <a:uFillTx/>
                <a:latin typeface="Helvetica" pitchFamily="2" charset="0"/>
                <a:ea typeface="+mn-ea"/>
                <a:cs typeface="+mn-cs"/>
              </a:rPr>
              <a:t>Erichsen</a:t>
            </a:r>
            <a:r>
              <a:rPr kumimoji="0" lang="en-GB" sz="1400" b="0" i="0" u="none" strike="noStrike" kern="1200" cap="none" spc="0" normalizeH="0" baseline="0" noProof="0" dirty="0">
                <a:ln>
                  <a:noFill/>
                </a:ln>
                <a:solidFill>
                  <a:srgbClr val="E7E6E6">
                    <a:lumMod val="75000"/>
                  </a:srgbClr>
                </a:solidFill>
                <a:effectLst/>
                <a:uLnTx/>
                <a:uFillTx/>
                <a:latin typeface="Helvetica" pitchFamily="2" charset="0"/>
                <a:ea typeface="+mn-ea"/>
                <a:cs typeface="+mn-cs"/>
              </a:rPr>
              <a:t>, 2010; </a:t>
            </a:r>
            <a:r>
              <a:rPr kumimoji="0" lang="en-GB" sz="1400" b="0" i="0" u="none" strike="noStrike" kern="1200" cap="none" spc="0" normalizeH="0" baseline="0" noProof="0" dirty="0" err="1">
                <a:ln>
                  <a:noFill/>
                </a:ln>
                <a:solidFill>
                  <a:srgbClr val="E7E6E6">
                    <a:lumMod val="75000"/>
                  </a:srgbClr>
                </a:solidFill>
                <a:effectLst/>
                <a:uLnTx/>
                <a:uFillTx/>
                <a:latin typeface="Helvetica" pitchFamily="2" charset="0"/>
                <a:ea typeface="+mn-ea"/>
                <a:cs typeface="+mn-cs"/>
              </a:rPr>
              <a:t>Zimmerer</a:t>
            </a:r>
            <a:r>
              <a:rPr kumimoji="0" lang="en-GB" sz="1400" b="0" i="0" u="none" strike="noStrike" kern="1200" cap="none" spc="0" normalizeH="0" baseline="0" noProof="0" dirty="0">
                <a:ln>
                  <a:noFill/>
                </a:ln>
                <a:solidFill>
                  <a:srgbClr val="E7E6E6">
                    <a:lumMod val="75000"/>
                  </a:srgbClr>
                </a:solidFill>
                <a:effectLst/>
                <a:uLnTx/>
                <a:uFillTx/>
                <a:latin typeface="Helvetica" pitchFamily="2" charset="0"/>
                <a:ea typeface="+mn-ea"/>
                <a:cs typeface="+mn-cs"/>
              </a:rPr>
              <a:t> &amp; </a:t>
            </a:r>
            <a:r>
              <a:rPr kumimoji="0" lang="en-GB" sz="1400" b="0" i="0" u="none" strike="noStrike" kern="1200" cap="none" spc="0" normalizeH="0" baseline="0" noProof="0" dirty="0" err="1">
                <a:ln>
                  <a:noFill/>
                </a:ln>
                <a:solidFill>
                  <a:srgbClr val="E7E6E6">
                    <a:lumMod val="75000"/>
                  </a:srgbClr>
                </a:solidFill>
                <a:effectLst/>
                <a:uLnTx/>
                <a:uFillTx/>
                <a:latin typeface="Helvetica" pitchFamily="2" charset="0"/>
                <a:ea typeface="+mn-ea"/>
                <a:cs typeface="+mn-cs"/>
              </a:rPr>
              <a:t>Zelle</a:t>
            </a:r>
            <a:r>
              <a:rPr kumimoji="0" lang="en-GB" sz="1400" b="0" i="0" u="none" strike="noStrike" kern="1200" cap="none" spc="0" normalizeH="0" baseline="0" noProof="0" dirty="0">
                <a:ln>
                  <a:noFill/>
                </a:ln>
                <a:solidFill>
                  <a:srgbClr val="E7E6E6">
                    <a:lumMod val="75000"/>
                  </a:srgbClr>
                </a:solidFill>
                <a:effectLst/>
                <a:uLnTx/>
                <a:uFillTx/>
                <a:latin typeface="Helvetica" pitchFamily="2" charset="0"/>
                <a:ea typeface="+mn-ea"/>
                <a:cs typeface="+mn-cs"/>
              </a:rPr>
              <a:t>, 2008)</a:t>
            </a:r>
            <a:r>
              <a:rPr kumimoji="0" lang="en-GB" sz="1600" b="0" i="0" u="none" strike="noStrike" kern="1200" cap="none" spc="0" normalizeH="0" baseline="0" noProof="0" dirty="0">
                <a:ln>
                  <a:noFill/>
                </a:ln>
                <a:solidFill>
                  <a:srgbClr val="E7E6E6">
                    <a:lumMod val="75000"/>
                  </a:srgbClr>
                </a:solidFill>
                <a:effectLst/>
                <a:uLnTx/>
                <a:uFillTx/>
                <a:latin typeface="Helvetica" pitchFamily="2" charset="0"/>
                <a:ea typeface="+mn-ea"/>
                <a:cs typeface="+mn-cs"/>
              </a:rPr>
              <a:t> </a:t>
            </a: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5576D"/>
              </a:solidFill>
              <a:effectLst/>
              <a:uLnTx/>
              <a:uFillTx/>
              <a:latin typeface="Helvetica" pitchFamily="2" charset="0"/>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5576D"/>
                </a:solidFill>
                <a:effectLst/>
                <a:uLnTx/>
                <a:uFillTx/>
                <a:latin typeface="Helvetica" pitchFamily="2" charset="0"/>
                <a:ea typeface="+mn-ea"/>
                <a:cs typeface="+mn-cs"/>
              </a:rPr>
              <a:t>Nazi policies of “racial hygiene” systematic murder of millions of people during the Holocaust </a:t>
            </a:r>
            <a:r>
              <a:rPr kumimoji="0" lang="en-GB" sz="1400" b="0" i="0" u="none" strike="noStrike" kern="1200" cap="none" spc="0" normalizeH="0" baseline="0" noProof="0" dirty="0">
                <a:ln>
                  <a:noFill/>
                </a:ln>
                <a:solidFill>
                  <a:srgbClr val="E7E6E6">
                    <a:lumMod val="75000"/>
                  </a:srgbClr>
                </a:solidFill>
                <a:effectLst/>
                <a:uLnTx/>
                <a:uFillTx/>
                <a:latin typeface="Helvetica" pitchFamily="2" charset="0"/>
                <a:ea typeface="+mn-ea"/>
                <a:cs typeface="+mn-cs"/>
              </a:rPr>
              <a:t>(Mohsen, 2020).</a:t>
            </a:r>
          </a:p>
        </p:txBody>
      </p:sp>
      <p:sp>
        <p:nvSpPr>
          <p:cNvPr id="3" name="TextBox 2">
            <a:extLst>
              <a:ext uri="{FF2B5EF4-FFF2-40B4-BE49-F238E27FC236}">
                <a16:creationId xmlns:a16="http://schemas.microsoft.com/office/drawing/2014/main" id="{7E129C1F-CFA5-592D-B8F3-6D0257313416}"/>
              </a:ext>
            </a:extLst>
          </p:cNvPr>
          <p:cNvSpPr txBox="1"/>
          <p:nvPr/>
        </p:nvSpPr>
        <p:spPr>
          <a:xfrm>
            <a:off x="1325366" y="18082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98BF20CD-3F63-D9C7-1A3D-C778FAFB061F}"/>
              </a:ext>
            </a:extLst>
          </p:cNvPr>
          <p:cNvCxnSpPr>
            <a:cxnSpLocks/>
          </p:cNvCxnSpPr>
          <p:nvPr/>
        </p:nvCxnSpPr>
        <p:spPr>
          <a:xfrm>
            <a:off x="2082643" y="524136"/>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pic>
        <p:nvPicPr>
          <p:cNvPr id="19" name="Picture 6">
            <a:extLst>
              <a:ext uri="{FF2B5EF4-FFF2-40B4-BE49-F238E27FC236}">
                <a16:creationId xmlns:a16="http://schemas.microsoft.com/office/drawing/2014/main" id="{C5389AF4-DA1E-5283-FEE0-010A50AB4BD0}"/>
              </a:ext>
            </a:extLst>
          </p:cNvPr>
          <p:cNvPicPr>
            <a:picLocks noChangeAspect="1"/>
          </p:cNvPicPr>
          <p:nvPr/>
        </p:nvPicPr>
        <p:blipFill>
          <a:blip r:embed="rId3"/>
          <a:srcRect/>
          <a:stretch>
            <a:fillRect/>
          </a:stretch>
        </p:blipFill>
        <p:spPr>
          <a:xfrm>
            <a:off x="300845" y="207189"/>
            <a:ext cx="1781798" cy="568610"/>
          </a:xfrm>
          <a:prstGeom prst="rect">
            <a:avLst/>
          </a:prstGeom>
        </p:spPr>
      </p:pic>
    </p:spTree>
    <p:extLst>
      <p:ext uri="{BB962C8B-B14F-4D97-AF65-F5344CB8AC3E}">
        <p14:creationId xmlns:p14="http://schemas.microsoft.com/office/powerpoint/2010/main" val="47487123"/>
      </p:ext>
    </p:extLst>
  </p:cSld>
  <p:clrMapOvr>
    <a:masterClrMapping/>
  </p:clrMapOvr>
  <mc:AlternateContent xmlns:mc="http://schemas.openxmlformats.org/markup-compatibility/2006" xmlns:p14="http://schemas.microsoft.com/office/powerpoint/2010/main">
    <mc:Choice Requires="p14">
      <p:transition spd="slow" p14:dur="2000" advTm="126005"/>
    </mc:Choice>
    <mc:Fallback xmlns="">
      <p:transition spd="slow" advTm="126005"/>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CD2CFE-F24D-9D59-833F-9F4FDA25149F}"/>
              </a:ext>
            </a:extLst>
          </p:cNvPr>
          <p:cNvSpPr txBox="1"/>
          <p:nvPr/>
        </p:nvSpPr>
        <p:spPr>
          <a:xfrm>
            <a:off x="2434335" y="2154579"/>
            <a:ext cx="8196821" cy="25341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5576D"/>
                </a:solidFill>
                <a:effectLst/>
                <a:uLnTx/>
                <a:uFillTx/>
                <a:latin typeface="Helvetica" pitchFamily="2" charset="0"/>
                <a:ea typeface="+mn-ea"/>
                <a:cs typeface="+mn-cs"/>
              </a:rPr>
              <a:t>Continuities of racialization, race-evasive discourse and science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dirty="0">
              <a:ln>
                <a:noFill/>
              </a:ln>
              <a:solidFill>
                <a:srgbClr val="05576D"/>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5576D"/>
              </a:solidFill>
              <a:effectLst/>
              <a:uLnTx/>
              <a:uFillTx/>
              <a:latin typeface="Helvetica" pitchFamily="2" charset="0"/>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5576D"/>
                </a:solidFill>
                <a:effectLst/>
                <a:uLnTx/>
                <a:uFillTx/>
                <a:latin typeface="Helvetica" pitchFamily="2" charset="0"/>
                <a:ea typeface="+mn-ea"/>
                <a:cs typeface="+mn-cs"/>
              </a:rPr>
              <a:t>Race-evasive approaches displace racism temporarily, socially and geographically </a:t>
            </a:r>
            <a:r>
              <a:rPr kumimoji="0" lang="en-GB" sz="1400" b="0" i="0" u="none" strike="noStrike" kern="1200" cap="none" spc="0" normalizeH="0" baseline="0" noProof="0" dirty="0">
                <a:ln>
                  <a:noFill/>
                </a:ln>
                <a:solidFill>
                  <a:srgbClr val="E7E6E6">
                    <a:lumMod val="75000"/>
                  </a:srgbClr>
                </a:solidFill>
                <a:effectLst/>
                <a:uLnTx/>
                <a:uFillTx/>
                <a:latin typeface="Helvetica" pitchFamily="2" charset="0"/>
                <a:ea typeface="+mn-ea"/>
                <a:cs typeface="+mn-cs"/>
              </a:rPr>
              <a:t>(</a:t>
            </a:r>
            <a:r>
              <a:rPr kumimoji="0" lang="en-GB" sz="1400" b="0" i="0" u="none" strike="noStrike" kern="1200" cap="none" spc="0" normalizeH="0" baseline="0" noProof="0" dirty="0" err="1">
                <a:ln>
                  <a:noFill/>
                </a:ln>
                <a:solidFill>
                  <a:srgbClr val="E7E6E6">
                    <a:lumMod val="75000"/>
                  </a:srgbClr>
                </a:solidFill>
                <a:effectLst/>
                <a:uLnTx/>
                <a:uFillTx/>
                <a:latin typeface="Helvetica" pitchFamily="2" charset="0"/>
                <a:ea typeface="+mn-ea"/>
                <a:cs typeface="+mn-cs"/>
              </a:rPr>
              <a:t>Bojadžijev</a:t>
            </a:r>
            <a:r>
              <a:rPr kumimoji="0" lang="en-GB" sz="1400" b="0" i="0" u="none" strike="noStrike" kern="1200" cap="none" spc="0" normalizeH="0" baseline="0" noProof="0" dirty="0">
                <a:ln>
                  <a:noFill/>
                </a:ln>
                <a:solidFill>
                  <a:srgbClr val="E7E6E6">
                    <a:lumMod val="75000"/>
                  </a:srgbClr>
                </a:solidFill>
                <a:effectLst/>
                <a:uLnTx/>
                <a:uFillTx/>
                <a:latin typeface="Helvetica" pitchFamily="2" charset="0"/>
                <a:ea typeface="+mn-ea"/>
                <a:cs typeface="+mn-cs"/>
              </a:rPr>
              <a:t> et al., 2017). </a:t>
            </a: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5576D"/>
              </a:solidFill>
              <a:effectLst/>
              <a:uLnTx/>
              <a:uFillTx/>
              <a:latin typeface="Helvetica" pitchFamily="2" charset="0"/>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5576D"/>
                </a:solidFill>
                <a:effectLst/>
                <a:uLnTx/>
                <a:uFillTx/>
                <a:latin typeface="Helvetica" pitchFamily="2" charset="0"/>
                <a:ea typeface="+mn-ea"/>
                <a:cs typeface="+mn-cs"/>
              </a:rPr>
              <a:t>Replacement of the term "</a:t>
            </a:r>
            <a:r>
              <a:rPr kumimoji="0" lang="en-GB" sz="1600" b="0" i="0" u="none" strike="noStrike" kern="1200" cap="none" spc="0" normalizeH="0" baseline="0" noProof="0" dirty="0" err="1">
                <a:ln>
                  <a:noFill/>
                </a:ln>
                <a:solidFill>
                  <a:srgbClr val="9E0605"/>
                </a:solidFill>
                <a:effectLst/>
                <a:uLnTx/>
                <a:uFillTx/>
                <a:latin typeface="Helvetica" pitchFamily="2" charset="0"/>
                <a:ea typeface="+mn-ea"/>
                <a:cs typeface="+mn-cs"/>
              </a:rPr>
              <a:t>Rasse</a:t>
            </a:r>
            <a:r>
              <a:rPr kumimoji="0" lang="en-GB" sz="1600" b="0" i="0" u="none" strike="noStrike" kern="1200" cap="none" spc="0" normalizeH="0" baseline="0" noProof="0" dirty="0">
                <a:ln>
                  <a:noFill/>
                </a:ln>
                <a:solidFill>
                  <a:srgbClr val="05576D"/>
                </a:solidFill>
                <a:effectLst/>
                <a:uLnTx/>
                <a:uFillTx/>
                <a:latin typeface="Helvetica" pitchFamily="2" charset="0"/>
                <a:ea typeface="+mn-ea"/>
                <a:cs typeface="+mn-cs"/>
              </a:rPr>
              <a:t>” in the German constitution</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5576D"/>
                </a:solidFill>
                <a:effectLst/>
                <a:uLnTx/>
                <a:uFillTx/>
                <a:latin typeface="Helvetica" pitchFamily="2" charset="0"/>
                <a:ea typeface="+mn-ea"/>
                <a:cs typeface="+mn-cs"/>
              </a:rPr>
              <a:t>Proxies to study racism: migration background, foreigners, culture etc.</a:t>
            </a:r>
          </a:p>
        </p:txBody>
      </p:sp>
      <p:sp>
        <p:nvSpPr>
          <p:cNvPr id="3" name="TextBox 2">
            <a:extLst>
              <a:ext uri="{FF2B5EF4-FFF2-40B4-BE49-F238E27FC236}">
                <a16:creationId xmlns:a16="http://schemas.microsoft.com/office/drawing/2014/main" id="{7E129C1F-CFA5-592D-B8F3-6D0257313416}"/>
              </a:ext>
            </a:extLst>
          </p:cNvPr>
          <p:cNvSpPr txBox="1"/>
          <p:nvPr/>
        </p:nvSpPr>
        <p:spPr>
          <a:xfrm>
            <a:off x="1325366" y="18082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652BD6B3-A62A-0148-ABDE-57D346D490D2}"/>
              </a:ext>
            </a:extLst>
          </p:cNvPr>
          <p:cNvCxnSpPr>
            <a:cxnSpLocks/>
          </p:cNvCxnSpPr>
          <p:nvPr/>
        </p:nvCxnSpPr>
        <p:spPr>
          <a:xfrm>
            <a:off x="2082643" y="524136"/>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pic>
        <p:nvPicPr>
          <p:cNvPr id="20" name="Picture 6">
            <a:extLst>
              <a:ext uri="{FF2B5EF4-FFF2-40B4-BE49-F238E27FC236}">
                <a16:creationId xmlns:a16="http://schemas.microsoft.com/office/drawing/2014/main" id="{2A9B192A-B509-F04B-5DF0-3F09BEA8FB1E}"/>
              </a:ext>
            </a:extLst>
          </p:cNvPr>
          <p:cNvPicPr>
            <a:picLocks noChangeAspect="1"/>
          </p:cNvPicPr>
          <p:nvPr/>
        </p:nvPicPr>
        <p:blipFill>
          <a:blip r:embed="rId3"/>
          <a:srcRect/>
          <a:stretch>
            <a:fillRect/>
          </a:stretch>
        </p:blipFill>
        <p:spPr>
          <a:xfrm>
            <a:off x="300845" y="207189"/>
            <a:ext cx="1781798" cy="568610"/>
          </a:xfrm>
          <a:prstGeom prst="rect">
            <a:avLst/>
          </a:prstGeom>
        </p:spPr>
      </p:pic>
    </p:spTree>
    <p:extLst>
      <p:ext uri="{BB962C8B-B14F-4D97-AF65-F5344CB8AC3E}">
        <p14:creationId xmlns:p14="http://schemas.microsoft.com/office/powerpoint/2010/main" val="4096617811"/>
      </p:ext>
    </p:extLst>
  </p:cSld>
  <p:clrMapOvr>
    <a:masterClrMapping/>
  </p:clrMapOvr>
  <mc:AlternateContent xmlns:mc="http://schemas.openxmlformats.org/markup-compatibility/2006" xmlns:p14="http://schemas.microsoft.com/office/powerpoint/2010/main">
    <mc:Choice Requires="p14">
      <p:transition spd="slow" p14:dur="2000" advTm="187658"/>
    </mc:Choice>
    <mc:Fallback xmlns="">
      <p:transition spd="slow" advTm="18765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a:extLst>
              <a:ext uri="{FF2B5EF4-FFF2-40B4-BE49-F238E27FC236}">
                <a16:creationId xmlns:a16="http://schemas.microsoft.com/office/drawing/2014/main" id="{3771A48A-2C56-8A03-C29B-D851BFD0BEA3}"/>
              </a:ext>
            </a:extLst>
          </p:cNvPr>
          <p:cNvSpPr txBox="1">
            <a:spLocks/>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457200" fontAlgn="base">
              <a:spcBef>
                <a:spcPct val="0"/>
              </a:spcBef>
              <a:spcAft>
                <a:spcPct val="0"/>
              </a:spcAft>
              <a:buClrTx/>
              <a:buNone/>
            </a:pPr>
            <a:fld id="{D44A7F9F-BC1B-4C11-824A-23E7DF0BC973}" type="slidenum">
              <a:rPr lang="en-US" altLang="en-GB" sz="1800">
                <a:solidFill>
                  <a:srgbClr val="006FB7"/>
                </a:solidFill>
              </a:rPr>
              <a:pPr defTabSz="457200" fontAlgn="base">
                <a:spcBef>
                  <a:spcPct val="0"/>
                </a:spcBef>
                <a:spcAft>
                  <a:spcPct val="0"/>
                </a:spcAft>
                <a:buClrTx/>
                <a:buNone/>
              </a:pPr>
              <a:t>7</a:t>
            </a:fld>
            <a:endParaRPr lang="en-US" altLang="en-GB" sz="1800">
              <a:solidFill>
                <a:srgbClr val="006FB7"/>
              </a:solidFill>
            </a:endParaRPr>
          </a:p>
        </p:txBody>
      </p:sp>
      <p:sp>
        <p:nvSpPr>
          <p:cNvPr id="11268" name="Rectangle 3">
            <a:extLst>
              <a:ext uri="{FF2B5EF4-FFF2-40B4-BE49-F238E27FC236}">
                <a16:creationId xmlns:a16="http://schemas.microsoft.com/office/drawing/2014/main" id="{2D3D1513-5F7B-4965-5B1A-EB364BBFAA9A}"/>
              </a:ext>
            </a:extLst>
          </p:cNvPr>
          <p:cNvSpPr>
            <a:spLocks noGrp="1"/>
          </p:cNvSpPr>
          <p:nvPr>
            <p:ph type="body" idx="1"/>
          </p:nvPr>
        </p:nvSpPr>
        <p:spPr>
          <a:xfrm>
            <a:off x="2138364" y="420689"/>
            <a:ext cx="8396287" cy="6300787"/>
          </a:xfrm>
        </p:spPr>
        <p:txBody>
          <a:bodyPr/>
          <a:lstStyle/>
          <a:p>
            <a:pPr eaLnBrk="1" hangingPunct="1">
              <a:spcAft>
                <a:spcPts val="300"/>
              </a:spcAft>
            </a:pPr>
            <a:r>
              <a:rPr lang="en-US" altLang="en-GB" sz="2000">
                <a:solidFill>
                  <a:schemeClr val="tx2"/>
                </a:solidFill>
                <a:latin typeface="Arial" panose="020B0604020202020204" pitchFamily="34" charset="0"/>
                <a:ea typeface="ＭＳ Ｐゴシック" panose="020B0600070205080204" pitchFamily="34" charset="-128"/>
                <a:cs typeface="Arial" panose="020B0604020202020204" pitchFamily="34" charset="0"/>
              </a:rPr>
              <a:t>1.	</a:t>
            </a:r>
            <a:r>
              <a:rPr lang="en-US" altLang="en-GB" sz="2000" b="1">
                <a:solidFill>
                  <a:schemeClr val="tx2"/>
                </a:solidFill>
                <a:latin typeface="Arial" panose="020B0604020202020204" pitchFamily="34" charset="0"/>
                <a:ea typeface="ＭＳ Ｐゴシック" panose="020B0600070205080204" pitchFamily="34" charset="-128"/>
                <a:cs typeface="Arial" panose="020B0604020202020204" pitchFamily="34" charset="0"/>
              </a:rPr>
              <a:t>ICERD	</a:t>
            </a:r>
            <a:r>
              <a:rPr lang="en-US" altLang="en-GB" sz="2000">
                <a:solidFill>
                  <a:schemeClr val="tx2"/>
                </a:solidFill>
                <a:latin typeface="Arial" panose="020B0604020202020204" pitchFamily="34" charset="0"/>
                <a:ea typeface="ＭＳ Ｐゴシック" panose="020B0600070205080204" pitchFamily="34" charset="-128"/>
                <a:cs typeface="Arial" panose="020B0604020202020204" pitchFamily="34" charset="0"/>
              </a:rPr>
              <a:t> International Convention on the Elimination of All Forms of Racial Discrimination	 (21 Dec 1965)</a:t>
            </a:r>
          </a:p>
          <a:p>
            <a:pPr eaLnBrk="1" hangingPunct="1">
              <a:spcAft>
                <a:spcPts val="300"/>
              </a:spcAft>
            </a:pPr>
            <a:r>
              <a:rPr lang="en-US" altLang="en-GB" sz="2000">
                <a:solidFill>
                  <a:schemeClr val="tx2"/>
                </a:solidFill>
                <a:latin typeface="Arial" panose="020B0604020202020204" pitchFamily="34" charset="0"/>
                <a:ea typeface="ＭＳ Ｐゴシック" panose="020B0600070205080204" pitchFamily="34" charset="-128"/>
                <a:cs typeface="Arial" panose="020B0604020202020204" pitchFamily="34" charset="0"/>
              </a:rPr>
              <a:t>2.	</a:t>
            </a:r>
            <a:r>
              <a:rPr lang="en-US" altLang="en-GB" sz="2000" b="1">
                <a:solidFill>
                  <a:schemeClr val="tx2"/>
                </a:solidFill>
                <a:latin typeface="Arial" panose="020B0604020202020204" pitchFamily="34" charset="0"/>
                <a:ea typeface="ＭＳ Ｐゴシック" panose="020B0600070205080204" pitchFamily="34" charset="-128"/>
                <a:cs typeface="Arial" panose="020B0604020202020204" pitchFamily="34" charset="0"/>
              </a:rPr>
              <a:t>ICCPR</a:t>
            </a:r>
            <a:r>
              <a:rPr lang="en-US" altLang="en-GB" sz="2000">
                <a:solidFill>
                  <a:schemeClr val="tx2"/>
                </a:solidFill>
                <a:latin typeface="Arial" panose="020B0604020202020204" pitchFamily="34" charset="0"/>
                <a:ea typeface="ＭＳ Ｐゴシック" panose="020B0600070205080204" pitchFamily="34" charset="-128"/>
                <a:cs typeface="Arial" panose="020B0604020202020204" pitchFamily="34" charset="0"/>
              </a:rPr>
              <a:t> 	International Covenant on Civil and Political Rights (16 Dec 1966)</a:t>
            </a:r>
          </a:p>
          <a:p>
            <a:pPr eaLnBrk="1" hangingPunct="1">
              <a:spcAft>
                <a:spcPts val="300"/>
              </a:spcAft>
            </a:pPr>
            <a:r>
              <a:rPr lang="en-US" altLang="en-GB" sz="2000">
                <a:solidFill>
                  <a:schemeClr val="tx2"/>
                </a:solidFill>
                <a:latin typeface="Arial" panose="020B0604020202020204" pitchFamily="34" charset="0"/>
                <a:ea typeface="ＭＳ Ｐゴシック" panose="020B0600070205080204" pitchFamily="34" charset="-128"/>
                <a:cs typeface="Arial" panose="020B0604020202020204" pitchFamily="34" charset="0"/>
              </a:rPr>
              <a:t>3.	</a:t>
            </a:r>
            <a:r>
              <a:rPr lang="en-US" altLang="en-GB" sz="2000" b="1">
                <a:solidFill>
                  <a:schemeClr val="tx2"/>
                </a:solidFill>
                <a:latin typeface="Arial" panose="020B0604020202020204" pitchFamily="34" charset="0"/>
                <a:ea typeface="ＭＳ Ｐゴシック" panose="020B0600070205080204" pitchFamily="34" charset="-128"/>
                <a:cs typeface="Arial" panose="020B0604020202020204" pitchFamily="34" charset="0"/>
              </a:rPr>
              <a:t>ICESCR</a:t>
            </a:r>
            <a:r>
              <a:rPr lang="en-US" altLang="en-GB" sz="2000">
                <a:solidFill>
                  <a:schemeClr val="tx2"/>
                </a:solidFill>
                <a:latin typeface="Arial" panose="020B0604020202020204" pitchFamily="34" charset="0"/>
                <a:ea typeface="ＭＳ Ｐゴシック" panose="020B0600070205080204" pitchFamily="34" charset="-128"/>
                <a:cs typeface="Arial" panose="020B0604020202020204" pitchFamily="34" charset="0"/>
              </a:rPr>
              <a:t>	International Covenant on Economic, Social and Cultural Rights (16 Dec 1966)</a:t>
            </a:r>
          </a:p>
          <a:p>
            <a:pPr eaLnBrk="1" hangingPunct="1">
              <a:spcAft>
                <a:spcPts val="300"/>
              </a:spcAft>
            </a:pPr>
            <a:r>
              <a:rPr lang="en-US" altLang="en-GB" sz="2000">
                <a:solidFill>
                  <a:schemeClr val="tx2"/>
                </a:solidFill>
                <a:latin typeface="Arial" panose="020B0604020202020204" pitchFamily="34" charset="0"/>
                <a:ea typeface="ＭＳ Ｐゴシック" panose="020B0600070205080204" pitchFamily="34" charset="-128"/>
                <a:cs typeface="Arial" panose="020B0604020202020204" pitchFamily="34" charset="0"/>
              </a:rPr>
              <a:t>4.	</a:t>
            </a:r>
            <a:r>
              <a:rPr lang="en-US" altLang="en-GB" sz="2000" b="1">
                <a:solidFill>
                  <a:schemeClr val="tx2"/>
                </a:solidFill>
                <a:latin typeface="Arial" panose="020B0604020202020204" pitchFamily="34" charset="0"/>
                <a:ea typeface="ＭＳ Ｐゴシック" panose="020B0600070205080204" pitchFamily="34" charset="-128"/>
                <a:cs typeface="Arial" panose="020B0604020202020204" pitchFamily="34" charset="0"/>
              </a:rPr>
              <a:t>CEDAW</a:t>
            </a:r>
            <a:r>
              <a:rPr lang="en-US" altLang="en-GB" sz="2000">
                <a:solidFill>
                  <a:schemeClr val="tx2"/>
                </a:solidFill>
                <a:latin typeface="Arial" panose="020B0604020202020204" pitchFamily="34" charset="0"/>
                <a:ea typeface="ＭＳ Ｐゴシック" panose="020B0600070205080204" pitchFamily="34" charset="-128"/>
                <a:cs typeface="Arial" panose="020B0604020202020204" pitchFamily="34" charset="0"/>
              </a:rPr>
              <a:t>	Convention on the Elimination of All Forms of Discrimination against Women (18 Dec 1979)</a:t>
            </a:r>
          </a:p>
          <a:p>
            <a:pPr eaLnBrk="1" hangingPunct="1">
              <a:spcAft>
                <a:spcPts val="300"/>
              </a:spcAft>
            </a:pPr>
            <a:r>
              <a:rPr lang="en-US" altLang="en-GB" sz="2000">
                <a:solidFill>
                  <a:schemeClr val="tx2"/>
                </a:solidFill>
                <a:latin typeface="Arial" panose="020B0604020202020204" pitchFamily="34" charset="0"/>
                <a:ea typeface="ＭＳ Ｐゴシック" panose="020B0600070205080204" pitchFamily="34" charset="-128"/>
                <a:cs typeface="Arial" panose="020B0604020202020204" pitchFamily="34" charset="0"/>
              </a:rPr>
              <a:t>5.	</a:t>
            </a:r>
            <a:r>
              <a:rPr lang="en-US" altLang="en-GB" sz="2000" b="1">
                <a:solidFill>
                  <a:schemeClr val="tx2"/>
                </a:solidFill>
                <a:latin typeface="Arial" panose="020B0604020202020204" pitchFamily="34" charset="0"/>
                <a:ea typeface="ＭＳ Ｐゴシック" panose="020B0600070205080204" pitchFamily="34" charset="-128"/>
                <a:cs typeface="Arial" panose="020B0604020202020204" pitchFamily="34" charset="0"/>
              </a:rPr>
              <a:t>CAT</a:t>
            </a:r>
            <a:r>
              <a:rPr lang="en-US" altLang="en-GB" sz="2000">
                <a:solidFill>
                  <a:schemeClr val="tx2"/>
                </a:solidFill>
                <a:latin typeface="Arial" panose="020B0604020202020204" pitchFamily="34" charset="0"/>
                <a:ea typeface="ＭＳ Ｐゴシック" panose="020B0600070205080204" pitchFamily="34" charset="-128"/>
                <a:cs typeface="Arial" panose="020B0604020202020204" pitchFamily="34" charset="0"/>
              </a:rPr>
              <a:t>	Convention against Torture and Other Cruel, Inhuman or Degrading Treatment or Punishment	 (10 Dec 1984)</a:t>
            </a:r>
          </a:p>
          <a:p>
            <a:pPr eaLnBrk="1" hangingPunct="1">
              <a:spcAft>
                <a:spcPts val="300"/>
              </a:spcAft>
            </a:pPr>
            <a:r>
              <a:rPr lang="en-US" altLang="en-GB" sz="2000">
                <a:solidFill>
                  <a:schemeClr val="tx2"/>
                </a:solidFill>
                <a:latin typeface="Arial" panose="020B0604020202020204" pitchFamily="34" charset="0"/>
                <a:ea typeface="ＭＳ Ｐゴシック" panose="020B0600070205080204" pitchFamily="34" charset="-128"/>
                <a:cs typeface="Arial" panose="020B0604020202020204" pitchFamily="34" charset="0"/>
              </a:rPr>
              <a:t>6.	</a:t>
            </a:r>
            <a:r>
              <a:rPr lang="en-US" altLang="en-GB" sz="2000" b="1">
                <a:solidFill>
                  <a:schemeClr val="tx2"/>
                </a:solidFill>
                <a:latin typeface="Arial" panose="020B0604020202020204" pitchFamily="34" charset="0"/>
                <a:ea typeface="ＭＳ Ｐゴシック" panose="020B0600070205080204" pitchFamily="34" charset="-128"/>
                <a:cs typeface="Arial" panose="020B0604020202020204" pitchFamily="34" charset="0"/>
              </a:rPr>
              <a:t>CRC</a:t>
            </a:r>
            <a:r>
              <a:rPr lang="en-US" altLang="en-GB" sz="2000">
                <a:solidFill>
                  <a:schemeClr val="tx2"/>
                </a:solidFill>
                <a:latin typeface="Arial" panose="020B0604020202020204" pitchFamily="34" charset="0"/>
                <a:ea typeface="ＭＳ Ｐゴシック" panose="020B0600070205080204" pitchFamily="34" charset="-128"/>
                <a:cs typeface="Arial" panose="020B0604020202020204" pitchFamily="34" charset="0"/>
              </a:rPr>
              <a:t>	Convention on the Rights of the Child (20 Nov 1989)</a:t>
            </a:r>
          </a:p>
          <a:p>
            <a:pPr eaLnBrk="1" hangingPunct="1">
              <a:spcAft>
                <a:spcPts val="300"/>
              </a:spcAft>
            </a:pPr>
            <a:r>
              <a:rPr lang="en-US" altLang="en-GB" sz="2000">
                <a:solidFill>
                  <a:schemeClr val="tx2"/>
                </a:solidFill>
                <a:latin typeface="Arial" panose="020B0604020202020204" pitchFamily="34" charset="0"/>
                <a:ea typeface="ＭＳ Ｐゴシック" panose="020B0600070205080204" pitchFamily="34" charset="-128"/>
                <a:cs typeface="Arial" panose="020B0604020202020204" pitchFamily="34" charset="0"/>
              </a:rPr>
              <a:t>7.	</a:t>
            </a:r>
            <a:r>
              <a:rPr lang="en-US" altLang="en-GB" sz="2000" b="1">
                <a:solidFill>
                  <a:schemeClr val="tx2"/>
                </a:solidFill>
                <a:latin typeface="Arial" panose="020B0604020202020204" pitchFamily="34" charset="0"/>
                <a:ea typeface="ＭＳ Ｐゴシック" panose="020B0600070205080204" pitchFamily="34" charset="-128"/>
                <a:cs typeface="Arial" panose="020B0604020202020204" pitchFamily="34" charset="0"/>
              </a:rPr>
              <a:t>ICMW</a:t>
            </a:r>
            <a:r>
              <a:rPr lang="en-US" altLang="en-GB" sz="2000">
                <a:solidFill>
                  <a:schemeClr val="tx2"/>
                </a:solidFill>
                <a:latin typeface="Arial" panose="020B0604020202020204" pitchFamily="34" charset="0"/>
                <a:ea typeface="ＭＳ Ｐゴシック" panose="020B0600070205080204" pitchFamily="34" charset="-128"/>
                <a:cs typeface="Arial" panose="020B0604020202020204" pitchFamily="34" charset="0"/>
              </a:rPr>
              <a:t>	International Convention on the Protection of the Rights of All Migrant Workers and Members of Their Families (18 Dec 1990)</a:t>
            </a:r>
          </a:p>
          <a:p>
            <a:pPr eaLnBrk="1" hangingPunct="1">
              <a:spcAft>
                <a:spcPts val="300"/>
              </a:spcAft>
            </a:pPr>
            <a:r>
              <a:rPr lang="en-US" altLang="en-GB" sz="2000">
                <a:solidFill>
                  <a:schemeClr val="tx2"/>
                </a:solidFill>
                <a:latin typeface="Arial" panose="020B0604020202020204" pitchFamily="34" charset="0"/>
                <a:ea typeface="ＭＳ Ｐゴシック" panose="020B0600070205080204" pitchFamily="34" charset="-128"/>
                <a:cs typeface="Arial" panose="020B0604020202020204" pitchFamily="34" charset="0"/>
              </a:rPr>
              <a:t>8.	</a:t>
            </a:r>
            <a:r>
              <a:rPr lang="en-US" altLang="en-GB" sz="2000" b="1">
                <a:solidFill>
                  <a:schemeClr val="tx2"/>
                </a:solidFill>
                <a:latin typeface="Arial" panose="020B0604020202020204" pitchFamily="34" charset="0"/>
                <a:ea typeface="ＭＳ Ｐゴシック" panose="020B0600070205080204" pitchFamily="34" charset="-128"/>
                <a:cs typeface="Arial" panose="020B0604020202020204" pitchFamily="34" charset="0"/>
              </a:rPr>
              <a:t>CPED</a:t>
            </a:r>
            <a:r>
              <a:rPr lang="en-US" altLang="en-GB" sz="2000">
                <a:solidFill>
                  <a:schemeClr val="tx2"/>
                </a:solidFill>
                <a:latin typeface="Arial" panose="020B0604020202020204" pitchFamily="34" charset="0"/>
                <a:ea typeface="ＭＳ Ｐゴシック" panose="020B0600070205080204" pitchFamily="34" charset="-128"/>
                <a:cs typeface="Arial" panose="020B0604020202020204" pitchFamily="34" charset="0"/>
              </a:rPr>
              <a:t>	International Convention for the Protection of All Persons from Enforced Disappearance	 (20 Dec 2006)</a:t>
            </a:r>
          </a:p>
          <a:p>
            <a:pPr eaLnBrk="1" hangingPunct="1">
              <a:spcAft>
                <a:spcPts val="300"/>
              </a:spcAft>
            </a:pPr>
            <a:r>
              <a:rPr lang="en-US" altLang="en-GB" sz="2000">
                <a:solidFill>
                  <a:schemeClr val="tx2"/>
                </a:solidFill>
                <a:latin typeface="Arial" panose="020B0604020202020204" pitchFamily="34" charset="0"/>
                <a:ea typeface="ＭＳ Ｐゴシック" panose="020B0600070205080204" pitchFamily="34" charset="-128"/>
                <a:cs typeface="Arial" panose="020B0604020202020204" pitchFamily="34" charset="0"/>
              </a:rPr>
              <a:t>9.	</a:t>
            </a:r>
            <a:r>
              <a:rPr lang="en-US" altLang="en-GB" sz="2000" b="1">
                <a:solidFill>
                  <a:schemeClr val="tx2"/>
                </a:solidFill>
                <a:latin typeface="Arial" panose="020B0604020202020204" pitchFamily="34" charset="0"/>
                <a:ea typeface="ＭＳ Ｐゴシック" panose="020B0600070205080204" pitchFamily="34" charset="-128"/>
                <a:cs typeface="Arial" panose="020B0604020202020204" pitchFamily="34" charset="0"/>
              </a:rPr>
              <a:t>CRPD</a:t>
            </a:r>
            <a:r>
              <a:rPr lang="en-US" altLang="en-GB" sz="2000">
                <a:solidFill>
                  <a:schemeClr val="tx2"/>
                </a:solidFill>
                <a:latin typeface="Arial" panose="020B0604020202020204" pitchFamily="34" charset="0"/>
                <a:ea typeface="ＭＳ Ｐゴシック" panose="020B0600070205080204" pitchFamily="34" charset="-128"/>
                <a:cs typeface="Arial" panose="020B0604020202020204" pitchFamily="34" charset="0"/>
              </a:rPr>
              <a:t>	Convention on the Rights of Persons with Disabilities (12 Dec 2006)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26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26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26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26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268">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268">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1268">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126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129C1F-CFA5-592D-B8F3-6D0257313416}"/>
              </a:ext>
            </a:extLst>
          </p:cNvPr>
          <p:cNvSpPr txBox="1"/>
          <p:nvPr/>
        </p:nvSpPr>
        <p:spPr>
          <a:xfrm>
            <a:off x="1325366" y="18082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feld 3">
            <a:extLst>
              <a:ext uri="{FF2B5EF4-FFF2-40B4-BE49-F238E27FC236}">
                <a16:creationId xmlns:a16="http://schemas.microsoft.com/office/drawing/2014/main" id="{322F1458-8F31-8EED-3C35-AC2F6AC68E7A}"/>
              </a:ext>
            </a:extLst>
          </p:cNvPr>
          <p:cNvSpPr txBox="1"/>
          <p:nvPr/>
        </p:nvSpPr>
        <p:spPr>
          <a:xfrm>
            <a:off x="5149127" y="2413337"/>
            <a:ext cx="17246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5576D"/>
                </a:solidFill>
                <a:effectLst/>
                <a:uLnTx/>
                <a:uFillTx/>
                <a:latin typeface="Helvetica" pitchFamily="2" charset="0"/>
                <a:ea typeface="+mn-ea"/>
                <a:cs typeface="+mn-cs"/>
              </a:rPr>
              <a:t>49%</a:t>
            </a:r>
            <a:endParaRPr kumimoji="0" lang="de-DE"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feld 18">
            <a:extLst>
              <a:ext uri="{FF2B5EF4-FFF2-40B4-BE49-F238E27FC236}">
                <a16:creationId xmlns:a16="http://schemas.microsoft.com/office/drawing/2014/main" id="{8D639345-2F1B-30E3-2D3E-E1EEC46663BD}"/>
              </a:ext>
            </a:extLst>
          </p:cNvPr>
          <p:cNvSpPr txBox="1"/>
          <p:nvPr/>
        </p:nvSpPr>
        <p:spPr>
          <a:xfrm>
            <a:off x="2655062" y="3721060"/>
            <a:ext cx="6712755" cy="140038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5576D"/>
                </a:solidFill>
                <a:effectLst/>
                <a:uLnTx/>
                <a:uFillTx/>
                <a:latin typeface="Helvetica" pitchFamily="2" charset="0"/>
                <a:ea typeface="+mn-ea"/>
                <a:cs typeface="+mn-cs"/>
              </a:rPr>
              <a:t>of the German population still believe in the existence of "</a:t>
            </a:r>
            <a:r>
              <a:rPr kumimoji="0" lang="en-GB" sz="1600" b="1" i="0" u="none" strike="noStrike" kern="1200" cap="none" spc="0" normalizeH="0" baseline="0" noProof="0" dirty="0">
                <a:ln>
                  <a:noFill/>
                </a:ln>
                <a:solidFill>
                  <a:srgbClr val="05576D"/>
                </a:solidFill>
                <a:effectLst/>
                <a:uLnTx/>
                <a:uFillTx/>
                <a:latin typeface="Helvetica" pitchFamily="2" charset="0"/>
                <a:ea typeface="+mn-ea"/>
                <a:cs typeface="+mn-cs"/>
              </a:rPr>
              <a:t>human races</a:t>
            </a:r>
            <a:r>
              <a:rPr kumimoji="0" lang="en-GB" sz="1600" b="0" i="0" u="none" strike="noStrike" kern="1200" cap="none" spc="0" normalizeH="0" baseline="0" noProof="0" dirty="0">
                <a:ln>
                  <a:noFill/>
                </a:ln>
                <a:solidFill>
                  <a:srgbClr val="05576D"/>
                </a:solidFill>
                <a:effectLst/>
                <a:uLnTx/>
                <a:uFillTx/>
                <a:latin typeface="Helvetica" pitchFamily="2" charset="0"/>
                <a:ea typeface="+mn-ea"/>
                <a:cs typeface="+mn-cs"/>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5576D"/>
                </a:solidFill>
                <a:effectLst/>
                <a:uLnTx/>
                <a:uFillTx/>
                <a:latin typeface="Helvetica" pitchFamily="2" charset="0"/>
                <a:ea typeface="+mn-ea"/>
                <a:cs typeface="+mn-cs"/>
              </a:rPr>
              <a:t>biologistic categorizations and cultural hierarchies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7E6E6">
                    <a:lumMod val="75000"/>
                  </a:srgbClr>
                </a:solidFill>
                <a:effectLst/>
                <a:uLnTx/>
                <a:uFillTx/>
                <a:latin typeface="Helvetica" pitchFamily="2" charset="0"/>
                <a:ea typeface="+mn-ea"/>
                <a:cs typeface="+mn-cs"/>
              </a:rPr>
              <a:t>(</a:t>
            </a:r>
            <a:r>
              <a:rPr kumimoji="0" lang="en-GB" sz="1400" b="0" i="0" u="none" strike="noStrike" kern="1200" cap="none" spc="0" normalizeH="0" baseline="0" noProof="0" dirty="0" err="1">
                <a:ln>
                  <a:noFill/>
                </a:ln>
                <a:solidFill>
                  <a:srgbClr val="E7E6E6">
                    <a:lumMod val="75000"/>
                  </a:srgbClr>
                </a:solidFill>
                <a:effectLst/>
                <a:uLnTx/>
                <a:uFillTx/>
                <a:latin typeface="Helvetica" pitchFamily="2" charset="0"/>
                <a:ea typeface="+mn-ea"/>
                <a:cs typeface="+mn-cs"/>
              </a:rPr>
              <a:t>DeZIM</a:t>
            </a:r>
            <a:r>
              <a:rPr kumimoji="0" lang="en-GB" sz="1400" b="0" i="0" u="none" strike="noStrike" kern="1200" cap="none" spc="0" normalizeH="0" baseline="0" noProof="0" dirty="0">
                <a:ln>
                  <a:noFill/>
                </a:ln>
                <a:solidFill>
                  <a:srgbClr val="E7E6E6">
                    <a:lumMod val="75000"/>
                  </a:srgbClr>
                </a:solidFill>
                <a:effectLst/>
                <a:uLnTx/>
                <a:uFillTx/>
                <a:latin typeface="Helvetica" pitchFamily="2" charset="0"/>
                <a:ea typeface="+mn-ea"/>
                <a:cs typeface="+mn-cs"/>
              </a:rPr>
              <a:t>,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9A93DC2D-8289-634E-DC76-DE4D44FB7534}"/>
              </a:ext>
            </a:extLst>
          </p:cNvPr>
          <p:cNvCxnSpPr>
            <a:cxnSpLocks/>
          </p:cNvCxnSpPr>
          <p:nvPr/>
        </p:nvCxnSpPr>
        <p:spPr>
          <a:xfrm>
            <a:off x="2082643" y="524136"/>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29561DC5-BA85-3606-6275-E382D5792758}"/>
              </a:ext>
            </a:extLst>
          </p:cNvPr>
          <p:cNvPicPr>
            <a:picLocks noChangeAspect="1"/>
          </p:cNvPicPr>
          <p:nvPr/>
        </p:nvPicPr>
        <p:blipFill>
          <a:blip r:embed="rId3"/>
          <a:srcRect/>
          <a:stretch>
            <a:fillRect/>
          </a:stretch>
        </p:blipFill>
        <p:spPr>
          <a:xfrm>
            <a:off x="300845" y="207189"/>
            <a:ext cx="1781798" cy="568610"/>
          </a:xfrm>
          <a:prstGeom prst="rect">
            <a:avLst/>
          </a:prstGeom>
        </p:spPr>
      </p:pic>
    </p:spTree>
    <p:extLst>
      <p:ext uri="{BB962C8B-B14F-4D97-AF65-F5344CB8AC3E}">
        <p14:creationId xmlns:p14="http://schemas.microsoft.com/office/powerpoint/2010/main" val="7477929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129C1F-CFA5-592D-B8F3-6D0257313416}"/>
              </a:ext>
            </a:extLst>
          </p:cNvPr>
          <p:cNvSpPr txBox="1"/>
          <p:nvPr/>
        </p:nvSpPr>
        <p:spPr>
          <a:xfrm>
            <a:off x="1325366" y="18082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DF29435C-5113-1F20-9176-1AA3A515F209}"/>
              </a:ext>
            </a:extLst>
          </p:cNvPr>
          <p:cNvCxnSpPr>
            <a:cxnSpLocks/>
          </p:cNvCxnSpPr>
          <p:nvPr/>
        </p:nvCxnSpPr>
        <p:spPr>
          <a:xfrm>
            <a:off x="2082643" y="524136"/>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6EBC126-3A19-8D10-D3DB-B0E66FF7A299}"/>
              </a:ext>
            </a:extLst>
          </p:cNvPr>
          <p:cNvPicPr>
            <a:picLocks noChangeAspect="1"/>
          </p:cNvPicPr>
          <p:nvPr/>
        </p:nvPicPr>
        <p:blipFill>
          <a:blip r:embed="rId3"/>
          <a:srcRect/>
          <a:stretch>
            <a:fillRect/>
          </a:stretch>
        </p:blipFill>
        <p:spPr>
          <a:xfrm>
            <a:off x="300845" y="207189"/>
            <a:ext cx="1781798" cy="568610"/>
          </a:xfrm>
          <a:prstGeom prst="rect">
            <a:avLst/>
          </a:prstGeom>
        </p:spPr>
      </p:pic>
      <p:sp>
        <p:nvSpPr>
          <p:cNvPr id="22" name="Textfeld 18">
            <a:extLst>
              <a:ext uri="{FF2B5EF4-FFF2-40B4-BE49-F238E27FC236}">
                <a16:creationId xmlns:a16="http://schemas.microsoft.com/office/drawing/2014/main" id="{39DF6A4F-DDF2-F95F-C6B7-CA8F5A6A8364}"/>
              </a:ext>
            </a:extLst>
          </p:cNvPr>
          <p:cNvSpPr txBox="1"/>
          <p:nvPr/>
        </p:nvSpPr>
        <p:spPr>
          <a:xfrm>
            <a:off x="2655062" y="3003050"/>
            <a:ext cx="6712755" cy="46769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5576D"/>
                </a:solidFill>
                <a:effectLst/>
                <a:uLnTx/>
                <a:uFillTx/>
                <a:latin typeface="Helvetica" pitchFamily="2" charset="0"/>
                <a:ea typeface="+mn-ea"/>
                <a:cs typeface="+mn-cs"/>
              </a:rPr>
              <a:t>Race is not real – but it is real in its consequences!</a:t>
            </a:r>
          </a:p>
        </p:txBody>
      </p:sp>
    </p:spTree>
    <p:extLst>
      <p:ext uri="{BB962C8B-B14F-4D97-AF65-F5344CB8AC3E}">
        <p14:creationId xmlns:p14="http://schemas.microsoft.com/office/powerpoint/2010/main" val="41654296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C2F4E1F-237E-101F-103D-A310F3934A69}"/>
              </a:ext>
            </a:extLst>
          </p:cNvPr>
          <p:cNvCxnSpPr>
            <a:cxnSpLocks/>
          </p:cNvCxnSpPr>
          <p:nvPr/>
        </p:nvCxnSpPr>
        <p:spPr>
          <a:xfrm>
            <a:off x="2082643" y="524136"/>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F840EEC1-3D63-F43C-F5C9-77149EDD85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13" y="912601"/>
            <a:ext cx="3768774" cy="50327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198C9ECA-6998-4FA4-A6EF-6BD893E513C5}"/>
              </a:ext>
            </a:extLst>
          </p:cNvPr>
          <p:cNvPicPr>
            <a:picLocks noChangeAspect="1"/>
          </p:cNvPicPr>
          <p:nvPr/>
        </p:nvPicPr>
        <p:blipFill>
          <a:blip r:embed="rId4"/>
          <a:srcRect/>
          <a:stretch>
            <a:fillRect/>
          </a:stretch>
        </p:blipFill>
        <p:spPr>
          <a:xfrm>
            <a:off x="300845" y="207189"/>
            <a:ext cx="1781798" cy="568610"/>
          </a:xfrm>
          <a:prstGeom prst="rect">
            <a:avLst/>
          </a:prstGeom>
        </p:spPr>
      </p:pic>
    </p:spTree>
    <p:extLst>
      <p:ext uri="{BB962C8B-B14F-4D97-AF65-F5344CB8AC3E}">
        <p14:creationId xmlns:p14="http://schemas.microsoft.com/office/powerpoint/2010/main" val="3818592036"/>
      </p:ext>
    </p:extLst>
  </p:cSld>
  <p:clrMapOvr>
    <a:masterClrMapping/>
  </p:clrMapOvr>
  <mc:AlternateContent xmlns:mc="http://schemas.openxmlformats.org/markup-compatibility/2006" xmlns:p14="http://schemas.microsoft.com/office/powerpoint/2010/main">
    <mc:Choice Requires="p14">
      <p:transition spd="slow" p14:dur="2000" advTm="83882"/>
    </mc:Choice>
    <mc:Fallback xmlns="">
      <p:transition spd="slow" advTm="83882"/>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C2F4E1F-237E-101F-103D-A310F3934A69}"/>
              </a:ext>
            </a:extLst>
          </p:cNvPr>
          <p:cNvCxnSpPr>
            <a:cxnSpLocks/>
          </p:cNvCxnSpPr>
          <p:nvPr/>
        </p:nvCxnSpPr>
        <p:spPr>
          <a:xfrm>
            <a:off x="2082643" y="524136"/>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sp>
        <p:nvSpPr>
          <p:cNvPr id="8" name="Google Shape;86;p2">
            <a:extLst>
              <a:ext uri="{FF2B5EF4-FFF2-40B4-BE49-F238E27FC236}">
                <a16:creationId xmlns:a16="http://schemas.microsoft.com/office/drawing/2014/main" id="{EA5C97E8-DA53-7F65-3B24-62AC0C5369DA}"/>
              </a:ext>
            </a:extLst>
          </p:cNvPr>
          <p:cNvSpPr txBox="1"/>
          <p:nvPr/>
        </p:nvSpPr>
        <p:spPr>
          <a:xfrm>
            <a:off x="5396895" y="1386969"/>
            <a:ext cx="5906441" cy="4739719"/>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5576D"/>
                </a:solidFill>
                <a:effectLst/>
                <a:uLnTx/>
                <a:uFillTx/>
                <a:latin typeface="Helvetica" pitchFamily="2" charset="0"/>
                <a:ea typeface="+mn-ea"/>
                <a:cs typeface="+mn-cs"/>
              </a:rPr>
              <a:t>Communities-led Research – Afrozensus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576D"/>
              </a:solidFill>
              <a:effectLst/>
              <a:uLnTx/>
              <a:uFillTx/>
              <a:latin typeface="Helvetica" pitchFamily="2" charset="0"/>
              <a:ea typeface="Poppins Light"/>
              <a:cs typeface="Poppins Light"/>
              <a:sym typeface="Poppins Ligh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576D"/>
                </a:solidFill>
                <a:effectLst/>
                <a:uLnTx/>
                <a:uFillTx/>
                <a:latin typeface="Helvetica" pitchFamily="2" charset="0"/>
                <a:ea typeface="Poppins Light"/>
                <a:cs typeface="Poppins Light"/>
                <a:sym typeface="Poppins Light"/>
              </a:rPr>
              <a:t>Perspectives, Engagement and Experiences of Anti-Black Racism of Black, African and Afrodiasporic people in Germany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576D"/>
              </a:solidFill>
              <a:effectLst/>
              <a:uLnTx/>
              <a:uFillTx/>
              <a:latin typeface="Helvetica" pitchFamily="2" charset="0"/>
              <a:ea typeface="Poppins Light"/>
              <a:cs typeface="Poppins Light"/>
              <a:sym typeface="Poppins Ligh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576D"/>
              </a:solidFill>
              <a:effectLst/>
              <a:uLnTx/>
              <a:uFillTx/>
              <a:latin typeface="Helvetica" pitchFamily="2" charset="0"/>
              <a:ea typeface="Poppins Light"/>
              <a:cs typeface="Poppins Light"/>
              <a:sym typeface="Poppins Ligh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576D"/>
                </a:solidFill>
                <a:effectLst/>
                <a:uLnTx/>
                <a:uFillTx/>
                <a:latin typeface="Helvetica" pitchFamily="2" charset="0"/>
                <a:ea typeface="Poppins Light"/>
                <a:cs typeface="Poppins Light"/>
                <a:sym typeface="Poppins Light"/>
              </a:rPr>
              <a:t>Filling the (quantitative) gap: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5576D"/>
              </a:solidFill>
              <a:effectLst/>
              <a:uLnTx/>
              <a:uFillTx/>
              <a:latin typeface="Helvetica" pitchFamily="2" charset="0"/>
              <a:ea typeface="Poppins Light"/>
              <a:cs typeface="Poppins Light"/>
              <a:sym typeface="Poppins Ligh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576D"/>
                </a:solidFill>
                <a:effectLst/>
                <a:uLnTx/>
                <a:uFillTx/>
                <a:latin typeface="Helvetica" pitchFamily="2" charset="0"/>
                <a:ea typeface="Poppins Light"/>
                <a:cs typeface="Poppins Light"/>
                <a:sym typeface="Poppins Light"/>
              </a:rPr>
              <a:t>Communities-led Research Project driven by Black communities activism, social movements and scholar activism.</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576D"/>
              </a:solidFill>
              <a:effectLst/>
              <a:uLnTx/>
              <a:uFillTx/>
              <a:latin typeface="Helvetica" pitchFamily="2" charset="0"/>
              <a:ea typeface="Poppins Light"/>
              <a:cs typeface="Poppins Light"/>
              <a:sym typeface="Poppins Light"/>
            </a:endParaRPr>
          </a:p>
          <a:p>
            <a:pPr marL="285750" marR="0" lvl="0" indent="-285750" algn="just"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1200" cap="none" spc="0" normalizeH="0" baseline="0" noProof="0" dirty="0">
                <a:ln>
                  <a:noFill/>
                </a:ln>
                <a:solidFill>
                  <a:srgbClr val="05576D"/>
                </a:solidFill>
                <a:effectLst/>
                <a:uLnTx/>
                <a:uFillTx/>
                <a:latin typeface="Helvetica" pitchFamily="2" charset="0"/>
                <a:ea typeface="Poppins Light"/>
                <a:cs typeface="Poppins Light"/>
                <a:sym typeface="Poppins Light"/>
              </a:rPr>
              <a:t>Do-no harm policy to approach communities </a:t>
            </a:r>
          </a:p>
          <a:p>
            <a:pPr marL="285750" marR="0" lvl="0" indent="-285750" algn="just"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1200" cap="none" spc="0" normalizeH="0" baseline="0" noProof="0" dirty="0">
                <a:ln>
                  <a:noFill/>
                </a:ln>
                <a:solidFill>
                  <a:srgbClr val="05576D"/>
                </a:solidFill>
                <a:effectLst/>
                <a:uLnTx/>
                <a:uFillTx/>
                <a:latin typeface="Helvetica" pitchFamily="2" charset="0"/>
                <a:ea typeface="Poppins Light"/>
                <a:cs typeface="Poppins Light"/>
                <a:sym typeface="Poppins Light"/>
              </a:rPr>
              <a:t>Communities data ownership and monitoring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5576D"/>
              </a:solidFill>
              <a:effectLst/>
              <a:uLnTx/>
              <a:uFillTx/>
              <a:latin typeface="Poppins Light"/>
              <a:ea typeface="Poppins Light"/>
              <a:cs typeface="Poppins Light"/>
              <a:sym typeface="Poppins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5576D"/>
              </a:solidFill>
              <a:effectLst/>
              <a:uLnTx/>
              <a:uFillTx/>
              <a:latin typeface="Poppins Light"/>
              <a:ea typeface="Poppins Light"/>
              <a:cs typeface="Poppins Light"/>
              <a:sym typeface="Poppins Light"/>
            </a:endParaRPr>
          </a:p>
        </p:txBody>
      </p:sp>
      <p:pic>
        <p:nvPicPr>
          <p:cNvPr id="1026" name="Picture 2">
            <a:extLst>
              <a:ext uri="{FF2B5EF4-FFF2-40B4-BE49-F238E27FC236}">
                <a16:creationId xmlns:a16="http://schemas.microsoft.com/office/drawing/2014/main" id="{F840EEC1-3D63-F43C-F5C9-77149EDD85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791" y="1156603"/>
            <a:ext cx="3689261" cy="49266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198C9ECA-6998-4FA4-A6EF-6BD893E513C5}"/>
              </a:ext>
            </a:extLst>
          </p:cNvPr>
          <p:cNvPicPr>
            <a:picLocks noChangeAspect="1"/>
          </p:cNvPicPr>
          <p:nvPr/>
        </p:nvPicPr>
        <p:blipFill>
          <a:blip r:embed="rId4"/>
          <a:srcRect/>
          <a:stretch>
            <a:fillRect/>
          </a:stretch>
        </p:blipFill>
        <p:spPr>
          <a:xfrm>
            <a:off x="300845" y="207189"/>
            <a:ext cx="1781798" cy="568610"/>
          </a:xfrm>
          <a:prstGeom prst="rect">
            <a:avLst/>
          </a:prstGeom>
        </p:spPr>
      </p:pic>
    </p:spTree>
    <p:extLst>
      <p:ext uri="{BB962C8B-B14F-4D97-AF65-F5344CB8AC3E}">
        <p14:creationId xmlns:p14="http://schemas.microsoft.com/office/powerpoint/2010/main" val="4270008204"/>
      </p:ext>
    </p:extLst>
  </p:cSld>
  <p:clrMapOvr>
    <a:masterClrMapping/>
  </p:clrMapOvr>
  <mc:AlternateContent xmlns:mc="http://schemas.openxmlformats.org/markup-compatibility/2006" xmlns:p14="http://schemas.microsoft.com/office/powerpoint/2010/main">
    <mc:Choice Requires="p14">
      <p:transition spd="slow" p14:dur="2000" advTm="83882"/>
    </mc:Choice>
    <mc:Fallback xmlns="">
      <p:transition spd="slow" advTm="83882"/>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g102b994e442_3_13"/>
          <p:cNvSpPr/>
          <p:nvPr/>
        </p:nvSpPr>
        <p:spPr>
          <a:xfrm>
            <a:off x="2469880" y="1501583"/>
            <a:ext cx="4596600" cy="509794"/>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93000"/>
              </a:lnSpc>
              <a:spcBef>
                <a:spcPts val="0"/>
              </a:spcBef>
              <a:spcAft>
                <a:spcPts val="0"/>
              </a:spcAft>
              <a:buClr>
                <a:srgbClr val="000000"/>
              </a:buClr>
              <a:buSzPts val="4000"/>
              <a:buFontTx/>
              <a:buNone/>
              <a:tabLst/>
              <a:defRPr/>
            </a:pPr>
            <a:r>
              <a:rPr kumimoji="0" lang="en-US" sz="1800" b="1"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Afrozensus - Approaches</a:t>
            </a:r>
            <a:endParaRPr kumimoji="0" sz="1800" b="1"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endParaRPr>
          </a:p>
        </p:txBody>
      </p:sp>
      <p:sp>
        <p:nvSpPr>
          <p:cNvPr id="106" name="Google Shape;106;g102b994e442_3_13"/>
          <p:cNvSpPr/>
          <p:nvPr/>
        </p:nvSpPr>
        <p:spPr>
          <a:xfrm>
            <a:off x="2311097" y="1877563"/>
            <a:ext cx="8115294" cy="2525472"/>
          </a:xfrm>
          <a:prstGeom prst="rect">
            <a:avLst/>
          </a:prstGeom>
          <a:noFill/>
          <a:ln>
            <a:noFill/>
          </a:ln>
        </p:spPr>
        <p:txBody>
          <a:bodyPr spcFirstLastPara="1" wrap="square" lIns="0" tIns="0" rIns="0" bIns="0" anchor="t" anchorCtr="0">
            <a:noAutofit/>
          </a:bodyPr>
          <a:lstStyle/>
          <a:p>
            <a:pPr marL="609585" marR="0" lvl="0" indent="0" algn="l" defTabSz="914400" rtl="0" eaLnBrk="1" fontAlgn="auto" latinLnBrk="0" hangingPunct="1">
              <a:lnSpc>
                <a:spcPct val="100000"/>
              </a:lnSpc>
              <a:spcBef>
                <a:spcPts val="1333"/>
              </a:spcBef>
              <a:spcAft>
                <a:spcPts val="0"/>
              </a:spcAft>
              <a:buClr>
                <a:srgbClr val="000000"/>
              </a:buClr>
              <a:buSzPts val="1400"/>
              <a:buFontTx/>
              <a:buNone/>
              <a:tabLst/>
              <a:defRPr/>
            </a:pPr>
            <a:endParaRPr kumimoji="0" lang="en-DE" sz="1867" b="0" i="0" u="none" strike="noStrike" kern="1200" cap="none" spc="0" normalizeH="0" baseline="0" noProof="0" dirty="0">
              <a:ln>
                <a:noFill/>
              </a:ln>
              <a:solidFill>
                <a:srgbClr val="000000"/>
              </a:solidFill>
              <a:effectLst/>
              <a:uLnTx/>
              <a:uFillTx/>
              <a:latin typeface="Helvetica" pitchFamily="2" charset="0"/>
              <a:ea typeface="Arial"/>
              <a:cs typeface="Arial"/>
              <a:sym typeface="Arial"/>
            </a:endParaRPr>
          </a:p>
          <a:p>
            <a:pPr marL="609585" marR="0" lvl="0" indent="-414856" algn="l" defTabSz="914400" rtl="0" eaLnBrk="1" fontAlgn="auto" latinLnBrk="0" hangingPunct="1">
              <a:lnSpc>
                <a:spcPct val="115000"/>
              </a:lnSpc>
              <a:spcBef>
                <a:spcPts val="1333"/>
              </a:spcBef>
              <a:spcAft>
                <a:spcPts val="0"/>
              </a:spcAft>
              <a:buClr>
                <a:srgbClr val="05576D"/>
              </a:buClr>
              <a:buSzPts val="1300"/>
              <a:buFont typeface="Ubuntu Light"/>
              <a:buChar char="●"/>
              <a:tabLst/>
              <a:defRPr/>
            </a:pPr>
            <a:r>
              <a:rPr kumimoji="0" lang="en-US" sz="1800" b="1"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Methodological approach</a:t>
            </a:r>
            <a:r>
              <a:rPr kumimoji="0" lang="en-US" sz="1800" b="0"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 Numbers do not explain mechanisms: </a:t>
            </a:r>
          </a:p>
          <a:p>
            <a:pPr marL="1066785" marR="0" lvl="1" indent="-414856" algn="l" defTabSz="914400" rtl="0" eaLnBrk="1" fontAlgn="auto" latinLnBrk="0" hangingPunct="1">
              <a:lnSpc>
                <a:spcPct val="115000"/>
              </a:lnSpc>
              <a:spcBef>
                <a:spcPts val="1333"/>
              </a:spcBef>
              <a:spcAft>
                <a:spcPts val="0"/>
              </a:spcAft>
              <a:buClr>
                <a:srgbClr val="05576D"/>
              </a:buClr>
              <a:buSzPts val="1300"/>
              <a:buFont typeface="Ubuntu Light"/>
              <a:buChar char="●"/>
              <a:tabLst/>
              <a:defRPr/>
            </a:pPr>
            <a:r>
              <a:rPr kumimoji="0" lang="en-US" sz="1800" b="0"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quantitative (online questionnaire) and </a:t>
            </a:r>
          </a:p>
          <a:p>
            <a:pPr marL="1066785" marR="0" lvl="1" indent="-414856" algn="l" defTabSz="914400" rtl="0" eaLnBrk="1" fontAlgn="auto" latinLnBrk="0" hangingPunct="1">
              <a:lnSpc>
                <a:spcPct val="115000"/>
              </a:lnSpc>
              <a:spcBef>
                <a:spcPts val="1333"/>
              </a:spcBef>
              <a:spcAft>
                <a:spcPts val="0"/>
              </a:spcAft>
              <a:buClr>
                <a:srgbClr val="05576D"/>
              </a:buClr>
              <a:buSzPts val="1300"/>
              <a:buFont typeface="Ubuntu Light"/>
              <a:buChar char="●"/>
              <a:tabLst/>
              <a:defRPr/>
            </a:pPr>
            <a:r>
              <a:rPr kumimoji="0" lang="en-US" sz="1800" b="0"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qualitative research (focus groups and expert interviews)</a:t>
            </a:r>
          </a:p>
          <a:p>
            <a:pPr marL="651929" marR="0" lvl="1" indent="0" algn="l" defTabSz="914400" rtl="0" eaLnBrk="1" fontAlgn="auto" latinLnBrk="0" hangingPunct="1">
              <a:lnSpc>
                <a:spcPct val="115000"/>
              </a:lnSpc>
              <a:spcBef>
                <a:spcPts val="1333"/>
              </a:spcBef>
              <a:spcAft>
                <a:spcPts val="0"/>
              </a:spcAft>
              <a:buClr>
                <a:srgbClr val="05576D"/>
              </a:buClr>
              <a:buSzPts val="1300"/>
              <a:buFontTx/>
              <a:buNone/>
              <a:tabLst/>
              <a:defRPr/>
            </a:pPr>
            <a:endParaRPr kumimoji="0" lang="en-US" sz="1800" b="0"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endParaRPr>
          </a:p>
          <a:p>
            <a:pPr marL="609585" marR="0" lvl="0" indent="-414856" algn="l" defTabSz="914400" rtl="0" eaLnBrk="1" fontAlgn="auto" latinLnBrk="0" hangingPunct="1">
              <a:lnSpc>
                <a:spcPct val="115000"/>
              </a:lnSpc>
              <a:spcBef>
                <a:spcPts val="1333"/>
              </a:spcBef>
              <a:spcAft>
                <a:spcPts val="0"/>
              </a:spcAft>
              <a:buClr>
                <a:srgbClr val="05576D"/>
              </a:buClr>
              <a:buSzPts val="1300"/>
              <a:buFont typeface="Ubuntu Light"/>
              <a:buChar char="●"/>
              <a:tabLst/>
              <a:defRPr/>
            </a:pPr>
            <a:r>
              <a:rPr kumimoji="0" lang="en-US" sz="1800" b="1"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Theoretical approach</a:t>
            </a:r>
            <a:r>
              <a:rPr kumimoji="0" lang="en-US" sz="1800" b="0"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 critical, emancipatory, based on Black and African, feminist and decolonial approaches</a:t>
            </a:r>
          </a:p>
        </p:txBody>
      </p:sp>
      <p:sp>
        <p:nvSpPr>
          <p:cNvPr id="107" name="Google Shape;107;g102b994e442_3_13"/>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74</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Picture 6">
            <a:extLst>
              <a:ext uri="{FF2B5EF4-FFF2-40B4-BE49-F238E27FC236}">
                <a16:creationId xmlns:a16="http://schemas.microsoft.com/office/drawing/2014/main" id="{DEA8EBEB-2BD6-8E53-A683-42F26220F52D}"/>
              </a:ext>
            </a:extLst>
          </p:cNvPr>
          <p:cNvPicPr>
            <a:picLocks noChangeAspect="1"/>
          </p:cNvPicPr>
          <p:nvPr/>
        </p:nvPicPr>
        <p:blipFill>
          <a:blip r:embed="rId3"/>
          <a:srcRect/>
          <a:stretch>
            <a:fillRect/>
          </a:stretch>
        </p:blipFill>
        <p:spPr>
          <a:xfrm>
            <a:off x="300845" y="207189"/>
            <a:ext cx="1781798" cy="568610"/>
          </a:xfrm>
          <a:prstGeom prst="rect">
            <a:avLst/>
          </a:prstGeom>
        </p:spPr>
      </p:pic>
      <p:cxnSp>
        <p:nvCxnSpPr>
          <p:cNvPr id="3" name="Straight Connector 2">
            <a:extLst>
              <a:ext uri="{FF2B5EF4-FFF2-40B4-BE49-F238E27FC236}">
                <a16:creationId xmlns:a16="http://schemas.microsoft.com/office/drawing/2014/main" id="{88E01055-CC9C-3CA1-E876-BAECAFC1B246}"/>
              </a:ext>
            </a:extLst>
          </p:cNvPr>
          <p:cNvCxnSpPr>
            <a:cxnSpLocks/>
          </p:cNvCxnSpPr>
          <p:nvPr/>
        </p:nvCxnSpPr>
        <p:spPr>
          <a:xfrm>
            <a:off x="2082643" y="524136"/>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g102b994e442_3_13"/>
          <p:cNvSpPr/>
          <p:nvPr/>
        </p:nvSpPr>
        <p:spPr>
          <a:xfrm>
            <a:off x="2478826" y="1470764"/>
            <a:ext cx="4596600" cy="509794"/>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93000"/>
              </a:lnSpc>
              <a:spcBef>
                <a:spcPts val="0"/>
              </a:spcBef>
              <a:spcAft>
                <a:spcPts val="0"/>
              </a:spcAft>
              <a:buClr>
                <a:srgbClr val="000000"/>
              </a:buClr>
              <a:buSzPts val="4000"/>
              <a:buFontTx/>
              <a:buNone/>
              <a:tabLst/>
              <a:defRPr/>
            </a:pPr>
            <a:r>
              <a:rPr kumimoji="0" lang="en-US" sz="1800" b="1"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Afrozensus - </a:t>
            </a:r>
            <a:r>
              <a:rPr kumimoji="0" lang="en-US" sz="1800" b="1" i="0" u="none" strike="noStrike" kern="1200" cap="none" spc="0" normalizeH="0" baseline="0" noProof="0" dirty="0">
                <a:ln>
                  <a:noFill/>
                </a:ln>
                <a:solidFill>
                  <a:srgbClr val="05576D"/>
                </a:solidFill>
                <a:effectLst/>
                <a:uLnTx/>
                <a:uFillTx/>
                <a:latin typeface="Open Sans"/>
                <a:ea typeface="Open Sans"/>
                <a:cs typeface="Open Sans"/>
                <a:sym typeface="Open Sans"/>
              </a:rPr>
              <a:t>Online Survey</a:t>
            </a:r>
          </a:p>
        </p:txBody>
      </p:sp>
      <p:sp>
        <p:nvSpPr>
          <p:cNvPr id="106" name="Google Shape;106;g102b994e442_3_13"/>
          <p:cNvSpPr/>
          <p:nvPr/>
        </p:nvSpPr>
        <p:spPr>
          <a:xfrm>
            <a:off x="2708742" y="1980558"/>
            <a:ext cx="6113711" cy="3897728"/>
          </a:xfrm>
          <a:prstGeom prst="rect">
            <a:avLst/>
          </a:prstGeom>
          <a:noFill/>
          <a:ln>
            <a:noFill/>
          </a:ln>
        </p:spPr>
        <p:txBody>
          <a:bodyPr spcFirstLastPara="1" wrap="square" lIns="0" tIns="0" rIns="0" bIns="0" anchor="t" anchorCtr="0">
            <a:noAutofit/>
          </a:bodyPr>
          <a:lstStyle/>
          <a:p>
            <a:pPr marL="1066785" marR="0" lvl="1" indent="-414856" algn="l" defTabSz="914400" rtl="0" eaLnBrk="1" fontAlgn="auto" latinLnBrk="0" hangingPunct="1">
              <a:lnSpc>
                <a:spcPct val="115000"/>
              </a:lnSpc>
              <a:spcBef>
                <a:spcPts val="1333"/>
              </a:spcBef>
              <a:spcAft>
                <a:spcPts val="0"/>
              </a:spcAft>
              <a:buClr>
                <a:srgbClr val="05576D"/>
              </a:buClr>
              <a:buSzPts val="1300"/>
              <a:buFont typeface="Ubuntu Light"/>
              <a:buChar char="●"/>
              <a:tabLst/>
              <a:defRPr/>
            </a:pPr>
            <a:r>
              <a:rPr kumimoji="0" lang="en-US" sz="1600" b="0"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Survey period: July to September 2020</a:t>
            </a:r>
          </a:p>
          <a:p>
            <a:pPr marL="1066785" marR="0" lvl="1" indent="-414856" algn="l" defTabSz="914400" rtl="0" eaLnBrk="1" fontAlgn="auto" latinLnBrk="0" hangingPunct="1">
              <a:lnSpc>
                <a:spcPct val="115000"/>
              </a:lnSpc>
              <a:spcBef>
                <a:spcPts val="1333"/>
              </a:spcBef>
              <a:spcAft>
                <a:spcPts val="0"/>
              </a:spcAft>
              <a:buClr>
                <a:srgbClr val="05576D"/>
              </a:buClr>
              <a:buSzPts val="1300"/>
              <a:buFont typeface="Ubuntu Light"/>
              <a:buChar char="●"/>
              <a:tabLst/>
              <a:defRPr/>
            </a:pPr>
            <a:r>
              <a:rPr kumimoji="0" lang="en-US" sz="1600" b="0"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“Hidden &amp; hard to reach”: hard to reach for whom?</a:t>
            </a:r>
          </a:p>
          <a:p>
            <a:pPr marL="1066785" marR="0" lvl="1" indent="-414856" algn="l" defTabSz="914400" rtl="0" eaLnBrk="1" fontAlgn="auto" latinLnBrk="0" hangingPunct="1">
              <a:lnSpc>
                <a:spcPct val="115000"/>
              </a:lnSpc>
              <a:spcBef>
                <a:spcPts val="1333"/>
              </a:spcBef>
              <a:spcAft>
                <a:spcPts val="0"/>
              </a:spcAft>
              <a:buClr>
                <a:srgbClr val="05576D"/>
              </a:buClr>
              <a:buSzPts val="1300"/>
              <a:buFont typeface="Ubuntu Light"/>
              <a:buChar char="●"/>
              <a:tabLst/>
              <a:defRPr/>
            </a:pPr>
            <a:r>
              <a:rPr kumimoji="0" lang="en-US" sz="1600" b="0"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Snowball sampling by self-identification</a:t>
            </a:r>
          </a:p>
          <a:p>
            <a:pPr marL="1066785" marR="0" lvl="1" indent="-414856" algn="l" defTabSz="914400" rtl="0" eaLnBrk="1" fontAlgn="auto" latinLnBrk="0" hangingPunct="1">
              <a:lnSpc>
                <a:spcPct val="115000"/>
              </a:lnSpc>
              <a:spcBef>
                <a:spcPts val="1333"/>
              </a:spcBef>
              <a:spcAft>
                <a:spcPts val="0"/>
              </a:spcAft>
              <a:buClr>
                <a:srgbClr val="05576D"/>
              </a:buClr>
              <a:buSzPts val="1300"/>
              <a:buFont typeface="Ubuntu Light"/>
              <a:buChar char="●"/>
              <a:tabLst/>
              <a:defRPr/>
            </a:pPr>
            <a:r>
              <a:rPr kumimoji="0" lang="en-US" sz="1600" b="0"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Cooperation and Outreach with 15 Black organizations </a:t>
            </a:r>
          </a:p>
          <a:p>
            <a:pPr marL="1066785" marR="0" lvl="1" indent="-414856" algn="l" defTabSz="914400" rtl="0" eaLnBrk="1" fontAlgn="auto" latinLnBrk="0" hangingPunct="1">
              <a:lnSpc>
                <a:spcPct val="115000"/>
              </a:lnSpc>
              <a:spcBef>
                <a:spcPts val="1333"/>
              </a:spcBef>
              <a:spcAft>
                <a:spcPts val="0"/>
              </a:spcAft>
              <a:buClr>
                <a:srgbClr val="05576D"/>
              </a:buClr>
              <a:buSzPts val="1300"/>
              <a:buFont typeface="Ubuntu Light"/>
              <a:buChar char="●"/>
              <a:tabLst/>
              <a:defRPr/>
            </a:pPr>
            <a:r>
              <a:rPr kumimoji="0" lang="en-US" sz="1600" b="0"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well-known Black individuals and other organizations (e.g. anti-discrimination agencies)</a:t>
            </a:r>
          </a:p>
          <a:p>
            <a:pPr marL="651929" marR="0" lvl="1" indent="0" algn="l" defTabSz="914400" rtl="0" eaLnBrk="1" fontAlgn="auto" latinLnBrk="0" hangingPunct="1">
              <a:lnSpc>
                <a:spcPct val="115000"/>
              </a:lnSpc>
              <a:spcBef>
                <a:spcPts val="1333"/>
              </a:spcBef>
              <a:spcAft>
                <a:spcPts val="0"/>
              </a:spcAft>
              <a:buClr>
                <a:srgbClr val="05576D"/>
              </a:buClr>
              <a:buSzPts val="1300"/>
              <a:buFontTx/>
              <a:buNone/>
              <a:tabLst/>
              <a:defRPr/>
            </a:pPr>
            <a:endParaRPr kumimoji="0" lang="en-US" sz="1600" b="0"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endParaRPr>
          </a:p>
          <a:p>
            <a:pPr marL="1066785" marR="0" lvl="1" indent="-414856" algn="l" defTabSz="914400" rtl="0" eaLnBrk="1" fontAlgn="auto" latinLnBrk="0" hangingPunct="1">
              <a:lnSpc>
                <a:spcPct val="115000"/>
              </a:lnSpc>
              <a:spcBef>
                <a:spcPts val="1333"/>
              </a:spcBef>
              <a:spcAft>
                <a:spcPts val="0"/>
              </a:spcAft>
              <a:buClr>
                <a:srgbClr val="05576D"/>
              </a:buClr>
              <a:buSzPts val="1300"/>
              <a:buFont typeface="Ubuntu Light"/>
              <a:buChar char="●"/>
              <a:tabLst/>
              <a:defRPr/>
            </a:pPr>
            <a:r>
              <a:rPr kumimoji="0" lang="en-US" sz="1600" b="0"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6.419 Participants (before data cleaning)</a:t>
            </a:r>
          </a:p>
          <a:p>
            <a:pPr marL="1066785" marR="0" lvl="1" indent="-414856" algn="l" defTabSz="914400" rtl="0" eaLnBrk="1" fontAlgn="auto" latinLnBrk="0" hangingPunct="1">
              <a:lnSpc>
                <a:spcPct val="115000"/>
              </a:lnSpc>
              <a:spcBef>
                <a:spcPts val="1333"/>
              </a:spcBef>
              <a:spcAft>
                <a:spcPts val="0"/>
              </a:spcAft>
              <a:buClr>
                <a:srgbClr val="05576D"/>
              </a:buClr>
              <a:buSzPts val="1300"/>
              <a:buFont typeface="Ubuntu Light"/>
              <a:buChar char="●"/>
              <a:tabLst/>
              <a:defRPr/>
            </a:pPr>
            <a:r>
              <a:rPr kumimoji="0" lang="en-US" sz="1600" b="0"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5,793 Total participants</a:t>
            </a:r>
          </a:p>
        </p:txBody>
      </p:sp>
      <p:sp>
        <p:nvSpPr>
          <p:cNvPr id="107" name="Google Shape;107;g102b994e442_3_13"/>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75</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Picture 6">
            <a:extLst>
              <a:ext uri="{FF2B5EF4-FFF2-40B4-BE49-F238E27FC236}">
                <a16:creationId xmlns:a16="http://schemas.microsoft.com/office/drawing/2014/main" id="{DEA8EBEB-2BD6-8E53-A683-42F26220F52D}"/>
              </a:ext>
            </a:extLst>
          </p:cNvPr>
          <p:cNvPicPr>
            <a:picLocks noChangeAspect="1"/>
          </p:cNvPicPr>
          <p:nvPr/>
        </p:nvPicPr>
        <p:blipFill>
          <a:blip r:embed="rId3"/>
          <a:srcRect/>
          <a:stretch>
            <a:fillRect/>
          </a:stretch>
        </p:blipFill>
        <p:spPr>
          <a:xfrm>
            <a:off x="300845" y="207189"/>
            <a:ext cx="1781798" cy="568610"/>
          </a:xfrm>
          <a:prstGeom prst="rect">
            <a:avLst/>
          </a:prstGeom>
        </p:spPr>
      </p:pic>
      <p:cxnSp>
        <p:nvCxnSpPr>
          <p:cNvPr id="3" name="Straight Connector 2">
            <a:extLst>
              <a:ext uri="{FF2B5EF4-FFF2-40B4-BE49-F238E27FC236}">
                <a16:creationId xmlns:a16="http://schemas.microsoft.com/office/drawing/2014/main" id="{88E01055-CC9C-3CA1-E876-BAECAFC1B246}"/>
              </a:ext>
            </a:extLst>
          </p:cNvPr>
          <p:cNvCxnSpPr>
            <a:cxnSpLocks/>
          </p:cNvCxnSpPr>
          <p:nvPr/>
        </p:nvCxnSpPr>
        <p:spPr>
          <a:xfrm>
            <a:off x="2082643" y="524136"/>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93628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102b994e442_3_76"/>
          <p:cNvSpPr/>
          <p:nvPr/>
        </p:nvSpPr>
        <p:spPr>
          <a:xfrm>
            <a:off x="2363225" y="1349988"/>
            <a:ext cx="7865997" cy="568610"/>
          </a:xfrm>
          <a:prstGeom prst="rect">
            <a:avLst/>
          </a:prstGeom>
          <a:noFill/>
          <a:ln>
            <a:noFill/>
          </a:ln>
        </p:spPr>
        <p:txBody>
          <a:bodyPr spcFirstLastPara="1" wrap="square" lIns="0" tIns="47033" rIns="0" bIns="0" anchor="ctr" anchorCtr="0">
            <a:noAutofit/>
          </a:bodyPr>
          <a:lstStyle/>
          <a:p>
            <a:pPr marL="0" marR="0" lvl="0" indent="0" algn="l" defTabSz="914400" rtl="0" eaLnBrk="1" fontAlgn="auto" latinLnBrk="0" hangingPunct="1">
              <a:lnSpc>
                <a:spcPct val="93000"/>
              </a:lnSpc>
              <a:spcBef>
                <a:spcPts val="0"/>
              </a:spcBef>
              <a:spcAft>
                <a:spcPts val="0"/>
              </a:spcAft>
              <a:buClr>
                <a:srgbClr val="000000"/>
              </a:buClr>
              <a:buSzPts val="2400"/>
              <a:buFontTx/>
              <a:buNone/>
              <a:tabLst/>
              <a:defRPr/>
            </a:pPr>
            <a:r>
              <a:rPr kumimoji="0" lang="en-US" sz="1800" b="1" i="0" u="none" strike="noStrike" kern="1200" cap="none" spc="0" normalizeH="0" baseline="0" noProof="0" dirty="0">
                <a:ln>
                  <a:noFill/>
                </a:ln>
                <a:solidFill>
                  <a:srgbClr val="05576D"/>
                </a:solidFill>
                <a:effectLst/>
                <a:uLnTx/>
                <a:uFillTx/>
                <a:latin typeface="Open Sans"/>
                <a:ea typeface="Open Sans"/>
                <a:cs typeface="Open Sans"/>
                <a:sym typeface="Open Sans"/>
              </a:rPr>
              <a:t>Core principles for collecting anti-discrimination and equality data</a:t>
            </a:r>
            <a:endParaRPr kumimoji="0" sz="1800" b="1" i="0" u="none" strike="noStrike" kern="1200" cap="none" spc="0" normalizeH="0" baseline="0" noProof="0" dirty="0">
              <a:ln>
                <a:noFill/>
              </a:ln>
              <a:solidFill>
                <a:srgbClr val="05576D"/>
              </a:solidFill>
              <a:effectLst/>
              <a:uLnTx/>
              <a:uFillTx/>
              <a:latin typeface="Open Sans"/>
              <a:ea typeface="Open Sans"/>
              <a:cs typeface="Open Sans"/>
              <a:sym typeface="Open Sans"/>
            </a:endParaRPr>
          </a:p>
        </p:txBody>
      </p:sp>
      <p:sp>
        <p:nvSpPr>
          <p:cNvPr id="113" name="Google Shape;113;g102b994e442_3_76"/>
          <p:cNvSpPr/>
          <p:nvPr/>
        </p:nvSpPr>
        <p:spPr>
          <a:xfrm>
            <a:off x="3177142" y="2159714"/>
            <a:ext cx="7052080" cy="3977989"/>
          </a:xfrm>
          <a:prstGeom prst="rect">
            <a:avLst/>
          </a:prstGeom>
          <a:noFill/>
          <a:ln>
            <a:noFill/>
          </a:ln>
        </p:spPr>
        <p:txBody>
          <a:bodyPr spcFirstLastPara="1" wrap="square" lIns="0" tIns="34067" rIns="0" bIns="0" anchor="t" anchorCtr="0">
            <a:noAutofit/>
          </a:bodyPr>
          <a:lstStyle/>
          <a:p>
            <a:pPr marL="609585" marR="0" lvl="0" indent="-431789" algn="l" defTabSz="914400" rtl="0" eaLnBrk="1" fontAlgn="auto" latinLnBrk="0" hangingPunct="1">
              <a:lnSpc>
                <a:spcPct val="150000"/>
              </a:lnSpc>
              <a:spcBef>
                <a:spcPts val="0"/>
              </a:spcBef>
              <a:spcAft>
                <a:spcPts val="0"/>
              </a:spcAft>
              <a:buClr>
                <a:srgbClr val="05576D"/>
              </a:buClr>
              <a:buSzPts val="1500"/>
              <a:buFont typeface="Ubuntu Light"/>
              <a:buAutoNum type="arabicPeriod"/>
              <a:tabLst/>
              <a:defRPr/>
            </a:pPr>
            <a:r>
              <a:rPr kumimoji="0" lang="en-US" sz="1600" b="1"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Self-identification </a:t>
            </a:r>
          </a:p>
          <a:p>
            <a:pPr marL="609585" marR="0" lvl="0" indent="-431789" algn="l" defTabSz="914400" rtl="0" eaLnBrk="1" fontAlgn="auto" latinLnBrk="0" hangingPunct="1">
              <a:lnSpc>
                <a:spcPct val="150000"/>
              </a:lnSpc>
              <a:spcBef>
                <a:spcPts val="0"/>
              </a:spcBef>
              <a:spcAft>
                <a:spcPts val="0"/>
              </a:spcAft>
              <a:buClr>
                <a:srgbClr val="05576D"/>
              </a:buClr>
              <a:buSzPts val="1500"/>
              <a:buFont typeface="Ubuntu Light"/>
              <a:buAutoNum type="arabicPeriod"/>
              <a:tabLst/>
              <a:defRPr/>
            </a:pPr>
            <a:r>
              <a:rPr kumimoji="0" lang="en-US" sz="1600" b="0"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Voluntary participation</a:t>
            </a:r>
          </a:p>
          <a:p>
            <a:pPr marL="609585" marR="0" lvl="0" indent="-431789" algn="l" defTabSz="914400" rtl="0" eaLnBrk="1" fontAlgn="auto" latinLnBrk="0" hangingPunct="1">
              <a:lnSpc>
                <a:spcPct val="150000"/>
              </a:lnSpc>
              <a:spcBef>
                <a:spcPts val="0"/>
              </a:spcBef>
              <a:spcAft>
                <a:spcPts val="0"/>
              </a:spcAft>
              <a:buClr>
                <a:srgbClr val="05576D"/>
              </a:buClr>
              <a:buSzPts val="1500"/>
              <a:buFont typeface="Ubuntu Light"/>
              <a:buAutoNum type="arabicPeriod"/>
              <a:tabLst/>
              <a:defRPr/>
            </a:pPr>
            <a:r>
              <a:rPr kumimoji="0" lang="en-US" sz="1600" b="0"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Clarity about the purpose of data collection</a:t>
            </a:r>
          </a:p>
          <a:p>
            <a:pPr marL="609585" marR="0" lvl="0" indent="-431789" algn="l" defTabSz="914400" rtl="0" eaLnBrk="1" fontAlgn="auto" latinLnBrk="0" hangingPunct="1">
              <a:lnSpc>
                <a:spcPct val="150000"/>
              </a:lnSpc>
              <a:spcBef>
                <a:spcPts val="0"/>
              </a:spcBef>
              <a:spcAft>
                <a:spcPts val="0"/>
              </a:spcAft>
              <a:buClr>
                <a:srgbClr val="05576D"/>
              </a:buClr>
              <a:buSzPts val="1500"/>
              <a:buFont typeface="Ubuntu Light"/>
              <a:buAutoNum type="arabicPeriod"/>
              <a:tabLst/>
              <a:defRPr/>
            </a:pPr>
            <a:r>
              <a:rPr kumimoji="0" lang="en-US" sz="1600" b="0"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Anonymity of respondents </a:t>
            </a:r>
          </a:p>
          <a:p>
            <a:pPr marL="609585" marR="0" lvl="0" indent="-431789" algn="l" defTabSz="914400" rtl="0" eaLnBrk="1" fontAlgn="auto" latinLnBrk="0" hangingPunct="1">
              <a:lnSpc>
                <a:spcPct val="150000"/>
              </a:lnSpc>
              <a:spcBef>
                <a:spcPts val="0"/>
              </a:spcBef>
              <a:spcAft>
                <a:spcPts val="0"/>
              </a:spcAft>
              <a:buClr>
                <a:srgbClr val="05576D"/>
              </a:buClr>
              <a:buSzPts val="1500"/>
              <a:buFont typeface="Ubuntu Light"/>
              <a:buAutoNum type="arabicPeriod"/>
              <a:tabLst/>
              <a:defRPr/>
            </a:pPr>
            <a:r>
              <a:rPr kumimoji="0" lang="en-US" sz="1600" b="0"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Participation of representatives of marginalized groups in the process of data collection, analysis and dissemination</a:t>
            </a:r>
          </a:p>
          <a:p>
            <a:pPr marL="609585" marR="0" lvl="0" indent="-431789" algn="l" defTabSz="914400" rtl="0" eaLnBrk="1" fontAlgn="auto" latinLnBrk="0" hangingPunct="1">
              <a:lnSpc>
                <a:spcPct val="150000"/>
              </a:lnSpc>
              <a:spcBef>
                <a:spcPts val="0"/>
              </a:spcBef>
              <a:spcAft>
                <a:spcPts val="0"/>
              </a:spcAft>
              <a:buClr>
                <a:srgbClr val="05576D"/>
              </a:buClr>
              <a:buSzPts val="1500"/>
              <a:buFont typeface="Ubuntu Light"/>
              <a:buAutoNum type="arabicPeriod"/>
              <a:tabLst/>
              <a:defRPr/>
            </a:pPr>
            <a:r>
              <a:rPr kumimoji="0" lang="en-US" sz="1600" b="0"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Intersectional analysis multiple identities, grounds for discrimination</a:t>
            </a:r>
          </a:p>
          <a:p>
            <a:pPr marL="609585" marR="0" lvl="0" indent="-431789" algn="l" defTabSz="914400" rtl="0" eaLnBrk="1" fontAlgn="auto" latinLnBrk="0" hangingPunct="1">
              <a:lnSpc>
                <a:spcPct val="150000"/>
              </a:lnSpc>
              <a:spcBef>
                <a:spcPts val="0"/>
              </a:spcBef>
              <a:spcAft>
                <a:spcPts val="0"/>
              </a:spcAft>
              <a:buClr>
                <a:srgbClr val="05576D"/>
              </a:buClr>
              <a:buSzPts val="1500"/>
              <a:buFont typeface="Ubuntu Light"/>
              <a:buAutoNum type="arabicPeriod"/>
              <a:tabLst/>
              <a:defRPr/>
            </a:pPr>
            <a:r>
              <a:rPr kumimoji="0" lang="en-US" sz="1600" b="1"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Principle of non-harm (data must not be misused)</a:t>
            </a:r>
            <a:endParaRPr kumimoji="0" lang="en-US" sz="1600" b="1" i="0" u="none" strike="noStrike" kern="1200" cap="none" spc="0" normalizeH="0" baseline="0" noProof="0" dirty="0">
              <a:ln>
                <a:noFill/>
              </a:ln>
              <a:solidFill>
                <a:srgbClr val="000000"/>
              </a:solidFill>
              <a:effectLst/>
              <a:uLnTx/>
              <a:uFillTx/>
              <a:latin typeface="Helvetica" pitchFamily="2" charset="0"/>
              <a:ea typeface="Open Sans"/>
              <a:cs typeface="Open Sans"/>
              <a:sym typeface="Open Sans"/>
            </a:endParaRPr>
          </a:p>
        </p:txBody>
      </p:sp>
      <p:pic>
        <p:nvPicPr>
          <p:cNvPr id="2" name="Picture 6">
            <a:extLst>
              <a:ext uri="{FF2B5EF4-FFF2-40B4-BE49-F238E27FC236}">
                <a16:creationId xmlns:a16="http://schemas.microsoft.com/office/drawing/2014/main" id="{E4994786-CF1E-F471-7B55-265E4ACDE2F2}"/>
              </a:ext>
            </a:extLst>
          </p:cNvPr>
          <p:cNvPicPr>
            <a:picLocks noChangeAspect="1"/>
          </p:cNvPicPr>
          <p:nvPr/>
        </p:nvPicPr>
        <p:blipFill>
          <a:blip r:embed="rId3"/>
          <a:srcRect/>
          <a:stretch>
            <a:fillRect/>
          </a:stretch>
        </p:blipFill>
        <p:spPr>
          <a:xfrm>
            <a:off x="300845" y="207189"/>
            <a:ext cx="1781798" cy="568610"/>
          </a:xfrm>
          <a:prstGeom prst="rect">
            <a:avLst/>
          </a:prstGeom>
        </p:spPr>
      </p:pic>
      <p:cxnSp>
        <p:nvCxnSpPr>
          <p:cNvPr id="3" name="Straight Connector 2">
            <a:extLst>
              <a:ext uri="{FF2B5EF4-FFF2-40B4-BE49-F238E27FC236}">
                <a16:creationId xmlns:a16="http://schemas.microsoft.com/office/drawing/2014/main" id="{DC955DAF-FD3D-AEED-CDA6-F61F5EDEAD64}"/>
              </a:ext>
            </a:extLst>
          </p:cNvPr>
          <p:cNvCxnSpPr>
            <a:cxnSpLocks/>
          </p:cNvCxnSpPr>
          <p:nvPr/>
        </p:nvCxnSpPr>
        <p:spPr>
          <a:xfrm>
            <a:off x="2082643" y="524136"/>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g102b994e442_3_83"/>
          <p:cNvPicPr preferRelativeResize="0"/>
          <p:nvPr/>
        </p:nvPicPr>
        <p:blipFill rotWithShape="1">
          <a:blip r:embed="rId3">
            <a:alphaModFix/>
          </a:blip>
          <a:srcRect/>
          <a:stretch/>
        </p:blipFill>
        <p:spPr>
          <a:xfrm>
            <a:off x="1057967" y="1157358"/>
            <a:ext cx="4219712" cy="5153990"/>
          </a:xfrm>
          <a:prstGeom prst="rect">
            <a:avLst/>
          </a:prstGeom>
          <a:noFill/>
          <a:ln>
            <a:noFill/>
          </a:ln>
        </p:spPr>
      </p:pic>
      <p:sp>
        <p:nvSpPr>
          <p:cNvPr id="184" name="Google Shape;184;g102b994e442_3_83"/>
          <p:cNvSpPr txBox="1"/>
          <p:nvPr/>
        </p:nvSpPr>
        <p:spPr>
          <a:xfrm>
            <a:off x="5532264" y="1911456"/>
            <a:ext cx="6219600" cy="3035086"/>
          </a:xfrm>
          <a:prstGeom prst="rect">
            <a:avLst/>
          </a:prstGeom>
          <a:noFill/>
          <a:ln w="9525" cap="flat" cmpd="sng">
            <a:solidFill>
              <a:schemeClr val="lt1"/>
            </a:solidFill>
            <a:prstDash val="solid"/>
            <a:round/>
            <a:headEnd type="none" w="sm" len="sm"/>
            <a:tailEnd type="none" w="sm" len="sm"/>
          </a:ln>
        </p:spPr>
        <p:txBody>
          <a:bodyPr spcFirstLastPara="1" wrap="square" lIns="121900" tIns="121900" rIns="121900" bIns="121900" anchor="t" anchorCtr="0">
            <a:spAutoFit/>
          </a:bodyPr>
          <a:lstStyle/>
          <a:p>
            <a:pPr marL="0" marR="0" lvl="0" indent="0" algn="l" defTabSz="914400" rtl="0" eaLnBrk="1" fontAlgn="auto" latinLnBrk="0" hangingPunct="1">
              <a:lnSpc>
                <a:spcPct val="115000"/>
              </a:lnSpc>
              <a:spcBef>
                <a:spcPts val="1333"/>
              </a:spcBef>
              <a:spcAft>
                <a:spcPts val="0"/>
              </a:spcAft>
              <a:buClr>
                <a:srgbClr val="000000"/>
              </a:buClr>
              <a:buSzPts val="1600"/>
              <a:buFontTx/>
              <a:buNone/>
              <a:tabLst/>
              <a:defRPr/>
            </a:pPr>
            <a:r>
              <a:rPr kumimoji="0" lang="en-US" sz="1800" b="1" i="0" u="none" strike="noStrike" kern="1200" cap="none" spc="0" normalizeH="0" baseline="0" noProof="0" dirty="0">
                <a:ln>
                  <a:noFill/>
                </a:ln>
                <a:solidFill>
                  <a:srgbClr val="05576D"/>
                </a:solidFill>
                <a:effectLst/>
                <a:uLnTx/>
                <a:uFillTx/>
                <a:latin typeface="Open Sans"/>
                <a:ea typeface="Open Sans"/>
                <a:cs typeface="Open Sans"/>
                <a:sym typeface="Open Sans"/>
              </a:rPr>
              <a:t>Two central premises of the Afrozensus: </a:t>
            </a:r>
          </a:p>
          <a:p>
            <a:pPr marL="609585" marR="0" lvl="0" indent="-431789" algn="l" defTabSz="914400" rtl="0" eaLnBrk="1" fontAlgn="auto" latinLnBrk="0" hangingPunct="1">
              <a:lnSpc>
                <a:spcPct val="115000"/>
              </a:lnSpc>
              <a:spcBef>
                <a:spcPts val="1333"/>
              </a:spcBef>
              <a:spcAft>
                <a:spcPts val="0"/>
              </a:spcAft>
              <a:buClr>
                <a:srgbClr val="05576D"/>
              </a:buClr>
              <a:buSzPts val="1500"/>
              <a:buFont typeface="Ubuntu Light"/>
              <a:buAutoNum type="arabicPeriod"/>
              <a:tabLst/>
              <a:defRPr/>
            </a:pPr>
            <a:r>
              <a:rPr kumimoji="0" lang="en-US" sz="1800" b="0" i="0" u="none" strike="noStrike" kern="1200" cap="none" spc="0" normalizeH="0" baseline="0" noProof="0" dirty="0">
                <a:ln>
                  <a:noFill/>
                </a:ln>
                <a:solidFill>
                  <a:srgbClr val="05576D"/>
                </a:solidFill>
                <a:effectLst/>
                <a:uLnTx/>
                <a:uFillTx/>
                <a:latin typeface="Open Sans"/>
                <a:ea typeface="Open Sans"/>
                <a:cs typeface="Open Sans"/>
                <a:sym typeface="Open Sans"/>
              </a:rPr>
              <a:t>Black communities are inherently diverse and simultaneously have shared experiences.</a:t>
            </a:r>
          </a:p>
          <a:p>
            <a:pPr marL="609585" marR="0" lvl="0" indent="-431789" algn="l" defTabSz="914400" rtl="0" eaLnBrk="1" fontAlgn="auto" latinLnBrk="0" hangingPunct="1">
              <a:lnSpc>
                <a:spcPct val="115000"/>
              </a:lnSpc>
              <a:spcBef>
                <a:spcPts val="1333"/>
              </a:spcBef>
              <a:spcAft>
                <a:spcPts val="0"/>
              </a:spcAft>
              <a:buClr>
                <a:srgbClr val="05576D"/>
              </a:buClr>
              <a:buSzPts val="1500"/>
              <a:buFont typeface="Ubuntu Light"/>
              <a:buAutoNum type="arabicPeriod"/>
              <a:tabLst/>
              <a:defRPr/>
            </a:pPr>
            <a:r>
              <a:rPr kumimoji="0" lang="en-US" sz="1800" b="0" i="0" u="none" strike="noStrike" kern="1200" cap="none" spc="0" normalizeH="0" baseline="0" noProof="0" dirty="0">
                <a:ln>
                  <a:noFill/>
                </a:ln>
                <a:solidFill>
                  <a:srgbClr val="05576D"/>
                </a:solidFill>
                <a:effectLst/>
                <a:uLnTx/>
                <a:uFillTx/>
                <a:latin typeface="Open Sans"/>
                <a:ea typeface="Open Sans"/>
                <a:cs typeface="Open Sans"/>
                <a:sym typeface="Open Sans"/>
              </a:rPr>
              <a:t>Anti-Black racism is characterized by very specific racist attributions and patterns experienced by Black, African and Afro-diasporic people in Germany and globally.</a:t>
            </a:r>
          </a:p>
        </p:txBody>
      </p:sp>
      <p:pic>
        <p:nvPicPr>
          <p:cNvPr id="2" name="Picture 6">
            <a:extLst>
              <a:ext uri="{FF2B5EF4-FFF2-40B4-BE49-F238E27FC236}">
                <a16:creationId xmlns:a16="http://schemas.microsoft.com/office/drawing/2014/main" id="{F14362DC-F8BF-4696-2265-83373B6A4B93}"/>
              </a:ext>
            </a:extLst>
          </p:cNvPr>
          <p:cNvPicPr>
            <a:picLocks noChangeAspect="1"/>
          </p:cNvPicPr>
          <p:nvPr/>
        </p:nvPicPr>
        <p:blipFill>
          <a:blip r:embed="rId4"/>
          <a:srcRect/>
          <a:stretch>
            <a:fillRect/>
          </a:stretch>
        </p:blipFill>
        <p:spPr>
          <a:xfrm>
            <a:off x="300845" y="207189"/>
            <a:ext cx="1781798" cy="568610"/>
          </a:xfrm>
          <a:prstGeom prst="rect">
            <a:avLst/>
          </a:prstGeom>
        </p:spPr>
      </p:pic>
      <p:cxnSp>
        <p:nvCxnSpPr>
          <p:cNvPr id="3" name="Straight Connector 2">
            <a:extLst>
              <a:ext uri="{FF2B5EF4-FFF2-40B4-BE49-F238E27FC236}">
                <a16:creationId xmlns:a16="http://schemas.microsoft.com/office/drawing/2014/main" id="{36CC542B-A3F8-5902-9065-3E73DE95877A}"/>
              </a:ext>
            </a:extLst>
          </p:cNvPr>
          <p:cNvCxnSpPr>
            <a:cxnSpLocks/>
          </p:cNvCxnSpPr>
          <p:nvPr/>
        </p:nvCxnSpPr>
        <p:spPr>
          <a:xfrm>
            <a:off x="2082643" y="524136"/>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75475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102b994e442_3_129"/>
          <p:cNvSpPr/>
          <p:nvPr/>
        </p:nvSpPr>
        <p:spPr>
          <a:xfrm>
            <a:off x="5867669" y="1228994"/>
            <a:ext cx="3411600" cy="478043"/>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93000"/>
              </a:lnSpc>
              <a:spcBef>
                <a:spcPts val="0"/>
              </a:spcBef>
              <a:spcAft>
                <a:spcPts val="0"/>
              </a:spcAft>
              <a:buClr>
                <a:srgbClr val="000000"/>
              </a:buClr>
              <a:buSzPts val="4000"/>
              <a:buFontTx/>
              <a:buNone/>
              <a:tabLst/>
              <a:defRPr/>
            </a:pPr>
            <a:r>
              <a:rPr kumimoji="0" lang="en-US" sz="2000" b="1"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Diversity Dimensions</a:t>
            </a:r>
            <a:endParaRPr kumimoji="0" sz="2000" b="1"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endParaRPr>
          </a:p>
        </p:txBody>
      </p:sp>
      <p:sp>
        <p:nvSpPr>
          <p:cNvPr id="167" name="Google Shape;167;g102b994e442_3_129"/>
          <p:cNvSpPr/>
          <p:nvPr/>
        </p:nvSpPr>
        <p:spPr>
          <a:xfrm>
            <a:off x="5621858" y="1592116"/>
            <a:ext cx="6184617" cy="4821204"/>
          </a:xfrm>
          <a:prstGeom prst="rect">
            <a:avLst/>
          </a:prstGeom>
          <a:noFill/>
          <a:ln>
            <a:noFill/>
          </a:ln>
        </p:spPr>
        <p:txBody>
          <a:bodyPr spcFirstLastPara="1" wrap="square" lIns="121900" tIns="121900" rIns="121900" bIns="121900" anchor="ctr" anchorCtr="0">
            <a:noAutofit/>
          </a:bodyPr>
          <a:lstStyle/>
          <a:p>
            <a:pPr marL="609585" marR="0" lvl="0" indent="-431789" algn="l" defTabSz="914400" rtl="0" eaLnBrk="1" fontAlgn="auto" latinLnBrk="0" hangingPunct="1">
              <a:lnSpc>
                <a:spcPct val="115000"/>
              </a:lnSpc>
              <a:spcBef>
                <a:spcPts val="0"/>
              </a:spcBef>
              <a:spcAft>
                <a:spcPts val="0"/>
              </a:spcAft>
              <a:buClr>
                <a:srgbClr val="05576D"/>
              </a:buClr>
              <a:buSzPts val="1500"/>
              <a:buFont typeface="Open Sans"/>
              <a:buChar char="●"/>
              <a:tabLst/>
              <a:defRPr/>
            </a:pPr>
            <a:r>
              <a:rPr kumimoji="0" lang="en-US" sz="1800" b="0"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Gender identity(</a:t>
            </a:r>
            <a:r>
              <a:rPr kumimoji="0" lang="en-US" sz="1800" b="0" i="0" u="none" strike="noStrike" kern="1200" cap="none" spc="0" normalizeH="0" baseline="0" noProof="0" dirty="0" err="1">
                <a:ln>
                  <a:noFill/>
                </a:ln>
                <a:solidFill>
                  <a:srgbClr val="05576D"/>
                </a:solidFill>
                <a:effectLst/>
                <a:uLnTx/>
                <a:uFillTx/>
                <a:latin typeface="Helvetica" pitchFamily="2" charset="0"/>
                <a:ea typeface="Open Sans"/>
                <a:cs typeface="Open Sans"/>
                <a:sym typeface="Open Sans"/>
              </a:rPr>
              <a:t>ies</a:t>
            </a:r>
            <a:r>
              <a:rPr kumimoji="0" lang="en-US" sz="1800" b="0"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a:t>
            </a:r>
          </a:p>
          <a:p>
            <a:pPr marL="609585" marR="0" lvl="0" indent="-431789" algn="l" defTabSz="914400" rtl="0" eaLnBrk="1" fontAlgn="auto" latinLnBrk="0" hangingPunct="1">
              <a:lnSpc>
                <a:spcPct val="115000"/>
              </a:lnSpc>
              <a:spcBef>
                <a:spcPts val="0"/>
              </a:spcBef>
              <a:spcAft>
                <a:spcPts val="0"/>
              </a:spcAft>
              <a:buClr>
                <a:srgbClr val="05576D"/>
              </a:buClr>
              <a:buSzPts val="1500"/>
              <a:buFont typeface="Open Sans"/>
              <a:buChar char="●"/>
              <a:tabLst/>
              <a:defRPr/>
            </a:pPr>
            <a:r>
              <a:rPr kumimoji="0" lang="en-US" sz="1800" b="0"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Sexual orientation/identities</a:t>
            </a:r>
          </a:p>
          <a:p>
            <a:pPr marL="609585" marR="0" lvl="0" indent="-431789" algn="l" defTabSz="914400" rtl="0" eaLnBrk="1" fontAlgn="auto" latinLnBrk="0" hangingPunct="1">
              <a:lnSpc>
                <a:spcPct val="115000"/>
              </a:lnSpc>
              <a:spcBef>
                <a:spcPts val="0"/>
              </a:spcBef>
              <a:spcAft>
                <a:spcPts val="0"/>
              </a:spcAft>
              <a:buClr>
                <a:srgbClr val="05576D"/>
              </a:buClr>
              <a:buSzPts val="1500"/>
              <a:buFont typeface="Open Sans"/>
              <a:buChar char="●"/>
              <a:tabLst/>
              <a:defRPr/>
            </a:pPr>
            <a:r>
              <a:rPr kumimoji="0" lang="en-US" sz="1800" b="0"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age</a:t>
            </a:r>
          </a:p>
          <a:p>
            <a:pPr marL="609585" marR="0" lvl="0" indent="-431789" algn="l" defTabSz="914400" rtl="0" eaLnBrk="1" fontAlgn="auto" latinLnBrk="0" hangingPunct="1">
              <a:lnSpc>
                <a:spcPct val="115000"/>
              </a:lnSpc>
              <a:spcBef>
                <a:spcPts val="0"/>
              </a:spcBef>
              <a:spcAft>
                <a:spcPts val="0"/>
              </a:spcAft>
              <a:buClr>
                <a:srgbClr val="05576D"/>
              </a:buClr>
              <a:buSzPts val="1500"/>
              <a:buFont typeface="Open Sans"/>
              <a:buChar char="●"/>
              <a:tabLst/>
              <a:defRPr/>
            </a:pPr>
            <a:r>
              <a:rPr kumimoji="0" lang="en-US" sz="1800" b="0"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Place of residence (urban/rural; east/west)</a:t>
            </a:r>
          </a:p>
          <a:p>
            <a:pPr marL="609585" marR="0" lvl="0" indent="-431789" algn="l" defTabSz="914400" rtl="0" eaLnBrk="1" fontAlgn="auto" latinLnBrk="0" hangingPunct="1">
              <a:lnSpc>
                <a:spcPct val="115000"/>
              </a:lnSpc>
              <a:spcBef>
                <a:spcPts val="0"/>
              </a:spcBef>
              <a:spcAft>
                <a:spcPts val="0"/>
              </a:spcAft>
              <a:buClr>
                <a:srgbClr val="05576D"/>
              </a:buClr>
              <a:buSzPts val="1500"/>
              <a:buFont typeface="Open Sans"/>
              <a:buChar char="●"/>
              <a:tabLst/>
              <a:defRPr/>
            </a:pPr>
            <a:r>
              <a:rPr kumimoji="0" lang="en-US" sz="1800" b="0"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Disability and/or impairment</a:t>
            </a:r>
          </a:p>
          <a:p>
            <a:pPr marL="609585" marR="0" lvl="0" indent="-431789" algn="l" defTabSz="914400" rtl="0" eaLnBrk="1" fontAlgn="auto" latinLnBrk="0" hangingPunct="1">
              <a:lnSpc>
                <a:spcPct val="115000"/>
              </a:lnSpc>
              <a:spcBef>
                <a:spcPts val="0"/>
              </a:spcBef>
              <a:spcAft>
                <a:spcPts val="0"/>
              </a:spcAft>
              <a:buClr>
                <a:srgbClr val="05576D"/>
              </a:buClr>
              <a:buSzPts val="1500"/>
              <a:buFont typeface="Open Sans"/>
              <a:buChar char="●"/>
              <a:tabLst/>
              <a:defRPr/>
            </a:pPr>
            <a:r>
              <a:rPr kumimoji="0" lang="en-US" sz="1800" b="0"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Religious affiliation in relation to anti-Muslim racism</a:t>
            </a:r>
          </a:p>
          <a:p>
            <a:pPr marL="609585" marR="0" lvl="0" indent="-431789" algn="l" defTabSz="914400" rtl="0" eaLnBrk="1" fontAlgn="auto" latinLnBrk="0" hangingPunct="1">
              <a:lnSpc>
                <a:spcPct val="115000"/>
              </a:lnSpc>
              <a:spcBef>
                <a:spcPts val="0"/>
              </a:spcBef>
              <a:spcAft>
                <a:spcPts val="0"/>
              </a:spcAft>
              <a:buClr>
                <a:srgbClr val="05576D"/>
              </a:buClr>
              <a:buSzPts val="1500"/>
              <a:buFont typeface="Open Sans"/>
              <a:buChar char="●"/>
              <a:tabLst/>
              <a:defRPr/>
            </a:pPr>
            <a:r>
              <a:rPr kumimoji="0" lang="en-US" sz="1800" b="0"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Nationality</a:t>
            </a:r>
          </a:p>
          <a:p>
            <a:pPr marL="609585" marR="0" lvl="0" indent="-431789" algn="l" defTabSz="914400" rtl="0" eaLnBrk="1" fontAlgn="auto" latinLnBrk="0" hangingPunct="1">
              <a:lnSpc>
                <a:spcPct val="115000"/>
              </a:lnSpc>
              <a:spcBef>
                <a:spcPts val="0"/>
              </a:spcBef>
              <a:spcAft>
                <a:spcPts val="0"/>
              </a:spcAft>
              <a:buClr>
                <a:srgbClr val="05576D"/>
              </a:buClr>
              <a:buSzPts val="1500"/>
              <a:buFont typeface="Open Sans"/>
              <a:buChar char="●"/>
              <a:tabLst/>
              <a:defRPr/>
            </a:pPr>
            <a:r>
              <a:rPr kumimoji="0" lang="en-US" sz="1800" b="0"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Refugee experience</a:t>
            </a:r>
          </a:p>
          <a:p>
            <a:pPr marL="609585" marR="0" lvl="0" indent="-431789" algn="l" defTabSz="914400" rtl="0" eaLnBrk="1" fontAlgn="auto" latinLnBrk="0" hangingPunct="1">
              <a:lnSpc>
                <a:spcPct val="115000"/>
              </a:lnSpc>
              <a:spcBef>
                <a:spcPts val="0"/>
              </a:spcBef>
              <a:spcAft>
                <a:spcPts val="0"/>
              </a:spcAft>
              <a:buClr>
                <a:srgbClr val="05576D"/>
              </a:buClr>
              <a:buSzPts val="1500"/>
              <a:buFont typeface="Open Sans"/>
              <a:buChar char="●"/>
              <a:tabLst/>
              <a:defRPr/>
            </a:pPr>
            <a:r>
              <a:rPr kumimoji="0" lang="en-US" sz="1800" b="0"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Migration background</a:t>
            </a:r>
          </a:p>
          <a:p>
            <a:pPr marL="609585" marR="0" lvl="0" indent="-431789" algn="l" defTabSz="914400" rtl="0" eaLnBrk="1" fontAlgn="auto" latinLnBrk="0" hangingPunct="1">
              <a:lnSpc>
                <a:spcPct val="115000"/>
              </a:lnSpc>
              <a:spcBef>
                <a:spcPts val="0"/>
              </a:spcBef>
              <a:spcAft>
                <a:spcPts val="0"/>
              </a:spcAft>
              <a:buClr>
                <a:srgbClr val="05576D"/>
              </a:buClr>
              <a:buSzPts val="1500"/>
              <a:buFont typeface="Open Sans"/>
              <a:buChar char="●"/>
              <a:tabLst/>
              <a:defRPr/>
            </a:pPr>
            <a:r>
              <a:rPr kumimoji="0" lang="en-US" sz="1800" b="0"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education</a:t>
            </a:r>
          </a:p>
          <a:p>
            <a:pPr marL="609585" marR="0" lvl="0" indent="-431789" algn="l" defTabSz="914400" rtl="0" eaLnBrk="1" fontAlgn="auto" latinLnBrk="0" hangingPunct="1">
              <a:lnSpc>
                <a:spcPct val="115000"/>
              </a:lnSpc>
              <a:spcBef>
                <a:spcPts val="0"/>
              </a:spcBef>
              <a:spcAft>
                <a:spcPts val="0"/>
              </a:spcAft>
              <a:buClr>
                <a:srgbClr val="05576D"/>
              </a:buClr>
              <a:buSzPts val="1500"/>
              <a:buFont typeface="Open Sans"/>
              <a:buChar char="●"/>
              <a:tabLst/>
              <a:defRPr/>
            </a:pPr>
            <a:r>
              <a:rPr kumimoji="0" lang="en-US" sz="1800" b="0"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income</a:t>
            </a:r>
          </a:p>
          <a:p>
            <a:pPr marL="609585" marR="0" lvl="0" indent="-431789" algn="l" defTabSz="914400" rtl="0" eaLnBrk="1" fontAlgn="auto" latinLnBrk="0" hangingPunct="1">
              <a:lnSpc>
                <a:spcPct val="115000"/>
              </a:lnSpc>
              <a:spcBef>
                <a:spcPts val="0"/>
              </a:spcBef>
              <a:spcAft>
                <a:spcPts val="0"/>
              </a:spcAft>
              <a:buClr>
                <a:srgbClr val="05576D"/>
              </a:buClr>
              <a:buSzPts val="1500"/>
              <a:buFont typeface="Open Sans"/>
              <a:buChar char="●"/>
              <a:tabLst/>
              <a:defRPr/>
            </a:pPr>
            <a:r>
              <a:rPr kumimoji="0" lang="en-US" sz="1800" b="0"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Marital status in relation to single parents</a:t>
            </a:r>
          </a:p>
          <a:p>
            <a:pPr marL="609585" marR="0" lvl="0" indent="-431789" algn="l" defTabSz="914400" rtl="0" eaLnBrk="1" fontAlgn="auto" latinLnBrk="0" hangingPunct="1">
              <a:lnSpc>
                <a:spcPct val="115000"/>
              </a:lnSpc>
              <a:spcBef>
                <a:spcPts val="0"/>
              </a:spcBef>
              <a:spcAft>
                <a:spcPts val="0"/>
              </a:spcAft>
              <a:buClr>
                <a:srgbClr val="05576D"/>
              </a:buClr>
              <a:buSzPts val="1500"/>
              <a:buFont typeface="Open Sans"/>
              <a:buChar char="●"/>
              <a:tabLst/>
              <a:defRPr/>
            </a:pPr>
            <a:r>
              <a:rPr kumimoji="0" lang="en-US" sz="1800" b="0"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Number of African/afro-diasporic parents</a:t>
            </a:r>
            <a:endParaRPr kumimoji="0" sz="1800" b="0"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endParaRPr>
          </a:p>
        </p:txBody>
      </p:sp>
      <p:pic>
        <p:nvPicPr>
          <p:cNvPr id="169" name="Google Shape;169;g102b994e442_3_129"/>
          <p:cNvPicPr preferRelativeResize="0"/>
          <p:nvPr/>
        </p:nvPicPr>
        <p:blipFill rotWithShape="1">
          <a:blip r:embed="rId3">
            <a:alphaModFix/>
          </a:blip>
          <a:srcRect/>
          <a:stretch/>
        </p:blipFill>
        <p:spPr>
          <a:xfrm>
            <a:off x="1023731" y="1228994"/>
            <a:ext cx="4253948" cy="5138821"/>
          </a:xfrm>
          <a:prstGeom prst="rect">
            <a:avLst/>
          </a:prstGeom>
          <a:noFill/>
          <a:ln>
            <a:noFill/>
          </a:ln>
        </p:spPr>
      </p:pic>
      <p:pic>
        <p:nvPicPr>
          <p:cNvPr id="2" name="Picture 6">
            <a:extLst>
              <a:ext uri="{FF2B5EF4-FFF2-40B4-BE49-F238E27FC236}">
                <a16:creationId xmlns:a16="http://schemas.microsoft.com/office/drawing/2014/main" id="{C4404501-6C1B-B4AC-97F8-E6A65775AF0F}"/>
              </a:ext>
            </a:extLst>
          </p:cNvPr>
          <p:cNvPicPr>
            <a:picLocks noChangeAspect="1"/>
          </p:cNvPicPr>
          <p:nvPr/>
        </p:nvPicPr>
        <p:blipFill>
          <a:blip r:embed="rId4"/>
          <a:srcRect/>
          <a:stretch>
            <a:fillRect/>
          </a:stretch>
        </p:blipFill>
        <p:spPr>
          <a:xfrm>
            <a:off x="300845" y="207189"/>
            <a:ext cx="1781798" cy="568610"/>
          </a:xfrm>
          <a:prstGeom prst="rect">
            <a:avLst/>
          </a:prstGeom>
        </p:spPr>
      </p:pic>
      <p:cxnSp>
        <p:nvCxnSpPr>
          <p:cNvPr id="3" name="Straight Connector 2">
            <a:extLst>
              <a:ext uri="{FF2B5EF4-FFF2-40B4-BE49-F238E27FC236}">
                <a16:creationId xmlns:a16="http://schemas.microsoft.com/office/drawing/2014/main" id="{70C44074-AB66-FAA8-BD48-A749BE8F2770}"/>
              </a:ext>
            </a:extLst>
          </p:cNvPr>
          <p:cNvCxnSpPr>
            <a:cxnSpLocks/>
          </p:cNvCxnSpPr>
          <p:nvPr/>
        </p:nvCxnSpPr>
        <p:spPr>
          <a:xfrm>
            <a:off x="2082643" y="524136"/>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129C1F-CFA5-592D-B8F3-6D0257313416}"/>
              </a:ext>
            </a:extLst>
          </p:cNvPr>
          <p:cNvSpPr txBox="1"/>
          <p:nvPr/>
        </p:nvSpPr>
        <p:spPr>
          <a:xfrm>
            <a:off x="1325366" y="18082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BE3A24E4-D61C-BBB4-0978-2A2D9F6AD1E1}"/>
              </a:ext>
            </a:extLst>
          </p:cNvPr>
          <p:cNvCxnSpPr>
            <a:cxnSpLocks/>
          </p:cNvCxnSpPr>
          <p:nvPr/>
        </p:nvCxnSpPr>
        <p:spPr>
          <a:xfrm>
            <a:off x="2082643" y="524136"/>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D66967D7-DA44-F179-E88D-79331EBF7178}"/>
              </a:ext>
            </a:extLst>
          </p:cNvPr>
          <p:cNvPicPr>
            <a:picLocks noChangeAspect="1"/>
          </p:cNvPicPr>
          <p:nvPr/>
        </p:nvPicPr>
        <p:blipFill>
          <a:blip r:embed="rId3"/>
          <a:srcRect/>
          <a:stretch>
            <a:fillRect/>
          </a:stretch>
        </p:blipFill>
        <p:spPr>
          <a:xfrm>
            <a:off x="300845" y="207189"/>
            <a:ext cx="1781798" cy="568610"/>
          </a:xfrm>
          <a:prstGeom prst="rect">
            <a:avLst/>
          </a:prstGeom>
        </p:spPr>
      </p:pic>
      <p:pic>
        <p:nvPicPr>
          <p:cNvPr id="7" name="Picture 6">
            <a:extLst>
              <a:ext uri="{FF2B5EF4-FFF2-40B4-BE49-F238E27FC236}">
                <a16:creationId xmlns:a16="http://schemas.microsoft.com/office/drawing/2014/main" id="{ED816D64-C9ED-657A-E9B2-F5829B6BE2F7}"/>
              </a:ext>
            </a:extLst>
          </p:cNvPr>
          <p:cNvPicPr>
            <a:picLocks noChangeAspect="1"/>
          </p:cNvPicPr>
          <p:nvPr/>
        </p:nvPicPr>
        <p:blipFill>
          <a:blip r:embed="rId4"/>
          <a:stretch>
            <a:fillRect/>
          </a:stretch>
        </p:blipFill>
        <p:spPr>
          <a:xfrm>
            <a:off x="2082643" y="1092746"/>
            <a:ext cx="8440360" cy="5064216"/>
          </a:xfrm>
          <a:prstGeom prst="rect">
            <a:avLst/>
          </a:prstGeom>
        </p:spPr>
      </p:pic>
    </p:spTree>
    <p:extLst>
      <p:ext uri="{BB962C8B-B14F-4D97-AF65-F5344CB8AC3E}">
        <p14:creationId xmlns:p14="http://schemas.microsoft.com/office/powerpoint/2010/main" val="1491357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a:extLst>
              <a:ext uri="{FF2B5EF4-FFF2-40B4-BE49-F238E27FC236}">
                <a16:creationId xmlns:a16="http://schemas.microsoft.com/office/drawing/2014/main" id="{F7CC076B-A724-6C4B-6585-9BA4EEC6D0B5}"/>
              </a:ext>
            </a:extLst>
          </p:cNvPr>
          <p:cNvSpPr txBox="1">
            <a:spLocks/>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457200" fontAlgn="base">
              <a:spcBef>
                <a:spcPct val="0"/>
              </a:spcBef>
              <a:spcAft>
                <a:spcPct val="0"/>
              </a:spcAft>
              <a:buClrTx/>
              <a:buNone/>
            </a:pPr>
            <a:fld id="{E194012B-246F-4AF2-9AA6-CF75157B9059}" type="slidenum">
              <a:rPr lang="en-US" altLang="en-GB" sz="1800">
                <a:solidFill>
                  <a:srgbClr val="006FB7"/>
                </a:solidFill>
              </a:rPr>
              <a:pPr defTabSz="457200" fontAlgn="base">
                <a:spcBef>
                  <a:spcPct val="0"/>
                </a:spcBef>
                <a:spcAft>
                  <a:spcPct val="0"/>
                </a:spcAft>
                <a:buClrTx/>
                <a:buNone/>
              </a:pPr>
              <a:t>8</a:t>
            </a:fld>
            <a:endParaRPr lang="en-US" altLang="en-GB" sz="1800">
              <a:solidFill>
                <a:srgbClr val="006FB7"/>
              </a:solidFill>
            </a:endParaRPr>
          </a:p>
        </p:txBody>
      </p:sp>
      <p:sp>
        <p:nvSpPr>
          <p:cNvPr id="11267" name="Rectangle 2">
            <a:extLst>
              <a:ext uri="{FF2B5EF4-FFF2-40B4-BE49-F238E27FC236}">
                <a16:creationId xmlns:a16="http://schemas.microsoft.com/office/drawing/2014/main" id="{DA8578C7-6615-4D21-B111-A78922DCABB7}"/>
              </a:ext>
            </a:extLst>
          </p:cNvPr>
          <p:cNvSpPr>
            <a:spLocks noGrp="1"/>
          </p:cNvSpPr>
          <p:nvPr>
            <p:ph type="title"/>
          </p:nvPr>
        </p:nvSpPr>
        <p:spPr>
          <a:xfrm>
            <a:off x="1981200" y="274639"/>
            <a:ext cx="8229600" cy="1000125"/>
          </a:xfrm>
        </p:spPr>
        <p:txBody>
          <a:bodyPr/>
          <a:lstStyle/>
          <a:p>
            <a:pPr algn="ctr" eaLnBrk="1" hangingPunct="1"/>
            <a:r>
              <a:rPr lang="en-GB" altLang="en-GB" sz="3600">
                <a:latin typeface="Arial" panose="020B0604020202020204" pitchFamily="34" charset="0"/>
                <a:ea typeface="ＭＳ Ｐゴシック" panose="020B0600070205080204" pitchFamily="34" charset="-128"/>
                <a:cs typeface="Arial" panose="020B0604020202020204" pitchFamily="34" charset="0"/>
              </a:rPr>
              <a:t>Check ratification status here:</a:t>
            </a:r>
            <a:endParaRPr lang="en-US" altLang="en-GB" sz="3600">
              <a:latin typeface="Arial" panose="020B0604020202020204" pitchFamily="34" charset="0"/>
              <a:ea typeface="ＭＳ Ｐゴシック" panose="020B0600070205080204" pitchFamily="34" charset="-128"/>
              <a:cs typeface="Arial" panose="020B0604020202020204" pitchFamily="34" charset="0"/>
            </a:endParaRPr>
          </a:p>
        </p:txBody>
      </p:sp>
      <p:sp>
        <p:nvSpPr>
          <p:cNvPr id="11268" name="Rectangle 3">
            <a:extLst>
              <a:ext uri="{FF2B5EF4-FFF2-40B4-BE49-F238E27FC236}">
                <a16:creationId xmlns:a16="http://schemas.microsoft.com/office/drawing/2014/main" id="{E84FC867-7ABC-D5E1-6E11-6766E24BCE0C}"/>
              </a:ext>
            </a:extLst>
          </p:cNvPr>
          <p:cNvSpPr>
            <a:spLocks noGrp="1" noChangeArrowheads="1"/>
          </p:cNvSpPr>
          <p:nvPr>
            <p:ph type="body" idx="1"/>
          </p:nvPr>
        </p:nvSpPr>
        <p:spPr>
          <a:xfrm>
            <a:off x="1981200" y="1651000"/>
            <a:ext cx="8396288" cy="4217988"/>
          </a:xfrm>
        </p:spPr>
        <p:txBody>
          <a:bodyPr/>
          <a:lstStyle/>
          <a:p>
            <a:pPr algn="ctr" eaLnBrk="1" hangingPunct="1">
              <a:defRPr/>
            </a:pPr>
            <a:endParaRPr lang="en-US" altLang="en-BE" sz="3600" dirty="0">
              <a:solidFill>
                <a:srgbClr val="5693C9"/>
              </a:solidFill>
              <a:latin typeface="Arial" panose="020B0604020202020204" pitchFamily="34" charset="0"/>
              <a:ea typeface="ＭＳ Ｐゴシック" panose="020B0600070205080204" pitchFamily="34" charset="-128"/>
              <a:cs typeface="Arial" panose="020B0604020202020204" pitchFamily="34" charset="0"/>
              <a:hlinkClick r:id="rId2"/>
            </a:endParaRPr>
          </a:p>
          <a:p>
            <a:pPr algn="ctr" eaLnBrk="1" hangingPunct="1">
              <a:defRPr/>
            </a:pPr>
            <a:endParaRPr lang="en-US" altLang="en-BE" sz="3600" dirty="0">
              <a:solidFill>
                <a:srgbClr val="5693C9"/>
              </a:solidFill>
              <a:latin typeface="Arial" panose="020B0604020202020204" pitchFamily="34" charset="0"/>
              <a:ea typeface="ＭＳ Ｐゴシック" panose="020B0600070205080204" pitchFamily="34" charset="-128"/>
              <a:cs typeface="Arial" panose="020B0604020202020204" pitchFamily="34" charset="0"/>
              <a:hlinkClick r:id="rId2"/>
            </a:endParaRPr>
          </a:p>
          <a:p>
            <a:pPr algn="ctr" eaLnBrk="1" hangingPunct="1">
              <a:defRPr/>
            </a:pPr>
            <a:r>
              <a:rPr lang="en-US" altLang="en-BE" sz="3600" dirty="0">
                <a:solidFill>
                  <a:srgbClr val="7030A0"/>
                </a:solidFill>
                <a:latin typeface="Arial" panose="020B0604020202020204" pitchFamily="34" charset="0"/>
                <a:ea typeface="ＭＳ Ｐゴシック" panose="020B0600070205080204" pitchFamily="34" charset="-128"/>
                <a:cs typeface="Arial" panose="020B0604020202020204" pitchFamily="34" charset="0"/>
                <a:hlinkClick r:id="rId2"/>
              </a:rPr>
              <a:t>https://indicators.ohchr.org/</a:t>
            </a:r>
            <a:endParaRPr lang="en-US" altLang="en-BE" sz="3600" dirty="0">
              <a:solidFill>
                <a:srgbClr val="7030A0"/>
              </a:solidFill>
              <a:latin typeface="Arial" panose="020B0604020202020204" pitchFamily="34" charset="0"/>
              <a:ea typeface="ＭＳ Ｐゴシック" panose="020B0600070205080204" pitchFamily="34" charset="-128"/>
              <a:cs typeface="Arial" panose="020B0604020202020204" pitchFamily="34" charset="0"/>
            </a:endParaRPr>
          </a:p>
          <a:p>
            <a:pPr marL="457200" indent="-457200" eaLnBrk="1" hangingPunct="1">
              <a:buFont typeface="Wingdings" panose="05000000000000000000" pitchFamily="2" charset="2"/>
              <a:buChar char="§"/>
              <a:defRPr/>
            </a:pPr>
            <a:endParaRPr lang="en-US" altLang="en-BE" sz="3600" dirty="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129C1F-CFA5-592D-B8F3-6D0257313416}"/>
              </a:ext>
            </a:extLst>
          </p:cNvPr>
          <p:cNvSpPr txBox="1"/>
          <p:nvPr/>
        </p:nvSpPr>
        <p:spPr>
          <a:xfrm>
            <a:off x="1325366" y="18082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feld 3">
            <a:extLst>
              <a:ext uri="{FF2B5EF4-FFF2-40B4-BE49-F238E27FC236}">
                <a16:creationId xmlns:a16="http://schemas.microsoft.com/office/drawing/2014/main" id="{322F1458-8F31-8EED-3C35-AC2F6AC68E7A}"/>
              </a:ext>
            </a:extLst>
          </p:cNvPr>
          <p:cNvSpPr txBox="1"/>
          <p:nvPr/>
        </p:nvSpPr>
        <p:spPr>
          <a:xfrm>
            <a:off x="4898663" y="2721450"/>
            <a:ext cx="239467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5576D"/>
                </a:solidFill>
                <a:effectLst/>
                <a:uLnTx/>
                <a:uFillTx/>
                <a:latin typeface="Helvetica" pitchFamily="2" charset="0"/>
                <a:ea typeface="+mn-ea"/>
                <a:cs typeface="+mn-cs"/>
              </a:rPr>
              <a:t>97,3%</a:t>
            </a:r>
            <a:endParaRPr kumimoji="0" lang="de-DE"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feld 18">
            <a:extLst>
              <a:ext uri="{FF2B5EF4-FFF2-40B4-BE49-F238E27FC236}">
                <a16:creationId xmlns:a16="http://schemas.microsoft.com/office/drawing/2014/main" id="{8D639345-2F1B-30E3-2D3E-E1EEC46663BD}"/>
              </a:ext>
            </a:extLst>
          </p:cNvPr>
          <p:cNvSpPr txBox="1"/>
          <p:nvPr/>
        </p:nvSpPr>
        <p:spPr>
          <a:xfrm>
            <a:off x="4141491" y="3810513"/>
            <a:ext cx="3909016" cy="42595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5576D"/>
                </a:solidFill>
                <a:effectLst/>
                <a:uLnTx/>
                <a:uFillTx/>
                <a:latin typeface="Helvetica" pitchFamily="2" charset="0"/>
                <a:ea typeface="+mn-ea"/>
                <a:cs typeface="+mn-cs"/>
              </a:rPr>
              <a:t>experienced Anti-Black Racism </a:t>
            </a:r>
          </a:p>
        </p:txBody>
      </p:sp>
      <p:cxnSp>
        <p:nvCxnSpPr>
          <p:cNvPr id="5" name="Straight Connector 4">
            <a:extLst>
              <a:ext uri="{FF2B5EF4-FFF2-40B4-BE49-F238E27FC236}">
                <a16:creationId xmlns:a16="http://schemas.microsoft.com/office/drawing/2014/main" id="{BE3A24E4-D61C-BBB4-0978-2A2D9F6AD1E1}"/>
              </a:ext>
            </a:extLst>
          </p:cNvPr>
          <p:cNvCxnSpPr>
            <a:cxnSpLocks/>
          </p:cNvCxnSpPr>
          <p:nvPr/>
        </p:nvCxnSpPr>
        <p:spPr>
          <a:xfrm>
            <a:off x="2082643" y="524136"/>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042382DB-E086-6108-8B04-A7814CF88CF5}"/>
              </a:ext>
            </a:extLst>
          </p:cNvPr>
          <p:cNvPicPr>
            <a:picLocks noChangeAspect="1"/>
          </p:cNvPicPr>
          <p:nvPr/>
        </p:nvPicPr>
        <p:blipFill>
          <a:blip r:embed="rId3"/>
          <a:srcRect/>
          <a:stretch>
            <a:fillRect/>
          </a:stretch>
        </p:blipFill>
        <p:spPr>
          <a:xfrm>
            <a:off x="300845" y="207189"/>
            <a:ext cx="1781798" cy="568610"/>
          </a:xfrm>
          <a:prstGeom prst="rect">
            <a:avLst/>
          </a:prstGeom>
        </p:spPr>
      </p:pic>
    </p:spTree>
    <p:extLst>
      <p:ext uri="{BB962C8B-B14F-4D97-AF65-F5344CB8AC3E}">
        <p14:creationId xmlns:p14="http://schemas.microsoft.com/office/powerpoint/2010/main" val="4536685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129C1F-CFA5-592D-B8F3-6D0257313416}"/>
              </a:ext>
            </a:extLst>
          </p:cNvPr>
          <p:cNvSpPr txBox="1"/>
          <p:nvPr/>
        </p:nvSpPr>
        <p:spPr>
          <a:xfrm>
            <a:off x="1325366" y="18082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BE3A24E4-D61C-BBB4-0978-2A2D9F6AD1E1}"/>
              </a:ext>
            </a:extLst>
          </p:cNvPr>
          <p:cNvCxnSpPr>
            <a:cxnSpLocks/>
          </p:cNvCxnSpPr>
          <p:nvPr/>
        </p:nvCxnSpPr>
        <p:spPr>
          <a:xfrm>
            <a:off x="2082643" y="524136"/>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042382DB-E086-6108-8B04-A7814CF88CF5}"/>
              </a:ext>
            </a:extLst>
          </p:cNvPr>
          <p:cNvPicPr>
            <a:picLocks noChangeAspect="1"/>
          </p:cNvPicPr>
          <p:nvPr/>
        </p:nvPicPr>
        <p:blipFill>
          <a:blip r:embed="rId3"/>
          <a:srcRect/>
          <a:stretch>
            <a:fillRect/>
          </a:stretch>
        </p:blipFill>
        <p:spPr>
          <a:xfrm>
            <a:off x="300845" y="207189"/>
            <a:ext cx="1781798" cy="568610"/>
          </a:xfrm>
          <a:prstGeom prst="rect">
            <a:avLst/>
          </a:prstGeom>
        </p:spPr>
      </p:pic>
      <p:sp>
        <p:nvSpPr>
          <p:cNvPr id="2" name="Google Shape;86;p2">
            <a:extLst>
              <a:ext uri="{FF2B5EF4-FFF2-40B4-BE49-F238E27FC236}">
                <a16:creationId xmlns:a16="http://schemas.microsoft.com/office/drawing/2014/main" id="{E4D65E0D-2F70-2BCA-03D2-90A5CC1B1E91}"/>
              </a:ext>
            </a:extLst>
          </p:cNvPr>
          <p:cNvSpPr txBox="1"/>
          <p:nvPr/>
        </p:nvSpPr>
        <p:spPr>
          <a:xfrm>
            <a:off x="2597426" y="1808252"/>
            <a:ext cx="6997147" cy="348296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5576D"/>
                </a:solidFill>
                <a:effectLst/>
                <a:uLnTx/>
                <a:uFillTx/>
                <a:latin typeface="Helvetica" pitchFamily="2" charset="0"/>
                <a:ea typeface="+mn-ea"/>
                <a:cs typeface="+mn-cs"/>
              </a:rPr>
              <a:t>Anti-Black Racism – Patterns and Dynamics </a:t>
            </a:r>
            <a:endParaRPr kumimoji="0" lang="en-US" sz="1800" b="0" i="0" u="none" strike="noStrike" kern="1200" cap="none" spc="0" normalizeH="0" baseline="0" noProof="0" dirty="0">
              <a:ln>
                <a:noFill/>
              </a:ln>
              <a:solidFill>
                <a:srgbClr val="05576D"/>
              </a:solidFill>
              <a:effectLst/>
              <a:uLnTx/>
              <a:uFillTx/>
              <a:latin typeface="Helvetica" pitchFamily="2" charset="0"/>
              <a:ea typeface="Poppins Light"/>
              <a:cs typeface="Poppins Light"/>
              <a:sym typeface="Poppins Light"/>
            </a:endParaRPr>
          </a:p>
          <a:p>
            <a:pPr marL="914400" marR="0" lvl="2" indent="-457611" algn="l" defTabSz="914400" rtl="0" eaLnBrk="1" fontAlgn="auto" latinLnBrk="0" hangingPunct="1">
              <a:lnSpc>
                <a:spcPct val="150000"/>
              </a:lnSpc>
              <a:spcBef>
                <a:spcPts val="1600"/>
              </a:spcBef>
              <a:spcAft>
                <a:spcPts val="0"/>
              </a:spcAft>
              <a:buClr>
                <a:srgbClr val="05576D"/>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05576D"/>
                </a:solidFill>
                <a:effectLst/>
                <a:uLnTx/>
                <a:uFillTx/>
                <a:latin typeface="Open Sans"/>
                <a:ea typeface="Open Sans"/>
                <a:cs typeface="Open Sans"/>
                <a:sym typeface="Open Sans"/>
              </a:rPr>
              <a:t>Processes of othering</a:t>
            </a:r>
          </a:p>
          <a:p>
            <a:pPr marL="914400" marR="0" lvl="2" indent="-457611" algn="l" defTabSz="914400" rtl="0" eaLnBrk="1" fontAlgn="auto" latinLnBrk="0" hangingPunct="1">
              <a:lnSpc>
                <a:spcPct val="150000"/>
              </a:lnSpc>
              <a:spcBef>
                <a:spcPts val="0"/>
              </a:spcBef>
              <a:spcAft>
                <a:spcPts val="0"/>
              </a:spcAft>
              <a:buClr>
                <a:srgbClr val="05576D"/>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05576D"/>
                </a:solidFill>
                <a:effectLst/>
                <a:uLnTx/>
                <a:uFillTx/>
                <a:latin typeface="Open Sans"/>
                <a:ea typeface="Open Sans"/>
                <a:cs typeface="Open Sans"/>
                <a:sym typeface="Open Sans"/>
              </a:rPr>
              <a:t>(Hyper-) </a:t>
            </a:r>
            <a:r>
              <a:rPr kumimoji="0" lang="en-US" sz="1800" b="0" i="0" u="none" strike="noStrike" kern="1200" cap="none" spc="0" normalizeH="0" baseline="0" noProof="0" dirty="0" err="1">
                <a:ln>
                  <a:noFill/>
                </a:ln>
                <a:solidFill>
                  <a:srgbClr val="05576D"/>
                </a:solidFill>
                <a:effectLst/>
                <a:uLnTx/>
                <a:uFillTx/>
                <a:latin typeface="Open Sans"/>
                <a:ea typeface="Open Sans"/>
                <a:cs typeface="Open Sans"/>
                <a:sym typeface="Open Sans"/>
              </a:rPr>
              <a:t>sexualisation</a:t>
            </a:r>
            <a:r>
              <a:rPr kumimoji="0" lang="en-US" sz="1800" b="0" i="0" u="none" strike="noStrike" kern="1200" cap="none" spc="0" normalizeH="0" baseline="0" noProof="0" dirty="0">
                <a:ln>
                  <a:noFill/>
                </a:ln>
                <a:solidFill>
                  <a:srgbClr val="05576D"/>
                </a:solidFill>
                <a:effectLst/>
                <a:uLnTx/>
                <a:uFillTx/>
                <a:latin typeface="Open Sans"/>
                <a:ea typeface="Open Sans"/>
                <a:cs typeface="Open Sans"/>
                <a:sym typeface="Open Sans"/>
              </a:rPr>
              <a:t> </a:t>
            </a:r>
          </a:p>
          <a:p>
            <a:pPr marL="914400" marR="0" lvl="2" indent="-457611" algn="l" defTabSz="914400" rtl="0" eaLnBrk="1" fontAlgn="auto" latinLnBrk="0" hangingPunct="1">
              <a:lnSpc>
                <a:spcPct val="150000"/>
              </a:lnSpc>
              <a:spcBef>
                <a:spcPts val="0"/>
              </a:spcBef>
              <a:spcAft>
                <a:spcPts val="0"/>
              </a:spcAft>
              <a:buClr>
                <a:srgbClr val="05576D"/>
              </a:buClr>
              <a:buSzPct val="100000"/>
              <a:buFont typeface="Arial" panose="020B0604020202020204" pitchFamily="34" charset="0"/>
              <a:buChar char="•"/>
              <a:tabLst/>
              <a:defRPr/>
            </a:pPr>
            <a:r>
              <a:rPr kumimoji="0" lang="en-US" sz="1800" b="0" i="0" u="none" strike="noStrike" kern="1200" cap="none" spc="0" normalizeH="0" baseline="0" noProof="0" dirty="0" err="1">
                <a:ln>
                  <a:noFill/>
                </a:ln>
                <a:solidFill>
                  <a:srgbClr val="05576D"/>
                </a:solidFill>
                <a:effectLst/>
                <a:uLnTx/>
                <a:uFillTx/>
                <a:latin typeface="Open Sans"/>
                <a:ea typeface="Open Sans"/>
                <a:cs typeface="Open Sans"/>
                <a:sym typeface="Open Sans"/>
              </a:rPr>
              <a:t>Criminalisation</a:t>
            </a:r>
            <a:r>
              <a:rPr kumimoji="0" lang="en-US" sz="1800" b="0" i="0" u="none" strike="noStrike" kern="1200" cap="none" spc="0" normalizeH="0" baseline="0" noProof="0" dirty="0">
                <a:ln>
                  <a:noFill/>
                </a:ln>
                <a:solidFill>
                  <a:srgbClr val="05576D"/>
                </a:solidFill>
                <a:effectLst/>
                <a:uLnTx/>
                <a:uFillTx/>
                <a:latin typeface="Open Sans"/>
                <a:ea typeface="Open Sans"/>
                <a:cs typeface="Open Sans"/>
                <a:sym typeface="Open Sans"/>
              </a:rPr>
              <a:t> </a:t>
            </a:r>
          </a:p>
          <a:p>
            <a:pPr marL="914400" marR="0" lvl="2" indent="-457611" algn="l" defTabSz="914400" rtl="0" eaLnBrk="1" fontAlgn="auto" latinLnBrk="0" hangingPunct="1">
              <a:lnSpc>
                <a:spcPct val="150000"/>
              </a:lnSpc>
              <a:spcBef>
                <a:spcPts val="0"/>
              </a:spcBef>
              <a:spcAft>
                <a:spcPts val="0"/>
              </a:spcAft>
              <a:buClr>
                <a:srgbClr val="05576D"/>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05576D"/>
                </a:solidFill>
                <a:effectLst/>
                <a:uLnTx/>
                <a:uFillTx/>
                <a:latin typeface="Open Sans"/>
                <a:ea typeface="Open Sans"/>
                <a:cs typeface="Open Sans"/>
                <a:sym typeface="Open Sans"/>
              </a:rPr>
              <a:t>Qualifications and skills not being </a:t>
            </a:r>
            <a:r>
              <a:rPr kumimoji="0" lang="en-US" sz="1800" b="0" i="0" u="none" strike="noStrike" kern="1200" cap="none" spc="0" normalizeH="0" baseline="0" noProof="0" dirty="0" err="1">
                <a:ln>
                  <a:noFill/>
                </a:ln>
                <a:solidFill>
                  <a:srgbClr val="05576D"/>
                </a:solidFill>
                <a:effectLst/>
                <a:uLnTx/>
                <a:uFillTx/>
                <a:latin typeface="Open Sans"/>
                <a:ea typeface="Open Sans"/>
                <a:cs typeface="Open Sans"/>
                <a:sym typeface="Open Sans"/>
              </a:rPr>
              <a:t>recognised</a:t>
            </a:r>
            <a:r>
              <a:rPr kumimoji="0" lang="en-US" sz="1800" b="0" i="0" u="none" strike="noStrike" kern="1200" cap="none" spc="0" normalizeH="0" baseline="0" noProof="0" dirty="0">
                <a:ln>
                  <a:noFill/>
                </a:ln>
                <a:solidFill>
                  <a:srgbClr val="05576D"/>
                </a:solidFill>
                <a:effectLst/>
                <a:uLnTx/>
                <a:uFillTx/>
                <a:latin typeface="Open Sans"/>
                <a:ea typeface="Open Sans"/>
                <a:cs typeface="Open Sans"/>
                <a:sym typeface="Open Sans"/>
              </a:rPr>
              <a:t> or questioned</a:t>
            </a:r>
          </a:p>
          <a:p>
            <a:pPr marL="914400" marR="0" lvl="2" indent="-457611" algn="l" defTabSz="914400" rtl="0" eaLnBrk="1" fontAlgn="auto" latinLnBrk="0" hangingPunct="1">
              <a:lnSpc>
                <a:spcPct val="150000"/>
              </a:lnSpc>
              <a:spcBef>
                <a:spcPts val="0"/>
              </a:spcBef>
              <a:spcAft>
                <a:spcPts val="0"/>
              </a:spcAft>
              <a:buClr>
                <a:srgbClr val="05576D"/>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05576D"/>
                </a:solidFill>
                <a:effectLst/>
                <a:uLnTx/>
                <a:uFillTx/>
                <a:latin typeface="Open Sans"/>
                <a:ea typeface="Open Sans"/>
                <a:cs typeface="Open Sans"/>
                <a:sym typeface="Open Sans"/>
              </a:rPr>
              <a:t>De-</a:t>
            </a:r>
            <a:r>
              <a:rPr kumimoji="0" lang="en-US" sz="1800" b="0" i="0" u="none" strike="noStrike" kern="1200" cap="none" spc="0" normalizeH="0" baseline="0" noProof="0" dirty="0" err="1">
                <a:ln>
                  <a:noFill/>
                </a:ln>
                <a:solidFill>
                  <a:srgbClr val="05576D"/>
                </a:solidFill>
                <a:effectLst/>
                <a:uLnTx/>
                <a:uFillTx/>
                <a:latin typeface="Open Sans"/>
                <a:ea typeface="Open Sans"/>
                <a:cs typeface="Open Sans"/>
                <a:sym typeface="Open Sans"/>
              </a:rPr>
              <a:t>individualisation</a:t>
            </a:r>
            <a:r>
              <a:rPr kumimoji="0" lang="en-US" sz="1800" b="0" i="0" u="none" strike="noStrike" kern="1200" cap="none" spc="0" normalizeH="0" baseline="0" noProof="0" dirty="0">
                <a:ln>
                  <a:noFill/>
                </a:ln>
                <a:solidFill>
                  <a:srgbClr val="05576D"/>
                </a:solidFill>
                <a:effectLst/>
                <a:uLnTx/>
                <a:uFillTx/>
                <a:latin typeface="Open Sans"/>
                <a:ea typeface="Open Sans"/>
                <a:cs typeface="Open Sans"/>
                <a:sym typeface="Open Sans"/>
              </a:rPr>
              <a:t> and </a:t>
            </a:r>
            <a:r>
              <a:rPr kumimoji="0" lang="en-US" sz="1800" b="0" i="0" u="none" strike="noStrike" kern="1200" cap="none" spc="0" normalizeH="0" baseline="0" noProof="0" dirty="0" err="1">
                <a:ln>
                  <a:noFill/>
                </a:ln>
                <a:solidFill>
                  <a:srgbClr val="05576D"/>
                </a:solidFill>
                <a:effectLst/>
                <a:uLnTx/>
                <a:uFillTx/>
                <a:latin typeface="Open Sans"/>
                <a:ea typeface="Open Sans"/>
                <a:cs typeface="Open Sans"/>
                <a:sym typeface="Open Sans"/>
              </a:rPr>
              <a:t>homogenisation</a:t>
            </a:r>
            <a:endParaRPr kumimoji="0" lang="en-US" sz="1800" b="0" i="0" u="none" strike="noStrike" kern="1200" cap="none" spc="0" normalizeH="0" baseline="0" noProof="0" dirty="0">
              <a:ln>
                <a:noFill/>
              </a:ln>
              <a:solidFill>
                <a:srgbClr val="05576D"/>
              </a:solidFill>
              <a:effectLst/>
              <a:uLnTx/>
              <a:uFillTx/>
              <a:latin typeface="Open Sans"/>
              <a:ea typeface="Open Sans"/>
              <a:cs typeface="Open Sans"/>
              <a:sym typeface="Open Sans"/>
            </a:endParaRPr>
          </a:p>
          <a:p>
            <a:pPr marL="914400" marR="0" lvl="2" indent="-457611" algn="l" defTabSz="914400" rtl="0" eaLnBrk="1" fontAlgn="auto" latinLnBrk="0" hangingPunct="1">
              <a:lnSpc>
                <a:spcPct val="150000"/>
              </a:lnSpc>
              <a:spcBef>
                <a:spcPts val="0"/>
              </a:spcBef>
              <a:spcAft>
                <a:spcPts val="0"/>
              </a:spcAft>
              <a:buClr>
                <a:srgbClr val="05576D"/>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05576D"/>
                </a:solidFill>
                <a:effectLst/>
                <a:uLnTx/>
                <a:uFillTx/>
                <a:latin typeface="Open Sans"/>
                <a:ea typeface="Open Sans"/>
                <a:cs typeface="Open Sans"/>
                <a:sym typeface="Open Sans"/>
              </a:rPr>
              <a:t>Denial of ABR experience</a:t>
            </a:r>
          </a:p>
        </p:txBody>
      </p:sp>
    </p:spTree>
    <p:extLst>
      <p:ext uri="{BB962C8B-B14F-4D97-AF65-F5344CB8AC3E}">
        <p14:creationId xmlns:p14="http://schemas.microsoft.com/office/powerpoint/2010/main" val="1039204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03DC531A-0596-8908-B238-86531D08278B}"/>
              </a:ext>
            </a:extLst>
          </p:cNvPr>
          <p:cNvSpPr/>
          <p:nvPr/>
        </p:nvSpPr>
        <p:spPr>
          <a:xfrm>
            <a:off x="4959485" y="4747611"/>
            <a:ext cx="1282390" cy="2604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oogle Shape;147;p22">
            <a:extLst>
              <a:ext uri="{FF2B5EF4-FFF2-40B4-BE49-F238E27FC236}">
                <a16:creationId xmlns:a16="http://schemas.microsoft.com/office/drawing/2014/main" id="{D84C83F4-FC4D-51FB-4622-0D48666AC3EA}"/>
              </a:ext>
            </a:extLst>
          </p:cNvPr>
          <p:cNvPicPr preferRelativeResize="0"/>
          <p:nvPr/>
        </p:nvPicPr>
        <p:blipFill>
          <a:blip r:embed="rId3">
            <a:alphaModFix/>
          </a:blip>
          <a:stretch>
            <a:fillRect/>
          </a:stretch>
        </p:blipFill>
        <p:spPr>
          <a:xfrm>
            <a:off x="3180523" y="1053548"/>
            <a:ext cx="7235686" cy="5138521"/>
          </a:xfrm>
          <a:prstGeom prst="rect">
            <a:avLst/>
          </a:prstGeom>
          <a:noFill/>
          <a:ln>
            <a:noFill/>
          </a:ln>
        </p:spPr>
      </p:pic>
      <p:cxnSp>
        <p:nvCxnSpPr>
          <p:cNvPr id="8" name="Straight Connector 7">
            <a:extLst>
              <a:ext uri="{FF2B5EF4-FFF2-40B4-BE49-F238E27FC236}">
                <a16:creationId xmlns:a16="http://schemas.microsoft.com/office/drawing/2014/main" id="{EE899590-1833-09D6-ABCA-BB084D46CB37}"/>
              </a:ext>
            </a:extLst>
          </p:cNvPr>
          <p:cNvCxnSpPr>
            <a:cxnSpLocks/>
          </p:cNvCxnSpPr>
          <p:nvPr/>
        </p:nvCxnSpPr>
        <p:spPr>
          <a:xfrm>
            <a:off x="2082643" y="464501"/>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pic>
        <p:nvPicPr>
          <p:cNvPr id="9" name="Picture 6">
            <a:extLst>
              <a:ext uri="{FF2B5EF4-FFF2-40B4-BE49-F238E27FC236}">
                <a16:creationId xmlns:a16="http://schemas.microsoft.com/office/drawing/2014/main" id="{88B3459E-F91D-B98A-6D54-66A482FA27BA}"/>
              </a:ext>
            </a:extLst>
          </p:cNvPr>
          <p:cNvPicPr>
            <a:picLocks noChangeAspect="1"/>
          </p:cNvPicPr>
          <p:nvPr/>
        </p:nvPicPr>
        <p:blipFill>
          <a:blip r:embed="rId4"/>
          <a:srcRect/>
          <a:stretch>
            <a:fillRect/>
          </a:stretch>
        </p:blipFill>
        <p:spPr>
          <a:xfrm>
            <a:off x="300845" y="207189"/>
            <a:ext cx="1781798" cy="568610"/>
          </a:xfrm>
          <a:prstGeom prst="rect">
            <a:avLst/>
          </a:prstGeom>
        </p:spPr>
      </p:pic>
    </p:spTree>
    <p:extLst>
      <p:ext uri="{BB962C8B-B14F-4D97-AF65-F5344CB8AC3E}">
        <p14:creationId xmlns:p14="http://schemas.microsoft.com/office/powerpoint/2010/main" val="3364223900"/>
      </p:ext>
    </p:extLst>
  </p:cSld>
  <p:clrMapOvr>
    <a:masterClrMapping/>
  </p:clrMapOvr>
  <mc:AlternateContent xmlns:mc="http://schemas.openxmlformats.org/markup-compatibility/2006" xmlns:p14="http://schemas.microsoft.com/office/powerpoint/2010/main">
    <mc:Choice Requires="p14">
      <p:transition spd="slow" p14:dur="2000" advTm="55722"/>
    </mc:Choice>
    <mc:Fallback xmlns="">
      <p:transition spd="slow" advTm="55722"/>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03DC531A-0596-8908-B238-86531D08278B}"/>
              </a:ext>
            </a:extLst>
          </p:cNvPr>
          <p:cNvSpPr/>
          <p:nvPr/>
        </p:nvSpPr>
        <p:spPr>
          <a:xfrm>
            <a:off x="4959485" y="4747611"/>
            <a:ext cx="1282390" cy="2604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EE899590-1833-09D6-ABCA-BB084D46CB37}"/>
              </a:ext>
            </a:extLst>
          </p:cNvPr>
          <p:cNvCxnSpPr>
            <a:cxnSpLocks/>
          </p:cNvCxnSpPr>
          <p:nvPr/>
        </p:nvCxnSpPr>
        <p:spPr>
          <a:xfrm>
            <a:off x="2082643" y="464501"/>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pic>
        <p:nvPicPr>
          <p:cNvPr id="9" name="Picture 6">
            <a:extLst>
              <a:ext uri="{FF2B5EF4-FFF2-40B4-BE49-F238E27FC236}">
                <a16:creationId xmlns:a16="http://schemas.microsoft.com/office/drawing/2014/main" id="{88B3459E-F91D-B98A-6D54-66A482FA27BA}"/>
              </a:ext>
            </a:extLst>
          </p:cNvPr>
          <p:cNvPicPr>
            <a:picLocks noChangeAspect="1"/>
          </p:cNvPicPr>
          <p:nvPr/>
        </p:nvPicPr>
        <p:blipFill>
          <a:blip r:embed="rId3"/>
          <a:srcRect/>
          <a:stretch>
            <a:fillRect/>
          </a:stretch>
        </p:blipFill>
        <p:spPr>
          <a:xfrm>
            <a:off x="300845" y="207189"/>
            <a:ext cx="1781798" cy="568610"/>
          </a:xfrm>
          <a:prstGeom prst="rect">
            <a:avLst/>
          </a:prstGeom>
        </p:spPr>
      </p:pic>
      <p:sp>
        <p:nvSpPr>
          <p:cNvPr id="3" name="TextBox 2">
            <a:extLst>
              <a:ext uri="{FF2B5EF4-FFF2-40B4-BE49-F238E27FC236}">
                <a16:creationId xmlns:a16="http://schemas.microsoft.com/office/drawing/2014/main" id="{7E042C25-6B7F-C7F6-0C20-4A74BA6B7821}"/>
              </a:ext>
            </a:extLst>
          </p:cNvPr>
          <p:cNvSpPr txBox="1"/>
          <p:nvPr/>
        </p:nvSpPr>
        <p:spPr>
          <a:xfrm>
            <a:off x="2322686" y="2114400"/>
            <a:ext cx="7838378" cy="29883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5576D"/>
                </a:solidFill>
                <a:effectLst/>
                <a:uLnTx/>
                <a:uFillTx/>
                <a:latin typeface="Open Sans" panose="020B0606030504020204" pitchFamily="34" charset="0"/>
                <a:ea typeface="Open Sans" panose="020B0606030504020204" pitchFamily="34" charset="0"/>
                <a:cs typeface="+mn-cs"/>
              </a:rPr>
              <a:t>Dual exclusion mechanism: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05576D"/>
              </a:solidFill>
              <a:effectLst/>
              <a:uLnTx/>
              <a:uFillTx/>
              <a:latin typeface="Open Sans" panose="020B0606030504020204" pitchFamily="34" charset="0"/>
              <a:ea typeface="Open Sans" panose="020B0606030504020204" pitchFamily="34" charset="0"/>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5576D"/>
                </a:solidFill>
                <a:effectLst/>
                <a:uLnTx/>
                <a:uFillTx/>
                <a:latin typeface="Open Sans" panose="020B0606030504020204" pitchFamily="34" charset="0"/>
                <a:ea typeface="Open Sans" panose="020B0606030504020204" pitchFamily="34" charset="0"/>
                <a:cs typeface="+mn-cs"/>
              </a:rPr>
              <a:t>Discrimination in the utilisation of care as well as through non-utilisation, i.e. anticipated discrimination due to avoiding care structures.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5576D"/>
              </a:solidFill>
              <a:effectLst/>
              <a:uLnTx/>
              <a:uFillTx/>
              <a:latin typeface="Open Sans" panose="020B0606030504020204" pitchFamily="34" charset="0"/>
              <a:ea typeface="Open Sans" panose="020B0606030504020204" pitchFamily="34" charset="0"/>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5576D"/>
                </a:solidFill>
                <a:effectLst/>
                <a:uLnTx/>
                <a:uFillTx/>
                <a:latin typeface="Open Sans" panose="020B0606030504020204" pitchFamily="34" charset="0"/>
                <a:ea typeface="Open Sans" panose="020B0606030504020204" pitchFamily="34" charset="0"/>
                <a:cs typeface="+mn-cs"/>
              </a:rPr>
              <a:t>Racist aggression or violence in the provision of care exacerbates structural deficits. </a:t>
            </a:r>
            <a:endParaRPr kumimoji="0" lang="en-DE" sz="1800" b="0" i="0" u="none" strike="noStrike" kern="1200" cap="none" spc="0" normalizeH="0" baseline="0" noProof="0" dirty="0">
              <a:ln>
                <a:noFill/>
              </a:ln>
              <a:solidFill>
                <a:srgbClr val="05576D"/>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951365"/>
      </p:ext>
    </p:extLst>
  </p:cSld>
  <p:clrMapOvr>
    <a:masterClrMapping/>
  </p:clrMapOvr>
  <mc:AlternateContent xmlns:mc="http://schemas.openxmlformats.org/markup-compatibility/2006" xmlns:p14="http://schemas.microsoft.com/office/powerpoint/2010/main">
    <mc:Choice Requires="p14">
      <p:transition spd="slow" p14:dur="2000" advTm="55722"/>
    </mc:Choice>
    <mc:Fallback xmlns="">
      <p:transition spd="slow" advTm="55722"/>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129C1F-CFA5-592D-B8F3-6D0257313416}"/>
              </a:ext>
            </a:extLst>
          </p:cNvPr>
          <p:cNvSpPr txBox="1"/>
          <p:nvPr/>
        </p:nvSpPr>
        <p:spPr>
          <a:xfrm>
            <a:off x="1325366" y="18082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BE3A24E4-D61C-BBB4-0978-2A2D9F6AD1E1}"/>
              </a:ext>
            </a:extLst>
          </p:cNvPr>
          <p:cNvCxnSpPr>
            <a:cxnSpLocks/>
          </p:cNvCxnSpPr>
          <p:nvPr/>
        </p:nvCxnSpPr>
        <p:spPr>
          <a:xfrm>
            <a:off x="2082643" y="524136"/>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D66967D7-DA44-F179-E88D-79331EBF7178}"/>
              </a:ext>
            </a:extLst>
          </p:cNvPr>
          <p:cNvPicPr>
            <a:picLocks noChangeAspect="1"/>
          </p:cNvPicPr>
          <p:nvPr/>
        </p:nvPicPr>
        <p:blipFill>
          <a:blip r:embed="rId3"/>
          <a:srcRect/>
          <a:stretch>
            <a:fillRect/>
          </a:stretch>
        </p:blipFill>
        <p:spPr>
          <a:xfrm>
            <a:off x="300845" y="207189"/>
            <a:ext cx="1781798" cy="568610"/>
          </a:xfrm>
          <a:prstGeom prst="rect">
            <a:avLst/>
          </a:prstGeom>
        </p:spPr>
      </p:pic>
      <p:pic>
        <p:nvPicPr>
          <p:cNvPr id="7" name="Picture 6">
            <a:extLst>
              <a:ext uri="{FF2B5EF4-FFF2-40B4-BE49-F238E27FC236}">
                <a16:creationId xmlns:a16="http://schemas.microsoft.com/office/drawing/2014/main" id="{16199E9E-EC66-D335-6257-3155D56614A1}"/>
              </a:ext>
            </a:extLst>
          </p:cNvPr>
          <p:cNvPicPr>
            <a:picLocks noChangeAspect="1"/>
          </p:cNvPicPr>
          <p:nvPr/>
        </p:nvPicPr>
        <p:blipFill>
          <a:blip r:embed="rId4"/>
          <a:stretch>
            <a:fillRect/>
          </a:stretch>
        </p:blipFill>
        <p:spPr>
          <a:xfrm>
            <a:off x="2209800" y="1612240"/>
            <a:ext cx="7772400" cy="3886200"/>
          </a:xfrm>
          <a:prstGeom prst="rect">
            <a:avLst/>
          </a:prstGeom>
        </p:spPr>
      </p:pic>
    </p:spTree>
    <p:extLst>
      <p:ext uri="{BB962C8B-B14F-4D97-AF65-F5344CB8AC3E}">
        <p14:creationId xmlns:p14="http://schemas.microsoft.com/office/powerpoint/2010/main" val="9448972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129C1F-CFA5-592D-B8F3-6D0257313416}"/>
              </a:ext>
            </a:extLst>
          </p:cNvPr>
          <p:cNvSpPr txBox="1"/>
          <p:nvPr/>
        </p:nvSpPr>
        <p:spPr>
          <a:xfrm>
            <a:off x="1325366" y="18082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BE3A24E4-D61C-BBB4-0978-2A2D9F6AD1E1}"/>
              </a:ext>
            </a:extLst>
          </p:cNvPr>
          <p:cNvCxnSpPr>
            <a:cxnSpLocks/>
          </p:cNvCxnSpPr>
          <p:nvPr/>
        </p:nvCxnSpPr>
        <p:spPr>
          <a:xfrm>
            <a:off x="2082643" y="524136"/>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D66967D7-DA44-F179-E88D-79331EBF7178}"/>
              </a:ext>
            </a:extLst>
          </p:cNvPr>
          <p:cNvPicPr>
            <a:picLocks noChangeAspect="1"/>
          </p:cNvPicPr>
          <p:nvPr/>
        </p:nvPicPr>
        <p:blipFill>
          <a:blip r:embed="rId3"/>
          <a:srcRect/>
          <a:stretch>
            <a:fillRect/>
          </a:stretch>
        </p:blipFill>
        <p:spPr>
          <a:xfrm>
            <a:off x="300845" y="207189"/>
            <a:ext cx="1781798" cy="568610"/>
          </a:xfrm>
          <a:prstGeom prst="rect">
            <a:avLst/>
          </a:prstGeom>
        </p:spPr>
      </p:pic>
      <p:pic>
        <p:nvPicPr>
          <p:cNvPr id="9" name="Picture 8">
            <a:extLst>
              <a:ext uri="{FF2B5EF4-FFF2-40B4-BE49-F238E27FC236}">
                <a16:creationId xmlns:a16="http://schemas.microsoft.com/office/drawing/2014/main" id="{33CE89A7-3101-0BDD-1602-449945CEDC89}"/>
              </a:ext>
            </a:extLst>
          </p:cNvPr>
          <p:cNvPicPr>
            <a:picLocks noChangeAspect="1"/>
          </p:cNvPicPr>
          <p:nvPr/>
        </p:nvPicPr>
        <p:blipFill>
          <a:blip r:embed="rId4"/>
          <a:stretch>
            <a:fillRect/>
          </a:stretch>
        </p:blipFill>
        <p:spPr>
          <a:xfrm>
            <a:off x="2298610" y="1282778"/>
            <a:ext cx="1776433" cy="4292443"/>
          </a:xfrm>
          <a:prstGeom prst="rect">
            <a:avLst/>
          </a:prstGeom>
        </p:spPr>
      </p:pic>
      <p:pic>
        <p:nvPicPr>
          <p:cNvPr id="11" name="Picture 10">
            <a:extLst>
              <a:ext uri="{FF2B5EF4-FFF2-40B4-BE49-F238E27FC236}">
                <a16:creationId xmlns:a16="http://schemas.microsoft.com/office/drawing/2014/main" id="{581A766B-0044-6DCD-83ED-94048E3ABA15}"/>
              </a:ext>
            </a:extLst>
          </p:cNvPr>
          <p:cNvPicPr>
            <a:picLocks noChangeAspect="1"/>
          </p:cNvPicPr>
          <p:nvPr/>
        </p:nvPicPr>
        <p:blipFill>
          <a:blip r:embed="rId5"/>
          <a:stretch>
            <a:fillRect/>
          </a:stretch>
        </p:blipFill>
        <p:spPr>
          <a:xfrm>
            <a:off x="4216425" y="996932"/>
            <a:ext cx="5880039" cy="5336932"/>
          </a:xfrm>
          <a:prstGeom prst="rect">
            <a:avLst/>
          </a:prstGeom>
        </p:spPr>
      </p:pic>
    </p:spTree>
    <p:extLst>
      <p:ext uri="{BB962C8B-B14F-4D97-AF65-F5344CB8AC3E}">
        <p14:creationId xmlns:p14="http://schemas.microsoft.com/office/powerpoint/2010/main" val="40174072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129C1F-CFA5-592D-B8F3-6D0257313416}"/>
              </a:ext>
            </a:extLst>
          </p:cNvPr>
          <p:cNvSpPr txBox="1"/>
          <p:nvPr/>
        </p:nvSpPr>
        <p:spPr>
          <a:xfrm>
            <a:off x="1325366" y="18082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DF29435C-5113-1F20-9176-1AA3A515F209}"/>
              </a:ext>
            </a:extLst>
          </p:cNvPr>
          <p:cNvCxnSpPr>
            <a:cxnSpLocks/>
          </p:cNvCxnSpPr>
          <p:nvPr/>
        </p:nvCxnSpPr>
        <p:spPr>
          <a:xfrm>
            <a:off x="2082643" y="524136"/>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6EBC126-3A19-8D10-D3DB-B0E66FF7A299}"/>
              </a:ext>
            </a:extLst>
          </p:cNvPr>
          <p:cNvPicPr>
            <a:picLocks noChangeAspect="1"/>
          </p:cNvPicPr>
          <p:nvPr/>
        </p:nvPicPr>
        <p:blipFill>
          <a:blip r:embed="rId3"/>
          <a:srcRect/>
          <a:stretch>
            <a:fillRect/>
          </a:stretch>
        </p:blipFill>
        <p:spPr>
          <a:xfrm>
            <a:off x="300845" y="207189"/>
            <a:ext cx="1781798" cy="568610"/>
          </a:xfrm>
          <a:prstGeom prst="rect">
            <a:avLst/>
          </a:prstGeom>
        </p:spPr>
      </p:pic>
      <p:pic>
        <p:nvPicPr>
          <p:cNvPr id="8" name="Picture 7">
            <a:extLst>
              <a:ext uri="{FF2B5EF4-FFF2-40B4-BE49-F238E27FC236}">
                <a16:creationId xmlns:a16="http://schemas.microsoft.com/office/drawing/2014/main" id="{34B5D9C3-0738-7275-ACA5-AF30F3D3ABAC}"/>
              </a:ext>
            </a:extLst>
          </p:cNvPr>
          <p:cNvPicPr>
            <a:picLocks noChangeAspect="1"/>
          </p:cNvPicPr>
          <p:nvPr/>
        </p:nvPicPr>
        <p:blipFill>
          <a:blip r:embed="rId4"/>
          <a:stretch>
            <a:fillRect/>
          </a:stretch>
        </p:blipFill>
        <p:spPr>
          <a:xfrm>
            <a:off x="2391201" y="841084"/>
            <a:ext cx="8290702" cy="5524340"/>
          </a:xfrm>
          <a:prstGeom prst="rect">
            <a:avLst/>
          </a:prstGeom>
        </p:spPr>
      </p:pic>
    </p:spTree>
    <p:extLst>
      <p:ext uri="{BB962C8B-B14F-4D97-AF65-F5344CB8AC3E}">
        <p14:creationId xmlns:p14="http://schemas.microsoft.com/office/powerpoint/2010/main" val="10962223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C2F4E1F-237E-101F-103D-A310F3934A69}"/>
              </a:ext>
            </a:extLst>
          </p:cNvPr>
          <p:cNvCxnSpPr>
            <a:cxnSpLocks/>
          </p:cNvCxnSpPr>
          <p:nvPr/>
        </p:nvCxnSpPr>
        <p:spPr>
          <a:xfrm>
            <a:off x="2082643" y="524136"/>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6499E90-9924-C081-007A-FDDFAFA33F91}"/>
              </a:ext>
            </a:extLst>
          </p:cNvPr>
          <p:cNvSpPr txBox="1"/>
          <p:nvPr/>
        </p:nvSpPr>
        <p:spPr>
          <a:xfrm>
            <a:off x="9219381" y="3976572"/>
            <a:ext cx="76764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Helvetica" pitchFamily="2" charset="0"/>
                <a:ea typeface="+mn-ea"/>
                <a:cs typeface="Times New Roman" panose="02020603050405020304" pitchFamily="18" charset="0"/>
              </a:rPr>
              <a:t>Y</a:t>
            </a:r>
            <a:r>
              <a:rPr kumimoji="0" lang="en-DE" sz="1100" b="0" i="0" u="none" strike="noStrike" kern="1200" cap="none" spc="0" normalizeH="0" baseline="0" noProof="0" dirty="0">
                <a:ln>
                  <a:noFill/>
                </a:ln>
                <a:solidFill>
                  <a:prstClr val="white"/>
                </a:solidFill>
                <a:effectLst/>
                <a:uLnTx/>
                <a:uFillTx/>
                <a:latin typeface="Helvetica" pitchFamily="2" charset="0"/>
                <a:ea typeface="+mn-ea"/>
                <a:cs typeface="Times New Roman" panose="02020603050405020304" pitchFamily="18" charset="0"/>
              </a:rPr>
              <a:t>es 66,7%</a:t>
            </a:r>
          </a:p>
        </p:txBody>
      </p:sp>
      <p:sp>
        <p:nvSpPr>
          <p:cNvPr id="16" name="Rounded Rectangle 15">
            <a:extLst>
              <a:ext uri="{FF2B5EF4-FFF2-40B4-BE49-F238E27FC236}">
                <a16:creationId xmlns:a16="http://schemas.microsoft.com/office/drawing/2014/main" id="{A2EB4E35-3FC5-A3AF-7004-2319E1925FBF}"/>
              </a:ext>
            </a:extLst>
          </p:cNvPr>
          <p:cNvSpPr/>
          <p:nvPr/>
        </p:nvSpPr>
        <p:spPr>
          <a:xfrm>
            <a:off x="7303911" y="2772859"/>
            <a:ext cx="1936044" cy="8692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ounded Rectangle 24">
            <a:extLst>
              <a:ext uri="{FF2B5EF4-FFF2-40B4-BE49-F238E27FC236}">
                <a16:creationId xmlns:a16="http://schemas.microsoft.com/office/drawing/2014/main" id="{03DC531A-0596-8908-B238-86531D08278B}"/>
              </a:ext>
            </a:extLst>
          </p:cNvPr>
          <p:cNvSpPr/>
          <p:nvPr/>
        </p:nvSpPr>
        <p:spPr>
          <a:xfrm>
            <a:off x="4959485" y="4747611"/>
            <a:ext cx="1282390" cy="2604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6">
            <a:extLst>
              <a:ext uri="{FF2B5EF4-FFF2-40B4-BE49-F238E27FC236}">
                <a16:creationId xmlns:a16="http://schemas.microsoft.com/office/drawing/2014/main" id="{831E6265-C3FF-307B-1C3A-40F603E981AD}"/>
              </a:ext>
            </a:extLst>
          </p:cNvPr>
          <p:cNvPicPr>
            <a:picLocks noChangeAspect="1"/>
          </p:cNvPicPr>
          <p:nvPr/>
        </p:nvPicPr>
        <p:blipFill>
          <a:blip r:embed="rId3"/>
          <a:srcRect/>
          <a:stretch>
            <a:fillRect/>
          </a:stretch>
        </p:blipFill>
        <p:spPr>
          <a:xfrm>
            <a:off x="300845" y="207189"/>
            <a:ext cx="1781798" cy="568610"/>
          </a:xfrm>
          <a:prstGeom prst="rect">
            <a:avLst/>
          </a:prstGeom>
        </p:spPr>
      </p:pic>
      <p:pic>
        <p:nvPicPr>
          <p:cNvPr id="5" name="Picture 4">
            <a:extLst>
              <a:ext uri="{FF2B5EF4-FFF2-40B4-BE49-F238E27FC236}">
                <a16:creationId xmlns:a16="http://schemas.microsoft.com/office/drawing/2014/main" id="{20240A01-EBE9-1DCA-3629-6506E89C1F56}"/>
              </a:ext>
            </a:extLst>
          </p:cNvPr>
          <p:cNvPicPr>
            <a:picLocks noChangeAspect="1"/>
          </p:cNvPicPr>
          <p:nvPr/>
        </p:nvPicPr>
        <p:blipFill>
          <a:blip r:embed="rId4"/>
          <a:stretch>
            <a:fillRect/>
          </a:stretch>
        </p:blipFill>
        <p:spPr>
          <a:xfrm>
            <a:off x="3194530" y="889545"/>
            <a:ext cx="6094690" cy="5078910"/>
          </a:xfrm>
          <a:prstGeom prst="rect">
            <a:avLst/>
          </a:prstGeom>
        </p:spPr>
      </p:pic>
      <p:sp>
        <p:nvSpPr>
          <p:cNvPr id="4" name="TextBox 3">
            <a:extLst>
              <a:ext uri="{FF2B5EF4-FFF2-40B4-BE49-F238E27FC236}">
                <a16:creationId xmlns:a16="http://schemas.microsoft.com/office/drawing/2014/main" id="{D73B1978-4841-3795-0B1C-55766B3D977A}"/>
              </a:ext>
            </a:extLst>
          </p:cNvPr>
          <p:cNvSpPr txBox="1"/>
          <p:nvPr/>
        </p:nvSpPr>
        <p:spPr>
          <a:xfrm>
            <a:off x="8792723" y="5863715"/>
            <a:ext cx="2709396" cy="337336"/>
          </a:xfrm>
          <a:prstGeom prst="rect">
            <a:avLst/>
          </a:prstGeom>
          <a:noFill/>
        </p:spPr>
        <p:txBody>
          <a:bodyPr wrap="none" rtlCol="0">
            <a:spAutoFit/>
          </a:bodyPr>
          <a:lstStyle/>
          <a:p>
            <a:pPr marL="0" marR="0" lvl="0" indent="0" algn="ctr" defTabSz="914400" rtl="0" eaLnBrk="1" fontAlgn="auto" latinLnBrk="0" hangingPunct="1">
              <a:lnSpc>
                <a:spcPts val="2160"/>
              </a:lnSpc>
              <a:spcBef>
                <a:spcPct val="0"/>
              </a:spcBef>
              <a:spcAft>
                <a:spcPts val="0"/>
              </a:spcAft>
              <a:buClrTx/>
              <a:buSzTx/>
              <a:buFontTx/>
              <a:buNone/>
              <a:tabLst/>
              <a:defRPr/>
            </a:pPr>
            <a:r>
              <a:rPr kumimoji="0" lang="en-US" sz="867" b="0" i="0" u="none" strike="noStrike" kern="1200" cap="none" spc="0" normalizeH="0" baseline="0" noProof="0" dirty="0">
                <a:ln>
                  <a:noFill/>
                </a:ln>
                <a:solidFill>
                  <a:srgbClr val="05576D"/>
                </a:solidFill>
                <a:effectLst/>
                <a:uLnTx/>
                <a:uFillTx/>
                <a:latin typeface="Josefin Sans Bold Bold"/>
                <a:ea typeface="+mn-ea"/>
                <a:cs typeface="+mn-cs"/>
              </a:rPr>
              <a:t>EOTO &amp; CFE, CC BY-NC-ND 4.0 | </a:t>
            </a:r>
            <a:r>
              <a:rPr kumimoji="0" lang="en-US" sz="867" b="0" i="0" u="none" strike="noStrike" kern="1200" cap="none" spc="0" normalizeH="0" baseline="0" noProof="0" dirty="0" err="1">
                <a:ln>
                  <a:noFill/>
                </a:ln>
                <a:solidFill>
                  <a:srgbClr val="05576D"/>
                </a:solidFill>
                <a:effectLst/>
                <a:uLnTx/>
                <a:uFillTx/>
                <a:latin typeface="Josefin Sans Bold Bold"/>
                <a:ea typeface="+mn-ea"/>
                <a:cs typeface="+mn-cs"/>
              </a:rPr>
              <a:t>afrozensus.de</a:t>
            </a:r>
            <a:endParaRPr kumimoji="0" lang="en-US" sz="867" b="0" i="0" u="none" strike="noStrike" kern="1200" cap="none" spc="0" normalizeH="0" baseline="0" noProof="0" dirty="0">
              <a:ln>
                <a:noFill/>
              </a:ln>
              <a:solidFill>
                <a:srgbClr val="05576D"/>
              </a:solidFill>
              <a:effectLst/>
              <a:uLnTx/>
              <a:uFillTx/>
              <a:latin typeface="Josefin Sans Bold Bold"/>
              <a:ea typeface="+mn-ea"/>
              <a:cs typeface="+mn-cs"/>
            </a:endParaRPr>
          </a:p>
        </p:txBody>
      </p:sp>
    </p:spTree>
    <p:extLst>
      <p:ext uri="{BB962C8B-B14F-4D97-AF65-F5344CB8AC3E}">
        <p14:creationId xmlns:p14="http://schemas.microsoft.com/office/powerpoint/2010/main" val="1253887189"/>
      </p:ext>
    </p:extLst>
  </p:cSld>
  <p:clrMapOvr>
    <a:masterClrMapping/>
  </p:clrMapOvr>
  <mc:AlternateContent xmlns:mc="http://schemas.openxmlformats.org/markup-compatibility/2006" xmlns:p14="http://schemas.microsoft.com/office/powerpoint/2010/main">
    <mc:Choice Requires="p14">
      <p:transition spd="slow" p14:dur="2000" advTm="61909"/>
    </mc:Choice>
    <mc:Fallback xmlns="">
      <p:transition spd="slow" advTm="61909"/>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a:off x="300845" y="207189"/>
            <a:ext cx="1781798" cy="568610"/>
          </a:xfrm>
          <a:prstGeom prst="rect">
            <a:avLst/>
          </a:prstGeom>
        </p:spPr>
      </p:pic>
      <p:sp>
        <p:nvSpPr>
          <p:cNvPr id="21" name="TextBox 20">
            <a:extLst>
              <a:ext uri="{FF2B5EF4-FFF2-40B4-BE49-F238E27FC236}">
                <a16:creationId xmlns:a16="http://schemas.microsoft.com/office/drawing/2014/main" id="{103D04D8-C9C6-09E6-3E25-DE9178B1D8F1}"/>
              </a:ext>
            </a:extLst>
          </p:cNvPr>
          <p:cNvSpPr txBox="1"/>
          <p:nvPr/>
        </p:nvSpPr>
        <p:spPr>
          <a:xfrm>
            <a:off x="8792723" y="5863715"/>
            <a:ext cx="2709396" cy="337336"/>
          </a:xfrm>
          <a:prstGeom prst="rect">
            <a:avLst/>
          </a:prstGeom>
          <a:noFill/>
        </p:spPr>
        <p:txBody>
          <a:bodyPr wrap="none" rtlCol="0">
            <a:spAutoFit/>
          </a:bodyPr>
          <a:lstStyle/>
          <a:p>
            <a:pPr marL="0" marR="0" lvl="0" indent="0" algn="ctr" defTabSz="914400" rtl="0" eaLnBrk="1" fontAlgn="auto" latinLnBrk="0" hangingPunct="1">
              <a:lnSpc>
                <a:spcPts val="2160"/>
              </a:lnSpc>
              <a:spcBef>
                <a:spcPct val="0"/>
              </a:spcBef>
              <a:spcAft>
                <a:spcPts val="0"/>
              </a:spcAft>
              <a:buClrTx/>
              <a:buSzTx/>
              <a:buFontTx/>
              <a:buNone/>
              <a:tabLst/>
              <a:defRPr/>
            </a:pPr>
            <a:r>
              <a:rPr kumimoji="0" lang="en-US" sz="867" b="0" i="0" u="none" strike="noStrike" kern="1200" cap="none" spc="0" normalizeH="0" baseline="0" noProof="0" dirty="0">
                <a:ln>
                  <a:noFill/>
                </a:ln>
                <a:solidFill>
                  <a:srgbClr val="05576D"/>
                </a:solidFill>
                <a:effectLst/>
                <a:uLnTx/>
                <a:uFillTx/>
                <a:latin typeface="Josefin Sans Bold Bold"/>
                <a:ea typeface="+mn-ea"/>
                <a:cs typeface="+mn-cs"/>
              </a:rPr>
              <a:t>EOTO &amp; CFE, CC BY-NC-ND 4.0 | </a:t>
            </a:r>
            <a:r>
              <a:rPr kumimoji="0" lang="en-US" sz="867" b="0" i="0" u="none" strike="noStrike" kern="1200" cap="none" spc="0" normalizeH="0" baseline="0" noProof="0" dirty="0" err="1">
                <a:ln>
                  <a:noFill/>
                </a:ln>
                <a:solidFill>
                  <a:srgbClr val="05576D"/>
                </a:solidFill>
                <a:effectLst/>
                <a:uLnTx/>
                <a:uFillTx/>
                <a:latin typeface="Josefin Sans Bold Bold"/>
                <a:ea typeface="+mn-ea"/>
                <a:cs typeface="+mn-cs"/>
              </a:rPr>
              <a:t>afrozensus.de</a:t>
            </a:r>
            <a:endParaRPr kumimoji="0" lang="en-US" sz="867" b="0" i="0" u="none" strike="noStrike" kern="1200" cap="none" spc="0" normalizeH="0" baseline="0" noProof="0" dirty="0">
              <a:ln>
                <a:noFill/>
              </a:ln>
              <a:solidFill>
                <a:srgbClr val="05576D"/>
              </a:solidFill>
              <a:effectLst/>
              <a:uLnTx/>
              <a:uFillTx/>
              <a:latin typeface="Josefin Sans Bold Bold"/>
              <a:ea typeface="+mn-ea"/>
              <a:cs typeface="+mn-cs"/>
            </a:endParaRPr>
          </a:p>
        </p:txBody>
      </p:sp>
      <p:sp>
        <p:nvSpPr>
          <p:cNvPr id="14" name="TextBox 13">
            <a:extLst>
              <a:ext uri="{FF2B5EF4-FFF2-40B4-BE49-F238E27FC236}">
                <a16:creationId xmlns:a16="http://schemas.microsoft.com/office/drawing/2014/main" id="{76499E90-9924-C081-007A-FDDFAFA33F91}"/>
              </a:ext>
            </a:extLst>
          </p:cNvPr>
          <p:cNvSpPr txBox="1"/>
          <p:nvPr/>
        </p:nvSpPr>
        <p:spPr>
          <a:xfrm>
            <a:off x="9219381" y="3976572"/>
            <a:ext cx="76764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Helvetica" pitchFamily="2" charset="0"/>
                <a:ea typeface="+mn-ea"/>
                <a:cs typeface="Times New Roman" panose="02020603050405020304" pitchFamily="18" charset="0"/>
              </a:rPr>
              <a:t>Y</a:t>
            </a:r>
            <a:r>
              <a:rPr kumimoji="0" lang="en-DE" sz="1100" b="0" i="0" u="none" strike="noStrike" kern="1200" cap="none" spc="0" normalizeH="0" baseline="0" noProof="0" dirty="0">
                <a:ln>
                  <a:noFill/>
                </a:ln>
                <a:solidFill>
                  <a:prstClr val="white"/>
                </a:solidFill>
                <a:effectLst/>
                <a:uLnTx/>
                <a:uFillTx/>
                <a:latin typeface="Helvetica" pitchFamily="2" charset="0"/>
                <a:ea typeface="+mn-ea"/>
                <a:cs typeface="Times New Roman" panose="02020603050405020304" pitchFamily="18" charset="0"/>
              </a:rPr>
              <a:t>es 66,7%</a:t>
            </a:r>
          </a:p>
        </p:txBody>
      </p:sp>
      <p:sp>
        <p:nvSpPr>
          <p:cNvPr id="16" name="Rounded Rectangle 15">
            <a:extLst>
              <a:ext uri="{FF2B5EF4-FFF2-40B4-BE49-F238E27FC236}">
                <a16:creationId xmlns:a16="http://schemas.microsoft.com/office/drawing/2014/main" id="{A2EB4E35-3FC5-A3AF-7004-2319E1925FBF}"/>
              </a:ext>
            </a:extLst>
          </p:cNvPr>
          <p:cNvSpPr/>
          <p:nvPr/>
        </p:nvSpPr>
        <p:spPr>
          <a:xfrm>
            <a:off x="7303911" y="2772859"/>
            <a:ext cx="1936044" cy="8692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ounded Rectangle 24">
            <a:extLst>
              <a:ext uri="{FF2B5EF4-FFF2-40B4-BE49-F238E27FC236}">
                <a16:creationId xmlns:a16="http://schemas.microsoft.com/office/drawing/2014/main" id="{03DC531A-0596-8908-B238-86531D08278B}"/>
              </a:ext>
            </a:extLst>
          </p:cNvPr>
          <p:cNvSpPr/>
          <p:nvPr/>
        </p:nvSpPr>
        <p:spPr>
          <a:xfrm>
            <a:off x="4959485" y="4747611"/>
            <a:ext cx="1282390" cy="2604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C8962729-04B0-D6EE-1FD8-0F5BF2B22AE7}"/>
              </a:ext>
            </a:extLst>
          </p:cNvPr>
          <p:cNvCxnSpPr>
            <a:cxnSpLocks/>
          </p:cNvCxnSpPr>
          <p:nvPr/>
        </p:nvCxnSpPr>
        <p:spPr>
          <a:xfrm>
            <a:off x="2082643" y="524136"/>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AD4E0B5-7BDB-F939-0A56-87B7653B9765}"/>
              </a:ext>
            </a:extLst>
          </p:cNvPr>
          <p:cNvPicPr>
            <a:picLocks noChangeAspect="1"/>
          </p:cNvPicPr>
          <p:nvPr/>
        </p:nvPicPr>
        <p:blipFill>
          <a:blip r:embed="rId4"/>
          <a:stretch>
            <a:fillRect/>
          </a:stretch>
        </p:blipFill>
        <p:spPr>
          <a:xfrm>
            <a:off x="3093486" y="805343"/>
            <a:ext cx="6240085" cy="5200071"/>
          </a:xfrm>
          <a:prstGeom prst="rect">
            <a:avLst/>
          </a:prstGeom>
        </p:spPr>
      </p:pic>
    </p:spTree>
    <p:extLst>
      <p:ext uri="{BB962C8B-B14F-4D97-AF65-F5344CB8AC3E}">
        <p14:creationId xmlns:p14="http://schemas.microsoft.com/office/powerpoint/2010/main" val="426619106"/>
      </p:ext>
    </p:extLst>
  </p:cSld>
  <p:clrMapOvr>
    <a:masterClrMapping/>
  </p:clrMapOvr>
  <mc:AlternateContent xmlns:mc="http://schemas.openxmlformats.org/markup-compatibility/2006" xmlns:p14="http://schemas.microsoft.com/office/powerpoint/2010/main">
    <mc:Choice Requires="p14">
      <p:transition spd="slow" p14:dur="2000" advTm="61909"/>
    </mc:Choice>
    <mc:Fallback xmlns="">
      <p:transition spd="slow" advTm="61909"/>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129C1F-CFA5-592D-B8F3-6D0257313416}"/>
              </a:ext>
            </a:extLst>
          </p:cNvPr>
          <p:cNvSpPr txBox="1"/>
          <p:nvPr/>
        </p:nvSpPr>
        <p:spPr>
          <a:xfrm>
            <a:off x="1325366" y="18082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feld 3">
            <a:extLst>
              <a:ext uri="{FF2B5EF4-FFF2-40B4-BE49-F238E27FC236}">
                <a16:creationId xmlns:a16="http://schemas.microsoft.com/office/drawing/2014/main" id="{322F1458-8F31-8EED-3C35-AC2F6AC68E7A}"/>
              </a:ext>
            </a:extLst>
          </p:cNvPr>
          <p:cNvSpPr txBox="1"/>
          <p:nvPr/>
        </p:nvSpPr>
        <p:spPr>
          <a:xfrm>
            <a:off x="5128638" y="2419535"/>
            <a:ext cx="17656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5576D"/>
                </a:solidFill>
                <a:effectLst/>
                <a:uLnTx/>
                <a:uFillTx/>
                <a:latin typeface="Helvetica" pitchFamily="2" charset="0"/>
                <a:ea typeface="+mn-ea"/>
                <a:cs typeface="+mn-cs"/>
              </a:rPr>
              <a:t>98%</a:t>
            </a:r>
            <a:endParaRPr kumimoji="0" lang="de-DE"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feld 18">
            <a:extLst>
              <a:ext uri="{FF2B5EF4-FFF2-40B4-BE49-F238E27FC236}">
                <a16:creationId xmlns:a16="http://schemas.microsoft.com/office/drawing/2014/main" id="{8D639345-2F1B-30E3-2D3E-E1EEC46663BD}"/>
              </a:ext>
            </a:extLst>
          </p:cNvPr>
          <p:cNvSpPr txBox="1"/>
          <p:nvPr/>
        </p:nvSpPr>
        <p:spPr>
          <a:xfrm>
            <a:off x="2739622" y="3732211"/>
            <a:ext cx="6984241" cy="153388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5576D"/>
                </a:solidFill>
                <a:effectLst/>
                <a:uLnTx/>
                <a:uFillTx/>
                <a:latin typeface="Helvetica" pitchFamily="2" charset="0"/>
                <a:ea typeface="+mn-ea"/>
                <a:cs typeface="+mn-cs"/>
              </a:rPr>
              <a:t>n = 4339 assume that discrimination occurs in the area of "health and care”</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5576D"/>
              </a:solidFill>
              <a:effectLst/>
              <a:uLnTx/>
              <a:uFillTx/>
              <a:latin typeface="Helvetica" pitchFamily="2" charset="0"/>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5576D"/>
                </a:solidFill>
                <a:effectLst/>
                <a:uLnTx/>
                <a:uFillTx/>
                <a:latin typeface="Helvetica" pitchFamily="2" charset="0"/>
                <a:ea typeface="+mn-ea"/>
                <a:cs typeface="+mn-cs"/>
              </a:rPr>
              <a:t>14.7% state that they have avoided the health care system in the past two years for fear of discrimination. </a:t>
            </a:r>
          </a:p>
        </p:txBody>
      </p:sp>
      <p:cxnSp>
        <p:nvCxnSpPr>
          <p:cNvPr id="6" name="Straight Connector 5">
            <a:extLst>
              <a:ext uri="{FF2B5EF4-FFF2-40B4-BE49-F238E27FC236}">
                <a16:creationId xmlns:a16="http://schemas.microsoft.com/office/drawing/2014/main" id="{DF29435C-5113-1F20-9176-1AA3A515F209}"/>
              </a:ext>
            </a:extLst>
          </p:cNvPr>
          <p:cNvCxnSpPr>
            <a:cxnSpLocks/>
          </p:cNvCxnSpPr>
          <p:nvPr/>
        </p:nvCxnSpPr>
        <p:spPr>
          <a:xfrm>
            <a:off x="2082643" y="524136"/>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6EBC126-3A19-8D10-D3DB-B0E66FF7A299}"/>
              </a:ext>
            </a:extLst>
          </p:cNvPr>
          <p:cNvPicPr>
            <a:picLocks noChangeAspect="1"/>
          </p:cNvPicPr>
          <p:nvPr/>
        </p:nvPicPr>
        <p:blipFill>
          <a:blip r:embed="rId3"/>
          <a:srcRect/>
          <a:stretch>
            <a:fillRect/>
          </a:stretch>
        </p:blipFill>
        <p:spPr>
          <a:xfrm>
            <a:off x="300845" y="207189"/>
            <a:ext cx="1781798" cy="568610"/>
          </a:xfrm>
          <a:prstGeom prst="rect">
            <a:avLst/>
          </a:prstGeom>
        </p:spPr>
      </p:pic>
    </p:spTree>
    <p:extLst>
      <p:ext uri="{BB962C8B-B14F-4D97-AF65-F5344CB8AC3E}">
        <p14:creationId xmlns:p14="http://schemas.microsoft.com/office/powerpoint/2010/main" val="1121753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5">
            <a:extLst>
              <a:ext uri="{FF2B5EF4-FFF2-40B4-BE49-F238E27FC236}">
                <a16:creationId xmlns:a16="http://schemas.microsoft.com/office/drawing/2014/main" id="{E87FCDA4-226E-00E1-F013-377D4D2113A2}"/>
              </a:ext>
            </a:extLst>
          </p:cNvPr>
          <p:cNvSpPr txBox="1">
            <a:spLocks/>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457200" fontAlgn="base">
              <a:spcBef>
                <a:spcPct val="0"/>
              </a:spcBef>
              <a:spcAft>
                <a:spcPct val="0"/>
              </a:spcAft>
              <a:buClrTx/>
              <a:buNone/>
            </a:pPr>
            <a:fld id="{F48D8321-F211-4FB7-9C6E-C1808BD328D5}" type="slidenum">
              <a:rPr lang="en-US" altLang="en-GB" sz="1800">
                <a:solidFill>
                  <a:srgbClr val="006FB7"/>
                </a:solidFill>
              </a:rPr>
              <a:pPr defTabSz="457200" fontAlgn="base">
                <a:spcBef>
                  <a:spcPct val="0"/>
                </a:spcBef>
                <a:spcAft>
                  <a:spcPct val="0"/>
                </a:spcAft>
                <a:buClrTx/>
                <a:buNone/>
              </a:pPr>
              <a:t>9</a:t>
            </a:fld>
            <a:endParaRPr lang="en-US" altLang="en-GB" sz="1800">
              <a:solidFill>
                <a:srgbClr val="006FB7"/>
              </a:solidFill>
            </a:endParaRPr>
          </a:p>
        </p:txBody>
      </p:sp>
      <p:sp>
        <p:nvSpPr>
          <p:cNvPr id="11268" name="Rectangle 3">
            <a:extLst>
              <a:ext uri="{FF2B5EF4-FFF2-40B4-BE49-F238E27FC236}">
                <a16:creationId xmlns:a16="http://schemas.microsoft.com/office/drawing/2014/main" id="{EF480239-55FC-2443-852D-3AB1A28B0766}"/>
              </a:ext>
            </a:extLst>
          </p:cNvPr>
          <p:cNvSpPr>
            <a:spLocks noGrp="1" noChangeArrowheads="1"/>
          </p:cNvSpPr>
          <p:nvPr>
            <p:ph type="body" idx="1"/>
          </p:nvPr>
        </p:nvSpPr>
        <p:spPr>
          <a:xfrm>
            <a:off x="2087564" y="857251"/>
            <a:ext cx="8289925" cy="5057775"/>
          </a:xfrm>
        </p:spPr>
        <p:txBody>
          <a:bodyPr>
            <a:normAutofit fontScale="92500"/>
          </a:bodyPr>
          <a:lstStyle/>
          <a:p>
            <a:pPr eaLnBrk="1" hangingPunct="1">
              <a:defRPr/>
            </a:pPr>
            <a:r>
              <a:rPr lang="en-US" altLang="en-BE" sz="3600"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International Recommendations: emitted by the treaty bodies after examining country reports under treaties. </a:t>
            </a:r>
          </a:p>
          <a:p>
            <a:pPr eaLnBrk="1" hangingPunct="1">
              <a:defRPr/>
            </a:pPr>
            <a:endParaRPr lang="en-US" altLang="en-BE" sz="3600" dirty="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defRPr/>
            </a:pPr>
            <a:r>
              <a:rPr lang="en-US" altLang="en-BE" sz="3600"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Consult here: Universal Human Rights Index</a:t>
            </a:r>
          </a:p>
          <a:p>
            <a:pPr eaLnBrk="1" hangingPunct="1">
              <a:defRPr/>
            </a:pPr>
            <a:endParaRPr lang="en-US" altLang="en-BE" sz="3600" dirty="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defRPr/>
            </a:pPr>
            <a:r>
              <a:rPr lang="en-US" altLang="en-BE" sz="3600" dirty="0">
                <a:solidFill>
                  <a:srgbClr val="7030A0"/>
                </a:solidFill>
                <a:latin typeface="Arial" panose="020B0604020202020204" pitchFamily="34" charset="0"/>
                <a:ea typeface="ＭＳ Ｐゴシック" panose="020B0600070205080204" pitchFamily="34" charset="-128"/>
                <a:cs typeface="Arial" panose="020B0604020202020204" pitchFamily="34" charset="0"/>
                <a:hlinkClick r:id="rId2"/>
              </a:rPr>
              <a:t>https://www.ohchr.org/en/resources/databases</a:t>
            </a:r>
            <a:endParaRPr lang="en-US" altLang="en-BE" sz="3600" dirty="0">
              <a:solidFill>
                <a:srgbClr val="7030A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defRPr/>
            </a:pPr>
            <a:endParaRPr lang="en-US" altLang="en-BE" sz="3600" dirty="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defRPr/>
            </a:pPr>
            <a:endParaRPr lang="en-US" altLang="en-BE" sz="3600" dirty="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defRPr/>
            </a:pPr>
            <a:endParaRPr lang="en-US" altLang="en-BE" sz="3600" dirty="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26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26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102d10c64c9_0_82"/>
          <p:cNvSpPr txBox="1">
            <a:spLocks noGrp="1"/>
          </p:cNvSpPr>
          <p:nvPr>
            <p:ph type="body" idx="1"/>
          </p:nvPr>
        </p:nvSpPr>
        <p:spPr>
          <a:xfrm>
            <a:off x="3290851" y="1600296"/>
            <a:ext cx="5605018" cy="3818181"/>
          </a:xfrm>
          <a:prstGeom prst="rect">
            <a:avLst/>
          </a:prstGeom>
          <a:noFill/>
          <a:ln>
            <a:noFill/>
          </a:ln>
        </p:spPr>
        <p:txBody>
          <a:bodyPr spcFirstLastPara="1" vert="horz" wrap="square" lIns="121900" tIns="121900" rIns="121900" bIns="121900" rtlCol="0" anchor="t" anchorCtr="0">
            <a:noAutofit/>
          </a:bodyPr>
          <a:lstStyle/>
          <a:p>
            <a:pPr marL="0" indent="0">
              <a:spcBef>
                <a:spcPts val="1600"/>
              </a:spcBef>
              <a:buSzPts val="688"/>
              <a:buNone/>
            </a:pPr>
            <a:r>
              <a:rPr lang="en-US" sz="1800" b="1" dirty="0">
                <a:solidFill>
                  <a:srgbClr val="05576D"/>
                </a:solidFill>
                <a:latin typeface="Helvetica" pitchFamily="2" charset="0"/>
              </a:rPr>
              <a:t>Consequences</a:t>
            </a:r>
          </a:p>
          <a:p>
            <a:pPr marL="0" indent="0">
              <a:spcBef>
                <a:spcPts val="1600"/>
              </a:spcBef>
              <a:buSzPts val="688"/>
              <a:buNone/>
            </a:pPr>
            <a:endParaRPr lang="en-US" sz="1100" b="1" dirty="0">
              <a:solidFill>
                <a:srgbClr val="05576D"/>
              </a:solidFill>
              <a:latin typeface="Helvetica" pitchFamily="2" charset="0"/>
            </a:endParaRPr>
          </a:p>
          <a:p>
            <a:pPr marL="457200" lvl="0" indent="-342900" algn="l" rtl="0">
              <a:lnSpc>
                <a:spcPct val="115000"/>
              </a:lnSpc>
              <a:spcBef>
                <a:spcPts val="0"/>
              </a:spcBef>
              <a:spcAft>
                <a:spcPts val="0"/>
              </a:spcAft>
              <a:buClr>
                <a:srgbClr val="05576D"/>
              </a:buClr>
              <a:buSzPts val="1800"/>
              <a:buChar char="●"/>
            </a:pPr>
            <a:r>
              <a:rPr lang="en-GB" sz="1800" dirty="0">
                <a:solidFill>
                  <a:srgbClr val="05576D"/>
                </a:solidFill>
              </a:rPr>
              <a:t>Discontinuation and delay of treatment or therapy</a:t>
            </a:r>
          </a:p>
          <a:p>
            <a:pPr marL="457200" lvl="0" indent="-342900" algn="l" rtl="0">
              <a:lnSpc>
                <a:spcPct val="115000"/>
              </a:lnSpc>
              <a:spcBef>
                <a:spcPts val="0"/>
              </a:spcBef>
              <a:spcAft>
                <a:spcPts val="0"/>
              </a:spcAft>
              <a:buClr>
                <a:srgbClr val="05576D"/>
              </a:buClr>
              <a:buSzPts val="1800"/>
              <a:buChar char="●"/>
            </a:pPr>
            <a:endParaRPr lang="en-GB" sz="1800" dirty="0">
              <a:solidFill>
                <a:srgbClr val="05576D"/>
              </a:solidFill>
            </a:endParaRPr>
          </a:p>
          <a:p>
            <a:pPr marL="457200" lvl="0" indent="-342900" algn="l" rtl="0">
              <a:lnSpc>
                <a:spcPct val="115000"/>
              </a:lnSpc>
              <a:spcBef>
                <a:spcPts val="0"/>
              </a:spcBef>
              <a:spcAft>
                <a:spcPts val="0"/>
              </a:spcAft>
              <a:buClr>
                <a:srgbClr val="05576D"/>
              </a:buClr>
              <a:buSzPts val="1800"/>
              <a:buChar char="●"/>
            </a:pPr>
            <a:r>
              <a:rPr lang="en-GB" sz="1800" dirty="0">
                <a:solidFill>
                  <a:srgbClr val="05576D"/>
                </a:solidFill>
              </a:rPr>
              <a:t>Avoidance</a:t>
            </a:r>
          </a:p>
          <a:p>
            <a:pPr marL="457200" lvl="0" indent="-342900" algn="l" rtl="0">
              <a:lnSpc>
                <a:spcPct val="115000"/>
              </a:lnSpc>
              <a:spcBef>
                <a:spcPts val="0"/>
              </a:spcBef>
              <a:spcAft>
                <a:spcPts val="0"/>
              </a:spcAft>
              <a:buClr>
                <a:srgbClr val="05576D"/>
              </a:buClr>
              <a:buSzPts val="1800"/>
              <a:buChar char="●"/>
            </a:pPr>
            <a:endParaRPr lang="en-GB" sz="1800" dirty="0">
              <a:solidFill>
                <a:srgbClr val="05576D"/>
              </a:solidFill>
            </a:endParaRPr>
          </a:p>
          <a:p>
            <a:pPr marL="457200" lvl="0" indent="-342900" algn="l" rtl="0">
              <a:lnSpc>
                <a:spcPct val="115000"/>
              </a:lnSpc>
              <a:spcBef>
                <a:spcPts val="0"/>
              </a:spcBef>
              <a:spcAft>
                <a:spcPts val="0"/>
              </a:spcAft>
              <a:buClr>
                <a:srgbClr val="05576D"/>
              </a:buClr>
              <a:buSzPts val="1800"/>
              <a:buChar char="●"/>
            </a:pPr>
            <a:r>
              <a:rPr lang="en-GB" sz="1800" dirty="0">
                <a:solidFill>
                  <a:srgbClr val="05576D"/>
                </a:solidFill>
              </a:rPr>
              <a:t>Mental stress / burden</a:t>
            </a:r>
          </a:p>
          <a:p>
            <a:pPr marL="457200" lvl="0" indent="-342900" algn="l" rtl="0">
              <a:lnSpc>
                <a:spcPct val="115000"/>
              </a:lnSpc>
              <a:spcBef>
                <a:spcPts val="0"/>
              </a:spcBef>
              <a:spcAft>
                <a:spcPts val="0"/>
              </a:spcAft>
              <a:buClr>
                <a:srgbClr val="05576D"/>
              </a:buClr>
              <a:buSzPts val="1800"/>
              <a:buChar char="●"/>
            </a:pPr>
            <a:endParaRPr lang="en-GB" sz="1800" dirty="0">
              <a:solidFill>
                <a:srgbClr val="05576D"/>
              </a:solidFill>
            </a:endParaRPr>
          </a:p>
          <a:p>
            <a:pPr marL="457200" lvl="0" indent="-342900" algn="l" rtl="0">
              <a:lnSpc>
                <a:spcPct val="115000"/>
              </a:lnSpc>
              <a:spcBef>
                <a:spcPts val="0"/>
              </a:spcBef>
              <a:spcAft>
                <a:spcPts val="0"/>
              </a:spcAft>
              <a:buClr>
                <a:srgbClr val="05576D"/>
              </a:buClr>
              <a:buSzPts val="1800"/>
              <a:buChar char="●"/>
            </a:pPr>
            <a:r>
              <a:rPr lang="en-GB" sz="1800" dirty="0">
                <a:solidFill>
                  <a:srgbClr val="05576D"/>
                </a:solidFill>
              </a:rPr>
              <a:t>Additional costs</a:t>
            </a:r>
            <a:endParaRPr lang="en-GB" sz="1050" dirty="0"/>
          </a:p>
        </p:txBody>
      </p:sp>
      <p:sp>
        <p:nvSpPr>
          <p:cNvPr id="314" name="Google Shape;314;g102d10c64c9_0_82"/>
          <p:cNvSpPr/>
          <p:nvPr/>
        </p:nvSpPr>
        <p:spPr>
          <a:xfrm>
            <a:off x="608160" y="593760"/>
            <a:ext cx="10970400" cy="5040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3" name="Picture 6">
            <a:extLst>
              <a:ext uri="{FF2B5EF4-FFF2-40B4-BE49-F238E27FC236}">
                <a16:creationId xmlns:a16="http://schemas.microsoft.com/office/drawing/2014/main" id="{6A356792-9070-D2BC-5DFE-76F99EA4F13A}"/>
              </a:ext>
            </a:extLst>
          </p:cNvPr>
          <p:cNvPicPr>
            <a:picLocks noChangeAspect="1"/>
          </p:cNvPicPr>
          <p:nvPr/>
        </p:nvPicPr>
        <p:blipFill>
          <a:blip r:embed="rId3"/>
          <a:srcRect/>
          <a:stretch>
            <a:fillRect/>
          </a:stretch>
        </p:blipFill>
        <p:spPr>
          <a:xfrm>
            <a:off x="300845" y="207189"/>
            <a:ext cx="1781798" cy="568610"/>
          </a:xfrm>
          <a:prstGeom prst="rect">
            <a:avLst/>
          </a:prstGeom>
        </p:spPr>
      </p:pic>
      <p:cxnSp>
        <p:nvCxnSpPr>
          <p:cNvPr id="4" name="Straight Connector 3">
            <a:extLst>
              <a:ext uri="{FF2B5EF4-FFF2-40B4-BE49-F238E27FC236}">
                <a16:creationId xmlns:a16="http://schemas.microsoft.com/office/drawing/2014/main" id="{0CE41516-9747-202D-0206-A0BE236DB652}"/>
              </a:ext>
            </a:extLst>
          </p:cNvPr>
          <p:cNvCxnSpPr>
            <a:cxnSpLocks/>
          </p:cNvCxnSpPr>
          <p:nvPr/>
        </p:nvCxnSpPr>
        <p:spPr>
          <a:xfrm>
            <a:off x="2082643" y="524136"/>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5597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129C1F-CFA5-592D-B8F3-6D0257313416}"/>
              </a:ext>
            </a:extLst>
          </p:cNvPr>
          <p:cNvSpPr txBox="1"/>
          <p:nvPr/>
        </p:nvSpPr>
        <p:spPr>
          <a:xfrm>
            <a:off x="1325366" y="18082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DF29435C-5113-1F20-9176-1AA3A515F209}"/>
              </a:ext>
            </a:extLst>
          </p:cNvPr>
          <p:cNvCxnSpPr>
            <a:cxnSpLocks/>
          </p:cNvCxnSpPr>
          <p:nvPr/>
        </p:nvCxnSpPr>
        <p:spPr>
          <a:xfrm>
            <a:off x="2082643" y="524136"/>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6EBC126-3A19-8D10-D3DB-B0E66FF7A299}"/>
              </a:ext>
            </a:extLst>
          </p:cNvPr>
          <p:cNvPicPr>
            <a:picLocks noChangeAspect="1"/>
          </p:cNvPicPr>
          <p:nvPr/>
        </p:nvPicPr>
        <p:blipFill>
          <a:blip r:embed="rId3"/>
          <a:srcRect/>
          <a:stretch>
            <a:fillRect/>
          </a:stretch>
        </p:blipFill>
        <p:spPr>
          <a:xfrm>
            <a:off x="300845" y="207189"/>
            <a:ext cx="1781798" cy="568610"/>
          </a:xfrm>
          <a:prstGeom prst="rect">
            <a:avLst/>
          </a:prstGeom>
        </p:spPr>
      </p:pic>
      <p:pic>
        <p:nvPicPr>
          <p:cNvPr id="4" name="Picture 3">
            <a:extLst>
              <a:ext uri="{FF2B5EF4-FFF2-40B4-BE49-F238E27FC236}">
                <a16:creationId xmlns:a16="http://schemas.microsoft.com/office/drawing/2014/main" id="{243762C0-774B-E548-ACC1-AE9CB734B6FA}"/>
              </a:ext>
            </a:extLst>
          </p:cNvPr>
          <p:cNvPicPr>
            <a:picLocks noChangeAspect="1"/>
          </p:cNvPicPr>
          <p:nvPr/>
        </p:nvPicPr>
        <p:blipFill>
          <a:blip r:embed="rId4"/>
          <a:stretch>
            <a:fillRect/>
          </a:stretch>
        </p:blipFill>
        <p:spPr>
          <a:xfrm>
            <a:off x="2132747" y="925875"/>
            <a:ext cx="7926506" cy="5357809"/>
          </a:xfrm>
          <a:prstGeom prst="rect">
            <a:avLst/>
          </a:prstGeom>
        </p:spPr>
      </p:pic>
    </p:spTree>
    <p:extLst>
      <p:ext uri="{BB962C8B-B14F-4D97-AF65-F5344CB8AC3E}">
        <p14:creationId xmlns:p14="http://schemas.microsoft.com/office/powerpoint/2010/main" val="7727465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102d10c64c9_0_82"/>
          <p:cNvSpPr txBox="1">
            <a:spLocks noGrp="1"/>
          </p:cNvSpPr>
          <p:nvPr>
            <p:ph type="body" idx="1"/>
          </p:nvPr>
        </p:nvSpPr>
        <p:spPr>
          <a:xfrm>
            <a:off x="2485847" y="1484331"/>
            <a:ext cx="8197022" cy="3572854"/>
          </a:xfrm>
          <a:prstGeom prst="rect">
            <a:avLst/>
          </a:prstGeom>
          <a:noFill/>
          <a:ln>
            <a:noFill/>
          </a:ln>
        </p:spPr>
        <p:txBody>
          <a:bodyPr spcFirstLastPara="1" vert="horz" wrap="square" lIns="121900" tIns="121900" rIns="121900" bIns="121900" rtlCol="0" anchor="t" anchorCtr="0">
            <a:noAutofit/>
          </a:bodyPr>
          <a:lstStyle/>
          <a:p>
            <a:pPr marL="0" indent="0">
              <a:lnSpc>
                <a:spcPct val="100000"/>
              </a:lnSpc>
              <a:buClr>
                <a:schemeClr val="dk1"/>
              </a:buClr>
              <a:buSzPts val="688"/>
              <a:buNone/>
            </a:pPr>
            <a:r>
              <a:rPr lang="en-US" sz="1800" b="1" dirty="0">
                <a:solidFill>
                  <a:srgbClr val="05576D"/>
                </a:solidFill>
                <a:latin typeface="Helvetica" pitchFamily="2" charset="0"/>
              </a:rPr>
              <a:t>Recommendations for action for politics and administration</a:t>
            </a:r>
          </a:p>
          <a:p>
            <a:pPr marL="0" indent="0">
              <a:lnSpc>
                <a:spcPct val="100000"/>
              </a:lnSpc>
              <a:buClr>
                <a:schemeClr val="dk1"/>
              </a:buClr>
              <a:buSzPts val="688"/>
              <a:buNone/>
            </a:pPr>
            <a:endParaRPr lang="en-US" sz="1100" b="1" dirty="0">
              <a:solidFill>
                <a:srgbClr val="05576D"/>
              </a:solidFill>
              <a:latin typeface="Helvetica" pitchFamily="2" charset="0"/>
            </a:endParaRPr>
          </a:p>
          <a:p>
            <a:pPr indent="-406390">
              <a:lnSpc>
                <a:spcPct val="100000"/>
              </a:lnSpc>
              <a:spcBef>
                <a:spcPts val="1600"/>
              </a:spcBef>
              <a:buClr>
                <a:srgbClr val="05576D"/>
              </a:buClr>
              <a:buSzPts val="1200"/>
            </a:pPr>
            <a:r>
              <a:rPr lang="en-US" sz="1800" dirty="0">
                <a:solidFill>
                  <a:srgbClr val="05576D"/>
                </a:solidFill>
                <a:latin typeface="Helvetica" pitchFamily="2" charset="0"/>
              </a:rPr>
              <a:t>Address racism in its structures and institutions, develop expertise that is critical of racism and understand racism as a significant factor impacting the health of Black people.</a:t>
            </a:r>
          </a:p>
          <a:p>
            <a:pPr indent="-406390">
              <a:lnSpc>
                <a:spcPct val="100000"/>
              </a:lnSpc>
              <a:spcBef>
                <a:spcPts val="1600"/>
              </a:spcBef>
              <a:buClr>
                <a:srgbClr val="05576D"/>
              </a:buClr>
              <a:buSzPts val="1200"/>
            </a:pPr>
            <a:r>
              <a:rPr lang="en-US" sz="1800" dirty="0">
                <a:solidFill>
                  <a:srgbClr val="05576D"/>
                </a:solidFill>
                <a:latin typeface="Helvetica" pitchFamily="2" charset="0"/>
              </a:rPr>
              <a:t>Psychotherapeutic care: special needs / therapists with racism-critical skills and competencies </a:t>
            </a:r>
          </a:p>
          <a:p>
            <a:pPr indent="-406390">
              <a:lnSpc>
                <a:spcPct val="100000"/>
              </a:lnSpc>
              <a:spcBef>
                <a:spcPts val="1600"/>
              </a:spcBef>
              <a:buClr>
                <a:srgbClr val="05576D"/>
              </a:buClr>
              <a:buSzPts val="1200"/>
            </a:pPr>
            <a:r>
              <a:rPr lang="en-US" sz="1800" dirty="0">
                <a:solidFill>
                  <a:srgbClr val="05576D"/>
                </a:solidFill>
                <a:latin typeface="Helvetica" pitchFamily="2" charset="0"/>
              </a:rPr>
              <a:t>Systematically promote access to medical training specifically for black people </a:t>
            </a:r>
          </a:p>
          <a:p>
            <a:pPr indent="-406390">
              <a:lnSpc>
                <a:spcPct val="100000"/>
              </a:lnSpc>
              <a:spcBef>
                <a:spcPts val="1600"/>
              </a:spcBef>
              <a:buClr>
                <a:srgbClr val="05576D"/>
              </a:buClr>
              <a:buSzPts val="1200"/>
            </a:pPr>
            <a:r>
              <a:rPr lang="en-US" sz="1800" dirty="0">
                <a:solidFill>
                  <a:srgbClr val="05576D"/>
                </a:solidFill>
                <a:latin typeface="Helvetica" pitchFamily="2" charset="0"/>
              </a:rPr>
              <a:t>Evaluation of current treatment concepts and training programs</a:t>
            </a:r>
          </a:p>
        </p:txBody>
      </p:sp>
      <p:sp>
        <p:nvSpPr>
          <p:cNvPr id="314" name="Google Shape;314;g102d10c64c9_0_82"/>
          <p:cNvSpPr/>
          <p:nvPr/>
        </p:nvSpPr>
        <p:spPr>
          <a:xfrm>
            <a:off x="608160" y="593760"/>
            <a:ext cx="10970400" cy="5040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3" name="Picture 6">
            <a:extLst>
              <a:ext uri="{FF2B5EF4-FFF2-40B4-BE49-F238E27FC236}">
                <a16:creationId xmlns:a16="http://schemas.microsoft.com/office/drawing/2014/main" id="{6A356792-9070-D2BC-5DFE-76F99EA4F13A}"/>
              </a:ext>
            </a:extLst>
          </p:cNvPr>
          <p:cNvPicPr>
            <a:picLocks noChangeAspect="1"/>
          </p:cNvPicPr>
          <p:nvPr/>
        </p:nvPicPr>
        <p:blipFill>
          <a:blip r:embed="rId3"/>
          <a:srcRect/>
          <a:stretch>
            <a:fillRect/>
          </a:stretch>
        </p:blipFill>
        <p:spPr>
          <a:xfrm>
            <a:off x="300845" y="207189"/>
            <a:ext cx="1781798" cy="568610"/>
          </a:xfrm>
          <a:prstGeom prst="rect">
            <a:avLst/>
          </a:prstGeom>
        </p:spPr>
      </p:pic>
      <p:cxnSp>
        <p:nvCxnSpPr>
          <p:cNvPr id="4" name="Straight Connector 3">
            <a:extLst>
              <a:ext uri="{FF2B5EF4-FFF2-40B4-BE49-F238E27FC236}">
                <a16:creationId xmlns:a16="http://schemas.microsoft.com/office/drawing/2014/main" id="{0CE41516-9747-202D-0206-A0BE236DB652}"/>
              </a:ext>
            </a:extLst>
          </p:cNvPr>
          <p:cNvCxnSpPr>
            <a:cxnSpLocks/>
          </p:cNvCxnSpPr>
          <p:nvPr/>
        </p:nvCxnSpPr>
        <p:spPr>
          <a:xfrm>
            <a:off x="2082643" y="524136"/>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102d10c64c9_0_82"/>
          <p:cNvSpPr txBox="1">
            <a:spLocks noGrp="1"/>
          </p:cNvSpPr>
          <p:nvPr>
            <p:ph type="body" idx="1"/>
          </p:nvPr>
        </p:nvSpPr>
        <p:spPr>
          <a:xfrm>
            <a:off x="2393185" y="1344833"/>
            <a:ext cx="8300835" cy="3818181"/>
          </a:xfrm>
          <a:prstGeom prst="rect">
            <a:avLst/>
          </a:prstGeom>
          <a:noFill/>
          <a:ln>
            <a:noFill/>
          </a:ln>
        </p:spPr>
        <p:txBody>
          <a:bodyPr spcFirstLastPara="1" vert="horz" wrap="square" lIns="121900" tIns="121900" rIns="121900" bIns="121900" rtlCol="0" anchor="t" anchorCtr="0">
            <a:noAutofit/>
          </a:bodyPr>
          <a:lstStyle/>
          <a:p>
            <a:pPr marL="0" indent="0">
              <a:spcBef>
                <a:spcPts val="1600"/>
              </a:spcBef>
              <a:buSzPts val="688"/>
              <a:buNone/>
            </a:pPr>
            <a:r>
              <a:rPr lang="en-US" sz="1800" b="1" dirty="0">
                <a:solidFill>
                  <a:srgbClr val="05576D"/>
                </a:solidFill>
                <a:latin typeface="Helvetica" pitchFamily="2" charset="0"/>
              </a:rPr>
              <a:t>Recommendations for action for Black, African and Afro-diasporic communities</a:t>
            </a:r>
          </a:p>
          <a:p>
            <a:pPr indent="-406390">
              <a:spcBef>
                <a:spcPts val="1600"/>
              </a:spcBef>
              <a:buClr>
                <a:srgbClr val="05576D"/>
              </a:buClr>
              <a:buSzPts val="1200"/>
            </a:pPr>
            <a:r>
              <a:rPr lang="en-US" sz="1800" dirty="0">
                <a:solidFill>
                  <a:srgbClr val="05576D"/>
                </a:solidFill>
                <a:latin typeface="Helvetica" pitchFamily="2" charset="0"/>
              </a:rPr>
              <a:t>Sharing knowledge: too few self-organized spaces in which Black, African and Afro-diasporic communities and self-organizations can share information about navigating the health care system.</a:t>
            </a:r>
          </a:p>
          <a:p>
            <a:pPr indent="-406390">
              <a:spcBef>
                <a:spcPts val="1600"/>
              </a:spcBef>
              <a:buClr>
                <a:srgbClr val="05576D"/>
              </a:buClr>
              <a:buSzPts val="1200"/>
            </a:pPr>
            <a:r>
              <a:rPr lang="en-US" sz="1800" dirty="0">
                <a:solidFill>
                  <a:srgbClr val="05576D"/>
                </a:solidFill>
                <a:latin typeface="Helvetica" pitchFamily="2" charset="0"/>
              </a:rPr>
              <a:t>Complaints mechanisms: Black individuals and associations have so far made too little use of official complaints mechanisms </a:t>
            </a:r>
          </a:p>
          <a:p>
            <a:pPr marL="812780" lvl="1" indent="0">
              <a:spcBef>
                <a:spcPts val="1600"/>
              </a:spcBef>
              <a:buClr>
                <a:srgbClr val="05576D"/>
              </a:buClr>
              <a:buSzPts val="1200"/>
              <a:buNone/>
            </a:pPr>
            <a:r>
              <a:rPr lang="en-US" sz="1800" dirty="0">
                <a:solidFill>
                  <a:srgbClr val="05576D"/>
                </a:solidFill>
                <a:latin typeface="Helvetica" pitchFamily="2" charset="0"/>
              </a:rPr>
              <a:t>→ demands and needs to the medical associations and psychotherapeutic institutions.</a:t>
            </a:r>
          </a:p>
        </p:txBody>
      </p:sp>
      <p:sp>
        <p:nvSpPr>
          <p:cNvPr id="314" name="Google Shape;314;g102d10c64c9_0_82"/>
          <p:cNvSpPr/>
          <p:nvPr/>
        </p:nvSpPr>
        <p:spPr>
          <a:xfrm>
            <a:off x="608160" y="593760"/>
            <a:ext cx="10970400" cy="5040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3" name="Picture 6">
            <a:extLst>
              <a:ext uri="{FF2B5EF4-FFF2-40B4-BE49-F238E27FC236}">
                <a16:creationId xmlns:a16="http://schemas.microsoft.com/office/drawing/2014/main" id="{6A356792-9070-D2BC-5DFE-76F99EA4F13A}"/>
              </a:ext>
            </a:extLst>
          </p:cNvPr>
          <p:cNvPicPr>
            <a:picLocks noChangeAspect="1"/>
          </p:cNvPicPr>
          <p:nvPr/>
        </p:nvPicPr>
        <p:blipFill>
          <a:blip r:embed="rId3"/>
          <a:srcRect/>
          <a:stretch>
            <a:fillRect/>
          </a:stretch>
        </p:blipFill>
        <p:spPr>
          <a:xfrm>
            <a:off x="300845" y="207189"/>
            <a:ext cx="1781798" cy="568610"/>
          </a:xfrm>
          <a:prstGeom prst="rect">
            <a:avLst/>
          </a:prstGeom>
        </p:spPr>
      </p:pic>
      <p:cxnSp>
        <p:nvCxnSpPr>
          <p:cNvPr id="4" name="Straight Connector 3">
            <a:extLst>
              <a:ext uri="{FF2B5EF4-FFF2-40B4-BE49-F238E27FC236}">
                <a16:creationId xmlns:a16="http://schemas.microsoft.com/office/drawing/2014/main" id="{0CE41516-9747-202D-0206-A0BE236DB652}"/>
              </a:ext>
            </a:extLst>
          </p:cNvPr>
          <p:cNvCxnSpPr>
            <a:cxnSpLocks/>
          </p:cNvCxnSpPr>
          <p:nvPr/>
        </p:nvCxnSpPr>
        <p:spPr>
          <a:xfrm>
            <a:off x="2082643" y="524136"/>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93563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CD2CFE-F24D-9D59-833F-9F4FDA25149F}"/>
              </a:ext>
            </a:extLst>
          </p:cNvPr>
          <p:cNvSpPr txBox="1"/>
          <p:nvPr/>
        </p:nvSpPr>
        <p:spPr>
          <a:xfrm>
            <a:off x="2647952" y="1261071"/>
            <a:ext cx="8288857" cy="43242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5576D"/>
                </a:solidFill>
                <a:effectLst/>
                <a:uLnTx/>
                <a:uFillTx/>
                <a:latin typeface="Helvetica" pitchFamily="2" charset="0"/>
                <a:ea typeface="+mn-ea"/>
                <a:cs typeface="+mn-cs"/>
              </a:rPr>
              <a:t>Research on Racism and Health in Germany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5576D"/>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srgbClr val="05576D"/>
              </a:solidFill>
              <a:effectLst/>
              <a:uLnTx/>
              <a:uFillTx/>
              <a:latin typeface="Helvetica" pitchFamily="2" charset="0"/>
              <a:ea typeface="+mn-ea"/>
              <a:cs typeface="+mn-cs"/>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5576D"/>
                </a:solidFill>
                <a:effectLst/>
                <a:uLnTx/>
                <a:uFillTx/>
                <a:latin typeface="Helvetica" pitchFamily="2" charset="0"/>
                <a:ea typeface="+mn-ea"/>
                <a:cs typeface="+mn-cs"/>
              </a:rPr>
              <a:t>Study racial disparities: German health care system and effects of racism on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5576D"/>
              </a:solidFill>
              <a:effectLst/>
              <a:uLnTx/>
              <a:uFillTx/>
              <a:latin typeface="Helvetica"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5576D"/>
                </a:solidFill>
                <a:effectLst/>
                <a:uLnTx/>
                <a:uFillTx/>
                <a:latin typeface="Helvetica" pitchFamily="2" charset="0"/>
                <a:ea typeface="+mn-ea"/>
                <a:cs typeface="+mn-cs"/>
              </a:rPr>
              <a:t>Race-evasive approaches are dominant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5576D"/>
              </a:solidFill>
              <a:effectLst/>
              <a:uLnTx/>
              <a:uFillTx/>
              <a:latin typeface="Helvetica"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5576D"/>
                </a:solidFill>
                <a:effectLst/>
                <a:uLnTx/>
                <a:uFillTx/>
                <a:latin typeface="Helvetica" pitchFamily="2" charset="0"/>
                <a:ea typeface="+mn-ea"/>
                <a:cs typeface="+mn-cs"/>
              </a:rPr>
              <a:t>History of medical research is based on violence - historical events have had a lasting impact on marginalized communities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5576D"/>
              </a:solidFill>
              <a:effectLst/>
              <a:uLnTx/>
              <a:uFillTx/>
              <a:latin typeface="Helvetica"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5576D"/>
                </a:solidFill>
                <a:effectLst/>
                <a:uLnTx/>
                <a:uFillTx/>
                <a:latin typeface="Helvetica" pitchFamily="2" charset="0"/>
                <a:ea typeface="+mn-ea"/>
                <a:cs typeface="+mn-cs"/>
              </a:rPr>
              <a:t>German Science lacks both lack of differentiated concepts and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5576D"/>
              </a:solidFill>
              <a:effectLst/>
              <a:uLnTx/>
              <a:uFillTx/>
              <a:latin typeface="Helvetica"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5576D"/>
                </a:solidFill>
                <a:effectLst/>
                <a:uLnTx/>
                <a:uFillTx/>
                <a:latin typeface="Helvetica" pitchFamily="2" charset="0"/>
                <a:ea typeface="+mn-ea"/>
                <a:cs typeface="+mn-cs"/>
              </a:rPr>
              <a:t>Examining race and the processes of racialization and its effects on health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5576D"/>
              </a:solidFill>
              <a:effectLst/>
              <a:uLnTx/>
              <a:uFillTx/>
              <a:latin typeface="Helvetica" pitchFamily="2" charset="0"/>
              <a:ea typeface="+mn-ea"/>
              <a:cs typeface="+mn-cs"/>
            </a:endParaRPr>
          </a:p>
        </p:txBody>
      </p:sp>
      <p:sp>
        <p:nvSpPr>
          <p:cNvPr id="3" name="TextBox 2">
            <a:extLst>
              <a:ext uri="{FF2B5EF4-FFF2-40B4-BE49-F238E27FC236}">
                <a16:creationId xmlns:a16="http://schemas.microsoft.com/office/drawing/2014/main" id="{7E129C1F-CFA5-592D-B8F3-6D0257313416}"/>
              </a:ext>
            </a:extLst>
          </p:cNvPr>
          <p:cNvSpPr txBox="1"/>
          <p:nvPr/>
        </p:nvSpPr>
        <p:spPr>
          <a:xfrm>
            <a:off x="1325366" y="18082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6">
            <a:extLst>
              <a:ext uri="{FF2B5EF4-FFF2-40B4-BE49-F238E27FC236}">
                <a16:creationId xmlns:a16="http://schemas.microsoft.com/office/drawing/2014/main" id="{071AD398-9002-5422-7395-06F17388B1B0}"/>
              </a:ext>
            </a:extLst>
          </p:cNvPr>
          <p:cNvPicPr>
            <a:picLocks noChangeAspect="1"/>
          </p:cNvPicPr>
          <p:nvPr/>
        </p:nvPicPr>
        <p:blipFill>
          <a:blip r:embed="rId3"/>
          <a:srcRect/>
          <a:stretch>
            <a:fillRect/>
          </a:stretch>
        </p:blipFill>
        <p:spPr>
          <a:xfrm>
            <a:off x="300845" y="207189"/>
            <a:ext cx="1781798" cy="568610"/>
          </a:xfrm>
          <a:prstGeom prst="rect">
            <a:avLst/>
          </a:prstGeom>
        </p:spPr>
      </p:pic>
      <p:cxnSp>
        <p:nvCxnSpPr>
          <p:cNvPr id="21" name="Straight Connector 20">
            <a:extLst>
              <a:ext uri="{FF2B5EF4-FFF2-40B4-BE49-F238E27FC236}">
                <a16:creationId xmlns:a16="http://schemas.microsoft.com/office/drawing/2014/main" id="{3C13CD55-7386-8CF2-130A-F2B7EC5E2DDB}"/>
              </a:ext>
            </a:extLst>
          </p:cNvPr>
          <p:cNvCxnSpPr>
            <a:cxnSpLocks/>
          </p:cNvCxnSpPr>
          <p:nvPr/>
        </p:nvCxnSpPr>
        <p:spPr>
          <a:xfrm>
            <a:off x="2082643" y="464501"/>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5802146"/>
      </p:ext>
    </p:extLst>
  </p:cSld>
  <p:clrMapOvr>
    <a:masterClrMapping/>
  </p:clrMapOvr>
  <mc:AlternateContent xmlns:mc="http://schemas.openxmlformats.org/markup-compatibility/2006" xmlns:p14="http://schemas.microsoft.com/office/powerpoint/2010/main">
    <mc:Choice Requires="p14">
      <p:transition spd="slow" p14:dur="2000" advTm="128565"/>
    </mc:Choice>
    <mc:Fallback xmlns="">
      <p:transition spd="slow" advTm="128565"/>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92;g104af98202f_0_16">
            <a:extLst>
              <a:ext uri="{FF2B5EF4-FFF2-40B4-BE49-F238E27FC236}">
                <a16:creationId xmlns:a16="http://schemas.microsoft.com/office/drawing/2014/main" id="{BCF117AD-63E2-A3F1-AB5B-1266511D1862}"/>
              </a:ext>
            </a:extLst>
          </p:cNvPr>
          <p:cNvPicPr preferRelativeResize="0"/>
          <p:nvPr/>
        </p:nvPicPr>
        <p:blipFill rotWithShape="1">
          <a:blip r:embed="rId3">
            <a:alphaModFix/>
          </a:blip>
          <a:srcRect/>
          <a:stretch/>
        </p:blipFill>
        <p:spPr>
          <a:xfrm>
            <a:off x="1696592" y="1216053"/>
            <a:ext cx="3577048" cy="4838702"/>
          </a:xfrm>
          <a:prstGeom prst="rect">
            <a:avLst/>
          </a:prstGeom>
          <a:noFill/>
          <a:ln>
            <a:noFill/>
          </a:ln>
        </p:spPr>
      </p:pic>
      <p:sp>
        <p:nvSpPr>
          <p:cNvPr id="19" name="Google Shape;86;p2">
            <a:extLst>
              <a:ext uri="{FF2B5EF4-FFF2-40B4-BE49-F238E27FC236}">
                <a16:creationId xmlns:a16="http://schemas.microsoft.com/office/drawing/2014/main" id="{AA8FBB22-9E91-35F0-3CF3-1692E1C038DB}"/>
              </a:ext>
            </a:extLst>
          </p:cNvPr>
          <p:cNvSpPr txBox="1"/>
          <p:nvPr/>
        </p:nvSpPr>
        <p:spPr>
          <a:xfrm>
            <a:off x="5946577" y="1166862"/>
            <a:ext cx="5555542" cy="45242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5576D"/>
              </a:solidFill>
              <a:effectLst/>
              <a:uLnTx/>
              <a:uFillTx/>
              <a:latin typeface="Helvetica" pitchFamily="2"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5576D"/>
                </a:solidFill>
                <a:effectLst/>
                <a:uLnTx/>
                <a:uFillTx/>
                <a:latin typeface="Helvetica" pitchFamily="2" charset="0"/>
                <a:ea typeface="+mn-ea"/>
                <a:cs typeface="+mn-cs"/>
              </a:rPr>
              <a:t>"Black empowerment, enlightenment, networking, education, new terminologies that can give a name to what is experienced and thus make it real and also tangible for others.”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5576D"/>
                </a:solidFill>
                <a:effectLst/>
                <a:uLnTx/>
                <a:uFillTx/>
                <a:latin typeface="Helvetica" pitchFamily="2" charset="0"/>
                <a:ea typeface="+mn-ea"/>
                <a:cs typeface="+mn-cs"/>
              </a:rPr>
              <a:t>______</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5576D"/>
              </a:solidFill>
              <a:effectLst/>
              <a:uLnTx/>
              <a:uFillTx/>
              <a:latin typeface="Helvetica" pitchFamily="2"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5576D"/>
                </a:solidFill>
                <a:effectLst/>
                <a:uLnTx/>
                <a:uFillTx/>
                <a:latin typeface="Helvetica" pitchFamily="2" charset="0"/>
                <a:ea typeface="+mn-ea"/>
                <a:cs typeface="+mn-cs"/>
              </a:rPr>
              <a:t>"Indeed, there is knowledge. Indeed, there is experience."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5576D"/>
                </a:solidFill>
                <a:effectLst/>
                <a:uLnTx/>
                <a:uFillTx/>
                <a:latin typeface="Helvetica" pitchFamily="2" charset="0"/>
                <a:ea typeface="+mn-ea"/>
                <a:cs typeface="+mn-cs"/>
              </a:rPr>
              <a:t>"[This knowledge] however, is not being recognised to matter." </a:t>
            </a:r>
          </a:p>
        </p:txBody>
      </p:sp>
      <p:cxnSp>
        <p:nvCxnSpPr>
          <p:cNvPr id="21" name="Straight Connector 20">
            <a:extLst>
              <a:ext uri="{FF2B5EF4-FFF2-40B4-BE49-F238E27FC236}">
                <a16:creationId xmlns:a16="http://schemas.microsoft.com/office/drawing/2014/main" id="{AABD38A2-2B06-618A-06FD-20AF8F88658B}"/>
              </a:ext>
            </a:extLst>
          </p:cNvPr>
          <p:cNvCxnSpPr>
            <a:cxnSpLocks/>
          </p:cNvCxnSpPr>
          <p:nvPr/>
        </p:nvCxnSpPr>
        <p:spPr>
          <a:xfrm>
            <a:off x="2082643" y="524136"/>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pic>
        <p:nvPicPr>
          <p:cNvPr id="2" name="Picture 6">
            <a:extLst>
              <a:ext uri="{FF2B5EF4-FFF2-40B4-BE49-F238E27FC236}">
                <a16:creationId xmlns:a16="http://schemas.microsoft.com/office/drawing/2014/main" id="{7D45C03B-4302-784B-A909-C3A10DAEFA65}"/>
              </a:ext>
            </a:extLst>
          </p:cNvPr>
          <p:cNvPicPr>
            <a:picLocks noChangeAspect="1"/>
          </p:cNvPicPr>
          <p:nvPr/>
        </p:nvPicPr>
        <p:blipFill>
          <a:blip r:embed="rId4"/>
          <a:srcRect/>
          <a:stretch>
            <a:fillRect/>
          </a:stretch>
        </p:blipFill>
        <p:spPr>
          <a:xfrm>
            <a:off x="300845" y="207189"/>
            <a:ext cx="1781798" cy="568610"/>
          </a:xfrm>
          <a:prstGeom prst="rect">
            <a:avLst/>
          </a:prstGeom>
        </p:spPr>
      </p:pic>
    </p:spTree>
    <p:extLst>
      <p:ext uri="{BB962C8B-B14F-4D97-AF65-F5344CB8AC3E}">
        <p14:creationId xmlns:p14="http://schemas.microsoft.com/office/powerpoint/2010/main" val="2362331340"/>
      </p:ext>
    </p:extLst>
  </p:cSld>
  <p:clrMapOvr>
    <a:masterClrMapping/>
  </p:clrMapOvr>
  <mc:AlternateContent xmlns:mc="http://schemas.openxmlformats.org/markup-compatibility/2006" xmlns:p14="http://schemas.microsoft.com/office/powerpoint/2010/main">
    <mc:Choice Requires="p14">
      <p:transition spd="slow" p14:dur="2000" advTm="58037"/>
    </mc:Choice>
    <mc:Fallback xmlns="">
      <p:transition spd="slow" advTm="58037"/>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103D04D8-C9C6-09E6-3E25-DE9178B1D8F1}"/>
              </a:ext>
            </a:extLst>
          </p:cNvPr>
          <p:cNvSpPr txBox="1"/>
          <p:nvPr/>
        </p:nvSpPr>
        <p:spPr>
          <a:xfrm>
            <a:off x="1985732" y="5953835"/>
            <a:ext cx="2709396" cy="337336"/>
          </a:xfrm>
          <a:prstGeom prst="rect">
            <a:avLst/>
          </a:prstGeom>
          <a:noFill/>
        </p:spPr>
        <p:txBody>
          <a:bodyPr wrap="none" rtlCol="0">
            <a:spAutoFit/>
          </a:bodyPr>
          <a:lstStyle/>
          <a:p>
            <a:pPr marL="0" marR="0" lvl="0" indent="0" algn="ctr" defTabSz="914400" rtl="0" eaLnBrk="1" fontAlgn="auto" latinLnBrk="0" hangingPunct="1">
              <a:lnSpc>
                <a:spcPts val="2160"/>
              </a:lnSpc>
              <a:spcBef>
                <a:spcPct val="0"/>
              </a:spcBef>
              <a:spcAft>
                <a:spcPts val="0"/>
              </a:spcAft>
              <a:buClrTx/>
              <a:buSzTx/>
              <a:buFontTx/>
              <a:buNone/>
              <a:tabLst/>
              <a:defRPr/>
            </a:pPr>
            <a:r>
              <a:rPr kumimoji="0" lang="en-US" sz="867" b="0" i="0" u="none" strike="noStrike" kern="1200" cap="none" spc="0" normalizeH="0" baseline="0" noProof="0" dirty="0">
                <a:ln>
                  <a:noFill/>
                </a:ln>
                <a:solidFill>
                  <a:srgbClr val="05576D"/>
                </a:solidFill>
                <a:effectLst/>
                <a:uLnTx/>
                <a:uFillTx/>
                <a:latin typeface="Josefin Sans Bold Bold"/>
                <a:ea typeface="+mn-ea"/>
                <a:cs typeface="+mn-cs"/>
              </a:rPr>
              <a:t>EOTO &amp; CFE, CC BY-NC-ND 4.0 | </a:t>
            </a:r>
            <a:r>
              <a:rPr kumimoji="0" lang="en-US" sz="867" b="0" i="0" u="none" strike="noStrike" kern="1200" cap="none" spc="0" normalizeH="0" baseline="0" noProof="0" dirty="0" err="1">
                <a:ln>
                  <a:noFill/>
                </a:ln>
                <a:solidFill>
                  <a:srgbClr val="05576D"/>
                </a:solidFill>
                <a:effectLst/>
                <a:uLnTx/>
                <a:uFillTx/>
                <a:latin typeface="Josefin Sans Bold Bold"/>
                <a:ea typeface="+mn-ea"/>
                <a:cs typeface="+mn-cs"/>
              </a:rPr>
              <a:t>afrozensus.de</a:t>
            </a:r>
            <a:endParaRPr kumimoji="0" lang="en-US" sz="867" b="0" i="0" u="none" strike="noStrike" kern="1200" cap="none" spc="0" normalizeH="0" baseline="0" noProof="0" dirty="0">
              <a:ln>
                <a:noFill/>
              </a:ln>
              <a:solidFill>
                <a:srgbClr val="05576D"/>
              </a:solidFill>
              <a:effectLst/>
              <a:uLnTx/>
              <a:uFillTx/>
              <a:latin typeface="Josefin Sans Bold Bold"/>
              <a:ea typeface="+mn-ea"/>
              <a:cs typeface="+mn-cs"/>
            </a:endParaRPr>
          </a:p>
        </p:txBody>
      </p:sp>
      <p:pic>
        <p:nvPicPr>
          <p:cNvPr id="1026" name="Picture 2">
            <a:extLst>
              <a:ext uri="{FF2B5EF4-FFF2-40B4-BE49-F238E27FC236}">
                <a16:creationId xmlns:a16="http://schemas.microsoft.com/office/drawing/2014/main" id="{F840EEC1-3D63-F43C-F5C9-77149EDD85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306" y="1230361"/>
            <a:ext cx="3537028" cy="47233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E9AAC30-58D8-D718-213A-1D5EAC80EFCB}"/>
              </a:ext>
            </a:extLst>
          </p:cNvPr>
          <p:cNvPicPr>
            <a:picLocks noChangeAspect="1"/>
          </p:cNvPicPr>
          <p:nvPr/>
        </p:nvPicPr>
        <p:blipFill>
          <a:blip r:embed="rId4"/>
          <a:stretch>
            <a:fillRect/>
          </a:stretch>
        </p:blipFill>
        <p:spPr>
          <a:xfrm>
            <a:off x="6890854" y="2221672"/>
            <a:ext cx="2787065" cy="2737954"/>
          </a:xfrm>
          <a:prstGeom prst="rect">
            <a:avLst/>
          </a:prstGeom>
        </p:spPr>
      </p:pic>
      <p:pic>
        <p:nvPicPr>
          <p:cNvPr id="6" name="Picture 5">
            <a:extLst>
              <a:ext uri="{FF2B5EF4-FFF2-40B4-BE49-F238E27FC236}">
                <a16:creationId xmlns:a16="http://schemas.microsoft.com/office/drawing/2014/main" id="{BE5E5003-2026-6C8F-AE58-A3EBB9E9F8FC}"/>
              </a:ext>
            </a:extLst>
          </p:cNvPr>
          <p:cNvPicPr>
            <a:picLocks noChangeAspect="1"/>
          </p:cNvPicPr>
          <p:nvPr/>
        </p:nvPicPr>
        <p:blipFill>
          <a:blip r:embed="rId5"/>
          <a:srcRect/>
          <a:stretch>
            <a:fillRect/>
          </a:stretch>
        </p:blipFill>
        <p:spPr>
          <a:xfrm>
            <a:off x="300845" y="207189"/>
            <a:ext cx="1781798" cy="568610"/>
          </a:xfrm>
          <a:prstGeom prst="rect">
            <a:avLst/>
          </a:prstGeom>
        </p:spPr>
      </p:pic>
      <p:cxnSp>
        <p:nvCxnSpPr>
          <p:cNvPr id="7" name="Straight Connector 6">
            <a:extLst>
              <a:ext uri="{FF2B5EF4-FFF2-40B4-BE49-F238E27FC236}">
                <a16:creationId xmlns:a16="http://schemas.microsoft.com/office/drawing/2014/main" id="{35BA5CDB-0A95-2E5D-76BE-CF14EEE98FA3}"/>
              </a:ext>
            </a:extLst>
          </p:cNvPr>
          <p:cNvCxnSpPr>
            <a:cxnSpLocks/>
          </p:cNvCxnSpPr>
          <p:nvPr/>
        </p:nvCxnSpPr>
        <p:spPr>
          <a:xfrm>
            <a:off x="2082643" y="524136"/>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81996"/>
      </p:ext>
    </p:extLst>
  </p:cSld>
  <p:clrMapOvr>
    <a:masterClrMapping/>
  </p:clrMapOvr>
  <mc:AlternateContent xmlns:mc="http://schemas.openxmlformats.org/markup-compatibility/2006" xmlns:p14="http://schemas.microsoft.com/office/powerpoint/2010/main">
    <mc:Choice Requires="p14">
      <p:transition spd="slow" p14:dur="2000" advTm="83882"/>
    </mc:Choice>
    <mc:Fallback xmlns="">
      <p:transition spd="slow" advTm="83882"/>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129C1F-CFA5-592D-B8F3-6D0257313416}"/>
              </a:ext>
            </a:extLst>
          </p:cNvPr>
          <p:cNvSpPr txBox="1"/>
          <p:nvPr/>
        </p:nvSpPr>
        <p:spPr>
          <a:xfrm>
            <a:off x="1325366" y="18082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BE3A24E4-D61C-BBB4-0978-2A2D9F6AD1E1}"/>
              </a:ext>
            </a:extLst>
          </p:cNvPr>
          <p:cNvCxnSpPr>
            <a:cxnSpLocks/>
          </p:cNvCxnSpPr>
          <p:nvPr/>
        </p:nvCxnSpPr>
        <p:spPr>
          <a:xfrm>
            <a:off x="2082643" y="524136"/>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042382DB-E086-6108-8B04-A7814CF88CF5}"/>
              </a:ext>
            </a:extLst>
          </p:cNvPr>
          <p:cNvPicPr>
            <a:picLocks noChangeAspect="1"/>
          </p:cNvPicPr>
          <p:nvPr/>
        </p:nvPicPr>
        <p:blipFill>
          <a:blip r:embed="rId3"/>
          <a:srcRect/>
          <a:stretch>
            <a:fillRect/>
          </a:stretch>
        </p:blipFill>
        <p:spPr>
          <a:xfrm>
            <a:off x="300845" y="207189"/>
            <a:ext cx="1781798" cy="568610"/>
          </a:xfrm>
          <a:prstGeom prst="rect">
            <a:avLst/>
          </a:prstGeom>
        </p:spPr>
      </p:pic>
      <p:pic>
        <p:nvPicPr>
          <p:cNvPr id="7" name="Picture 6">
            <a:extLst>
              <a:ext uri="{FF2B5EF4-FFF2-40B4-BE49-F238E27FC236}">
                <a16:creationId xmlns:a16="http://schemas.microsoft.com/office/drawing/2014/main" id="{60ABA88C-5844-DCD3-DE5D-7AFB83567FE7}"/>
              </a:ext>
            </a:extLst>
          </p:cNvPr>
          <p:cNvPicPr>
            <a:picLocks noChangeAspect="1"/>
          </p:cNvPicPr>
          <p:nvPr/>
        </p:nvPicPr>
        <p:blipFill>
          <a:blip r:embed="rId4"/>
          <a:stretch>
            <a:fillRect/>
          </a:stretch>
        </p:blipFill>
        <p:spPr>
          <a:xfrm>
            <a:off x="2625706" y="2177583"/>
            <a:ext cx="8333349" cy="2662042"/>
          </a:xfrm>
          <a:prstGeom prst="rect">
            <a:avLst/>
          </a:prstGeom>
        </p:spPr>
      </p:pic>
      <p:sp>
        <p:nvSpPr>
          <p:cNvPr id="2" name="Google Shape;105;g102b994e442_3_13">
            <a:extLst>
              <a:ext uri="{FF2B5EF4-FFF2-40B4-BE49-F238E27FC236}">
                <a16:creationId xmlns:a16="http://schemas.microsoft.com/office/drawing/2014/main" id="{24FC33CC-6775-3E96-DEE6-9E3293BD9F7C}"/>
              </a:ext>
            </a:extLst>
          </p:cNvPr>
          <p:cNvSpPr/>
          <p:nvPr/>
        </p:nvSpPr>
        <p:spPr>
          <a:xfrm>
            <a:off x="2625706" y="1095963"/>
            <a:ext cx="2380900" cy="509794"/>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93000"/>
              </a:lnSpc>
              <a:spcBef>
                <a:spcPts val="0"/>
              </a:spcBef>
              <a:spcAft>
                <a:spcPts val="0"/>
              </a:spcAft>
              <a:buClr>
                <a:srgbClr val="000000"/>
              </a:buClr>
              <a:buSzPts val="4000"/>
              <a:buFontTx/>
              <a:buNone/>
              <a:tabLst/>
              <a:defRPr/>
            </a:pPr>
            <a:r>
              <a:rPr kumimoji="0" lang="en-US" sz="2000" b="1"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rPr>
              <a:t>Self-positioning</a:t>
            </a:r>
            <a:endParaRPr kumimoji="0" sz="2000" b="1" i="0" u="none" strike="noStrike" kern="1200" cap="none" spc="0" normalizeH="0" baseline="0" noProof="0" dirty="0">
              <a:ln>
                <a:noFill/>
              </a:ln>
              <a:solidFill>
                <a:srgbClr val="05576D"/>
              </a:solidFill>
              <a:effectLst/>
              <a:uLnTx/>
              <a:uFillTx/>
              <a:latin typeface="Helvetica" pitchFamily="2" charset="0"/>
              <a:ea typeface="Open Sans"/>
              <a:cs typeface="Open Sans"/>
              <a:sym typeface="Open Sans"/>
            </a:endParaRPr>
          </a:p>
        </p:txBody>
      </p:sp>
    </p:spTree>
    <p:extLst>
      <p:ext uri="{BB962C8B-B14F-4D97-AF65-F5344CB8AC3E}">
        <p14:creationId xmlns:p14="http://schemas.microsoft.com/office/powerpoint/2010/main" val="37395736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129C1F-CFA5-592D-B8F3-6D0257313416}"/>
              </a:ext>
            </a:extLst>
          </p:cNvPr>
          <p:cNvSpPr txBox="1"/>
          <p:nvPr/>
        </p:nvSpPr>
        <p:spPr>
          <a:xfrm>
            <a:off x="1325366" y="18082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feld 18">
            <a:extLst>
              <a:ext uri="{FF2B5EF4-FFF2-40B4-BE49-F238E27FC236}">
                <a16:creationId xmlns:a16="http://schemas.microsoft.com/office/drawing/2014/main" id="{8D639345-2F1B-30E3-2D3E-E1EEC46663BD}"/>
              </a:ext>
            </a:extLst>
          </p:cNvPr>
          <p:cNvSpPr txBox="1"/>
          <p:nvPr/>
        </p:nvSpPr>
        <p:spPr>
          <a:xfrm>
            <a:off x="1417731" y="1805478"/>
            <a:ext cx="9706833" cy="3247043"/>
          </a:xfrm>
          <a:prstGeom prst="rect">
            <a:avLst/>
          </a:prstGeom>
          <a:noFill/>
        </p:spPr>
        <p:txBody>
          <a:bodyPr wrap="square">
            <a:spAutoFit/>
          </a:bodyPr>
          <a:lstStyle/>
          <a:p>
            <a:pPr marL="857250" marR="714375" lvl="0" indent="0" algn="just"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1566A"/>
                </a:solidFill>
                <a:effectLst/>
                <a:uLnTx/>
                <a:uFillTx/>
                <a:latin typeface="Helvetica" pitchFamily="2" charset="0"/>
                <a:ea typeface="+mn-ea"/>
                <a:cs typeface="+mn-cs"/>
              </a:rPr>
              <a:t>"Anti-Black Racism (ABR) is a specific form of racism and has been a tradition in Europe and Germany since the time of enslavement. ABR is a specific degradation, dehumanisation and racist discrimination of Black people of African descent. Regardless of the reality of discrimination/hierarchisation according to 'skin tone' (colourism), ABR cannot be reduced to discrimination based on 'skin colour', as specific dynamics exist in anti-Black discrimination, and these are experienced by people of different 'skin tones'."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9A93DC2D-8289-634E-DC76-DE4D44FB7534}"/>
              </a:ext>
            </a:extLst>
          </p:cNvPr>
          <p:cNvCxnSpPr>
            <a:cxnSpLocks/>
          </p:cNvCxnSpPr>
          <p:nvPr/>
        </p:nvCxnSpPr>
        <p:spPr>
          <a:xfrm>
            <a:off x="2082643" y="524136"/>
            <a:ext cx="9419476" cy="0"/>
          </a:xfrm>
          <a:prstGeom prst="line">
            <a:avLst/>
          </a:prstGeom>
          <a:ln w="3175" cap="rnd" cmpd="sng">
            <a:solidFill>
              <a:srgbClr val="006C66"/>
            </a:solidFill>
            <a:prstDash val="solid"/>
            <a:round/>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29561DC5-BA85-3606-6275-E382D5792758}"/>
              </a:ext>
            </a:extLst>
          </p:cNvPr>
          <p:cNvPicPr>
            <a:picLocks noChangeAspect="1"/>
          </p:cNvPicPr>
          <p:nvPr/>
        </p:nvPicPr>
        <p:blipFill>
          <a:blip r:embed="rId3"/>
          <a:srcRect/>
          <a:stretch>
            <a:fillRect/>
          </a:stretch>
        </p:blipFill>
        <p:spPr>
          <a:xfrm>
            <a:off x="300845" y="207189"/>
            <a:ext cx="1781798" cy="568610"/>
          </a:xfrm>
          <a:prstGeom prst="rect">
            <a:avLst/>
          </a:prstGeom>
        </p:spPr>
      </p:pic>
    </p:spTree>
    <p:extLst>
      <p:ext uri="{BB962C8B-B14F-4D97-AF65-F5344CB8AC3E}">
        <p14:creationId xmlns:p14="http://schemas.microsoft.com/office/powerpoint/2010/main" val="5782225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different colors&#10;&#10;Description automatically generated">
            <a:extLst>
              <a:ext uri="{FF2B5EF4-FFF2-40B4-BE49-F238E27FC236}">
                <a16:creationId xmlns:a16="http://schemas.microsoft.com/office/drawing/2014/main" id="{3438A798-F81F-A4A5-C6A9-C22625759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117855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Presentatie model Shintō Labs RSN">
  <a:themeElements>
    <a:clrScheme name="Aangepast 1">
      <a:dk1>
        <a:srgbClr val="323232"/>
      </a:dk1>
      <a:lt1>
        <a:srgbClr val="FFFFFF"/>
      </a:lt1>
      <a:dk2>
        <a:srgbClr val="007836"/>
      </a:dk2>
      <a:lt2>
        <a:srgbClr val="E2CC00"/>
      </a:lt2>
      <a:accent1>
        <a:srgbClr val="E83D12"/>
      </a:accent1>
      <a:accent2>
        <a:srgbClr val="E88512"/>
      </a:accent2>
      <a:accent3>
        <a:srgbClr val="126993"/>
      </a:accent3>
      <a:accent4>
        <a:srgbClr val="5090AF"/>
      </a:accent4>
      <a:accent5>
        <a:srgbClr val="0DA54F"/>
      </a:accent5>
      <a:accent6>
        <a:srgbClr val="FFBC6E"/>
      </a:accent6>
      <a:hlink>
        <a:srgbClr val="FFFFFF"/>
      </a:hlink>
      <a:folHlink>
        <a:srgbClr val="FFFFFF"/>
      </a:folHlink>
    </a:clrScheme>
    <a:fontScheme name="Shinto Lab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oduct_slides_V01" id="{AED2D28C-5D87-B24C-A209-D625928FB811}" vid="{BBD3613B-E2B1-8247-8CBE-021A55FF689C}"/>
    </a:ext>
  </a:extLst>
</a:theme>
</file>

<file path=ppt/theme/theme3.xml><?xml version="1.0" encoding="utf-8"?>
<a:theme xmlns:a="http://schemas.openxmlformats.org/drawingml/2006/main" name="Thème Office">
  <a:themeElements>
    <a:clrScheme name="Personnalisée 7">
      <a:dk1>
        <a:srgbClr val="333333"/>
      </a:dk1>
      <a:lt1>
        <a:sysClr val="window" lastClr="FFFFFF"/>
      </a:lt1>
      <a:dk2>
        <a:srgbClr val="006FB7"/>
      </a:dk2>
      <a:lt2>
        <a:srgbClr val="CCCCCC"/>
      </a:lt2>
      <a:accent1>
        <a:srgbClr val="006FB7"/>
      </a:accent1>
      <a:accent2>
        <a:srgbClr val="5693C9"/>
      </a:accent2>
      <a:accent3>
        <a:srgbClr val="F18E00"/>
      </a:accent3>
      <a:accent4>
        <a:srgbClr val="8C1713"/>
      </a:accent4>
      <a:accent5>
        <a:srgbClr val="7FBADF"/>
      </a:accent5>
      <a:accent6>
        <a:srgbClr val="C58781"/>
      </a:accent6>
      <a:hlink>
        <a:srgbClr val="006FB7"/>
      </a:hlink>
      <a:folHlink>
        <a:srgbClr val="5693C9"/>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97796a9-9bd8-4af1-907c-ea53d47bb73a" xsi:nil="true"/>
    <lcf76f155ced4ddcb4097134ff3c332f xmlns="86687892-dbd4-405d-ac29-0c87b8b4d2d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5E8AE523B64FC49AC0890FA3FD7CDBB" ma:contentTypeVersion="18" ma:contentTypeDescription="Een nieuw document maken." ma:contentTypeScope="" ma:versionID="c7e771ff680f251991781e761cf00f4f">
  <xsd:schema xmlns:xsd="http://www.w3.org/2001/XMLSchema" xmlns:xs="http://www.w3.org/2001/XMLSchema" xmlns:p="http://schemas.microsoft.com/office/2006/metadata/properties" xmlns:ns2="86687892-dbd4-405d-ac29-0c87b8b4d2d5" xmlns:ns3="797796a9-9bd8-4af1-907c-ea53d47bb73a" targetNamespace="http://schemas.microsoft.com/office/2006/metadata/properties" ma:root="true" ma:fieldsID="dee757d0acf6b4229973ab8ca1dd6faa" ns2:_="" ns3:_="">
    <xsd:import namespace="86687892-dbd4-405d-ac29-0c87b8b4d2d5"/>
    <xsd:import namespace="797796a9-9bd8-4af1-907c-ea53d47bb7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687892-dbd4-405d-ac29-0c87b8b4d2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14932fc4-9cd2-45f2-8d14-c4d95685bf0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97796a9-9bd8-4af1-907c-ea53d47bb73a" elementFormDefault="qualified">
    <xsd:import namespace="http://schemas.microsoft.com/office/2006/documentManagement/types"/>
    <xsd:import namespace="http://schemas.microsoft.com/office/infopath/2007/PartnerControls"/>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b88c1502-46c2-4a3b-a13d-6da02703635e}" ma:internalName="TaxCatchAll" ma:showField="CatchAllData" ma:web="797796a9-9bd8-4af1-907c-ea53d47bb7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97DA26-CED8-4CB9-91ED-3FA5B8C5672E}">
  <ds:schemaRefs>
    <ds:schemaRef ds:uri="http://schemas.microsoft.com/office/2006/metadata/properties"/>
    <ds:schemaRef ds:uri="http://schemas.microsoft.com/office/infopath/2007/PartnerControls"/>
    <ds:schemaRef ds:uri="797796a9-9bd8-4af1-907c-ea53d47bb73a"/>
    <ds:schemaRef ds:uri="86687892-dbd4-405d-ac29-0c87b8b4d2d5"/>
  </ds:schemaRefs>
</ds:datastoreItem>
</file>

<file path=customXml/itemProps2.xml><?xml version="1.0" encoding="utf-8"?>
<ds:datastoreItem xmlns:ds="http://schemas.openxmlformats.org/officeDocument/2006/customXml" ds:itemID="{649CAEFC-9BEC-4EC1-82F7-C15BABCD9A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687892-dbd4-405d-ac29-0c87b8b4d2d5"/>
    <ds:schemaRef ds:uri="797796a9-9bd8-4af1-907c-ea53d47bb7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5D97A09-6020-40A1-9E80-C91F748216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TotalTime>
  <Words>4065</Words>
  <Application>Microsoft Office PowerPoint</Application>
  <PresentationFormat>Widescreen</PresentationFormat>
  <Paragraphs>562</Paragraphs>
  <Slides>105</Slides>
  <Notes>52</Notes>
  <HiddenSlides>0</HiddenSlides>
  <MMClips>0</MMClips>
  <ScaleCrop>false</ScaleCrop>
  <HeadingPairs>
    <vt:vector size="6" baseType="variant">
      <vt:variant>
        <vt:lpstr>Fonts Used</vt:lpstr>
      </vt:variant>
      <vt:variant>
        <vt:i4>22</vt:i4>
      </vt:variant>
      <vt:variant>
        <vt:lpstr>Theme</vt:lpstr>
      </vt:variant>
      <vt:variant>
        <vt:i4>4</vt:i4>
      </vt:variant>
      <vt:variant>
        <vt:lpstr>Slide Titles</vt:lpstr>
      </vt:variant>
      <vt:variant>
        <vt:i4>105</vt:i4>
      </vt:variant>
    </vt:vector>
  </HeadingPairs>
  <TitlesOfParts>
    <vt:vector size="131" baseType="lpstr">
      <vt:lpstr>MS PGothic</vt:lpstr>
      <vt:lpstr>Aptos</vt:lpstr>
      <vt:lpstr>Aptos Display</vt:lpstr>
      <vt:lpstr>Arial</vt:lpstr>
      <vt:lpstr>Calibri</vt:lpstr>
      <vt:lpstr>Calibri Light</vt:lpstr>
      <vt:lpstr>HanziPen SC</vt:lpstr>
      <vt:lpstr>Helvetica</vt:lpstr>
      <vt:lpstr>Josefin Sans</vt:lpstr>
      <vt:lpstr>Josefin Sans Bold Bold</vt:lpstr>
      <vt:lpstr>Merriweather</vt:lpstr>
      <vt:lpstr>Meta Sans</vt:lpstr>
      <vt:lpstr>Open Sans</vt:lpstr>
      <vt:lpstr>overpass</vt:lpstr>
      <vt:lpstr>overpass-mono</vt:lpstr>
      <vt:lpstr>Poppins Light</vt:lpstr>
      <vt:lpstr>Times New Roman</vt:lpstr>
      <vt:lpstr>Trebuchet MS</vt:lpstr>
      <vt:lpstr>Ubuntu Light</vt:lpstr>
      <vt:lpstr>Verdana</vt:lpstr>
      <vt:lpstr>Verdana (hoofdtekst)</vt:lpstr>
      <vt:lpstr>Wingdings</vt:lpstr>
      <vt:lpstr>Office Theme</vt:lpstr>
      <vt:lpstr>Presentatie model Shintō Labs RSN</vt:lpstr>
      <vt:lpstr>Thème Office</vt:lpstr>
      <vt:lpstr>1_Office Theme</vt:lpstr>
      <vt:lpstr>PowerPoint Presentation</vt:lpstr>
      <vt:lpstr>PowerPoint Presentation</vt:lpstr>
      <vt:lpstr>PowerPoint Presentation</vt:lpstr>
      <vt:lpstr>PowerPoint Presentation</vt:lpstr>
      <vt:lpstr>Human Rights Indicators   Tools for Measuring and Implementing Human Rights  </vt:lpstr>
      <vt:lpstr>9 core human rights treaties</vt:lpstr>
      <vt:lpstr>PowerPoint Presentation</vt:lpstr>
      <vt:lpstr>Check ratification status here:</vt:lpstr>
      <vt:lpstr>PowerPoint Presentation</vt:lpstr>
      <vt:lpstr>International recommendations to EU member states</vt:lpstr>
      <vt:lpstr>PowerPoint Presentation</vt:lpstr>
      <vt:lpstr>Human rights indicators help…</vt:lpstr>
      <vt:lpstr>Context &amp; Background</vt:lpstr>
      <vt:lpstr>Context &amp; Background</vt:lpstr>
      <vt:lpstr>Context &amp; Background</vt:lpstr>
      <vt:lpstr>Validation of the framework</vt:lpstr>
      <vt:lpstr>What is it ? What it does?</vt:lpstr>
      <vt:lpstr>What is it ? What it does?</vt:lpstr>
      <vt:lpstr>HR Indicator</vt:lpstr>
      <vt:lpstr>PowerPoint Presentation</vt:lpstr>
      <vt:lpstr>Criteria for the selection of indicators</vt:lpstr>
      <vt:lpstr>From HR standards to indicators</vt:lpstr>
      <vt:lpstr>OHCHR conceptual framework</vt:lpstr>
      <vt:lpstr>PowerPoint Presentation</vt:lpstr>
      <vt:lpstr>PowerPoint Presentation</vt:lpstr>
      <vt:lpstr>PowerPoint Presentation</vt:lpstr>
      <vt:lpstr>PowerPoint Presentation</vt:lpstr>
      <vt:lpstr>OHCHR conceptual framework</vt:lpstr>
      <vt:lpstr>Indicators on cross-cutting human rights norms</vt:lpstr>
      <vt:lpstr>PowerPoint Presentation</vt:lpstr>
      <vt:lpstr>PowerPoint Presentation</vt:lpstr>
      <vt:lpstr>PowerPoint Presentation</vt:lpstr>
      <vt:lpstr>PowerPoint Presentation</vt:lpstr>
      <vt:lpstr>Setting up human rights monitoring systems </vt:lpstr>
      <vt:lpstr>FRA Being black in Europe</vt:lpstr>
      <vt:lpstr>FRA Being black in Europe</vt:lpstr>
      <vt:lpstr>FRA Being black in Europe</vt:lpstr>
      <vt:lpstr>PowerPoint Presentation</vt:lpstr>
      <vt:lpstr>PowerPoint Presentation</vt:lpstr>
      <vt:lpstr>Towards quantitative equality data collection: Dutch G4 dashboard on discrimination</vt:lpstr>
      <vt:lpstr>Let’s first introduce ourselves</vt:lpstr>
      <vt:lpstr>Content of this presentation</vt:lpstr>
      <vt:lpstr>Context</vt:lpstr>
      <vt:lpstr>Why this project? </vt:lpstr>
      <vt:lpstr>Goal</vt:lpstr>
      <vt:lpstr>How: Value-driven development</vt:lpstr>
      <vt:lpstr>What is the problem?</vt:lpstr>
      <vt:lpstr>Sprint Map: ADV Analyses Tool</vt:lpstr>
      <vt:lpstr>Which functions should it support, for whom</vt:lpstr>
      <vt:lpstr>PowerPoint Presentation</vt:lpstr>
      <vt:lpstr>Home screen</vt:lpstr>
      <vt:lpstr>Grounds for discrimination</vt:lpstr>
      <vt:lpstr>Dashboard for partners</vt:lpstr>
      <vt:lpstr>Map view</vt:lpstr>
      <vt:lpstr>Search &amp; Analyze: the stories behind the numbers</vt:lpstr>
      <vt:lpstr>How does this analysis tool help?</vt:lpstr>
      <vt:lpstr>Path forward</vt:lpstr>
      <vt:lpstr>Available EU Data and programs</vt:lpstr>
      <vt:lpstr>Example: Discrimination in everyday life (NL)</vt:lpstr>
      <vt:lpstr>Example: Conclusion after analysis..</vt:lpstr>
      <vt:lpstr>Required steps forward 2024 - 2026</vt:lpstr>
      <vt:lpstr>Thank you for your attention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Tomas De Jong</dc:creator>
  <cp:lastModifiedBy>Tomas De Jong</cp:lastModifiedBy>
  <cp:revision>1</cp:revision>
  <dcterms:created xsi:type="dcterms:W3CDTF">2024-06-25T07:35:49Z</dcterms:created>
  <dcterms:modified xsi:type="dcterms:W3CDTF">2024-06-27T08:14:50Z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0x01010025E8AE523B64FC49AC0890FA3FD7CDBB</vt:lpwstr>
  </property>
  <property fmtid="{D5CDD505-2E9C-101B-9397-08002B2CF9AE}" pid="3" name="MediaServiceImageTags">
    <vt:lpwstr/>
  </property>
</Properties>
</file>